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3.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tags/tag25.xml" ContentType="application/vnd.openxmlformats-officedocument.presentationml.tags+xml"/>
  <Override PartName="/ppt/notesSlides/notesSlide31.xml" ContentType="application/vnd.openxmlformats-officedocument.presentationml.notesSlide+xml"/>
  <Override PartName="/ppt/tags/tag26.xml" ContentType="application/vnd.openxmlformats-officedocument.presentationml.tags+xml"/>
  <Override PartName="/ppt/notesSlides/notesSlide32.xml" ContentType="application/vnd.openxmlformats-officedocument.presentationml.notesSlide+xml"/>
  <Override PartName="/ppt/tags/tag27.xml" ContentType="application/vnd.openxmlformats-officedocument.presentationml.tags+xml"/>
  <Override PartName="/ppt/notesSlides/notesSlide33.xml" ContentType="application/vnd.openxmlformats-officedocument.presentationml.notesSlide+xml"/>
  <Override PartName="/ppt/tags/tag28.xml" ContentType="application/vnd.openxmlformats-officedocument.presentationml.tags+xml"/>
  <Override PartName="/ppt/notesSlides/notesSlide34.xml" ContentType="application/vnd.openxmlformats-officedocument.presentationml.notesSlide+xml"/>
  <Override PartName="/ppt/tags/tag29.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604" r:id="rId4"/>
    <p:sldMasterId id="2147483769" r:id="rId5"/>
  </p:sldMasterIdLst>
  <p:notesMasterIdLst>
    <p:notesMasterId r:id="rId47"/>
  </p:notesMasterIdLst>
  <p:handoutMasterIdLst>
    <p:handoutMasterId r:id="rId48"/>
  </p:handoutMasterIdLst>
  <p:sldIdLst>
    <p:sldId id="1974" r:id="rId6"/>
    <p:sldId id="1975" r:id="rId7"/>
    <p:sldId id="1976" r:id="rId8"/>
    <p:sldId id="1977" r:id="rId9"/>
    <p:sldId id="1978" r:id="rId10"/>
    <p:sldId id="1979" r:id="rId11"/>
    <p:sldId id="1980" r:id="rId12"/>
    <p:sldId id="1981" r:id="rId13"/>
    <p:sldId id="1982" r:id="rId14"/>
    <p:sldId id="1983" r:id="rId15"/>
    <p:sldId id="1984" r:id="rId16"/>
    <p:sldId id="1985" r:id="rId17"/>
    <p:sldId id="1986" r:id="rId18"/>
    <p:sldId id="1998" r:id="rId19"/>
    <p:sldId id="2022" r:id="rId20"/>
    <p:sldId id="2018" r:id="rId21"/>
    <p:sldId id="2021" r:id="rId22"/>
    <p:sldId id="2001" r:id="rId23"/>
    <p:sldId id="2024" r:id="rId24"/>
    <p:sldId id="2005" r:id="rId25"/>
    <p:sldId id="2023" r:id="rId26"/>
    <p:sldId id="2020" r:id="rId27"/>
    <p:sldId id="2025" r:id="rId28"/>
    <p:sldId id="1988" r:id="rId29"/>
    <p:sldId id="1989" r:id="rId30"/>
    <p:sldId id="1990" r:id="rId31"/>
    <p:sldId id="1991" r:id="rId32"/>
    <p:sldId id="1992" r:id="rId33"/>
    <p:sldId id="2009" r:id="rId34"/>
    <p:sldId id="2010" r:id="rId35"/>
    <p:sldId id="2011" r:id="rId36"/>
    <p:sldId id="2012" r:id="rId37"/>
    <p:sldId id="2013" r:id="rId38"/>
    <p:sldId id="2014" r:id="rId39"/>
    <p:sldId id="2017" r:id="rId40"/>
    <p:sldId id="2016" r:id="rId41"/>
    <p:sldId id="1993" r:id="rId42"/>
    <p:sldId id="1994" r:id="rId43"/>
    <p:sldId id="1995" r:id="rId44"/>
    <p:sldId id="1996" r:id="rId45"/>
    <p:sldId id="1997" r:id="rId46"/>
  </p:sldIdLst>
  <p:sldSz cx="9144000" cy="5143500" type="screen16x9"/>
  <p:notesSz cx="9271000" cy="6985000"/>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53" userDrawn="1">
          <p15:clr>
            <a:srgbClr val="A4A3A4"/>
          </p15:clr>
        </p15:guide>
        <p15:guide id="2" orient="horz" pos="352" userDrawn="1">
          <p15:clr>
            <a:srgbClr val="A4A3A4"/>
          </p15:clr>
        </p15:guide>
        <p15:guide id="3" orient="horz" pos="262" userDrawn="1">
          <p15:clr>
            <a:srgbClr val="A4A3A4"/>
          </p15:clr>
        </p15:guide>
        <p15:guide id="4" pos="2835" userDrawn="1">
          <p15:clr>
            <a:srgbClr val="A4A3A4"/>
          </p15:clr>
        </p15:guide>
      </p15:sldGuideLst>
    </p:ext>
    <p:ext uri="{2D200454-40CA-4A62-9FC3-DE9A4176ACB9}">
      <p15:notesGuideLst xmlns:p15="http://schemas.microsoft.com/office/powerpoint/2012/main">
        <p15:guide id="1" orient="horz" pos="2200">
          <p15:clr>
            <a:srgbClr val="A4A3A4"/>
          </p15:clr>
        </p15:guide>
        <p15:guide id="2" pos="292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1E792E-49DB-0CD8-8BBE-A01EE85F7AF6}" name="Costante, Alicia" initials="CA" userId="S::alicia.costante@ontariohealth.ca::088730f9-fd58-499f-8459-bd7b32429f13" providerId="AD"/>
  <p188:author id="{A4B05D36-9F74-E1F5-3D0F-AD5D1AC8A27A}" name="McTavish, Sarah" initials="MS" userId="S::sarah.mctavish@ontariohealth.ca::df83e2c5-6a2f-4a52-a6e9-18868009233e" providerId="AD"/>
  <p188:author id="{6ECF6640-D457-CF41-79C2-0311DA4197C9}" name="Wang, Jerry" initials="WJ" userId="S::jerryyixuan.wang@ontariohealth.ca::c9aadfd3-e47f-4a31-9ac0-e6a1ca77629d" providerId="AD"/>
  <p188:author id="{1285DCA2-B414-5995-A275-EEB78E98C798}" name="Ye, Lisa" initials="YL" userId="Ye, Lisa" providerId="None"/>
  <p188:author id="{9E6F27AE-4A09-F2FE-5998-48E0443299B7}" name="Petgrave, Josian" initials="PJ" userId="S::josian.petgrave@ontariohealth.ca::7da86aba-bf90-4af9-85ac-42a5deaf7858" providerId="AD"/>
  <p188:author id="{908292BC-7C51-D1BB-9709-2C10EA71F7FD}" name="Wong, Ansely" initials="WA" userId="S::ansely.wong@ontariohealth.ca::36550705-16d1-4a14-9a36-a1123b1cd9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Harrison, Susan" initials="HS" lastIdx="16" clrIdx="2">
    <p:extLst>
      <p:ext uri="{19B8F6BF-5375-455C-9EA6-DF929625EA0E}">
        <p15:presenceInfo xmlns:p15="http://schemas.microsoft.com/office/powerpoint/2012/main" userId="S::sharrison@hqontario.ca::12d20603-a68e-40bb-99e5-862f8234107b" providerId="AD"/>
      </p:ext>
    </p:extLst>
  </p:cmAuthor>
  <p:cmAuthor id="3" name="Harrison, Susan" initials="HS [2]" lastIdx="6" clrIdx="3">
    <p:extLst>
      <p:ext uri="{19B8F6BF-5375-455C-9EA6-DF929625EA0E}">
        <p15:presenceInfo xmlns:p15="http://schemas.microsoft.com/office/powerpoint/2012/main" userId="Harrison, Susan" providerId="None"/>
      </p:ext>
    </p:extLst>
  </p:cmAuthor>
  <p:cmAuthor id="4" name="McKane, Jeanne" initials="MJ" lastIdx="1" clrIdx="4">
    <p:extLst>
      <p:ext uri="{19B8F6BF-5375-455C-9EA6-DF929625EA0E}">
        <p15:presenceInfo xmlns:p15="http://schemas.microsoft.com/office/powerpoint/2012/main" userId="S::jeanne.mckane@ontariohealth.ca::ccaae3d9-a257-43fb-bdc8-036ccece4828" providerId="AD"/>
      </p:ext>
    </p:extLst>
  </p:cmAuthor>
  <p:cmAuthor id="5" name="Harrison, Susan" initials="HS [3]" lastIdx="2" clrIdx="5">
    <p:extLst>
      <p:ext uri="{19B8F6BF-5375-455C-9EA6-DF929625EA0E}">
        <p15:presenceInfo xmlns:p15="http://schemas.microsoft.com/office/powerpoint/2012/main" userId="S::susan.harrison@ontariohealth.ca::1ddf3375-323b-4640-a3c6-9d3435a6c407" providerId="AD"/>
      </p:ext>
    </p:extLst>
  </p:cmAuthor>
  <p:cmAuthor id="6" name="Nasir, Zil" initials="NZ" lastIdx="3" clrIdx="6">
    <p:extLst>
      <p:ext uri="{19B8F6BF-5375-455C-9EA6-DF929625EA0E}">
        <p15:presenceInfo xmlns:p15="http://schemas.microsoft.com/office/powerpoint/2012/main" userId="S::zil.nasir@ontariohealth.ca::0e7472d3-bf0f-42ec-9542-556133ae7e0a" providerId="AD"/>
      </p:ext>
    </p:extLst>
  </p:cmAuthor>
  <p:cmAuthor id="7" name="Mabaya, Gracia" initials="MG" lastIdx="9" clrIdx="7">
    <p:extLst>
      <p:ext uri="{19B8F6BF-5375-455C-9EA6-DF929625EA0E}">
        <p15:presenceInfo xmlns:p15="http://schemas.microsoft.com/office/powerpoint/2012/main" userId="S::gracia.mabaya@ontariohealth.ca::b09e9c0f-5fd2-42db-ac07-187d9d93d23a" providerId="AD"/>
      </p:ext>
    </p:extLst>
  </p:cmAuthor>
  <p:cmAuthor id="8" name="Kennedy-Yee, Carol" initials="KYC" lastIdx="18" clrIdx="8">
    <p:extLst>
      <p:ext uri="{19B8F6BF-5375-455C-9EA6-DF929625EA0E}">
        <p15:presenceInfo xmlns:p15="http://schemas.microsoft.com/office/powerpoint/2012/main" userId="S::carol.kennedy@ontariohealth.ca::b448f05e-9d95-41d1-a36c-f2fb5d9947b0" providerId="AD"/>
      </p:ext>
    </p:extLst>
  </p:cmAuthor>
  <p:cmAuthor id="9" name="Dang, Trung" initials="DT" lastIdx="4" clrIdx="9">
    <p:extLst>
      <p:ext uri="{19B8F6BF-5375-455C-9EA6-DF929625EA0E}">
        <p15:presenceInfo xmlns:p15="http://schemas.microsoft.com/office/powerpoint/2012/main" userId="S::trung.dang@ontariohealth.ca::bc0ad354-f8e5-420a-9089-ddb3c42d2fa8" providerId="AD"/>
      </p:ext>
    </p:extLst>
  </p:cmAuthor>
  <p:cmAuthor id="10" name="Cowan, Kara" initials="CK" lastIdx="15" clrIdx="10">
    <p:extLst>
      <p:ext uri="{19B8F6BF-5375-455C-9EA6-DF929625EA0E}">
        <p15:presenceInfo xmlns:p15="http://schemas.microsoft.com/office/powerpoint/2012/main" userId="S::kara.cowan@ontariohealth.ca::422dcf60-3108-48b9-a5a5-708e064ad6eb" providerId="AD"/>
      </p:ext>
    </p:extLst>
  </p:cmAuthor>
  <p:cmAuthor id="11" name="Trung Dang" initials="TD" lastIdx="5" clrIdx="11">
    <p:extLst>
      <p:ext uri="{19B8F6BF-5375-455C-9EA6-DF929625EA0E}">
        <p15:presenceInfo xmlns:p15="http://schemas.microsoft.com/office/powerpoint/2012/main" userId="Trung Dang" providerId="None"/>
      </p:ext>
    </p:extLst>
  </p:cmAuthor>
  <p:cmAuthor id="12" name="Monte, Ryan" initials="MR" lastIdx="1" clrIdx="12">
    <p:extLst>
      <p:ext uri="{19B8F6BF-5375-455C-9EA6-DF929625EA0E}">
        <p15:presenceInfo xmlns:p15="http://schemas.microsoft.com/office/powerpoint/2012/main" userId="S::ryan.monte@ontariohealth.ca::7c149ba0-a7a6-4c28-805c-80cd5b51be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47BC1"/>
    <a:srgbClr val="339933"/>
    <a:srgbClr val="007BC1"/>
    <a:srgbClr val="558DFD"/>
    <a:srgbClr val="92278F"/>
    <a:srgbClr val="00A0AF"/>
    <a:srgbClr val="D2492A"/>
    <a:srgbClr val="ED1C24"/>
    <a:srgbClr val="00B2E3"/>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44"/>
      </p:cViewPr>
      <p:guideLst>
        <p:guide orient="horz" pos="353"/>
        <p:guide orient="horz" pos="352"/>
        <p:guide orient="horz" pos="262"/>
        <p:guide pos="283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200"/>
        <p:guide pos="292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stante, Alicia" userId="S::alicia.costante@ontariohealth.ca::088730f9-fd58-499f-8459-bd7b32429f13" providerId="AD" clId="Web-{C5BBA336-736A-4C66-184A-6A72D72B38B7}"/>
    <pc:docChg chg="">
      <pc:chgData name="Costante, Alicia" userId="S::alicia.costante@ontariohealth.ca::088730f9-fd58-499f-8459-bd7b32429f13" providerId="AD" clId="Web-{C5BBA336-736A-4C66-184A-6A72D72B38B7}" dt="2023-01-20T20:42:06.217" v="0"/>
      <pc:docMkLst>
        <pc:docMk/>
      </pc:docMkLst>
      <pc:sldChg chg="addCm">
        <pc:chgData name="Costante, Alicia" userId="S::alicia.costante@ontariohealth.ca::088730f9-fd58-499f-8459-bd7b32429f13" providerId="AD" clId="Web-{C5BBA336-736A-4C66-184A-6A72D72B38B7}" dt="2023-01-20T20:42:06.217" v="0"/>
        <pc:sldMkLst>
          <pc:docMk/>
          <pc:sldMk cId="3309336792" sldId="2019"/>
        </pc:sldMkLst>
      </pc:sldChg>
    </pc:docChg>
  </pc:docChgLst>
  <pc:docChgLst>
    <pc:chgData name="Petgrave, Josian" userId="S::josian.petgrave@ontariohealth.ca::7da86aba-bf90-4af9-85ac-42a5deaf7858" providerId="AD" clId="Web-{467D2093-7F9A-5177-9632-843CA8555985}"/>
    <pc:docChg chg="addSld delSld">
      <pc:chgData name="Petgrave, Josian" userId="S::josian.petgrave@ontariohealth.ca::7da86aba-bf90-4af9-85ac-42a5deaf7858" providerId="AD" clId="Web-{467D2093-7F9A-5177-9632-843CA8555985}" dt="2023-01-23T18:48:20.086" v="2"/>
      <pc:docMkLst>
        <pc:docMk/>
      </pc:docMkLst>
      <pc:sldChg chg="add del modCm">
        <pc:chgData name="Petgrave, Josian" userId="S::josian.petgrave@ontariohealth.ca::7da86aba-bf90-4af9-85ac-42a5deaf7858" providerId="AD" clId="Web-{467D2093-7F9A-5177-9632-843CA8555985}" dt="2023-01-23T18:48:20.086" v="2"/>
        <pc:sldMkLst>
          <pc:docMk/>
          <pc:sldMk cId="4289961281" sldId="2020"/>
        </pc:sldMkLst>
      </pc:sldChg>
    </pc:docChg>
  </pc:docChgLst>
  <pc:docChgLst>
    <pc:chgData name="McTavish, Sarah" userId="df83e2c5-6a2f-4a52-a6e9-18868009233e" providerId="ADAL" clId="{84FC09F2-FD75-41BC-A73F-7EEDD5E0793C}"/>
    <pc:docChg chg="custSel modSld">
      <pc:chgData name="McTavish, Sarah" userId="df83e2c5-6a2f-4a52-a6e9-18868009233e" providerId="ADAL" clId="{84FC09F2-FD75-41BC-A73F-7EEDD5E0793C}" dt="2023-03-20T17:51:38.746" v="95" actId="20577"/>
      <pc:docMkLst>
        <pc:docMk/>
      </pc:docMkLst>
      <pc:sldChg chg="modSp mod">
        <pc:chgData name="McTavish, Sarah" userId="df83e2c5-6a2f-4a52-a6e9-18868009233e" providerId="ADAL" clId="{84FC09F2-FD75-41BC-A73F-7EEDD5E0793C}" dt="2023-03-20T17:51:38.746" v="95" actId="20577"/>
        <pc:sldMkLst>
          <pc:docMk/>
          <pc:sldMk cId="424998186" sldId="2001"/>
        </pc:sldMkLst>
        <pc:spChg chg="mod">
          <ac:chgData name="McTavish, Sarah" userId="df83e2c5-6a2f-4a52-a6e9-18868009233e" providerId="ADAL" clId="{84FC09F2-FD75-41BC-A73F-7EEDD5E0793C}" dt="2023-03-20T17:51:38.746" v="95" actId="20577"/>
          <ac:spMkLst>
            <pc:docMk/>
            <pc:sldMk cId="424998186" sldId="2001"/>
            <ac:spMk id="3" creationId="{1D627DEF-B274-4499-A182-CA8F2B594CEE}"/>
          </ac:spMkLst>
        </pc:spChg>
      </pc:sldChg>
    </pc:docChg>
  </pc:docChgLst>
  <pc:docChgLst>
    <pc:chgData name="Costante, Alicia" userId="S::alicia.costante@ontariohealth.ca::088730f9-fd58-499f-8459-bd7b32429f13" providerId="AD" clId="Web-{63D22E72-BD5B-EDF8-852E-BC5ABEAC228E}"/>
    <pc:docChg chg="">
      <pc:chgData name="Costante, Alicia" userId="S::alicia.costante@ontariohealth.ca::088730f9-fd58-499f-8459-bd7b32429f13" providerId="AD" clId="Web-{63D22E72-BD5B-EDF8-852E-BC5ABEAC228E}" dt="2023-01-25T20:58:46.460" v="1"/>
      <pc:docMkLst>
        <pc:docMk/>
      </pc:docMkLst>
      <pc:sldChg chg="modCm">
        <pc:chgData name="Costante, Alicia" userId="S::alicia.costante@ontariohealth.ca::088730f9-fd58-499f-8459-bd7b32429f13" providerId="AD" clId="Web-{63D22E72-BD5B-EDF8-852E-BC5ABEAC228E}" dt="2023-01-25T20:54:16.456" v="0"/>
        <pc:sldMkLst>
          <pc:docMk/>
          <pc:sldMk cId="3003978645" sldId="2021"/>
        </pc:sldMkLst>
      </pc:sldChg>
      <pc:sldChg chg="modCm">
        <pc:chgData name="Costante, Alicia" userId="S::alicia.costante@ontariohealth.ca::088730f9-fd58-499f-8459-bd7b32429f13" providerId="AD" clId="Web-{63D22E72-BD5B-EDF8-852E-BC5ABEAC228E}" dt="2023-01-25T20:58:46.460" v="1"/>
        <pc:sldMkLst>
          <pc:docMk/>
          <pc:sldMk cId="1475645832" sldId="2023"/>
        </pc:sldMkLst>
      </pc:sldChg>
    </pc:docChg>
  </pc:docChgLst>
  <pc:docChgLst>
    <pc:chgData name="Wong, Ansely" userId="36550705-16d1-4a14-9a36-a1123b1cd993" providerId="ADAL" clId="{8A0E5F80-9D47-454B-88CE-25D928899E5B}"/>
    <pc:docChg chg="custSel modSld">
      <pc:chgData name="Wong, Ansely" userId="36550705-16d1-4a14-9a36-a1123b1cd993" providerId="ADAL" clId="{8A0E5F80-9D47-454B-88CE-25D928899E5B}" dt="2023-02-21T21:10:20.944" v="13" actId="14100"/>
      <pc:docMkLst>
        <pc:docMk/>
      </pc:docMkLst>
      <pc:sldChg chg="addSp delSp modSp mod">
        <pc:chgData name="Wong, Ansely" userId="36550705-16d1-4a14-9a36-a1123b1cd993" providerId="ADAL" clId="{8A0E5F80-9D47-454B-88CE-25D928899E5B}" dt="2023-02-21T21:10:20.944" v="13" actId="14100"/>
        <pc:sldMkLst>
          <pc:docMk/>
          <pc:sldMk cId="2305115646" sldId="1985"/>
        </pc:sldMkLst>
        <pc:picChg chg="del">
          <ac:chgData name="Wong, Ansely" userId="36550705-16d1-4a14-9a36-a1123b1cd993" providerId="ADAL" clId="{8A0E5F80-9D47-454B-88CE-25D928899E5B}" dt="2023-02-21T21:09:53.100" v="4" actId="478"/>
          <ac:picMkLst>
            <pc:docMk/>
            <pc:sldMk cId="2305115646" sldId="1985"/>
            <ac:picMk id="4" creationId="{9AC88EA1-363D-D3BE-66F8-7C29EC744A1B}"/>
          </ac:picMkLst>
        </pc:picChg>
        <pc:picChg chg="add mod">
          <ac:chgData name="Wong, Ansely" userId="36550705-16d1-4a14-9a36-a1123b1cd993" providerId="ADAL" clId="{8A0E5F80-9D47-454B-88CE-25D928899E5B}" dt="2023-02-21T21:10:20.944" v="13" actId="14100"/>
          <ac:picMkLst>
            <pc:docMk/>
            <pc:sldMk cId="2305115646" sldId="1985"/>
            <ac:picMk id="6" creationId="{A20B285E-E686-A708-1A57-CA86D0143BFE}"/>
          </ac:picMkLst>
        </pc:picChg>
      </pc:sldChg>
      <pc:sldChg chg="modSp mod">
        <pc:chgData name="Wong, Ansely" userId="36550705-16d1-4a14-9a36-a1123b1cd993" providerId="ADAL" clId="{8A0E5F80-9D47-454B-88CE-25D928899E5B}" dt="2023-02-21T21:00:45.787" v="3" actId="1035"/>
        <pc:sldMkLst>
          <pc:docMk/>
          <pc:sldMk cId="424998186" sldId="2001"/>
        </pc:sldMkLst>
        <pc:spChg chg="mod">
          <ac:chgData name="Wong, Ansely" userId="36550705-16d1-4a14-9a36-a1123b1cd993" providerId="ADAL" clId="{8A0E5F80-9D47-454B-88CE-25D928899E5B}" dt="2023-02-21T21:00:45.787" v="3" actId="1035"/>
          <ac:spMkLst>
            <pc:docMk/>
            <pc:sldMk cId="424998186" sldId="2001"/>
            <ac:spMk id="4" creationId="{B32CF047-0EBC-4532-AC14-EF2818C6981E}"/>
          </ac:spMkLst>
        </pc:spChg>
      </pc:sldChg>
    </pc:docChg>
  </pc:docChgLst>
  <pc:docChgLst>
    <pc:chgData name="Costante, Alicia" userId="S::alicia.costante@ontariohealth.ca::088730f9-fd58-499f-8459-bd7b32429f13" providerId="AD" clId="Web-{9B62C9FA-B227-F0FD-F7C3-841068DA6416}"/>
    <pc:docChg chg="">
      <pc:chgData name="Costante, Alicia" userId="S::alicia.costante@ontariohealth.ca::088730f9-fd58-499f-8459-bd7b32429f13" providerId="AD" clId="Web-{9B62C9FA-B227-F0FD-F7C3-841068DA6416}" dt="2023-01-25T16:03:37.177" v="0"/>
      <pc:docMkLst>
        <pc:docMk/>
      </pc:docMkLst>
      <pc:sldChg chg="modCm">
        <pc:chgData name="Costante, Alicia" userId="S::alicia.costante@ontariohealth.ca::088730f9-fd58-499f-8459-bd7b32429f13" providerId="AD" clId="Web-{9B62C9FA-B227-F0FD-F7C3-841068DA6416}" dt="2023-01-25T16:03:37.177" v="0"/>
        <pc:sldMkLst>
          <pc:docMk/>
          <pc:sldMk cId="3382319023" sldId="2022"/>
        </pc:sldMkLst>
      </pc:sldChg>
    </pc:docChg>
  </pc:docChgLst>
  <pc:docChgLst>
    <pc:chgData name="McTavish, Sarah" userId="df83e2c5-6a2f-4a52-a6e9-18868009233e" providerId="ADAL" clId="{AF404570-1D93-4866-A7ED-55135A5B574F}"/>
    <pc:docChg chg="modSld">
      <pc:chgData name="McTavish, Sarah" userId="df83e2c5-6a2f-4a52-a6e9-18868009233e" providerId="ADAL" clId="{AF404570-1D93-4866-A7ED-55135A5B574F}" dt="2023-01-23T13:39:38.083" v="2"/>
      <pc:docMkLst>
        <pc:docMk/>
      </pc:docMkLst>
      <pc:sldChg chg="modCm">
        <pc:chgData name="McTavish, Sarah" userId="df83e2c5-6a2f-4a52-a6e9-18868009233e" providerId="ADAL" clId="{AF404570-1D93-4866-A7ED-55135A5B574F}" dt="2023-01-23T13:39:38.083" v="2"/>
        <pc:sldMkLst>
          <pc:docMk/>
          <pc:sldMk cId="3773238825" sldId="1979"/>
        </pc:sldMkLst>
      </pc:sldChg>
      <pc:sldChg chg="modNotesTx">
        <pc:chgData name="McTavish, Sarah" userId="df83e2c5-6a2f-4a52-a6e9-18868009233e" providerId="ADAL" clId="{AF404570-1D93-4866-A7ED-55135A5B574F}" dt="2023-01-23T13:33:21.258" v="1" actId="20577"/>
        <pc:sldMkLst>
          <pc:docMk/>
          <pc:sldMk cId="3977951361" sldId="1980"/>
        </pc:sldMkLst>
      </pc:sldChg>
    </pc:docChg>
  </pc:docChgLst>
  <pc:docChgLst>
    <pc:chgData name="Costante, Alicia" userId="S::alicia.costante@ontariohealth.ca::088730f9-fd58-499f-8459-bd7b32429f13" providerId="AD" clId="Web-{35286318-01DC-49D0-9ADA-FE08CEE08D9F}"/>
    <pc:docChg chg="modSld">
      <pc:chgData name="Costante, Alicia" userId="S::alicia.costante@ontariohealth.ca::088730f9-fd58-499f-8459-bd7b32429f13" providerId="AD" clId="Web-{35286318-01DC-49D0-9ADA-FE08CEE08D9F}" dt="2023-01-20T14:39:24.864" v="3" actId="20577"/>
      <pc:docMkLst>
        <pc:docMk/>
      </pc:docMkLst>
      <pc:sldChg chg="modSp">
        <pc:chgData name="Costante, Alicia" userId="S::alicia.costante@ontariohealth.ca::088730f9-fd58-499f-8459-bd7b32429f13" providerId="AD" clId="Web-{35286318-01DC-49D0-9ADA-FE08CEE08D9F}" dt="2023-01-20T14:39:24.864" v="3" actId="20577"/>
        <pc:sldMkLst>
          <pc:docMk/>
          <pc:sldMk cId="3446883005" sldId="2004"/>
        </pc:sldMkLst>
        <pc:spChg chg="mod">
          <ac:chgData name="Costante, Alicia" userId="S::alicia.costante@ontariohealth.ca::088730f9-fd58-499f-8459-bd7b32429f13" providerId="AD" clId="Web-{35286318-01DC-49D0-9ADA-FE08CEE08D9F}" dt="2023-01-20T14:39:24.864" v="3" actId="20577"/>
          <ac:spMkLst>
            <pc:docMk/>
            <pc:sldMk cId="3446883005" sldId="2004"/>
            <ac:spMk id="3" creationId="{2552B6BC-1504-48D0-BF99-2C2C6EA0416A}"/>
          </ac:spMkLst>
        </pc:spChg>
      </pc:sldChg>
      <pc:sldChg chg="modCm">
        <pc:chgData name="Costante, Alicia" userId="S::alicia.costante@ontariohealth.ca::088730f9-fd58-499f-8459-bd7b32429f13" providerId="AD" clId="Web-{35286318-01DC-49D0-9ADA-FE08CEE08D9F}" dt="2023-01-20T14:37:34.803" v="0"/>
        <pc:sldMkLst>
          <pc:docMk/>
          <pc:sldMk cId="3503358222" sldId="2006"/>
        </pc:sldMkLst>
      </pc:sldChg>
    </pc:docChg>
  </pc:docChgLst>
  <pc:docChgLst>
    <pc:chgData name="Wong, Ansely" userId="36550705-16d1-4a14-9a36-a1123b1cd993" providerId="ADAL" clId="{C44825C4-23F8-440C-8B9A-391A48FB3193}"/>
    <pc:docChg chg="undo redo custSel modSld">
      <pc:chgData name="Wong, Ansely" userId="36550705-16d1-4a14-9a36-a1123b1cd993" providerId="ADAL" clId="{C44825C4-23F8-440C-8B9A-391A48FB3193}" dt="2023-02-02T16:25:04.858" v="1839"/>
      <pc:docMkLst>
        <pc:docMk/>
      </pc:docMkLst>
      <pc:sldChg chg="delCm">
        <pc:chgData name="Wong, Ansely" userId="36550705-16d1-4a14-9a36-a1123b1cd993" providerId="ADAL" clId="{C44825C4-23F8-440C-8B9A-391A48FB3193}" dt="2023-02-02T16:02:07.747" v="1679"/>
        <pc:sldMkLst>
          <pc:docMk/>
          <pc:sldMk cId="267434917" sldId="1975"/>
        </pc:sldMkLst>
        <pc:extLst>
          <p:ext xmlns:p="http://schemas.openxmlformats.org/presentationml/2006/main" uri="{D6D511B9-2390-475A-947B-AFAB55BFBCF1}">
            <pc226:cmChg xmlns:pc226="http://schemas.microsoft.com/office/powerpoint/2022/06/main/command" chg="del">
              <pc226:chgData name="Wong, Ansely" userId="36550705-16d1-4a14-9a36-a1123b1cd993" providerId="ADAL" clId="{C44825C4-23F8-440C-8B9A-391A48FB3193}" dt="2023-02-02T16:02:07.747" v="1679"/>
              <pc2:cmMkLst xmlns:pc2="http://schemas.microsoft.com/office/powerpoint/2019/9/main/command">
                <pc:docMk/>
                <pc:sldMk cId="267434917" sldId="1975"/>
                <pc2:cmMk id="{F7AA09E1-93F1-48BF-ABB2-73DA62F55A80}"/>
              </pc2:cmMkLst>
            </pc226:cmChg>
          </p:ext>
        </pc:extLst>
      </pc:sldChg>
      <pc:sldChg chg="addSp delSp modSp mod addCm delCm modCm">
        <pc:chgData name="Wong, Ansely" userId="36550705-16d1-4a14-9a36-a1123b1cd993" providerId="ADAL" clId="{C44825C4-23F8-440C-8B9A-391A48FB3193}" dt="2023-02-02T16:02:49.152" v="1680"/>
        <pc:sldMkLst>
          <pc:docMk/>
          <pc:sldMk cId="3754249042" sldId="1978"/>
        </pc:sldMkLst>
        <pc:spChg chg="mod">
          <ac:chgData name="Wong, Ansely" userId="36550705-16d1-4a14-9a36-a1123b1cd993" providerId="ADAL" clId="{C44825C4-23F8-440C-8B9A-391A48FB3193}" dt="2023-01-24T18:54:55.327" v="289" actId="20577"/>
          <ac:spMkLst>
            <pc:docMk/>
            <pc:sldMk cId="3754249042" sldId="1978"/>
            <ac:spMk id="2" creationId="{00000000-0000-0000-0000-000000000000}"/>
          </ac:spMkLst>
        </pc:spChg>
        <pc:picChg chg="add del mod">
          <ac:chgData name="Wong, Ansely" userId="36550705-16d1-4a14-9a36-a1123b1cd993" providerId="ADAL" clId="{C44825C4-23F8-440C-8B9A-391A48FB3193}" dt="2023-02-02T15:59:06.487" v="1639" actId="478"/>
          <ac:picMkLst>
            <pc:docMk/>
            <pc:sldMk cId="3754249042" sldId="1978"/>
            <ac:picMk id="5" creationId="{32F90DC9-BD66-4A91-FA38-7085AA53B3B9}"/>
          </ac:picMkLst>
        </pc:picChg>
        <pc:picChg chg="add mod">
          <ac:chgData name="Wong, Ansely" userId="36550705-16d1-4a14-9a36-a1123b1cd993" providerId="ADAL" clId="{C44825C4-23F8-440C-8B9A-391A48FB3193}" dt="2023-02-02T16:00:14.534" v="1655" actId="1076"/>
          <ac:picMkLst>
            <pc:docMk/>
            <pc:sldMk cId="3754249042" sldId="1978"/>
            <ac:picMk id="6" creationId="{48D79EB6-A2DE-DBF5-E0CE-89292327AD56}"/>
          </ac:picMkLst>
        </pc:picChg>
        <pc:picChg chg="del">
          <ac:chgData name="Wong, Ansely" userId="36550705-16d1-4a14-9a36-a1123b1cd993" providerId="ADAL" clId="{C44825C4-23F8-440C-8B9A-391A48FB3193}" dt="2023-01-24T19:01:12.466" v="312" actId="478"/>
          <ac:picMkLst>
            <pc:docMk/>
            <pc:sldMk cId="3754249042" sldId="1978"/>
            <ac:picMk id="19" creationId="{B7E86ACF-D8A6-4A63-BC34-E63ECAC1F58B}"/>
          </ac:picMkLst>
        </pc:picChg>
        <pc:extLst>
          <p:ext xmlns:p="http://schemas.openxmlformats.org/presentationml/2006/main" uri="{D6D511B9-2390-475A-947B-AFAB55BFBCF1}">
            <pc226:cmChg xmlns:pc226="http://schemas.microsoft.com/office/powerpoint/2022/06/main/command" chg="del">
              <pc226:chgData name="Wong, Ansely" userId="36550705-16d1-4a14-9a36-a1123b1cd993" providerId="ADAL" clId="{C44825C4-23F8-440C-8B9A-391A48FB3193}" dt="2023-02-02T16:02:49.152" v="1680"/>
              <pc2:cmMkLst xmlns:pc2="http://schemas.microsoft.com/office/powerpoint/2019/9/main/command">
                <pc:docMk/>
                <pc:sldMk cId="3754249042" sldId="1978"/>
                <pc2:cmMk id="{8F359919-A1FD-4B90-8012-21092287DCE4}"/>
              </pc2:cmMkLst>
            </pc226:cmChg>
            <pc226:cmChg xmlns:pc226="http://schemas.microsoft.com/office/powerpoint/2022/06/main/command" chg="del">
              <pc226:chgData name="Wong, Ansely" userId="36550705-16d1-4a14-9a36-a1123b1cd993" providerId="ADAL" clId="{C44825C4-23F8-440C-8B9A-391A48FB3193}" dt="2023-02-02T16:00:32.108" v="1656"/>
              <pc2:cmMkLst xmlns:pc2="http://schemas.microsoft.com/office/powerpoint/2019/9/main/command">
                <pc:docMk/>
                <pc:sldMk cId="3754249042" sldId="1978"/>
                <pc2:cmMk id="{C334CDED-38E2-4256-8C38-63F5A240EFA0}"/>
              </pc2:cmMkLst>
            </pc226:cmChg>
          </p:ext>
        </pc:extLst>
      </pc:sldChg>
      <pc:sldChg chg="addSp delSp modSp mod delCm modCm">
        <pc:chgData name="Wong, Ansely" userId="36550705-16d1-4a14-9a36-a1123b1cd993" providerId="ADAL" clId="{C44825C4-23F8-440C-8B9A-391A48FB3193}" dt="2023-02-02T16:02:55.953" v="1681"/>
        <pc:sldMkLst>
          <pc:docMk/>
          <pc:sldMk cId="3773238825" sldId="1979"/>
        </pc:sldMkLst>
        <pc:spChg chg="mod ord">
          <ac:chgData name="Wong, Ansely" userId="36550705-16d1-4a14-9a36-a1123b1cd993" providerId="ADAL" clId="{C44825C4-23F8-440C-8B9A-391A48FB3193}" dt="2023-01-24T17:16:41.454" v="230" actId="2085"/>
          <ac:spMkLst>
            <pc:docMk/>
            <pc:sldMk cId="3773238825" sldId="1979"/>
            <ac:spMk id="18" creationId="{E36393B9-558E-0242-9948-3BD695AD8D63}"/>
          </ac:spMkLst>
        </pc:spChg>
        <pc:grpChg chg="mod">
          <ac:chgData name="Wong, Ansely" userId="36550705-16d1-4a14-9a36-a1123b1cd993" providerId="ADAL" clId="{C44825C4-23F8-440C-8B9A-391A48FB3193}" dt="2023-02-02T14:15:47.874" v="1622" actId="1036"/>
          <ac:grpSpMkLst>
            <pc:docMk/>
            <pc:sldMk cId="3773238825" sldId="1979"/>
            <ac:grpSpMk id="8" creationId="{0B8336DE-1766-4B6E-9739-72203351CA0B}"/>
          </ac:grpSpMkLst>
        </pc:grpChg>
        <pc:grpChg chg="mod">
          <ac:chgData name="Wong, Ansely" userId="36550705-16d1-4a14-9a36-a1123b1cd993" providerId="ADAL" clId="{C44825C4-23F8-440C-8B9A-391A48FB3193}" dt="2023-01-24T17:22:59.721" v="283" actId="1038"/>
          <ac:grpSpMkLst>
            <pc:docMk/>
            <pc:sldMk cId="3773238825" sldId="1979"/>
            <ac:grpSpMk id="12" creationId="{3AD0EA0E-E301-4F34-9F02-C1234424C662}"/>
          </ac:grpSpMkLst>
        </pc:grpChg>
        <pc:grpChg chg="mod">
          <ac:chgData name="Wong, Ansely" userId="36550705-16d1-4a14-9a36-a1123b1cd993" providerId="ADAL" clId="{C44825C4-23F8-440C-8B9A-391A48FB3193}" dt="2023-01-24T17:22:59.721" v="283" actId="1038"/>
          <ac:grpSpMkLst>
            <pc:docMk/>
            <pc:sldMk cId="3773238825" sldId="1979"/>
            <ac:grpSpMk id="13" creationId="{13FF1903-CB47-420E-8440-62E9EBC9874A}"/>
          </ac:grpSpMkLst>
        </pc:grpChg>
        <pc:grpChg chg="mod ord">
          <ac:chgData name="Wong, Ansely" userId="36550705-16d1-4a14-9a36-a1123b1cd993" providerId="ADAL" clId="{C44825C4-23F8-440C-8B9A-391A48FB3193}" dt="2023-02-02T14:15:47.874" v="1622" actId="1036"/>
          <ac:grpSpMkLst>
            <pc:docMk/>
            <pc:sldMk cId="3773238825" sldId="1979"/>
            <ac:grpSpMk id="26" creationId="{7850FA12-DE51-49F9-B800-265FF99274E0}"/>
          </ac:grpSpMkLst>
        </pc:grpChg>
        <pc:picChg chg="add del mod ord">
          <ac:chgData name="Wong, Ansely" userId="36550705-16d1-4a14-9a36-a1123b1cd993" providerId="ADAL" clId="{C44825C4-23F8-440C-8B9A-391A48FB3193}" dt="2023-01-24T17:04:37.169" v="30" actId="478"/>
          <ac:picMkLst>
            <pc:docMk/>
            <pc:sldMk cId="3773238825" sldId="1979"/>
            <ac:picMk id="3" creationId="{5F76759B-496B-DE06-AC30-60FC0F612C73}"/>
          </ac:picMkLst>
        </pc:picChg>
        <pc:picChg chg="add del mod">
          <ac:chgData name="Wong, Ansely" userId="36550705-16d1-4a14-9a36-a1123b1cd993" providerId="ADAL" clId="{C44825C4-23F8-440C-8B9A-391A48FB3193}" dt="2023-02-02T14:14:19.933" v="1588" actId="478"/>
          <ac:picMkLst>
            <pc:docMk/>
            <pc:sldMk cId="3773238825" sldId="1979"/>
            <ac:picMk id="3" creationId="{DF6570C9-A9EE-90E2-0931-9E44AC1A9BC0}"/>
          </ac:picMkLst>
        </pc:picChg>
        <pc:picChg chg="del">
          <ac:chgData name="Wong, Ansely" userId="36550705-16d1-4a14-9a36-a1123b1cd993" providerId="ADAL" clId="{C44825C4-23F8-440C-8B9A-391A48FB3193}" dt="2023-01-24T17:02:26.362" v="0" actId="478"/>
          <ac:picMkLst>
            <pc:docMk/>
            <pc:sldMk cId="3773238825" sldId="1979"/>
            <ac:picMk id="4" creationId="{519503BB-6953-481E-82DC-67C965B1CAF6}"/>
          </ac:picMkLst>
        </pc:picChg>
        <pc:picChg chg="add mod ord">
          <ac:chgData name="Wong, Ansely" userId="36550705-16d1-4a14-9a36-a1123b1cd993" providerId="ADAL" clId="{C44825C4-23F8-440C-8B9A-391A48FB3193}" dt="2023-02-02T14:16:28.895" v="1628" actId="1037"/>
          <ac:picMkLst>
            <pc:docMk/>
            <pc:sldMk cId="3773238825" sldId="1979"/>
            <ac:picMk id="5" creationId="{06AE7D3A-C8A7-DD3E-2939-20C8BFC3A41C}"/>
          </ac:picMkLst>
        </pc:picChg>
        <pc:picChg chg="add del mod ord">
          <ac:chgData name="Wong, Ansely" userId="36550705-16d1-4a14-9a36-a1123b1cd993" providerId="ADAL" clId="{C44825C4-23F8-440C-8B9A-391A48FB3193}" dt="2023-01-24T17:11:49.315" v="95" actId="478"/>
          <ac:picMkLst>
            <pc:docMk/>
            <pc:sldMk cId="3773238825" sldId="1979"/>
            <ac:picMk id="6" creationId="{6E443ED8-578B-68E2-5D03-B424B884BDFC}"/>
          </ac:picMkLst>
        </pc:picChg>
        <pc:picChg chg="add del mod ord">
          <ac:chgData name="Wong, Ansely" userId="36550705-16d1-4a14-9a36-a1123b1cd993" providerId="ADAL" clId="{C44825C4-23F8-440C-8B9A-391A48FB3193}" dt="2023-01-24T17:06:38.547" v="54" actId="478"/>
          <ac:picMkLst>
            <pc:docMk/>
            <pc:sldMk cId="3773238825" sldId="1979"/>
            <ac:picMk id="9" creationId="{E81C25B5-C29D-53D3-8754-C9BA1B1C6F79}"/>
          </ac:picMkLst>
        </pc:picChg>
        <pc:picChg chg="add del mod ord">
          <ac:chgData name="Wong, Ansely" userId="36550705-16d1-4a14-9a36-a1123b1cd993" providerId="ADAL" clId="{C44825C4-23F8-440C-8B9A-391A48FB3193}" dt="2023-01-24T17:07:47.674" v="65" actId="478"/>
          <ac:picMkLst>
            <pc:docMk/>
            <pc:sldMk cId="3773238825" sldId="1979"/>
            <ac:picMk id="11" creationId="{21B17145-7B97-4F6E-8E9F-322EC26DE073}"/>
          </ac:picMkLst>
        </pc:picChg>
        <pc:picChg chg="del">
          <ac:chgData name="Wong, Ansely" userId="36550705-16d1-4a14-9a36-a1123b1cd993" providerId="ADAL" clId="{C44825C4-23F8-440C-8B9A-391A48FB3193}" dt="2023-01-24T17:14:23.668" v="173" actId="478"/>
          <ac:picMkLst>
            <pc:docMk/>
            <pc:sldMk cId="3773238825" sldId="1979"/>
            <ac:picMk id="14" creationId="{3496260B-C897-4045-898D-7AA3FAF0AE21}"/>
          </ac:picMkLst>
        </pc:picChg>
        <pc:picChg chg="add del mod ord">
          <ac:chgData name="Wong, Ansely" userId="36550705-16d1-4a14-9a36-a1123b1cd993" providerId="ADAL" clId="{C44825C4-23F8-440C-8B9A-391A48FB3193}" dt="2023-01-24T17:11:50.951" v="96" actId="478"/>
          <ac:picMkLst>
            <pc:docMk/>
            <pc:sldMk cId="3773238825" sldId="1979"/>
            <ac:picMk id="19" creationId="{EAD55D8A-1E63-A2AB-725F-6AF981552A07}"/>
          </ac:picMkLst>
        </pc:picChg>
        <pc:picChg chg="del">
          <ac:chgData name="Wong, Ansely" userId="36550705-16d1-4a14-9a36-a1123b1cd993" providerId="ADAL" clId="{C44825C4-23F8-440C-8B9A-391A48FB3193}" dt="2023-01-24T17:05:08.912" v="42" actId="478"/>
          <ac:picMkLst>
            <pc:docMk/>
            <pc:sldMk cId="3773238825" sldId="1979"/>
            <ac:picMk id="27" creationId="{EEB2ECDA-51E5-462D-9716-2F5B6E1DA1E6}"/>
          </ac:picMkLst>
        </pc:picChg>
        <pc:picChg chg="add del mod">
          <ac:chgData name="Wong, Ansely" userId="36550705-16d1-4a14-9a36-a1123b1cd993" providerId="ADAL" clId="{C44825C4-23F8-440C-8B9A-391A48FB3193}" dt="2023-01-24T17:10:00.143" v="92" actId="478"/>
          <ac:picMkLst>
            <pc:docMk/>
            <pc:sldMk cId="3773238825" sldId="1979"/>
            <ac:picMk id="29" creationId="{1C789A05-E75A-AC94-6CB3-612575EC7C82}"/>
          </ac:picMkLst>
        </pc:picChg>
        <pc:picChg chg="del">
          <ac:chgData name="Wong, Ansely" userId="36550705-16d1-4a14-9a36-a1123b1cd993" providerId="ADAL" clId="{C44825C4-23F8-440C-8B9A-391A48FB3193}" dt="2023-01-24T17:09:03.290" v="82" actId="478"/>
          <ac:picMkLst>
            <pc:docMk/>
            <pc:sldMk cId="3773238825" sldId="1979"/>
            <ac:picMk id="30" creationId="{8BD547A9-FAD9-40BB-A7D1-216A34A1C271}"/>
          </ac:picMkLst>
        </pc:picChg>
        <pc:picChg chg="add del mod ord">
          <ac:chgData name="Wong, Ansely" userId="36550705-16d1-4a14-9a36-a1123b1cd993" providerId="ADAL" clId="{C44825C4-23F8-440C-8B9A-391A48FB3193}" dt="2023-02-02T14:14:07.209" v="1584" actId="478"/>
          <ac:picMkLst>
            <pc:docMk/>
            <pc:sldMk cId="3773238825" sldId="1979"/>
            <ac:picMk id="32" creationId="{5DCA744C-8E42-8D3A-01FD-49CA4C449E99}"/>
          </ac:picMkLst>
        </pc:picChg>
        <pc:picChg chg="add mod ord">
          <ac:chgData name="Wong, Ansely" userId="36550705-16d1-4a14-9a36-a1123b1cd993" providerId="ADAL" clId="{C44825C4-23F8-440C-8B9A-391A48FB3193}" dt="2023-01-24T19:05:24.177" v="350" actId="14861"/>
          <ac:picMkLst>
            <pc:docMk/>
            <pc:sldMk cId="3773238825" sldId="1979"/>
            <ac:picMk id="34" creationId="{F9DC791C-F021-42D4-E7B4-4F29B9B9ECEC}"/>
          </ac:picMkLst>
        </pc:picChg>
        <pc:picChg chg="add mod ord">
          <ac:chgData name="Wong, Ansely" userId="36550705-16d1-4a14-9a36-a1123b1cd993" providerId="ADAL" clId="{C44825C4-23F8-440C-8B9A-391A48FB3193}" dt="2023-02-02T14:15:47.874" v="1622" actId="1036"/>
          <ac:picMkLst>
            <pc:docMk/>
            <pc:sldMk cId="3773238825" sldId="1979"/>
            <ac:picMk id="36" creationId="{3A44DDC0-173C-D2A0-8F3E-7B5E25F2EFB4}"/>
          </ac:picMkLst>
        </pc:picChg>
        <pc:picChg chg="add del mod ord">
          <ac:chgData name="Wong, Ansely" userId="36550705-16d1-4a14-9a36-a1123b1cd993" providerId="ADAL" clId="{C44825C4-23F8-440C-8B9A-391A48FB3193}" dt="2023-01-24T17:17:46.310" v="231" actId="478"/>
          <ac:picMkLst>
            <pc:docMk/>
            <pc:sldMk cId="3773238825" sldId="1979"/>
            <ac:picMk id="38" creationId="{65361477-2111-C3C1-D8BD-246FCD0A899A}"/>
          </ac:picMkLst>
        </pc:picChg>
        <pc:picChg chg="add del mod ord">
          <ac:chgData name="Wong, Ansely" userId="36550705-16d1-4a14-9a36-a1123b1cd993" providerId="ADAL" clId="{C44825C4-23F8-440C-8B9A-391A48FB3193}" dt="2023-01-24T17:19:42.312" v="254" actId="478"/>
          <ac:picMkLst>
            <pc:docMk/>
            <pc:sldMk cId="3773238825" sldId="1979"/>
            <ac:picMk id="40" creationId="{B8B027BC-BC61-840C-1907-305557D4C3E4}"/>
          </ac:picMkLst>
        </pc:picChg>
        <pc:picChg chg="add mod ord">
          <ac:chgData name="Wong, Ansely" userId="36550705-16d1-4a14-9a36-a1123b1cd993" providerId="ADAL" clId="{C44825C4-23F8-440C-8B9A-391A48FB3193}" dt="2023-02-02T14:15:47.874" v="1622" actId="1036"/>
          <ac:picMkLst>
            <pc:docMk/>
            <pc:sldMk cId="3773238825" sldId="1979"/>
            <ac:picMk id="42" creationId="{F343E0C3-86F1-74B4-E5C9-B39EDEFC5AFD}"/>
          </ac:picMkLst>
        </pc:picChg>
        <pc:extLst>
          <p:ext xmlns:p="http://schemas.openxmlformats.org/presentationml/2006/main" uri="{D6D511B9-2390-475A-947B-AFAB55BFBCF1}">
            <pc226:cmChg xmlns:pc226="http://schemas.microsoft.com/office/powerpoint/2022/06/main/command" chg="del">
              <pc226:chgData name="Wong, Ansely" userId="36550705-16d1-4a14-9a36-a1123b1cd993" providerId="ADAL" clId="{C44825C4-23F8-440C-8B9A-391A48FB3193}" dt="2023-02-02T16:02:55.953" v="1681"/>
              <pc2:cmMkLst xmlns:pc2="http://schemas.microsoft.com/office/powerpoint/2019/9/main/command">
                <pc:docMk/>
                <pc:sldMk cId="3773238825" sldId="1979"/>
                <pc2:cmMk id="{A816B817-017C-4DB3-8943-97E0D33E40C0}"/>
              </pc2:cmMkLst>
            </pc226:cmChg>
          </p:ext>
        </pc:extLst>
      </pc:sldChg>
      <pc:sldChg chg="modSp mod">
        <pc:chgData name="Wong, Ansely" userId="36550705-16d1-4a14-9a36-a1123b1cd993" providerId="ADAL" clId="{C44825C4-23F8-440C-8B9A-391A48FB3193}" dt="2023-02-02T14:17:00.689" v="1629" actId="14100"/>
        <pc:sldMkLst>
          <pc:docMk/>
          <pc:sldMk cId="3977951361" sldId="1980"/>
        </pc:sldMkLst>
        <pc:spChg chg="mod">
          <ac:chgData name="Wong, Ansely" userId="36550705-16d1-4a14-9a36-a1123b1cd993" providerId="ADAL" clId="{C44825C4-23F8-440C-8B9A-391A48FB3193}" dt="2023-02-02T14:17:00.689" v="1629" actId="14100"/>
          <ac:spMkLst>
            <pc:docMk/>
            <pc:sldMk cId="3977951361" sldId="1980"/>
            <ac:spMk id="5" creationId="{00000000-0000-0000-0000-000000000000}"/>
          </ac:spMkLst>
        </pc:spChg>
        <pc:picChg chg="mod">
          <ac:chgData name="Wong, Ansely" userId="36550705-16d1-4a14-9a36-a1123b1cd993" providerId="ADAL" clId="{C44825C4-23F8-440C-8B9A-391A48FB3193}" dt="2023-01-24T19:07:44.654" v="353" actId="14861"/>
          <ac:picMkLst>
            <pc:docMk/>
            <pc:sldMk cId="3977951361" sldId="1980"/>
            <ac:picMk id="7" creationId="{0502D47A-77EF-4E5B-A500-981A22E59211}"/>
          </ac:picMkLst>
        </pc:picChg>
      </pc:sldChg>
      <pc:sldChg chg="modSp mod">
        <pc:chgData name="Wong, Ansely" userId="36550705-16d1-4a14-9a36-a1123b1cd993" providerId="ADAL" clId="{C44825C4-23F8-440C-8B9A-391A48FB3193}" dt="2023-01-24T18:55:43.250" v="293" actId="20577"/>
        <pc:sldMkLst>
          <pc:docMk/>
          <pc:sldMk cId="1848950017" sldId="1981"/>
        </pc:sldMkLst>
        <pc:spChg chg="mod">
          <ac:chgData name="Wong, Ansely" userId="36550705-16d1-4a14-9a36-a1123b1cd993" providerId="ADAL" clId="{C44825C4-23F8-440C-8B9A-391A48FB3193}" dt="2023-01-24T18:55:43.250" v="293" actId="20577"/>
          <ac:spMkLst>
            <pc:docMk/>
            <pc:sldMk cId="1848950017" sldId="1981"/>
            <ac:spMk id="5" creationId="{00000000-0000-0000-0000-000000000000}"/>
          </ac:spMkLst>
        </pc:spChg>
      </pc:sldChg>
      <pc:sldChg chg="modSp mod delCm modCm">
        <pc:chgData name="Wong, Ansely" userId="36550705-16d1-4a14-9a36-a1123b1cd993" providerId="ADAL" clId="{C44825C4-23F8-440C-8B9A-391A48FB3193}" dt="2023-02-02T16:08:31.884" v="1682"/>
        <pc:sldMkLst>
          <pc:docMk/>
          <pc:sldMk cId="3988517691" sldId="1983"/>
        </pc:sldMkLst>
        <pc:spChg chg="mod">
          <ac:chgData name="Wong, Ansely" userId="36550705-16d1-4a14-9a36-a1123b1cd993" providerId="ADAL" clId="{C44825C4-23F8-440C-8B9A-391A48FB3193}" dt="2023-01-24T18:57:15.082" v="311" actId="1038"/>
          <ac:spMkLst>
            <pc:docMk/>
            <pc:sldMk cId="3988517691" sldId="1983"/>
            <ac:spMk id="3" creationId="{805AE972-0C5D-4C3F-B73A-0E73848BD203}"/>
          </ac:spMkLst>
        </pc:spChg>
        <pc:spChg chg="mod">
          <ac:chgData name="Wong, Ansely" userId="36550705-16d1-4a14-9a36-a1123b1cd993" providerId="ADAL" clId="{C44825C4-23F8-440C-8B9A-391A48FB3193}" dt="2023-01-24T18:56:50.416" v="302" actId="1035"/>
          <ac:spMkLst>
            <pc:docMk/>
            <pc:sldMk cId="3988517691" sldId="1983"/>
            <ac:spMk id="5" creationId="{FBC3D522-E827-4C68-BC6D-2E4D09F79CAD}"/>
          </ac:spMkLst>
        </pc:spChg>
        <pc:grpChg chg="mod">
          <ac:chgData name="Wong, Ansely" userId="36550705-16d1-4a14-9a36-a1123b1cd993" providerId="ADAL" clId="{C44825C4-23F8-440C-8B9A-391A48FB3193}" dt="2023-01-24T18:57:15.082" v="311" actId="1038"/>
          <ac:grpSpMkLst>
            <pc:docMk/>
            <pc:sldMk cId="3988517691" sldId="1983"/>
            <ac:grpSpMk id="7" creationId="{91E97149-EA73-4A6A-A178-E080DB5035C2}"/>
          </ac:grpSpMkLst>
        </pc:grpChg>
        <pc:extLst>
          <p:ext xmlns:p="http://schemas.openxmlformats.org/presentationml/2006/main" uri="{D6D511B9-2390-475A-947B-AFAB55BFBCF1}">
            <pc226:cmChg xmlns:pc226="http://schemas.microsoft.com/office/powerpoint/2022/06/main/command" chg="del mod">
              <pc226:chgData name="Wong, Ansely" userId="36550705-16d1-4a14-9a36-a1123b1cd993" providerId="ADAL" clId="{C44825C4-23F8-440C-8B9A-391A48FB3193}" dt="2023-02-02T16:08:31.884" v="1682"/>
              <pc2:cmMkLst xmlns:pc2="http://schemas.microsoft.com/office/powerpoint/2019/9/main/command">
                <pc:docMk/>
                <pc:sldMk cId="3988517691" sldId="1983"/>
                <pc2:cmMk id="{ADFEF182-028E-4458-B1A2-B1A7FBB72E50}"/>
              </pc2:cmMkLst>
              <pc226:cmRplyChg chg="add">
                <pc226:chgData name="Wong, Ansely" userId="36550705-16d1-4a14-9a36-a1123b1cd993" providerId="ADAL" clId="{C44825C4-23F8-440C-8B9A-391A48FB3193}" dt="2023-01-27T15:05:44.146" v="1514"/>
                <pc2:cmRplyMkLst xmlns:pc2="http://schemas.microsoft.com/office/powerpoint/2019/9/main/command">
                  <pc:docMk/>
                  <pc:sldMk cId="3988517691" sldId="1983"/>
                  <pc2:cmMk id="{ADFEF182-028E-4458-B1A2-B1A7FBB72E50}"/>
                  <pc2:cmRplyMk id="{3B49F671-615C-440C-AAFF-6D62E8BDB0A1}"/>
                </pc2:cmRplyMkLst>
              </pc226:cmRplyChg>
            </pc226:cmChg>
          </p:ext>
        </pc:extLst>
      </pc:sldChg>
      <pc:sldChg chg="delCm">
        <pc:chgData name="Wong, Ansely" userId="36550705-16d1-4a14-9a36-a1123b1cd993" providerId="ADAL" clId="{C44825C4-23F8-440C-8B9A-391A48FB3193}" dt="2023-02-02T16:08:41.625" v="1683"/>
        <pc:sldMkLst>
          <pc:docMk/>
          <pc:sldMk cId="1765776785" sldId="1984"/>
        </pc:sldMkLst>
        <pc:extLst>
          <p:ext xmlns:p="http://schemas.openxmlformats.org/presentationml/2006/main" uri="{D6D511B9-2390-475A-947B-AFAB55BFBCF1}">
            <pc226:cmChg xmlns:pc226="http://schemas.microsoft.com/office/powerpoint/2022/06/main/command" chg="del">
              <pc226:chgData name="Wong, Ansely" userId="36550705-16d1-4a14-9a36-a1123b1cd993" providerId="ADAL" clId="{C44825C4-23F8-440C-8B9A-391A48FB3193}" dt="2023-02-02T16:08:41.625" v="1683"/>
              <pc2:cmMkLst xmlns:pc2="http://schemas.microsoft.com/office/powerpoint/2019/9/main/command">
                <pc:docMk/>
                <pc:sldMk cId="1765776785" sldId="1984"/>
                <pc2:cmMk id="{09BC60E7-AB71-4838-9DD8-800C4771CD13}"/>
              </pc2:cmMkLst>
            </pc226:cmChg>
          </p:ext>
        </pc:extLst>
      </pc:sldChg>
      <pc:sldChg chg="addSp delSp modSp mod delCm modCm">
        <pc:chgData name="Wong, Ansely" userId="36550705-16d1-4a14-9a36-a1123b1cd993" providerId="ADAL" clId="{C44825C4-23F8-440C-8B9A-391A48FB3193}" dt="2023-02-02T16:24:29.453" v="1827"/>
        <pc:sldMkLst>
          <pc:docMk/>
          <pc:sldMk cId="2305115646" sldId="1985"/>
        </pc:sldMkLst>
        <pc:picChg chg="add mod">
          <ac:chgData name="Wong, Ansely" userId="36550705-16d1-4a14-9a36-a1123b1cd993" providerId="ADAL" clId="{C44825C4-23F8-440C-8B9A-391A48FB3193}" dt="2023-02-02T16:01:03.786" v="1676" actId="1037"/>
          <ac:picMkLst>
            <pc:docMk/>
            <pc:sldMk cId="2305115646" sldId="1985"/>
            <ac:picMk id="4" creationId="{9AC88EA1-363D-D3BE-66F8-7C29EC744A1B}"/>
          </ac:picMkLst>
        </pc:picChg>
        <pc:picChg chg="add del">
          <ac:chgData name="Wong, Ansely" userId="36550705-16d1-4a14-9a36-a1123b1cd993" providerId="ADAL" clId="{C44825C4-23F8-440C-8B9A-391A48FB3193}" dt="2023-01-24T19:03:40.811" v="339" actId="478"/>
          <ac:picMkLst>
            <pc:docMk/>
            <pc:sldMk cId="2305115646" sldId="1985"/>
            <ac:picMk id="4" creationId="{C148071F-20D9-4503-A11A-71FCB86DB5AD}"/>
          </ac:picMkLst>
        </pc:picChg>
        <pc:picChg chg="add del mod">
          <ac:chgData name="Wong, Ansely" userId="36550705-16d1-4a14-9a36-a1123b1cd993" providerId="ADAL" clId="{C44825C4-23F8-440C-8B9A-391A48FB3193}" dt="2023-02-02T16:00:41.657" v="1657" actId="478"/>
          <ac:picMkLst>
            <pc:docMk/>
            <pc:sldMk cId="2305115646" sldId="1985"/>
            <ac:picMk id="6" creationId="{7CE85647-24F6-A1DF-806B-BA7799722026}"/>
          </ac:picMkLst>
        </pc:picChg>
        <pc:extLst>
          <p:ext xmlns:p="http://schemas.openxmlformats.org/presentationml/2006/main" uri="{D6D511B9-2390-475A-947B-AFAB55BFBCF1}">
            <pc226:cmChg xmlns:pc226="http://schemas.microsoft.com/office/powerpoint/2022/06/main/command" chg="del">
              <pc226:chgData name="Wong, Ansely" userId="36550705-16d1-4a14-9a36-a1123b1cd993" providerId="ADAL" clId="{C44825C4-23F8-440C-8B9A-391A48FB3193}" dt="2023-02-02T16:24:29.453" v="1827"/>
              <pc2:cmMkLst xmlns:pc2="http://schemas.microsoft.com/office/powerpoint/2019/9/main/command">
                <pc:docMk/>
                <pc:sldMk cId="2305115646" sldId="1985"/>
                <pc2:cmMk id="{9E7FE34A-8C70-47B4-AD65-9A6A67967280}"/>
              </pc2:cmMkLst>
              <pc226:cmRplyChg chg="add mod">
                <pc226:chgData name="Wong, Ansely" userId="36550705-16d1-4a14-9a36-a1123b1cd993" providerId="ADAL" clId="{C44825C4-23F8-440C-8B9A-391A48FB3193}" dt="2023-02-02T16:09:00.457" v="1684"/>
                <pc2:cmRplyMkLst xmlns:pc2="http://schemas.microsoft.com/office/powerpoint/2019/9/main/command">
                  <pc:docMk/>
                  <pc:sldMk cId="2305115646" sldId="1985"/>
                  <pc2:cmMk id="{9E7FE34A-8C70-47B4-AD65-9A6A67967280}"/>
                  <pc2:cmRplyMk id="{AA85BB29-B2A7-408C-A201-0B639A1FC372}"/>
                </pc2:cmRplyMkLst>
              </pc226:cmRplyChg>
            </pc226:cmChg>
          </p:ext>
        </pc:extLst>
      </pc:sldChg>
      <pc:sldChg chg="mod modShow">
        <pc:chgData name="Wong, Ansely" userId="36550705-16d1-4a14-9a36-a1123b1cd993" providerId="ADAL" clId="{C44825C4-23F8-440C-8B9A-391A48FB3193}" dt="2023-02-02T15:49:25.727" v="1638" actId="729"/>
        <pc:sldMkLst>
          <pc:docMk/>
          <pc:sldMk cId="682192084" sldId="1988"/>
        </pc:sldMkLst>
      </pc:sldChg>
      <pc:sldChg chg="modSp mod">
        <pc:chgData name="Wong, Ansely" userId="36550705-16d1-4a14-9a36-a1123b1cd993" providerId="ADAL" clId="{C44825C4-23F8-440C-8B9A-391A48FB3193}" dt="2023-01-24T19:48:00.594" v="1085" actId="20577"/>
        <pc:sldMkLst>
          <pc:docMk/>
          <pc:sldMk cId="50083986" sldId="1990"/>
        </pc:sldMkLst>
        <pc:spChg chg="mod">
          <ac:chgData name="Wong, Ansely" userId="36550705-16d1-4a14-9a36-a1123b1cd993" providerId="ADAL" clId="{C44825C4-23F8-440C-8B9A-391A48FB3193}" dt="2023-01-24T19:48:00.594" v="1085" actId="20577"/>
          <ac:spMkLst>
            <pc:docMk/>
            <pc:sldMk cId="50083986" sldId="1990"/>
            <ac:spMk id="4" creationId="{00000000-0000-0000-0000-000000000000}"/>
          </ac:spMkLst>
        </pc:spChg>
      </pc:sldChg>
      <pc:sldChg chg="modSp mod">
        <pc:chgData name="Wong, Ansely" userId="36550705-16d1-4a14-9a36-a1123b1cd993" providerId="ADAL" clId="{C44825C4-23F8-440C-8B9A-391A48FB3193}" dt="2023-02-02T16:18:58.819" v="1769" actId="20577"/>
        <pc:sldMkLst>
          <pc:docMk/>
          <pc:sldMk cId="813375921" sldId="1992"/>
        </pc:sldMkLst>
        <pc:spChg chg="mod">
          <ac:chgData name="Wong, Ansely" userId="36550705-16d1-4a14-9a36-a1123b1cd993" providerId="ADAL" clId="{C44825C4-23F8-440C-8B9A-391A48FB3193}" dt="2023-02-02T16:18:58.819" v="1769" actId="20577"/>
          <ac:spMkLst>
            <pc:docMk/>
            <pc:sldMk cId="813375921" sldId="1992"/>
            <ac:spMk id="3" creationId="{00000000-0000-0000-0000-000000000000}"/>
          </ac:spMkLst>
        </pc:spChg>
      </pc:sldChg>
      <pc:sldChg chg="modSp mod delCm">
        <pc:chgData name="Wong, Ansely" userId="36550705-16d1-4a14-9a36-a1123b1cd993" providerId="ADAL" clId="{C44825C4-23F8-440C-8B9A-391A48FB3193}" dt="2023-02-02T16:25:04.858" v="1839"/>
        <pc:sldMkLst>
          <pc:docMk/>
          <pc:sldMk cId="3743710848" sldId="1993"/>
        </pc:sldMkLst>
        <pc:spChg chg="mod">
          <ac:chgData name="Wong, Ansely" userId="36550705-16d1-4a14-9a36-a1123b1cd993" providerId="ADAL" clId="{C44825C4-23F8-440C-8B9A-391A48FB3193}" dt="2023-02-02T16:25:00.564" v="1838" actId="6549"/>
          <ac:spMkLst>
            <pc:docMk/>
            <pc:sldMk cId="3743710848" sldId="1993"/>
            <ac:spMk id="5" creationId="{7C73D60E-78B0-7E47-9D34-8EB811DA664E}"/>
          </ac:spMkLst>
        </pc:spChg>
        <pc:extLst>
          <p:ext xmlns:p="http://schemas.openxmlformats.org/presentationml/2006/main" uri="{D6D511B9-2390-475A-947B-AFAB55BFBCF1}">
            <pc226:cmChg xmlns:pc226="http://schemas.microsoft.com/office/powerpoint/2022/06/main/command" chg="del">
              <pc226:chgData name="Wong, Ansely" userId="36550705-16d1-4a14-9a36-a1123b1cd993" providerId="ADAL" clId="{C44825C4-23F8-440C-8B9A-391A48FB3193}" dt="2023-02-02T16:25:04.858" v="1839"/>
              <pc2:cmMkLst xmlns:pc2="http://schemas.microsoft.com/office/powerpoint/2019/9/main/command">
                <pc:docMk/>
                <pc:sldMk cId="3743710848" sldId="1993"/>
                <pc2:cmMk id="{E4F4ECB6-C166-420F-AEC3-8633377E9FCD}"/>
              </pc2:cmMkLst>
            </pc226:cmChg>
          </p:ext>
        </pc:extLst>
      </pc:sldChg>
      <pc:sldChg chg="modSp mod">
        <pc:chgData name="Wong, Ansely" userId="36550705-16d1-4a14-9a36-a1123b1cd993" providerId="ADAL" clId="{C44825C4-23F8-440C-8B9A-391A48FB3193}" dt="2023-01-24T19:54:50.072" v="1089" actId="20577"/>
        <pc:sldMkLst>
          <pc:docMk/>
          <pc:sldMk cId="219589158" sldId="1996"/>
        </pc:sldMkLst>
        <pc:spChg chg="mod">
          <ac:chgData name="Wong, Ansely" userId="36550705-16d1-4a14-9a36-a1123b1cd993" providerId="ADAL" clId="{C44825C4-23F8-440C-8B9A-391A48FB3193}" dt="2023-01-24T19:54:50.072" v="1089" actId="20577"/>
          <ac:spMkLst>
            <pc:docMk/>
            <pc:sldMk cId="219589158" sldId="1996"/>
            <ac:spMk id="3" creationId="{00000000-0000-0000-0000-000000000000}"/>
          </ac:spMkLst>
        </pc:spChg>
      </pc:sldChg>
      <pc:sldChg chg="addSp modSp mod addCm delCm modCm">
        <pc:chgData name="Wong, Ansely" userId="36550705-16d1-4a14-9a36-a1123b1cd993" providerId="ADAL" clId="{C44825C4-23F8-440C-8B9A-391A48FB3193}" dt="2023-02-02T16:09:45.213" v="1689"/>
        <pc:sldMkLst>
          <pc:docMk/>
          <pc:sldMk cId="983514500" sldId="1998"/>
        </pc:sldMkLst>
        <pc:spChg chg="add mod">
          <ac:chgData name="Wong, Ansely" userId="36550705-16d1-4a14-9a36-a1123b1cd993" providerId="ADAL" clId="{C44825C4-23F8-440C-8B9A-391A48FB3193}" dt="2023-01-24T19:35:32.545" v="622" actId="20577"/>
          <ac:spMkLst>
            <pc:docMk/>
            <pc:sldMk cId="983514500" sldId="1998"/>
            <ac:spMk id="2" creationId="{DE0D5501-A0D3-C6C6-4531-70C08CA44A09}"/>
          </ac:spMkLst>
        </pc:spChg>
        <pc:spChg chg="mod">
          <ac:chgData name="Wong, Ansely" userId="36550705-16d1-4a14-9a36-a1123b1cd993" providerId="ADAL" clId="{C44825C4-23F8-440C-8B9A-391A48FB3193}" dt="2023-02-02T16:09:23.052" v="1686" actId="20577"/>
          <ac:spMkLst>
            <pc:docMk/>
            <pc:sldMk cId="983514500" sldId="1998"/>
            <ac:spMk id="6" creationId="{70D93F35-B639-4FDA-BD6F-239B2CDCF2FD}"/>
          </ac:spMkLst>
        </pc:spChg>
        <pc:extLst>
          <p:ext xmlns:p="http://schemas.openxmlformats.org/presentationml/2006/main" uri="{D6D511B9-2390-475A-947B-AFAB55BFBCF1}">
            <pc226:cmChg xmlns:pc226="http://schemas.microsoft.com/office/powerpoint/2022/06/main/command" chg="del">
              <pc226:chgData name="Wong, Ansely" userId="36550705-16d1-4a14-9a36-a1123b1cd993" providerId="ADAL" clId="{C44825C4-23F8-440C-8B9A-391A48FB3193}" dt="2023-02-02T16:09:43.900" v="1687"/>
              <pc2:cmMkLst xmlns:pc2="http://schemas.microsoft.com/office/powerpoint/2019/9/main/command">
                <pc:docMk/>
                <pc:sldMk cId="983514500" sldId="1998"/>
                <pc2:cmMk id="{5F57263D-628E-4975-BC70-53BA2E2F4817}"/>
              </pc2:cmMkLst>
            </pc226:cmChg>
            <pc226:cmChg xmlns:pc226="http://schemas.microsoft.com/office/powerpoint/2022/06/main/command" chg="del">
              <pc226:chgData name="Wong, Ansely" userId="36550705-16d1-4a14-9a36-a1123b1cd993" providerId="ADAL" clId="{C44825C4-23F8-440C-8B9A-391A48FB3193}" dt="2023-02-02T16:09:45.213" v="1689"/>
              <pc2:cmMkLst xmlns:pc2="http://schemas.microsoft.com/office/powerpoint/2019/9/main/command">
                <pc:docMk/>
                <pc:sldMk cId="983514500" sldId="1998"/>
                <pc2:cmMk id="{03B2956C-9FAC-471E-9F2A-DA421D5D6521}"/>
              </pc2:cmMkLst>
            </pc226:cmChg>
            <pc226:cmChg xmlns:pc226="http://schemas.microsoft.com/office/powerpoint/2022/06/main/command" chg="del mod">
              <pc226:chgData name="Wong, Ansely" userId="36550705-16d1-4a14-9a36-a1123b1cd993" providerId="ADAL" clId="{C44825C4-23F8-440C-8B9A-391A48FB3193}" dt="2023-02-02T16:09:44.579" v="1688"/>
              <pc2:cmMkLst xmlns:pc2="http://schemas.microsoft.com/office/powerpoint/2019/9/main/command">
                <pc:docMk/>
                <pc:sldMk cId="983514500" sldId="1998"/>
                <pc2:cmMk id="{ECB8CF93-212E-4756-807F-5C9E6C2158DC}"/>
              </pc2:cmMkLst>
            </pc226:cmChg>
          </p:ext>
        </pc:extLst>
      </pc:sldChg>
      <pc:sldChg chg="modSp mod modCm">
        <pc:chgData name="Wong, Ansely" userId="36550705-16d1-4a14-9a36-a1123b1cd993" providerId="ADAL" clId="{C44825C4-23F8-440C-8B9A-391A48FB3193}" dt="2023-01-24T20:37:09.322" v="1127" actId="20577"/>
        <pc:sldMkLst>
          <pc:docMk/>
          <pc:sldMk cId="1731421771" sldId="1999"/>
        </pc:sldMkLst>
        <pc:spChg chg="mod">
          <ac:chgData name="Wong, Ansely" userId="36550705-16d1-4a14-9a36-a1123b1cd993" providerId="ADAL" clId="{C44825C4-23F8-440C-8B9A-391A48FB3193}" dt="2023-01-24T19:17:10.403" v="363" actId="20577"/>
          <ac:spMkLst>
            <pc:docMk/>
            <pc:sldMk cId="1731421771" sldId="1999"/>
            <ac:spMk id="3" creationId="{741339D4-EC6B-4D6E-BB53-D649E12494F4}"/>
          </ac:spMkLst>
        </pc:spChg>
        <pc:spChg chg="mod">
          <ac:chgData name="Wong, Ansely" userId="36550705-16d1-4a14-9a36-a1123b1cd993" providerId="ADAL" clId="{C44825C4-23F8-440C-8B9A-391A48FB3193}" dt="2023-01-24T20:37:09.322" v="1127" actId="20577"/>
          <ac:spMkLst>
            <pc:docMk/>
            <pc:sldMk cId="1731421771" sldId="1999"/>
            <ac:spMk id="5" creationId="{FA0809AC-F41E-466A-B69B-212047BEC7FC}"/>
          </ac:spMkLst>
        </pc:spChg>
      </pc:sldChg>
      <pc:sldChg chg="addSp modSp mod addCm delCm modCm">
        <pc:chgData name="Wong, Ansely" userId="36550705-16d1-4a14-9a36-a1123b1cd993" providerId="ADAL" clId="{C44825C4-23F8-440C-8B9A-391A48FB3193}" dt="2023-02-02T16:12:14.023" v="1739" actId="1035"/>
        <pc:sldMkLst>
          <pc:docMk/>
          <pc:sldMk cId="424998186" sldId="2001"/>
        </pc:sldMkLst>
        <pc:spChg chg="mod">
          <ac:chgData name="Wong, Ansely" userId="36550705-16d1-4a14-9a36-a1123b1cd993" providerId="ADAL" clId="{C44825C4-23F8-440C-8B9A-391A48FB3193}" dt="2023-02-02T16:10:57.400" v="1713" actId="6549"/>
          <ac:spMkLst>
            <pc:docMk/>
            <pc:sldMk cId="424998186" sldId="2001"/>
            <ac:spMk id="3" creationId="{1D627DEF-B274-4499-A182-CA8F2B594CEE}"/>
          </ac:spMkLst>
        </pc:spChg>
        <pc:spChg chg="mod">
          <ac:chgData name="Wong, Ansely" userId="36550705-16d1-4a14-9a36-a1123b1cd993" providerId="ADAL" clId="{C44825C4-23F8-440C-8B9A-391A48FB3193}" dt="2023-02-02T16:12:14.023" v="1739" actId="1035"/>
          <ac:spMkLst>
            <pc:docMk/>
            <pc:sldMk cId="424998186" sldId="2001"/>
            <ac:spMk id="4" creationId="{B32CF047-0EBC-4532-AC14-EF2818C6981E}"/>
          </ac:spMkLst>
        </pc:spChg>
        <pc:spChg chg="mod">
          <ac:chgData name="Wong, Ansely" userId="36550705-16d1-4a14-9a36-a1123b1cd993" providerId="ADAL" clId="{C44825C4-23F8-440C-8B9A-391A48FB3193}" dt="2023-02-02T16:10:54.606" v="1712" actId="113"/>
          <ac:spMkLst>
            <pc:docMk/>
            <pc:sldMk cId="424998186" sldId="2001"/>
            <ac:spMk id="5" creationId="{55455A96-6AA6-44F4-B48E-D7ED36C1A0A5}"/>
          </ac:spMkLst>
        </pc:spChg>
        <pc:spChg chg="add mod">
          <ac:chgData name="Wong, Ansely" userId="36550705-16d1-4a14-9a36-a1123b1cd993" providerId="ADAL" clId="{C44825C4-23F8-440C-8B9A-391A48FB3193}" dt="2023-01-24T19:36:57.034" v="673" actId="1038"/>
          <ac:spMkLst>
            <pc:docMk/>
            <pc:sldMk cId="424998186" sldId="2001"/>
            <ac:spMk id="6" creationId="{684D133F-538E-0943-70FB-4DBD78CCCD68}"/>
          </ac:spMkLst>
        </pc:spChg>
        <pc:extLst>
          <p:ext xmlns:p="http://schemas.openxmlformats.org/presentationml/2006/main" uri="{D6D511B9-2390-475A-947B-AFAB55BFBCF1}">
            <pc226:cmChg xmlns:pc226="http://schemas.microsoft.com/office/powerpoint/2022/06/main/command" chg="del">
              <pc226:chgData name="Wong, Ansely" userId="36550705-16d1-4a14-9a36-a1123b1cd993" providerId="ADAL" clId="{C44825C4-23F8-440C-8B9A-391A48FB3193}" dt="2023-02-02T16:10:27.063" v="1708"/>
              <pc2:cmMkLst xmlns:pc2="http://schemas.microsoft.com/office/powerpoint/2019/9/main/command">
                <pc:docMk/>
                <pc:sldMk cId="424998186" sldId="2001"/>
                <pc2:cmMk id="{C3FE8A39-6F33-42CA-B5CD-47B00E09ACDD}"/>
              </pc2:cmMkLst>
            </pc226:cmChg>
            <pc226:cmChg xmlns:pc226="http://schemas.microsoft.com/office/powerpoint/2022/06/main/command" chg="del">
              <pc226:chgData name="Wong, Ansely" userId="36550705-16d1-4a14-9a36-a1123b1cd993" providerId="ADAL" clId="{C44825C4-23F8-440C-8B9A-391A48FB3193}" dt="2023-02-02T16:10:27.695" v="1709"/>
              <pc2:cmMkLst xmlns:pc2="http://schemas.microsoft.com/office/powerpoint/2019/9/main/command">
                <pc:docMk/>
                <pc:sldMk cId="424998186" sldId="2001"/>
                <pc2:cmMk id="{80515461-90BA-409C-BA70-6C4D7EC98178}"/>
              </pc2:cmMkLst>
            </pc226:cmChg>
            <pc226:cmChg xmlns:pc226="http://schemas.microsoft.com/office/powerpoint/2022/06/main/command" chg="del mod">
              <pc226:chgData name="Wong, Ansely" userId="36550705-16d1-4a14-9a36-a1123b1cd993" providerId="ADAL" clId="{C44825C4-23F8-440C-8B9A-391A48FB3193}" dt="2023-02-02T16:10:26.455" v="1707"/>
              <pc2:cmMkLst xmlns:pc2="http://schemas.microsoft.com/office/powerpoint/2019/9/main/command">
                <pc:docMk/>
                <pc:sldMk cId="424998186" sldId="2001"/>
                <pc2:cmMk id="{23C521B1-6C3E-4564-B960-A39391487C32}"/>
              </pc2:cmMkLst>
            </pc226:cmChg>
          </p:ext>
        </pc:extLst>
      </pc:sldChg>
      <pc:sldChg chg="modSp mod">
        <pc:chgData name="Wong, Ansely" userId="36550705-16d1-4a14-9a36-a1123b1cd993" providerId="ADAL" clId="{C44825C4-23F8-440C-8B9A-391A48FB3193}" dt="2023-01-24T20:48:47.598" v="1508" actId="20577"/>
        <pc:sldMkLst>
          <pc:docMk/>
          <pc:sldMk cId="3446883005" sldId="2004"/>
        </pc:sldMkLst>
        <pc:spChg chg="mod">
          <ac:chgData name="Wong, Ansely" userId="36550705-16d1-4a14-9a36-a1123b1cd993" providerId="ADAL" clId="{C44825C4-23F8-440C-8B9A-391A48FB3193}" dt="2023-01-24T19:30:13.950" v="549" actId="2711"/>
          <ac:spMkLst>
            <pc:docMk/>
            <pc:sldMk cId="3446883005" sldId="2004"/>
            <ac:spMk id="3" creationId="{2552B6BC-1504-48D0-BF99-2C2C6EA0416A}"/>
          </ac:spMkLst>
        </pc:spChg>
        <pc:spChg chg="mod">
          <ac:chgData name="Wong, Ansely" userId="36550705-16d1-4a14-9a36-a1123b1cd993" providerId="ADAL" clId="{C44825C4-23F8-440C-8B9A-391A48FB3193}" dt="2023-01-24T20:48:47.598" v="1508" actId="20577"/>
          <ac:spMkLst>
            <pc:docMk/>
            <pc:sldMk cId="3446883005" sldId="2004"/>
            <ac:spMk id="7" creationId="{6F02DB16-DF91-407E-A9B6-1FE5BBEAA90C}"/>
          </ac:spMkLst>
        </pc:spChg>
      </pc:sldChg>
      <pc:sldChg chg="modSp mod addCm delCm modCm">
        <pc:chgData name="Wong, Ansely" userId="36550705-16d1-4a14-9a36-a1123b1cd993" providerId="ADAL" clId="{C44825C4-23F8-440C-8B9A-391A48FB3193}" dt="2023-02-02T16:24:40.253" v="1832"/>
        <pc:sldMkLst>
          <pc:docMk/>
          <pc:sldMk cId="2355701509" sldId="2005"/>
        </pc:sldMkLst>
        <pc:spChg chg="mod">
          <ac:chgData name="Wong, Ansely" userId="36550705-16d1-4a14-9a36-a1123b1cd993" providerId="ADAL" clId="{C44825C4-23F8-440C-8B9A-391A48FB3193}" dt="2023-01-24T19:40:23.768" v="763" actId="1035"/>
          <ac:spMkLst>
            <pc:docMk/>
            <pc:sldMk cId="2355701509" sldId="2005"/>
            <ac:spMk id="3" creationId="{EEB9BB38-5A0C-4AA5-8473-6D96D7969686}"/>
          </ac:spMkLst>
        </pc:spChg>
        <pc:spChg chg="mod">
          <ac:chgData name="Wong, Ansely" userId="36550705-16d1-4a14-9a36-a1123b1cd993" providerId="ADAL" clId="{C44825C4-23F8-440C-8B9A-391A48FB3193}" dt="2023-01-24T20:43:48.432" v="1292" actId="20577"/>
          <ac:spMkLst>
            <pc:docMk/>
            <pc:sldMk cId="2355701509" sldId="2005"/>
            <ac:spMk id="8" creationId="{D4F89C85-0611-4946-BAE0-10D1B8EB5991}"/>
          </ac:spMkLst>
        </pc:spChg>
        <pc:graphicFrameChg chg="mod">
          <ac:chgData name="Wong, Ansely" userId="36550705-16d1-4a14-9a36-a1123b1cd993" providerId="ADAL" clId="{C44825C4-23F8-440C-8B9A-391A48FB3193}" dt="2023-01-24T19:40:17.915" v="760" actId="1036"/>
          <ac:graphicFrameMkLst>
            <pc:docMk/>
            <pc:sldMk cId="2355701509" sldId="2005"/>
            <ac:graphicFrameMk id="6" creationId="{556C9F80-7D56-4C43-8A13-EEB06C15630B}"/>
          </ac:graphicFrameMkLst>
        </pc:graphicFrameChg>
        <pc:extLst>
          <p:ext xmlns:p="http://schemas.openxmlformats.org/presentationml/2006/main" uri="{D6D511B9-2390-475A-947B-AFAB55BFBCF1}">
            <pc226:cmChg xmlns:pc226="http://schemas.microsoft.com/office/powerpoint/2022/06/main/command" chg="del">
              <pc226:chgData name="Wong, Ansely" userId="36550705-16d1-4a14-9a36-a1123b1cd993" providerId="ADAL" clId="{C44825C4-23F8-440C-8B9A-391A48FB3193}" dt="2023-02-02T16:24:36.572" v="1828"/>
              <pc2:cmMkLst xmlns:pc2="http://schemas.microsoft.com/office/powerpoint/2019/9/main/command">
                <pc:docMk/>
                <pc:sldMk cId="2355701509" sldId="2005"/>
                <pc2:cmMk id="{AB43F801-0323-4E8F-972C-19267C3FBEDE}"/>
              </pc2:cmMkLst>
            </pc226:cmChg>
            <pc226:cmChg xmlns:pc226="http://schemas.microsoft.com/office/powerpoint/2022/06/main/command" chg="del mod">
              <pc226:chgData name="Wong, Ansely" userId="36550705-16d1-4a14-9a36-a1123b1cd993" providerId="ADAL" clId="{C44825C4-23F8-440C-8B9A-391A48FB3193}" dt="2023-02-02T16:24:40.253" v="1832"/>
              <pc2:cmMkLst xmlns:pc2="http://schemas.microsoft.com/office/powerpoint/2019/9/main/command">
                <pc:docMk/>
                <pc:sldMk cId="2355701509" sldId="2005"/>
                <pc2:cmMk id="{9078D672-7770-4957-804B-B7E54A7D444C}"/>
              </pc2:cmMkLst>
              <pc226:cmRplyChg chg="add">
                <pc226:chgData name="Wong, Ansely" userId="36550705-16d1-4a14-9a36-a1123b1cd993" providerId="ADAL" clId="{C44825C4-23F8-440C-8B9A-391A48FB3193}" dt="2023-01-27T15:41:01.185" v="1577"/>
                <pc2:cmRplyMkLst xmlns:pc2="http://schemas.microsoft.com/office/powerpoint/2019/9/main/command">
                  <pc:docMk/>
                  <pc:sldMk cId="2355701509" sldId="2005"/>
                  <pc2:cmMk id="{9078D672-7770-4957-804B-B7E54A7D444C}"/>
                  <pc2:cmRplyMk id="{9963D353-D527-4A6C-AA23-6645B9A35716}"/>
                </pc2:cmRplyMkLst>
              </pc226:cmRplyChg>
            </pc226:cmChg>
            <pc226:cmChg xmlns:pc226="http://schemas.microsoft.com/office/powerpoint/2022/06/main/command" chg="del">
              <pc226:chgData name="Wong, Ansely" userId="36550705-16d1-4a14-9a36-a1123b1cd993" providerId="ADAL" clId="{C44825C4-23F8-440C-8B9A-391A48FB3193}" dt="2023-02-02T16:24:39.114" v="1830"/>
              <pc2:cmMkLst xmlns:pc2="http://schemas.microsoft.com/office/powerpoint/2019/9/main/command">
                <pc:docMk/>
                <pc:sldMk cId="2355701509" sldId="2005"/>
                <pc2:cmMk id="{A1E6C4CC-6413-4395-ADDF-CEB31E239986}"/>
              </pc2:cmMkLst>
            </pc226:cmChg>
            <pc226:cmChg xmlns:pc226="http://schemas.microsoft.com/office/powerpoint/2022/06/main/command" chg="del">
              <pc226:chgData name="Wong, Ansely" userId="36550705-16d1-4a14-9a36-a1123b1cd993" providerId="ADAL" clId="{C44825C4-23F8-440C-8B9A-391A48FB3193}" dt="2023-02-02T16:24:38.319" v="1829"/>
              <pc2:cmMkLst xmlns:pc2="http://schemas.microsoft.com/office/powerpoint/2019/9/main/command">
                <pc:docMk/>
                <pc:sldMk cId="2355701509" sldId="2005"/>
                <pc2:cmMk id="{E71AB0E5-1549-42C9-B919-E4E583945CA6}"/>
              </pc2:cmMkLst>
            </pc226:cmChg>
            <pc226:cmChg xmlns:pc226="http://schemas.microsoft.com/office/powerpoint/2022/06/main/command" chg="del">
              <pc226:chgData name="Wong, Ansely" userId="36550705-16d1-4a14-9a36-a1123b1cd993" providerId="ADAL" clId="{C44825C4-23F8-440C-8B9A-391A48FB3193}" dt="2023-02-02T16:24:39.644" v="1831"/>
              <pc2:cmMkLst xmlns:pc2="http://schemas.microsoft.com/office/powerpoint/2019/9/main/command">
                <pc:docMk/>
                <pc:sldMk cId="2355701509" sldId="2005"/>
                <pc2:cmMk id="{E0453DFD-8E47-45CE-9E4E-DE49FAB29DD5}"/>
              </pc2:cmMkLst>
            </pc226:cmChg>
          </p:ext>
        </pc:extLst>
      </pc:sldChg>
      <pc:sldChg chg="delSp modSp mod">
        <pc:chgData name="Wong, Ansely" userId="36550705-16d1-4a14-9a36-a1123b1cd993" providerId="ADAL" clId="{C44825C4-23F8-440C-8B9A-391A48FB3193}" dt="2023-01-24T20:48:13.337" v="1497" actId="20577"/>
        <pc:sldMkLst>
          <pc:docMk/>
          <pc:sldMk cId="3503358222" sldId="2006"/>
        </pc:sldMkLst>
        <pc:spChg chg="mod">
          <ac:chgData name="Wong, Ansely" userId="36550705-16d1-4a14-9a36-a1123b1cd993" providerId="ADAL" clId="{C44825C4-23F8-440C-8B9A-391A48FB3193}" dt="2023-01-24T20:48:13.337" v="1497" actId="20577"/>
          <ac:spMkLst>
            <pc:docMk/>
            <pc:sldMk cId="3503358222" sldId="2006"/>
            <ac:spMk id="5" creationId="{9D24E227-C26F-3B2D-6FD3-084B14D8E535}"/>
          </ac:spMkLst>
        </pc:spChg>
        <pc:spChg chg="mod">
          <ac:chgData name="Wong, Ansely" userId="36550705-16d1-4a14-9a36-a1123b1cd993" providerId="ADAL" clId="{C44825C4-23F8-440C-8B9A-391A48FB3193}" dt="2023-01-24T19:47:33.313" v="1081" actId="27636"/>
          <ac:spMkLst>
            <pc:docMk/>
            <pc:sldMk cId="3503358222" sldId="2006"/>
            <ac:spMk id="7" creationId="{ADC67758-75CB-41FA-8902-0CB823C4FEC0}"/>
          </ac:spMkLst>
        </pc:spChg>
        <pc:spChg chg="del mod">
          <ac:chgData name="Wong, Ansely" userId="36550705-16d1-4a14-9a36-a1123b1cd993" providerId="ADAL" clId="{C44825C4-23F8-440C-8B9A-391A48FB3193}" dt="2023-01-24T20:40:41.339" v="1213"/>
          <ac:spMkLst>
            <pc:docMk/>
            <pc:sldMk cId="3503358222" sldId="2006"/>
            <ac:spMk id="9" creationId="{95786028-C11C-4383-9BB3-2AB36B6A99D5}"/>
          </ac:spMkLst>
        </pc:spChg>
        <pc:grpChg chg="mod">
          <ac:chgData name="Wong, Ansely" userId="36550705-16d1-4a14-9a36-a1123b1cd993" providerId="ADAL" clId="{C44825C4-23F8-440C-8B9A-391A48FB3193}" dt="2023-01-24T19:44:37.080" v="1038" actId="1038"/>
          <ac:grpSpMkLst>
            <pc:docMk/>
            <pc:sldMk cId="3503358222" sldId="2006"/>
            <ac:grpSpMk id="8" creationId="{41B20CA9-38B4-0123-6B36-26D26F76E684}"/>
          </ac:grpSpMkLst>
        </pc:grpChg>
        <pc:grpChg chg="mod">
          <ac:chgData name="Wong, Ansely" userId="36550705-16d1-4a14-9a36-a1123b1cd993" providerId="ADAL" clId="{C44825C4-23F8-440C-8B9A-391A48FB3193}" dt="2023-01-24T19:44:37.080" v="1038" actId="1038"/>
          <ac:grpSpMkLst>
            <pc:docMk/>
            <pc:sldMk cId="3503358222" sldId="2006"/>
            <ac:grpSpMk id="12" creationId="{464B4D82-C21A-3030-110B-461CD2898A91}"/>
          </ac:grpSpMkLst>
        </pc:grpChg>
        <pc:grpChg chg="mod">
          <ac:chgData name="Wong, Ansely" userId="36550705-16d1-4a14-9a36-a1123b1cd993" providerId="ADAL" clId="{C44825C4-23F8-440C-8B9A-391A48FB3193}" dt="2023-01-24T19:44:37.080" v="1038" actId="1038"/>
          <ac:grpSpMkLst>
            <pc:docMk/>
            <pc:sldMk cId="3503358222" sldId="2006"/>
            <ac:grpSpMk id="13" creationId="{2773FBF3-C508-B54F-C058-97AC7773FE88}"/>
          </ac:grpSpMkLst>
        </pc:grpChg>
        <pc:graphicFrameChg chg="mod">
          <ac:chgData name="Wong, Ansely" userId="36550705-16d1-4a14-9a36-a1123b1cd993" providerId="ADAL" clId="{C44825C4-23F8-440C-8B9A-391A48FB3193}" dt="2023-01-24T19:44:10.075" v="1021" actId="20577"/>
          <ac:graphicFrameMkLst>
            <pc:docMk/>
            <pc:sldMk cId="3503358222" sldId="2006"/>
            <ac:graphicFrameMk id="11" creationId="{4B1D16C0-F114-4D86-A9CD-9268529BF140}"/>
          </ac:graphicFrameMkLst>
        </pc:graphicFrameChg>
      </pc:sldChg>
      <pc:sldChg chg="modSp mod addCm">
        <pc:chgData name="Wong, Ansely" userId="36550705-16d1-4a14-9a36-a1123b1cd993" providerId="ADAL" clId="{C44825C4-23F8-440C-8B9A-391A48FB3193}" dt="2023-01-24T20:47:50.011" v="1495" actId="14100"/>
        <pc:sldMkLst>
          <pc:docMk/>
          <pc:sldMk cId="869061886" sldId="2008"/>
        </pc:sldMkLst>
        <pc:spChg chg="mod">
          <ac:chgData name="Wong, Ansely" userId="36550705-16d1-4a14-9a36-a1123b1cd993" providerId="ADAL" clId="{C44825C4-23F8-440C-8B9A-391A48FB3193}" dt="2023-01-24T19:46:37.414" v="1073" actId="20577"/>
          <ac:spMkLst>
            <pc:docMk/>
            <pc:sldMk cId="869061886" sldId="2008"/>
            <ac:spMk id="6" creationId="{60E01CF2-62DA-4B21-9679-562B002AAE91}"/>
          </ac:spMkLst>
        </pc:spChg>
        <pc:spChg chg="mod">
          <ac:chgData name="Wong, Ansely" userId="36550705-16d1-4a14-9a36-a1123b1cd993" providerId="ADAL" clId="{C44825C4-23F8-440C-8B9A-391A48FB3193}" dt="2023-01-24T20:47:50.011" v="1495" actId="14100"/>
          <ac:spMkLst>
            <pc:docMk/>
            <pc:sldMk cId="869061886" sldId="2008"/>
            <ac:spMk id="7" creationId="{C1E866F4-8B85-4091-A873-EB343D2DBD6A}"/>
          </ac:spMkLst>
        </pc:spChg>
      </pc:sldChg>
      <pc:sldChg chg="modSp mod">
        <pc:chgData name="Wong, Ansely" userId="36550705-16d1-4a14-9a36-a1123b1cd993" providerId="ADAL" clId="{C44825C4-23F8-440C-8B9A-391A48FB3193}" dt="2023-02-02T16:19:50.018" v="1795" actId="1035"/>
        <pc:sldMkLst>
          <pc:docMk/>
          <pc:sldMk cId="2500622270" sldId="2011"/>
        </pc:sldMkLst>
        <pc:spChg chg="mod">
          <ac:chgData name="Wong, Ansely" userId="36550705-16d1-4a14-9a36-a1123b1cd993" providerId="ADAL" clId="{C44825C4-23F8-440C-8B9A-391A48FB3193}" dt="2023-02-02T16:19:50.018" v="1795" actId="1035"/>
          <ac:spMkLst>
            <pc:docMk/>
            <pc:sldMk cId="2500622270" sldId="2011"/>
            <ac:spMk id="3" creationId="{00000000-0000-0000-0000-000000000000}"/>
          </ac:spMkLst>
        </pc:spChg>
      </pc:sldChg>
      <pc:sldChg chg="modSp mod">
        <pc:chgData name="Wong, Ansely" userId="36550705-16d1-4a14-9a36-a1123b1cd993" providerId="ADAL" clId="{C44825C4-23F8-440C-8B9A-391A48FB3193}" dt="2023-02-02T16:20:24.100" v="1812" actId="1035"/>
        <pc:sldMkLst>
          <pc:docMk/>
          <pc:sldMk cId="3969479808" sldId="2012"/>
        </pc:sldMkLst>
        <pc:spChg chg="mod">
          <ac:chgData name="Wong, Ansely" userId="36550705-16d1-4a14-9a36-a1123b1cd993" providerId="ADAL" clId="{C44825C4-23F8-440C-8B9A-391A48FB3193}" dt="2023-02-02T16:20:24.100" v="1812" actId="1035"/>
          <ac:spMkLst>
            <pc:docMk/>
            <pc:sldMk cId="3969479808" sldId="2012"/>
            <ac:spMk id="3" creationId="{00000000-0000-0000-0000-000000000000}"/>
          </ac:spMkLst>
        </pc:spChg>
      </pc:sldChg>
      <pc:sldChg chg="modSp mod">
        <pc:chgData name="Wong, Ansely" userId="36550705-16d1-4a14-9a36-a1123b1cd993" providerId="ADAL" clId="{C44825C4-23F8-440C-8B9A-391A48FB3193}" dt="2023-02-02T16:21:01.027" v="1819" actId="1035"/>
        <pc:sldMkLst>
          <pc:docMk/>
          <pc:sldMk cId="1945145169" sldId="2014"/>
        </pc:sldMkLst>
        <pc:spChg chg="mod">
          <ac:chgData name="Wong, Ansely" userId="36550705-16d1-4a14-9a36-a1123b1cd993" providerId="ADAL" clId="{C44825C4-23F8-440C-8B9A-391A48FB3193}" dt="2023-02-02T16:21:01.027" v="1819" actId="1035"/>
          <ac:spMkLst>
            <pc:docMk/>
            <pc:sldMk cId="1945145169" sldId="2014"/>
            <ac:spMk id="3" creationId="{00000000-0000-0000-0000-000000000000}"/>
          </ac:spMkLst>
        </pc:spChg>
      </pc:sldChg>
      <pc:sldChg chg="modSp mod">
        <pc:chgData name="Wong, Ansely" userId="36550705-16d1-4a14-9a36-a1123b1cd993" providerId="ADAL" clId="{C44825C4-23F8-440C-8B9A-391A48FB3193}" dt="2023-02-02T16:21:29.643" v="1825" actId="1035"/>
        <pc:sldMkLst>
          <pc:docMk/>
          <pc:sldMk cId="3642744287" sldId="2017"/>
        </pc:sldMkLst>
        <pc:spChg chg="mod">
          <ac:chgData name="Wong, Ansely" userId="36550705-16d1-4a14-9a36-a1123b1cd993" providerId="ADAL" clId="{C44825C4-23F8-440C-8B9A-391A48FB3193}" dt="2023-02-02T16:21:29.643" v="1825" actId="1035"/>
          <ac:spMkLst>
            <pc:docMk/>
            <pc:sldMk cId="3642744287" sldId="2017"/>
            <ac:spMk id="3" creationId="{00000000-0000-0000-0000-000000000000}"/>
          </ac:spMkLst>
        </pc:spChg>
      </pc:sldChg>
      <pc:sldChg chg="modSp mod addCm delCm modCm">
        <pc:chgData name="Wong, Ansely" userId="36550705-16d1-4a14-9a36-a1123b1cd993" providerId="ADAL" clId="{C44825C4-23F8-440C-8B9A-391A48FB3193}" dt="2023-02-02T16:10:07.650" v="1701"/>
        <pc:sldMkLst>
          <pc:docMk/>
          <pc:sldMk cId="3498274041" sldId="2018"/>
        </pc:sldMkLst>
        <pc:spChg chg="mod">
          <ac:chgData name="Wong, Ansely" userId="36550705-16d1-4a14-9a36-a1123b1cd993" providerId="ADAL" clId="{C44825C4-23F8-440C-8B9A-391A48FB3193}" dt="2023-01-27T15:39:57.447" v="1575" actId="207"/>
          <ac:spMkLst>
            <pc:docMk/>
            <pc:sldMk cId="3498274041" sldId="2018"/>
            <ac:spMk id="4" creationId="{6EEEC715-59E7-47E3-B4EA-386BD263F39E}"/>
          </ac:spMkLst>
        </pc:spChg>
        <pc:spChg chg="mod">
          <ac:chgData name="Wong, Ansely" userId="36550705-16d1-4a14-9a36-a1123b1cd993" providerId="ADAL" clId="{C44825C4-23F8-440C-8B9A-391A48FB3193}" dt="2023-01-24T20:47:57.721" v="1496" actId="20577"/>
          <ac:spMkLst>
            <pc:docMk/>
            <pc:sldMk cId="3498274041" sldId="2018"/>
            <ac:spMk id="5" creationId="{3E2480C4-F77F-40FC-BD2C-6B8970F44A53}"/>
          </ac:spMkLst>
        </pc:spChg>
        <pc:extLst>
          <p:ext xmlns:p="http://schemas.openxmlformats.org/presentationml/2006/main" uri="{D6D511B9-2390-475A-947B-AFAB55BFBCF1}">
            <pc226:cmChg xmlns:pc226="http://schemas.microsoft.com/office/powerpoint/2022/06/main/command" chg="del mod">
              <pc226:chgData name="Wong, Ansely" userId="36550705-16d1-4a14-9a36-a1123b1cd993" providerId="ADAL" clId="{C44825C4-23F8-440C-8B9A-391A48FB3193}" dt="2023-02-02T16:10:07.041" v="1700"/>
              <pc2:cmMkLst xmlns:pc2="http://schemas.microsoft.com/office/powerpoint/2019/9/main/command">
                <pc:docMk/>
                <pc:sldMk cId="3498274041" sldId="2018"/>
                <pc2:cmMk id="{07D99535-DAEB-4189-B624-C44163D3EFF0}"/>
              </pc2:cmMkLst>
            </pc226:cmChg>
            <pc226:cmChg xmlns:pc226="http://schemas.microsoft.com/office/powerpoint/2022/06/main/command" chg="del mod">
              <pc226:chgData name="Wong, Ansely" userId="36550705-16d1-4a14-9a36-a1123b1cd993" providerId="ADAL" clId="{C44825C4-23F8-440C-8B9A-391A48FB3193}" dt="2023-02-02T16:10:06.358" v="1699"/>
              <pc2:cmMkLst xmlns:pc2="http://schemas.microsoft.com/office/powerpoint/2019/9/main/command">
                <pc:docMk/>
                <pc:sldMk cId="3498274041" sldId="2018"/>
                <pc2:cmMk id="{1B879A3D-3753-4F2B-B940-9A5067D30C5C}"/>
              </pc2:cmMkLst>
            </pc226:cmChg>
            <pc226:cmChg xmlns:pc226="http://schemas.microsoft.com/office/powerpoint/2022/06/main/command" chg="del">
              <pc226:chgData name="Wong, Ansely" userId="36550705-16d1-4a14-9a36-a1123b1cd993" providerId="ADAL" clId="{C44825C4-23F8-440C-8B9A-391A48FB3193}" dt="2023-02-02T16:10:07.650" v="1701"/>
              <pc2:cmMkLst xmlns:pc2="http://schemas.microsoft.com/office/powerpoint/2019/9/main/command">
                <pc:docMk/>
                <pc:sldMk cId="3498274041" sldId="2018"/>
                <pc2:cmMk id="{B0FAA34F-9F30-4ECC-887C-AE7AFCCEB6EE}"/>
              </pc2:cmMkLst>
            </pc226:cmChg>
            <pc226:cmChg xmlns:pc226="http://schemas.microsoft.com/office/powerpoint/2022/06/main/command" chg="del">
              <pc226:chgData name="Wong, Ansely" userId="36550705-16d1-4a14-9a36-a1123b1cd993" providerId="ADAL" clId="{C44825C4-23F8-440C-8B9A-391A48FB3193}" dt="2023-02-02T16:10:05.656" v="1698"/>
              <pc2:cmMkLst xmlns:pc2="http://schemas.microsoft.com/office/powerpoint/2019/9/main/command">
                <pc:docMk/>
                <pc:sldMk cId="3498274041" sldId="2018"/>
                <pc2:cmMk id="{099ADAFC-9070-43DB-91D0-81AD4989BB93}"/>
              </pc2:cmMkLst>
            </pc226:cmChg>
          </p:ext>
        </pc:extLst>
      </pc:sldChg>
      <pc:sldChg chg="addSp modSp mod addCm delCm modCm">
        <pc:chgData name="Wong, Ansely" userId="36550705-16d1-4a14-9a36-a1123b1cd993" providerId="ADAL" clId="{C44825C4-23F8-440C-8B9A-391A48FB3193}" dt="2023-02-02T16:14:04.517" v="1764"/>
        <pc:sldMkLst>
          <pc:docMk/>
          <pc:sldMk cId="4289961281" sldId="2020"/>
        </pc:sldMkLst>
        <pc:spChg chg="add mod">
          <ac:chgData name="Wong, Ansely" userId="36550705-16d1-4a14-9a36-a1123b1cd993" providerId="ADAL" clId="{C44825C4-23F8-440C-8B9A-391A48FB3193}" dt="2023-01-24T19:46:21.653" v="1065" actId="20577"/>
          <ac:spMkLst>
            <pc:docMk/>
            <pc:sldMk cId="4289961281" sldId="2020"/>
            <ac:spMk id="2" creationId="{43A52E42-6A05-118E-5B2B-4D6B85519144}"/>
          </ac:spMkLst>
        </pc:spChg>
        <pc:spChg chg="mod">
          <ac:chgData name="Wong, Ansely" userId="36550705-16d1-4a14-9a36-a1123b1cd993" providerId="ADAL" clId="{C44825C4-23F8-440C-8B9A-391A48FB3193}" dt="2023-02-02T16:13:54.878" v="1756" actId="20577"/>
          <ac:spMkLst>
            <pc:docMk/>
            <pc:sldMk cId="4289961281" sldId="2020"/>
            <ac:spMk id="2" creationId="{761732AF-E633-8980-38F2-A48BA0DCB57D}"/>
          </ac:spMkLst>
        </pc:spChg>
        <pc:spChg chg="mod">
          <ac:chgData name="Wong, Ansely" userId="36550705-16d1-4a14-9a36-a1123b1cd993" providerId="ADAL" clId="{C44825C4-23F8-440C-8B9A-391A48FB3193}" dt="2023-01-24T20:46:42.551" v="1491" actId="20577"/>
          <ac:spMkLst>
            <pc:docMk/>
            <pc:sldMk cId="4289961281" sldId="2020"/>
            <ac:spMk id="8" creationId="{556E8513-1A8B-3440-5DC8-09A9ACEFFBD7}"/>
          </ac:spMkLst>
        </pc:spChg>
        <pc:spChg chg="mod">
          <ac:chgData name="Wong, Ansely" userId="36550705-16d1-4a14-9a36-a1123b1cd993" providerId="ADAL" clId="{C44825C4-23F8-440C-8B9A-391A48FB3193}" dt="2023-01-27T15:43:55.985" v="1580" actId="20577"/>
          <ac:spMkLst>
            <pc:docMk/>
            <pc:sldMk cId="4289961281" sldId="2020"/>
            <ac:spMk id="29" creationId="{A5FACC34-2711-4B34-972B-C81396F88A5A}"/>
          </ac:spMkLst>
        </pc:spChg>
        <pc:extLst>
          <p:ext xmlns:p="http://schemas.openxmlformats.org/presentationml/2006/main" uri="{D6D511B9-2390-475A-947B-AFAB55BFBCF1}">
            <pc226:cmChg xmlns:pc226="http://schemas.microsoft.com/office/powerpoint/2022/06/main/command" chg="del">
              <pc226:chgData name="Wong, Ansely" userId="36550705-16d1-4a14-9a36-a1123b1cd993" providerId="ADAL" clId="{C44825C4-23F8-440C-8B9A-391A48FB3193}" dt="2023-02-02T16:14:02.903" v="1762"/>
              <pc2:cmMkLst xmlns:pc2="http://schemas.microsoft.com/office/powerpoint/2019/9/main/command">
                <pc:docMk/>
                <pc:sldMk cId="4289961281" sldId="2020"/>
                <pc2:cmMk id="{05E0020C-1D37-4BBF-90A5-84551F81741C}"/>
              </pc2:cmMkLst>
            </pc226:cmChg>
            <pc226:cmChg xmlns:pc226="http://schemas.microsoft.com/office/powerpoint/2022/06/main/command" chg="del mod">
              <pc226:chgData name="Wong, Ansely" userId="36550705-16d1-4a14-9a36-a1123b1cd993" providerId="ADAL" clId="{C44825C4-23F8-440C-8B9A-391A48FB3193}" dt="2023-02-02T16:14:04.517" v="1764"/>
              <pc2:cmMkLst xmlns:pc2="http://schemas.microsoft.com/office/powerpoint/2019/9/main/command">
                <pc:docMk/>
                <pc:sldMk cId="4289961281" sldId="2020"/>
                <pc2:cmMk id="{2CE4FD3F-098F-4B0B-90DD-E784E5C0DEE2}"/>
              </pc2:cmMkLst>
              <pc226:cmRplyChg chg="add">
                <pc226:chgData name="Wong, Ansely" userId="36550705-16d1-4a14-9a36-a1123b1cd993" providerId="ADAL" clId="{C44825C4-23F8-440C-8B9A-391A48FB3193}" dt="2023-01-27T15:45:40.060" v="1582"/>
                <pc2:cmRplyMkLst xmlns:pc2="http://schemas.microsoft.com/office/powerpoint/2019/9/main/command">
                  <pc:docMk/>
                  <pc:sldMk cId="4289961281" sldId="2020"/>
                  <pc2:cmMk id="{2CE4FD3F-098F-4B0B-90DD-E784E5C0DEE2}"/>
                  <pc2:cmRplyMk id="{0F855A11-ACFF-4003-9A16-ECD23B400385}"/>
                </pc2:cmRplyMkLst>
              </pc226:cmRplyChg>
            </pc226:cmChg>
            <pc226:cmChg xmlns:pc226="http://schemas.microsoft.com/office/powerpoint/2022/06/main/command" chg="del mod">
              <pc226:chgData name="Wong, Ansely" userId="36550705-16d1-4a14-9a36-a1123b1cd993" providerId="ADAL" clId="{C44825C4-23F8-440C-8B9A-391A48FB3193}" dt="2023-02-02T16:14:03.647" v="1763"/>
              <pc2:cmMkLst xmlns:pc2="http://schemas.microsoft.com/office/powerpoint/2019/9/main/command">
                <pc:docMk/>
                <pc:sldMk cId="4289961281" sldId="2020"/>
                <pc2:cmMk id="{061D6D71-2963-44CB-92B1-F8AD4915FBE1}"/>
              </pc2:cmMkLst>
              <pc226:cmRplyChg chg="add">
                <pc226:chgData name="Wong, Ansely" userId="36550705-16d1-4a14-9a36-a1123b1cd993" providerId="ADAL" clId="{C44825C4-23F8-440C-8B9A-391A48FB3193}" dt="2023-01-27T15:44:41.250" v="1581"/>
                <pc2:cmRplyMkLst xmlns:pc2="http://schemas.microsoft.com/office/powerpoint/2019/9/main/command">
                  <pc:docMk/>
                  <pc:sldMk cId="4289961281" sldId="2020"/>
                  <pc2:cmMk id="{061D6D71-2963-44CB-92B1-F8AD4915FBE1}"/>
                  <pc2:cmRplyMk id="{7BA5A51E-E444-47CA-842F-0D8E8B990BC6}"/>
                </pc2:cmRplyMkLst>
              </pc226:cmRplyChg>
            </pc226:cmChg>
            <pc226:cmChg xmlns:pc226="http://schemas.microsoft.com/office/powerpoint/2022/06/main/command" chg="del mod">
              <pc226:chgData name="Wong, Ansely" userId="36550705-16d1-4a14-9a36-a1123b1cd993" providerId="ADAL" clId="{C44825C4-23F8-440C-8B9A-391A48FB3193}" dt="2023-02-02T16:14:01.998" v="1761"/>
              <pc2:cmMkLst xmlns:pc2="http://schemas.microsoft.com/office/powerpoint/2019/9/main/command">
                <pc:docMk/>
                <pc:sldMk cId="4289961281" sldId="2020"/>
                <pc2:cmMk id="{504EB3A8-312B-4E22-A57A-062366EBEE4D}"/>
              </pc2:cmMkLst>
            </pc226:cmChg>
            <pc226:cmChg xmlns:pc226="http://schemas.microsoft.com/office/powerpoint/2022/06/main/command" chg="del">
              <pc226:chgData name="Wong, Ansely" userId="36550705-16d1-4a14-9a36-a1123b1cd993" providerId="ADAL" clId="{C44825C4-23F8-440C-8B9A-391A48FB3193}" dt="2023-02-02T16:13:57.860" v="1758"/>
              <pc2:cmMkLst xmlns:pc2="http://schemas.microsoft.com/office/powerpoint/2019/9/main/command">
                <pc:docMk/>
                <pc:sldMk cId="4289961281" sldId="2020"/>
                <pc2:cmMk id="{1CBFF6B5-4755-4C25-AA1E-52CA2A578D3F}"/>
              </pc2:cmMkLst>
            </pc226:cmChg>
            <pc226:cmChg xmlns:pc226="http://schemas.microsoft.com/office/powerpoint/2022/06/main/command" chg="del">
              <pc226:chgData name="Wong, Ansely" userId="36550705-16d1-4a14-9a36-a1123b1cd993" providerId="ADAL" clId="{C44825C4-23F8-440C-8B9A-391A48FB3193}" dt="2023-02-02T16:13:58.447" v="1759"/>
              <pc2:cmMkLst xmlns:pc2="http://schemas.microsoft.com/office/powerpoint/2019/9/main/command">
                <pc:docMk/>
                <pc:sldMk cId="4289961281" sldId="2020"/>
                <pc2:cmMk id="{1C061CDE-D32B-4D9B-8075-B02D356B22BB}"/>
              </pc2:cmMkLst>
            </pc226:cmChg>
            <pc226:cmChg xmlns:pc226="http://schemas.microsoft.com/office/powerpoint/2022/06/main/command" chg="del">
              <pc226:chgData name="Wong, Ansely" userId="36550705-16d1-4a14-9a36-a1123b1cd993" providerId="ADAL" clId="{C44825C4-23F8-440C-8B9A-391A48FB3193}" dt="2023-02-02T16:13:57.276" v="1757"/>
              <pc2:cmMkLst xmlns:pc2="http://schemas.microsoft.com/office/powerpoint/2019/9/main/command">
                <pc:docMk/>
                <pc:sldMk cId="4289961281" sldId="2020"/>
                <pc2:cmMk id="{0DCAD9DE-0820-4F67-A637-0A6396FDB241}"/>
              </pc2:cmMkLst>
            </pc226:cmChg>
          </p:ext>
        </pc:extLst>
      </pc:sldChg>
      <pc:sldChg chg="modSp mod delCm modCm">
        <pc:chgData name="Wong, Ansely" userId="36550705-16d1-4a14-9a36-a1123b1cd993" providerId="ADAL" clId="{C44825C4-23F8-440C-8B9A-391A48FB3193}" dt="2023-02-02T16:13:36.309" v="1754" actId="20577"/>
        <pc:sldMkLst>
          <pc:docMk/>
          <pc:sldMk cId="3003978645" sldId="2021"/>
        </pc:sldMkLst>
        <pc:spChg chg="mod">
          <ac:chgData name="Wong, Ansely" userId="36550705-16d1-4a14-9a36-a1123b1cd993" providerId="ADAL" clId="{C44825C4-23F8-440C-8B9A-391A48FB3193}" dt="2023-01-24T19:36:44.972" v="670" actId="255"/>
          <ac:spMkLst>
            <pc:docMk/>
            <pc:sldMk cId="3003978645" sldId="2021"/>
            <ac:spMk id="3" creationId="{2552B6BC-1504-48D0-BF99-2C2C6EA0416A}"/>
          </ac:spMkLst>
        </pc:spChg>
        <pc:spChg chg="mod">
          <ac:chgData name="Wong, Ansely" userId="36550705-16d1-4a14-9a36-a1123b1cd993" providerId="ADAL" clId="{C44825C4-23F8-440C-8B9A-391A48FB3193}" dt="2023-02-02T16:13:36.309" v="1754" actId="20577"/>
          <ac:spMkLst>
            <pc:docMk/>
            <pc:sldMk cId="3003978645" sldId="2021"/>
            <ac:spMk id="7" creationId="{6F02DB16-DF91-407E-A9B6-1FE5BBEAA90C}"/>
          </ac:spMkLst>
        </pc:spChg>
        <pc:grpChg chg="mod">
          <ac:chgData name="Wong, Ansely" userId="36550705-16d1-4a14-9a36-a1123b1cd993" providerId="ADAL" clId="{C44825C4-23F8-440C-8B9A-391A48FB3193}" dt="2023-01-24T19:36:34.776" v="664" actId="1036"/>
          <ac:grpSpMkLst>
            <pc:docMk/>
            <pc:sldMk cId="3003978645" sldId="2021"/>
            <ac:grpSpMk id="2" creationId="{D93F058A-9DC2-8A96-264A-D7ED485C7F3F}"/>
          </ac:grpSpMkLst>
        </pc:grpChg>
        <pc:grpChg chg="mod">
          <ac:chgData name="Wong, Ansely" userId="36550705-16d1-4a14-9a36-a1123b1cd993" providerId="ADAL" clId="{C44825C4-23F8-440C-8B9A-391A48FB3193}" dt="2023-01-24T19:36:34.776" v="664" actId="1036"/>
          <ac:grpSpMkLst>
            <pc:docMk/>
            <pc:sldMk cId="3003978645" sldId="2021"/>
            <ac:grpSpMk id="8" creationId="{E010CA5F-E455-AA5F-49D1-DBF886F5631D}"/>
          </ac:grpSpMkLst>
        </pc:grpChg>
        <pc:grpChg chg="mod">
          <ac:chgData name="Wong, Ansely" userId="36550705-16d1-4a14-9a36-a1123b1cd993" providerId="ADAL" clId="{C44825C4-23F8-440C-8B9A-391A48FB3193}" dt="2023-01-24T19:36:34.776" v="664" actId="1036"/>
          <ac:grpSpMkLst>
            <pc:docMk/>
            <pc:sldMk cId="3003978645" sldId="2021"/>
            <ac:grpSpMk id="11" creationId="{65753E37-F019-92D7-4DF2-5B6A5A950502}"/>
          </ac:grpSpMkLst>
        </pc:grpChg>
        <pc:extLst>
          <p:ext xmlns:p="http://schemas.openxmlformats.org/presentationml/2006/main" uri="{D6D511B9-2390-475A-947B-AFAB55BFBCF1}">
            <pc226:cmChg xmlns:pc226="http://schemas.microsoft.com/office/powerpoint/2022/06/main/command" chg="del">
              <pc226:chgData name="Wong, Ansely" userId="36550705-16d1-4a14-9a36-a1123b1cd993" providerId="ADAL" clId="{C44825C4-23F8-440C-8B9A-391A48FB3193}" dt="2023-02-02T16:10:19.469" v="1702"/>
              <pc2:cmMkLst xmlns:pc2="http://schemas.microsoft.com/office/powerpoint/2019/9/main/command">
                <pc:docMk/>
                <pc:sldMk cId="3003978645" sldId="2021"/>
                <pc2:cmMk id="{7FDE3C77-5634-48AD-BAA6-C2F1A981E6D8}"/>
              </pc2:cmMkLst>
            </pc226:cmChg>
            <pc226:cmChg xmlns:pc226="http://schemas.microsoft.com/office/powerpoint/2022/06/main/command" chg="del">
              <pc226:chgData name="Wong, Ansely" userId="36550705-16d1-4a14-9a36-a1123b1cd993" providerId="ADAL" clId="{C44825C4-23F8-440C-8B9A-391A48FB3193}" dt="2023-02-02T16:10:20.969" v="1704"/>
              <pc2:cmMkLst xmlns:pc2="http://schemas.microsoft.com/office/powerpoint/2019/9/main/command">
                <pc:docMk/>
                <pc:sldMk cId="3003978645" sldId="2021"/>
                <pc2:cmMk id="{FD9C3993-03B6-4166-8C4A-8080DE0E3C94}"/>
              </pc2:cmMkLst>
            </pc226:cmChg>
            <pc226:cmChg xmlns:pc226="http://schemas.microsoft.com/office/powerpoint/2022/06/main/command" chg="del">
              <pc226:chgData name="Wong, Ansely" userId="36550705-16d1-4a14-9a36-a1123b1cd993" providerId="ADAL" clId="{C44825C4-23F8-440C-8B9A-391A48FB3193}" dt="2023-02-02T16:10:20.255" v="1703"/>
              <pc2:cmMkLst xmlns:pc2="http://schemas.microsoft.com/office/powerpoint/2019/9/main/command">
                <pc:docMk/>
                <pc:sldMk cId="3003978645" sldId="2021"/>
                <pc2:cmMk id="{DCF031DC-68F4-45E4-B24B-E578FC889A17}"/>
              </pc2:cmMkLst>
            </pc226:cmChg>
            <pc226:cmChg xmlns:pc226="http://schemas.microsoft.com/office/powerpoint/2022/06/main/command" chg="del mod">
              <pc226:chgData name="Wong, Ansely" userId="36550705-16d1-4a14-9a36-a1123b1cd993" providerId="ADAL" clId="{C44825C4-23F8-440C-8B9A-391A48FB3193}" dt="2023-02-02T16:10:21.538" v="1705"/>
              <pc2:cmMkLst xmlns:pc2="http://schemas.microsoft.com/office/powerpoint/2019/9/main/command">
                <pc:docMk/>
                <pc:sldMk cId="3003978645" sldId="2021"/>
                <pc2:cmMk id="{FF818EDF-9861-4894-97A7-67C47A131DDF}"/>
              </pc2:cmMkLst>
            </pc226:cmChg>
            <pc226:cmChg xmlns:pc226="http://schemas.microsoft.com/office/powerpoint/2022/06/main/command" chg="del">
              <pc226:chgData name="Wong, Ansely" userId="36550705-16d1-4a14-9a36-a1123b1cd993" providerId="ADAL" clId="{C44825C4-23F8-440C-8B9A-391A48FB3193}" dt="2023-02-02T16:10:22.104" v="1706"/>
              <pc2:cmMkLst xmlns:pc2="http://schemas.microsoft.com/office/powerpoint/2019/9/main/command">
                <pc:docMk/>
                <pc:sldMk cId="3003978645" sldId="2021"/>
                <pc2:cmMk id="{034B11E7-D2DF-4575-899B-65A537926A7E}"/>
              </pc2:cmMkLst>
            </pc226:cmChg>
          </p:ext>
        </pc:extLst>
      </pc:sldChg>
      <pc:sldChg chg="modSp mod addCm delCm modCm">
        <pc:chgData name="Wong, Ansely" userId="36550705-16d1-4a14-9a36-a1123b1cd993" providerId="ADAL" clId="{C44825C4-23F8-440C-8B9A-391A48FB3193}" dt="2023-02-02T16:10:02.346" v="1697"/>
        <pc:sldMkLst>
          <pc:docMk/>
          <pc:sldMk cId="3382319023" sldId="2022"/>
        </pc:sldMkLst>
        <pc:spChg chg="mod">
          <ac:chgData name="Wong, Ansely" userId="36550705-16d1-4a14-9a36-a1123b1cd993" providerId="ADAL" clId="{C44825C4-23F8-440C-8B9A-391A48FB3193}" dt="2023-01-24T19:34:51.015" v="608" actId="1036"/>
          <ac:spMkLst>
            <pc:docMk/>
            <pc:sldMk cId="3382319023" sldId="2022"/>
            <ac:spMk id="13" creationId="{A68D7D49-CAEA-8918-0AF8-2FFB4B97FCD1}"/>
          </ac:spMkLst>
        </pc:spChg>
        <pc:spChg chg="mod">
          <ac:chgData name="Wong, Ansely" userId="36550705-16d1-4a14-9a36-a1123b1cd993" providerId="ADAL" clId="{C44825C4-23F8-440C-8B9A-391A48FB3193}" dt="2023-01-24T19:34:51.015" v="608" actId="1036"/>
          <ac:spMkLst>
            <pc:docMk/>
            <pc:sldMk cId="3382319023" sldId="2022"/>
            <ac:spMk id="14" creationId="{C750D604-E6EF-8E05-89CE-F67E108071F2}"/>
          </ac:spMkLst>
        </pc:spChg>
        <pc:spChg chg="mod">
          <ac:chgData name="Wong, Ansely" userId="36550705-16d1-4a14-9a36-a1123b1cd993" providerId="ADAL" clId="{C44825C4-23F8-440C-8B9A-391A48FB3193}" dt="2023-01-24T19:34:55.857" v="611" actId="1036"/>
          <ac:spMkLst>
            <pc:docMk/>
            <pc:sldMk cId="3382319023" sldId="2022"/>
            <ac:spMk id="15" creationId="{D2EF9B59-E8E6-3FF7-0396-2B19F1EF4FBD}"/>
          </ac:spMkLst>
        </pc:spChg>
        <pc:spChg chg="mod">
          <ac:chgData name="Wong, Ansely" userId="36550705-16d1-4a14-9a36-a1123b1cd993" providerId="ADAL" clId="{C44825C4-23F8-440C-8B9A-391A48FB3193}" dt="2023-01-24T19:34:51.015" v="608" actId="1036"/>
          <ac:spMkLst>
            <pc:docMk/>
            <pc:sldMk cId="3382319023" sldId="2022"/>
            <ac:spMk id="16" creationId="{F0B85A21-9262-14E7-D94F-30D2F24E8E29}"/>
          </ac:spMkLst>
        </pc:spChg>
        <pc:spChg chg="mod">
          <ac:chgData name="Wong, Ansely" userId="36550705-16d1-4a14-9a36-a1123b1cd993" providerId="ADAL" clId="{C44825C4-23F8-440C-8B9A-391A48FB3193}" dt="2023-01-24T19:34:55.857" v="611" actId="1036"/>
          <ac:spMkLst>
            <pc:docMk/>
            <pc:sldMk cId="3382319023" sldId="2022"/>
            <ac:spMk id="17" creationId="{C106A05B-492B-9373-66D2-F6A0CDDD9EF4}"/>
          </ac:spMkLst>
        </pc:spChg>
        <pc:spChg chg="mod">
          <ac:chgData name="Wong, Ansely" userId="36550705-16d1-4a14-9a36-a1123b1cd993" providerId="ADAL" clId="{C44825C4-23F8-440C-8B9A-391A48FB3193}" dt="2023-01-24T19:34:55.857" v="611" actId="1036"/>
          <ac:spMkLst>
            <pc:docMk/>
            <pc:sldMk cId="3382319023" sldId="2022"/>
            <ac:spMk id="22" creationId="{BEECE345-066D-5DBA-F4F1-05F4D10AE2C3}"/>
          </ac:spMkLst>
        </pc:spChg>
        <pc:spChg chg="mod">
          <ac:chgData name="Wong, Ansely" userId="36550705-16d1-4a14-9a36-a1123b1cd993" providerId="ADAL" clId="{C44825C4-23F8-440C-8B9A-391A48FB3193}" dt="2023-01-24T19:46:48.090" v="1077" actId="20577"/>
          <ac:spMkLst>
            <pc:docMk/>
            <pc:sldMk cId="3382319023" sldId="2022"/>
            <ac:spMk id="31" creationId="{2BC795CB-0723-BD2F-1BAA-8330E74502D2}"/>
          </ac:spMkLst>
        </pc:spChg>
        <pc:spChg chg="mod">
          <ac:chgData name="Wong, Ansely" userId="36550705-16d1-4a14-9a36-a1123b1cd993" providerId="ADAL" clId="{C44825C4-23F8-440C-8B9A-391A48FB3193}" dt="2023-01-24T20:44:00.267" v="1315" actId="1037"/>
          <ac:spMkLst>
            <pc:docMk/>
            <pc:sldMk cId="3382319023" sldId="2022"/>
            <ac:spMk id="32" creationId="{2BC28FCE-0378-A240-EFE4-307DDD32C604}"/>
          </ac:spMkLst>
        </pc:spChg>
        <pc:spChg chg="mod">
          <ac:chgData name="Wong, Ansely" userId="36550705-16d1-4a14-9a36-a1123b1cd993" providerId="ADAL" clId="{C44825C4-23F8-440C-8B9A-391A48FB3193}" dt="2023-01-24T19:25:54.800" v="419" actId="1036"/>
          <ac:spMkLst>
            <pc:docMk/>
            <pc:sldMk cId="3382319023" sldId="2022"/>
            <ac:spMk id="35" creationId="{A73CBC81-137F-24A9-9103-34FF12FA944D}"/>
          </ac:spMkLst>
        </pc:spChg>
        <pc:graphicFrameChg chg="mod">
          <ac:chgData name="Wong, Ansely" userId="36550705-16d1-4a14-9a36-a1123b1cd993" providerId="ADAL" clId="{C44825C4-23F8-440C-8B9A-391A48FB3193}" dt="2023-01-24T19:25:54.800" v="419" actId="1036"/>
          <ac:graphicFrameMkLst>
            <pc:docMk/>
            <pc:sldMk cId="3382319023" sldId="2022"/>
            <ac:graphicFrameMk id="5" creationId="{8B01B66B-B53D-4C9C-7A85-DE08430FE2EA}"/>
          </ac:graphicFrameMkLst>
        </pc:graphicFrameChg>
        <pc:graphicFrameChg chg="mod">
          <ac:chgData name="Wong, Ansely" userId="36550705-16d1-4a14-9a36-a1123b1cd993" providerId="ADAL" clId="{C44825C4-23F8-440C-8B9A-391A48FB3193}" dt="2023-01-24T19:25:54.800" v="419" actId="1036"/>
          <ac:graphicFrameMkLst>
            <pc:docMk/>
            <pc:sldMk cId="3382319023" sldId="2022"/>
            <ac:graphicFrameMk id="9" creationId="{737B919B-81C5-EB1F-AA7F-619182CD5FF6}"/>
          </ac:graphicFrameMkLst>
        </pc:graphicFrameChg>
        <pc:graphicFrameChg chg="mod">
          <ac:chgData name="Wong, Ansely" userId="36550705-16d1-4a14-9a36-a1123b1cd993" providerId="ADAL" clId="{C44825C4-23F8-440C-8B9A-391A48FB3193}" dt="2023-01-24T19:25:54.800" v="419" actId="1036"/>
          <ac:graphicFrameMkLst>
            <pc:docMk/>
            <pc:sldMk cId="3382319023" sldId="2022"/>
            <ac:graphicFrameMk id="11" creationId="{15E412D4-18E0-A76D-909F-93DB01A25DD9}"/>
          </ac:graphicFrameMkLst>
        </pc:graphicFrameChg>
        <pc:graphicFrameChg chg="mod">
          <ac:chgData name="Wong, Ansely" userId="36550705-16d1-4a14-9a36-a1123b1cd993" providerId="ADAL" clId="{C44825C4-23F8-440C-8B9A-391A48FB3193}" dt="2023-01-24T19:25:54.800" v="419" actId="1036"/>
          <ac:graphicFrameMkLst>
            <pc:docMk/>
            <pc:sldMk cId="3382319023" sldId="2022"/>
            <ac:graphicFrameMk id="12" creationId="{7220812C-28E8-882B-8984-CEF13F0D818A}"/>
          </ac:graphicFrameMkLst>
        </pc:graphicFrameChg>
        <pc:graphicFrameChg chg="mod">
          <ac:chgData name="Wong, Ansely" userId="36550705-16d1-4a14-9a36-a1123b1cd993" providerId="ADAL" clId="{C44825C4-23F8-440C-8B9A-391A48FB3193}" dt="2023-01-24T19:25:54.800" v="419" actId="1036"/>
          <ac:graphicFrameMkLst>
            <pc:docMk/>
            <pc:sldMk cId="3382319023" sldId="2022"/>
            <ac:graphicFrameMk id="21" creationId="{E03DC376-6733-9C11-81B9-2923A9DF98A6}"/>
          </ac:graphicFrameMkLst>
        </pc:graphicFrameChg>
        <pc:graphicFrameChg chg="mod">
          <ac:chgData name="Wong, Ansely" userId="36550705-16d1-4a14-9a36-a1123b1cd993" providerId="ADAL" clId="{C44825C4-23F8-440C-8B9A-391A48FB3193}" dt="2023-01-24T19:27:16.686" v="457" actId="1035"/>
          <ac:graphicFrameMkLst>
            <pc:docMk/>
            <pc:sldMk cId="3382319023" sldId="2022"/>
            <ac:graphicFrameMk id="27" creationId="{595941C7-9F6E-4815-2A24-FCA20F160288}"/>
          </ac:graphicFrameMkLst>
        </pc:graphicFrameChg>
        <pc:extLst>
          <p:ext xmlns:p="http://schemas.openxmlformats.org/presentationml/2006/main" uri="{D6D511B9-2390-475A-947B-AFAB55BFBCF1}">
            <pc226:cmChg xmlns:pc226="http://schemas.microsoft.com/office/powerpoint/2022/06/main/command" chg="del">
              <pc226:chgData name="Wong, Ansely" userId="36550705-16d1-4a14-9a36-a1123b1cd993" providerId="ADAL" clId="{C44825C4-23F8-440C-8B9A-391A48FB3193}" dt="2023-02-02T16:09:49.708" v="1690"/>
              <pc2:cmMkLst xmlns:pc2="http://schemas.microsoft.com/office/powerpoint/2019/9/main/command">
                <pc:docMk/>
                <pc:sldMk cId="3382319023" sldId="2022"/>
                <pc2:cmMk id="{EA61DF00-2E8B-40E6-8AA1-3E6F771D738F}"/>
              </pc2:cmMkLst>
            </pc226:cmChg>
            <pc226:cmChg xmlns:pc226="http://schemas.microsoft.com/office/powerpoint/2022/06/main/command" chg="del mod">
              <pc226:chgData name="Wong, Ansely" userId="36550705-16d1-4a14-9a36-a1123b1cd993" providerId="ADAL" clId="{C44825C4-23F8-440C-8B9A-391A48FB3193}" dt="2023-02-02T16:10:00.348" v="1695"/>
              <pc2:cmMkLst xmlns:pc2="http://schemas.microsoft.com/office/powerpoint/2019/9/main/command">
                <pc:docMk/>
                <pc:sldMk cId="3382319023" sldId="2022"/>
                <pc2:cmMk id="{03918415-00D3-4408-B526-6549A2E43932}"/>
              </pc2:cmMkLst>
            </pc226:cmChg>
            <pc226:cmChg xmlns:pc226="http://schemas.microsoft.com/office/powerpoint/2022/06/main/command" chg="del">
              <pc226:chgData name="Wong, Ansely" userId="36550705-16d1-4a14-9a36-a1123b1cd993" providerId="ADAL" clId="{C44825C4-23F8-440C-8B9A-391A48FB3193}" dt="2023-02-02T16:09:50.440" v="1691"/>
              <pc2:cmMkLst xmlns:pc2="http://schemas.microsoft.com/office/powerpoint/2019/9/main/command">
                <pc:docMk/>
                <pc:sldMk cId="3382319023" sldId="2022"/>
                <pc2:cmMk id="{0201854E-0F67-43FE-ABC9-B74DDE48BC2C}"/>
              </pc2:cmMkLst>
            </pc226:cmChg>
            <pc226:cmChg xmlns:pc226="http://schemas.microsoft.com/office/powerpoint/2022/06/main/command" chg="del">
              <pc226:chgData name="Wong, Ansely" userId="36550705-16d1-4a14-9a36-a1123b1cd993" providerId="ADAL" clId="{C44825C4-23F8-440C-8B9A-391A48FB3193}" dt="2023-02-02T16:09:51.062" v="1692"/>
              <pc2:cmMkLst xmlns:pc2="http://schemas.microsoft.com/office/powerpoint/2019/9/main/command">
                <pc:docMk/>
                <pc:sldMk cId="3382319023" sldId="2022"/>
                <pc2:cmMk id="{7B46BB7F-7EA0-485F-849B-1DE5A0AD4AC8}"/>
              </pc2:cmMkLst>
            </pc226:cmChg>
            <pc226:cmChg xmlns:pc226="http://schemas.microsoft.com/office/powerpoint/2022/06/main/command" chg="del">
              <pc226:chgData name="Wong, Ansely" userId="36550705-16d1-4a14-9a36-a1123b1cd993" providerId="ADAL" clId="{C44825C4-23F8-440C-8B9A-391A48FB3193}" dt="2023-02-02T16:10:01.573" v="1696"/>
              <pc2:cmMkLst xmlns:pc2="http://schemas.microsoft.com/office/powerpoint/2019/9/main/command">
                <pc:docMk/>
                <pc:sldMk cId="3382319023" sldId="2022"/>
                <pc2:cmMk id="{50D1D492-7C44-4976-BA5C-A008087EEF24}"/>
              </pc2:cmMkLst>
            </pc226:cmChg>
            <pc226:cmChg xmlns:pc226="http://schemas.microsoft.com/office/powerpoint/2022/06/main/command" chg="del mod">
              <pc226:chgData name="Wong, Ansely" userId="36550705-16d1-4a14-9a36-a1123b1cd993" providerId="ADAL" clId="{C44825C4-23F8-440C-8B9A-391A48FB3193}" dt="2023-02-02T16:10:02.346" v="1697"/>
              <pc2:cmMkLst xmlns:pc2="http://schemas.microsoft.com/office/powerpoint/2019/9/main/command">
                <pc:docMk/>
                <pc:sldMk cId="3382319023" sldId="2022"/>
                <pc2:cmMk id="{F20550F9-4D21-4127-A534-14BA536C87C4}"/>
              </pc2:cmMkLst>
              <pc226:cmRplyChg chg="add">
                <pc226:chgData name="Wong, Ansely" userId="36550705-16d1-4a14-9a36-a1123b1cd993" providerId="ADAL" clId="{C44825C4-23F8-440C-8B9A-391A48FB3193}" dt="2023-01-27T15:27:55.351" v="1517"/>
                <pc2:cmRplyMkLst xmlns:pc2="http://schemas.microsoft.com/office/powerpoint/2019/9/main/command">
                  <pc:docMk/>
                  <pc:sldMk cId="3382319023" sldId="2022"/>
                  <pc2:cmMk id="{F20550F9-4D21-4127-A534-14BA536C87C4}"/>
                  <pc2:cmRplyMk id="{1B50ED53-D897-42E4-8A34-282DF3A30FA9}"/>
                </pc2:cmRplyMkLst>
              </pc226:cmRplyChg>
            </pc226:cmChg>
          </p:ext>
        </pc:extLst>
      </pc:sldChg>
      <pc:sldChg chg="delSp modSp mod delCm modCm">
        <pc:chgData name="Wong, Ansely" userId="36550705-16d1-4a14-9a36-a1123b1cd993" providerId="ADAL" clId="{C44825C4-23F8-440C-8B9A-391A48FB3193}" dt="2023-02-02T16:24:46.426" v="1833"/>
        <pc:sldMkLst>
          <pc:docMk/>
          <pc:sldMk cId="1475645832" sldId="2023"/>
        </pc:sldMkLst>
        <pc:spChg chg="mod">
          <ac:chgData name="Wong, Ansely" userId="36550705-16d1-4a14-9a36-a1123b1cd993" providerId="ADAL" clId="{C44825C4-23F8-440C-8B9A-391A48FB3193}" dt="2023-02-02T16:13:49.083" v="1755" actId="20577"/>
          <ac:spMkLst>
            <pc:docMk/>
            <pc:sldMk cId="1475645832" sldId="2023"/>
            <ac:spMk id="5" creationId="{9D24E227-C26F-3B2D-6FD3-084B14D8E535}"/>
          </ac:spMkLst>
        </pc:spChg>
        <pc:spChg chg="del mod">
          <ac:chgData name="Wong, Ansely" userId="36550705-16d1-4a14-9a36-a1123b1cd993" providerId="ADAL" clId="{C44825C4-23F8-440C-8B9A-391A48FB3193}" dt="2023-01-24T20:46:06.966" v="1395" actId="478"/>
          <ac:spMkLst>
            <pc:docMk/>
            <pc:sldMk cId="1475645832" sldId="2023"/>
            <ac:spMk id="9" creationId="{95786028-C11C-4383-9BB3-2AB36B6A99D5}"/>
          </ac:spMkLst>
        </pc:spChg>
        <pc:extLst>
          <p:ext xmlns:p="http://schemas.openxmlformats.org/presentationml/2006/main" uri="{D6D511B9-2390-475A-947B-AFAB55BFBCF1}">
            <pc226:cmChg xmlns:pc226="http://schemas.microsoft.com/office/powerpoint/2022/06/main/command" chg="del">
              <pc226:chgData name="Wong, Ansely" userId="36550705-16d1-4a14-9a36-a1123b1cd993" providerId="ADAL" clId="{C44825C4-23F8-440C-8B9A-391A48FB3193}" dt="2023-02-02T14:23:13.155" v="1631"/>
              <pc2:cmMkLst xmlns:pc2="http://schemas.microsoft.com/office/powerpoint/2019/9/main/command">
                <pc:docMk/>
                <pc:sldMk cId="1475645832" sldId="2023"/>
                <pc2:cmMk id="{B9A04FAB-7828-4A17-8449-078DA5CCD875}"/>
              </pc2:cmMkLst>
              <pc226:cmRplyChg chg="add">
                <pc226:chgData name="Wong, Ansely" userId="36550705-16d1-4a14-9a36-a1123b1cd993" providerId="ADAL" clId="{C44825C4-23F8-440C-8B9A-391A48FB3193}" dt="2023-01-27T15:41:25.385" v="1578"/>
                <pc2:cmRplyMkLst xmlns:pc2="http://schemas.microsoft.com/office/powerpoint/2019/9/main/command">
                  <pc:docMk/>
                  <pc:sldMk cId="1475645832" sldId="2023"/>
                  <pc2:cmMk id="{B9A04FAB-7828-4A17-8449-078DA5CCD875}"/>
                  <pc2:cmRplyMk id="{4390EEF3-CCC8-4B1B-924F-BD9EFDAEAC31}"/>
                </pc2:cmRplyMkLst>
              </pc226:cmRplyChg>
            </pc226:cmChg>
            <pc226:cmChg xmlns:pc226="http://schemas.microsoft.com/office/powerpoint/2022/06/main/command" chg="del">
              <pc226:chgData name="Wong, Ansely" userId="36550705-16d1-4a14-9a36-a1123b1cd993" providerId="ADAL" clId="{C44825C4-23F8-440C-8B9A-391A48FB3193}" dt="2023-02-02T16:24:46.426" v="1833"/>
              <pc2:cmMkLst xmlns:pc2="http://schemas.microsoft.com/office/powerpoint/2019/9/main/command">
                <pc:docMk/>
                <pc:sldMk cId="1475645832" sldId="2023"/>
                <pc2:cmMk id="{C37FEBF0-E768-4E22-87D5-57EE7B05FE0C}"/>
              </pc2:cmMkLst>
            </pc226:cmChg>
          </p:ext>
        </pc:extLst>
      </pc:sldChg>
      <pc:sldChg chg="modSp mod addCm delCm modCm">
        <pc:chgData name="Wong, Ansely" userId="36550705-16d1-4a14-9a36-a1123b1cd993" providerId="ADAL" clId="{C44825C4-23F8-440C-8B9A-391A48FB3193}" dt="2023-02-02T16:13:07.760" v="1743"/>
        <pc:sldMkLst>
          <pc:docMk/>
          <pc:sldMk cId="4235504862" sldId="2024"/>
        </pc:sldMkLst>
        <pc:spChg chg="mod">
          <ac:chgData name="Wong, Ansely" userId="36550705-16d1-4a14-9a36-a1123b1cd993" providerId="ADAL" clId="{C44825C4-23F8-440C-8B9A-391A48FB3193}" dt="2023-01-27T15:34:10.884" v="1572" actId="6549"/>
          <ac:spMkLst>
            <pc:docMk/>
            <pc:sldMk cId="4235504862" sldId="2024"/>
            <ac:spMk id="6" creationId="{60E01CF2-62DA-4B21-9679-562B002AAE91}"/>
          </ac:spMkLst>
        </pc:spChg>
        <pc:spChg chg="mod">
          <ac:chgData name="Wong, Ansely" userId="36550705-16d1-4a14-9a36-a1123b1cd993" providerId="ADAL" clId="{C44825C4-23F8-440C-8B9A-391A48FB3193}" dt="2023-02-02T16:12:58.019" v="1740" actId="20577"/>
          <ac:spMkLst>
            <pc:docMk/>
            <pc:sldMk cId="4235504862" sldId="2024"/>
            <ac:spMk id="7" creationId="{C1E866F4-8B85-4091-A873-EB343D2DBD6A}"/>
          </ac:spMkLst>
        </pc:spChg>
        <pc:graphicFrameChg chg="mod">
          <ac:chgData name="Wong, Ansely" userId="36550705-16d1-4a14-9a36-a1123b1cd993" providerId="ADAL" clId="{C44825C4-23F8-440C-8B9A-391A48FB3193}" dt="2023-01-24T19:39:25.872" v="729" actId="1036"/>
          <ac:graphicFrameMkLst>
            <pc:docMk/>
            <pc:sldMk cId="4235504862" sldId="2024"/>
            <ac:graphicFrameMk id="5" creationId="{1776335D-794D-4817-8C68-4BFD21B20D04}"/>
          </ac:graphicFrameMkLst>
        </pc:graphicFrameChg>
        <pc:extLst>
          <p:ext xmlns:p="http://schemas.openxmlformats.org/presentationml/2006/main" uri="{D6D511B9-2390-475A-947B-AFAB55BFBCF1}">
            <pc226:cmChg xmlns:pc226="http://schemas.microsoft.com/office/powerpoint/2022/06/main/command" chg="del mod">
              <pc226:chgData name="Wong, Ansely" userId="36550705-16d1-4a14-9a36-a1123b1cd993" providerId="ADAL" clId="{C44825C4-23F8-440C-8B9A-391A48FB3193}" dt="2023-02-02T16:13:07.293" v="1742"/>
              <pc2:cmMkLst xmlns:pc2="http://schemas.microsoft.com/office/powerpoint/2019/9/main/command">
                <pc:docMk/>
                <pc:sldMk cId="4235504862" sldId="2024"/>
                <pc2:cmMk id="{76B6FB43-7313-4177-9DE2-C98537C151C2}"/>
              </pc2:cmMkLst>
            </pc226:cmChg>
            <pc226:cmChg xmlns:pc226="http://schemas.microsoft.com/office/powerpoint/2022/06/main/command" chg="del mod">
              <pc226:chgData name="Wong, Ansely" userId="36550705-16d1-4a14-9a36-a1123b1cd993" providerId="ADAL" clId="{C44825C4-23F8-440C-8B9A-391A48FB3193}" dt="2023-02-02T16:13:07.760" v="1743"/>
              <pc2:cmMkLst xmlns:pc2="http://schemas.microsoft.com/office/powerpoint/2019/9/main/command">
                <pc:docMk/>
                <pc:sldMk cId="4235504862" sldId="2024"/>
                <pc2:cmMk id="{70DFE59F-37D7-40E6-B7B9-7850B8535ACD}"/>
              </pc2:cmMkLst>
              <pc226:cmRplyChg chg="add mod">
                <pc226:chgData name="Wong, Ansely" userId="36550705-16d1-4a14-9a36-a1123b1cd993" providerId="ADAL" clId="{C44825C4-23F8-440C-8B9A-391A48FB3193}" dt="2023-01-27T15:59:59.249" v="1583"/>
                <pc2:cmRplyMkLst xmlns:pc2="http://schemas.microsoft.com/office/powerpoint/2019/9/main/command">
                  <pc:docMk/>
                  <pc:sldMk cId="4235504862" sldId="2024"/>
                  <pc2:cmMk id="{70DFE59F-37D7-40E6-B7B9-7850B8535ACD}"/>
                  <pc2:cmRplyMk id="{D3EA05C3-B6F6-47A9-BFFA-14D934DC6F4A}"/>
                </pc2:cmRplyMkLst>
              </pc226:cmRplyChg>
            </pc226:cmChg>
            <pc226:cmChg xmlns:pc226="http://schemas.microsoft.com/office/powerpoint/2022/06/main/command" chg="del">
              <pc226:chgData name="Wong, Ansely" userId="36550705-16d1-4a14-9a36-a1123b1cd993" providerId="ADAL" clId="{C44825C4-23F8-440C-8B9A-391A48FB3193}" dt="2023-02-02T16:13:06.721" v="1741"/>
              <pc2:cmMkLst xmlns:pc2="http://schemas.microsoft.com/office/powerpoint/2019/9/main/command">
                <pc:docMk/>
                <pc:sldMk cId="4235504862" sldId="2024"/>
                <pc2:cmMk id="{1F4BE8F3-B69B-406B-9D5E-2282636FE81F}"/>
              </pc2:cmMkLst>
            </pc226:cmChg>
          </p:ext>
        </pc:extLst>
      </pc:sldChg>
      <pc:sldChg chg="modSp mod modShow delCm modCm">
        <pc:chgData name="Wong, Ansely" userId="36550705-16d1-4a14-9a36-a1123b1cd993" providerId="ADAL" clId="{C44825C4-23F8-440C-8B9A-391A48FB3193}" dt="2023-02-02T16:24:20.289" v="1826"/>
        <pc:sldMkLst>
          <pc:docMk/>
          <pc:sldMk cId="863312941" sldId="2025"/>
        </pc:sldMkLst>
        <pc:spChg chg="mod">
          <ac:chgData name="Wong, Ansely" userId="36550705-16d1-4a14-9a36-a1123b1cd993" providerId="ADAL" clId="{C44825C4-23F8-440C-8B9A-391A48FB3193}" dt="2023-02-02T16:17:27.291" v="1765" actId="255"/>
          <ac:spMkLst>
            <pc:docMk/>
            <pc:sldMk cId="863312941" sldId="2025"/>
            <ac:spMk id="4" creationId="{000ADE7C-2D37-FC45-B624-6FD4DC6A8DC1}"/>
          </ac:spMkLst>
        </pc:spChg>
        <pc:extLst>
          <p:ext xmlns:p="http://schemas.openxmlformats.org/presentationml/2006/main" uri="{D6D511B9-2390-475A-947B-AFAB55BFBCF1}">
            <pc226:cmChg xmlns:pc226="http://schemas.microsoft.com/office/powerpoint/2022/06/main/command" chg="del">
              <pc226:chgData name="Wong, Ansely" userId="36550705-16d1-4a14-9a36-a1123b1cd993" providerId="ADAL" clId="{C44825C4-23F8-440C-8B9A-391A48FB3193}" dt="2023-02-02T16:24:20.289" v="1826"/>
              <pc2:cmMkLst xmlns:pc2="http://schemas.microsoft.com/office/powerpoint/2019/9/main/command">
                <pc:docMk/>
                <pc:sldMk cId="863312941" sldId="2025"/>
                <pc2:cmMk id="{6EA3DFEF-F79B-4DF2-A846-841364F32881}"/>
              </pc2:cmMkLst>
              <pc226:cmRplyChg chg="add">
                <pc226:chgData name="Wong, Ansely" userId="36550705-16d1-4a14-9a36-a1123b1cd993" providerId="ADAL" clId="{C44825C4-23F8-440C-8B9A-391A48FB3193}" dt="2023-02-02T16:01:55.208" v="1678"/>
                <pc2:cmRplyMkLst xmlns:pc2="http://schemas.microsoft.com/office/powerpoint/2019/9/main/command">
                  <pc:docMk/>
                  <pc:sldMk cId="863312941" sldId="2025"/>
                  <pc2:cmMk id="{6EA3DFEF-F79B-4DF2-A846-841364F32881}"/>
                  <pc2:cmRplyMk id="{66E55066-15D1-4F0A-B44E-852DE8EC68E7}"/>
                </pc2:cmRplyMkLst>
              </pc226:cmRplyChg>
            </pc226:cmChg>
          </p:ext>
        </pc:extLst>
      </pc:sldChg>
    </pc:docChg>
  </pc:docChgLst>
  <pc:docChgLst>
    <pc:chgData name="McTavish, Sarah" userId="df83e2c5-6a2f-4a52-a6e9-18868009233e" providerId="ADAL" clId="{69C74887-D3D2-48E4-A3C2-6701C0FF237A}"/>
    <pc:docChg chg="custSel modSld">
      <pc:chgData name="McTavish, Sarah" userId="df83e2c5-6a2f-4a52-a6e9-18868009233e" providerId="ADAL" clId="{69C74887-D3D2-48E4-A3C2-6701C0FF237A}" dt="2023-02-01T16:29:38.362" v="248"/>
      <pc:docMkLst>
        <pc:docMk/>
      </pc:docMkLst>
      <pc:sldChg chg="modSp mod delCm">
        <pc:chgData name="McTavish, Sarah" userId="df83e2c5-6a2f-4a52-a6e9-18868009233e" providerId="ADAL" clId="{69C74887-D3D2-48E4-A3C2-6701C0FF237A}" dt="2023-02-01T16:29:38.362" v="248"/>
        <pc:sldMkLst>
          <pc:docMk/>
          <pc:sldMk cId="682192084" sldId="1988"/>
        </pc:sldMkLst>
        <pc:spChg chg="mod">
          <ac:chgData name="McTavish, Sarah" userId="df83e2c5-6a2f-4a52-a6e9-18868009233e" providerId="ADAL" clId="{69C74887-D3D2-48E4-A3C2-6701C0FF237A}" dt="2023-02-01T16:26:17.057" v="247" actId="20577"/>
          <ac:spMkLst>
            <pc:docMk/>
            <pc:sldMk cId="682192084" sldId="1988"/>
            <ac:spMk id="4" creationId="{000ADE7C-2D37-FC45-B624-6FD4DC6A8DC1}"/>
          </ac:spMkLst>
        </pc:spChg>
        <pc:extLst>
          <p:ext xmlns:p="http://schemas.openxmlformats.org/presentationml/2006/main" uri="{D6D511B9-2390-475A-947B-AFAB55BFBCF1}">
            <pc226:cmChg xmlns:pc226="http://schemas.microsoft.com/office/powerpoint/2022/06/main/command" chg="del">
              <pc226:chgData name="McTavish, Sarah" userId="df83e2c5-6a2f-4a52-a6e9-18868009233e" providerId="ADAL" clId="{69C74887-D3D2-48E4-A3C2-6701C0FF237A}" dt="2023-02-01T16:29:38.362" v="248"/>
              <pc2:cmMkLst xmlns:pc2="http://schemas.microsoft.com/office/powerpoint/2019/9/main/command">
                <pc:docMk/>
                <pc:sldMk cId="682192084" sldId="1988"/>
                <pc2:cmMk id="{607039AF-1D4A-446A-B2D3-44E8B6765345}"/>
              </pc2:cmMkLst>
            </pc226:cmChg>
            <pc226:cmChg xmlns:pc226="http://schemas.microsoft.com/office/powerpoint/2022/06/main/command" chg="del">
              <pc226:chgData name="McTavish, Sarah" userId="df83e2c5-6a2f-4a52-a6e9-18868009233e" providerId="ADAL" clId="{69C74887-D3D2-48E4-A3C2-6701C0FF237A}" dt="2023-02-01T14:09:27.060" v="57"/>
              <pc2:cmMkLst xmlns:pc2="http://schemas.microsoft.com/office/powerpoint/2019/9/main/command">
                <pc:docMk/>
                <pc:sldMk cId="682192084" sldId="1988"/>
                <pc2:cmMk id="{B83817CB-2D22-4954-8174-2FF4ABCCDBCD}"/>
              </pc2:cmMkLst>
            </pc226:cmChg>
          </p:ext>
        </pc:extLst>
      </pc:sldChg>
      <pc:sldChg chg="modSp mod addCm modCm">
        <pc:chgData name="McTavish, Sarah" userId="df83e2c5-6a2f-4a52-a6e9-18868009233e" providerId="ADAL" clId="{69C74887-D3D2-48E4-A3C2-6701C0FF237A}" dt="2023-02-01T16:18:09.900" v="226" actId="20577"/>
        <pc:sldMkLst>
          <pc:docMk/>
          <pc:sldMk cId="863312941" sldId="2025"/>
        </pc:sldMkLst>
        <pc:spChg chg="mod">
          <ac:chgData name="McTavish, Sarah" userId="df83e2c5-6a2f-4a52-a6e9-18868009233e" providerId="ADAL" clId="{69C74887-D3D2-48E4-A3C2-6701C0FF237A}" dt="2023-02-01T16:18:09.900" v="226" actId="20577"/>
          <ac:spMkLst>
            <pc:docMk/>
            <pc:sldMk cId="863312941" sldId="2025"/>
            <ac:spMk id="4" creationId="{000ADE7C-2D37-FC45-B624-6FD4DC6A8DC1}"/>
          </ac:spMkLst>
        </pc:spChg>
        <pc:extLst>
          <p:ext xmlns:p="http://schemas.openxmlformats.org/presentationml/2006/main" uri="{D6D511B9-2390-475A-947B-AFAB55BFBCF1}">
            <pc226:cmChg xmlns:pc226="http://schemas.microsoft.com/office/powerpoint/2022/06/main/command" chg="add mod">
              <pc226:chgData name="McTavish, Sarah" userId="df83e2c5-6a2f-4a52-a6e9-18868009233e" providerId="ADAL" clId="{69C74887-D3D2-48E4-A3C2-6701C0FF237A}" dt="2023-02-01T16:18:09.900" v="226" actId="20577"/>
              <pc2:cmMkLst xmlns:pc2="http://schemas.microsoft.com/office/powerpoint/2019/9/main/command">
                <pc:docMk/>
                <pc:sldMk cId="863312941" sldId="2025"/>
                <pc2:cmMk id="{6EA3DFEF-F79B-4DF2-A846-841364F32881}"/>
              </pc2:cmMkLst>
            </pc226:cmChg>
          </p:ext>
        </pc:extLst>
      </pc:sldChg>
    </pc:docChg>
  </pc:docChgLst>
  <pc:docChgLst>
    <pc:chgData name="Petgrave, Josian" userId="S::josian.petgrave@ontariohealth.ca::7da86aba-bf90-4af9-85ac-42a5deaf7858" providerId="AD" clId="Web-{B4B83CD5-1B2C-3897-5679-2F4F6065A9B1}"/>
    <pc:docChg chg="">
      <pc:chgData name="Petgrave, Josian" userId="S::josian.petgrave@ontariohealth.ca::7da86aba-bf90-4af9-85ac-42a5deaf7858" providerId="AD" clId="Web-{B4B83CD5-1B2C-3897-5679-2F4F6065A9B1}" dt="2023-01-26T14:34:40.321" v="0"/>
      <pc:docMkLst>
        <pc:docMk/>
      </pc:docMkLst>
      <pc:sldChg chg="modCm">
        <pc:chgData name="Petgrave, Josian" userId="S::josian.petgrave@ontariohealth.ca::7da86aba-bf90-4af9-85ac-42a5deaf7858" providerId="AD" clId="Web-{B4B83CD5-1B2C-3897-5679-2F4F6065A9B1}" dt="2023-01-26T14:34:40.321" v="0"/>
        <pc:sldMkLst>
          <pc:docMk/>
          <pc:sldMk cId="267434917" sldId="1975"/>
        </pc:sldMkLst>
      </pc:sldChg>
    </pc:docChg>
  </pc:docChgLst>
  <pc:docChgLst>
    <pc:chgData name="McTavish, Sarah" userId="S::sarah.mctavish@ontariohealth.ca::df83e2c5-6a2f-4a52-a6e9-18868009233e" providerId="AD" clId="Web-{B58F492A-EC75-BF35-3045-352F1E514E14}"/>
    <pc:docChg chg="mod">
      <pc:chgData name="McTavish, Sarah" userId="S::sarah.mctavish@ontariohealth.ca::df83e2c5-6a2f-4a52-a6e9-18868009233e" providerId="AD" clId="Web-{B58F492A-EC75-BF35-3045-352F1E514E14}" dt="2023-01-18T19:13:08.673" v="1"/>
      <pc:docMkLst>
        <pc:docMk/>
      </pc:docMkLst>
      <pc:sldChg chg="modCm">
        <pc:chgData name="McTavish, Sarah" userId="S::sarah.mctavish@ontariohealth.ca::df83e2c5-6a2f-4a52-a6e9-18868009233e" providerId="AD" clId="Web-{B58F492A-EC75-BF35-3045-352F1E514E14}" dt="2023-01-18T19:13:08.673" v="1"/>
        <pc:sldMkLst>
          <pc:docMk/>
          <pc:sldMk cId="3246689394" sldId="2128"/>
        </pc:sldMkLst>
      </pc:sldChg>
    </pc:docChg>
  </pc:docChgLst>
  <pc:docChgLst>
    <pc:chgData name="Petgrave, Josian" userId="7da86aba-bf90-4af9-85ac-42a5deaf7858" providerId="ADAL" clId="{451AA142-96F5-4561-B88B-8B56431AA380}"/>
    <pc:docChg chg="addSld modSld">
      <pc:chgData name="Petgrave, Josian" userId="7da86aba-bf90-4af9-85ac-42a5deaf7858" providerId="ADAL" clId="{451AA142-96F5-4561-B88B-8B56431AA380}" dt="2023-01-20T20:14:14.526" v="73"/>
      <pc:docMkLst>
        <pc:docMk/>
      </pc:docMkLst>
      <pc:sldChg chg="modNotesTx">
        <pc:chgData name="Petgrave, Josian" userId="7da86aba-bf90-4af9-85ac-42a5deaf7858" providerId="ADAL" clId="{451AA142-96F5-4561-B88B-8B56431AA380}" dt="2023-01-20T20:03:25.926" v="0"/>
        <pc:sldMkLst>
          <pc:docMk/>
          <pc:sldMk cId="1731421771" sldId="1999"/>
        </pc:sldMkLst>
      </pc:sldChg>
      <pc:sldChg chg="addCm modCm">
        <pc:chgData name="Petgrave, Josian" userId="7da86aba-bf90-4af9-85ac-42a5deaf7858" providerId="ADAL" clId="{451AA142-96F5-4561-B88B-8B56431AA380}" dt="2023-01-20T20:14:14.526" v="73"/>
        <pc:sldMkLst>
          <pc:docMk/>
          <pc:sldMk cId="2355701509" sldId="2005"/>
        </pc:sldMkLst>
      </pc:sldChg>
      <pc:sldChg chg="addSp modSp new mod addCm">
        <pc:chgData name="Petgrave, Josian" userId="7da86aba-bf90-4af9-85ac-42a5deaf7858" providerId="ADAL" clId="{451AA142-96F5-4561-B88B-8B56431AA380}" dt="2023-01-20T20:06:39.874" v="71"/>
        <pc:sldMkLst>
          <pc:docMk/>
          <pc:sldMk cId="3309336792" sldId="2019"/>
        </pc:sldMkLst>
        <pc:spChg chg="add mod">
          <ac:chgData name="Petgrave, Josian" userId="7da86aba-bf90-4af9-85ac-42a5deaf7858" providerId="ADAL" clId="{451AA142-96F5-4561-B88B-8B56431AA380}" dt="2023-01-20T20:05:38.479" v="70" actId="14100"/>
          <ac:spMkLst>
            <pc:docMk/>
            <pc:sldMk cId="3309336792" sldId="2019"/>
            <ac:spMk id="4" creationId="{227F9346-27D9-4F18-BAFD-B105705BE2E1}"/>
          </ac:spMkLst>
        </pc:spChg>
        <pc:picChg chg="add">
          <ac:chgData name="Petgrave, Josian" userId="7da86aba-bf90-4af9-85ac-42a5deaf7858" providerId="ADAL" clId="{451AA142-96F5-4561-B88B-8B56431AA380}" dt="2023-01-20T20:04:38.853" v="2" actId="22"/>
          <ac:picMkLst>
            <pc:docMk/>
            <pc:sldMk cId="3309336792" sldId="2019"/>
            <ac:picMk id="3" creationId="{F32E3BEC-D4C1-437C-9952-9FD62DF728F7}"/>
          </ac:picMkLst>
        </pc:picChg>
      </pc:sldChg>
    </pc:docChg>
  </pc:docChgLst>
  <pc:docChgLst>
    <pc:chgData clId="Web-{9C1AFEEC-1292-4C97-88DC-9A537200F804}"/>
    <pc:docChg chg="">
      <pc:chgData name="" userId="" providerId="" clId="Web-{9C1AFEEC-1292-4C97-88DC-9A537200F804}" dt="2023-01-26T14:01:10.421" v="0"/>
      <pc:docMkLst>
        <pc:docMk/>
      </pc:docMkLst>
      <pc:sldChg chg="modCm">
        <pc:chgData name="" userId="" providerId="" clId="Web-{9C1AFEEC-1292-4C97-88DC-9A537200F804}" dt="2023-01-26T14:01:10.421" v="0"/>
        <pc:sldMkLst>
          <pc:docMk/>
          <pc:sldMk cId="3003978645" sldId="2021"/>
        </pc:sldMkLst>
      </pc:sldChg>
    </pc:docChg>
  </pc:docChgLst>
  <pc:docChgLst>
    <pc:chgData name="McTavish, Sarah" userId="S::sarah.mctavish@ontariohealth.ca::df83e2c5-6a2f-4a52-a6e9-18868009233e" providerId="AD" clId="Web-{9308CBF7-9649-19CA-86F8-D7E26F0771C5}"/>
    <pc:docChg chg="modSld">
      <pc:chgData name="McTavish, Sarah" userId="S::sarah.mctavish@ontariohealth.ca::df83e2c5-6a2f-4a52-a6e9-18868009233e" providerId="AD" clId="Web-{9308CBF7-9649-19CA-86F8-D7E26F0771C5}" dt="2023-01-20T13:43:32.158" v="50" actId="1076"/>
      <pc:docMkLst>
        <pc:docMk/>
      </pc:docMkLst>
      <pc:sldChg chg="modSp">
        <pc:chgData name="McTavish, Sarah" userId="S::sarah.mctavish@ontariohealth.ca::df83e2c5-6a2f-4a52-a6e9-18868009233e" providerId="AD" clId="Web-{9308CBF7-9649-19CA-86F8-D7E26F0771C5}" dt="2023-01-20T13:43:32.158" v="50" actId="1076"/>
        <pc:sldMkLst>
          <pc:docMk/>
          <pc:sldMk cId="3977951361" sldId="1980"/>
        </pc:sldMkLst>
        <pc:spChg chg="mod">
          <ac:chgData name="McTavish, Sarah" userId="S::sarah.mctavish@ontariohealth.ca::df83e2c5-6a2f-4a52-a6e9-18868009233e" providerId="AD" clId="Web-{9308CBF7-9649-19CA-86F8-D7E26F0771C5}" dt="2023-01-20T13:41:08.845" v="14" actId="20577"/>
          <ac:spMkLst>
            <pc:docMk/>
            <pc:sldMk cId="3977951361" sldId="1980"/>
            <ac:spMk id="2" creationId="{00000000-0000-0000-0000-000000000000}"/>
          </ac:spMkLst>
        </pc:spChg>
        <pc:spChg chg="mod">
          <ac:chgData name="McTavish, Sarah" userId="S::sarah.mctavish@ontariohealth.ca::df83e2c5-6a2f-4a52-a6e9-18868009233e" providerId="AD" clId="Web-{9308CBF7-9649-19CA-86F8-D7E26F0771C5}" dt="2023-01-20T13:43:14.939" v="49" actId="20577"/>
          <ac:spMkLst>
            <pc:docMk/>
            <pc:sldMk cId="3977951361" sldId="1980"/>
            <ac:spMk id="5" creationId="{00000000-0000-0000-0000-000000000000}"/>
          </ac:spMkLst>
        </pc:spChg>
        <pc:picChg chg="mod">
          <ac:chgData name="McTavish, Sarah" userId="S::sarah.mctavish@ontariohealth.ca::df83e2c5-6a2f-4a52-a6e9-18868009233e" providerId="AD" clId="Web-{9308CBF7-9649-19CA-86F8-D7E26F0771C5}" dt="2023-01-20T13:43:32.158" v="50" actId="1076"/>
          <ac:picMkLst>
            <pc:docMk/>
            <pc:sldMk cId="3977951361" sldId="1980"/>
            <ac:picMk id="7" creationId="{0502D47A-77EF-4E5B-A500-981A22E59211}"/>
          </ac:picMkLst>
        </pc:picChg>
      </pc:sldChg>
    </pc:docChg>
  </pc:docChgLst>
  <pc:docChgLst>
    <pc:chgData name="Petgrave, Josian" userId="S::josian.petgrave@ontariohealth.ca::7da86aba-bf90-4af9-85ac-42a5deaf7858" providerId="AD" clId="Web-{81DCB5D8-5845-B641-58A0-BE438C356539}"/>
    <pc:docChg chg="mod">
      <pc:chgData name="Petgrave, Josian" userId="S::josian.petgrave@ontariohealth.ca::7da86aba-bf90-4af9-85ac-42a5deaf7858" providerId="AD" clId="Web-{81DCB5D8-5845-B641-58A0-BE438C356539}" dt="2023-01-20T19:58:17.771" v="8"/>
      <pc:docMkLst>
        <pc:docMk/>
      </pc:docMkLst>
      <pc:sldChg chg="addCm">
        <pc:chgData name="Petgrave, Josian" userId="S::josian.petgrave@ontariohealth.ca::7da86aba-bf90-4af9-85ac-42a5deaf7858" providerId="AD" clId="Web-{81DCB5D8-5845-B641-58A0-BE438C356539}" dt="2023-01-20T19:48:45.777" v="4"/>
        <pc:sldMkLst>
          <pc:docMk/>
          <pc:sldMk cId="1731421771" sldId="1999"/>
        </pc:sldMkLst>
      </pc:sldChg>
      <pc:sldChg chg="modCm">
        <pc:chgData name="Petgrave, Josian" userId="S::josian.petgrave@ontariohealth.ca::7da86aba-bf90-4af9-85ac-42a5deaf7858" providerId="AD" clId="Web-{81DCB5D8-5845-B641-58A0-BE438C356539}" dt="2023-01-20T19:57:08.772" v="7"/>
        <pc:sldMkLst>
          <pc:docMk/>
          <pc:sldMk cId="3446883005" sldId="2004"/>
        </pc:sldMkLst>
      </pc:sldChg>
      <pc:sldChg chg="addCm modCm">
        <pc:chgData name="Petgrave, Josian" userId="S::josian.petgrave@ontariohealth.ca::7da86aba-bf90-4af9-85ac-42a5deaf7858" providerId="AD" clId="Web-{81DCB5D8-5845-B641-58A0-BE438C356539}" dt="2023-01-20T19:58:17.771" v="8"/>
        <pc:sldMkLst>
          <pc:docMk/>
          <pc:sldMk cId="2481848145" sldId="2007"/>
        </pc:sldMkLst>
      </pc:sldChg>
      <pc:sldChg chg="addCm">
        <pc:chgData name="Petgrave, Josian" userId="S::josian.petgrave@ontariohealth.ca::7da86aba-bf90-4af9-85ac-42a5deaf7858" providerId="AD" clId="Web-{81DCB5D8-5845-B641-58A0-BE438C356539}" dt="2023-01-20T19:51:12.431" v="5"/>
        <pc:sldMkLst>
          <pc:docMk/>
          <pc:sldMk cId="869061886" sldId="2008"/>
        </pc:sldMkLst>
      </pc:sldChg>
      <pc:sldChg chg="addCm">
        <pc:chgData name="Petgrave, Josian" userId="S::josian.petgrave@ontariohealth.ca::7da86aba-bf90-4af9-85ac-42a5deaf7858" providerId="AD" clId="Web-{81DCB5D8-5845-B641-58A0-BE438C356539}" dt="2023-01-20T19:46:31.465" v="3"/>
        <pc:sldMkLst>
          <pc:docMk/>
          <pc:sldMk cId="3498274041" sldId="2018"/>
        </pc:sldMkLst>
      </pc:sldChg>
    </pc:docChg>
  </pc:docChgLst>
  <pc:docChgLst>
    <pc:chgData name="Petgrave, Josian" userId="S::josian.petgrave@ontariohealth.ca::7da86aba-bf90-4af9-85ac-42a5deaf7858" providerId="AD" clId="Web-{8E45D7C1-A006-9901-6AE4-996819708618}"/>
    <pc:docChg chg="">
      <pc:chgData name="Petgrave, Josian" userId="S::josian.petgrave@ontariohealth.ca::7da86aba-bf90-4af9-85ac-42a5deaf7858" providerId="AD" clId="Web-{8E45D7C1-A006-9901-6AE4-996819708618}" dt="2023-01-23T21:01:22.251" v="0"/>
      <pc:docMkLst>
        <pc:docMk/>
      </pc:docMkLst>
      <pc:sldChg chg="modCm">
        <pc:chgData name="Petgrave, Josian" userId="S::josian.petgrave@ontariohealth.ca::7da86aba-bf90-4af9-85ac-42a5deaf7858" providerId="AD" clId="Web-{8E45D7C1-A006-9901-6AE4-996819708618}" dt="2023-01-23T21:01:22.251" v="0"/>
        <pc:sldMkLst>
          <pc:docMk/>
          <pc:sldMk cId="3382319023" sldId="2022"/>
        </pc:sldMkLst>
      </pc:sldChg>
    </pc:docChg>
  </pc:docChgLst>
  <pc:docChgLst>
    <pc:chgData name="Wang, Jerry" userId="S::jerryyixuan.wang@ontariohealth.ca::c9aadfd3-e47f-4a31-9ac0-e6a1ca77629d" providerId="AD" clId="Web-{800EB405-1D39-03E9-1632-7B6103D6F81B}"/>
    <pc:docChg chg="addSld delSld modSld">
      <pc:chgData name="Wang, Jerry" userId="S::jerryyixuan.wang@ontariohealth.ca::c9aadfd3-e47f-4a31-9ac0-e6a1ca77629d" providerId="AD" clId="Web-{800EB405-1D39-03E9-1632-7B6103D6F81B}" dt="2023-01-18T20:36:22.478" v="13" actId="1076"/>
      <pc:docMkLst>
        <pc:docMk/>
      </pc:docMkLst>
      <pc:sldChg chg="modSp">
        <pc:chgData name="Wang, Jerry" userId="S::jerryyixuan.wang@ontariohealth.ca::c9aadfd3-e47f-4a31-9ac0-e6a1ca77629d" providerId="AD" clId="Web-{800EB405-1D39-03E9-1632-7B6103D6F81B}" dt="2023-01-18T20:33:48.853" v="8" actId="20577"/>
        <pc:sldMkLst>
          <pc:docMk/>
          <pc:sldMk cId="219589158" sldId="1996"/>
        </pc:sldMkLst>
        <pc:spChg chg="mod">
          <ac:chgData name="Wang, Jerry" userId="S::jerryyixuan.wang@ontariohealth.ca::c9aadfd3-e47f-4a31-9ac0-e6a1ca77629d" providerId="AD" clId="Web-{800EB405-1D39-03E9-1632-7B6103D6F81B}" dt="2023-01-18T20:33:48.853" v="8" actId="20577"/>
          <ac:spMkLst>
            <pc:docMk/>
            <pc:sldMk cId="219589158" sldId="1996"/>
            <ac:spMk id="3" creationId="{00000000-0000-0000-0000-000000000000}"/>
          </ac:spMkLst>
        </pc:spChg>
      </pc:sldChg>
      <pc:sldChg chg="modSp">
        <pc:chgData name="Wang, Jerry" userId="S::jerryyixuan.wang@ontariohealth.ca::c9aadfd3-e47f-4a31-9ac0-e6a1ca77629d" providerId="AD" clId="Web-{800EB405-1D39-03E9-1632-7B6103D6F81B}" dt="2023-01-18T20:31:24.651" v="7" actId="1076"/>
        <pc:sldMkLst>
          <pc:docMk/>
          <pc:sldMk cId="424998186" sldId="2001"/>
        </pc:sldMkLst>
        <pc:spChg chg="mod">
          <ac:chgData name="Wang, Jerry" userId="S::jerryyixuan.wang@ontariohealth.ca::c9aadfd3-e47f-4a31-9ac0-e6a1ca77629d" providerId="AD" clId="Web-{800EB405-1D39-03E9-1632-7B6103D6F81B}" dt="2023-01-18T20:31:15.354" v="6" actId="1076"/>
          <ac:spMkLst>
            <pc:docMk/>
            <pc:sldMk cId="424998186" sldId="2001"/>
            <ac:spMk id="3" creationId="{1D627DEF-B274-4499-A182-CA8F2B594CEE}"/>
          </ac:spMkLst>
        </pc:spChg>
        <pc:spChg chg="mod">
          <ac:chgData name="Wang, Jerry" userId="S::jerryyixuan.wang@ontariohealth.ca::c9aadfd3-e47f-4a31-9ac0-e6a1ca77629d" providerId="AD" clId="Web-{800EB405-1D39-03E9-1632-7B6103D6F81B}" dt="2023-01-18T20:31:24.651" v="7" actId="1076"/>
          <ac:spMkLst>
            <pc:docMk/>
            <pc:sldMk cId="424998186" sldId="2001"/>
            <ac:spMk id="5" creationId="{55455A96-6AA6-44F4-B48E-D7ED36C1A0A5}"/>
          </ac:spMkLst>
        </pc:spChg>
      </pc:sldChg>
      <pc:sldChg chg="modSp">
        <pc:chgData name="Wang, Jerry" userId="S::jerryyixuan.wang@ontariohealth.ca::c9aadfd3-e47f-4a31-9ac0-e6a1ca77629d" providerId="AD" clId="Web-{800EB405-1D39-03E9-1632-7B6103D6F81B}" dt="2023-01-18T20:36:22.478" v="13" actId="1076"/>
        <pc:sldMkLst>
          <pc:docMk/>
          <pc:sldMk cId="1109206355" sldId="2003"/>
        </pc:sldMkLst>
        <pc:graphicFrameChg chg="mod">
          <ac:chgData name="Wang, Jerry" userId="S::jerryyixuan.wang@ontariohealth.ca::c9aadfd3-e47f-4a31-9ac0-e6a1ca77629d" providerId="AD" clId="Web-{800EB405-1D39-03E9-1632-7B6103D6F81B}" dt="2023-01-18T20:36:22.478" v="13" actId="1076"/>
          <ac:graphicFrameMkLst>
            <pc:docMk/>
            <pc:sldMk cId="1109206355" sldId="2003"/>
            <ac:graphicFrameMk id="6" creationId="{556C9F80-7D56-4C43-8A13-EEB06C15630B}"/>
          </ac:graphicFrameMkLst>
        </pc:graphicFrameChg>
      </pc:sldChg>
      <pc:sldChg chg="modNotes">
        <pc:chgData name="Wang, Jerry" userId="S::jerryyixuan.wang@ontariohealth.ca::c9aadfd3-e47f-4a31-9ac0-e6a1ca77629d" providerId="AD" clId="Web-{800EB405-1D39-03E9-1632-7B6103D6F81B}" dt="2023-01-18T20:27:09.167" v="0"/>
        <pc:sldMkLst>
          <pc:docMk/>
          <pc:sldMk cId="3446883005" sldId="2004"/>
        </pc:sldMkLst>
      </pc:sldChg>
      <pc:sldChg chg="modSp">
        <pc:chgData name="Wang, Jerry" userId="S::jerryyixuan.wang@ontariohealth.ca::c9aadfd3-e47f-4a31-9ac0-e6a1ca77629d" providerId="AD" clId="Web-{800EB405-1D39-03E9-1632-7B6103D6F81B}" dt="2023-01-18T20:36:01.619" v="11" actId="1076"/>
        <pc:sldMkLst>
          <pc:docMk/>
          <pc:sldMk cId="2355701509" sldId="2005"/>
        </pc:sldMkLst>
        <pc:graphicFrameChg chg="mod">
          <ac:chgData name="Wang, Jerry" userId="S::jerryyixuan.wang@ontariohealth.ca::c9aadfd3-e47f-4a31-9ac0-e6a1ca77629d" providerId="AD" clId="Web-{800EB405-1D39-03E9-1632-7B6103D6F81B}" dt="2023-01-18T20:36:01.619" v="11" actId="1076"/>
          <ac:graphicFrameMkLst>
            <pc:docMk/>
            <pc:sldMk cId="2355701509" sldId="2005"/>
            <ac:graphicFrameMk id="6" creationId="{556C9F80-7D56-4C43-8A13-EEB06C15630B}"/>
          </ac:graphicFrameMkLst>
        </pc:graphicFrameChg>
      </pc:sldChg>
      <pc:sldChg chg="modSp">
        <pc:chgData name="Wang, Jerry" userId="S::jerryyixuan.wang@ontariohealth.ca::c9aadfd3-e47f-4a31-9ac0-e6a1ca77629d" providerId="AD" clId="Web-{800EB405-1D39-03E9-1632-7B6103D6F81B}" dt="2023-01-18T20:30:46.776" v="5" actId="20577"/>
        <pc:sldMkLst>
          <pc:docMk/>
          <pc:sldMk cId="2481848145" sldId="2007"/>
        </pc:sldMkLst>
        <pc:spChg chg="mod">
          <ac:chgData name="Wang, Jerry" userId="S::jerryyixuan.wang@ontariohealth.ca::c9aadfd3-e47f-4a31-9ac0-e6a1ca77629d" providerId="AD" clId="Web-{800EB405-1D39-03E9-1632-7B6103D6F81B}" dt="2023-01-18T20:30:46.776" v="5" actId="20577"/>
          <ac:spMkLst>
            <pc:docMk/>
            <pc:sldMk cId="2481848145" sldId="2007"/>
            <ac:spMk id="9" creationId="{003A27DF-71F9-4D6C-A43E-AF25440E398E}"/>
          </ac:spMkLst>
        </pc:spChg>
      </pc:sldChg>
      <pc:sldChg chg="modSp">
        <pc:chgData name="Wang, Jerry" userId="S::jerryyixuan.wang@ontariohealth.ca::c9aadfd3-e47f-4a31-9ac0-e6a1ca77629d" providerId="AD" clId="Web-{800EB405-1D39-03E9-1632-7B6103D6F81B}" dt="2023-01-18T20:34:36.760" v="9" actId="20577"/>
        <pc:sldMkLst>
          <pc:docMk/>
          <pc:sldMk cId="869061886" sldId="2008"/>
        </pc:sldMkLst>
        <pc:spChg chg="mod">
          <ac:chgData name="Wang, Jerry" userId="S::jerryyixuan.wang@ontariohealth.ca::c9aadfd3-e47f-4a31-9ac0-e6a1ca77629d" providerId="AD" clId="Web-{800EB405-1D39-03E9-1632-7B6103D6F81B}" dt="2023-01-18T20:34:36.760" v="9" actId="20577"/>
          <ac:spMkLst>
            <pc:docMk/>
            <pc:sldMk cId="869061886" sldId="2008"/>
            <ac:spMk id="7" creationId="{C1E866F4-8B85-4091-A873-EB343D2DBD6A}"/>
          </ac:spMkLst>
        </pc:spChg>
      </pc:sldChg>
      <pc:sldChg chg="add del">
        <pc:chgData name="Wang, Jerry" userId="S::jerryyixuan.wang@ontariohealth.ca::c9aadfd3-e47f-4a31-9ac0-e6a1ca77629d" providerId="AD" clId="Web-{800EB405-1D39-03E9-1632-7B6103D6F81B}" dt="2023-01-18T20:29:28.385" v="4"/>
        <pc:sldMkLst>
          <pc:docMk/>
          <pc:sldMk cId="1299047068" sldId="2013"/>
        </pc:sldMkLst>
      </pc:sldChg>
    </pc:docChg>
  </pc:docChgLst>
  <pc:docChgLst>
    <pc:chgData name="Costante, Alicia" userId="S::alicia.costante@ontariohealth.ca::088730f9-fd58-499f-8459-bd7b32429f13" providerId="AD" clId="Web-{77CBA295-8C9B-0D84-7436-D2A812BB1A68}"/>
    <pc:docChg chg="delSld modSld">
      <pc:chgData name="Costante, Alicia" userId="S::alicia.costante@ontariohealth.ca::088730f9-fd58-499f-8459-bd7b32429f13" providerId="AD" clId="Web-{77CBA295-8C9B-0D84-7436-D2A812BB1A68}" dt="2023-01-18T21:20:52.030" v="3" actId="20577"/>
      <pc:docMkLst>
        <pc:docMk/>
      </pc:docMkLst>
      <pc:sldChg chg="modSp">
        <pc:chgData name="Costante, Alicia" userId="S::alicia.costante@ontariohealth.ca::088730f9-fd58-499f-8459-bd7b32429f13" providerId="AD" clId="Web-{77CBA295-8C9B-0D84-7436-D2A812BB1A68}" dt="2023-01-18T21:20:52.030" v="3" actId="20577"/>
        <pc:sldMkLst>
          <pc:docMk/>
          <pc:sldMk cId="219589158" sldId="1996"/>
        </pc:sldMkLst>
        <pc:spChg chg="mod">
          <ac:chgData name="Costante, Alicia" userId="S::alicia.costante@ontariohealth.ca::088730f9-fd58-499f-8459-bd7b32429f13" providerId="AD" clId="Web-{77CBA295-8C9B-0D84-7436-D2A812BB1A68}" dt="2023-01-18T21:20:52.030" v="3" actId="20577"/>
          <ac:spMkLst>
            <pc:docMk/>
            <pc:sldMk cId="219589158" sldId="1996"/>
            <ac:spMk id="3" creationId="{00000000-0000-0000-0000-000000000000}"/>
          </ac:spMkLst>
        </pc:spChg>
      </pc:sldChg>
      <pc:sldChg chg="del">
        <pc:chgData name="Costante, Alicia" userId="S::alicia.costante@ontariohealth.ca::088730f9-fd58-499f-8459-bd7b32429f13" providerId="AD" clId="Web-{77CBA295-8C9B-0D84-7436-D2A812BB1A68}" dt="2023-01-18T19:53:17.800" v="0"/>
        <pc:sldMkLst>
          <pc:docMk/>
          <pc:sldMk cId="3246689394" sldId="2128"/>
        </pc:sldMkLst>
      </pc:sldChg>
    </pc:docChg>
  </pc:docChgLst>
  <pc:docChgLst>
    <pc:chgData name="Ye, Lisa" userId="f6d50af7-5318-4721-a890-a4676a754f97" providerId="ADAL" clId="{EBB87821-69B5-4944-AFC0-EC89B37B8E98}"/>
    <pc:docChg chg="modSld">
      <pc:chgData name="Ye, Lisa" userId="f6d50af7-5318-4721-a890-a4676a754f97" providerId="ADAL" clId="{EBB87821-69B5-4944-AFC0-EC89B37B8E98}" dt="2023-02-01T16:22:23.663" v="200"/>
      <pc:docMkLst>
        <pc:docMk/>
      </pc:docMkLst>
      <pc:sldChg chg="modSp mod modCm">
        <pc:chgData name="Ye, Lisa" userId="f6d50af7-5318-4721-a890-a4676a754f97" providerId="ADAL" clId="{EBB87821-69B5-4944-AFC0-EC89B37B8E98}" dt="2023-01-26T14:06:59.789" v="163"/>
        <pc:sldMkLst>
          <pc:docMk/>
          <pc:sldMk cId="267434917" sldId="1975"/>
        </pc:sldMkLst>
        <pc:spChg chg="mod">
          <ac:chgData name="Ye, Lisa" userId="f6d50af7-5318-4721-a890-a4676a754f97" providerId="ADAL" clId="{EBB87821-69B5-4944-AFC0-EC89B37B8E98}" dt="2023-01-25T16:22:48.484" v="62" actId="6549"/>
          <ac:spMkLst>
            <pc:docMk/>
            <pc:sldMk cId="267434917" sldId="1975"/>
            <ac:spMk id="3" creationId="{00000000-0000-0000-0000-000000000000}"/>
          </ac:spMkLst>
        </pc:spChg>
      </pc:sldChg>
      <pc:sldChg chg="addCm">
        <pc:chgData name="Ye, Lisa" userId="f6d50af7-5318-4721-a890-a4676a754f97" providerId="ADAL" clId="{EBB87821-69B5-4944-AFC0-EC89B37B8E98}" dt="2023-01-20T21:57:44.869" v="15"/>
        <pc:sldMkLst>
          <pc:docMk/>
          <pc:sldMk cId="3773238825" sldId="1979"/>
        </pc:sldMkLst>
      </pc:sldChg>
      <pc:sldChg chg="modSp mod addCm modCm">
        <pc:chgData name="Ye, Lisa" userId="f6d50af7-5318-4721-a890-a4676a754f97" providerId="ADAL" clId="{EBB87821-69B5-4944-AFC0-EC89B37B8E98}" dt="2023-01-25T16:27:13.852" v="66"/>
        <pc:sldMkLst>
          <pc:docMk/>
          <pc:sldMk cId="3988517691" sldId="1983"/>
        </pc:sldMkLst>
        <pc:spChg chg="mod">
          <ac:chgData name="Ye, Lisa" userId="f6d50af7-5318-4721-a890-a4676a754f97" providerId="ADAL" clId="{EBB87821-69B5-4944-AFC0-EC89B37B8E98}" dt="2023-01-25T16:26:50.970" v="65" actId="14100"/>
          <ac:spMkLst>
            <pc:docMk/>
            <pc:sldMk cId="3988517691" sldId="1983"/>
            <ac:spMk id="3" creationId="{805AE972-0C5D-4C3F-B73A-0E73848BD203}"/>
          </ac:spMkLst>
        </pc:spChg>
      </pc:sldChg>
      <pc:sldChg chg="modSp mod addCm modCm">
        <pc:chgData name="Ye, Lisa" userId="f6d50af7-5318-4721-a890-a4676a754f97" providerId="ADAL" clId="{EBB87821-69B5-4944-AFC0-EC89B37B8E98}" dt="2023-01-25T22:31:46.264" v="144" actId="6549"/>
        <pc:sldMkLst>
          <pc:docMk/>
          <pc:sldMk cId="1765776785" sldId="1984"/>
        </pc:sldMkLst>
        <pc:spChg chg="mod">
          <ac:chgData name="Ye, Lisa" userId="f6d50af7-5318-4721-a890-a4676a754f97" providerId="ADAL" clId="{EBB87821-69B5-4944-AFC0-EC89B37B8E98}" dt="2023-01-25T22:31:46.264" v="144" actId="6549"/>
          <ac:spMkLst>
            <pc:docMk/>
            <pc:sldMk cId="1765776785" sldId="1984"/>
            <ac:spMk id="5" creationId="{00000000-0000-0000-0000-000000000000}"/>
          </ac:spMkLst>
        </pc:spChg>
      </pc:sldChg>
      <pc:sldChg chg="addCm modCm">
        <pc:chgData name="Ye, Lisa" userId="f6d50af7-5318-4721-a890-a4676a754f97" providerId="ADAL" clId="{EBB87821-69B5-4944-AFC0-EC89B37B8E98}" dt="2023-01-25T16:28:22.002" v="68"/>
        <pc:sldMkLst>
          <pc:docMk/>
          <pc:sldMk cId="2305115646" sldId="1985"/>
        </pc:sldMkLst>
      </pc:sldChg>
      <pc:sldChg chg="addCm modCm">
        <pc:chgData name="Ye, Lisa" userId="f6d50af7-5318-4721-a890-a4676a754f97" providerId="ADAL" clId="{EBB87821-69B5-4944-AFC0-EC89B37B8E98}" dt="2023-02-01T16:22:23.663" v="200"/>
        <pc:sldMkLst>
          <pc:docMk/>
          <pc:sldMk cId="682192084" sldId="1988"/>
        </pc:sldMkLst>
        <pc:extLst>
          <p:ext xmlns:p="http://schemas.openxmlformats.org/presentationml/2006/main" uri="{D6D511B9-2390-475A-947B-AFAB55BFBCF1}">
            <pc226:cmChg xmlns:pc226="http://schemas.microsoft.com/office/powerpoint/2022/06/main/command" chg="add">
              <pc226:chgData name="Ye, Lisa" userId="f6d50af7-5318-4721-a890-a4676a754f97" providerId="ADAL" clId="{EBB87821-69B5-4944-AFC0-EC89B37B8E98}" dt="2023-02-01T16:22:23.663" v="200"/>
              <pc2:cmMkLst xmlns:pc2="http://schemas.microsoft.com/office/powerpoint/2019/9/main/command">
                <pc:docMk/>
                <pc:sldMk cId="682192084" sldId="1988"/>
                <pc2:cmMk id="{607039AF-1D4A-446A-B2D3-44E8B6765345}"/>
              </pc2:cmMkLst>
            </pc226:cmChg>
          </p:ext>
        </pc:extLst>
      </pc:sldChg>
      <pc:sldChg chg="modSp mod addCm">
        <pc:chgData name="Ye, Lisa" userId="f6d50af7-5318-4721-a890-a4676a754f97" providerId="ADAL" clId="{EBB87821-69B5-4944-AFC0-EC89B37B8E98}" dt="2023-01-26T16:28:06.164" v="199"/>
        <pc:sldMkLst>
          <pc:docMk/>
          <pc:sldMk cId="3743710848" sldId="1993"/>
        </pc:sldMkLst>
        <pc:spChg chg="mod">
          <ac:chgData name="Ye, Lisa" userId="f6d50af7-5318-4721-a890-a4676a754f97" providerId="ADAL" clId="{EBB87821-69B5-4944-AFC0-EC89B37B8E98}" dt="2023-01-26T16:27:55.497" v="198" actId="14100"/>
          <ac:spMkLst>
            <pc:docMk/>
            <pc:sldMk cId="3743710848" sldId="1993"/>
            <ac:spMk id="5" creationId="{7C73D60E-78B0-7E47-9D34-8EB811DA664E}"/>
          </ac:spMkLst>
        </pc:spChg>
        <pc:extLst>
          <p:ext xmlns:p="http://schemas.openxmlformats.org/presentationml/2006/main" uri="{D6D511B9-2390-475A-947B-AFAB55BFBCF1}">
            <pc226:cmChg xmlns:pc226="http://schemas.microsoft.com/office/powerpoint/2022/06/main/command" chg="add">
              <pc226:chgData name="Ye, Lisa" userId="f6d50af7-5318-4721-a890-a4676a754f97" providerId="ADAL" clId="{EBB87821-69B5-4944-AFC0-EC89B37B8E98}" dt="2023-01-26T16:28:06.164" v="199"/>
              <pc2:cmMkLst xmlns:pc2="http://schemas.microsoft.com/office/powerpoint/2019/9/main/command">
                <pc:docMk/>
                <pc:sldMk cId="3743710848" sldId="1993"/>
                <pc2:cmMk id="{E4F4ECB6-C166-420F-AEC3-8633377E9FCD}"/>
              </pc2:cmMkLst>
            </pc226:cmChg>
          </p:ext>
        </pc:extLst>
      </pc:sldChg>
      <pc:sldChg chg="addCm modCm">
        <pc:chgData name="Ye, Lisa" userId="f6d50af7-5318-4721-a890-a4676a754f97" providerId="ADAL" clId="{EBB87821-69B5-4944-AFC0-EC89B37B8E98}" dt="2023-01-26T14:09:48.991" v="164"/>
        <pc:sldMkLst>
          <pc:docMk/>
          <pc:sldMk cId="983514500" sldId="1998"/>
        </pc:sldMkLst>
      </pc:sldChg>
      <pc:sldChg chg="addCm">
        <pc:chgData name="Ye, Lisa" userId="f6d50af7-5318-4721-a890-a4676a754f97" providerId="ADAL" clId="{EBB87821-69B5-4944-AFC0-EC89B37B8E98}" dt="2023-01-20T19:49:21.590" v="3"/>
        <pc:sldMkLst>
          <pc:docMk/>
          <pc:sldMk cId="1731421771" sldId="1999"/>
        </pc:sldMkLst>
      </pc:sldChg>
      <pc:sldChg chg="addCm modCm">
        <pc:chgData name="Ye, Lisa" userId="f6d50af7-5318-4721-a890-a4676a754f97" providerId="ADAL" clId="{EBB87821-69B5-4944-AFC0-EC89B37B8E98}" dt="2023-01-25T22:39:20.826" v="150"/>
        <pc:sldMkLst>
          <pc:docMk/>
          <pc:sldMk cId="424998186" sldId="2001"/>
        </pc:sldMkLst>
      </pc:sldChg>
      <pc:sldChg chg="addCm">
        <pc:chgData name="Ye, Lisa" userId="f6d50af7-5318-4721-a890-a4676a754f97" providerId="ADAL" clId="{EBB87821-69B5-4944-AFC0-EC89B37B8E98}" dt="2023-01-20T19:54:26.733" v="4"/>
        <pc:sldMkLst>
          <pc:docMk/>
          <pc:sldMk cId="3446883005" sldId="2004"/>
        </pc:sldMkLst>
      </pc:sldChg>
      <pc:sldChg chg="addCm modCm">
        <pc:chgData name="Ye, Lisa" userId="f6d50af7-5318-4721-a890-a4676a754f97" providerId="ADAL" clId="{EBB87821-69B5-4944-AFC0-EC89B37B8E98}" dt="2023-01-25T22:45:28.272" v="154"/>
        <pc:sldMkLst>
          <pc:docMk/>
          <pc:sldMk cId="2355701509" sldId="2005"/>
        </pc:sldMkLst>
      </pc:sldChg>
      <pc:sldChg chg="addCm modCm">
        <pc:chgData name="Ye, Lisa" userId="f6d50af7-5318-4721-a890-a4676a754f97" providerId="ADAL" clId="{EBB87821-69B5-4944-AFC0-EC89B37B8E98}" dt="2023-01-20T21:02:12.918" v="14" actId="2056"/>
        <pc:sldMkLst>
          <pc:docMk/>
          <pc:sldMk cId="2481848145" sldId="2007"/>
        </pc:sldMkLst>
      </pc:sldChg>
      <pc:sldChg chg="addCm delCm modCm">
        <pc:chgData name="Ye, Lisa" userId="f6d50af7-5318-4721-a890-a4676a754f97" providerId="ADAL" clId="{EBB87821-69B5-4944-AFC0-EC89B37B8E98}" dt="2023-01-20T20:22:32.108" v="13"/>
        <pc:sldMkLst>
          <pc:docMk/>
          <pc:sldMk cId="869061886" sldId="2008"/>
        </pc:sldMkLst>
      </pc:sldChg>
      <pc:sldChg chg="addCm modCm">
        <pc:chgData name="Ye, Lisa" userId="f6d50af7-5318-4721-a890-a4676a754f97" providerId="ADAL" clId="{EBB87821-69B5-4944-AFC0-EC89B37B8E98}" dt="2023-01-26T15:03:13.100" v="166"/>
        <pc:sldMkLst>
          <pc:docMk/>
          <pc:sldMk cId="4289961281" sldId="2020"/>
        </pc:sldMkLst>
      </pc:sldChg>
      <pc:sldChg chg="addCm modCm">
        <pc:chgData name="Ye, Lisa" userId="f6d50af7-5318-4721-a890-a4676a754f97" providerId="ADAL" clId="{EBB87821-69B5-4944-AFC0-EC89B37B8E98}" dt="2023-01-26T00:56:13.458" v="159"/>
        <pc:sldMkLst>
          <pc:docMk/>
          <pc:sldMk cId="3003978645" sldId="2021"/>
        </pc:sldMkLst>
      </pc:sldChg>
      <pc:sldChg chg="addCm modCm">
        <pc:chgData name="Ye, Lisa" userId="f6d50af7-5318-4721-a890-a4676a754f97" providerId="ADAL" clId="{EBB87821-69B5-4944-AFC0-EC89B37B8E98}" dt="2023-01-26T01:01:47.402" v="162"/>
        <pc:sldMkLst>
          <pc:docMk/>
          <pc:sldMk cId="3382319023" sldId="2022"/>
        </pc:sldMkLst>
      </pc:sldChg>
      <pc:sldChg chg="addCm">
        <pc:chgData name="Ye, Lisa" userId="f6d50af7-5318-4721-a890-a4676a754f97" providerId="ADAL" clId="{EBB87821-69B5-4944-AFC0-EC89B37B8E98}" dt="2023-01-25T21:18:14.741" v="71"/>
        <pc:sldMkLst>
          <pc:docMk/>
          <pc:sldMk cId="1475645832" sldId="2023"/>
        </pc:sldMkLst>
      </pc:sldChg>
      <pc:sldChg chg="modSp addCm modCm">
        <pc:chgData name="Ye, Lisa" userId="f6d50af7-5318-4721-a890-a4676a754f97" providerId="ADAL" clId="{EBB87821-69B5-4944-AFC0-EC89B37B8E98}" dt="2023-01-25T22:42:57.084" v="153" actId="255"/>
        <pc:sldMkLst>
          <pc:docMk/>
          <pc:sldMk cId="4235504862" sldId="2024"/>
        </pc:sldMkLst>
        <pc:graphicFrameChg chg="mod">
          <ac:chgData name="Ye, Lisa" userId="f6d50af7-5318-4721-a890-a4676a754f97" providerId="ADAL" clId="{EBB87821-69B5-4944-AFC0-EC89B37B8E98}" dt="2023-01-25T22:42:57.084" v="153" actId="255"/>
          <ac:graphicFrameMkLst>
            <pc:docMk/>
            <pc:sldMk cId="4235504862" sldId="2024"/>
            <ac:graphicFrameMk id="5" creationId="{1776335D-794D-4817-8C68-4BFD21B20D04}"/>
          </ac:graphicFrameMkLst>
        </pc:graphicFrameChg>
      </pc:sldChg>
    </pc:docChg>
  </pc:docChgLst>
  <pc:docChgLst>
    <pc:chgData name="Summers, Dana" userId="b0920c69-fded-44fd-8cfc-ed2d47df7fad" providerId="ADAL" clId="{0DD6F55C-123F-4F5B-A5FE-2A6C882EC1C6}"/>
    <pc:docChg chg="custSel modSld">
      <pc:chgData name="Summers, Dana" userId="b0920c69-fded-44fd-8cfc-ed2d47df7fad" providerId="ADAL" clId="{0DD6F55C-123F-4F5B-A5FE-2A6C882EC1C6}" dt="2023-03-22T13:46:35.185" v="151" actId="20577"/>
      <pc:docMkLst>
        <pc:docMk/>
      </pc:docMkLst>
      <pc:sldChg chg="modSp mod">
        <pc:chgData name="Summers, Dana" userId="b0920c69-fded-44fd-8cfc-ed2d47df7fad" providerId="ADAL" clId="{0DD6F55C-123F-4F5B-A5FE-2A6C882EC1C6}" dt="2023-03-22T13:46:35.185" v="151" actId="20577"/>
        <pc:sldMkLst>
          <pc:docMk/>
          <pc:sldMk cId="424998186" sldId="2001"/>
        </pc:sldMkLst>
        <pc:spChg chg="mod">
          <ac:chgData name="Summers, Dana" userId="b0920c69-fded-44fd-8cfc-ed2d47df7fad" providerId="ADAL" clId="{0DD6F55C-123F-4F5B-A5FE-2A6C882EC1C6}" dt="2023-03-22T13:46:35.185" v="151" actId="20577"/>
          <ac:spMkLst>
            <pc:docMk/>
            <pc:sldMk cId="424998186" sldId="2001"/>
            <ac:spMk id="3" creationId="{1D627DEF-B274-4499-A182-CA8F2B594CEE}"/>
          </ac:spMkLst>
        </pc:spChg>
      </pc:sldChg>
    </pc:docChg>
  </pc:docChgLst>
  <pc:docChgLst>
    <pc:chgData name="Wang, Jerry" userId="S::jerryyixuan.wang@ontariohealth.ca::c9aadfd3-e47f-4a31-9ac0-e6a1ca77629d" providerId="AD" clId="Web-{D2C6CFD8-5E20-FE00-5995-3D9C9AAD5FDB}"/>
    <pc:docChg chg="">
      <pc:chgData name="Wang, Jerry" userId="S::jerryyixuan.wang@ontariohealth.ca::c9aadfd3-e47f-4a31-9ac0-e6a1ca77629d" providerId="AD" clId="Web-{D2C6CFD8-5E20-FE00-5995-3D9C9AAD5FDB}" dt="2023-01-18T17:30:09.836" v="0"/>
      <pc:docMkLst>
        <pc:docMk/>
      </pc:docMkLst>
      <pc:sldChg chg="modCm">
        <pc:chgData name="Wang, Jerry" userId="S::jerryyixuan.wang@ontariohealth.ca::c9aadfd3-e47f-4a31-9ac0-e6a1ca77629d" providerId="AD" clId="Web-{D2C6CFD8-5E20-FE00-5995-3D9C9AAD5FDB}" dt="2023-01-18T17:30:09.836" v="0"/>
        <pc:sldMkLst>
          <pc:docMk/>
          <pc:sldMk cId="3773238825" sldId="1979"/>
        </pc:sldMkLst>
      </pc:sldChg>
    </pc:docChg>
  </pc:docChgLst>
  <pc:docChgLst>
    <pc:chgData name="Wong, Ansely" userId="S::ansely.wong@ontariohealth.ca::36550705-16d1-4a14-9a36-a1123b1cd993" providerId="AD" clId="Web-{A9EC52AD-C250-2F7A-28B4-48C9667A7E9F}"/>
    <pc:docChg chg="">
      <pc:chgData name="Wong, Ansely" userId="S::ansely.wong@ontariohealth.ca::36550705-16d1-4a14-9a36-a1123b1cd993" providerId="AD" clId="Web-{A9EC52AD-C250-2F7A-28B4-48C9667A7E9F}" dt="2023-01-24T21:08:21.259" v="0"/>
      <pc:docMkLst>
        <pc:docMk/>
      </pc:docMkLst>
      <pc:sldChg chg="modCm">
        <pc:chgData name="Wong, Ansely" userId="S::ansely.wong@ontariohealth.ca::36550705-16d1-4a14-9a36-a1123b1cd993" providerId="AD" clId="Web-{A9EC52AD-C250-2F7A-28B4-48C9667A7E9F}" dt="2023-01-24T21:08:21.259" v="0"/>
        <pc:sldMkLst>
          <pc:docMk/>
          <pc:sldMk cId="3503358222" sldId="2006"/>
        </pc:sldMkLst>
      </pc:sldChg>
    </pc:docChg>
  </pc:docChgLst>
  <pc:docChgLst>
    <pc:chgData name="Wang, Jerry" userId="c9aadfd3-e47f-4a31-9ac0-e6a1ca77629d" providerId="ADAL" clId="{DD1DBDCC-E5CE-43E2-BAA5-3AD02536C6DA}"/>
    <pc:docChg chg="undo redo custSel addSld delSld modSld sldOrd delMainMaster">
      <pc:chgData name="Wang, Jerry" userId="c9aadfd3-e47f-4a31-9ac0-e6a1ca77629d" providerId="ADAL" clId="{DD1DBDCC-E5CE-43E2-BAA5-3AD02536C6DA}" dt="2023-01-28T02:52:02.876" v="5191"/>
      <pc:docMkLst>
        <pc:docMk/>
      </pc:docMkLst>
      <pc:sldChg chg="del">
        <pc:chgData name="Wang, Jerry" userId="c9aadfd3-e47f-4a31-9ac0-e6a1ca77629d" providerId="ADAL" clId="{DD1DBDCC-E5CE-43E2-BAA5-3AD02536C6DA}" dt="2023-01-25T20:05:40.236" v="4264" actId="47"/>
        <pc:sldMkLst>
          <pc:docMk/>
          <pc:sldMk cId="946709697" sldId="1179"/>
        </pc:sldMkLst>
      </pc:sldChg>
      <pc:sldChg chg="modCm">
        <pc:chgData name="Wang, Jerry" userId="c9aadfd3-e47f-4a31-9ac0-e6a1ca77629d" providerId="ADAL" clId="{DD1DBDCC-E5CE-43E2-BAA5-3AD02536C6DA}" dt="2023-01-25T20:45:22.393" v="4331"/>
        <pc:sldMkLst>
          <pc:docMk/>
          <pc:sldMk cId="267434917" sldId="1975"/>
        </pc:sldMkLst>
      </pc:sldChg>
      <pc:sldChg chg="addSp delSp modSp mod addCm modCm">
        <pc:chgData name="Wang, Jerry" userId="c9aadfd3-e47f-4a31-9ac0-e6a1ca77629d" providerId="ADAL" clId="{DD1DBDCC-E5CE-43E2-BAA5-3AD02536C6DA}" dt="2023-01-24T19:47:13.438" v="3762" actId="13926"/>
        <pc:sldMkLst>
          <pc:docMk/>
          <pc:sldMk cId="3754249042" sldId="1978"/>
        </pc:sldMkLst>
        <pc:spChg chg="mod">
          <ac:chgData name="Wang, Jerry" userId="c9aadfd3-e47f-4a31-9ac0-e6a1ca77629d" providerId="ADAL" clId="{DD1DBDCC-E5CE-43E2-BAA5-3AD02536C6DA}" dt="2023-01-24T19:47:13.438" v="3762" actId="13926"/>
          <ac:spMkLst>
            <pc:docMk/>
            <pc:sldMk cId="3754249042" sldId="1978"/>
            <ac:spMk id="2" creationId="{00000000-0000-0000-0000-000000000000}"/>
          </ac:spMkLst>
        </pc:spChg>
        <pc:spChg chg="add mod">
          <ac:chgData name="Wang, Jerry" userId="c9aadfd3-e47f-4a31-9ac0-e6a1ca77629d" providerId="ADAL" clId="{DD1DBDCC-E5CE-43E2-BAA5-3AD02536C6DA}" dt="2023-01-19T20:08:31.249" v="1891" actId="20577"/>
          <ac:spMkLst>
            <pc:docMk/>
            <pc:sldMk cId="3754249042" sldId="1978"/>
            <ac:spMk id="20" creationId="{E8615C84-CFCF-4442-A2BB-FEA580F701B8}"/>
          </ac:spMkLst>
        </pc:spChg>
        <pc:spChg chg="mod">
          <ac:chgData name="Wang, Jerry" userId="c9aadfd3-e47f-4a31-9ac0-e6a1ca77629d" providerId="ADAL" clId="{DD1DBDCC-E5CE-43E2-BAA5-3AD02536C6DA}" dt="2023-01-19T20:08:10.327" v="1873" actId="1076"/>
          <ac:spMkLst>
            <pc:docMk/>
            <pc:sldMk cId="3754249042" sldId="1978"/>
            <ac:spMk id="24" creationId="{4853A873-C959-4D38-8278-FD7FE247F985}"/>
          </ac:spMkLst>
        </pc:spChg>
        <pc:spChg chg="mod">
          <ac:chgData name="Wang, Jerry" userId="c9aadfd3-e47f-4a31-9ac0-e6a1ca77629d" providerId="ADAL" clId="{DD1DBDCC-E5CE-43E2-BAA5-3AD02536C6DA}" dt="2023-01-19T20:08:03.990" v="1871" actId="1076"/>
          <ac:spMkLst>
            <pc:docMk/>
            <pc:sldMk cId="3754249042" sldId="1978"/>
            <ac:spMk id="25" creationId="{03E716EF-89B3-412B-9FC8-3C5BA1689C25}"/>
          </ac:spMkLst>
        </pc:spChg>
        <pc:picChg chg="add mod">
          <ac:chgData name="Wang, Jerry" userId="c9aadfd3-e47f-4a31-9ac0-e6a1ca77629d" providerId="ADAL" clId="{DD1DBDCC-E5CE-43E2-BAA5-3AD02536C6DA}" dt="2023-01-19T20:08:10.327" v="1873" actId="1076"/>
          <ac:picMkLst>
            <pc:docMk/>
            <pc:sldMk cId="3754249042" sldId="1978"/>
            <ac:picMk id="4" creationId="{E0862861-4490-49F1-A90F-CAA5F2EEA14B}"/>
          </ac:picMkLst>
        </pc:picChg>
        <pc:picChg chg="del">
          <ac:chgData name="Wang, Jerry" userId="c9aadfd3-e47f-4a31-9ac0-e6a1ca77629d" providerId="ADAL" clId="{DD1DBDCC-E5CE-43E2-BAA5-3AD02536C6DA}" dt="2023-01-19T19:46:30.617" v="1787" actId="478"/>
          <ac:picMkLst>
            <pc:docMk/>
            <pc:sldMk cId="3754249042" sldId="1978"/>
            <ac:picMk id="6" creationId="{3E7B1C14-80AA-4506-B5D4-2F9D3BAE1924}"/>
          </ac:picMkLst>
        </pc:picChg>
        <pc:picChg chg="add mod">
          <ac:chgData name="Wang, Jerry" userId="c9aadfd3-e47f-4a31-9ac0-e6a1ca77629d" providerId="ADAL" clId="{DD1DBDCC-E5CE-43E2-BAA5-3AD02536C6DA}" dt="2023-01-19T20:08:03.990" v="1871" actId="1076"/>
          <ac:picMkLst>
            <pc:docMk/>
            <pc:sldMk cId="3754249042" sldId="1978"/>
            <ac:picMk id="8" creationId="{9C234A84-02DB-45E1-8BC8-EDB8A9CE6B28}"/>
          </ac:picMkLst>
        </pc:picChg>
        <pc:picChg chg="del">
          <ac:chgData name="Wang, Jerry" userId="c9aadfd3-e47f-4a31-9ac0-e6a1ca77629d" providerId="ADAL" clId="{DD1DBDCC-E5CE-43E2-BAA5-3AD02536C6DA}" dt="2023-01-19T19:44:32.954" v="1773" actId="478"/>
          <ac:picMkLst>
            <pc:docMk/>
            <pc:sldMk cId="3754249042" sldId="1978"/>
            <ac:picMk id="9" creationId="{10433491-63B4-4C6D-BCAD-58BFA1CA01B1}"/>
          </ac:picMkLst>
        </pc:picChg>
        <pc:picChg chg="add mod">
          <ac:chgData name="Wang, Jerry" userId="c9aadfd3-e47f-4a31-9ac0-e6a1ca77629d" providerId="ADAL" clId="{DD1DBDCC-E5CE-43E2-BAA5-3AD02536C6DA}" dt="2023-01-19T20:09:29.479" v="1899" actId="14861"/>
          <ac:picMkLst>
            <pc:docMk/>
            <pc:sldMk cId="3754249042" sldId="1978"/>
            <ac:picMk id="11" creationId="{A7DD1DB3-801F-4B11-B477-F176D99622D2}"/>
          </ac:picMkLst>
        </pc:picChg>
        <pc:picChg chg="add del mod">
          <ac:chgData name="Wang, Jerry" userId="c9aadfd3-e47f-4a31-9ac0-e6a1ca77629d" providerId="ADAL" clId="{DD1DBDCC-E5CE-43E2-BAA5-3AD02536C6DA}" dt="2023-01-19T20:09:18.096" v="1897" actId="478"/>
          <ac:picMkLst>
            <pc:docMk/>
            <pc:sldMk cId="3754249042" sldId="1978"/>
            <ac:picMk id="21" creationId="{F1D2BBC7-2F2F-4188-8B50-CFC166DB1586}"/>
          </ac:picMkLst>
        </pc:picChg>
      </pc:sldChg>
      <pc:sldChg chg="addSp delSp modSp mod modCm">
        <pc:chgData name="Wang, Jerry" userId="c9aadfd3-e47f-4a31-9ac0-e6a1ca77629d" providerId="ADAL" clId="{DD1DBDCC-E5CE-43E2-BAA5-3AD02536C6DA}" dt="2023-01-24T19:47:23.790" v="3763"/>
        <pc:sldMkLst>
          <pc:docMk/>
          <pc:sldMk cId="3773238825" sldId="1979"/>
        </pc:sldMkLst>
        <pc:grpChg chg="mod">
          <ac:chgData name="Wang, Jerry" userId="c9aadfd3-e47f-4a31-9ac0-e6a1ca77629d" providerId="ADAL" clId="{DD1DBDCC-E5CE-43E2-BAA5-3AD02536C6DA}" dt="2023-01-19T20:04:27.918" v="1852" actId="1076"/>
          <ac:grpSpMkLst>
            <pc:docMk/>
            <pc:sldMk cId="3773238825" sldId="1979"/>
            <ac:grpSpMk id="13" creationId="{13FF1903-CB47-420E-8440-62E9EBC9874A}"/>
          </ac:grpSpMkLst>
        </pc:grpChg>
        <pc:grpChg chg="mod">
          <ac:chgData name="Wang, Jerry" userId="c9aadfd3-e47f-4a31-9ac0-e6a1ca77629d" providerId="ADAL" clId="{DD1DBDCC-E5CE-43E2-BAA5-3AD02536C6DA}" dt="2023-01-19T20:07:32.911" v="1870" actId="1076"/>
          <ac:grpSpMkLst>
            <pc:docMk/>
            <pc:sldMk cId="3773238825" sldId="1979"/>
            <ac:grpSpMk id="26" creationId="{7850FA12-DE51-49F9-B800-265FF99274E0}"/>
          </ac:grpSpMkLst>
        </pc:grpChg>
        <pc:picChg chg="del">
          <ac:chgData name="Wang, Jerry" userId="c9aadfd3-e47f-4a31-9ac0-e6a1ca77629d" providerId="ADAL" clId="{DD1DBDCC-E5CE-43E2-BAA5-3AD02536C6DA}" dt="2023-01-19T19:54:47.220" v="1815" actId="478"/>
          <ac:picMkLst>
            <pc:docMk/>
            <pc:sldMk cId="3773238825" sldId="1979"/>
            <ac:picMk id="3" creationId="{0D239C34-194F-491A-B446-F7DF9097F185}"/>
          </ac:picMkLst>
        </pc:picChg>
        <pc:picChg chg="add mod ord">
          <ac:chgData name="Wang, Jerry" userId="c9aadfd3-e47f-4a31-9ac0-e6a1ca77629d" providerId="ADAL" clId="{DD1DBDCC-E5CE-43E2-BAA5-3AD02536C6DA}" dt="2023-01-19T20:04:16.874" v="1851" actId="167"/>
          <ac:picMkLst>
            <pc:docMk/>
            <pc:sldMk cId="3773238825" sldId="1979"/>
            <ac:picMk id="4" creationId="{519503BB-6953-481E-82DC-67C965B1CAF6}"/>
          </ac:picMkLst>
        </pc:picChg>
        <pc:picChg chg="del">
          <ac:chgData name="Wang, Jerry" userId="c9aadfd3-e47f-4a31-9ac0-e6a1ca77629d" providerId="ADAL" clId="{DD1DBDCC-E5CE-43E2-BAA5-3AD02536C6DA}" dt="2023-01-19T19:54:53.542" v="1817" actId="478"/>
          <ac:picMkLst>
            <pc:docMk/>
            <pc:sldMk cId="3773238825" sldId="1979"/>
            <ac:picMk id="6" creationId="{8C05A019-4093-47D5-A69E-2D1238A16139}"/>
          </ac:picMkLst>
        </pc:picChg>
        <pc:picChg chg="add del mod">
          <ac:chgData name="Wang, Jerry" userId="c9aadfd3-e47f-4a31-9ac0-e6a1ca77629d" providerId="ADAL" clId="{DD1DBDCC-E5CE-43E2-BAA5-3AD02536C6DA}" dt="2023-01-19T20:03:16.398" v="1843" actId="478"/>
          <ac:picMkLst>
            <pc:docMk/>
            <pc:sldMk cId="3773238825" sldId="1979"/>
            <ac:picMk id="7" creationId="{BDE5EEAA-FB54-4375-8719-27A962E72B09}"/>
          </ac:picMkLst>
        </pc:picChg>
        <pc:picChg chg="add del mod">
          <ac:chgData name="Wang, Jerry" userId="c9aadfd3-e47f-4a31-9ac0-e6a1ca77629d" providerId="ADAL" clId="{DD1DBDCC-E5CE-43E2-BAA5-3AD02536C6DA}" dt="2023-01-19T20:04:51.995" v="1855" actId="478"/>
          <ac:picMkLst>
            <pc:docMk/>
            <pc:sldMk cId="3773238825" sldId="1979"/>
            <ac:picMk id="10" creationId="{E3FF2F66-48F7-44FD-A422-9BB68F429370}"/>
          </ac:picMkLst>
        </pc:picChg>
        <pc:picChg chg="add mod">
          <ac:chgData name="Wang, Jerry" userId="c9aadfd3-e47f-4a31-9ac0-e6a1ca77629d" providerId="ADAL" clId="{DD1DBDCC-E5CE-43E2-BAA5-3AD02536C6DA}" dt="2023-01-19T20:07:32.911" v="1870" actId="1076"/>
          <ac:picMkLst>
            <pc:docMk/>
            <pc:sldMk cId="3773238825" sldId="1979"/>
            <ac:picMk id="14" creationId="{3496260B-C897-4045-898D-7AA3FAF0AE21}"/>
          </ac:picMkLst>
        </pc:picChg>
        <pc:picChg chg="del">
          <ac:chgData name="Wang, Jerry" userId="c9aadfd3-e47f-4a31-9ac0-e6a1ca77629d" providerId="ADAL" clId="{DD1DBDCC-E5CE-43E2-BAA5-3AD02536C6DA}" dt="2023-01-19T19:54:54.149" v="1818" actId="478"/>
          <ac:picMkLst>
            <pc:docMk/>
            <pc:sldMk cId="3773238825" sldId="1979"/>
            <ac:picMk id="15" creationId="{9F164D9B-E763-434C-904D-144B3C034AFE}"/>
          </ac:picMkLst>
        </pc:picChg>
        <pc:picChg chg="add mod ord modCrop">
          <ac:chgData name="Wang, Jerry" userId="c9aadfd3-e47f-4a31-9ac0-e6a1ca77629d" providerId="ADAL" clId="{DD1DBDCC-E5CE-43E2-BAA5-3AD02536C6DA}" dt="2023-01-19T20:04:34.799" v="1854" actId="167"/>
          <ac:picMkLst>
            <pc:docMk/>
            <pc:sldMk cId="3773238825" sldId="1979"/>
            <ac:picMk id="27" creationId="{EEB2ECDA-51E5-462D-9716-2F5B6E1DA1E6}"/>
          </ac:picMkLst>
        </pc:picChg>
        <pc:picChg chg="del">
          <ac:chgData name="Wang, Jerry" userId="c9aadfd3-e47f-4a31-9ac0-e6a1ca77629d" providerId="ADAL" clId="{DD1DBDCC-E5CE-43E2-BAA5-3AD02536C6DA}" dt="2023-01-19T19:54:54.580" v="1819" actId="478"/>
          <ac:picMkLst>
            <pc:docMk/>
            <pc:sldMk cId="3773238825" sldId="1979"/>
            <ac:picMk id="28" creationId="{270A04E1-4762-4E65-A4AF-1497E01E9E97}"/>
          </ac:picMkLst>
        </pc:picChg>
        <pc:picChg chg="add mod modCrop">
          <ac:chgData name="Wang, Jerry" userId="c9aadfd3-e47f-4a31-9ac0-e6a1ca77629d" providerId="ADAL" clId="{DD1DBDCC-E5CE-43E2-BAA5-3AD02536C6DA}" dt="2023-01-19T20:06:50.231" v="1867" actId="1076"/>
          <ac:picMkLst>
            <pc:docMk/>
            <pc:sldMk cId="3773238825" sldId="1979"/>
            <ac:picMk id="30" creationId="{8BD547A9-FAD9-40BB-A7D1-216A34A1C271}"/>
          </ac:picMkLst>
        </pc:picChg>
        <pc:cxnChg chg="mod ord">
          <ac:chgData name="Wang, Jerry" userId="c9aadfd3-e47f-4a31-9ac0-e6a1ca77629d" providerId="ADAL" clId="{DD1DBDCC-E5CE-43E2-BAA5-3AD02536C6DA}" dt="2023-01-19T20:07:15.679" v="1869" actId="1076"/>
          <ac:cxnSpMkLst>
            <pc:docMk/>
            <pc:sldMk cId="3773238825" sldId="1979"/>
            <ac:cxnSpMk id="23" creationId="{DA4006C9-9AAE-A340-B924-AAE17E55DA5C}"/>
          </ac:cxnSpMkLst>
        </pc:cxnChg>
        <pc:cxnChg chg="mod">
          <ac:chgData name="Wang, Jerry" userId="c9aadfd3-e47f-4a31-9ac0-e6a1ca77629d" providerId="ADAL" clId="{DD1DBDCC-E5CE-43E2-BAA5-3AD02536C6DA}" dt="2023-01-19T20:05:10.470" v="1856" actId="1076"/>
          <ac:cxnSpMkLst>
            <pc:docMk/>
            <pc:sldMk cId="3773238825" sldId="1979"/>
            <ac:cxnSpMk id="25" creationId="{F736C12B-5523-0B4C-A29D-21271DA5935B}"/>
          </ac:cxnSpMkLst>
        </pc:cxnChg>
      </pc:sldChg>
      <pc:sldChg chg="addSp delSp modSp mod">
        <pc:chgData name="Wang, Jerry" userId="c9aadfd3-e47f-4a31-9ac0-e6a1ca77629d" providerId="ADAL" clId="{DD1DBDCC-E5CE-43E2-BAA5-3AD02536C6DA}" dt="2023-01-19T19:52:14.870" v="1808" actId="14861"/>
        <pc:sldMkLst>
          <pc:docMk/>
          <pc:sldMk cId="3977951361" sldId="1980"/>
        </pc:sldMkLst>
        <pc:picChg chg="add del mod">
          <ac:chgData name="Wang, Jerry" userId="c9aadfd3-e47f-4a31-9ac0-e6a1ca77629d" providerId="ADAL" clId="{DD1DBDCC-E5CE-43E2-BAA5-3AD02536C6DA}" dt="2023-01-19T19:50:36.531" v="1799"/>
          <ac:picMkLst>
            <pc:docMk/>
            <pc:sldMk cId="3977951361" sldId="1980"/>
            <ac:picMk id="4" creationId="{F31976F1-76BA-48FC-8313-1636B4850E86}"/>
          </ac:picMkLst>
        </pc:picChg>
        <pc:picChg chg="add mod">
          <ac:chgData name="Wang, Jerry" userId="c9aadfd3-e47f-4a31-9ac0-e6a1ca77629d" providerId="ADAL" clId="{DD1DBDCC-E5CE-43E2-BAA5-3AD02536C6DA}" dt="2023-01-19T19:52:14.870" v="1808" actId="14861"/>
          <ac:picMkLst>
            <pc:docMk/>
            <pc:sldMk cId="3977951361" sldId="1980"/>
            <ac:picMk id="7" creationId="{0502D47A-77EF-4E5B-A500-981A22E59211}"/>
          </ac:picMkLst>
        </pc:picChg>
        <pc:picChg chg="add del">
          <ac:chgData name="Wang, Jerry" userId="c9aadfd3-e47f-4a31-9ac0-e6a1ca77629d" providerId="ADAL" clId="{DD1DBDCC-E5CE-43E2-BAA5-3AD02536C6DA}" dt="2023-01-19T19:50:43.393" v="1801" actId="478"/>
          <ac:picMkLst>
            <pc:docMk/>
            <pc:sldMk cId="3977951361" sldId="1980"/>
            <ac:picMk id="8" creationId="{8CBB7FBB-D974-4833-B5DE-D8864CA6F72D}"/>
          </ac:picMkLst>
        </pc:picChg>
      </pc:sldChg>
      <pc:sldChg chg="modSp del mod ord modShow addCm delCm modCm">
        <pc:chgData name="Wang, Jerry" userId="c9aadfd3-e47f-4a31-9ac0-e6a1ca77629d" providerId="ADAL" clId="{DD1DBDCC-E5CE-43E2-BAA5-3AD02536C6DA}" dt="2023-01-28T02:51:13.259" v="5190"/>
        <pc:sldMkLst>
          <pc:docMk/>
          <pc:sldMk cId="682192084" sldId="1988"/>
        </pc:sldMkLst>
        <pc:spChg chg="mod">
          <ac:chgData name="Wang, Jerry" userId="c9aadfd3-e47f-4a31-9ac0-e6a1ca77629d" providerId="ADAL" clId="{DD1DBDCC-E5CE-43E2-BAA5-3AD02536C6DA}" dt="2023-01-25T20:34:00.621" v="4330" actId="20577"/>
          <ac:spMkLst>
            <pc:docMk/>
            <pc:sldMk cId="682192084" sldId="1988"/>
            <ac:spMk id="4" creationId="{000ADE7C-2D37-FC45-B624-6FD4DC6A8DC1}"/>
          </ac:spMkLst>
        </pc:spChg>
      </pc:sldChg>
      <pc:sldChg chg="modCm">
        <pc:chgData name="Wang, Jerry" userId="c9aadfd3-e47f-4a31-9ac0-e6a1ca77629d" providerId="ADAL" clId="{DD1DBDCC-E5CE-43E2-BAA5-3AD02536C6DA}" dt="2023-01-28T02:52:02.876" v="5191"/>
        <pc:sldMkLst>
          <pc:docMk/>
          <pc:sldMk cId="3743710848" sldId="1993"/>
        </pc:sldMkLst>
      </pc:sldChg>
      <pc:sldChg chg="modSp mod">
        <pc:chgData name="Wang, Jerry" userId="c9aadfd3-e47f-4a31-9ac0-e6a1ca77629d" providerId="ADAL" clId="{DD1DBDCC-E5CE-43E2-BAA5-3AD02536C6DA}" dt="2023-01-18T20:39:36.056" v="1693" actId="14100"/>
        <pc:sldMkLst>
          <pc:docMk/>
          <pc:sldMk cId="219589158" sldId="1996"/>
        </pc:sldMkLst>
        <pc:spChg chg="mod">
          <ac:chgData name="Wang, Jerry" userId="c9aadfd3-e47f-4a31-9ac0-e6a1ca77629d" providerId="ADAL" clId="{DD1DBDCC-E5CE-43E2-BAA5-3AD02536C6DA}" dt="2023-01-18T18:35:10.877" v="1673" actId="13926"/>
          <ac:spMkLst>
            <pc:docMk/>
            <pc:sldMk cId="219589158" sldId="1996"/>
            <ac:spMk id="2" creationId="{00000000-0000-0000-0000-000000000000}"/>
          </ac:spMkLst>
        </pc:spChg>
        <pc:spChg chg="mod">
          <ac:chgData name="Wang, Jerry" userId="c9aadfd3-e47f-4a31-9ac0-e6a1ca77629d" providerId="ADAL" clId="{DD1DBDCC-E5CE-43E2-BAA5-3AD02536C6DA}" dt="2023-01-18T20:39:36.056" v="1693" actId="14100"/>
          <ac:spMkLst>
            <pc:docMk/>
            <pc:sldMk cId="219589158" sldId="1996"/>
            <ac:spMk id="3" creationId="{00000000-0000-0000-0000-000000000000}"/>
          </ac:spMkLst>
        </pc:spChg>
      </pc:sldChg>
      <pc:sldChg chg="new del">
        <pc:chgData name="Wang, Jerry" userId="c9aadfd3-e47f-4a31-9ac0-e6a1ca77629d" providerId="ADAL" clId="{DD1DBDCC-E5CE-43E2-BAA5-3AD02536C6DA}" dt="2023-01-13T19:41:27.102" v="1" actId="680"/>
        <pc:sldMkLst>
          <pc:docMk/>
          <pc:sldMk cId="817206923" sldId="1998"/>
        </pc:sldMkLst>
      </pc:sldChg>
      <pc:sldChg chg="addSp delSp modSp mod ord delCm modCm">
        <pc:chgData name="Wang, Jerry" userId="c9aadfd3-e47f-4a31-9ac0-e6a1ca77629d" providerId="ADAL" clId="{DD1DBDCC-E5CE-43E2-BAA5-3AD02536C6DA}" dt="2023-01-26T22:06:03.905" v="5164"/>
        <pc:sldMkLst>
          <pc:docMk/>
          <pc:sldMk cId="983514500" sldId="1998"/>
        </pc:sldMkLst>
        <pc:spChg chg="del">
          <ac:chgData name="Wang, Jerry" userId="c9aadfd3-e47f-4a31-9ac0-e6a1ca77629d" providerId="ADAL" clId="{DD1DBDCC-E5CE-43E2-BAA5-3AD02536C6DA}" dt="2023-01-25T15:59:48.248" v="3935" actId="478"/>
          <ac:spMkLst>
            <pc:docMk/>
            <pc:sldMk cId="983514500" sldId="1998"/>
            <ac:spMk id="2" creationId="{DE0D5501-A0D3-C6C6-4531-70C08CA44A09}"/>
          </ac:spMkLst>
        </pc:spChg>
        <pc:spChg chg="mod">
          <ac:chgData name="Wang, Jerry" userId="c9aadfd3-e47f-4a31-9ac0-e6a1ca77629d" providerId="ADAL" clId="{DD1DBDCC-E5CE-43E2-BAA5-3AD02536C6DA}" dt="2023-01-26T18:57:12.819" v="5045" actId="1076"/>
          <ac:spMkLst>
            <pc:docMk/>
            <pc:sldMk cId="983514500" sldId="1998"/>
            <ac:spMk id="4" creationId="{3187098F-9AA1-4AF7-BFD5-AF221AA39BE0}"/>
          </ac:spMkLst>
        </pc:spChg>
        <pc:spChg chg="mod">
          <ac:chgData name="Wang, Jerry" userId="c9aadfd3-e47f-4a31-9ac0-e6a1ca77629d" providerId="ADAL" clId="{DD1DBDCC-E5CE-43E2-BAA5-3AD02536C6DA}" dt="2023-01-26T15:47:54.730" v="4356" actId="1076"/>
          <ac:spMkLst>
            <pc:docMk/>
            <pc:sldMk cId="983514500" sldId="1998"/>
            <ac:spMk id="5" creationId="{00000000-0000-0000-0000-000000000000}"/>
          </ac:spMkLst>
        </pc:spChg>
        <pc:spChg chg="mod">
          <ac:chgData name="Wang, Jerry" userId="c9aadfd3-e47f-4a31-9ac0-e6a1ca77629d" providerId="ADAL" clId="{DD1DBDCC-E5CE-43E2-BAA5-3AD02536C6DA}" dt="2023-01-26T15:47:40.028" v="4354" actId="14100"/>
          <ac:spMkLst>
            <pc:docMk/>
            <pc:sldMk cId="983514500" sldId="1998"/>
            <ac:spMk id="6" creationId="{70D93F35-B639-4FDA-BD6F-239B2CDCF2FD}"/>
          </ac:spMkLst>
        </pc:spChg>
        <pc:spChg chg="add del mod">
          <ac:chgData name="Wang, Jerry" userId="c9aadfd3-e47f-4a31-9ac0-e6a1ca77629d" providerId="ADAL" clId="{DD1DBDCC-E5CE-43E2-BAA5-3AD02536C6DA}" dt="2023-01-25T15:59:50.824" v="3937" actId="478"/>
          <ac:spMkLst>
            <pc:docMk/>
            <pc:sldMk cId="983514500" sldId="1998"/>
            <ac:spMk id="7" creationId="{1F13FBDA-4D46-3711-DD34-72F13D0997B1}"/>
          </ac:spMkLst>
        </pc:spChg>
        <pc:picChg chg="add del mod">
          <ac:chgData name="Wang, Jerry" userId="c9aadfd3-e47f-4a31-9ac0-e6a1ca77629d" providerId="ADAL" clId="{DD1DBDCC-E5CE-43E2-BAA5-3AD02536C6DA}" dt="2023-01-23T18:38:16.384" v="2080" actId="478"/>
          <ac:picMkLst>
            <pc:docMk/>
            <pc:sldMk cId="983514500" sldId="1998"/>
            <ac:picMk id="3" creationId="{3DA270BE-0DCD-176C-ADF6-4408333978A1}"/>
          </ac:picMkLst>
        </pc:picChg>
        <pc:picChg chg="del">
          <ac:chgData name="Wang, Jerry" userId="c9aadfd3-e47f-4a31-9ac0-e6a1ca77629d" providerId="ADAL" clId="{DD1DBDCC-E5CE-43E2-BAA5-3AD02536C6DA}" dt="2023-01-23T18:36:23.290" v="2065" actId="478"/>
          <ac:picMkLst>
            <pc:docMk/>
            <pc:sldMk cId="983514500" sldId="1998"/>
            <ac:picMk id="7" creationId="{8C613613-6789-4115-A475-A513F6478050}"/>
          </ac:picMkLst>
        </pc:picChg>
        <pc:picChg chg="add mod">
          <ac:chgData name="Wang, Jerry" userId="c9aadfd3-e47f-4a31-9ac0-e6a1ca77629d" providerId="ADAL" clId="{DD1DBDCC-E5CE-43E2-BAA5-3AD02536C6DA}" dt="2023-01-23T18:47:24.582" v="2133" actId="1076"/>
          <ac:picMkLst>
            <pc:docMk/>
            <pc:sldMk cId="983514500" sldId="1998"/>
            <ac:picMk id="9" creationId="{880C0324-887A-E64C-8329-F4EA0CE2B933}"/>
          </ac:picMkLst>
        </pc:picChg>
        <pc:picChg chg="mod">
          <ac:chgData name="Wang, Jerry" userId="c9aadfd3-e47f-4a31-9ac0-e6a1ca77629d" providerId="ADAL" clId="{DD1DBDCC-E5CE-43E2-BAA5-3AD02536C6DA}" dt="2023-01-23T18:39:42.983" v="2091" actId="1076"/>
          <ac:picMkLst>
            <pc:docMk/>
            <pc:sldMk cId="983514500" sldId="1998"/>
            <ac:picMk id="36" creationId="{CD52DB67-875D-45B7-8A2B-228114F4952D}"/>
          </ac:picMkLst>
        </pc:picChg>
      </pc:sldChg>
      <pc:sldChg chg="addSp delSp modSp new mod modShow addCm delCm modCm modNotesTx">
        <pc:chgData name="Wang, Jerry" userId="c9aadfd3-e47f-4a31-9ac0-e6a1ca77629d" providerId="ADAL" clId="{DD1DBDCC-E5CE-43E2-BAA5-3AD02536C6DA}" dt="2023-01-25T20:46:20.774" v="4332"/>
        <pc:sldMkLst>
          <pc:docMk/>
          <pc:sldMk cId="1731421771" sldId="1999"/>
        </pc:sldMkLst>
        <pc:spChg chg="del">
          <ac:chgData name="Wang, Jerry" userId="c9aadfd3-e47f-4a31-9ac0-e6a1ca77629d" providerId="ADAL" clId="{DD1DBDCC-E5CE-43E2-BAA5-3AD02536C6DA}" dt="2023-01-17T15:32:35" v="14"/>
          <ac:spMkLst>
            <pc:docMk/>
            <pc:sldMk cId="1731421771" sldId="1999"/>
            <ac:spMk id="2" creationId="{460CE183-C095-4FA4-B9A4-742627324662}"/>
          </ac:spMkLst>
        </pc:spChg>
        <pc:spChg chg="add mod">
          <ac:chgData name="Wang, Jerry" userId="c9aadfd3-e47f-4a31-9ac0-e6a1ca77629d" providerId="ADAL" clId="{DD1DBDCC-E5CE-43E2-BAA5-3AD02536C6DA}" dt="2023-01-23T18:49:37.450" v="2167" actId="20577"/>
          <ac:spMkLst>
            <pc:docMk/>
            <pc:sldMk cId="1731421771" sldId="1999"/>
            <ac:spMk id="3" creationId="{741339D4-EC6B-4D6E-BB53-D649E12494F4}"/>
          </ac:spMkLst>
        </pc:spChg>
        <pc:spChg chg="add del mod">
          <ac:chgData name="Wang, Jerry" userId="c9aadfd3-e47f-4a31-9ac0-e6a1ca77629d" providerId="ADAL" clId="{DD1DBDCC-E5CE-43E2-BAA5-3AD02536C6DA}" dt="2023-01-18T21:26:13.885" v="1726" actId="478"/>
          <ac:spMkLst>
            <pc:docMk/>
            <pc:sldMk cId="1731421771" sldId="1999"/>
            <ac:spMk id="4" creationId="{593564A9-4207-430C-B432-2E6DF7EAA01E}"/>
          </ac:spMkLst>
        </pc:spChg>
        <pc:spChg chg="add mod">
          <ac:chgData name="Wang, Jerry" userId="c9aadfd3-e47f-4a31-9ac0-e6a1ca77629d" providerId="ADAL" clId="{DD1DBDCC-E5CE-43E2-BAA5-3AD02536C6DA}" dt="2023-01-18T21:26:56.500" v="1740" actId="1036"/>
          <ac:spMkLst>
            <pc:docMk/>
            <pc:sldMk cId="1731421771" sldId="1999"/>
            <ac:spMk id="5" creationId="{FA0809AC-F41E-466A-B69B-212047BEC7FC}"/>
          </ac:spMkLst>
        </pc:spChg>
        <pc:graphicFrameChg chg="add mod">
          <ac:chgData name="Wang, Jerry" userId="c9aadfd3-e47f-4a31-9ac0-e6a1ca77629d" providerId="ADAL" clId="{DD1DBDCC-E5CE-43E2-BAA5-3AD02536C6DA}" dt="2023-01-20T19:46:43.523" v="2002" actId="692"/>
          <ac:graphicFrameMkLst>
            <pc:docMk/>
            <pc:sldMk cId="1731421771" sldId="1999"/>
            <ac:graphicFrameMk id="6" creationId="{202145B2-972D-4A49-A54F-87D5B4A0780D}"/>
          </ac:graphicFrameMkLst>
        </pc:graphicFrameChg>
      </pc:sldChg>
      <pc:sldChg chg="del">
        <pc:chgData name="Wang, Jerry" userId="c9aadfd3-e47f-4a31-9ac0-e6a1ca77629d" providerId="ADAL" clId="{DD1DBDCC-E5CE-43E2-BAA5-3AD02536C6DA}" dt="2023-01-17T15:58:29.714" v="360" actId="47"/>
        <pc:sldMkLst>
          <pc:docMk/>
          <pc:sldMk cId="164336454" sldId="2000"/>
        </pc:sldMkLst>
      </pc:sldChg>
      <pc:sldChg chg="addSp delSp modSp mod ord modCm">
        <pc:chgData name="Wang, Jerry" userId="c9aadfd3-e47f-4a31-9ac0-e6a1ca77629d" providerId="ADAL" clId="{DD1DBDCC-E5CE-43E2-BAA5-3AD02536C6DA}" dt="2023-01-26T22:06:52.101" v="5166"/>
        <pc:sldMkLst>
          <pc:docMk/>
          <pc:sldMk cId="424998186" sldId="2001"/>
        </pc:sldMkLst>
        <pc:spChg chg="mod">
          <ac:chgData name="Wang, Jerry" userId="c9aadfd3-e47f-4a31-9ac0-e6a1ca77629d" providerId="ADAL" clId="{DD1DBDCC-E5CE-43E2-BAA5-3AD02536C6DA}" dt="2023-01-26T19:00:23.987" v="5067" actId="1076"/>
          <ac:spMkLst>
            <pc:docMk/>
            <pc:sldMk cId="424998186" sldId="2001"/>
            <ac:spMk id="3" creationId="{1D627DEF-B274-4499-A182-CA8F2B594CEE}"/>
          </ac:spMkLst>
        </pc:spChg>
        <pc:spChg chg="mod">
          <ac:chgData name="Wang, Jerry" userId="c9aadfd3-e47f-4a31-9ac0-e6a1ca77629d" providerId="ADAL" clId="{DD1DBDCC-E5CE-43E2-BAA5-3AD02536C6DA}" dt="2023-01-26T18:58:37.928" v="5058" actId="1038"/>
          <ac:spMkLst>
            <pc:docMk/>
            <pc:sldMk cId="424998186" sldId="2001"/>
            <ac:spMk id="4" creationId="{B32CF047-0EBC-4532-AC14-EF2818C6981E}"/>
          </ac:spMkLst>
        </pc:spChg>
        <pc:spChg chg="mod">
          <ac:chgData name="Wang, Jerry" userId="c9aadfd3-e47f-4a31-9ac0-e6a1ca77629d" providerId="ADAL" clId="{DD1DBDCC-E5CE-43E2-BAA5-3AD02536C6DA}" dt="2023-01-26T19:00:38.466" v="5068" actId="1076"/>
          <ac:spMkLst>
            <pc:docMk/>
            <pc:sldMk cId="424998186" sldId="2001"/>
            <ac:spMk id="5" creationId="{55455A96-6AA6-44F4-B48E-D7ED36C1A0A5}"/>
          </ac:spMkLst>
        </pc:spChg>
        <pc:spChg chg="del">
          <ac:chgData name="Wang, Jerry" userId="c9aadfd3-e47f-4a31-9ac0-e6a1ca77629d" providerId="ADAL" clId="{DD1DBDCC-E5CE-43E2-BAA5-3AD02536C6DA}" dt="2023-01-25T16:10:21.628" v="4016" actId="478"/>
          <ac:spMkLst>
            <pc:docMk/>
            <pc:sldMk cId="424998186" sldId="2001"/>
            <ac:spMk id="6" creationId="{684D133F-538E-0943-70FB-4DBD78CCCD68}"/>
          </ac:spMkLst>
        </pc:spChg>
        <pc:spChg chg="add del mod">
          <ac:chgData name="Wang, Jerry" userId="c9aadfd3-e47f-4a31-9ac0-e6a1ca77629d" providerId="ADAL" clId="{DD1DBDCC-E5CE-43E2-BAA5-3AD02536C6DA}" dt="2023-01-25T16:10:25.689" v="4018" actId="478"/>
          <ac:spMkLst>
            <pc:docMk/>
            <pc:sldMk cId="424998186" sldId="2001"/>
            <ac:spMk id="8" creationId="{B8EF9B21-A114-A5D3-920F-8FEEDE6FC9E7}"/>
          </ac:spMkLst>
        </pc:spChg>
        <pc:grpChg chg="mod">
          <ac:chgData name="Wang, Jerry" userId="c9aadfd3-e47f-4a31-9ac0-e6a1ca77629d" providerId="ADAL" clId="{DD1DBDCC-E5CE-43E2-BAA5-3AD02536C6DA}" dt="2023-01-26T19:00:14.026" v="5066" actId="1076"/>
          <ac:grpSpMkLst>
            <pc:docMk/>
            <pc:sldMk cId="424998186" sldId="2001"/>
            <ac:grpSpMk id="2" creationId="{447F9FD4-5153-4792-9812-1498BE7FC4ED}"/>
          </ac:grpSpMkLst>
        </pc:grpChg>
        <pc:picChg chg="mod">
          <ac:chgData name="Wang, Jerry" userId="c9aadfd3-e47f-4a31-9ac0-e6a1ca77629d" providerId="ADAL" clId="{DD1DBDCC-E5CE-43E2-BAA5-3AD02536C6DA}" dt="2023-01-26T19:00:14.026" v="5066" actId="1076"/>
          <ac:picMkLst>
            <pc:docMk/>
            <pc:sldMk cId="424998186" sldId="2001"/>
            <ac:picMk id="13" creationId="{D40E68B4-0E6C-4322-8391-4BB9BE88E092}"/>
          </ac:picMkLst>
        </pc:picChg>
      </pc:sldChg>
      <pc:sldChg chg="modSp mod modShow delCm">
        <pc:chgData name="Wang, Jerry" userId="c9aadfd3-e47f-4a31-9ac0-e6a1ca77629d" providerId="ADAL" clId="{DD1DBDCC-E5CE-43E2-BAA5-3AD02536C6DA}" dt="2023-01-23T22:29:08.377" v="3742" actId="729"/>
        <pc:sldMkLst>
          <pc:docMk/>
          <pc:sldMk cId="1891437739" sldId="2002"/>
        </pc:sldMkLst>
        <pc:spChg chg="mod">
          <ac:chgData name="Wang, Jerry" userId="c9aadfd3-e47f-4a31-9ac0-e6a1ca77629d" providerId="ADAL" clId="{DD1DBDCC-E5CE-43E2-BAA5-3AD02536C6DA}" dt="2023-01-23T21:33:59.303" v="3366" actId="20577"/>
          <ac:spMkLst>
            <pc:docMk/>
            <pc:sldMk cId="1891437739" sldId="2002"/>
            <ac:spMk id="3" creationId="{D95070B3-3587-433B-8C1E-9E395F6AF269}"/>
          </ac:spMkLst>
        </pc:spChg>
        <pc:spChg chg="mod">
          <ac:chgData name="Wang, Jerry" userId="c9aadfd3-e47f-4a31-9ac0-e6a1ca77629d" providerId="ADAL" clId="{DD1DBDCC-E5CE-43E2-BAA5-3AD02536C6DA}" dt="2023-01-17T22:33:56.615" v="386" actId="14100"/>
          <ac:spMkLst>
            <pc:docMk/>
            <pc:sldMk cId="1891437739" sldId="2002"/>
            <ac:spMk id="4" creationId="{3469029B-8FA2-478C-AFA6-8B25E9B61072}"/>
          </ac:spMkLst>
        </pc:spChg>
        <pc:picChg chg="mod">
          <ac:chgData name="Wang, Jerry" userId="c9aadfd3-e47f-4a31-9ac0-e6a1ca77629d" providerId="ADAL" clId="{DD1DBDCC-E5CE-43E2-BAA5-3AD02536C6DA}" dt="2023-01-18T04:02:48.513" v="1671" actId="1076"/>
          <ac:picMkLst>
            <pc:docMk/>
            <pc:sldMk cId="1891437739" sldId="2002"/>
            <ac:picMk id="6" creationId="{FCAB743C-0F26-4B5E-A09C-26BFEBFEDBCF}"/>
          </ac:picMkLst>
        </pc:picChg>
      </pc:sldChg>
      <pc:sldChg chg="addSp delSp modSp new add del mod ord">
        <pc:chgData name="Wang, Jerry" userId="c9aadfd3-e47f-4a31-9ac0-e6a1ca77629d" providerId="ADAL" clId="{DD1DBDCC-E5CE-43E2-BAA5-3AD02536C6DA}" dt="2023-01-18T21:29:26.999" v="1753" actId="2696"/>
        <pc:sldMkLst>
          <pc:docMk/>
          <pc:sldMk cId="1109206355" sldId="2003"/>
        </pc:sldMkLst>
        <pc:spChg chg="del">
          <ac:chgData name="Wang, Jerry" userId="c9aadfd3-e47f-4a31-9ac0-e6a1ca77629d" providerId="ADAL" clId="{DD1DBDCC-E5CE-43E2-BAA5-3AD02536C6DA}" dt="2023-01-17T22:36:26.244" v="396" actId="478"/>
          <ac:spMkLst>
            <pc:docMk/>
            <pc:sldMk cId="1109206355" sldId="2003"/>
            <ac:spMk id="2" creationId="{228092CF-44CD-48C6-8E56-527F2FF86189}"/>
          </ac:spMkLst>
        </pc:spChg>
        <pc:spChg chg="add mod">
          <ac:chgData name="Wang, Jerry" userId="c9aadfd3-e47f-4a31-9ac0-e6a1ca77629d" providerId="ADAL" clId="{DD1DBDCC-E5CE-43E2-BAA5-3AD02536C6DA}" dt="2023-01-18T03:56:35.638" v="1607" actId="255"/>
          <ac:spMkLst>
            <pc:docMk/>
            <pc:sldMk cId="1109206355" sldId="2003"/>
            <ac:spMk id="3" creationId="{EEB9BB38-5A0C-4AA5-8473-6D96D7969686}"/>
          </ac:spMkLst>
        </pc:spChg>
        <pc:spChg chg="add del mod">
          <ac:chgData name="Wang, Jerry" userId="c9aadfd3-e47f-4a31-9ac0-e6a1ca77629d" providerId="ADAL" clId="{DD1DBDCC-E5CE-43E2-BAA5-3AD02536C6DA}" dt="2023-01-17T23:22:21.824" v="711" actId="478"/>
          <ac:spMkLst>
            <pc:docMk/>
            <pc:sldMk cId="1109206355" sldId="2003"/>
            <ac:spMk id="7" creationId="{3FBE6279-7DD0-47AA-A95C-082412B5BAFA}"/>
          </ac:spMkLst>
        </pc:spChg>
        <pc:spChg chg="add mod">
          <ac:chgData name="Wang, Jerry" userId="c9aadfd3-e47f-4a31-9ac0-e6a1ca77629d" providerId="ADAL" clId="{DD1DBDCC-E5CE-43E2-BAA5-3AD02536C6DA}" dt="2023-01-17T23:23:19.102" v="725" actId="20577"/>
          <ac:spMkLst>
            <pc:docMk/>
            <pc:sldMk cId="1109206355" sldId="2003"/>
            <ac:spMk id="8" creationId="{D4F89C85-0611-4946-BAE0-10D1B8EB5991}"/>
          </ac:spMkLst>
        </pc:spChg>
        <pc:graphicFrameChg chg="add mod">
          <ac:chgData name="Wang, Jerry" userId="c9aadfd3-e47f-4a31-9ac0-e6a1ca77629d" providerId="ADAL" clId="{DD1DBDCC-E5CE-43E2-BAA5-3AD02536C6DA}" dt="2023-01-18T04:02:27.859" v="1670" actId="692"/>
          <ac:graphicFrameMkLst>
            <pc:docMk/>
            <pc:sldMk cId="1109206355" sldId="2003"/>
            <ac:graphicFrameMk id="6" creationId="{556C9F80-7D56-4C43-8A13-EEB06C15630B}"/>
          </ac:graphicFrameMkLst>
        </pc:graphicFrameChg>
      </pc:sldChg>
      <pc:sldChg chg="modSp add mod ord modShow">
        <pc:chgData name="Wang, Jerry" userId="c9aadfd3-e47f-4a31-9ac0-e6a1ca77629d" providerId="ADAL" clId="{DD1DBDCC-E5CE-43E2-BAA5-3AD02536C6DA}" dt="2023-01-23T22:29:08.377" v="3742" actId="729"/>
        <pc:sldMkLst>
          <pc:docMk/>
          <pc:sldMk cId="3446883005" sldId="2004"/>
        </pc:sldMkLst>
        <pc:spChg chg="mod">
          <ac:chgData name="Wang, Jerry" userId="c9aadfd3-e47f-4a31-9ac0-e6a1ca77629d" providerId="ADAL" clId="{DD1DBDCC-E5CE-43E2-BAA5-3AD02536C6DA}" dt="2023-01-17T23:31:05.819" v="771" actId="255"/>
          <ac:spMkLst>
            <pc:docMk/>
            <pc:sldMk cId="3446883005" sldId="2004"/>
            <ac:spMk id="3" creationId="{2552B6BC-1504-48D0-BF99-2C2C6EA0416A}"/>
          </ac:spMkLst>
        </pc:spChg>
        <pc:spChg chg="mod">
          <ac:chgData name="Wang, Jerry" userId="c9aadfd3-e47f-4a31-9ac0-e6a1ca77629d" providerId="ADAL" clId="{DD1DBDCC-E5CE-43E2-BAA5-3AD02536C6DA}" dt="2023-01-17T23:31:27.321" v="774" actId="115"/>
          <ac:spMkLst>
            <pc:docMk/>
            <pc:sldMk cId="3446883005" sldId="2004"/>
            <ac:spMk id="7" creationId="{6F02DB16-DF91-407E-A9B6-1FE5BBEAA90C}"/>
          </ac:spMkLst>
        </pc:spChg>
        <pc:graphicFrameChg chg="mod">
          <ac:chgData name="Wang, Jerry" userId="c9aadfd3-e47f-4a31-9ac0-e6a1ca77629d" providerId="ADAL" clId="{DD1DBDCC-E5CE-43E2-BAA5-3AD02536C6DA}" dt="2023-01-23T19:19:32.562" v="2696"/>
          <ac:graphicFrameMkLst>
            <pc:docMk/>
            <pc:sldMk cId="3446883005" sldId="2004"/>
            <ac:graphicFrameMk id="6" creationId="{30414E26-EE1B-4B5E-91AD-AFD06C3AF93C}"/>
          </ac:graphicFrameMkLst>
        </pc:graphicFrameChg>
      </pc:sldChg>
      <pc:sldChg chg="modSp add mod addCm modCm">
        <pc:chgData name="Wang, Jerry" userId="c9aadfd3-e47f-4a31-9ac0-e6a1ca77629d" providerId="ADAL" clId="{DD1DBDCC-E5CE-43E2-BAA5-3AD02536C6DA}" dt="2023-01-26T19:18:12.710" v="5163" actId="1037"/>
        <pc:sldMkLst>
          <pc:docMk/>
          <pc:sldMk cId="2355701509" sldId="2005"/>
        </pc:sldMkLst>
        <pc:spChg chg="mod">
          <ac:chgData name="Wang, Jerry" userId="c9aadfd3-e47f-4a31-9ac0-e6a1ca77629d" providerId="ADAL" clId="{DD1DBDCC-E5CE-43E2-BAA5-3AD02536C6DA}" dt="2023-01-25T16:05:10.259" v="3975" actId="20577"/>
          <ac:spMkLst>
            <pc:docMk/>
            <pc:sldMk cId="2355701509" sldId="2005"/>
            <ac:spMk id="3" creationId="{EEB9BB38-5A0C-4AA5-8473-6D96D7969686}"/>
          </ac:spMkLst>
        </pc:spChg>
        <pc:spChg chg="mod">
          <ac:chgData name="Wang, Jerry" userId="c9aadfd3-e47f-4a31-9ac0-e6a1ca77629d" providerId="ADAL" clId="{DD1DBDCC-E5CE-43E2-BAA5-3AD02536C6DA}" dt="2023-01-26T19:18:12.710" v="5163" actId="1037"/>
          <ac:spMkLst>
            <pc:docMk/>
            <pc:sldMk cId="2355701509" sldId="2005"/>
            <ac:spMk id="8" creationId="{D4F89C85-0611-4946-BAE0-10D1B8EB5991}"/>
          </ac:spMkLst>
        </pc:spChg>
        <pc:graphicFrameChg chg="mod">
          <ac:chgData name="Wang, Jerry" userId="c9aadfd3-e47f-4a31-9ac0-e6a1ca77629d" providerId="ADAL" clId="{DD1DBDCC-E5CE-43E2-BAA5-3AD02536C6DA}" dt="2023-01-26T19:09:02.339" v="5117" actId="1076"/>
          <ac:graphicFrameMkLst>
            <pc:docMk/>
            <pc:sldMk cId="2355701509" sldId="2005"/>
            <ac:graphicFrameMk id="6" creationId="{556C9F80-7D56-4C43-8A13-EEB06C15630B}"/>
          </ac:graphicFrameMkLst>
        </pc:graphicFrameChg>
      </pc:sldChg>
      <pc:sldChg chg="modSp add mod modShow modCm">
        <pc:chgData name="Wang, Jerry" userId="c9aadfd3-e47f-4a31-9ac0-e6a1ca77629d" providerId="ADAL" clId="{DD1DBDCC-E5CE-43E2-BAA5-3AD02536C6DA}" dt="2023-01-25T16:21:34.761" v="4177" actId="729"/>
        <pc:sldMkLst>
          <pc:docMk/>
          <pc:sldMk cId="3503358222" sldId="2006"/>
        </pc:sldMkLst>
        <pc:spChg chg="mod">
          <ac:chgData name="Wang, Jerry" userId="c9aadfd3-e47f-4a31-9ac0-e6a1ca77629d" providerId="ADAL" clId="{DD1DBDCC-E5CE-43E2-BAA5-3AD02536C6DA}" dt="2023-01-17T23:42:13.587" v="954" actId="14100"/>
          <ac:spMkLst>
            <pc:docMk/>
            <pc:sldMk cId="3503358222" sldId="2006"/>
            <ac:spMk id="3" creationId="{C7EBF717-0BCD-1B25-1671-CD891D585EAC}"/>
          </ac:spMkLst>
        </pc:spChg>
        <pc:spChg chg="mod">
          <ac:chgData name="Wang, Jerry" userId="c9aadfd3-e47f-4a31-9ac0-e6a1ca77629d" providerId="ADAL" clId="{DD1DBDCC-E5CE-43E2-BAA5-3AD02536C6DA}" dt="2023-01-17T23:46:39.566" v="985" actId="115"/>
          <ac:spMkLst>
            <pc:docMk/>
            <pc:sldMk cId="3503358222" sldId="2006"/>
            <ac:spMk id="5" creationId="{9D24E227-C26F-3B2D-6FD3-084B14D8E535}"/>
          </ac:spMkLst>
        </pc:spChg>
        <pc:spChg chg="mod">
          <ac:chgData name="Wang, Jerry" userId="c9aadfd3-e47f-4a31-9ac0-e6a1ca77629d" providerId="ADAL" clId="{DD1DBDCC-E5CE-43E2-BAA5-3AD02536C6DA}" dt="2023-01-17T23:41:04.611" v="943" actId="14100"/>
          <ac:spMkLst>
            <pc:docMk/>
            <pc:sldMk cId="3503358222" sldId="2006"/>
            <ac:spMk id="6" creationId="{60DA3186-8EA0-7487-169C-A2A3A6638C8B}"/>
          </ac:spMkLst>
        </pc:spChg>
        <pc:spChg chg="mod">
          <ac:chgData name="Wang, Jerry" userId="c9aadfd3-e47f-4a31-9ac0-e6a1ca77629d" providerId="ADAL" clId="{DD1DBDCC-E5CE-43E2-BAA5-3AD02536C6DA}" dt="2023-01-25T16:04:43.361" v="3965" actId="14100"/>
          <ac:spMkLst>
            <pc:docMk/>
            <pc:sldMk cId="3503358222" sldId="2006"/>
            <ac:spMk id="7" creationId="{ADC67758-75CB-41FA-8902-0CB823C4FEC0}"/>
          </ac:spMkLst>
        </pc:spChg>
        <pc:spChg chg="mod">
          <ac:chgData name="Wang, Jerry" userId="c9aadfd3-e47f-4a31-9ac0-e6a1ca77629d" providerId="ADAL" clId="{DD1DBDCC-E5CE-43E2-BAA5-3AD02536C6DA}" dt="2023-01-17T23:46:44.820" v="986" actId="1076"/>
          <ac:spMkLst>
            <pc:docMk/>
            <pc:sldMk cId="3503358222" sldId="2006"/>
            <ac:spMk id="9" creationId="{95786028-C11C-4383-9BB3-2AB36B6A99D5}"/>
          </ac:spMkLst>
        </pc:spChg>
        <pc:grpChg chg="mod">
          <ac:chgData name="Wang, Jerry" userId="c9aadfd3-e47f-4a31-9ac0-e6a1ca77629d" providerId="ADAL" clId="{DD1DBDCC-E5CE-43E2-BAA5-3AD02536C6DA}" dt="2023-01-18T21:23:55.328" v="1720" actId="1076"/>
          <ac:grpSpMkLst>
            <pc:docMk/>
            <pc:sldMk cId="3503358222" sldId="2006"/>
            <ac:grpSpMk id="8" creationId="{41B20CA9-38B4-0123-6B36-26D26F76E684}"/>
          </ac:grpSpMkLst>
        </pc:grpChg>
        <pc:grpChg chg="mod">
          <ac:chgData name="Wang, Jerry" userId="c9aadfd3-e47f-4a31-9ac0-e6a1ca77629d" providerId="ADAL" clId="{DD1DBDCC-E5CE-43E2-BAA5-3AD02536C6DA}" dt="2023-01-18T21:23:55.328" v="1720" actId="1076"/>
          <ac:grpSpMkLst>
            <pc:docMk/>
            <pc:sldMk cId="3503358222" sldId="2006"/>
            <ac:grpSpMk id="12" creationId="{464B4D82-C21A-3030-110B-461CD2898A91}"/>
          </ac:grpSpMkLst>
        </pc:grpChg>
        <pc:grpChg chg="mod">
          <ac:chgData name="Wang, Jerry" userId="c9aadfd3-e47f-4a31-9ac0-e6a1ca77629d" providerId="ADAL" clId="{DD1DBDCC-E5CE-43E2-BAA5-3AD02536C6DA}" dt="2023-01-18T21:23:55.328" v="1720" actId="1076"/>
          <ac:grpSpMkLst>
            <pc:docMk/>
            <pc:sldMk cId="3503358222" sldId="2006"/>
            <ac:grpSpMk id="13" creationId="{2773FBF3-C508-B54F-C058-97AC7773FE88}"/>
          </ac:grpSpMkLst>
        </pc:grpChg>
        <pc:graphicFrameChg chg="mod">
          <ac:chgData name="Wang, Jerry" userId="c9aadfd3-e47f-4a31-9ac0-e6a1ca77629d" providerId="ADAL" clId="{DD1DBDCC-E5CE-43E2-BAA5-3AD02536C6DA}" dt="2023-01-17T23:44:14.570" v="976" actId="1076"/>
          <ac:graphicFrameMkLst>
            <pc:docMk/>
            <pc:sldMk cId="3503358222" sldId="2006"/>
            <ac:graphicFrameMk id="4" creationId="{67B34B74-910E-4749-A840-AC5BD9377E5F}"/>
          </ac:graphicFrameMkLst>
        </pc:graphicFrameChg>
        <pc:graphicFrameChg chg="mod">
          <ac:chgData name="Wang, Jerry" userId="c9aadfd3-e47f-4a31-9ac0-e6a1ca77629d" providerId="ADAL" clId="{DD1DBDCC-E5CE-43E2-BAA5-3AD02536C6DA}" dt="2023-01-18T21:24:19.577" v="1721" actId="1076"/>
          <ac:graphicFrameMkLst>
            <pc:docMk/>
            <pc:sldMk cId="3503358222" sldId="2006"/>
            <ac:graphicFrameMk id="10" creationId="{6F1188FA-8FC1-44D1-9992-43A5898F0AA1}"/>
          </ac:graphicFrameMkLst>
        </pc:graphicFrameChg>
        <pc:graphicFrameChg chg="mod">
          <ac:chgData name="Wang, Jerry" userId="c9aadfd3-e47f-4a31-9ac0-e6a1ca77629d" providerId="ADAL" clId="{DD1DBDCC-E5CE-43E2-BAA5-3AD02536C6DA}" dt="2023-01-23T18:31:05.959" v="2051" actId="1076"/>
          <ac:graphicFrameMkLst>
            <pc:docMk/>
            <pc:sldMk cId="3503358222" sldId="2006"/>
            <ac:graphicFrameMk id="11" creationId="{4B1D16C0-F114-4D86-A9CD-9268529BF140}"/>
          </ac:graphicFrameMkLst>
        </pc:graphicFrameChg>
      </pc:sldChg>
      <pc:sldChg chg="delSp modSp mod ord">
        <pc:chgData name="Wang, Jerry" userId="c9aadfd3-e47f-4a31-9ac0-e6a1ca77629d" providerId="ADAL" clId="{DD1DBDCC-E5CE-43E2-BAA5-3AD02536C6DA}" dt="2023-01-18T21:25:06.503" v="1722" actId="27107"/>
        <pc:sldMkLst>
          <pc:docMk/>
          <pc:sldMk cId="2481848145" sldId="2007"/>
        </pc:sldMkLst>
        <pc:spChg chg="mod">
          <ac:chgData name="Wang, Jerry" userId="c9aadfd3-e47f-4a31-9ac0-e6a1ca77629d" providerId="ADAL" clId="{DD1DBDCC-E5CE-43E2-BAA5-3AD02536C6DA}" dt="2023-01-18T03:56:17.814" v="1605" actId="255"/>
          <ac:spMkLst>
            <pc:docMk/>
            <pc:sldMk cId="2481848145" sldId="2007"/>
            <ac:spMk id="2" creationId="{0BE411D3-D3FE-4746-96D6-2F3F79A92135}"/>
          </ac:spMkLst>
        </pc:spChg>
        <pc:spChg chg="del mod">
          <ac:chgData name="Wang, Jerry" userId="c9aadfd3-e47f-4a31-9ac0-e6a1ca77629d" providerId="ADAL" clId="{DD1DBDCC-E5CE-43E2-BAA5-3AD02536C6DA}" dt="2023-01-18T21:18:49.452" v="1705" actId="478"/>
          <ac:spMkLst>
            <pc:docMk/>
            <pc:sldMk cId="2481848145" sldId="2007"/>
            <ac:spMk id="6" creationId="{5ACC9FB8-2D73-41FB-BAA1-670F01F66750}"/>
          </ac:spMkLst>
        </pc:spChg>
        <pc:spChg chg="mod">
          <ac:chgData name="Wang, Jerry" userId="c9aadfd3-e47f-4a31-9ac0-e6a1ca77629d" providerId="ADAL" clId="{DD1DBDCC-E5CE-43E2-BAA5-3AD02536C6DA}" dt="2023-01-18T21:25:06.503" v="1722" actId="27107"/>
          <ac:spMkLst>
            <pc:docMk/>
            <pc:sldMk cId="2481848145" sldId="2007"/>
            <ac:spMk id="7" creationId="{75033D0E-DDB5-419D-9AFE-D670FC2649D4}"/>
          </ac:spMkLst>
        </pc:spChg>
        <pc:spChg chg="mod">
          <ac:chgData name="Wang, Jerry" userId="c9aadfd3-e47f-4a31-9ac0-e6a1ca77629d" providerId="ADAL" clId="{DD1DBDCC-E5CE-43E2-BAA5-3AD02536C6DA}" dt="2023-01-18T21:19:05.746" v="1707" actId="14100"/>
          <ac:spMkLst>
            <pc:docMk/>
            <pc:sldMk cId="2481848145" sldId="2007"/>
            <ac:spMk id="9" creationId="{003A27DF-71F9-4D6C-A43E-AF25440E398E}"/>
          </ac:spMkLst>
        </pc:spChg>
        <pc:graphicFrameChg chg="mod">
          <ac:chgData name="Wang, Jerry" userId="c9aadfd3-e47f-4a31-9ac0-e6a1ca77629d" providerId="ADAL" clId="{DD1DBDCC-E5CE-43E2-BAA5-3AD02536C6DA}" dt="2023-01-18T03:57:27.766" v="1622" actId="20577"/>
          <ac:graphicFrameMkLst>
            <pc:docMk/>
            <pc:sldMk cId="2481848145" sldId="2007"/>
            <ac:graphicFrameMk id="8" creationId="{A7716D48-BC86-47CE-A801-A353DD139D95}"/>
          </ac:graphicFrameMkLst>
        </pc:graphicFrameChg>
      </pc:sldChg>
      <pc:sldChg chg="addSp delSp modSp new mod ord modCm">
        <pc:chgData name="Wang, Jerry" userId="c9aadfd3-e47f-4a31-9ac0-e6a1ca77629d" providerId="ADAL" clId="{DD1DBDCC-E5CE-43E2-BAA5-3AD02536C6DA}" dt="2023-01-25T20:47:11.074" v="4335"/>
        <pc:sldMkLst>
          <pc:docMk/>
          <pc:sldMk cId="869061886" sldId="2008"/>
        </pc:sldMkLst>
        <pc:spChg chg="del">
          <ac:chgData name="Wang, Jerry" userId="c9aadfd3-e47f-4a31-9ac0-e6a1ca77629d" providerId="ADAL" clId="{DD1DBDCC-E5CE-43E2-BAA5-3AD02536C6DA}" dt="2023-01-18T03:27:56.217" v="1062" actId="478"/>
          <ac:spMkLst>
            <pc:docMk/>
            <pc:sldMk cId="869061886" sldId="2008"/>
            <ac:spMk id="2" creationId="{C2C7B9B3-143F-480F-A86D-F11774CACBCC}"/>
          </ac:spMkLst>
        </pc:spChg>
        <pc:spChg chg="add mod">
          <ac:chgData name="Wang, Jerry" userId="c9aadfd3-e47f-4a31-9ac0-e6a1ca77629d" providerId="ADAL" clId="{DD1DBDCC-E5CE-43E2-BAA5-3AD02536C6DA}" dt="2023-01-25T16:10:15.090" v="4015" actId="255"/>
          <ac:spMkLst>
            <pc:docMk/>
            <pc:sldMk cId="869061886" sldId="2008"/>
            <ac:spMk id="6" creationId="{60E01CF2-62DA-4B21-9679-562B002AAE91}"/>
          </ac:spMkLst>
        </pc:spChg>
        <pc:spChg chg="add mod">
          <ac:chgData name="Wang, Jerry" userId="c9aadfd3-e47f-4a31-9ac0-e6a1ca77629d" providerId="ADAL" clId="{DD1DBDCC-E5CE-43E2-BAA5-3AD02536C6DA}" dt="2023-01-18T21:46:12.548" v="1766" actId="14100"/>
          <ac:spMkLst>
            <pc:docMk/>
            <pc:sldMk cId="869061886" sldId="2008"/>
            <ac:spMk id="7" creationId="{C1E866F4-8B85-4091-A873-EB343D2DBD6A}"/>
          </ac:spMkLst>
        </pc:spChg>
        <pc:graphicFrameChg chg="add mod">
          <ac:chgData name="Wang, Jerry" userId="c9aadfd3-e47f-4a31-9ac0-e6a1ca77629d" providerId="ADAL" clId="{DD1DBDCC-E5CE-43E2-BAA5-3AD02536C6DA}" dt="2023-01-23T22:31:59.926" v="3752" actId="20577"/>
          <ac:graphicFrameMkLst>
            <pc:docMk/>
            <pc:sldMk cId="869061886" sldId="2008"/>
            <ac:graphicFrameMk id="5" creationId="{1776335D-794D-4817-8C68-4BFD21B20D04}"/>
          </ac:graphicFrameMkLst>
        </pc:graphicFrameChg>
      </pc:sldChg>
      <pc:sldChg chg="addSp delSp modSp new mod modCm">
        <pc:chgData name="Wang, Jerry" userId="c9aadfd3-e47f-4a31-9ac0-e6a1ca77629d" providerId="ADAL" clId="{DD1DBDCC-E5CE-43E2-BAA5-3AD02536C6DA}" dt="2023-01-26T19:11:26.392" v="5137" actId="1037"/>
        <pc:sldMkLst>
          <pc:docMk/>
          <pc:sldMk cId="3498274041" sldId="2018"/>
        </pc:sldMkLst>
        <pc:spChg chg="del">
          <ac:chgData name="Wang, Jerry" userId="c9aadfd3-e47f-4a31-9ac0-e6a1ca77629d" providerId="ADAL" clId="{DD1DBDCC-E5CE-43E2-BAA5-3AD02536C6DA}" dt="2023-01-18T21:28:17.051" v="1747" actId="478"/>
          <ac:spMkLst>
            <pc:docMk/>
            <pc:sldMk cId="3498274041" sldId="2018"/>
            <ac:spMk id="2" creationId="{77F5CC34-4869-4200-86E2-C2BC04287571}"/>
          </ac:spMkLst>
        </pc:spChg>
        <pc:spChg chg="add mod">
          <ac:chgData name="Wang, Jerry" userId="c9aadfd3-e47f-4a31-9ac0-e6a1ca77629d" providerId="ADAL" clId="{DD1DBDCC-E5CE-43E2-BAA5-3AD02536C6DA}" dt="2023-01-26T15:51:05.763" v="4368" actId="20577"/>
          <ac:spMkLst>
            <pc:docMk/>
            <pc:sldMk cId="3498274041" sldId="2018"/>
            <ac:spMk id="4" creationId="{6EEEC715-59E7-47E3-B4EA-386BD263F39E}"/>
          </ac:spMkLst>
        </pc:spChg>
        <pc:spChg chg="add mod">
          <ac:chgData name="Wang, Jerry" userId="c9aadfd3-e47f-4a31-9ac0-e6a1ca77629d" providerId="ADAL" clId="{DD1DBDCC-E5CE-43E2-BAA5-3AD02536C6DA}" dt="2023-01-26T19:11:26.392" v="5137" actId="1037"/>
          <ac:spMkLst>
            <pc:docMk/>
            <pc:sldMk cId="3498274041" sldId="2018"/>
            <ac:spMk id="5" creationId="{3E2480C4-F77F-40FC-BD2C-6B8970F44A53}"/>
          </ac:spMkLst>
        </pc:spChg>
        <pc:graphicFrameChg chg="add mod">
          <ac:chgData name="Wang, Jerry" userId="c9aadfd3-e47f-4a31-9ac0-e6a1ca77629d" providerId="ADAL" clId="{DD1DBDCC-E5CE-43E2-BAA5-3AD02536C6DA}" dt="2023-01-26T19:08:05.212" v="5113" actId="1076"/>
          <ac:graphicFrameMkLst>
            <pc:docMk/>
            <pc:sldMk cId="3498274041" sldId="2018"/>
            <ac:graphicFrameMk id="3" creationId="{CECABE9C-568C-4E1F-9AC5-DCEA1889ACBC}"/>
          </ac:graphicFrameMkLst>
        </pc:graphicFrameChg>
      </pc:sldChg>
      <pc:sldChg chg="addSp delSp modSp mod addCm modCm">
        <pc:chgData name="Wang, Jerry" userId="c9aadfd3-e47f-4a31-9ac0-e6a1ca77629d" providerId="ADAL" clId="{DD1DBDCC-E5CE-43E2-BAA5-3AD02536C6DA}" dt="2023-01-26T19:14:06.531" v="5161" actId="1076"/>
        <pc:sldMkLst>
          <pc:docMk/>
          <pc:sldMk cId="4289961281" sldId="2020"/>
        </pc:sldMkLst>
        <pc:spChg chg="del mod">
          <ac:chgData name="Wang, Jerry" userId="c9aadfd3-e47f-4a31-9ac0-e6a1ca77629d" providerId="ADAL" clId="{DD1DBDCC-E5CE-43E2-BAA5-3AD02536C6DA}" dt="2023-01-25T16:11:18.630" v="4020" actId="478"/>
          <ac:spMkLst>
            <pc:docMk/>
            <pc:sldMk cId="4289961281" sldId="2020"/>
            <ac:spMk id="2" creationId="{43A52E42-6A05-118E-5B2B-4D6B85519144}"/>
          </ac:spMkLst>
        </pc:spChg>
        <pc:spChg chg="add mod">
          <ac:chgData name="Wang, Jerry" userId="c9aadfd3-e47f-4a31-9ac0-e6a1ca77629d" providerId="ADAL" clId="{DD1DBDCC-E5CE-43E2-BAA5-3AD02536C6DA}" dt="2023-01-26T19:13:42.167" v="5160"/>
          <ac:spMkLst>
            <pc:docMk/>
            <pc:sldMk cId="4289961281" sldId="2020"/>
            <ac:spMk id="2" creationId="{761732AF-E633-8980-38F2-A48BA0DCB57D}"/>
          </ac:spMkLst>
        </pc:spChg>
        <pc:spChg chg="add del mod">
          <ac:chgData name="Wang, Jerry" userId="c9aadfd3-e47f-4a31-9ac0-e6a1ca77629d" providerId="ADAL" clId="{DD1DBDCC-E5CE-43E2-BAA5-3AD02536C6DA}" dt="2023-01-25T16:11:23.548" v="4022" actId="478"/>
          <ac:spMkLst>
            <pc:docMk/>
            <pc:sldMk cId="4289961281" sldId="2020"/>
            <ac:spMk id="4" creationId="{F90B527C-42E7-62D7-793F-2F948C015D69}"/>
          </ac:spMkLst>
        </pc:spChg>
        <pc:spChg chg="add del mod">
          <ac:chgData name="Wang, Jerry" userId="c9aadfd3-e47f-4a31-9ac0-e6a1ca77629d" providerId="ADAL" clId="{DD1DBDCC-E5CE-43E2-BAA5-3AD02536C6DA}" dt="2023-01-26T19:13:37.237" v="5159" actId="478"/>
          <ac:spMkLst>
            <pc:docMk/>
            <pc:sldMk cId="4289961281" sldId="2020"/>
            <ac:spMk id="8" creationId="{556E8513-1A8B-3440-5DC8-09A9ACEFFBD7}"/>
          </ac:spMkLst>
        </pc:spChg>
        <pc:spChg chg="mod">
          <ac:chgData name="Wang, Jerry" userId="c9aadfd3-e47f-4a31-9ac0-e6a1ca77629d" providerId="ADAL" clId="{DD1DBDCC-E5CE-43E2-BAA5-3AD02536C6DA}" dt="2023-01-25T16:22:48.731" v="4182" actId="1076"/>
          <ac:spMkLst>
            <pc:docMk/>
            <pc:sldMk cId="4289961281" sldId="2020"/>
            <ac:spMk id="11" creationId="{246E746F-5782-469A-BFAB-A4FB773221B6}"/>
          </ac:spMkLst>
        </pc:spChg>
        <pc:spChg chg="mod">
          <ac:chgData name="Wang, Jerry" userId="c9aadfd3-e47f-4a31-9ac0-e6a1ca77629d" providerId="ADAL" clId="{DD1DBDCC-E5CE-43E2-BAA5-3AD02536C6DA}" dt="2023-01-25T16:21:20.525" v="4176" actId="1037"/>
          <ac:spMkLst>
            <pc:docMk/>
            <pc:sldMk cId="4289961281" sldId="2020"/>
            <ac:spMk id="12" creationId="{800540CB-8218-4106-9A5F-D187FF5EDDD2}"/>
          </ac:spMkLst>
        </pc:spChg>
        <pc:spChg chg="mod">
          <ac:chgData name="Wang, Jerry" userId="c9aadfd3-e47f-4a31-9ac0-e6a1ca77629d" providerId="ADAL" clId="{DD1DBDCC-E5CE-43E2-BAA5-3AD02536C6DA}" dt="2023-01-25T16:21:20.525" v="4176" actId="1037"/>
          <ac:spMkLst>
            <pc:docMk/>
            <pc:sldMk cId="4289961281" sldId="2020"/>
            <ac:spMk id="13" creationId="{E8D40EA6-8896-4CDA-9B4F-AA748255CC29}"/>
          </ac:spMkLst>
        </pc:spChg>
        <pc:spChg chg="mod">
          <ac:chgData name="Wang, Jerry" userId="c9aadfd3-e47f-4a31-9ac0-e6a1ca77629d" providerId="ADAL" clId="{DD1DBDCC-E5CE-43E2-BAA5-3AD02536C6DA}" dt="2023-01-26T15:56:54.218" v="4414" actId="1038"/>
          <ac:spMkLst>
            <pc:docMk/>
            <pc:sldMk cId="4289961281" sldId="2020"/>
            <ac:spMk id="14" creationId="{A32EA9E2-D7C2-479A-A9CC-A5474023249A}"/>
          </ac:spMkLst>
        </pc:spChg>
        <pc:spChg chg="mod">
          <ac:chgData name="Wang, Jerry" userId="c9aadfd3-e47f-4a31-9ac0-e6a1ca77629d" providerId="ADAL" clId="{DD1DBDCC-E5CE-43E2-BAA5-3AD02536C6DA}" dt="2023-01-25T16:21:20.525" v="4176" actId="1037"/>
          <ac:spMkLst>
            <pc:docMk/>
            <pc:sldMk cId="4289961281" sldId="2020"/>
            <ac:spMk id="15" creationId="{B9B8202E-5D9F-4071-BEDD-6EDE8DF8156F}"/>
          </ac:spMkLst>
        </pc:spChg>
        <pc:spChg chg="mod">
          <ac:chgData name="Wang, Jerry" userId="c9aadfd3-e47f-4a31-9ac0-e6a1ca77629d" providerId="ADAL" clId="{DD1DBDCC-E5CE-43E2-BAA5-3AD02536C6DA}" dt="2023-01-25T16:21:20.525" v="4176" actId="1037"/>
          <ac:spMkLst>
            <pc:docMk/>
            <pc:sldMk cId="4289961281" sldId="2020"/>
            <ac:spMk id="16" creationId="{11821096-4FA7-4337-B9FA-99BDA903657C}"/>
          </ac:spMkLst>
        </pc:spChg>
        <pc:spChg chg="mod">
          <ac:chgData name="Wang, Jerry" userId="c9aadfd3-e47f-4a31-9ac0-e6a1ca77629d" providerId="ADAL" clId="{DD1DBDCC-E5CE-43E2-BAA5-3AD02536C6DA}" dt="2023-01-25T16:22:48.731" v="4182" actId="1076"/>
          <ac:spMkLst>
            <pc:docMk/>
            <pc:sldMk cId="4289961281" sldId="2020"/>
            <ac:spMk id="17" creationId="{7985D143-4024-4E40-802B-FBE4D00CD59D}"/>
          </ac:spMkLst>
        </pc:spChg>
        <pc:spChg chg="mod">
          <ac:chgData name="Wang, Jerry" userId="c9aadfd3-e47f-4a31-9ac0-e6a1ca77629d" providerId="ADAL" clId="{DD1DBDCC-E5CE-43E2-BAA5-3AD02536C6DA}" dt="2023-01-25T16:21:20.525" v="4176" actId="1037"/>
          <ac:spMkLst>
            <pc:docMk/>
            <pc:sldMk cId="4289961281" sldId="2020"/>
            <ac:spMk id="18" creationId="{91FE7F33-B69B-47D3-80AE-B8C8AB2A8710}"/>
          </ac:spMkLst>
        </pc:spChg>
        <pc:spChg chg="mod">
          <ac:chgData name="Wang, Jerry" userId="c9aadfd3-e47f-4a31-9ac0-e6a1ca77629d" providerId="ADAL" clId="{DD1DBDCC-E5CE-43E2-BAA5-3AD02536C6DA}" dt="2023-01-26T15:55:21.253" v="4390" actId="1076"/>
          <ac:spMkLst>
            <pc:docMk/>
            <pc:sldMk cId="4289961281" sldId="2020"/>
            <ac:spMk id="19" creationId="{08FE4145-822E-419C-9DBD-C871E31B04D3}"/>
          </ac:spMkLst>
        </pc:spChg>
        <pc:spChg chg="mod">
          <ac:chgData name="Wang, Jerry" userId="c9aadfd3-e47f-4a31-9ac0-e6a1ca77629d" providerId="ADAL" clId="{DD1DBDCC-E5CE-43E2-BAA5-3AD02536C6DA}" dt="2023-01-26T15:56:44.896" v="4411" actId="1076"/>
          <ac:spMkLst>
            <pc:docMk/>
            <pc:sldMk cId="4289961281" sldId="2020"/>
            <ac:spMk id="20" creationId="{C1245285-35EE-40A4-98B7-1EE30FAE96AF}"/>
          </ac:spMkLst>
        </pc:spChg>
        <pc:spChg chg="mod">
          <ac:chgData name="Wang, Jerry" userId="c9aadfd3-e47f-4a31-9ac0-e6a1ca77629d" providerId="ADAL" clId="{DD1DBDCC-E5CE-43E2-BAA5-3AD02536C6DA}" dt="2023-01-25T19:18:53.649" v="4252" actId="255"/>
          <ac:spMkLst>
            <pc:docMk/>
            <pc:sldMk cId="4289961281" sldId="2020"/>
            <ac:spMk id="21" creationId="{FDC10B9D-D391-4229-9A17-B5BBA1D128A4}"/>
          </ac:spMkLst>
        </pc:spChg>
        <pc:spChg chg="mod">
          <ac:chgData name="Wang, Jerry" userId="c9aadfd3-e47f-4a31-9ac0-e6a1ca77629d" providerId="ADAL" clId="{DD1DBDCC-E5CE-43E2-BAA5-3AD02536C6DA}" dt="2023-01-26T15:57:03.857" v="4418" actId="1037"/>
          <ac:spMkLst>
            <pc:docMk/>
            <pc:sldMk cId="4289961281" sldId="2020"/>
            <ac:spMk id="22" creationId="{429C1898-77C7-4AA2-B165-DECFEB3CC382}"/>
          </ac:spMkLst>
        </pc:spChg>
        <pc:spChg chg="mod">
          <ac:chgData name="Wang, Jerry" userId="c9aadfd3-e47f-4a31-9ac0-e6a1ca77629d" providerId="ADAL" clId="{DD1DBDCC-E5CE-43E2-BAA5-3AD02536C6DA}" dt="2023-01-26T19:14:06.531" v="5161" actId="1076"/>
          <ac:spMkLst>
            <pc:docMk/>
            <pc:sldMk cId="4289961281" sldId="2020"/>
            <ac:spMk id="29" creationId="{A5FACC34-2711-4B34-972B-C81396F88A5A}"/>
          </ac:spMkLst>
        </pc:spChg>
        <pc:picChg chg="mod">
          <ac:chgData name="Wang, Jerry" userId="c9aadfd3-e47f-4a31-9ac0-e6a1ca77629d" providerId="ADAL" clId="{DD1DBDCC-E5CE-43E2-BAA5-3AD02536C6DA}" dt="2023-01-26T15:55:17.737" v="4388" actId="1076"/>
          <ac:picMkLst>
            <pc:docMk/>
            <pc:sldMk cId="4289961281" sldId="2020"/>
            <ac:picMk id="9" creationId="{FEF02FBA-FD60-4166-8A03-F8EC15E0CA0A}"/>
          </ac:picMkLst>
        </pc:picChg>
        <pc:cxnChg chg="add del mod">
          <ac:chgData name="Wang, Jerry" userId="c9aadfd3-e47f-4a31-9ac0-e6a1ca77629d" providerId="ADAL" clId="{DD1DBDCC-E5CE-43E2-BAA5-3AD02536C6DA}" dt="2023-01-23T18:42:17.306" v="2131" actId="478"/>
          <ac:cxnSpMkLst>
            <pc:docMk/>
            <pc:sldMk cId="4289961281" sldId="2020"/>
            <ac:cxnSpMk id="4" creationId="{017000E3-6E31-864C-BE2D-564884735679}"/>
          </ac:cxnSpMkLst>
        </pc:cxnChg>
        <pc:cxnChg chg="mod">
          <ac:chgData name="Wang, Jerry" userId="c9aadfd3-e47f-4a31-9ac0-e6a1ca77629d" providerId="ADAL" clId="{DD1DBDCC-E5CE-43E2-BAA5-3AD02536C6DA}" dt="2023-01-25T16:21:20.525" v="4176" actId="1037"/>
          <ac:cxnSpMkLst>
            <pc:docMk/>
            <pc:sldMk cId="4289961281" sldId="2020"/>
            <ac:cxnSpMk id="24" creationId="{141C77C6-4157-41B0-BF35-831A6E088431}"/>
          </ac:cxnSpMkLst>
        </pc:cxnChg>
        <pc:cxnChg chg="mod">
          <ac:chgData name="Wang, Jerry" userId="c9aadfd3-e47f-4a31-9ac0-e6a1ca77629d" providerId="ADAL" clId="{DD1DBDCC-E5CE-43E2-BAA5-3AD02536C6DA}" dt="2023-01-25T16:21:20.525" v="4176" actId="1037"/>
          <ac:cxnSpMkLst>
            <pc:docMk/>
            <pc:sldMk cId="4289961281" sldId="2020"/>
            <ac:cxnSpMk id="25" creationId="{C7387B37-23B2-4E45-BB52-D376A140B61A}"/>
          </ac:cxnSpMkLst>
        </pc:cxnChg>
      </pc:sldChg>
      <pc:sldChg chg="addSp delSp modSp mod ord addCm modCm">
        <pc:chgData name="Wang, Jerry" userId="c9aadfd3-e47f-4a31-9ac0-e6a1ca77629d" providerId="ADAL" clId="{DD1DBDCC-E5CE-43E2-BAA5-3AD02536C6DA}" dt="2023-01-26T18:54:02.619" v="5032" actId="1076"/>
        <pc:sldMkLst>
          <pc:docMk/>
          <pc:sldMk cId="3003978645" sldId="2021"/>
        </pc:sldMkLst>
        <pc:spChg chg="mod">
          <ac:chgData name="Wang, Jerry" userId="c9aadfd3-e47f-4a31-9ac0-e6a1ca77629d" providerId="ADAL" clId="{DD1DBDCC-E5CE-43E2-BAA5-3AD02536C6DA}" dt="2023-01-25T16:02:45.295" v="3949" actId="1076"/>
          <ac:spMkLst>
            <pc:docMk/>
            <pc:sldMk cId="3003978645" sldId="2021"/>
            <ac:spMk id="3" creationId="{2552B6BC-1504-48D0-BF99-2C2C6EA0416A}"/>
          </ac:spMkLst>
        </pc:spChg>
        <pc:spChg chg="del mod topLvl">
          <ac:chgData name="Wang, Jerry" userId="c9aadfd3-e47f-4a31-9ac0-e6a1ca77629d" providerId="ADAL" clId="{DD1DBDCC-E5CE-43E2-BAA5-3AD02536C6DA}" dt="2023-01-26T18:45:24.907" v="4859" actId="478"/>
          <ac:spMkLst>
            <pc:docMk/>
            <pc:sldMk cId="3003978645" sldId="2021"/>
            <ac:spMk id="5" creationId="{ED5CA581-2685-E0E7-C5A0-A0F78E18062E}"/>
          </ac:spMkLst>
        </pc:spChg>
        <pc:spChg chg="mod">
          <ac:chgData name="Wang, Jerry" userId="c9aadfd3-e47f-4a31-9ac0-e6a1ca77629d" providerId="ADAL" clId="{DD1DBDCC-E5CE-43E2-BAA5-3AD02536C6DA}" dt="2023-01-26T18:44:27.357" v="4850" actId="1076"/>
          <ac:spMkLst>
            <pc:docMk/>
            <pc:sldMk cId="3003978645" sldId="2021"/>
            <ac:spMk id="7" creationId="{6F02DB16-DF91-407E-A9B6-1FE5BBEAA90C}"/>
          </ac:spMkLst>
        </pc:spChg>
        <pc:spChg chg="add del mod topLvl">
          <ac:chgData name="Wang, Jerry" userId="c9aadfd3-e47f-4a31-9ac0-e6a1ca77629d" providerId="ADAL" clId="{DD1DBDCC-E5CE-43E2-BAA5-3AD02536C6DA}" dt="2023-01-26T18:52:06.053" v="4934" actId="478"/>
          <ac:spMkLst>
            <pc:docMk/>
            <pc:sldMk cId="3003978645" sldId="2021"/>
            <ac:spMk id="10" creationId="{BABDC36A-5C72-7565-DB5E-DFB565D13718}"/>
          </ac:spMkLst>
        </pc:spChg>
        <pc:spChg chg="add del mod topLvl">
          <ac:chgData name="Wang, Jerry" userId="c9aadfd3-e47f-4a31-9ac0-e6a1ca77629d" providerId="ADAL" clId="{DD1DBDCC-E5CE-43E2-BAA5-3AD02536C6DA}" dt="2023-01-26T18:47:48.354" v="4880" actId="478"/>
          <ac:spMkLst>
            <pc:docMk/>
            <pc:sldMk cId="3003978645" sldId="2021"/>
            <ac:spMk id="13" creationId="{4D40BCB8-7E56-07C9-4A36-2616CD88DB15}"/>
          </ac:spMkLst>
        </pc:spChg>
        <pc:grpChg chg="del mod">
          <ac:chgData name="Wang, Jerry" userId="c9aadfd3-e47f-4a31-9ac0-e6a1ca77629d" providerId="ADAL" clId="{DD1DBDCC-E5CE-43E2-BAA5-3AD02536C6DA}" dt="2023-01-26T18:45:18.598" v="4857" actId="165"/>
          <ac:grpSpMkLst>
            <pc:docMk/>
            <pc:sldMk cId="3003978645" sldId="2021"/>
            <ac:grpSpMk id="2" creationId="{D93F058A-9DC2-8A96-264A-D7ED485C7F3F}"/>
          </ac:grpSpMkLst>
        </pc:grpChg>
        <pc:grpChg chg="add del mod">
          <ac:chgData name="Wang, Jerry" userId="c9aadfd3-e47f-4a31-9ac0-e6a1ca77629d" providerId="ADAL" clId="{DD1DBDCC-E5CE-43E2-BAA5-3AD02536C6DA}" dt="2023-01-26T18:52:04.025" v="4931" actId="165"/>
          <ac:grpSpMkLst>
            <pc:docMk/>
            <pc:sldMk cId="3003978645" sldId="2021"/>
            <ac:grpSpMk id="8" creationId="{E010CA5F-E455-AA5F-49D1-DBF886F5631D}"/>
          </ac:grpSpMkLst>
        </pc:grpChg>
        <pc:grpChg chg="del mod">
          <ac:chgData name="Wang, Jerry" userId="c9aadfd3-e47f-4a31-9ac0-e6a1ca77629d" providerId="ADAL" clId="{DD1DBDCC-E5CE-43E2-BAA5-3AD02536C6DA}" dt="2023-01-26T18:47:38.084" v="4873" actId="165"/>
          <ac:grpSpMkLst>
            <pc:docMk/>
            <pc:sldMk cId="3003978645" sldId="2021"/>
            <ac:grpSpMk id="11" creationId="{65753E37-F019-92D7-4DF2-5B6A5A950502}"/>
          </ac:grpSpMkLst>
        </pc:grpChg>
        <pc:graphicFrameChg chg="mod topLvl">
          <ac:chgData name="Wang, Jerry" userId="c9aadfd3-e47f-4a31-9ac0-e6a1ca77629d" providerId="ADAL" clId="{DD1DBDCC-E5CE-43E2-BAA5-3AD02536C6DA}" dt="2023-01-26T18:54:02.619" v="5032" actId="1076"/>
          <ac:graphicFrameMkLst>
            <pc:docMk/>
            <pc:sldMk cId="3003978645" sldId="2021"/>
            <ac:graphicFrameMk id="4" creationId="{B4FC5071-7589-B5A8-144A-115AAD856190}"/>
          </ac:graphicFrameMkLst>
        </pc:graphicFrameChg>
        <pc:graphicFrameChg chg="add mod">
          <ac:chgData name="Wang, Jerry" userId="c9aadfd3-e47f-4a31-9ac0-e6a1ca77629d" providerId="ADAL" clId="{DD1DBDCC-E5CE-43E2-BAA5-3AD02536C6DA}" dt="2023-01-26T18:53:40.828" v="5031" actId="1076"/>
          <ac:graphicFrameMkLst>
            <pc:docMk/>
            <pc:sldMk cId="3003978645" sldId="2021"/>
            <ac:graphicFrameMk id="6" creationId="{933BEB00-FBB3-0807-6A13-D23CB2F0C25E}"/>
          </ac:graphicFrameMkLst>
        </pc:graphicFrameChg>
        <pc:graphicFrameChg chg="mod topLvl">
          <ac:chgData name="Wang, Jerry" userId="c9aadfd3-e47f-4a31-9ac0-e6a1ca77629d" providerId="ADAL" clId="{DD1DBDCC-E5CE-43E2-BAA5-3AD02536C6DA}" dt="2023-01-26T18:52:04.025" v="4931" actId="165"/>
          <ac:graphicFrameMkLst>
            <pc:docMk/>
            <pc:sldMk cId="3003978645" sldId="2021"/>
            <ac:graphicFrameMk id="9" creationId="{8652D90D-846B-DA80-B954-73D2BBE74F96}"/>
          </ac:graphicFrameMkLst>
        </pc:graphicFrameChg>
        <pc:graphicFrameChg chg="add del mod topLvl">
          <ac:chgData name="Wang, Jerry" userId="c9aadfd3-e47f-4a31-9ac0-e6a1ca77629d" providerId="ADAL" clId="{DD1DBDCC-E5CE-43E2-BAA5-3AD02536C6DA}" dt="2023-01-26T18:52:03.782" v="4930" actId="478"/>
          <ac:graphicFrameMkLst>
            <pc:docMk/>
            <pc:sldMk cId="3003978645" sldId="2021"/>
            <ac:graphicFrameMk id="12" creationId="{E9E27154-404E-85EB-5476-C6C468497D39}"/>
          </ac:graphicFrameMkLst>
        </pc:graphicFrameChg>
      </pc:sldChg>
      <pc:sldChg chg="addSp delSp modSp new mod addCm modCm">
        <pc:chgData name="Wang, Jerry" userId="c9aadfd3-e47f-4a31-9ac0-e6a1ca77629d" providerId="ADAL" clId="{DD1DBDCC-E5CE-43E2-BAA5-3AD02536C6DA}" dt="2023-01-26T19:17:31.360" v="5162"/>
        <pc:sldMkLst>
          <pc:docMk/>
          <pc:sldMk cId="3382319023" sldId="2022"/>
        </pc:sldMkLst>
        <pc:spChg chg="add del mod">
          <ac:chgData name="Wang, Jerry" userId="c9aadfd3-e47f-4a31-9ac0-e6a1ca77629d" providerId="ADAL" clId="{DD1DBDCC-E5CE-43E2-BAA5-3AD02536C6DA}" dt="2023-01-26T18:24:45.657" v="4467" actId="478"/>
          <ac:spMkLst>
            <pc:docMk/>
            <pc:sldMk cId="3382319023" sldId="2022"/>
            <ac:spMk id="2" creationId="{0B14CE01-887E-8AD5-C956-7F2DA151D17D}"/>
          </ac:spMkLst>
        </pc:spChg>
        <pc:spChg chg="del">
          <ac:chgData name="Wang, Jerry" userId="c9aadfd3-e47f-4a31-9ac0-e6a1ca77629d" providerId="ADAL" clId="{DD1DBDCC-E5CE-43E2-BAA5-3AD02536C6DA}" dt="2023-01-23T19:27:05.827" v="2709" actId="478"/>
          <ac:spMkLst>
            <pc:docMk/>
            <pc:sldMk cId="3382319023" sldId="2022"/>
            <ac:spMk id="2" creationId="{DC34E00C-BDC3-1358-C6F1-8159DA49D910}"/>
          </ac:spMkLst>
        </pc:spChg>
        <pc:spChg chg="add mod topLvl">
          <ac:chgData name="Wang, Jerry" userId="c9aadfd3-e47f-4a31-9ac0-e6a1ca77629d" providerId="ADAL" clId="{DD1DBDCC-E5CE-43E2-BAA5-3AD02536C6DA}" dt="2023-01-26T18:21:41.078" v="4452" actId="1076"/>
          <ac:spMkLst>
            <pc:docMk/>
            <pc:sldMk cId="3382319023" sldId="2022"/>
            <ac:spMk id="13" creationId="{A68D7D49-CAEA-8918-0AF8-2FFB4B97FCD1}"/>
          </ac:spMkLst>
        </pc:spChg>
        <pc:spChg chg="add mod topLvl">
          <ac:chgData name="Wang, Jerry" userId="c9aadfd3-e47f-4a31-9ac0-e6a1ca77629d" providerId="ADAL" clId="{DD1DBDCC-E5CE-43E2-BAA5-3AD02536C6DA}" dt="2023-01-26T18:36:42.549" v="4609" actId="1076"/>
          <ac:spMkLst>
            <pc:docMk/>
            <pc:sldMk cId="3382319023" sldId="2022"/>
            <ac:spMk id="14" creationId="{C750D604-E6EF-8E05-89CE-F67E108071F2}"/>
          </ac:spMkLst>
        </pc:spChg>
        <pc:spChg chg="add mod ord topLvl">
          <ac:chgData name="Wang, Jerry" userId="c9aadfd3-e47f-4a31-9ac0-e6a1ca77629d" providerId="ADAL" clId="{DD1DBDCC-E5CE-43E2-BAA5-3AD02536C6DA}" dt="2023-01-26T18:33:32.405" v="4592" actId="1076"/>
          <ac:spMkLst>
            <pc:docMk/>
            <pc:sldMk cId="3382319023" sldId="2022"/>
            <ac:spMk id="15" creationId="{D2EF9B59-E8E6-3FF7-0396-2B19F1EF4FBD}"/>
          </ac:spMkLst>
        </pc:spChg>
        <pc:spChg chg="add mod topLvl">
          <ac:chgData name="Wang, Jerry" userId="c9aadfd3-e47f-4a31-9ac0-e6a1ca77629d" providerId="ADAL" clId="{DD1DBDCC-E5CE-43E2-BAA5-3AD02536C6DA}" dt="2023-01-26T18:36:35.989" v="4608" actId="1076"/>
          <ac:spMkLst>
            <pc:docMk/>
            <pc:sldMk cId="3382319023" sldId="2022"/>
            <ac:spMk id="16" creationId="{F0B85A21-9262-14E7-D94F-30D2F24E8E29}"/>
          </ac:spMkLst>
        </pc:spChg>
        <pc:spChg chg="add mod topLvl">
          <ac:chgData name="Wang, Jerry" userId="c9aadfd3-e47f-4a31-9ac0-e6a1ca77629d" providerId="ADAL" clId="{DD1DBDCC-E5CE-43E2-BAA5-3AD02536C6DA}" dt="2023-01-26T18:39:48.131" v="4824" actId="27107"/>
          <ac:spMkLst>
            <pc:docMk/>
            <pc:sldMk cId="3382319023" sldId="2022"/>
            <ac:spMk id="17" creationId="{C106A05B-492B-9373-66D2-F6A0CDDD9EF4}"/>
          </ac:spMkLst>
        </pc:spChg>
        <pc:spChg chg="mod topLvl">
          <ac:chgData name="Wang, Jerry" userId="c9aadfd3-e47f-4a31-9ac0-e6a1ca77629d" providerId="ADAL" clId="{DD1DBDCC-E5CE-43E2-BAA5-3AD02536C6DA}" dt="2023-01-26T18:38:53.550" v="4823" actId="1076"/>
          <ac:spMkLst>
            <pc:docMk/>
            <pc:sldMk cId="3382319023" sldId="2022"/>
            <ac:spMk id="22" creationId="{BEECE345-066D-5DBA-F4F1-05F4D10AE2C3}"/>
          </ac:spMkLst>
        </pc:spChg>
        <pc:spChg chg="add mod">
          <ac:chgData name="Wang, Jerry" userId="c9aadfd3-e47f-4a31-9ac0-e6a1ca77629d" providerId="ADAL" clId="{DD1DBDCC-E5CE-43E2-BAA5-3AD02536C6DA}" dt="2023-01-25T16:02:23.904" v="3948" actId="1076"/>
          <ac:spMkLst>
            <pc:docMk/>
            <pc:sldMk cId="3382319023" sldId="2022"/>
            <ac:spMk id="31" creationId="{2BC795CB-0723-BD2F-1BAA-8330E74502D2}"/>
          </ac:spMkLst>
        </pc:spChg>
        <pc:spChg chg="add mod">
          <ac:chgData name="Wang, Jerry" userId="c9aadfd3-e47f-4a31-9ac0-e6a1ca77629d" providerId="ADAL" clId="{DD1DBDCC-E5CE-43E2-BAA5-3AD02536C6DA}" dt="2023-01-26T19:11:04.635" v="5133" actId="1076"/>
          <ac:spMkLst>
            <pc:docMk/>
            <pc:sldMk cId="3382319023" sldId="2022"/>
            <ac:spMk id="32" creationId="{2BC28FCE-0378-A240-EFE4-307DDD32C604}"/>
          </ac:spMkLst>
        </pc:spChg>
        <pc:spChg chg="add mod">
          <ac:chgData name="Wang, Jerry" userId="c9aadfd3-e47f-4a31-9ac0-e6a1ca77629d" providerId="ADAL" clId="{DD1DBDCC-E5CE-43E2-BAA5-3AD02536C6DA}" dt="2023-01-26T18:35:24.997" v="4602" actId="255"/>
          <ac:spMkLst>
            <pc:docMk/>
            <pc:sldMk cId="3382319023" sldId="2022"/>
            <ac:spMk id="35" creationId="{A73CBC81-137F-24A9-9103-34FF12FA944D}"/>
          </ac:spMkLst>
        </pc:spChg>
        <pc:grpChg chg="add del mod">
          <ac:chgData name="Wang, Jerry" userId="c9aadfd3-e47f-4a31-9ac0-e6a1ca77629d" providerId="ADAL" clId="{DD1DBDCC-E5CE-43E2-BAA5-3AD02536C6DA}" dt="2023-01-23T20:31:41.194" v="3254" actId="165"/>
          <ac:grpSpMkLst>
            <pc:docMk/>
            <pc:sldMk cId="3382319023" sldId="2022"/>
            <ac:grpSpMk id="18" creationId="{03ECA4A4-E367-DA57-D028-F8A32385FFCE}"/>
          </ac:grpSpMkLst>
        </pc:grpChg>
        <pc:grpChg chg="add del mod">
          <ac:chgData name="Wang, Jerry" userId="c9aadfd3-e47f-4a31-9ac0-e6a1ca77629d" providerId="ADAL" clId="{DD1DBDCC-E5CE-43E2-BAA5-3AD02536C6DA}" dt="2023-01-23T20:17:31.286" v="3153" actId="165"/>
          <ac:grpSpMkLst>
            <pc:docMk/>
            <pc:sldMk cId="3382319023" sldId="2022"/>
            <ac:grpSpMk id="19" creationId="{1FEEEFB2-D6AD-8C05-454A-CE1F79028B81}"/>
          </ac:grpSpMkLst>
        </pc:grpChg>
        <pc:grpChg chg="add del mod">
          <ac:chgData name="Wang, Jerry" userId="c9aadfd3-e47f-4a31-9ac0-e6a1ca77629d" providerId="ADAL" clId="{DD1DBDCC-E5CE-43E2-BAA5-3AD02536C6DA}" dt="2023-01-23T20:28:27.451" v="3237" actId="165"/>
          <ac:grpSpMkLst>
            <pc:docMk/>
            <pc:sldMk cId="3382319023" sldId="2022"/>
            <ac:grpSpMk id="20" creationId="{2EF2B749-BC6E-1791-864E-B399789B2DD4}"/>
          </ac:grpSpMkLst>
        </pc:grpChg>
        <pc:grpChg chg="add del mod">
          <ac:chgData name="Wang, Jerry" userId="c9aadfd3-e47f-4a31-9ac0-e6a1ca77629d" providerId="ADAL" clId="{DD1DBDCC-E5CE-43E2-BAA5-3AD02536C6DA}" dt="2023-01-23T20:19:56.195" v="3184" actId="165"/>
          <ac:grpSpMkLst>
            <pc:docMk/>
            <pc:sldMk cId="3382319023" sldId="2022"/>
            <ac:grpSpMk id="23" creationId="{0303A4F5-CE69-FC56-2365-D87903BCF30C}"/>
          </ac:grpSpMkLst>
        </pc:grpChg>
        <pc:grpChg chg="add del mod">
          <ac:chgData name="Wang, Jerry" userId="c9aadfd3-e47f-4a31-9ac0-e6a1ca77629d" providerId="ADAL" clId="{DD1DBDCC-E5CE-43E2-BAA5-3AD02536C6DA}" dt="2023-01-23T20:26:37.703" v="3231" actId="165"/>
          <ac:grpSpMkLst>
            <pc:docMk/>
            <pc:sldMk cId="3382319023" sldId="2022"/>
            <ac:grpSpMk id="24" creationId="{32FFFDA8-9A80-53D5-372B-B9ED601460CF}"/>
          </ac:grpSpMkLst>
        </pc:grpChg>
        <pc:grpChg chg="add del mod">
          <ac:chgData name="Wang, Jerry" userId="c9aadfd3-e47f-4a31-9ac0-e6a1ca77629d" providerId="ADAL" clId="{DD1DBDCC-E5CE-43E2-BAA5-3AD02536C6DA}" dt="2023-01-23T20:25:44.487" v="3226" actId="165"/>
          <ac:grpSpMkLst>
            <pc:docMk/>
            <pc:sldMk cId="3382319023" sldId="2022"/>
            <ac:grpSpMk id="25" creationId="{BB01340D-DD42-519F-0AF7-F4EEED450A3C}"/>
          </ac:grpSpMkLst>
        </pc:grpChg>
        <pc:grpChg chg="add del mod">
          <ac:chgData name="Wang, Jerry" userId="c9aadfd3-e47f-4a31-9ac0-e6a1ca77629d" providerId="ADAL" clId="{DD1DBDCC-E5CE-43E2-BAA5-3AD02536C6DA}" dt="2023-01-23T20:18:34.728" v="3166" actId="165"/>
          <ac:grpSpMkLst>
            <pc:docMk/>
            <pc:sldMk cId="3382319023" sldId="2022"/>
            <ac:grpSpMk id="26" creationId="{B7EFC9A7-D3A6-15E7-0CA0-2B2FE60DD649}"/>
          </ac:grpSpMkLst>
        </pc:grpChg>
        <pc:grpChg chg="add del mod">
          <ac:chgData name="Wang, Jerry" userId="c9aadfd3-e47f-4a31-9ac0-e6a1ca77629d" providerId="ADAL" clId="{DD1DBDCC-E5CE-43E2-BAA5-3AD02536C6DA}" dt="2023-01-23T20:19:01.607" v="3170" actId="165"/>
          <ac:grpSpMkLst>
            <pc:docMk/>
            <pc:sldMk cId="3382319023" sldId="2022"/>
            <ac:grpSpMk id="28" creationId="{713BB9A8-6B45-C858-F3FD-84F1CCD98667}"/>
          </ac:grpSpMkLst>
        </pc:grpChg>
        <pc:grpChg chg="add del mod">
          <ac:chgData name="Wang, Jerry" userId="c9aadfd3-e47f-4a31-9ac0-e6a1ca77629d" providerId="ADAL" clId="{DD1DBDCC-E5CE-43E2-BAA5-3AD02536C6DA}" dt="2023-01-23T20:23:36.860" v="3212" actId="165"/>
          <ac:grpSpMkLst>
            <pc:docMk/>
            <pc:sldMk cId="3382319023" sldId="2022"/>
            <ac:grpSpMk id="29" creationId="{EDE369A7-E534-8930-EE4A-CF0DC094D00D}"/>
          </ac:grpSpMkLst>
        </pc:grpChg>
        <pc:graphicFrameChg chg="add mod topLvl">
          <ac:chgData name="Wang, Jerry" userId="c9aadfd3-e47f-4a31-9ac0-e6a1ca77629d" providerId="ADAL" clId="{DD1DBDCC-E5CE-43E2-BAA5-3AD02536C6DA}" dt="2023-01-26T18:20:15.634" v="4446" actId="255"/>
          <ac:graphicFrameMkLst>
            <pc:docMk/>
            <pc:sldMk cId="3382319023" sldId="2022"/>
            <ac:graphicFrameMk id="5" creationId="{8B01B66B-B53D-4C9C-7A85-DE08430FE2EA}"/>
          </ac:graphicFrameMkLst>
        </pc:graphicFrameChg>
        <pc:graphicFrameChg chg="add del mod">
          <ac:chgData name="Wang, Jerry" userId="c9aadfd3-e47f-4a31-9ac0-e6a1ca77629d" providerId="ADAL" clId="{DD1DBDCC-E5CE-43E2-BAA5-3AD02536C6DA}" dt="2023-01-23T19:45:24.371" v="2824" actId="478"/>
          <ac:graphicFrameMkLst>
            <pc:docMk/>
            <pc:sldMk cId="3382319023" sldId="2022"/>
            <ac:graphicFrameMk id="6" creationId="{5B799EF1-7C52-C8C9-6DD7-482FABEEC1AD}"/>
          </ac:graphicFrameMkLst>
        </pc:graphicFrameChg>
        <pc:graphicFrameChg chg="add del mod">
          <ac:chgData name="Wang, Jerry" userId="c9aadfd3-e47f-4a31-9ac0-e6a1ca77629d" providerId="ADAL" clId="{DD1DBDCC-E5CE-43E2-BAA5-3AD02536C6DA}" dt="2023-01-23T19:45:20.030" v="2823" actId="478"/>
          <ac:graphicFrameMkLst>
            <pc:docMk/>
            <pc:sldMk cId="3382319023" sldId="2022"/>
            <ac:graphicFrameMk id="7" creationId="{B5BDBED1-C56B-571B-76B8-E3535F330A5E}"/>
          </ac:graphicFrameMkLst>
        </pc:graphicFrameChg>
        <pc:graphicFrameChg chg="add del mod">
          <ac:chgData name="Wang, Jerry" userId="c9aadfd3-e47f-4a31-9ac0-e6a1ca77629d" providerId="ADAL" clId="{DD1DBDCC-E5CE-43E2-BAA5-3AD02536C6DA}" dt="2023-01-23T19:45:27.515" v="2825" actId="478"/>
          <ac:graphicFrameMkLst>
            <pc:docMk/>
            <pc:sldMk cId="3382319023" sldId="2022"/>
            <ac:graphicFrameMk id="8" creationId="{A225AFC4-CF4E-A78F-A8F8-39E6D437A844}"/>
          </ac:graphicFrameMkLst>
        </pc:graphicFrameChg>
        <pc:graphicFrameChg chg="add mod topLvl">
          <ac:chgData name="Wang, Jerry" userId="c9aadfd3-e47f-4a31-9ac0-e6a1ca77629d" providerId="ADAL" clId="{DD1DBDCC-E5CE-43E2-BAA5-3AD02536C6DA}" dt="2023-01-26T18:30:50.454" v="4581" actId="1076"/>
          <ac:graphicFrameMkLst>
            <pc:docMk/>
            <pc:sldMk cId="3382319023" sldId="2022"/>
            <ac:graphicFrameMk id="9" creationId="{737B919B-81C5-EB1F-AA7F-619182CD5FF6}"/>
          </ac:graphicFrameMkLst>
        </pc:graphicFrameChg>
        <pc:graphicFrameChg chg="add del mod topLvl">
          <ac:chgData name="Wang, Jerry" userId="c9aadfd3-e47f-4a31-9ac0-e6a1ca77629d" providerId="ADAL" clId="{DD1DBDCC-E5CE-43E2-BAA5-3AD02536C6DA}" dt="2023-01-23T20:25:22.584" v="3222" actId="478"/>
          <ac:graphicFrameMkLst>
            <pc:docMk/>
            <pc:sldMk cId="3382319023" sldId="2022"/>
            <ac:graphicFrameMk id="10" creationId="{0191ED12-9CE7-1CAF-9397-CC336F2A50F5}"/>
          </ac:graphicFrameMkLst>
        </pc:graphicFrameChg>
        <pc:graphicFrameChg chg="add mod topLvl">
          <ac:chgData name="Wang, Jerry" userId="c9aadfd3-e47f-4a31-9ac0-e6a1ca77629d" providerId="ADAL" clId="{DD1DBDCC-E5CE-43E2-BAA5-3AD02536C6DA}" dt="2023-01-26T18:31:16.654" v="4584" actId="1076"/>
          <ac:graphicFrameMkLst>
            <pc:docMk/>
            <pc:sldMk cId="3382319023" sldId="2022"/>
            <ac:graphicFrameMk id="11" creationId="{15E412D4-18E0-A76D-909F-93DB01A25DD9}"/>
          </ac:graphicFrameMkLst>
        </pc:graphicFrameChg>
        <pc:graphicFrameChg chg="add mod topLvl">
          <ac:chgData name="Wang, Jerry" userId="c9aadfd3-e47f-4a31-9ac0-e6a1ca77629d" providerId="ADAL" clId="{DD1DBDCC-E5CE-43E2-BAA5-3AD02536C6DA}" dt="2023-01-26T18:32:45.774" v="4587" actId="1076"/>
          <ac:graphicFrameMkLst>
            <pc:docMk/>
            <pc:sldMk cId="3382319023" sldId="2022"/>
            <ac:graphicFrameMk id="12" creationId="{7220812C-28E8-882B-8984-CEF13F0D818A}"/>
          </ac:graphicFrameMkLst>
        </pc:graphicFrameChg>
        <pc:graphicFrameChg chg="mod topLvl">
          <ac:chgData name="Wang, Jerry" userId="c9aadfd3-e47f-4a31-9ac0-e6a1ca77629d" providerId="ADAL" clId="{DD1DBDCC-E5CE-43E2-BAA5-3AD02536C6DA}" dt="2023-01-26T18:38:53.550" v="4823" actId="1076"/>
          <ac:graphicFrameMkLst>
            <pc:docMk/>
            <pc:sldMk cId="3382319023" sldId="2022"/>
            <ac:graphicFrameMk id="21" creationId="{E03DC376-6733-9C11-81B9-2923A9DF98A6}"/>
          </ac:graphicFrameMkLst>
        </pc:graphicFrameChg>
        <pc:graphicFrameChg chg="add mod topLvl">
          <ac:chgData name="Wang, Jerry" userId="c9aadfd3-e47f-4a31-9ac0-e6a1ca77629d" providerId="ADAL" clId="{DD1DBDCC-E5CE-43E2-BAA5-3AD02536C6DA}" dt="2023-01-26T18:34:03.326" v="4594" actId="1076"/>
          <ac:graphicFrameMkLst>
            <pc:docMk/>
            <pc:sldMk cId="3382319023" sldId="2022"/>
            <ac:graphicFrameMk id="27" creationId="{595941C7-9F6E-4815-2A24-FCA20F160288}"/>
          </ac:graphicFrameMkLst>
        </pc:graphicFrameChg>
        <pc:graphicFrameChg chg="add mod">
          <ac:chgData name="Wang, Jerry" userId="c9aadfd3-e47f-4a31-9ac0-e6a1ca77629d" providerId="ADAL" clId="{DD1DBDCC-E5CE-43E2-BAA5-3AD02536C6DA}" dt="2023-01-23T20:19:41.772" v="3182" actId="571"/>
          <ac:graphicFrameMkLst>
            <pc:docMk/>
            <pc:sldMk cId="3382319023" sldId="2022"/>
            <ac:graphicFrameMk id="30" creationId="{F675E834-BDFB-E51F-3802-C833638983FA}"/>
          </ac:graphicFrameMkLst>
        </pc:graphicFrameChg>
        <pc:graphicFrameChg chg="add del mod">
          <ac:chgData name="Wang, Jerry" userId="c9aadfd3-e47f-4a31-9ac0-e6a1ca77629d" providerId="ADAL" clId="{DD1DBDCC-E5CE-43E2-BAA5-3AD02536C6DA}" dt="2023-01-23T20:58:17.064" v="3293"/>
          <ac:graphicFrameMkLst>
            <pc:docMk/>
            <pc:sldMk cId="3382319023" sldId="2022"/>
            <ac:graphicFrameMk id="33" creationId="{EEC94406-E88C-F221-66C7-1456E9E9BCA9}"/>
          </ac:graphicFrameMkLst>
        </pc:graphicFrameChg>
      </pc:sldChg>
      <pc:sldChg chg="addSp delSp modSp mod modShow addCm delCm modCm">
        <pc:chgData name="Wang, Jerry" userId="c9aadfd3-e47f-4a31-9ac0-e6a1ca77629d" providerId="ADAL" clId="{DD1DBDCC-E5CE-43E2-BAA5-3AD02536C6DA}" dt="2023-01-26T19:13:33.939" v="5158" actId="478"/>
        <pc:sldMkLst>
          <pc:docMk/>
          <pc:sldMk cId="1475645832" sldId="2023"/>
        </pc:sldMkLst>
        <pc:spChg chg="add del mod">
          <ac:chgData name="Wang, Jerry" userId="c9aadfd3-e47f-4a31-9ac0-e6a1ca77629d" providerId="ADAL" clId="{DD1DBDCC-E5CE-43E2-BAA5-3AD02536C6DA}" dt="2023-01-25T16:09:18.109" v="4010" actId="478"/>
          <ac:spMkLst>
            <pc:docMk/>
            <pc:sldMk cId="1475645832" sldId="2023"/>
            <ac:spMk id="3" creationId="{3437F94E-A40D-FBDE-F366-37ECB5ED166D}"/>
          </ac:spMkLst>
        </pc:spChg>
        <pc:spChg chg="add mod">
          <ac:chgData name="Wang, Jerry" userId="c9aadfd3-e47f-4a31-9ac0-e6a1ca77629d" providerId="ADAL" clId="{DD1DBDCC-E5CE-43E2-BAA5-3AD02536C6DA}" dt="2023-01-25T16:09:19.596" v="4011"/>
          <ac:spMkLst>
            <pc:docMk/>
            <pc:sldMk cId="1475645832" sldId="2023"/>
            <ac:spMk id="4" creationId="{35A5AAF1-EB7E-0E76-FA61-B01CD171E64D}"/>
          </ac:spMkLst>
        </pc:spChg>
        <pc:spChg chg="add del mod">
          <ac:chgData name="Wang, Jerry" userId="c9aadfd3-e47f-4a31-9ac0-e6a1ca77629d" providerId="ADAL" clId="{DD1DBDCC-E5CE-43E2-BAA5-3AD02536C6DA}" dt="2023-01-26T19:13:33.939" v="5158" actId="478"/>
          <ac:spMkLst>
            <pc:docMk/>
            <pc:sldMk cId="1475645832" sldId="2023"/>
            <ac:spMk id="5" creationId="{9D24E227-C26F-3B2D-6FD3-084B14D8E535}"/>
          </ac:spMkLst>
        </pc:spChg>
        <pc:spChg chg="del mod">
          <ac:chgData name="Wang, Jerry" userId="c9aadfd3-e47f-4a31-9ac0-e6a1ca77629d" providerId="ADAL" clId="{DD1DBDCC-E5CE-43E2-BAA5-3AD02536C6DA}" dt="2023-01-25T16:09:15.885" v="4009" actId="478"/>
          <ac:spMkLst>
            <pc:docMk/>
            <pc:sldMk cId="1475645832" sldId="2023"/>
            <ac:spMk id="7" creationId="{ADC67758-75CB-41FA-8902-0CB823C4FEC0}"/>
          </ac:spMkLst>
        </pc:spChg>
        <pc:grpChg chg="del">
          <ac:chgData name="Wang, Jerry" userId="c9aadfd3-e47f-4a31-9ac0-e6a1ca77629d" providerId="ADAL" clId="{DD1DBDCC-E5CE-43E2-BAA5-3AD02536C6DA}" dt="2023-01-23T19:16:23.744" v="2675" actId="478"/>
          <ac:grpSpMkLst>
            <pc:docMk/>
            <pc:sldMk cId="1475645832" sldId="2023"/>
            <ac:grpSpMk id="8" creationId="{41B20CA9-38B4-0123-6B36-26D26F76E684}"/>
          </ac:grpSpMkLst>
        </pc:grpChg>
        <pc:grpChg chg="del">
          <ac:chgData name="Wang, Jerry" userId="c9aadfd3-e47f-4a31-9ac0-e6a1ca77629d" providerId="ADAL" clId="{DD1DBDCC-E5CE-43E2-BAA5-3AD02536C6DA}" dt="2023-01-23T19:16:21.972" v="2674" actId="478"/>
          <ac:grpSpMkLst>
            <pc:docMk/>
            <pc:sldMk cId="1475645832" sldId="2023"/>
            <ac:grpSpMk id="12" creationId="{464B4D82-C21A-3030-110B-461CD2898A91}"/>
          </ac:grpSpMkLst>
        </pc:grpChg>
        <pc:grpChg chg="del">
          <ac:chgData name="Wang, Jerry" userId="c9aadfd3-e47f-4a31-9ac0-e6a1ca77629d" providerId="ADAL" clId="{DD1DBDCC-E5CE-43E2-BAA5-3AD02536C6DA}" dt="2023-01-23T19:16:26.112" v="2676" actId="478"/>
          <ac:grpSpMkLst>
            <pc:docMk/>
            <pc:sldMk cId="1475645832" sldId="2023"/>
            <ac:grpSpMk id="13" creationId="{2773FBF3-C508-B54F-C058-97AC7773FE88}"/>
          </ac:grpSpMkLst>
        </pc:grpChg>
        <pc:graphicFrameChg chg="add mod">
          <ac:chgData name="Wang, Jerry" userId="c9aadfd3-e47f-4a31-9ac0-e6a1ca77629d" providerId="ADAL" clId="{DD1DBDCC-E5CE-43E2-BAA5-3AD02536C6DA}" dt="2023-01-25T16:09:54.188" v="4012" actId="1076"/>
          <ac:graphicFrameMkLst>
            <pc:docMk/>
            <pc:sldMk cId="1475645832" sldId="2023"/>
            <ac:graphicFrameMk id="14" creationId="{3816B5F1-2BB8-1318-2896-AFA48211DFC0}"/>
          </ac:graphicFrameMkLst>
        </pc:graphicFrameChg>
      </pc:sldChg>
      <pc:sldChg chg="delSp modSp add mod addCm delCm modCm">
        <pc:chgData name="Wang, Jerry" userId="c9aadfd3-e47f-4a31-9ac0-e6a1ca77629d" providerId="ADAL" clId="{DD1DBDCC-E5CE-43E2-BAA5-3AD02536C6DA}" dt="2023-01-26T19:10:33.296" v="5132" actId="20577"/>
        <pc:sldMkLst>
          <pc:docMk/>
          <pc:sldMk cId="4235504862" sldId="2024"/>
        </pc:sldMkLst>
        <pc:spChg chg="mod">
          <ac:chgData name="Wang, Jerry" userId="c9aadfd3-e47f-4a31-9ac0-e6a1ca77629d" providerId="ADAL" clId="{DD1DBDCC-E5CE-43E2-BAA5-3AD02536C6DA}" dt="2023-01-25T16:10:44.143" v="4019" actId="14100"/>
          <ac:spMkLst>
            <pc:docMk/>
            <pc:sldMk cId="4235504862" sldId="2024"/>
            <ac:spMk id="6" creationId="{60E01CF2-62DA-4B21-9679-562B002AAE91}"/>
          </ac:spMkLst>
        </pc:spChg>
        <pc:spChg chg="mod">
          <ac:chgData name="Wang, Jerry" userId="c9aadfd3-e47f-4a31-9ac0-e6a1ca77629d" providerId="ADAL" clId="{DD1DBDCC-E5CE-43E2-BAA5-3AD02536C6DA}" dt="2023-01-26T19:10:33.296" v="5132" actId="20577"/>
          <ac:spMkLst>
            <pc:docMk/>
            <pc:sldMk cId="4235504862" sldId="2024"/>
            <ac:spMk id="7" creationId="{C1E866F4-8B85-4091-A873-EB343D2DBD6A}"/>
          </ac:spMkLst>
        </pc:spChg>
        <pc:spChg chg="del mod">
          <ac:chgData name="Wang, Jerry" userId="c9aadfd3-e47f-4a31-9ac0-e6a1ca77629d" providerId="ADAL" clId="{DD1DBDCC-E5CE-43E2-BAA5-3AD02536C6DA}" dt="2023-01-26T19:04:17.834" v="5094" actId="478"/>
          <ac:spMkLst>
            <pc:docMk/>
            <pc:sldMk cId="4235504862" sldId="2024"/>
            <ac:spMk id="8" creationId="{03E20641-1784-24B5-C82B-1FD11302B615}"/>
          </ac:spMkLst>
        </pc:spChg>
        <pc:graphicFrameChg chg="mod">
          <ac:chgData name="Wang, Jerry" userId="c9aadfd3-e47f-4a31-9ac0-e6a1ca77629d" providerId="ADAL" clId="{DD1DBDCC-E5CE-43E2-BAA5-3AD02536C6DA}" dt="2023-01-26T19:08:22.754" v="5114" actId="1076"/>
          <ac:graphicFrameMkLst>
            <pc:docMk/>
            <pc:sldMk cId="4235504862" sldId="2024"/>
            <ac:graphicFrameMk id="5" creationId="{1776335D-794D-4817-8C68-4BFD21B20D04}"/>
          </ac:graphicFrameMkLst>
        </pc:graphicFrameChg>
      </pc:sldChg>
      <pc:sldChg chg="add del">
        <pc:chgData name="Wang, Jerry" userId="c9aadfd3-e47f-4a31-9ac0-e6a1ca77629d" providerId="ADAL" clId="{DD1DBDCC-E5CE-43E2-BAA5-3AD02536C6DA}" dt="2023-01-25T20:04:54.767" v="4257"/>
        <pc:sldMkLst>
          <pc:docMk/>
          <pc:sldMk cId="426436014" sldId="2025"/>
        </pc:sldMkLst>
      </pc:sldChg>
      <pc:sldChg chg="modSp add mod ord">
        <pc:chgData name="Wang, Jerry" userId="c9aadfd3-e47f-4a31-9ac0-e6a1ca77629d" providerId="ADAL" clId="{DD1DBDCC-E5CE-43E2-BAA5-3AD02536C6DA}" dt="2023-01-27T14:34:21.669" v="5188"/>
        <pc:sldMkLst>
          <pc:docMk/>
          <pc:sldMk cId="863312941" sldId="2025"/>
        </pc:sldMkLst>
        <pc:spChg chg="mod">
          <ac:chgData name="Wang, Jerry" userId="c9aadfd3-e47f-4a31-9ac0-e6a1ca77629d" providerId="ADAL" clId="{DD1DBDCC-E5CE-43E2-BAA5-3AD02536C6DA}" dt="2023-01-27T14:34:00.915" v="5186"/>
          <ac:spMkLst>
            <pc:docMk/>
            <pc:sldMk cId="863312941" sldId="2025"/>
            <ac:spMk id="4" creationId="{000ADE7C-2D37-FC45-B624-6FD4DC6A8DC1}"/>
          </ac:spMkLst>
        </pc:spChg>
      </pc:sldChg>
      <pc:sldChg chg="modSp add del mod">
        <pc:chgData name="Wang, Jerry" userId="c9aadfd3-e47f-4a31-9ac0-e6a1ca77629d" providerId="ADAL" clId="{DD1DBDCC-E5CE-43E2-BAA5-3AD02536C6DA}" dt="2023-01-25T20:25:58.372" v="4305" actId="2696"/>
        <pc:sldMkLst>
          <pc:docMk/>
          <pc:sldMk cId="4022274372" sldId="2025"/>
        </pc:sldMkLst>
        <pc:spChg chg="mod">
          <ac:chgData name="Wang, Jerry" userId="c9aadfd3-e47f-4a31-9ac0-e6a1ca77629d" providerId="ADAL" clId="{DD1DBDCC-E5CE-43E2-BAA5-3AD02536C6DA}" dt="2023-01-25T20:05:59.378" v="4293" actId="20577"/>
          <ac:spMkLst>
            <pc:docMk/>
            <pc:sldMk cId="4022274372" sldId="2025"/>
            <ac:spMk id="4" creationId="{000ADE7C-2D37-FC45-B624-6FD4DC6A8DC1}"/>
          </ac:spMkLst>
        </pc:spChg>
      </pc:sldChg>
      <pc:sldChg chg="add del">
        <pc:chgData name="Wang, Jerry" userId="c9aadfd3-e47f-4a31-9ac0-e6a1ca77629d" providerId="ADAL" clId="{DD1DBDCC-E5CE-43E2-BAA5-3AD02536C6DA}" dt="2023-01-25T20:05:32.140" v="4263" actId="47"/>
        <pc:sldMkLst>
          <pc:docMk/>
          <pc:sldMk cId="2313125216" sldId="2026"/>
        </pc:sldMkLst>
      </pc:sldChg>
      <pc:sldChg chg="addSp delSp modSp new del">
        <pc:chgData name="Wang, Jerry" userId="c9aadfd3-e47f-4a31-9ac0-e6a1ca77629d" providerId="ADAL" clId="{DD1DBDCC-E5CE-43E2-BAA5-3AD02536C6DA}" dt="2023-01-25T20:10:15.246" v="4300" actId="2696"/>
        <pc:sldMkLst>
          <pc:docMk/>
          <pc:sldMk cId="743305142" sldId="2027"/>
        </pc:sldMkLst>
        <pc:spChg chg="add del mod">
          <ac:chgData name="Wang, Jerry" userId="c9aadfd3-e47f-4a31-9ac0-e6a1ca77629d" providerId="ADAL" clId="{DD1DBDCC-E5CE-43E2-BAA5-3AD02536C6DA}" dt="2023-01-25T20:06:28.129" v="4297"/>
          <ac:spMkLst>
            <pc:docMk/>
            <pc:sldMk cId="743305142" sldId="2027"/>
            <ac:spMk id="3" creationId="{17B8CB92-BBCF-4704-59D4-5D738D562E9B}"/>
          </ac:spMkLst>
        </pc:spChg>
        <pc:picChg chg="add del">
          <ac:chgData name="Wang, Jerry" userId="c9aadfd3-e47f-4a31-9ac0-e6a1ca77629d" providerId="ADAL" clId="{DD1DBDCC-E5CE-43E2-BAA5-3AD02536C6DA}" dt="2023-01-25T20:06:29.330" v="4299"/>
          <ac:picMkLst>
            <pc:docMk/>
            <pc:sldMk cId="743305142" sldId="2027"/>
            <ac:picMk id="4" creationId="{5552B8AB-9D71-D9B8-017D-DB7CB37830F4}"/>
          </ac:picMkLst>
        </pc:picChg>
      </pc:sldChg>
      <pc:sldChg chg="new del">
        <pc:chgData name="Wang, Jerry" userId="c9aadfd3-e47f-4a31-9ac0-e6a1ca77629d" providerId="ADAL" clId="{DD1DBDCC-E5CE-43E2-BAA5-3AD02536C6DA}" dt="2023-01-25T20:05:19.064" v="4262" actId="47"/>
        <pc:sldMkLst>
          <pc:docMk/>
          <pc:sldMk cId="2690401600" sldId="2028"/>
        </pc:sldMkLst>
      </pc:sldChg>
      <pc:sldChg chg="modSp add mod">
        <pc:chgData name="Wang, Jerry" userId="c9aadfd3-e47f-4a31-9ac0-e6a1ca77629d" providerId="ADAL" clId="{DD1DBDCC-E5CE-43E2-BAA5-3AD02536C6DA}" dt="2023-01-18T18:36:02.095" v="1682" actId="20577"/>
        <pc:sldMkLst>
          <pc:docMk/>
          <pc:sldMk cId="3246689394" sldId="2128"/>
        </pc:sldMkLst>
        <pc:spChg chg="mod">
          <ac:chgData name="Wang, Jerry" userId="c9aadfd3-e47f-4a31-9ac0-e6a1ca77629d" providerId="ADAL" clId="{DD1DBDCC-E5CE-43E2-BAA5-3AD02536C6DA}" dt="2023-01-18T18:36:02.095" v="1682" actId="20577"/>
          <ac:spMkLst>
            <pc:docMk/>
            <pc:sldMk cId="3246689394" sldId="2128"/>
            <ac:spMk id="3" creationId="{4CDAA6D0-4A8B-F558-5579-228560FCA636}"/>
          </ac:spMkLst>
        </pc:spChg>
      </pc:sldChg>
      <pc:sldMasterChg chg="del delSldLayout">
        <pc:chgData name="Wang, Jerry" userId="c9aadfd3-e47f-4a31-9ac0-e6a1ca77629d" providerId="ADAL" clId="{DD1DBDCC-E5CE-43E2-BAA5-3AD02536C6DA}" dt="2023-01-25T20:05:40.236" v="4264" actId="47"/>
        <pc:sldMasterMkLst>
          <pc:docMk/>
          <pc:sldMasterMk cId="3729648596" sldId="2147484590"/>
        </pc:sldMasterMkLst>
        <pc:sldLayoutChg chg="del">
          <pc:chgData name="Wang, Jerry" userId="c9aadfd3-e47f-4a31-9ac0-e6a1ca77629d" providerId="ADAL" clId="{DD1DBDCC-E5CE-43E2-BAA5-3AD02536C6DA}" dt="2023-01-25T20:05:40.236" v="4264" actId="47"/>
          <pc:sldLayoutMkLst>
            <pc:docMk/>
            <pc:sldMasterMk cId="3729648596" sldId="2147484590"/>
            <pc:sldLayoutMk cId="3876250780" sldId="2147484591"/>
          </pc:sldLayoutMkLst>
        </pc:sldLayoutChg>
        <pc:sldLayoutChg chg="del">
          <pc:chgData name="Wang, Jerry" userId="c9aadfd3-e47f-4a31-9ac0-e6a1ca77629d" providerId="ADAL" clId="{DD1DBDCC-E5CE-43E2-BAA5-3AD02536C6DA}" dt="2023-01-25T20:05:40.236" v="4264" actId="47"/>
          <pc:sldLayoutMkLst>
            <pc:docMk/>
            <pc:sldMasterMk cId="3729648596" sldId="2147484590"/>
            <pc:sldLayoutMk cId="2490404523" sldId="2147484592"/>
          </pc:sldLayoutMkLst>
        </pc:sldLayoutChg>
        <pc:sldLayoutChg chg="del">
          <pc:chgData name="Wang, Jerry" userId="c9aadfd3-e47f-4a31-9ac0-e6a1ca77629d" providerId="ADAL" clId="{DD1DBDCC-E5CE-43E2-BAA5-3AD02536C6DA}" dt="2023-01-25T20:05:40.236" v="4264" actId="47"/>
          <pc:sldLayoutMkLst>
            <pc:docMk/>
            <pc:sldMasterMk cId="3729648596" sldId="2147484590"/>
            <pc:sldLayoutMk cId="3050239606" sldId="2147484593"/>
          </pc:sldLayoutMkLst>
        </pc:sldLayoutChg>
        <pc:sldLayoutChg chg="del">
          <pc:chgData name="Wang, Jerry" userId="c9aadfd3-e47f-4a31-9ac0-e6a1ca77629d" providerId="ADAL" clId="{DD1DBDCC-E5CE-43E2-BAA5-3AD02536C6DA}" dt="2023-01-25T20:05:40.236" v="4264" actId="47"/>
          <pc:sldLayoutMkLst>
            <pc:docMk/>
            <pc:sldMasterMk cId="3729648596" sldId="2147484590"/>
            <pc:sldLayoutMk cId="721297348" sldId="2147484594"/>
          </pc:sldLayoutMkLst>
        </pc:sldLayoutChg>
        <pc:sldLayoutChg chg="del">
          <pc:chgData name="Wang, Jerry" userId="c9aadfd3-e47f-4a31-9ac0-e6a1ca77629d" providerId="ADAL" clId="{DD1DBDCC-E5CE-43E2-BAA5-3AD02536C6DA}" dt="2023-01-25T20:05:40.236" v="4264" actId="47"/>
          <pc:sldLayoutMkLst>
            <pc:docMk/>
            <pc:sldMasterMk cId="3729648596" sldId="2147484590"/>
            <pc:sldLayoutMk cId="3745916733" sldId="2147484595"/>
          </pc:sldLayoutMkLst>
        </pc:sldLayoutChg>
        <pc:sldLayoutChg chg="del">
          <pc:chgData name="Wang, Jerry" userId="c9aadfd3-e47f-4a31-9ac0-e6a1ca77629d" providerId="ADAL" clId="{DD1DBDCC-E5CE-43E2-BAA5-3AD02536C6DA}" dt="2023-01-25T20:05:40.236" v="4264" actId="47"/>
          <pc:sldLayoutMkLst>
            <pc:docMk/>
            <pc:sldMasterMk cId="3729648596" sldId="2147484590"/>
            <pc:sldLayoutMk cId="3814338683" sldId="2147484596"/>
          </pc:sldLayoutMkLst>
        </pc:sldLayoutChg>
        <pc:sldLayoutChg chg="del">
          <pc:chgData name="Wang, Jerry" userId="c9aadfd3-e47f-4a31-9ac0-e6a1ca77629d" providerId="ADAL" clId="{DD1DBDCC-E5CE-43E2-BAA5-3AD02536C6DA}" dt="2023-01-25T20:05:40.236" v="4264" actId="47"/>
          <pc:sldLayoutMkLst>
            <pc:docMk/>
            <pc:sldMasterMk cId="3729648596" sldId="2147484590"/>
            <pc:sldLayoutMk cId="1147688444" sldId="2147484597"/>
          </pc:sldLayoutMkLst>
        </pc:sldLayoutChg>
        <pc:sldLayoutChg chg="del">
          <pc:chgData name="Wang, Jerry" userId="c9aadfd3-e47f-4a31-9ac0-e6a1ca77629d" providerId="ADAL" clId="{DD1DBDCC-E5CE-43E2-BAA5-3AD02536C6DA}" dt="2023-01-25T20:05:40.236" v="4264" actId="47"/>
          <pc:sldLayoutMkLst>
            <pc:docMk/>
            <pc:sldMasterMk cId="3729648596" sldId="2147484590"/>
            <pc:sldLayoutMk cId="1720552652" sldId="2147484598"/>
          </pc:sldLayoutMkLst>
        </pc:sldLayoutChg>
        <pc:sldLayoutChg chg="del">
          <pc:chgData name="Wang, Jerry" userId="c9aadfd3-e47f-4a31-9ac0-e6a1ca77629d" providerId="ADAL" clId="{DD1DBDCC-E5CE-43E2-BAA5-3AD02536C6DA}" dt="2023-01-25T20:05:40.236" v="4264" actId="47"/>
          <pc:sldLayoutMkLst>
            <pc:docMk/>
            <pc:sldMasterMk cId="3729648596" sldId="2147484590"/>
            <pc:sldLayoutMk cId="1467858474" sldId="2147484599"/>
          </pc:sldLayoutMkLst>
        </pc:sldLayoutChg>
        <pc:sldLayoutChg chg="del">
          <pc:chgData name="Wang, Jerry" userId="c9aadfd3-e47f-4a31-9ac0-e6a1ca77629d" providerId="ADAL" clId="{DD1DBDCC-E5CE-43E2-BAA5-3AD02536C6DA}" dt="2023-01-25T20:05:40.236" v="4264" actId="47"/>
          <pc:sldLayoutMkLst>
            <pc:docMk/>
            <pc:sldMasterMk cId="3729648596" sldId="2147484590"/>
            <pc:sldLayoutMk cId="3289413186" sldId="2147484600"/>
          </pc:sldLayoutMkLst>
        </pc:sldLayoutChg>
        <pc:sldLayoutChg chg="del">
          <pc:chgData name="Wang, Jerry" userId="c9aadfd3-e47f-4a31-9ac0-e6a1ca77629d" providerId="ADAL" clId="{DD1DBDCC-E5CE-43E2-BAA5-3AD02536C6DA}" dt="2023-01-25T20:05:40.236" v="4264" actId="47"/>
          <pc:sldLayoutMkLst>
            <pc:docMk/>
            <pc:sldMasterMk cId="3729648596" sldId="2147484590"/>
            <pc:sldLayoutMk cId="1454639147" sldId="2147484601"/>
          </pc:sldLayoutMkLst>
        </pc:sldLayoutChg>
        <pc:sldLayoutChg chg="del">
          <pc:chgData name="Wang, Jerry" userId="c9aadfd3-e47f-4a31-9ac0-e6a1ca77629d" providerId="ADAL" clId="{DD1DBDCC-E5CE-43E2-BAA5-3AD02536C6DA}" dt="2023-01-25T20:05:40.236" v="4264" actId="47"/>
          <pc:sldLayoutMkLst>
            <pc:docMk/>
            <pc:sldMasterMk cId="3729648596" sldId="2147484590"/>
            <pc:sldLayoutMk cId="2661103270" sldId="2147484602"/>
          </pc:sldLayoutMkLst>
        </pc:sldLayoutChg>
      </pc:sldMasterChg>
      <pc:sldMasterChg chg="delSldLayout">
        <pc:chgData name="Wang, Jerry" userId="c9aadfd3-e47f-4a31-9ac0-e6a1ca77629d" providerId="ADAL" clId="{DD1DBDCC-E5CE-43E2-BAA5-3AD02536C6DA}" dt="2023-01-25T20:25:58.372" v="4305" actId="2696"/>
        <pc:sldMasterMkLst>
          <pc:docMk/>
          <pc:sldMasterMk cId="0" sldId="2147484617"/>
        </pc:sldMasterMkLst>
        <pc:sldLayoutChg chg="del">
          <pc:chgData name="Wang, Jerry" userId="c9aadfd3-e47f-4a31-9ac0-e6a1ca77629d" providerId="ADAL" clId="{DD1DBDCC-E5CE-43E2-BAA5-3AD02536C6DA}" dt="2023-01-25T20:25:58.372" v="4305" actId="2696"/>
          <pc:sldLayoutMkLst>
            <pc:docMk/>
            <pc:sldMasterMk cId="0" sldId="2147484617"/>
            <pc:sldLayoutMk cId="551685975" sldId="2147484603"/>
          </pc:sldLayoutMkLst>
        </pc:sldLayoutChg>
      </pc:sldMasterChg>
    </pc:docChg>
  </pc:docChgLst>
  <pc:docChgLst>
    <pc:chgData clId="Web-{1D7D3BC7-A8CE-45F4-8348-828CCD2ACC3B}"/>
    <pc:docChg chg="">
      <pc:chgData name="" userId="" providerId="" clId="Web-{1D7D3BC7-A8CE-45F4-8348-828CCD2ACC3B}" dt="2023-01-26T13:55:32.925" v="0"/>
      <pc:docMkLst>
        <pc:docMk/>
      </pc:docMkLst>
      <pc:sldChg chg="modCm">
        <pc:chgData name="" userId="" providerId="" clId="Web-{1D7D3BC7-A8CE-45F4-8348-828CCD2ACC3B}" dt="2023-01-26T13:55:32.925" v="0"/>
        <pc:sldMkLst>
          <pc:docMk/>
          <pc:sldMk cId="3003978645" sldId="2021"/>
        </pc:sldMkLst>
      </pc:sldChg>
    </pc:docChg>
  </pc:docChgLst>
  <pc:docChgLst>
    <pc:chgData name="Costante, Alicia" userId="088730f9-fd58-499f-8459-bd7b32429f13" providerId="ADAL" clId="{D82C26E1-330E-4688-9050-449432425622}"/>
    <pc:docChg chg="modSld">
      <pc:chgData name="Costante, Alicia" userId="088730f9-fd58-499f-8459-bd7b32429f13" providerId="ADAL" clId="{D82C26E1-330E-4688-9050-449432425622}" dt="2023-01-20T18:50:44.799" v="21" actId="20577"/>
      <pc:docMkLst>
        <pc:docMk/>
      </pc:docMkLst>
      <pc:sldChg chg="modSp">
        <pc:chgData name="Costante, Alicia" userId="088730f9-fd58-499f-8459-bd7b32429f13" providerId="ADAL" clId="{D82C26E1-330E-4688-9050-449432425622}" dt="2023-01-20T18:50:44.799" v="21" actId="20577"/>
        <pc:sldMkLst>
          <pc:docMk/>
          <pc:sldMk cId="2355701509" sldId="2005"/>
        </pc:sldMkLst>
        <pc:spChg chg="mod">
          <ac:chgData name="Costante, Alicia" userId="088730f9-fd58-499f-8459-bd7b32429f13" providerId="ADAL" clId="{D82C26E1-330E-4688-9050-449432425622}" dt="2023-01-20T18:50:44.799" v="21" actId="20577"/>
          <ac:spMkLst>
            <pc:docMk/>
            <pc:sldMk cId="2355701509" sldId="2005"/>
            <ac:spMk id="3" creationId="{EEB9BB38-5A0C-4AA5-8473-6D96D7969686}"/>
          </ac:spMkLst>
        </pc:spChg>
        <pc:graphicFrameChg chg="mod">
          <ac:chgData name="Costante, Alicia" userId="088730f9-fd58-499f-8459-bd7b32429f13" providerId="ADAL" clId="{D82C26E1-330E-4688-9050-449432425622}" dt="2023-01-20T14:42:30.561" v="15" actId="20577"/>
          <ac:graphicFrameMkLst>
            <pc:docMk/>
            <pc:sldMk cId="2355701509" sldId="2005"/>
            <ac:graphicFrameMk id="6" creationId="{556C9F80-7D56-4C43-8A13-EEB06C15630B}"/>
          </ac:graphicFrameMkLst>
        </pc:graphicFrameChg>
      </pc:sldChg>
      <pc:sldChg chg="modSp">
        <pc:chgData name="Costante, Alicia" userId="088730f9-fd58-499f-8459-bd7b32429f13" providerId="ADAL" clId="{D82C26E1-330E-4688-9050-449432425622}" dt="2023-01-20T14:45:16.358" v="17" actId="20577"/>
        <pc:sldMkLst>
          <pc:docMk/>
          <pc:sldMk cId="2481848145" sldId="2007"/>
        </pc:sldMkLst>
        <pc:spChg chg="mod">
          <ac:chgData name="Costante, Alicia" userId="088730f9-fd58-499f-8459-bd7b32429f13" providerId="ADAL" clId="{D82C26E1-330E-4688-9050-449432425622}" dt="2023-01-20T14:45:16.358" v="17" actId="20577"/>
          <ac:spMkLst>
            <pc:docMk/>
            <pc:sldMk cId="2481848145" sldId="2007"/>
            <ac:spMk id="7" creationId="{75033D0E-DDB5-419D-9AFE-D670FC2649D4}"/>
          </ac:spMkLst>
        </pc:spChg>
      </pc:sldChg>
    </pc:docChg>
  </pc:docChgLst>
  <pc:docChgLst>
    <pc:chgData name="Wang, Jerry" userId="S::jerryyixuan.wang@ontariohealth.ca::c9aadfd3-e47f-4a31-9ac0-e6a1ca77629d" providerId="AD" clId="Web-{FD455FA6-FB66-7628-E691-3AA03FF2FCD1}"/>
    <pc:docChg chg="modSld">
      <pc:chgData name="Wang, Jerry" userId="S::jerryyixuan.wang@ontariohealth.ca::c9aadfd3-e47f-4a31-9ac0-e6a1ca77629d" providerId="AD" clId="Web-{FD455FA6-FB66-7628-E691-3AA03FF2FCD1}" dt="2023-01-20T21:09:58.425" v="10" actId="20577"/>
      <pc:docMkLst>
        <pc:docMk/>
      </pc:docMkLst>
      <pc:sldChg chg="modSp modCm">
        <pc:chgData name="Wang, Jerry" userId="S::jerryyixuan.wang@ontariohealth.ca::c9aadfd3-e47f-4a31-9ac0-e6a1ca77629d" providerId="AD" clId="Web-{FD455FA6-FB66-7628-E691-3AA03FF2FCD1}" dt="2023-01-20T21:09:58.425" v="10" actId="20577"/>
        <pc:sldMkLst>
          <pc:docMk/>
          <pc:sldMk cId="2481848145" sldId="2007"/>
        </pc:sldMkLst>
        <pc:spChg chg="mod">
          <ac:chgData name="Wang, Jerry" userId="S::jerryyixuan.wang@ontariohealth.ca::c9aadfd3-e47f-4a31-9ac0-e6a1ca77629d" providerId="AD" clId="Web-{FD455FA6-FB66-7628-E691-3AA03FF2FCD1}" dt="2023-01-20T21:09:58.425" v="10" actId="20577"/>
          <ac:spMkLst>
            <pc:docMk/>
            <pc:sldMk cId="2481848145" sldId="2007"/>
            <ac:spMk id="7" creationId="{75033D0E-DDB5-419D-9AFE-D670FC2649D4}"/>
          </ac:spMkLst>
        </pc:spChg>
      </pc:sldChg>
      <pc:sldChg chg="modCm">
        <pc:chgData name="Wang, Jerry" userId="S::jerryyixuan.wang@ontariohealth.ca::c9aadfd3-e47f-4a31-9ac0-e6a1ca77629d" providerId="AD" clId="Web-{FD455FA6-FB66-7628-E691-3AA03FF2FCD1}" dt="2023-01-20T21:09:13.752" v="0"/>
        <pc:sldMkLst>
          <pc:docMk/>
          <pc:sldMk cId="869061886" sldId="2008"/>
        </pc:sldMkLst>
      </pc:sldChg>
    </pc:docChg>
  </pc:docChgLst>
  <pc:docChgLst>
    <pc:chgData name="Petgrave, Josian" userId="S::josian.petgrave@ontariohealth.ca::7da86aba-bf90-4af9-85ac-42a5deaf7858" providerId="AD" clId="Web-{44E0213F-9074-1446-7C78-B58334AB5D48}"/>
    <pc:docChg chg="modSld">
      <pc:chgData name="Petgrave, Josian" userId="S::josian.petgrave@ontariohealth.ca::7da86aba-bf90-4af9-85ac-42a5deaf7858" providerId="AD" clId="Web-{44E0213F-9074-1446-7C78-B58334AB5D48}" dt="2023-01-25T15:19:12.648" v="29" actId="20577"/>
      <pc:docMkLst>
        <pc:docMk/>
      </pc:docMkLst>
      <pc:sldChg chg="addCm">
        <pc:chgData name="Petgrave, Josian" userId="S::josian.petgrave@ontariohealth.ca::7da86aba-bf90-4af9-85ac-42a5deaf7858" providerId="AD" clId="Web-{44E0213F-9074-1446-7C78-B58334AB5D48}" dt="2023-01-25T14:54:51.779" v="0"/>
        <pc:sldMkLst>
          <pc:docMk/>
          <pc:sldMk cId="267434917" sldId="1975"/>
        </pc:sldMkLst>
      </pc:sldChg>
      <pc:sldChg chg="addSp delSp addCm">
        <pc:chgData name="Petgrave, Josian" userId="S::josian.petgrave@ontariohealth.ca::7da86aba-bf90-4af9-85ac-42a5deaf7858" providerId="AD" clId="Web-{44E0213F-9074-1446-7C78-B58334AB5D48}" dt="2023-01-25T15:05:14.227" v="10"/>
        <pc:sldMkLst>
          <pc:docMk/>
          <pc:sldMk cId="3498274041" sldId="2018"/>
        </pc:sldMkLst>
        <pc:graphicFrameChg chg="add del">
          <ac:chgData name="Petgrave, Josian" userId="S::josian.petgrave@ontariohealth.ca::7da86aba-bf90-4af9-85ac-42a5deaf7858" providerId="AD" clId="Web-{44E0213F-9074-1446-7C78-B58334AB5D48}" dt="2023-01-25T15:04:05.882" v="9"/>
          <ac:graphicFrameMkLst>
            <pc:docMk/>
            <pc:sldMk cId="3498274041" sldId="2018"/>
            <ac:graphicFrameMk id="3" creationId="{CECABE9C-568C-4E1F-9AC5-DCEA1889ACBC}"/>
          </ac:graphicFrameMkLst>
        </pc:graphicFrameChg>
      </pc:sldChg>
      <pc:sldChg chg="modCm">
        <pc:chgData name="Petgrave, Josian" userId="S::josian.petgrave@ontariohealth.ca::7da86aba-bf90-4af9-85ac-42a5deaf7858" providerId="AD" clId="Web-{44E0213F-9074-1446-7C78-B58334AB5D48}" dt="2023-01-25T15:12:40.001" v="13"/>
        <pc:sldMkLst>
          <pc:docMk/>
          <pc:sldMk cId="4289961281" sldId="2020"/>
        </pc:sldMkLst>
      </pc:sldChg>
      <pc:sldChg chg="addCm modCm">
        <pc:chgData name="Petgrave, Josian" userId="S::josian.petgrave@ontariohealth.ca::7da86aba-bf90-4af9-85ac-42a5deaf7858" providerId="AD" clId="Web-{44E0213F-9074-1446-7C78-B58334AB5D48}" dt="2023-01-25T15:09:23.388" v="12"/>
        <pc:sldMkLst>
          <pc:docMk/>
          <pc:sldMk cId="3003978645" sldId="2021"/>
        </pc:sldMkLst>
      </pc:sldChg>
      <pc:sldChg chg="modSp addCm delCm">
        <pc:chgData name="Petgrave, Josian" userId="S::josian.petgrave@ontariohealth.ca::7da86aba-bf90-4af9-85ac-42a5deaf7858" providerId="AD" clId="Web-{44E0213F-9074-1446-7C78-B58334AB5D48}" dt="2023-01-25T15:19:12.648" v="29" actId="20577"/>
        <pc:sldMkLst>
          <pc:docMk/>
          <pc:sldMk cId="3382319023" sldId="2022"/>
        </pc:sldMkLst>
        <pc:spChg chg="mod">
          <ac:chgData name="Petgrave, Josian" userId="S::josian.petgrave@ontariohealth.ca::7da86aba-bf90-4af9-85ac-42a5deaf7858" providerId="AD" clId="Web-{44E0213F-9074-1446-7C78-B58334AB5D48}" dt="2023-01-25T15:19:12.648" v="29" actId="20577"/>
          <ac:spMkLst>
            <pc:docMk/>
            <pc:sldMk cId="3382319023" sldId="2022"/>
            <ac:spMk id="31" creationId="{2BC795CB-0723-BD2F-1BAA-8330E74502D2}"/>
          </ac:spMkLst>
        </pc:spChg>
      </pc:sldChg>
    </pc:docChg>
  </pc:docChgLst>
  <pc:docChgLst>
    <pc:chgData clId="Web-{327A338A-9091-44D0-A47F-92BF00A6A4B8}"/>
    <pc:docChg chg="">
      <pc:chgData name="" userId="" providerId="" clId="Web-{327A338A-9091-44D0-A47F-92BF00A6A4B8}" dt="2023-01-25T21:45:12.636" v="0"/>
      <pc:docMkLst>
        <pc:docMk/>
      </pc:docMkLst>
      <pc:sldChg chg="modCm">
        <pc:chgData name="" userId="" providerId="" clId="Web-{327A338A-9091-44D0-A47F-92BF00A6A4B8}" dt="2023-01-25T21:45:12.636" v="0"/>
        <pc:sldMkLst>
          <pc:docMk/>
          <pc:sldMk cId="3003978645" sldId="2021"/>
        </pc:sldMkLst>
      </pc:sldChg>
    </pc:docChg>
  </pc:docChgLst>
  <pc:docChgLst>
    <pc:chgData name="Costante, Alicia" userId="088730f9-fd58-499f-8459-bd7b32429f13" providerId="ADAL" clId="{36CCD91D-D25E-42CB-BC93-E4A503A8BDB3}"/>
    <pc:docChg chg="undo redo custSel addSld delSld modSld sldOrd">
      <pc:chgData name="Costante, Alicia" userId="088730f9-fd58-499f-8459-bd7b32429f13" providerId="ADAL" clId="{36CCD91D-D25E-42CB-BC93-E4A503A8BDB3}" dt="2023-01-27T14:45:32.009" v="3092"/>
      <pc:docMkLst>
        <pc:docMk/>
      </pc:docMkLst>
      <pc:sldChg chg="modSp mod modCm">
        <pc:chgData name="Costante, Alicia" userId="088730f9-fd58-499f-8459-bd7b32429f13" providerId="ADAL" clId="{36CCD91D-D25E-42CB-BC93-E4A503A8BDB3}" dt="2023-01-27T14:45:32.009" v="3092"/>
        <pc:sldMkLst>
          <pc:docMk/>
          <pc:sldMk cId="267434917" sldId="1975"/>
        </pc:sldMkLst>
        <pc:spChg chg="mod">
          <ac:chgData name="Costante, Alicia" userId="088730f9-fd58-499f-8459-bd7b32429f13" providerId="ADAL" clId="{36CCD91D-D25E-42CB-BC93-E4A503A8BDB3}" dt="2023-01-27T14:45:13.114" v="3091" actId="20577"/>
          <ac:spMkLst>
            <pc:docMk/>
            <pc:sldMk cId="267434917" sldId="1975"/>
            <ac:spMk id="3" creationId="{00000000-0000-0000-0000-000000000000}"/>
          </ac:spMkLst>
        </pc:spChg>
      </pc:sldChg>
      <pc:sldChg chg="modCm">
        <pc:chgData name="Costante, Alicia" userId="088730f9-fd58-499f-8459-bd7b32429f13" providerId="ADAL" clId="{36CCD91D-D25E-42CB-BC93-E4A503A8BDB3}" dt="2023-01-26T13:25:17.231" v="2978"/>
        <pc:sldMkLst>
          <pc:docMk/>
          <pc:sldMk cId="3754249042" sldId="1978"/>
        </pc:sldMkLst>
      </pc:sldChg>
      <pc:sldChg chg="addCm delCm">
        <pc:chgData name="Costante, Alicia" userId="088730f9-fd58-499f-8459-bd7b32429f13" providerId="ADAL" clId="{36CCD91D-D25E-42CB-BC93-E4A503A8BDB3}" dt="2023-01-18T18:49:02.341" v="407"/>
        <pc:sldMkLst>
          <pc:docMk/>
          <pc:sldMk cId="3773238825" sldId="1979"/>
        </pc:sldMkLst>
      </pc:sldChg>
      <pc:sldChg chg="modCm">
        <pc:chgData name="Costante, Alicia" userId="088730f9-fd58-499f-8459-bd7b32429f13" providerId="ADAL" clId="{36CCD91D-D25E-42CB-BC93-E4A503A8BDB3}" dt="2023-01-26T13:26:19.442" v="2979"/>
        <pc:sldMkLst>
          <pc:docMk/>
          <pc:sldMk cId="3988517691" sldId="1983"/>
        </pc:sldMkLst>
      </pc:sldChg>
      <pc:sldChg chg="modCm">
        <pc:chgData name="Costante, Alicia" userId="088730f9-fd58-499f-8459-bd7b32429f13" providerId="ADAL" clId="{36CCD91D-D25E-42CB-BC93-E4A503A8BDB3}" dt="2023-01-26T13:27:20.324" v="2980"/>
        <pc:sldMkLst>
          <pc:docMk/>
          <pc:sldMk cId="1765776785" sldId="1984"/>
        </pc:sldMkLst>
      </pc:sldChg>
      <pc:sldChg chg="modSp add mod">
        <pc:chgData name="Costante, Alicia" userId="088730f9-fd58-499f-8459-bd7b32429f13" providerId="ADAL" clId="{36CCD91D-D25E-42CB-BC93-E4A503A8BDB3}" dt="2023-01-18T17:59:04.582" v="166" actId="6549"/>
        <pc:sldMkLst>
          <pc:docMk/>
          <pc:sldMk cId="50083986" sldId="1990"/>
        </pc:sldMkLst>
        <pc:spChg chg="mod">
          <ac:chgData name="Costante, Alicia" userId="088730f9-fd58-499f-8459-bd7b32429f13" providerId="ADAL" clId="{36CCD91D-D25E-42CB-BC93-E4A503A8BDB3}" dt="2023-01-18T17:59:04.582" v="166" actId="6549"/>
          <ac:spMkLst>
            <pc:docMk/>
            <pc:sldMk cId="50083986" sldId="1990"/>
            <ac:spMk id="4" creationId="{00000000-0000-0000-0000-000000000000}"/>
          </ac:spMkLst>
        </pc:spChg>
      </pc:sldChg>
      <pc:sldChg chg="addSp delSp modSp add mod">
        <pc:chgData name="Costante, Alicia" userId="088730f9-fd58-499f-8459-bd7b32429f13" providerId="ADAL" clId="{36CCD91D-D25E-42CB-BC93-E4A503A8BDB3}" dt="2023-01-18T18:05:38.593" v="193" actId="20577"/>
        <pc:sldMkLst>
          <pc:docMk/>
          <pc:sldMk cId="0" sldId="1991"/>
        </pc:sldMkLst>
        <pc:spChg chg="add del mod">
          <ac:chgData name="Costante, Alicia" userId="088730f9-fd58-499f-8459-bd7b32429f13" providerId="ADAL" clId="{36CCD91D-D25E-42CB-BC93-E4A503A8BDB3}" dt="2023-01-18T18:05:06.903" v="170"/>
          <ac:spMkLst>
            <pc:docMk/>
            <pc:sldMk cId="0" sldId="1991"/>
            <ac:spMk id="2" creationId="{E6F3B9F6-2F61-794B-9805-AE19043003FC}"/>
          </ac:spMkLst>
        </pc:spChg>
        <pc:spChg chg="add del mod">
          <ac:chgData name="Costante, Alicia" userId="088730f9-fd58-499f-8459-bd7b32429f13" providerId="ADAL" clId="{36CCD91D-D25E-42CB-BC93-E4A503A8BDB3}" dt="2023-01-18T18:05:38.593" v="193" actId="20577"/>
          <ac:spMkLst>
            <pc:docMk/>
            <pc:sldMk cId="0" sldId="1991"/>
            <ac:spMk id="628" creationId="{00000000-0000-0000-0000-000000000000}"/>
          </ac:spMkLst>
        </pc:spChg>
        <pc:spChg chg="mod">
          <ac:chgData name="Costante, Alicia" userId="088730f9-fd58-499f-8459-bd7b32429f13" providerId="ADAL" clId="{36CCD91D-D25E-42CB-BC93-E4A503A8BDB3}" dt="2023-01-18T18:05:27.772" v="183" actId="20577"/>
          <ac:spMkLst>
            <pc:docMk/>
            <pc:sldMk cId="0" sldId="1991"/>
            <ac:spMk id="629" creationId="{00000000-0000-0000-0000-000000000000}"/>
          </ac:spMkLst>
        </pc:spChg>
      </pc:sldChg>
      <pc:sldChg chg="modSp add mod">
        <pc:chgData name="Costante, Alicia" userId="088730f9-fd58-499f-8459-bd7b32429f13" providerId="ADAL" clId="{36CCD91D-D25E-42CB-BC93-E4A503A8BDB3}" dt="2023-01-18T18:09:48.137" v="210" actId="1076"/>
        <pc:sldMkLst>
          <pc:docMk/>
          <pc:sldMk cId="813375921" sldId="1992"/>
        </pc:sldMkLst>
        <pc:spChg chg="mod">
          <ac:chgData name="Costante, Alicia" userId="088730f9-fd58-499f-8459-bd7b32429f13" providerId="ADAL" clId="{36CCD91D-D25E-42CB-BC93-E4A503A8BDB3}" dt="2023-01-18T18:09:24.362" v="208" actId="13926"/>
          <ac:spMkLst>
            <pc:docMk/>
            <pc:sldMk cId="813375921" sldId="1992"/>
            <ac:spMk id="2" creationId="{00000000-0000-0000-0000-000000000000}"/>
          </ac:spMkLst>
        </pc:spChg>
        <pc:spChg chg="mod">
          <ac:chgData name="Costante, Alicia" userId="088730f9-fd58-499f-8459-bd7b32429f13" providerId="ADAL" clId="{36CCD91D-D25E-42CB-BC93-E4A503A8BDB3}" dt="2023-01-18T18:09:48.137" v="210" actId="1076"/>
          <ac:spMkLst>
            <pc:docMk/>
            <pc:sldMk cId="813375921" sldId="1992"/>
            <ac:spMk id="3" creationId="{00000000-0000-0000-0000-000000000000}"/>
          </ac:spMkLst>
        </pc:spChg>
      </pc:sldChg>
      <pc:sldChg chg="modSp add mod">
        <pc:chgData name="Costante, Alicia" userId="088730f9-fd58-499f-8459-bd7b32429f13" providerId="ADAL" clId="{36CCD91D-D25E-42CB-BC93-E4A503A8BDB3}" dt="2023-01-18T18:54:00.117" v="428" actId="255"/>
        <pc:sldMkLst>
          <pc:docMk/>
          <pc:sldMk cId="1631074839" sldId="1994"/>
        </pc:sldMkLst>
        <pc:spChg chg="mod">
          <ac:chgData name="Costante, Alicia" userId="088730f9-fd58-499f-8459-bd7b32429f13" providerId="ADAL" clId="{36CCD91D-D25E-42CB-BC93-E4A503A8BDB3}" dt="2023-01-18T18:53:47.884" v="426" actId="6549"/>
          <ac:spMkLst>
            <pc:docMk/>
            <pc:sldMk cId="1631074839" sldId="1994"/>
            <ac:spMk id="2" creationId="{D3D11D4A-5A4B-42C8-B41D-A880D1F100FA}"/>
          </ac:spMkLst>
        </pc:spChg>
        <pc:spChg chg="mod">
          <ac:chgData name="Costante, Alicia" userId="088730f9-fd58-499f-8459-bd7b32429f13" providerId="ADAL" clId="{36CCD91D-D25E-42CB-BC93-E4A503A8BDB3}" dt="2023-01-18T18:54:00.117" v="428" actId="255"/>
          <ac:spMkLst>
            <pc:docMk/>
            <pc:sldMk cId="1631074839" sldId="1994"/>
            <ac:spMk id="5" creationId="{4EF0EEC0-5334-49B7-B18E-C32A3037E22F}"/>
          </ac:spMkLst>
        </pc:spChg>
      </pc:sldChg>
      <pc:sldChg chg="modSp add mod">
        <pc:chgData name="Costante, Alicia" userId="088730f9-fd58-499f-8459-bd7b32429f13" providerId="ADAL" clId="{36CCD91D-D25E-42CB-BC93-E4A503A8BDB3}" dt="2023-01-18T18:54:42.318" v="440" actId="20577"/>
        <pc:sldMkLst>
          <pc:docMk/>
          <pc:sldMk cId="1937083543" sldId="1995"/>
        </pc:sldMkLst>
        <pc:spChg chg="mod">
          <ac:chgData name="Costante, Alicia" userId="088730f9-fd58-499f-8459-bd7b32429f13" providerId="ADAL" clId="{36CCD91D-D25E-42CB-BC93-E4A503A8BDB3}" dt="2023-01-18T18:54:42.318" v="440" actId="20577"/>
          <ac:spMkLst>
            <pc:docMk/>
            <pc:sldMk cId="1937083543" sldId="1995"/>
            <ac:spMk id="2" creationId="{D3D11D4A-5A4B-42C8-B41D-A880D1F100FA}"/>
          </ac:spMkLst>
        </pc:spChg>
        <pc:spChg chg="mod">
          <ac:chgData name="Costante, Alicia" userId="088730f9-fd58-499f-8459-bd7b32429f13" providerId="ADAL" clId="{36CCD91D-D25E-42CB-BC93-E4A503A8BDB3}" dt="2023-01-18T18:54:34.440" v="433" actId="20577"/>
          <ac:spMkLst>
            <pc:docMk/>
            <pc:sldMk cId="1937083543" sldId="1995"/>
            <ac:spMk id="5" creationId="{4EF0EEC0-5334-49B7-B18E-C32A3037E22F}"/>
          </ac:spMkLst>
        </pc:spChg>
      </pc:sldChg>
      <pc:sldChg chg="modSp add mod">
        <pc:chgData name="Costante, Alicia" userId="088730f9-fd58-499f-8459-bd7b32429f13" providerId="ADAL" clId="{36CCD91D-D25E-42CB-BC93-E4A503A8BDB3}" dt="2023-01-18T19:01:16.542" v="730" actId="20577"/>
        <pc:sldMkLst>
          <pc:docMk/>
          <pc:sldMk cId="219589158" sldId="1996"/>
        </pc:sldMkLst>
        <pc:spChg chg="mod">
          <ac:chgData name="Costante, Alicia" userId="088730f9-fd58-499f-8459-bd7b32429f13" providerId="ADAL" clId="{36CCD91D-D25E-42CB-BC93-E4A503A8BDB3}" dt="2023-01-18T19:01:16.542" v="730" actId="20577"/>
          <ac:spMkLst>
            <pc:docMk/>
            <pc:sldMk cId="219589158" sldId="1996"/>
            <ac:spMk id="3" creationId="{00000000-0000-0000-0000-000000000000}"/>
          </ac:spMkLst>
        </pc:spChg>
      </pc:sldChg>
      <pc:sldChg chg="modSp mod modCm">
        <pc:chgData name="Costante, Alicia" userId="088730f9-fd58-499f-8459-bd7b32429f13" providerId="ADAL" clId="{36CCD91D-D25E-42CB-BC93-E4A503A8BDB3}" dt="2023-01-26T13:41:15.444" v="3052"/>
        <pc:sldMkLst>
          <pc:docMk/>
          <pc:sldMk cId="983514500" sldId="1998"/>
        </pc:sldMkLst>
        <pc:spChg chg="mod">
          <ac:chgData name="Costante, Alicia" userId="088730f9-fd58-499f-8459-bd7b32429f13" providerId="ADAL" clId="{36CCD91D-D25E-42CB-BC93-E4A503A8BDB3}" dt="2023-01-26T13:29:28.376" v="2990" actId="1076"/>
          <ac:spMkLst>
            <pc:docMk/>
            <pc:sldMk cId="983514500" sldId="1998"/>
            <ac:spMk id="5" creationId="{00000000-0000-0000-0000-000000000000}"/>
          </ac:spMkLst>
        </pc:spChg>
        <pc:spChg chg="mod">
          <ac:chgData name="Costante, Alicia" userId="088730f9-fd58-499f-8459-bd7b32429f13" providerId="ADAL" clId="{36CCD91D-D25E-42CB-BC93-E4A503A8BDB3}" dt="2023-01-26T13:30:50.475" v="3023" actId="14100"/>
          <ac:spMkLst>
            <pc:docMk/>
            <pc:sldMk cId="983514500" sldId="1998"/>
            <ac:spMk id="6" creationId="{70D93F35-B639-4FDA-BD6F-239B2CDCF2FD}"/>
          </ac:spMkLst>
        </pc:spChg>
        <pc:picChg chg="mod">
          <ac:chgData name="Costante, Alicia" userId="088730f9-fd58-499f-8459-bd7b32429f13" providerId="ADAL" clId="{36CCD91D-D25E-42CB-BC93-E4A503A8BDB3}" dt="2023-01-26T13:30:46.172" v="3022" actId="1037"/>
          <ac:picMkLst>
            <pc:docMk/>
            <pc:sldMk cId="983514500" sldId="1998"/>
            <ac:picMk id="9" creationId="{880C0324-887A-E64C-8329-F4EA0CE2B933}"/>
          </ac:picMkLst>
        </pc:picChg>
        <pc:picChg chg="mod">
          <ac:chgData name="Costante, Alicia" userId="088730f9-fd58-499f-8459-bd7b32429f13" providerId="ADAL" clId="{36CCD91D-D25E-42CB-BC93-E4A503A8BDB3}" dt="2023-01-26T13:30:46.172" v="3022" actId="1037"/>
          <ac:picMkLst>
            <pc:docMk/>
            <pc:sldMk cId="983514500" sldId="1998"/>
            <ac:picMk id="36" creationId="{CD52DB67-875D-45B7-8A2B-228114F4952D}"/>
          </ac:picMkLst>
        </pc:picChg>
      </pc:sldChg>
      <pc:sldChg chg="modSp del mod delCm modCm">
        <pc:chgData name="Costante, Alicia" userId="088730f9-fd58-499f-8459-bd7b32429f13" providerId="ADAL" clId="{36CCD91D-D25E-42CB-BC93-E4A503A8BDB3}" dt="2023-01-26T13:33:54.475" v="3026" actId="2696"/>
        <pc:sldMkLst>
          <pc:docMk/>
          <pc:sldMk cId="1731421771" sldId="1999"/>
        </pc:sldMkLst>
        <pc:spChg chg="mod">
          <ac:chgData name="Costante, Alicia" userId="088730f9-fd58-499f-8459-bd7b32429f13" providerId="ADAL" clId="{36CCD91D-D25E-42CB-BC93-E4A503A8BDB3}" dt="2023-01-24T13:27:11.357" v="2042" actId="6549"/>
          <ac:spMkLst>
            <pc:docMk/>
            <pc:sldMk cId="1731421771" sldId="1999"/>
            <ac:spMk id="3" creationId="{741339D4-EC6B-4D6E-BB53-D649E12494F4}"/>
          </ac:spMkLst>
        </pc:spChg>
        <pc:graphicFrameChg chg="mod">
          <ac:chgData name="Costante, Alicia" userId="088730f9-fd58-499f-8459-bd7b32429f13" providerId="ADAL" clId="{36CCD91D-D25E-42CB-BC93-E4A503A8BDB3}" dt="2023-01-20T20:46:25.209" v="749" actId="20577"/>
          <ac:graphicFrameMkLst>
            <pc:docMk/>
            <pc:sldMk cId="1731421771" sldId="1999"/>
            <ac:graphicFrameMk id="6" creationId="{202145B2-972D-4A49-A54F-87D5B4A0780D}"/>
          </ac:graphicFrameMkLst>
        </pc:graphicFrameChg>
      </pc:sldChg>
      <pc:sldChg chg="modSp mod modCm">
        <pc:chgData name="Costante, Alicia" userId="088730f9-fd58-499f-8459-bd7b32429f13" providerId="ADAL" clId="{36CCD91D-D25E-42CB-BC93-E4A503A8BDB3}" dt="2023-01-26T13:43:20.896" v="3072"/>
        <pc:sldMkLst>
          <pc:docMk/>
          <pc:sldMk cId="424998186" sldId="2001"/>
        </pc:sldMkLst>
        <pc:spChg chg="mod">
          <ac:chgData name="Costante, Alicia" userId="088730f9-fd58-499f-8459-bd7b32429f13" providerId="ADAL" clId="{36CCD91D-D25E-42CB-BC93-E4A503A8BDB3}" dt="2023-01-26T13:41:48.202" v="3063" actId="14100"/>
          <ac:spMkLst>
            <pc:docMk/>
            <pc:sldMk cId="424998186" sldId="2001"/>
            <ac:spMk id="3" creationId="{1D627DEF-B274-4499-A182-CA8F2B594CEE}"/>
          </ac:spMkLst>
        </pc:spChg>
        <pc:spChg chg="mod">
          <ac:chgData name="Costante, Alicia" userId="088730f9-fd58-499f-8459-bd7b32429f13" providerId="ADAL" clId="{36CCD91D-D25E-42CB-BC93-E4A503A8BDB3}" dt="2023-01-26T13:42:02.622" v="3068" actId="1076"/>
          <ac:spMkLst>
            <pc:docMk/>
            <pc:sldMk cId="424998186" sldId="2001"/>
            <ac:spMk id="5" creationId="{55455A96-6AA6-44F4-B48E-D7ED36C1A0A5}"/>
          </ac:spMkLst>
        </pc:spChg>
        <pc:grpChg chg="mod">
          <ac:chgData name="Costante, Alicia" userId="088730f9-fd58-499f-8459-bd7b32429f13" providerId="ADAL" clId="{36CCD91D-D25E-42CB-BC93-E4A503A8BDB3}" dt="2023-01-26T13:42:11.172" v="3070" actId="1076"/>
          <ac:grpSpMkLst>
            <pc:docMk/>
            <pc:sldMk cId="424998186" sldId="2001"/>
            <ac:grpSpMk id="2" creationId="{447F9FD4-5153-4792-9812-1498BE7FC4ED}"/>
          </ac:grpSpMkLst>
        </pc:grpChg>
        <pc:picChg chg="mod">
          <ac:chgData name="Costante, Alicia" userId="088730f9-fd58-499f-8459-bd7b32429f13" providerId="ADAL" clId="{36CCD91D-D25E-42CB-BC93-E4A503A8BDB3}" dt="2023-01-26T13:42:17.459" v="3071" actId="1076"/>
          <ac:picMkLst>
            <pc:docMk/>
            <pc:sldMk cId="424998186" sldId="2001"/>
            <ac:picMk id="13" creationId="{D40E68B4-0E6C-4322-8391-4BB9BE88E092}"/>
          </ac:picMkLst>
        </pc:picChg>
      </pc:sldChg>
      <pc:sldChg chg="modSp del mod ord">
        <pc:chgData name="Costante, Alicia" userId="088730f9-fd58-499f-8459-bd7b32429f13" providerId="ADAL" clId="{36CCD91D-D25E-42CB-BC93-E4A503A8BDB3}" dt="2023-01-26T13:35:18.609" v="3028" actId="47"/>
        <pc:sldMkLst>
          <pc:docMk/>
          <pc:sldMk cId="1891437739" sldId="2002"/>
        </pc:sldMkLst>
        <pc:spChg chg="mod">
          <ac:chgData name="Costante, Alicia" userId="088730f9-fd58-499f-8459-bd7b32429f13" providerId="ADAL" clId="{36CCD91D-D25E-42CB-BC93-E4A503A8BDB3}" dt="2023-01-24T13:28:32.431" v="2102" actId="313"/>
          <ac:spMkLst>
            <pc:docMk/>
            <pc:sldMk cId="1891437739" sldId="2002"/>
            <ac:spMk id="3" creationId="{D95070B3-3587-433B-8C1E-9E395F6AF269}"/>
          </ac:spMkLst>
        </pc:spChg>
      </pc:sldChg>
      <pc:sldChg chg="addSp delSp modSp del mod addCm modCm">
        <pc:chgData name="Costante, Alicia" userId="088730f9-fd58-499f-8459-bd7b32429f13" providerId="ADAL" clId="{36CCD91D-D25E-42CB-BC93-E4A503A8BDB3}" dt="2023-01-26T13:35:13.587" v="3027" actId="47"/>
        <pc:sldMkLst>
          <pc:docMk/>
          <pc:sldMk cId="3446883005" sldId="2004"/>
        </pc:sldMkLst>
        <pc:spChg chg="mod">
          <ac:chgData name="Costante, Alicia" userId="088730f9-fd58-499f-8459-bd7b32429f13" providerId="ADAL" clId="{36CCD91D-D25E-42CB-BC93-E4A503A8BDB3}" dt="2023-01-24T13:27:53.130" v="2076" actId="20577"/>
          <ac:spMkLst>
            <pc:docMk/>
            <pc:sldMk cId="3446883005" sldId="2004"/>
            <ac:spMk id="3" creationId="{2552B6BC-1504-48D0-BF99-2C2C6EA0416A}"/>
          </ac:spMkLst>
        </pc:spChg>
        <pc:spChg chg="mod">
          <ac:chgData name="Costante, Alicia" userId="088730f9-fd58-499f-8459-bd7b32429f13" providerId="ADAL" clId="{36CCD91D-D25E-42CB-BC93-E4A503A8BDB3}" dt="2023-01-20T20:51:06.849" v="840" actId="1076"/>
          <ac:spMkLst>
            <pc:docMk/>
            <pc:sldMk cId="3446883005" sldId="2004"/>
            <ac:spMk id="7" creationId="{6F02DB16-DF91-407E-A9B6-1FE5BBEAA90C}"/>
          </ac:spMkLst>
        </pc:spChg>
        <pc:graphicFrameChg chg="mod">
          <ac:chgData name="Costante, Alicia" userId="088730f9-fd58-499f-8459-bd7b32429f13" providerId="ADAL" clId="{36CCD91D-D25E-42CB-BC93-E4A503A8BDB3}" dt="2023-01-24T13:52:50.607" v="2760" actId="20577"/>
          <ac:graphicFrameMkLst>
            <pc:docMk/>
            <pc:sldMk cId="3446883005" sldId="2004"/>
            <ac:graphicFrameMk id="6" creationId="{30414E26-EE1B-4B5E-91AD-AFD06C3AF93C}"/>
          </ac:graphicFrameMkLst>
        </pc:graphicFrameChg>
        <pc:picChg chg="add del">
          <ac:chgData name="Costante, Alicia" userId="088730f9-fd58-499f-8459-bd7b32429f13" providerId="ADAL" clId="{36CCD91D-D25E-42CB-BC93-E4A503A8BDB3}" dt="2023-01-23T17:58:49.601" v="1134" actId="22"/>
          <ac:picMkLst>
            <pc:docMk/>
            <pc:sldMk cId="3446883005" sldId="2004"/>
            <ac:picMk id="4" creationId="{BABE50C1-C315-F85B-D909-88C924D8674C}"/>
          </ac:picMkLst>
        </pc:picChg>
      </pc:sldChg>
      <pc:sldChg chg="modSp mod modCm">
        <pc:chgData name="Costante, Alicia" userId="088730f9-fd58-499f-8459-bd7b32429f13" providerId="ADAL" clId="{36CCD91D-D25E-42CB-BC93-E4A503A8BDB3}" dt="2023-01-24T21:16:36.995" v="2961"/>
        <pc:sldMkLst>
          <pc:docMk/>
          <pc:sldMk cId="2355701509" sldId="2005"/>
        </pc:sldMkLst>
        <pc:spChg chg="mod">
          <ac:chgData name="Costante, Alicia" userId="088730f9-fd58-499f-8459-bd7b32429f13" providerId="ADAL" clId="{36CCD91D-D25E-42CB-BC93-E4A503A8BDB3}" dt="2023-01-24T20:57:49.891" v="2914" actId="20577"/>
          <ac:spMkLst>
            <pc:docMk/>
            <pc:sldMk cId="2355701509" sldId="2005"/>
            <ac:spMk id="3" creationId="{EEB9BB38-5A0C-4AA5-8473-6D96D7969686}"/>
          </ac:spMkLst>
        </pc:spChg>
        <pc:graphicFrameChg chg="mod">
          <ac:chgData name="Costante, Alicia" userId="088730f9-fd58-499f-8459-bd7b32429f13" providerId="ADAL" clId="{36CCD91D-D25E-42CB-BC93-E4A503A8BDB3}" dt="2023-01-24T13:47:52.335" v="2660" actId="20577"/>
          <ac:graphicFrameMkLst>
            <pc:docMk/>
            <pc:sldMk cId="2355701509" sldId="2005"/>
            <ac:graphicFrameMk id="6" creationId="{556C9F80-7D56-4C43-8A13-EEB06C15630B}"/>
          </ac:graphicFrameMkLst>
        </pc:graphicFrameChg>
      </pc:sldChg>
      <pc:sldChg chg="modSp del mod addCm modCm">
        <pc:chgData name="Costante, Alicia" userId="088730f9-fd58-499f-8459-bd7b32429f13" providerId="ADAL" clId="{36CCD91D-D25E-42CB-BC93-E4A503A8BDB3}" dt="2023-01-26T13:44:35.320" v="3074" actId="2696"/>
        <pc:sldMkLst>
          <pc:docMk/>
          <pc:sldMk cId="3503358222" sldId="2006"/>
        </pc:sldMkLst>
        <pc:spChg chg="mod">
          <ac:chgData name="Costante, Alicia" userId="088730f9-fd58-499f-8459-bd7b32429f13" providerId="ADAL" clId="{36CCD91D-D25E-42CB-BC93-E4A503A8BDB3}" dt="2023-01-24T21:11:48.365" v="2955" actId="13926"/>
          <ac:spMkLst>
            <pc:docMk/>
            <pc:sldMk cId="3503358222" sldId="2006"/>
            <ac:spMk id="7" creationId="{ADC67758-75CB-41FA-8902-0CB823C4FEC0}"/>
          </ac:spMkLst>
        </pc:spChg>
        <pc:spChg chg="mod">
          <ac:chgData name="Costante, Alicia" userId="088730f9-fd58-499f-8459-bd7b32429f13" providerId="ADAL" clId="{36CCD91D-D25E-42CB-BC93-E4A503A8BDB3}" dt="2023-01-24T13:48:46.096" v="2676" actId="1076"/>
          <ac:spMkLst>
            <pc:docMk/>
            <pc:sldMk cId="3503358222" sldId="2006"/>
            <ac:spMk id="9" creationId="{95786028-C11C-4383-9BB3-2AB36B6A99D5}"/>
          </ac:spMkLst>
        </pc:spChg>
      </pc:sldChg>
      <pc:sldChg chg="addSp delSp modSp del mod modShow addCm modCm">
        <pc:chgData name="Costante, Alicia" userId="088730f9-fd58-499f-8459-bd7b32429f13" providerId="ADAL" clId="{36CCD91D-D25E-42CB-BC93-E4A503A8BDB3}" dt="2023-01-26T13:45:59.472" v="3076" actId="2696"/>
        <pc:sldMkLst>
          <pc:docMk/>
          <pc:sldMk cId="2481848145" sldId="2007"/>
        </pc:sldMkLst>
        <pc:spChg chg="del">
          <ac:chgData name="Costante, Alicia" userId="088730f9-fd58-499f-8459-bd7b32429f13" providerId="ADAL" clId="{36CCD91D-D25E-42CB-BC93-E4A503A8BDB3}" dt="2023-01-20T21:02:09.974" v="1067" actId="478"/>
          <ac:spMkLst>
            <pc:docMk/>
            <pc:sldMk cId="2481848145" sldId="2007"/>
            <ac:spMk id="2" creationId="{0BE411D3-D3FE-4746-96D6-2F3F79A92135}"/>
          </ac:spMkLst>
        </pc:spChg>
        <pc:spChg chg="add del mod">
          <ac:chgData name="Costante, Alicia" userId="088730f9-fd58-499f-8459-bd7b32429f13" providerId="ADAL" clId="{36CCD91D-D25E-42CB-BC93-E4A503A8BDB3}" dt="2023-01-20T21:02:16.226" v="1069" actId="478"/>
          <ac:spMkLst>
            <pc:docMk/>
            <pc:sldMk cId="2481848145" sldId="2007"/>
            <ac:spMk id="4" creationId="{8963012F-EA41-E1DE-1F40-755C7E4D4370}"/>
          </ac:spMkLst>
        </pc:spChg>
        <pc:spChg chg="mod">
          <ac:chgData name="Costante, Alicia" userId="088730f9-fd58-499f-8459-bd7b32429f13" providerId="ADAL" clId="{36CCD91D-D25E-42CB-BC93-E4A503A8BDB3}" dt="2023-01-23T18:30:24.104" v="1374" actId="20577"/>
          <ac:spMkLst>
            <pc:docMk/>
            <pc:sldMk cId="2481848145" sldId="2007"/>
            <ac:spMk id="7" creationId="{75033D0E-DDB5-419D-9AFE-D670FC2649D4}"/>
          </ac:spMkLst>
        </pc:spChg>
        <pc:graphicFrameChg chg="mod">
          <ac:chgData name="Costante, Alicia" userId="088730f9-fd58-499f-8459-bd7b32429f13" providerId="ADAL" clId="{36CCD91D-D25E-42CB-BC93-E4A503A8BDB3}" dt="2023-01-24T13:53:13.496" v="2789" actId="1076"/>
          <ac:graphicFrameMkLst>
            <pc:docMk/>
            <pc:sldMk cId="2481848145" sldId="2007"/>
            <ac:graphicFrameMk id="8" creationId="{A7716D48-BC86-47CE-A801-A353DD139D95}"/>
          </ac:graphicFrameMkLst>
        </pc:graphicFrameChg>
      </pc:sldChg>
      <pc:sldChg chg="addSp modSp del mod modShow modCm">
        <pc:chgData name="Costante, Alicia" userId="088730f9-fd58-499f-8459-bd7b32429f13" providerId="ADAL" clId="{36CCD91D-D25E-42CB-BC93-E4A503A8BDB3}" dt="2023-01-26T13:43:29.805" v="3073" actId="2696"/>
        <pc:sldMkLst>
          <pc:docMk/>
          <pc:sldMk cId="869061886" sldId="2008"/>
        </pc:sldMkLst>
        <pc:spChg chg="add mod">
          <ac:chgData name="Costante, Alicia" userId="088730f9-fd58-499f-8459-bd7b32429f13" providerId="ADAL" clId="{36CCD91D-D25E-42CB-BC93-E4A503A8BDB3}" dt="2023-01-24T13:45:05.448" v="2635"/>
          <ac:spMkLst>
            <pc:docMk/>
            <pc:sldMk cId="869061886" sldId="2008"/>
            <ac:spMk id="2" creationId="{704D74D3-C9A7-B77E-57C1-94909D3C9874}"/>
          </ac:spMkLst>
        </pc:spChg>
        <pc:spChg chg="mod">
          <ac:chgData name="Costante, Alicia" userId="088730f9-fd58-499f-8459-bd7b32429f13" providerId="ADAL" clId="{36CCD91D-D25E-42CB-BC93-E4A503A8BDB3}" dt="2023-01-24T20:54:54.387" v="2867" actId="20577"/>
          <ac:spMkLst>
            <pc:docMk/>
            <pc:sldMk cId="869061886" sldId="2008"/>
            <ac:spMk id="6" creationId="{60E01CF2-62DA-4B21-9679-562B002AAE91}"/>
          </ac:spMkLst>
        </pc:spChg>
        <pc:graphicFrameChg chg="mod">
          <ac:chgData name="Costante, Alicia" userId="088730f9-fd58-499f-8459-bd7b32429f13" providerId="ADAL" clId="{36CCD91D-D25E-42CB-BC93-E4A503A8BDB3}" dt="2023-01-24T13:42:14.539" v="2507" actId="20577"/>
          <ac:graphicFrameMkLst>
            <pc:docMk/>
            <pc:sldMk cId="869061886" sldId="2008"/>
            <ac:graphicFrameMk id="5" creationId="{1776335D-794D-4817-8C68-4BFD21B20D04}"/>
          </ac:graphicFrameMkLst>
        </pc:graphicFrameChg>
      </pc:sldChg>
      <pc:sldChg chg="modSp add mod">
        <pc:chgData name="Costante, Alicia" userId="088730f9-fd58-499f-8459-bd7b32429f13" providerId="ADAL" clId="{36CCD91D-D25E-42CB-BC93-E4A503A8BDB3}" dt="2023-01-18T18:11:01.521" v="234" actId="14100"/>
        <pc:sldMkLst>
          <pc:docMk/>
          <pc:sldMk cId="4101339879" sldId="2009"/>
        </pc:sldMkLst>
        <pc:spChg chg="mod">
          <ac:chgData name="Costante, Alicia" userId="088730f9-fd58-499f-8459-bd7b32429f13" providerId="ADAL" clId="{36CCD91D-D25E-42CB-BC93-E4A503A8BDB3}" dt="2023-01-18T18:10:31.215" v="223"/>
          <ac:spMkLst>
            <pc:docMk/>
            <pc:sldMk cId="4101339879" sldId="2009"/>
            <ac:spMk id="2" creationId="{00000000-0000-0000-0000-000000000000}"/>
          </ac:spMkLst>
        </pc:spChg>
        <pc:spChg chg="mod">
          <ac:chgData name="Costante, Alicia" userId="088730f9-fd58-499f-8459-bd7b32429f13" providerId="ADAL" clId="{36CCD91D-D25E-42CB-BC93-E4A503A8BDB3}" dt="2023-01-18T18:11:01.521" v="234" actId="14100"/>
          <ac:spMkLst>
            <pc:docMk/>
            <pc:sldMk cId="4101339879" sldId="2009"/>
            <ac:spMk id="3" creationId="{00000000-0000-0000-0000-000000000000}"/>
          </ac:spMkLst>
        </pc:spChg>
      </pc:sldChg>
      <pc:sldChg chg="modSp add mod">
        <pc:chgData name="Costante, Alicia" userId="088730f9-fd58-499f-8459-bd7b32429f13" providerId="ADAL" clId="{36CCD91D-D25E-42CB-BC93-E4A503A8BDB3}" dt="2023-01-18T18:12:13.594" v="251" actId="6549"/>
        <pc:sldMkLst>
          <pc:docMk/>
          <pc:sldMk cId="3021820661" sldId="2010"/>
        </pc:sldMkLst>
        <pc:spChg chg="mod">
          <ac:chgData name="Costante, Alicia" userId="088730f9-fd58-499f-8459-bd7b32429f13" providerId="ADAL" clId="{36CCD91D-D25E-42CB-BC93-E4A503A8BDB3}" dt="2023-01-18T18:11:49.929" v="244" actId="108"/>
          <ac:spMkLst>
            <pc:docMk/>
            <pc:sldMk cId="3021820661" sldId="2010"/>
            <ac:spMk id="2" creationId="{00000000-0000-0000-0000-000000000000}"/>
          </ac:spMkLst>
        </pc:spChg>
        <pc:spChg chg="mod">
          <ac:chgData name="Costante, Alicia" userId="088730f9-fd58-499f-8459-bd7b32429f13" providerId="ADAL" clId="{36CCD91D-D25E-42CB-BC93-E4A503A8BDB3}" dt="2023-01-18T18:12:13.594" v="251" actId="6549"/>
          <ac:spMkLst>
            <pc:docMk/>
            <pc:sldMk cId="3021820661" sldId="2010"/>
            <ac:spMk id="3" creationId="{00000000-0000-0000-0000-000000000000}"/>
          </ac:spMkLst>
        </pc:spChg>
      </pc:sldChg>
      <pc:sldChg chg="modSp add mod">
        <pc:chgData name="Costante, Alicia" userId="088730f9-fd58-499f-8459-bd7b32429f13" providerId="ADAL" clId="{36CCD91D-D25E-42CB-BC93-E4A503A8BDB3}" dt="2023-01-18T18:13:11.599" v="274" actId="20577"/>
        <pc:sldMkLst>
          <pc:docMk/>
          <pc:sldMk cId="2500622270" sldId="2011"/>
        </pc:sldMkLst>
        <pc:spChg chg="mod">
          <ac:chgData name="Costante, Alicia" userId="088730f9-fd58-499f-8459-bd7b32429f13" providerId="ADAL" clId="{36CCD91D-D25E-42CB-BC93-E4A503A8BDB3}" dt="2023-01-18T18:13:11.599" v="274" actId="20577"/>
          <ac:spMkLst>
            <pc:docMk/>
            <pc:sldMk cId="2500622270" sldId="2011"/>
            <ac:spMk id="2" creationId="{00000000-0000-0000-0000-000000000000}"/>
          </ac:spMkLst>
        </pc:spChg>
        <pc:spChg chg="mod">
          <ac:chgData name="Costante, Alicia" userId="088730f9-fd58-499f-8459-bd7b32429f13" providerId="ADAL" clId="{36CCD91D-D25E-42CB-BC93-E4A503A8BDB3}" dt="2023-01-18T18:13:05.367" v="261" actId="14100"/>
          <ac:spMkLst>
            <pc:docMk/>
            <pc:sldMk cId="2500622270" sldId="2011"/>
            <ac:spMk id="3" creationId="{00000000-0000-0000-0000-000000000000}"/>
          </ac:spMkLst>
        </pc:spChg>
      </pc:sldChg>
      <pc:sldChg chg="modSp add mod">
        <pc:chgData name="Costante, Alicia" userId="088730f9-fd58-499f-8459-bd7b32429f13" providerId="ADAL" clId="{36CCD91D-D25E-42CB-BC93-E4A503A8BDB3}" dt="2023-01-18T18:13:55.723" v="328" actId="6549"/>
        <pc:sldMkLst>
          <pc:docMk/>
          <pc:sldMk cId="3969479808" sldId="2012"/>
        </pc:sldMkLst>
        <pc:spChg chg="mod">
          <ac:chgData name="Costante, Alicia" userId="088730f9-fd58-499f-8459-bd7b32429f13" providerId="ADAL" clId="{36CCD91D-D25E-42CB-BC93-E4A503A8BDB3}" dt="2023-01-18T18:13:36.125" v="321" actId="14100"/>
          <ac:spMkLst>
            <pc:docMk/>
            <pc:sldMk cId="3969479808" sldId="2012"/>
            <ac:spMk id="2" creationId="{00000000-0000-0000-0000-000000000000}"/>
          </ac:spMkLst>
        </pc:spChg>
        <pc:spChg chg="mod">
          <ac:chgData name="Costante, Alicia" userId="088730f9-fd58-499f-8459-bd7b32429f13" providerId="ADAL" clId="{36CCD91D-D25E-42CB-BC93-E4A503A8BDB3}" dt="2023-01-18T18:13:55.723" v="328" actId="6549"/>
          <ac:spMkLst>
            <pc:docMk/>
            <pc:sldMk cId="3969479808" sldId="2012"/>
            <ac:spMk id="3" creationId="{00000000-0000-0000-0000-000000000000}"/>
          </ac:spMkLst>
        </pc:spChg>
      </pc:sldChg>
      <pc:sldChg chg="modSp add mod">
        <pc:chgData name="Costante, Alicia" userId="088730f9-fd58-499f-8459-bd7b32429f13" providerId="ADAL" clId="{36CCD91D-D25E-42CB-BC93-E4A503A8BDB3}" dt="2023-01-18T18:14:49.252" v="344" actId="1076"/>
        <pc:sldMkLst>
          <pc:docMk/>
          <pc:sldMk cId="1299047068" sldId="2013"/>
        </pc:sldMkLst>
        <pc:spChg chg="mod">
          <ac:chgData name="Costante, Alicia" userId="088730f9-fd58-499f-8459-bd7b32429f13" providerId="ADAL" clId="{36CCD91D-D25E-42CB-BC93-E4A503A8BDB3}" dt="2023-01-18T18:14:27.545" v="336" actId="14100"/>
          <ac:spMkLst>
            <pc:docMk/>
            <pc:sldMk cId="1299047068" sldId="2013"/>
            <ac:spMk id="2" creationId="{00000000-0000-0000-0000-000000000000}"/>
          </ac:spMkLst>
        </pc:spChg>
        <pc:spChg chg="mod">
          <ac:chgData name="Costante, Alicia" userId="088730f9-fd58-499f-8459-bd7b32429f13" providerId="ADAL" clId="{36CCD91D-D25E-42CB-BC93-E4A503A8BDB3}" dt="2023-01-18T18:14:49.252" v="344" actId="1076"/>
          <ac:spMkLst>
            <pc:docMk/>
            <pc:sldMk cId="1299047068" sldId="2013"/>
            <ac:spMk id="3" creationId="{00000000-0000-0000-0000-000000000000}"/>
          </ac:spMkLst>
        </pc:spChg>
      </pc:sldChg>
      <pc:sldChg chg="modSp add mod">
        <pc:chgData name="Costante, Alicia" userId="088730f9-fd58-499f-8459-bd7b32429f13" providerId="ADAL" clId="{36CCD91D-D25E-42CB-BC93-E4A503A8BDB3}" dt="2023-01-18T18:16:05.782" v="362" actId="6549"/>
        <pc:sldMkLst>
          <pc:docMk/>
          <pc:sldMk cId="1945145169" sldId="2014"/>
        </pc:sldMkLst>
        <pc:spChg chg="mod">
          <ac:chgData name="Costante, Alicia" userId="088730f9-fd58-499f-8459-bd7b32429f13" providerId="ADAL" clId="{36CCD91D-D25E-42CB-BC93-E4A503A8BDB3}" dt="2023-01-18T18:15:49.266" v="355" actId="14100"/>
          <ac:spMkLst>
            <pc:docMk/>
            <pc:sldMk cId="1945145169" sldId="2014"/>
            <ac:spMk id="2" creationId="{00000000-0000-0000-0000-000000000000}"/>
          </ac:spMkLst>
        </pc:spChg>
        <pc:spChg chg="mod">
          <ac:chgData name="Costante, Alicia" userId="088730f9-fd58-499f-8459-bd7b32429f13" providerId="ADAL" clId="{36CCD91D-D25E-42CB-BC93-E4A503A8BDB3}" dt="2023-01-18T18:16:05.782" v="362" actId="6549"/>
          <ac:spMkLst>
            <pc:docMk/>
            <pc:sldMk cId="1945145169" sldId="2014"/>
            <ac:spMk id="3" creationId="{00000000-0000-0000-0000-000000000000}"/>
          </ac:spMkLst>
        </pc:spChg>
      </pc:sldChg>
      <pc:sldChg chg="add del">
        <pc:chgData name="Costante, Alicia" userId="088730f9-fd58-499f-8459-bd7b32429f13" providerId="ADAL" clId="{36CCD91D-D25E-42CB-BC93-E4A503A8BDB3}" dt="2023-01-18T18:18:55.457" v="406" actId="47"/>
        <pc:sldMkLst>
          <pc:docMk/>
          <pc:sldMk cId="1944755616" sldId="2015"/>
        </pc:sldMkLst>
      </pc:sldChg>
      <pc:sldChg chg="modSp add mod">
        <pc:chgData name="Costante, Alicia" userId="088730f9-fd58-499f-8459-bd7b32429f13" providerId="ADAL" clId="{36CCD91D-D25E-42CB-BC93-E4A503A8BDB3}" dt="2023-01-18T18:18:49.511" v="405" actId="14100"/>
        <pc:sldMkLst>
          <pc:docMk/>
          <pc:sldMk cId="639405857" sldId="2016"/>
        </pc:sldMkLst>
        <pc:spChg chg="mod">
          <ac:chgData name="Costante, Alicia" userId="088730f9-fd58-499f-8459-bd7b32429f13" providerId="ADAL" clId="{36CCD91D-D25E-42CB-BC93-E4A503A8BDB3}" dt="2023-01-18T18:18:30.900" v="399" actId="14100"/>
          <ac:spMkLst>
            <pc:docMk/>
            <pc:sldMk cId="639405857" sldId="2016"/>
            <ac:spMk id="2" creationId="{00000000-0000-0000-0000-000000000000}"/>
          </ac:spMkLst>
        </pc:spChg>
        <pc:spChg chg="mod">
          <ac:chgData name="Costante, Alicia" userId="088730f9-fd58-499f-8459-bd7b32429f13" providerId="ADAL" clId="{36CCD91D-D25E-42CB-BC93-E4A503A8BDB3}" dt="2023-01-18T18:18:49.511" v="405" actId="14100"/>
          <ac:spMkLst>
            <pc:docMk/>
            <pc:sldMk cId="639405857" sldId="2016"/>
            <ac:spMk id="3" creationId="{00000000-0000-0000-0000-000000000000}"/>
          </ac:spMkLst>
        </pc:spChg>
      </pc:sldChg>
      <pc:sldChg chg="modSp add mod">
        <pc:chgData name="Costante, Alicia" userId="088730f9-fd58-499f-8459-bd7b32429f13" providerId="ADAL" clId="{36CCD91D-D25E-42CB-BC93-E4A503A8BDB3}" dt="2023-01-18T18:18:05.814" v="391" actId="6549"/>
        <pc:sldMkLst>
          <pc:docMk/>
          <pc:sldMk cId="3642744287" sldId="2017"/>
        </pc:sldMkLst>
        <pc:spChg chg="mod">
          <ac:chgData name="Costante, Alicia" userId="088730f9-fd58-499f-8459-bd7b32429f13" providerId="ADAL" clId="{36CCD91D-D25E-42CB-BC93-E4A503A8BDB3}" dt="2023-01-18T18:16:39.574" v="384" actId="20577"/>
          <ac:spMkLst>
            <pc:docMk/>
            <pc:sldMk cId="3642744287" sldId="2017"/>
            <ac:spMk id="2" creationId="{00000000-0000-0000-0000-000000000000}"/>
          </ac:spMkLst>
        </pc:spChg>
        <pc:spChg chg="mod">
          <ac:chgData name="Costante, Alicia" userId="088730f9-fd58-499f-8459-bd7b32429f13" providerId="ADAL" clId="{36CCD91D-D25E-42CB-BC93-E4A503A8BDB3}" dt="2023-01-18T18:18:05.814" v="391" actId="6549"/>
          <ac:spMkLst>
            <pc:docMk/>
            <pc:sldMk cId="3642744287" sldId="2017"/>
            <ac:spMk id="3" creationId="{00000000-0000-0000-0000-000000000000}"/>
          </ac:spMkLst>
        </pc:spChg>
      </pc:sldChg>
      <pc:sldChg chg="modSp mod modCm">
        <pc:chgData name="Costante, Alicia" userId="088730f9-fd58-499f-8459-bd7b32429f13" providerId="ADAL" clId="{36CCD91D-D25E-42CB-BC93-E4A503A8BDB3}" dt="2023-01-24T21:17:30.950" v="2964"/>
        <pc:sldMkLst>
          <pc:docMk/>
          <pc:sldMk cId="3498274041" sldId="2018"/>
        </pc:sldMkLst>
        <pc:spChg chg="mod">
          <ac:chgData name="Costante, Alicia" userId="088730f9-fd58-499f-8459-bd7b32429f13" providerId="ADAL" clId="{36CCD91D-D25E-42CB-BC93-E4A503A8BDB3}" dt="2023-01-24T13:27:30.219" v="2075" actId="20577"/>
          <ac:spMkLst>
            <pc:docMk/>
            <pc:sldMk cId="3498274041" sldId="2018"/>
            <ac:spMk id="4" creationId="{6EEEC715-59E7-47E3-B4EA-386BD263F39E}"/>
          </ac:spMkLst>
        </pc:spChg>
        <pc:graphicFrameChg chg="mod">
          <ac:chgData name="Costante, Alicia" userId="088730f9-fd58-499f-8459-bd7b32429f13" providerId="ADAL" clId="{36CCD91D-D25E-42CB-BC93-E4A503A8BDB3}" dt="2023-01-20T20:47:35.586" v="798" actId="6549"/>
          <ac:graphicFrameMkLst>
            <pc:docMk/>
            <pc:sldMk cId="3498274041" sldId="2018"/>
            <ac:graphicFrameMk id="3" creationId="{CECABE9C-568C-4E1F-9AC5-DCEA1889ACBC}"/>
          </ac:graphicFrameMkLst>
        </pc:graphicFrameChg>
      </pc:sldChg>
      <pc:sldChg chg="del addCm">
        <pc:chgData name="Costante, Alicia" userId="088730f9-fd58-499f-8459-bd7b32429f13" providerId="ADAL" clId="{36CCD91D-D25E-42CB-BC93-E4A503A8BDB3}" dt="2023-01-23T20:50:23.016" v="1967" actId="47"/>
        <pc:sldMkLst>
          <pc:docMk/>
          <pc:sldMk cId="3309336792" sldId="2019"/>
        </pc:sldMkLst>
      </pc:sldChg>
      <pc:sldChg chg="addSp delSp modSp new del mod">
        <pc:chgData name="Costante, Alicia" userId="088730f9-fd58-499f-8459-bd7b32429f13" providerId="ADAL" clId="{36CCD91D-D25E-42CB-BC93-E4A503A8BDB3}" dt="2023-01-20T21:09:35.223" v="1103" actId="47"/>
        <pc:sldMkLst>
          <pc:docMk/>
          <pc:sldMk cId="2286738974" sldId="2020"/>
        </pc:sldMkLst>
        <pc:spChg chg="add del">
          <ac:chgData name="Costante, Alicia" userId="088730f9-fd58-499f-8459-bd7b32429f13" providerId="ADAL" clId="{36CCD91D-D25E-42CB-BC93-E4A503A8BDB3}" dt="2023-01-20T21:09:21.220" v="1096" actId="22"/>
          <ac:spMkLst>
            <pc:docMk/>
            <pc:sldMk cId="2286738974" sldId="2020"/>
            <ac:spMk id="3" creationId="{D25AABD3-547F-D8DE-BA11-58CA02DCBE90}"/>
          </ac:spMkLst>
        </pc:spChg>
        <pc:spChg chg="add del mod">
          <ac:chgData name="Costante, Alicia" userId="088730f9-fd58-499f-8459-bd7b32429f13" providerId="ADAL" clId="{36CCD91D-D25E-42CB-BC93-E4A503A8BDB3}" dt="2023-01-20T21:09:32.285" v="1102" actId="478"/>
          <ac:spMkLst>
            <pc:docMk/>
            <pc:sldMk cId="2286738974" sldId="2020"/>
            <ac:spMk id="5" creationId="{CD48FEF4-9F2E-FE2D-EF68-5813A1F22FB8}"/>
          </ac:spMkLst>
        </pc:spChg>
        <pc:picChg chg="add mod">
          <ac:chgData name="Costante, Alicia" userId="088730f9-fd58-499f-8459-bd7b32429f13" providerId="ADAL" clId="{36CCD91D-D25E-42CB-BC93-E4A503A8BDB3}" dt="2023-01-20T21:09:26.418" v="1098" actId="1076"/>
          <ac:picMkLst>
            <pc:docMk/>
            <pc:sldMk cId="2286738974" sldId="2020"/>
            <ac:picMk id="1026" creationId="{0C5439C6-9B6B-B6A4-BAE0-C70F0920CA47}"/>
          </ac:picMkLst>
        </pc:picChg>
      </pc:sldChg>
      <pc:sldChg chg="addSp delSp modSp add mod addCm modCm">
        <pc:chgData name="Costante, Alicia" userId="088730f9-fd58-499f-8459-bd7b32429f13" providerId="ADAL" clId="{36CCD91D-D25E-42CB-BC93-E4A503A8BDB3}" dt="2023-01-26T13:48:18.474" v="3077"/>
        <pc:sldMkLst>
          <pc:docMk/>
          <pc:sldMk cId="4289961281" sldId="2020"/>
        </pc:sldMkLst>
        <pc:spChg chg="add del mod ord">
          <ac:chgData name="Costante, Alicia" userId="088730f9-fd58-499f-8459-bd7b32429f13" providerId="ADAL" clId="{36CCD91D-D25E-42CB-BC93-E4A503A8BDB3}" dt="2023-01-24T13:57:25.251" v="2842" actId="478"/>
          <ac:spMkLst>
            <pc:docMk/>
            <pc:sldMk cId="4289961281" sldId="2020"/>
            <ac:spMk id="2" creationId="{B2617C1F-D79F-0589-E0DE-600916C4AD90}"/>
          </ac:spMkLst>
        </pc:spChg>
        <pc:spChg chg="add del">
          <ac:chgData name="Costante, Alicia" userId="088730f9-fd58-499f-8459-bd7b32429f13" providerId="ADAL" clId="{36CCD91D-D25E-42CB-BC93-E4A503A8BDB3}" dt="2023-01-24T13:55:49.567" v="2799" actId="22"/>
          <ac:spMkLst>
            <pc:docMk/>
            <pc:sldMk cId="4289961281" sldId="2020"/>
            <ac:spMk id="4" creationId="{B3F07051-0C28-E27D-603B-7E61FF56861B}"/>
          </ac:spMkLst>
        </pc:spChg>
        <pc:spChg chg="del mod">
          <ac:chgData name="Costante, Alicia" userId="088730f9-fd58-499f-8459-bd7b32429f13" providerId="ADAL" clId="{36CCD91D-D25E-42CB-BC93-E4A503A8BDB3}" dt="2023-01-24T13:55:45.812" v="2795" actId="478"/>
          <ac:spMkLst>
            <pc:docMk/>
            <pc:sldMk cId="4289961281" sldId="2020"/>
            <ac:spMk id="5" creationId="{D6720390-AD83-FDBB-D1B2-DCF1E94FC446}"/>
          </ac:spMkLst>
        </pc:spChg>
        <pc:spChg chg="add del mod">
          <ac:chgData name="Costante, Alicia" userId="088730f9-fd58-499f-8459-bd7b32429f13" providerId="ADAL" clId="{36CCD91D-D25E-42CB-BC93-E4A503A8BDB3}" dt="2023-01-24T13:56:23.304" v="2803" actId="478"/>
          <ac:spMkLst>
            <pc:docMk/>
            <pc:sldMk cId="4289961281" sldId="2020"/>
            <ac:spMk id="7" creationId="{C0407614-A367-5CC4-6A82-F41518EEB4E8}"/>
          </ac:spMkLst>
        </pc:spChg>
        <pc:spChg chg="add mod">
          <ac:chgData name="Costante, Alicia" userId="088730f9-fd58-499f-8459-bd7b32429f13" providerId="ADAL" clId="{36CCD91D-D25E-42CB-BC93-E4A503A8BDB3}" dt="2023-01-24T13:56:39.870" v="2807" actId="1076"/>
          <ac:spMkLst>
            <pc:docMk/>
            <pc:sldMk cId="4289961281" sldId="2020"/>
            <ac:spMk id="8" creationId="{556E8513-1A8B-3440-5DC8-09A9ACEFFBD7}"/>
          </ac:spMkLst>
        </pc:spChg>
        <pc:spChg chg="mod">
          <ac:chgData name="Costante, Alicia" userId="088730f9-fd58-499f-8459-bd7b32429f13" providerId="ADAL" clId="{36CCD91D-D25E-42CB-BC93-E4A503A8BDB3}" dt="2023-01-24T21:06:31.740" v="2921" actId="14100"/>
          <ac:spMkLst>
            <pc:docMk/>
            <pc:sldMk cId="4289961281" sldId="2020"/>
            <ac:spMk id="11" creationId="{246E746F-5782-469A-BFAB-A4FB773221B6}"/>
          </ac:spMkLst>
        </pc:spChg>
        <pc:spChg chg="mod">
          <ac:chgData name="Costante, Alicia" userId="088730f9-fd58-499f-8459-bd7b32429f13" providerId="ADAL" clId="{36CCD91D-D25E-42CB-BC93-E4A503A8BDB3}" dt="2023-01-24T21:06:31.740" v="2921" actId="14100"/>
          <ac:spMkLst>
            <pc:docMk/>
            <pc:sldMk cId="4289961281" sldId="2020"/>
            <ac:spMk id="12" creationId="{800540CB-8218-4106-9A5F-D187FF5EDDD2}"/>
          </ac:spMkLst>
        </pc:spChg>
        <pc:spChg chg="mod">
          <ac:chgData name="Costante, Alicia" userId="088730f9-fd58-499f-8459-bd7b32429f13" providerId="ADAL" clId="{36CCD91D-D25E-42CB-BC93-E4A503A8BDB3}" dt="2023-01-24T21:06:31.740" v="2921" actId="14100"/>
          <ac:spMkLst>
            <pc:docMk/>
            <pc:sldMk cId="4289961281" sldId="2020"/>
            <ac:spMk id="13" creationId="{E8D40EA6-8896-4CDA-9B4F-AA748255CC29}"/>
          </ac:spMkLst>
        </pc:spChg>
        <pc:spChg chg="mod">
          <ac:chgData name="Costante, Alicia" userId="088730f9-fd58-499f-8459-bd7b32429f13" providerId="ADAL" clId="{36CCD91D-D25E-42CB-BC93-E4A503A8BDB3}" dt="2023-01-24T21:06:31.740" v="2921" actId="14100"/>
          <ac:spMkLst>
            <pc:docMk/>
            <pc:sldMk cId="4289961281" sldId="2020"/>
            <ac:spMk id="14" creationId="{A32EA9E2-D7C2-479A-A9CC-A5474023249A}"/>
          </ac:spMkLst>
        </pc:spChg>
        <pc:spChg chg="mod">
          <ac:chgData name="Costante, Alicia" userId="088730f9-fd58-499f-8459-bd7b32429f13" providerId="ADAL" clId="{36CCD91D-D25E-42CB-BC93-E4A503A8BDB3}" dt="2023-01-24T21:06:31.740" v="2921" actId="14100"/>
          <ac:spMkLst>
            <pc:docMk/>
            <pc:sldMk cId="4289961281" sldId="2020"/>
            <ac:spMk id="15" creationId="{B9B8202E-5D9F-4071-BEDD-6EDE8DF8156F}"/>
          </ac:spMkLst>
        </pc:spChg>
        <pc:spChg chg="mod">
          <ac:chgData name="Costante, Alicia" userId="088730f9-fd58-499f-8459-bd7b32429f13" providerId="ADAL" clId="{36CCD91D-D25E-42CB-BC93-E4A503A8BDB3}" dt="2023-01-24T21:06:31.740" v="2921" actId="14100"/>
          <ac:spMkLst>
            <pc:docMk/>
            <pc:sldMk cId="4289961281" sldId="2020"/>
            <ac:spMk id="16" creationId="{11821096-4FA7-4337-B9FA-99BDA903657C}"/>
          </ac:spMkLst>
        </pc:spChg>
        <pc:spChg chg="mod">
          <ac:chgData name="Costante, Alicia" userId="088730f9-fd58-499f-8459-bd7b32429f13" providerId="ADAL" clId="{36CCD91D-D25E-42CB-BC93-E4A503A8BDB3}" dt="2023-01-23T18:40:31.727" v="1626" actId="1076"/>
          <ac:spMkLst>
            <pc:docMk/>
            <pc:sldMk cId="4289961281" sldId="2020"/>
            <ac:spMk id="17" creationId="{7985D143-4024-4E40-802B-FBE4D00CD59D}"/>
          </ac:spMkLst>
        </pc:spChg>
        <pc:spChg chg="mod">
          <ac:chgData name="Costante, Alicia" userId="088730f9-fd58-499f-8459-bd7b32429f13" providerId="ADAL" clId="{36CCD91D-D25E-42CB-BC93-E4A503A8BDB3}" dt="2023-01-23T18:38:17.163" v="1614" actId="1038"/>
          <ac:spMkLst>
            <pc:docMk/>
            <pc:sldMk cId="4289961281" sldId="2020"/>
            <ac:spMk id="18" creationId="{91FE7F33-B69B-47D3-80AE-B8C8AB2A8710}"/>
          </ac:spMkLst>
        </pc:spChg>
        <pc:spChg chg="mod">
          <ac:chgData name="Costante, Alicia" userId="088730f9-fd58-499f-8459-bd7b32429f13" providerId="ADAL" clId="{36CCD91D-D25E-42CB-BC93-E4A503A8BDB3}" dt="2023-01-23T18:38:17.163" v="1614" actId="1038"/>
          <ac:spMkLst>
            <pc:docMk/>
            <pc:sldMk cId="4289961281" sldId="2020"/>
            <ac:spMk id="19" creationId="{08FE4145-822E-419C-9DBD-C871E31B04D3}"/>
          </ac:spMkLst>
        </pc:spChg>
        <pc:spChg chg="mod">
          <ac:chgData name="Costante, Alicia" userId="088730f9-fd58-499f-8459-bd7b32429f13" providerId="ADAL" clId="{36CCD91D-D25E-42CB-BC93-E4A503A8BDB3}" dt="2023-01-23T18:38:17.163" v="1614" actId="1038"/>
          <ac:spMkLst>
            <pc:docMk/>
            <pc:sldMk cId="4289961281" sldId="2020"/>
            <ac:spMk id="20" creationId="{C1245285-35EE-40A4-98B7-1EE30FAE96AF}"/>
          </ac:spMkLst>
        </pc:spChg>
        <pc:spChg chg="mod">
          <ac:chgData name="Costante, Alicia" userId="088730f9-fd58-499f-8459-bd7b32429f13" providerId="ADAL" clId="{36CCD91D-D25E-42CB-BC93-E4A503A8BDB3}" dt="2023-01-23T18:38:17.163" v="1614" actId="1038"/>
          <ac:spMkLst>
            <pc:docMk/>
            <pc:sldMk cId="4289961281" sldId="2020"/>
            <ac:spMk id="21" creationId="{FDC10B9D-D391-4229-9A17-B5BBA1D128A4}"/>
          </ac:spMkLst>
        </pc:spChg>
        <pc:spChg chg="mod">
          <ac:chgData name="Costante, Alicia" userId="088730f9-fd58-499f-8459-bd7b32429f13" providerId="ADAL" clId="{36CCD91D-D25E-42CB-BC93-E4A503A8BDB3}" dt="2023-01-23T18:38:17.163" v="1614" actId="1038"/>
          <ac:spMkLst>
            <pc:docMk/>
            <pc:sldMk cId="4289961281" sldId="2020"/>
            <ac:spMk id="22" creationId="{429C1898-77C7-4AA2-B165-DECFEB3CC382}"/>
          </ac:spMkLst>
        </pc:spChg>
        <pc:spChg chg="mod">
          <ac:chgData name="Costante, Alicia" userId="088730f9-fd58-499f-8459-bd7b32429f13" providerId="ADAL" clId="{36CCD91D-D25E-42CB-BC93-E4A503A8BDB3}" dt="2023-01-24T13:57:35.922" v="2844" actId="1076"/>
          <ac:spMkLst>
            <pc:docMk/>
            <pc:sldMk cId="4289961281" sldId="2020"/>
            <ac:spMk id="29" creationId="{A5FACC34-2711-4B34-972B-C81396F88A5A}"/>
          </ac:spMkLst>
        </pc:spChg>
        <pc:picChg chg="mod">
          <ac:chgData name="Costante, Alicia" userId="088730f9-fd58-499f-8459-bd7b32429f13" providerId="ADAL" clId="{36CCD91D-D25E-42CB-BC93-E4A503A8BDB3}" dt="2023-01-23T18:38:17.163" v="1614" actId="1038"/>
          <ac:picMkLst>
            <pc:docMk/>
            <pc:sldMk cId="4289961281" sldId="2020"/>
            <ac:picMk id="9" creationId="{FEF02FBA-FD60-4166-8A03-F8EC15E0CA0A}"/>
          </ac:picMkLst>
        </pc:picChg>
        <pc:cxnChg chg="mod">
          <ac:chgData name="Costante, Alicia" userId="088730f9-fd58-499f-8459-bd7b32429f13" providerId="ADAL" clId="{36CCD91D-D25E-42CB-BC93-E4A503A8BDB3}" dt="2023-01-23T18:38:17.163" v="1614" actId="1038"/>
          <ac:cxnSpMkLst>
            <pc:docMk/>
            <pc:sldMk cId="4289961281" sldId="2020"/>
            <ac:cxnSpMk id="24" creationId="{141C77C6-4157-41B0-BF35-831A6E088431}"/>
          </ac:cxnSpMkLst>
        </pc:cxnChg>
        <pc:cxnChg chg="mod">
          <ac:chgData name="Costante, Alicia" userId="088730f9-fd58-499f-8459-bd7b32429f13" providerId="ADAL" clId="{36CCD91D-D25E-42CB-BC93-E4A503A8BDB3}" dt="2023-01-23T18:38:17.163" v="1614" actId="1038"/>
          <ac:cxnSpMkLst>
            <pc:docMk/>
            <pc:sldMk cId="4289961281" sldId="2020"/>
            <ac:cxnSpMk id="25" creationId="{C7387B37-23B2-4E45-BB52-D376A140B61A}"/>
          </ac:cxnSpMkLst>
        </pc:cxnChg>
      </pc:sldChg>
      <pc:sldChg chg="addSp delSp modSp add mod addCm delCm modCm">
        <pc:chgData name="Costante, Alicia" userId="088730f9-fd58-499f-8459-bd7b32429f13" providerId="ADAL" clId="{36CCD91D-D25E-42CB-BC93-E4A503A8BDB3}" dt="2023-01-26T13:40:07.180" v="3051" actId="20577"/>
        <pc:sldMkLst>
          <pc:docMk/>
          <pc:sldMk cId="3003978645" sldId="2021"/>
        </pc:sldMkLst>
        <pc:spChg chg="mod">
          <ac:chgData name="Costante, Alicia" userId="088730f9-fd58-499f-8459-bd7b32429f13" providerId="ADAL" clId="{36CCD91D-D25E-42CB-BC93-E4A503A8BDB3}" dt="2023-01-26T13:40:07.180" v="3051" actId="20577"/>
          <ac:spMkLst>
            <pc:docMk/>
            <pc:sldMk cId="3003978645" sldId="2021"/>
            <ac:spMk id="3" creationId="{2552B6BC-1504-48D0-BF99-2C2C6EA0416A}"/>
          </ac:spMkLst>
        </pc:spChg>
        <pc:spChg chg="mod">
          <ac:chgData name="Costante, Alicia" userId="088730f9-fd58-499f-8459-bd7b32429f13" providerId="ADAL" clId="{36CCD91D-D25E-42CB-BC93-E4A503A8BDB3}" dt="2023-01-23T18:00:32.342" v="1143"/>
          <ac:spMkLst>
            <pc:docMk/>
            <pc:sldMk cId="3003978645" sldId="2021"/>
            <ac:spMk id="5" creationId="{ED5CA581-2685-E0E7-C5A0-A0F78E18062E}"/>
          </ac:spMkLst>
        </pc:spChg>
        <pc:spChg chg="mod">
          <ac:chgData name="Costante, Alicia" userId="088730f9-fd58-499f-8459-bd7b32429f13" providerId="ADAL" clId="{36CCD91D-D25E-42CB-BC93-E4A503A8BDB3}" dt="2023-01-24T13:30:41.380" v="2342" actId="1076"/>
          <ac:spMkLst>
            <pc:docMk/>
            <pc:sldMk cId="3003978645" sldId="2021"/>
            <ac:spMk id="7" creationId="{6F02DB16-DF91-407E-A9B6-1FE5BBEAA90C}"/>
          </ac:spMkLst>
        </pc:spChg>
        <pc:spChg chg="mod">
          <ac:chgData name="Costante, Alicia" userId="088730f9-fd58-499f-8459-bd7b32429f13" providerId="ADAL" clId="{36CCD91D-D25E-42CB-BC93-E4A503A8BDB3}" dt="2023-01-23T18:00:32.342" v="1143"/>
          <ac:spMkLst>
            <pc:docMk/>
            <pc:sldMk cId="3003978645" sldId="2021"/>
            <ac:spMk id="10" creationId="{BABDC36A-5C72-7565-DB5E-DFB565D13718}"/>
          </ac:spMkLst>
        </pc:spChg>
        <pc:spChg chg="mod">
          <ac:chgData name="Costante, Alicia" userId="088730f9-fd58-499f-8459-bd7b32429f13" providerId="ADAL" clId="{36CCD91D-D25E-42CB-BC93-E4A503A8BDB3}" dt="2023-01-23T18:00:32.342" v="1143"/>
          <ac:spMkLst>
            <pc:docMk/>
            <pc:sldMk cId="3003978645" sldId="2021"/>
            <ac:spMk id="13" creationId="{4D40BCB8-7E56-07C9-4A36-2616CD88DB15}"/>
          </ac:spMkLst>
        </pc:spChg>
        <pc:grpChg chg="add mod">
          <ac:chgData name="Costante, Alicia" userId="088730f9-fd58-499f-8459-bd7b32429f13" providerId="ADAL" clId="{36CCD91D-D25E-42CB-BC93-E4A503A8BDB3}" dt="2023-01-23T20:48:52.413" v="1966" actId="14100"/>
          <ac:grpSpMkLst>
            <pc:docMk/>
            <pc:sldMk cId="3003978645" sldId="2021"/>
            <ac:grpSpMk id="2" creationId="{D93F058A-9DC2-8A96-264A-D7ED485C7F3F}"/>
          </ac:grpSpMkLst>
        </pc:grpChg>
        <pc:grpChg chg="add mod">
          <ac:chgData name="Costante, Alicia" userId="088730f9-fd58-499f-8459-bd7b32429f13" providerId="ADAL" clId="{36CCD91D-D25E-42CB-BC93-E4A503A8BDB3}" dt="2023-01-23T20:48:48.438" v="1965" actId="14100"/>
          <ac:grpSpMkLst>
            <pc:docMk/>
            <pc:sldMk cId="3003978645" sldId="2021"/>
            <ac:grpSpMk id="8" creationId="{E010CA5F-E455-AA5F-49D1-DBF886F5631D}"/>
          </ac:grpSpMkLst>
        </pc:grpChg>
        <pc:grpChg chg="add mod">
          <ac:chgData name="Costante, Alicia" userId="088730f9-fd58-499f-8459-bd7b32429f13" providerId="ADAL" clId="{36CCD91D-D25E-42CB-BC93-E4A503A8BDB3}" dt="2023-01-23T18:24:17.378" v="1323" actId="1076"/>
          <ac:grpSpMkLst>
            <pc:docMk/>
            <pc:sldMk cId="3003978645" sldId="2021"/>
            <ac:grpSpMk id="11" creationId="{65753E37-F019-92D7-4DF2-5B6A5A950502}"/>
          </ac:grpSpMkLst>
        </pc:grpChg>
        <pc:graphicFrameChg chg="mod">
          <ac:chgData name="Costante, Alicia" userId="088730f9-fd58-499f-8459-bd7b32429f13" providerId="ADAL" clId="{36CCD91D-D25E-42CB-BC93-E4A503A8BDB3}" dt="2023-01-23T20:48:40.906" v="1963" actId="20577"/>
          <ac:graphicFrameMkLst>
            <pc:docMk/>
            <pc:sldMk cId="3003978645" sldId="2021"/>
            <ac:graphicFrameMk id="4" creationId="{B4FC5071-7589-B5A8-144A-115AAD856190}"/>
          </ac:graphicFrameMkLst>
        </pc:graphicFrameChg>
        <pc:graphicFrameChg chg="del">
          <ac:chgData name="Costante, Alicia" userId="088730f9-fd58-499f-8459-bd7b32429f13" providerId="ADAL" clId="{36CCD91D-D25E-42CB-BC93-E4A503A8BDB3}" dt="2023-01-23T17:59:14.066" v="1138" actId="478"/>
          <ac:graphicFrameMkLst>
            <pc:docMk/>
            <pc:sldMk cId="3003978645" sldId="2021"/>
            <ac:graphicFrameMk id="6" creationId="{30414E26-EE1B-4B5E-91AD-AFD06C3AF93C}"/>
          </ac:graphicFrameMkLst>
        </pc:graphicFrameChg>
        <pc:graphicFrameChg chg="mod">
          <ac:chgData name="Costante, Alicia" userId="088730f9-fd58-499f-8459-bd7b32429f13" providerId="ADAL" clId="{36CCD91D-D25E-42CB-BC93-E4A503A8BDB3}" dt="2023-01-23T20:13:26.598" v="1730" actId="20577"/>
          <ac:graphicFrameMkLst>
            <pc:docMk/>
            <pc:sldMk cId="3003978645" sldId="2021"/>
            <ac:graphicFrameMk id="9" creationId="{8652D90D-846B-DA80-B954-73D2BBE74F96}"/>
          </ac:graphicFrameMkLst>
        </pc:graphicFrameChg>
        <pc:graphicFrameChg chg="mod">
          <ac:chgData name="Costante, Alicia" userId="088730f9-fd58-499f-8459-bd7b32429f13" providerId="ADAL" clId="{36CCD91D-D25E-42CB-BC93-E4A503A8BDB3}" dt="2023-01-26T13:39:17.688" v="3046" actId="20577"/>
          <ac:graphicFrameMkLst>
            <pc:docMk/>
            <pc:sldMk cId="3003978645" sldId="2021"/>
            <ac:graphicFrameMk id="12" creationId="{E9E27154-404E-85EB-5476-C6C468497D39}"/>
          </ac:graphicFrameMkLst>
        </pc:graphicFrameChg>
      </pc:sldChg>
      <pc:sldChg chg="modSp mod modCm">
        <pc:chgData name="Costante, Alicia" userId="088730f9-fd58-499f-8459-bd7b32429f13" providerId="ADAL" clId="{36CCD91D-D25E-42CB-BC93-E4A503A8BDB3}" dt="2023-01-24T21:17:46.629" v="2966"/>
        <pc:sldMkLst>
          <pc:docMk/>
          <pc:sldMk cId="3382319023" sldId="2022"/>
        </pc:sldMkLst>
        <pc:spChg chg="mod">
          <ac:chgData name="Costante, Alicia" userId="088730f9-fd58-499f-8459-bd7b32429f13" providerId="ADAL" clId="{36CCD91D-D25E-42CB-BC93-E4A503A8BDB3}" dt="2023-01-24T13:27:20.196" v="2060" actId="6549"/>
          <ac:spMkLst>
            <pc:docMk/>
            <pc:sldMk cId="3382319023" sldId="2022"/>
            <ac:spMk id="31" creationId="{2BC795CB-0723-BD2F-1BAA-8330E74502D2}"/>
          </ac:spMkLst>
        </pc:spChg>
      </pc:sldChg>
      <pc:sldChg chg="modSp mod modCm">
        <pc:chgData name="Costante, Alicia" userId="088730f9-fd58-499f-8459-bd7b32429f13" providerId="ADAL" clId="{36CCD91D-D25E-42CB-BC93-E4A503A8BDB3}" dt="2023-01-26T13:45:31.478" v="3075"/>
        <pc:sldMkLst>
          <pc:docMk/>
          <pc:sldMk cId="1475645832" sldId="2023"/>
        </pc:sldMkLst>
        <pc:spChg chg="mod">
          <ac:chgData name="Costante, Alicia" userId="088730f9-fd58-499f-8459-bd7b32429f13" providerId="ADAL" clId="{36CCD91D-D25E-42CB-BC93-E4A503A8BDB3}" dt="2023-01-24T13:52:57.242" v="2774" actId="20577"/>
          <ac:spMkLst>
            <pc:docMk/>
            <pc:sldMk cId="1475645832" sldId="2023"/>
            <ac:spMk id="7" creationId="{ADC67758-75CB-41FA-8902-0CB823C4FEC0}"/>
          </ac:spMkLst>
        </pc:spChg>
      </pc:sldChg>
      <pc:sldChg chg="addSp delSp modSp mod modCm">
        <pc:chgData name="Costante, Alicia" userId="088730f9-fd58-499f-8459-bd7b32429f13" providerId="ADAL" clId="{36CCD91D-D25E-42CB-BC93-E4A503A8BDB3}" dt="2023-01-24T21:16:26.854" v="2960"/>
        <pc:sldMkLst>
          <pc:docMk/>
          <pc:sldMk cId="4235504862" sldId="2024"/>
        </pc:sldMkLst>
        <pc:spChg chg="mod">
          <ac:chgData name="Costante, Alicia" userId="088730f9-fd58-499f-8459-bd7b32429f13" providerId="ADAL" clId="{36CCD91D-D25E-42CB-BC93-E4A503A8BDB3}" dt="2023-01-24T20:55:02.074" v="2889" actId="20577"/>
          <ac:spMkLst>
            <pc:docMk/>
            <pc:sldMk cId="4235504862" sldId="2024"/>
            <ac:spMk id="6" creationId="{60E01CF2-62DA-4B21-9679-562B002AAE91}"/>
          </ac:spMkLst>
        </pc:spChg>
        <pc:spChg chg="add mod">
          <ac:chgData name="Costante, Alicia" userId="088730f9-fd58-499f-8459-bd7b32429f13" providerId="ADAL" clId="{36CCD91D-D25E-42CB-BC93-E4A503A8BDB3}" dt="2023-01-24T13:45:00.853" v="2634" actId="1076"/>
          <ac:spMkLst>
            <pc:docMk/>
            <pc:sldMk cId="4235504862" sldId="2024"/>
            <ac:spMk id="8" creationId="{03E20641-1784-24B5-C82B-1FD11302B615}"/>
          </ac:spMkLst>
        </pc:spChg>
        <pc:graphicFrameChg chg="add del mod">
          <ac:chgData name="Costante, Alicia" userId="088730f9-fd58-499f-8459-bd7b32429f13" providerId="ADAL" clId="{36CCD91D-D25E-42CB-BC93-E4A503A8BDB3}" dt="2023-01-24T13:43:27.067" v="2509"/>
          <ac:graphicFrameMkLst>
            <pc:docMk/>
            <pc:sldMk cId="4235504862" sldId="2024"/>
            <ac:graphicFrameMk id="2" creationId="{A8398CF5-4ADE-4CF7-97FE-5F1DA240434B}"/>
          </ac:graphicFrameMkLst>
        </pc:graphicFrameChg>
        <pc:graphicFrameChg chg="add del mod">
          <ac:chgData name="Costante, Alicia" userId="088730f9-fd58-499f-8459-bd7b32429f13" providerId="ADAL" clId="{36CCD91D-D25E-42CB-BC93-E4A503A8BDB3}" dt="2023-01-24T13:43:34.907" v="2511"/>
          <ac:graphicFrameMkLst>
            <pc:docMk/>
            <pc:sldMk cId="4235504862" sldId="2024"/>
            <ac:graphicFrameMk id="3" creationId="{AC7B8F47-6214-9C31-4D6F-10362AFC2C0A}"/>
          </ac:graphicFrameMkLst>
        </pc:graphicFrameChg>
        <pc:graphicFrameChg chg="add del mod">
          <ac:chgData name="Costante, Alicia" userId="088730f9-fd58-499f-8459-bd7b32429f13" providerId="ADAL" clId="{36CCD91D-D25E-42CB-BC93-E4A503A8BDB3}" dt="2023-01-24T13:43:40.066" v="2513"/>
          <ac:graphicFrameMkLst>
            <pc:docMk/>
            <pc:sldMk cId="4235504862" sldId="2024"/>
            <ac:graphicFrameMk id="4" creationId="{DBF869D0-0CD6-C0A3-60D1-E9ECDE149499}"/>
          </ac:graphicFrameMkLst>
        </pc:graphicFrameChg>
        <pc:graphicFrameChg chg="mod">
          <ac:chgData name="Costante, Alicia" userId="088730f9-fd58-499f-8459-bd7b32429f13" providerId="ADAL" clId="{36CCD91D-D25E-42CB-BC93-E4A503A8BDB3}" dt="2023-01-24T13:44:51.259" v="2633" actId="1076"/>
          <ac:graphicFrameMkLst>
            <pc:docMk/>
            <pc:sldMk cId="4235504862" sldId="2024"/>
            <ac:graphicFrameMk id="5" creationId="{1776335D-794D-4817-8C68-4BFD21B20D04}"/>
          </ac:graphicFrameMkLst>
        </pc:graphicFrameChg>
      </pc:sldChg>
      <pc:sldChg chg="modSp mod addCm">
        <pc:chgData name="Costante, Alicia" userId="088730f9-fd58-499f-8459-bd7b32429f13" providerId="ADAL" clId="{36CCD91D-D25E-42CB-BC93-E4A503A8BDB3}" dt="2023-01-18T19:02:54.091" v="733"/>
        <pc:sldMkLst>
          <pc:docMk/>
          <pc:sldMk cId="3246689394" sldId="2128"/>
        </pc:sldMkLst>
        <pc:spChg chg="mod">
          <ac:chgData name="Costante, Alicia" userId="088730f9-fd58-499f-8459-bd7b32429f13" providerId="ADAL" clId="{36CCD91D-D25E-42CB-BC93-E4A503A8BDB3}" dt="2023-01-18T19:01:58.170" v="732" actId="5793"/>
          <ac:spMkLst>
            <pc:docMk/>
            <pc:sldMk cId="3246689394" sldId="2128"/>
            <ac:spMk id="3" creationId="{4CDAA6D0-4A8B-F558-5579-228560FCA636}"/>
          </ac:spMkLst>
        </pc:spChg>
      </pc:sldChg>
    </pc:docChg>
  </pc:docChgLst>
  <pc:docChgLst>
    <pc:chgData name="Wang, Jerry" userId="S::jerryyixuan.wang@ontariohealth.ca::c9aadfd3-e47f-4a31-9ac0-e6a1ca77629d" providerId="AD" clId="Web-{22442CEE-89BF-0315-D2F5-D561AC4F97FA}"/>
    <pc:docChg chg="">
      <pc:chgData name="Wang, Jerry" userId="S::jerryyixuan.wang@ontariohealth.ca::c9aadfd3-e47f-4a31-9ac0-e6a1ca77629d" providerId="AD" clId="Web-{22442CEE-89BF-0315-D2F5-D561AC4F97FA}" dt="2023-01-10T20:48:38.692" v="0"/>
      <pc:docMkLst>
        <pc:docMk/>
      </pc:docMkLst>
      <pc:sldChg chg="delCm">
        <pc:chgData name="Wang, Jerry" userId="S::jerryyixuan.wang@ontariohealth.ca::c9aadfd3-e47f-4a31-9ac0-e6a1ca77629d" providerId="AD" clId="Web-{22442CEE-89BF-0315-D2F5-D561AC4F97FA}" dt="2023-01-10T20:48:38.692" v="0"/>
        <pc:sldMkLst>
          <pc:docMk/>
          <pc:sldMk cId="3773238825" sldId="1979"/>
        </pc:sldMkLst>
      </pc:sldChg>
    </pc:docChg>
  </pc:docChgLst>
  <pc:docChgLst>
    <pc:chgData name="Costante, Alicia" userId="S::alicia.costante@ontariohealth.ca::088730f9-fd58-499f-8459-bd7b32429f13" providerId="AD" clId="Web-{B4722537-55F1-0886-E29A-98C28CAD4955}"/>
    <pc:docChg chg="modSld">
      <pc:chgData name="Costante, Alicia" userId="S::alicia.costante@ontariohealth.ca::088730f9-fd58-499f-8459-bd7b32429f13" providerId="AD" clId="Web-{B4722537-55F1-0886-E29A-98C28CAD4955}" dt="2023-01-24T20:16:46.611" v="45"/>
      <pc:docMkLst>
        <pc:docMk/>
      </pc:docMkLst>
      <pc:sldChg chg="modSp modCm">
        <pc:chgData name="Costante, Alicia" userId="S::alicia.costante@ontariohealth.ca::088730f9-fd58-499f-8459-bd7b32429f13" providerId="AD" clId="Web-{B4722537-55F1-0886-E29A-98C28CAD4955}" dt="2023-01-24T20:08:36.574" v="13" actId="20577"/>
        <pc:sldMkLst>
          <pc:docMk/>
          <pc:sldMk cId="983514500" sldId="1998"/>
        </pc:sldMkLst>
        <pc:spChg chg="mod">
          <ac:chgData name="Costante, Alicia" userId="S::alicia.costante@ontariohealth.ca::088730f9-fd58-499f-8459-bd7b32429f13" providerId="AD" clId="Web-{B4722537-55F1-0886-E29A-98C28CAD4955}" dt="2023-01-24T20:08:36.574" v="13" actId="20577"/>
          <ac:spMkLst>
            <pc:docMk/>
            <pc:sldMk cId="983514500" sldId="1998"/>
            <ac:spMk id="2" creationId="{DE0D5501-A0D3-C6C6-4531-70C08CA44A09}"/>
          </ac:spMkLst>
        </pc:spChg>
      </pc:sldChg>
      <pc:sldChg chg="modSp modCm">
        <pc:chgData name="Costante, Alicia" userId="S::alicia.costante@ontariohealth.ca::088730f9-fd58-499f-8459-bd7b32429f13" providerId="AD" clId="Web-{B4722537-55F1-0886-E29A-98C28CAD4955}" dt="2023-01-24T20:12:43.436" v="42" actId="20577"/>
        <pc:sldMkLst>
          <pc:docMk/>
          <pc:sldMk cId="3498274041" sldId="2018"/>
        </pc:sldMkLst>
        <pc:spChg chg="mod">
          <ac:chgData name="Costante, Alicia" userId="S::alicia.costante@ontariohealth.ca::088730f9-fd58-499f-8459-bd7b32429f13" providerId="AD" clId="Web-{B4722537-55F1-0886-E29A-98C28CAD4955}" dt="2023-01-24T20:12:43.436" v="42" actId="20577"/>
          <ac:spMkLst>
            <pc:docMk/>
            <pc:sldMk cId="3498274041" sldId="2018"/>
            <ac:spMk id="4" creationId="{6EEEC715-59E7-47E3-B4EA-386BD263F39E}"/>
          </ac:spMkLst>
        </pc:spChg>
      </pc:sldChg>
      <pc:sldChg chg="modCm">
        <pc:chgData name="Costante, Alicia" userId="S::alicia.costante@ontariohealth.ca::088730f9-fd58-499f-8459-bd7b32429f13" providerId="AD" clId="Web-{B4722537-55F1-0886-E29A-98C28CAD4955}" dt="2023-01-24T20:16:46.611" v="45"/>
        <pc:sldMkLst>
          <pc:docMk/>
          <pc:sldMk cId="3003978645" sldId="2021"/>
        </pc:sldMkLst>
      </pc:sldChg>
      <pc:sldChg chg="modSp modCm">
        <pc:chgData name="Costante, Alicia" userId="S::alicia.costante@ontariohealth.ca::088730f9-fd58-499f-8459-bd7b32429f13" providerId="AD" clId="Web-{B4722537-55F1-0886-E29A-98C28CAD4955}" dt="2023-01-24T20:11:15.326" v="25"/>
        <pc:sldMkLst>
          <pc:docMk/>
          <pc:sldMk cId="3382319023" sldId="2022"/>
        </pc:sldMkLst>
        <pc:spChg chg="mod">
          <ac:chgData name="Costante, Alicia" userId="S::alicia.costante@ontariohealth.ca::088730f9-fd58-499f-8459-bd7b32429f13" providerId="AD" clId="Web-{B4722537-55F1-0886-E29A-98C28CAD4955}" dt="2023-01-24T20:09:55.090" v="21" actId="20577"/>
          <ac:spMkLst>
            <pc:docMk/>
            <pc:sldMk cId="3382319023" sldId="2022"/>
            <ac:spMk id="31" creationId="{2BC795CB-0723-BD2F-1BAA-8330E74502D2}"/>
          </ac:spMkLst>
        </pc:spChg>
      </pc:sldChg>
    </pc:docChg>
  </pc:docChgLst>
  <pc:docChgLst>
    <pc:chgData name="Wong, Ansely" userId="S::ansely.wong@ontariohealth.ca::36550705-16d1-4a14-9a36-a1123b1cd993" providerId="AD" clId="Web-{FBF3A8FD-58AD-7039-C189-354937C35765}"/>
    <pc:docChg chg="">
      <pc:chgData name="Wong, Ansely" userId="S::ansely.wong@ontariohealth.ca::36550705-16d1-4a14-9a36-a1123b1cd993" providerId="AD" clId="Web-{FBF3A8FD-58AD-7039-C189-354937C35765}" dt="2023-01-24T21:09:05.756" v="0"/>
      <pc:docMkLst>
        <pc:docMk/>
      </pc:docMkLst>
      <pc:sldChg chg="modCm">
        <pc:chgData name="Wong, Ansely" userId="S::ansely.wong@ontariohealth.ca::36550705-16d1-4a14-9a36-a1123b1cd993" providerId="AD" clId="Web-{FBF3A8FD-58AD-7039-C189-354937C35765}" dt="2023-01-24T21:09:05.756" v="0"/>
        <pc:sldMkLst>
          <pc:docMk/>
          <pc:sldMk cId="869061886" sldId="200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a:latin typeface="Calibri" panose="020F0502020204030204" pitchFamily="34" charset="0"/>
                <a:cs typeface="Calibri" panose="020F0502020204030204" pitchFamily="34" charset="0"/>
              </a:rPr>
              <a:t> </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Central</c:v>
                </c:pt>
              </c:strCache>
            </c:strRef>
          </c:tx>
          <c:spPr>
            <a:ln w="19050" cap="rnd">
              <a:solidFill>
                <a:schemeClr val="accent1"/>
              </a:solidFill>
              <a:round/>
            </a:ln>
            <a:effectLst/>
          </c:spPr>
          <c:marker>
            <c:symbol val="circle"/>
            <c:size val="2"/>
            <c:spPr>
              <a:solidFill>
                <a:schemeClr val="accent1"/>
              </a:solidFill>
              <a:ln w="9525">
                <a:solidFill>
                  <a:schemeClr val="accent1"/>
                </a:solidFill>
              </a:ln>
              <a:effectLst/>
            </c:spPr>
          </c:marker>
          <c:cat>
            <c:strRef>
              <c:f>Sheet1!$B$1:$F$1</c:f>
              <c:strCache>
                <c:ptCount val="5"/>
                <c:pt idx="0">
                  <c:v>2017</c:v>
                </c:pt>
                <c:pt idx="1">
                  <c:v>2018</c:v>
                </c:pt>
                <c:pt idx="2">
                  <c:v>2019</c:v>
                </c:pt>
                <c:pt idx="3">
                  <c:v>2020</c:v>
                </c:pt>
                <c:pt idx="4">
                  <c:v>2021</c:v>
                </c:pt>
              </c:strCache>
            </c:strRef>
          </c:cat>
          <c:val>
            <c:numRef>
              <c:f>Sheet1!$B$2:$F$2</c:f>
              <c:numCache>
                <c:formatCode>0.0</c:formatCode>
                <c:ptCount val="5"/>
                <c:pt idx="0">
                  <c:v>7.65</c:v>
                </c:pt>
                <c:pt idx="1">
                  <c:v>7.96</c:v>
                </c:pt>
                <c:pt idx="2">
                  <c:v>7.61</c:v>
                </c:pt>
                <c:pt idx="3">
                  <c:v>9.66</c:v>
                </c:pt>
                <c:pt idx="4">
                  <c:v>13.89</c:v>
                </c:pt>
              </c:numCache>
            </c:numRef>
          </c:val>
          <c:smooth val="0"/>
          <c:extLst>
            <c:ext xmlns:c16="http://schemas.microsoft.com/office/drawing/2014/chart" uri="{C3380CC4-5D6E-409C-BE32-E72D297353CC}">
              <c16:uniqueId val="{00000000-1246-4973-A89F-532D467AF1CD}"/>
            </c:ext>
          </c:extLst>
        </c:ser>
        <c:ser>
          <c:idx val="1"/>
          <c:order val="1"/>
          <c:tx>
            <c:strRef>
              <c:f>Sheet1!$A$3</c:f>
              <c:strCache>
                <c:ptCount val="1"/>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2017</c:v>
                </c:pt>
                <c:pt idx="1">
                  <c:v>2018</c:v>
                </c:pt>
                <c:pt idx="2">
                  <c:v>2019</c:v>
                </c:pt>
                <c:pt idx="3">
                  <c:v>2020</c:v>
                </c:pt>
                <c:pt idx="4">
                  <c:v>2021</c:v>
                </c:pt>
              </c:strCache>
            </c:strRef>
          </c:cat>
          <c:val>
            <c:numRef>
              <c:f>Sheet1!$B$3:$F$3</c:f>
              <c:numCache>
                <c:formatCode>General</c:formatCode>
                <c:ptCount val="5"/>
                <c:pt idx="0" formatCode="0.0">
                  <c:v>7.65</c:v>
                </c:pt>
                <c:pt idx="4" formatCode="0.0">
                  <c:v>13.89</c:v>
                </c:pt>
              </c:numCache>
            </c:numRef>
          </c:val>
          <c:smooth val="0"/>
          <c:extLst>
            <c:ext xmlns:c16="http://schemas.microsoft.com/office/drawing/2014/chart" uri="{C3380CC4-5D6E-409C-BE32-E72D297353CC}">
              <c16:uniqueId val="{00000007-1246-4973-A89F-532D467AF1CD}"/>
            </c:ext>
          </c:extLst>
        </c:ser>
        <c:dLbls>
          <c:showLegendKey val="0"/>
          <c:showVal val="0"/>
          <c:showCatName val="0"/>
          <c:showSerName val="0"/>
          <c:showPercent val="0"/>
          <c:showBubbleSize val="0"/>
        </c:dLbls>
        <c:marker val="1"/>
        <c:smooth val="0"/>
        <c:axId val="1094876408"/>
        <c:axId val="1094878048"/>
      </c:lineChart>
      <c:catAx>
        <c:axId val="1094876408"/>
        <c:scaling>
          <c:orientation val="minMax"/>
        </c:scaling>
        <c:delete val="0"/>
        <c:axPos val="b"/>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094878048"/>
        <c:crosses val="autoZero"/>
        <c:auto val="1"/>
        <c:lblAlgn val="ctr"/>
        <c:lblOffset val="100"/>
        <c:noMultiLvlLbl val="0"/>
      </c:catAx>
      <c:valAx>
        <c:axId val="1094878048"/>
        <c:scaling>
          <c:orientation val="minMax"/>
          <c:max val="28"/>
          <c:min val="0"/>
        </c:scaling>
        <c:delete val="1"/>
        <c:axPos val="l"/>
        <c:numFmt formatCode="0.0" sourceLinked="1"/>
        <c:majorTickMark val="out"/>
        <c:minorTickMark val="none"/>
        <c:tickLblPos val="nextTo"/>
        <c:crossAx val="10948764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a:t>Admitted</a:t>
            </a:r>
            <a:r>
              <a:rPr lang="en-US" sz="1400" baseline="0"/>
              <a:t> to hospital             </a:t>
            </a:r>
            <a:br>
              <a:rPr lang="en-US" sz="1400" baseline="0"/>
            </a:br>
            <a:r>
              <a:rPr lang="en-US" sz="1400" baseline="0"/>
              <a:t>      </a:t>
            </a:r>
            <a:endParaRPr lang="en-US" sz="140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 admitted to hospital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E5-45C6-903A-605E70C40469}"/>
              </c:ext>
            </c:extLst>
          </c:dPt>
          <c:dPt>
            <c:idx val="1"/>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3-B3E5-45C6-903A-605E70C40469}"/>
              </c:ext>
            </c:extLst>
          </c:dPt>
          <c:cat>
            <c:strRef>
              <c:f>Sheet1!$A$2:$A$3</c:f>
              <c:strCache>
                <c:ptCount val="2"/>
                <c:pt idx="0">
                  <c:v>Admitted to hospital</c:v>
                </c:pt>
                <c:pt idx="1">
                  <c:v>other</c:v>
                </c:pt>
              </c:strCache>
            </c:strRef>
          </c:cat>
          <c:val>
            <c:numRef>
              <c:f>Sheet1!$B$2:$B$3</c:f>
              <c:numCache>
                <c:formatCode>General</c:formatCode>
                <c:ptCount val="2"/>
                <c:pt idx="0">
                  <c:v>39</c:v>
                </c:pt>
                <c:pt idx="1">
                  <c:v>61</c:v>
                </c:pt>
              </c:numCache>
            </c:numRef>
          </c:val>
          <c:extLst>
            <c:ext xmlns:c16="http://schemas.microsoft.com/office/drawing/2014/chart" uri="{C3380CC4-5D6E-409C-BE32-E72D297353CC}">
              <c16:uniqueId val="{00000004-B3E5-45C6-903A-605E70C4046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US" sz="850" baseline="0">
                <a:latin typeface="+mn-lt"/>
                <a:cs typeface="Calibri" panose="020F0502020204030204" pitchFamily="34" charset="0"/>
              </a:rPr>
              <a:t>Volume of eating disorder related emergency department visits for young people 10-17 years old,</a:t>
            </a:r>
          </a:p>
          <a:p>
            <a:pPr>
              <a:defRPr sz="800"/>
            </a:pPr>
            <a:r>
              <a:rPr lang="en-US" sz="850" baseline="0">
                <a:latin typeface="+mn-lt"/>
                <a:cs typeface="Calibri" panose="020F0502020204030204" pitchFamily="34" charset="0"/>
              </a:rPr>
              <a:t>and eating disorders as a percentage of total mental health related emergency department visits</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Sheet1!$A$5</c:f>
              <c:strCache>
                <c:ptCount val="1"/>
                <c:pt idx="0">
                  <c:v>Before pandemic began</c:v>
                </c:pt>
              </c:strCache>
            </c:strRef>
          </c:tx>
          <c:spPr>
            <a:solidFill>
              <a:schemeClr val="accent5">
                <a:lumMod val="60000"/>
                <a:lumOff val="40000"/>
              </a:schemeClr>
            </a:solidFill>
            <a:ln>
              <a:noFill/>
            </a:ln>
            <a:effectLst/>
          </c:spPr>
          <c:invertIfNegative val="0"/>
          <c:cat>
            <c:numRef>
              <c:f>Sheet1!$B$4:$F$4</c:f>
              <c:numCache>
                <c:formatCode>General</c:formatCode>
                <c:ptCount val="5"/>
                <c:pt idx="0">
                  <c:v>2017</c:v>
                </c:pt>
                <c:pt idx="1">
                  <c:v>2018</c:v>
                </c:pt>
                <c:pt idx="2">
                  <c:v>2019</c:v>
                </c:pt>
                <c:pt idx="3">
                  <c:v>2020</c:v>
                </c:pt>
                <c:pt idx="4">
                  <c:v>2021</c:v>
                </c:pt>
              </c:numCache>
            </c:numRef>
          </c:cat>
          <c:val>
            <c:numRef>
              <c:f>Sheet1!$B$5:$F$5</c:f>
              <c:numCache>
                <c:formatCode>######0</c:formatCode>
                <c:ptCount val="5"/>
                <c:pt idx="0">
                  <c:v>477</c:v>
                </c:pt>
                <c:pt idx="1">
                  <c:v>521</c:v>
                </c:pt>
                <c:pt idx="2">
                  <c:v>486</c:v>
                </c:pt>
              </c:numCache>
            </c:numRef>
          </c:val>
          <c:extLst>
            <c:ext xmlns:c16="http://schemas.microsoft.com/office/drawing/2014/chart" uri="{C3380CC4-5D6E-409C-BE32-E72D297353CC}">
              <c16:uniqueId val="{00000011-0187-44EB-B0F8-C53D8B0E4813}"/>
            </c:ext>
          </c:extLst>
        </c:ser>
        <c:ser>
          <c:idx val="1"/>
          <c:order val="1"/>
          <c:tx>
            <c:strRef>
              <c:f>Sheet1!$I$5</c:f>
              <c:strCache>
                <c:ptCount val="1"/>
                <c:pt idx="0">
                  <c:v>After pandemic began</c:v>
                </c:pt>
              </c:strCache>
            </c:strRef>
          </c:tx>
          <c:spPr>
            <a:solidFill>
              <a:schemeClr val="accent5">
                <a:lumMod val="75000"/>
              </a:schemeClr>
            </a:solidFill>
            <a:ln>
              <a:noFill/>
            </a:ln>
            <a:effectLst/>
          </c:spPr>
          <c:invertIfNegative val="0"/>
          <c:cat>
            <c:numRef>
              <c:f>Sheet1!$B$4:$F$4</c:f>
              <c:numCache>
                <c:formatCode>General</c:formatCode>
                <c:ptCount val="5"/>
                <c:pt idx="0">
                  <c:v>2017</c:v>
                </c:pt>
                <c:pt idx="1">
                  <c:v>2018</c:v>
                </c:pt>
                <c:pt idx="2">
                  <c:v>2019</c:v>
                </c:pt>
                <c:pt idx="3">
                  <c:v>2020</c:v>
                </c:pt>
                <c:pt idx="4">
                  <c:v>2021</c:v>
                </c:pt>
              </c:numCache>
            </c:numRef>
          </c:cat>
          <c:val>
            <c:numRef>
              <c:f>Sheet1!$J$5:$N$5</c:f>
              <c:numCache>
                <c:formatCode>General</c:formatCode>
                <c:ptCount val="5"/>
                <c:pt idx="3" formatCode="######0">
                  <c:v>867</c:v>
                </c:pt>
                <c:pt idx="4" formatCode="######0">
                  <c:v>1243</c:v>
                </c:pt>
              </c:numCache>
            </c:numRef>
          </c:val>
          <c:extLst>
            <c:ext xmlns:c16="http://schemas.microsoft.com/office/drawing/2014/chart" uri="{C3380CC4-5D6E-409C-BE32-E72D297353CC}">
              <c16:uniqueId val="{00000012-0187-44EB-B0F8-C53D8B0E4813}"/>
            </c:ext>
          </c:extLst>
        </c:ser>
        <c:dLbls>
          <c:showLegendKey val="0"/>
          <c:showVal val="0"/>
          <c:showCatName val="0"/>
          <c:showSerName val="0"/>
          <c:showPercent val="0"/>
          <c:showBubbleSize val="0"/>
        </c:dLbls>
        <c:gapWidth val="160"/>
        <c:overlap val="100"/>
        <c:axId val="1219229880"/>
        <c:axId val="1219226272"/>
      </c:barChart>
      <c:lineChart>
        <c:grouping val="standard"/>
        <c:varyColors val="0"/>
        <c:ser>
          <c:idx val="2"/>
          <c:order val="2"/>
          <c:tx>
            <c:strRef>
              <c:f>Sheet1!$A$2</c:f>
              <c:strCache>
                <c:ptCount val="1"/>
                <c:pt idx="0">
                  <c:v>Eating Disorders as a percentage of total mental health visits</c:v>
                </c:pt>
              </c:strCache>
            </c:strRef>
          </c:tx>
          <c:spPr>
            <a:ln w="19050" cap="rnd">
              <a:solidFill>
                <a:schemeClr val="accent3"/>
              </a:solidFill>
              <a:prstDash val="sys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Sheet1!$B$2:$F$2</c:f>
              <c:numCache>
                <c:formatCode>0.0%</c:formatCode>
                <c:ptCount val="5"/>
                <c:pt idx="0">
                  <c:v>6.0563737938039611E-2</c:v>
                </c:pt>
                <c:pt idx="1">
                  <c:v>6.9217483725255741E-2</c:v>
                </c:pt>
                <c:pt idx="2">
                  <c:v>6.6475174394747635E-2</c:v>
                </c:pt>
                <c:pt idx="3">
                  <c:v>0.16395612708018154</c:v>
                </c:pt>
                <c:pt idx="4">
                  <c:v>0.18436665677840403</c:v>
                </c:pt>
              </c:numCache>
            </c:numRef>
          </c:val>
          <c:smooth val="0"/>
          <c:extLst>
            <c:ext xmlns:c16="http://schemas.microsoft.com/office/drawing/2014/chart" uri="{C3380CC4-5D6E-409C-BE32-E72D297353CC}">
              <c16:uniqueId val="{00000013-0187-44EB-B0F8-C53D8B0E4813}"/>
            </c:ext>
          </c:extLst>
        </c:ser>
        <c:dLbls>
          <c:showLegendKey val="0"/>
          <c:showVal val="0"/>
          <c:showCatName val="0"/>
          <c:showSerName val="0"/>
          <c:showPercent val="0"/>
          <c:showBubbleSize val="0"/>
        </c:dLbls>
        <c:marker val="1"/>
        <c:smooth val="0"/>
        <c:axId val="1051252288"/>
        <c:axId val="1051257208"/>
      </c:lineChart>
      <c:catAx>
        <c:axId val="121922988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700"/>
                  <a:t>Fiscal 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219226272"/>
        <c:crosses val="autoZero"/>
        <c:auto val="1"/>
        <c:lblAlgn val="ctr"/>
        <c:lblOffset val="100"/>
        <c:noMultiLvlLbl val="0"/>
      </c:catAx>
      <c:valAx>
        <c:axId val="1219226272"/>
        <c:scaling>
          <c:orientation val="minMax"/>
          <c:max val="18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700"/>
                  <a:t>Volume of emergency </a:t>
                </a:r>
                <a:r>
                  <a:rPr lang="en-US" sz="700" baseline="0"/>
                  <a:t>visits related to eating disorders</a:t>
                </a:r>
                <a:endParaRPr lang="en-US" sz="700"/>
              </a:p>
            </c:rich>
          </c:tx>
          <c:layout>
            <c:manualLayout>
              <c:xMode val="edge"/>
              <c:yMode val="edge"/>
              <c:x val="1.1618651075680522E-2"/>
              <c:y val="0.1643909387335865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219229880"/>
        <c:crosses val="autoZero"/>
        <c:crossBetween val="between"/>
        <c:majorUnit val="300"/>
      </c:valAx>
      <c:valAx>
        <c:axId val="1051257208"/>
        <c:scaling>
          <c:orientation val="minMax"/>
          <c:max val="0.21000000000000002"/>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700"/>
                  <a:t>Percentage of total mental health related emergency department visits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051252288"/>
        <c:crosses val="max"/>
        <c:crossBetween val="between"/>
        <c:majorUnit val="7.0000000000000007E-2"/>
      </c:valAx>
      <c:catAx>
        <c:axId val="1051252288"/>
        <c:scaling>
          <c:orientation val="minMax"/>
        </c:scaling>
        <c:delete val="1"/>
        <c:axPos val="b"/>
        <c:majorTickMark val="out"/>
        <c:minorTickMark val="none"/>
        <c:tickLblPos val="nextTo"/>
        <c:crossAx val="10512572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900" baseline="0"/>
              <a:t>Eating disorder related hospitalizations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3"/>
          <c:order val="0"/>
          <c:tx>
            <c:strRef>
              <c:f>Sheet1!$A$4</c:f>
              <c:strCache>
                <c:ptCount val="1"/>
                <c:pt idx="0">
                  <c:v>Individuals age 10-17 years</c:v>
                </c:pt>
              </c:strCache>
            </c:strRef>
          </c:tx>
          <c:spPr>
            <a:ln w="25400" cap="rnd">
              <a:solidFill>
                <a:srgbClr val="558DFD"/>
              </a:solidFill>
              <a:round/>
            </a:ln>
            <a:effectLst/>
          </c:spPr>
          <c:marker>
            <c:symbol val="none"/>
          </c:marker>
          <c:cat>
            <c:multiLvlStrRef>
              <c:f>Sheet1!$B$1:$R$2</c:f>
              <c:multiLvlStrCache>
                <c:ptCount val="17"/>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lvl>
                <c:lvl>
                  <c:pt idx="0">
                    <c:v>2018</c:v>
                  </c:pt>
                  <c:pt idx="4">
                    <c:v>2019</c:v>
                  </c:pt>
                  <c:pt idx="8">
                    <c:v>2020</c:v>
                  </c:pt>
                  <c:pt idx="12">
                    <c:v>2021</c:v>
                  </c:pt>
                  <c:pt idx="16">
                    <c:v>2022</c:v>
                  </c:pt>
                </c:lvl>
              </c:multiLvlStrCache>
            </c:multiLvlStrRef>
          </c:cat>
          <c:val>
            <c:numRef>
              <c:f>Sheet1!$B$4:$R$4</c:f>
              <c:numCache>
                <c:formatCode>0.00</c:formatCode>
                <c:ptCount val="17"/>
                <c:pt idx="0">
                  <c:v>20.032368506899687</c:v>
                </c:pt>
                <c:pt idx="1">
                  <c:v>17.301534654096876</c:v>
                </c:pt>
                <c:pt idx="2">
                  <c:v>21.447524525124699</c:v>
                </c:pt>
                <c:pt idx="3">
                  <c:v>16.265037186339921</c:v>
                </c:pt>
                <c:pt idx="4">
                  <c:v>18.323689148443901</c:v>
                </c:pt>
                <c:pt idx="5">
                  <c:v>18.497493270739518</c:v>
                </c:pt>
                <c:pt idx="6">
                  <c:v>19.773182461825002</c:v>
                </c:pt>
                <c:pt idx="7">
                  <c:v>19.374529589610788</c:v>
                </c:pt>
                <c:pt idx="8">
                  <c:v>16.027395118289995</c:v>
                </c:pt>
                <c:pt idx="9">
                  <c:v>25.970817669024097</c:v>
                </c:pt>
                <c:pt idx="10">
                  <c:v>33.01777734141173</c:v>
                </c:pt>
                <c:pt idx="11">
                  <c:v>32.463522086280122</c:v>
                </c:pt>
                <c:pt idx="12">
                  <c:v>39.520422805793196</c:v>
                </c:pt>
                <c:pt idx="13">
                  <c:v>31.130174313293448</c:v>
                </c:pt>
                <c:pt idx="14">
                  <c:v>37.71691144759231</c:v>
                </c:pt>
                <c:pt idx="15">
                  <c:v>28.54252758196175</c:v>
                </c:pt>
                <c:pt idx="16">
                  <c:v>30.894933701354201</c:v>
                </c:pt>
              </c:numCache>
            </c:numRef>
          </c:val>
          <c:smooth val="0"/>
          <c:extLst>
            <c:ext xmlns:c16="http://schemas.microsoft.com/office/drawing/2014/chart" uri="{C3380CC4-5D6E-409C-BE32-E72D297353CC}">
              <c16:uniqueId val="{00000015-AF0F-49FF-BA36-4ECFCE69963F}"/>
            </c:ext>
          </c:extLst>
        </c:ser>
        <c:dLbls>
          <c:showLegendKey val="0"/>
          <c:showVal val="0"/>
          <c:showCatName val="0"/>
          <c:showSerName val="0"/>
          <c:showPercent val="0"/>
          <c:showBubbleSize val="0"/>
        </c:dLbls>
        <c:marker val="1"/>
        <c:smooth val="0"/>
        <c:axId val="877250488"/>
        <c:axId val="877253440"/>
      </c:lineChart>
      <c:scatterChart>
        <c:scatterStyle val="lineMarker"/>
        <c:varyColors val="0"/>
        <c:ser>
          <c:idx val="1"/>
          <c:order val="1"/>
          <c:tx>
            <c:strRef>
              <c:f>Sheet1!$A$10</c:f>
              <c:strCache>
                <c:ptCount val="1"/>
                <c:pt idx="0">
                  <c:v>Pandemic began</c:v>
                </c:pt>
              </c:strCache>
            </c:strRef>
          </c:tx>
          <c:spPr>
            <a:ln w="19050" cap="rnd">
              <a:solidFill>
                <a:schemeClr val="bg1">
                  <a:lumMod val="75000"/>
                </a:schemeClr>
              </a:solidFill>
              <a:prstDash val="dash"/>
              <a:round/>
            </a:ln>
            <a:effectLst/>
          </c:spPr>
          <c:marker>
            <c:symbol val="none"/>
          </c:marker>
          <c:xVal>
            <c:numRef>
              <c:f>Sheet1!$C$10:$C$11</c:f>
              <c:numCache>
                <c:formatCode>General</c:formatCode>
                <c:ptCount val="2"/>
                <c:pt idx="0">
                  <c:v>9.5</c:v>
                </c:pt>
                <c:pt idx="1">
                  <c:v>9.5</c:v>
                </c:pt>
              </c:numCache>
            </c:numRef>
          </c:xVal>
          <c:yVal>
            <c:numRef>
              <c:f>Sheet1!$D$10:$D$11</c:f>
              <c:numCache>
                <c:formatCode>General</c:formatCode>
                <c:ptCount val="2"/>
                <c:pt idx="0">
                  <c:v>0</c:v>
                </c:pt>
                <c:pt idx="1">
                  <c:v>12</c:v>
                </c:pt>
              </c:numCache>
            </c:numRef>
          </c:yVal>
          <c:smooth val="0"/>
          <c:extLst>
            <c:ext xmlns:c16="http://schemas.microsoft.com/office/drawing/2014/chart" uri="{C3380CC4-5D6E-409C-BE32-E72D297353CC}">
              <c16:uniqueId val="{00000025-AF0F-49FF-BA36-4ECFCE69963F}"/>
            </c:ext>
          </c:extLst>
        </c:ser>
        <c:dLbls>
          <c:showLegendKey val="0"/>
          <c:showVal val="0"/>
          <c:showCatName val="0"/>
          <c:showSerName val="0"/>
          <c:showPercent val="0"/>
          <c:showBubbleSize val="0"/>
        </c:dLbls>
        <c:axId val="775434064"/>
        <c:axId val="775439312"/>
      </c:scatterChart>
      <c:catAx>
        <c:axId val="87725048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800"/>
                  <a:t>Fiscal Year</a:t>
                </a:r>
              </a:p>
            </c:rich>
          </c:tx>
          <c:layout>
            <c:manualLayout>
              <c:xMode val="edge"/>
              <c:yMode val="edge"/>
              <c:x val="0.48168170473509414"/>
              <c:y val="0.86048432237463723"/>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877253440"/>
        <c:crosses val="autoZero"/>
        <c:auto val="1"/>
        <c:lblAlgn val="ctr"/>
        <c:lblOffset val="100"/>
        <c:noMultiLvlLbl val="0"/>
      </c:catAx>
      <c:valAx>
        <c:axId val="877253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800" baseline="0"/>
                  <a:t>Rate per 100,000 population in Ontario</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77250488"/>
        <c:crosses val="autoZero"/>
        <c:crossBetween val="between"/>
      </c:valAx>
      <c:valAx>
        <c:axId val="77543931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5434064"/>
        <c:crosses val="max"/>
        <c:crossBetween val="midCat"/>
      </c:valAx>
      <c:valAx>
        <c:axId val="775434064"/>
        <c:scaling>
          <c:orientation val="minMax"/>
        </c:scaling>
        <c:delete val="1"/>
        <c:axPos val="b"/>
        <c:numFmt formatCode="General" sourceLinked="1"/>
        <c:majorTickMark val="out"/>
        <c:minorTickMark val="none"/>
        <c:tickLblPos val="nextTo"/>
        <c:crossAx val="775439312"/>
        <c:crosses val="autoZero"/>
        <c:crossBetween val="midCat"/>
      </c:valAx>
      <c:spPr>
        <a:noFill/>
        <a:ln>
          <a:noFill/>
        </a:ln>
        <a:effectLst/>
      </c:spPr>
    </c:plotArea>
    <c:legend>
      <c:legendPos val="b"/>
      <c:layout>
        <c:manualLayout>
          <c:xMode val="edge"/>
          <c:yMode val="edge"/>
          <c:x val="6.884140718983385E-2"/>
          <c:y val="0.89429978504998464"/>
          <c:w val="0.89112240723083469"/>
          <c:h val="0.1057002149500153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CTAS Level</c:v>
                </c:pt>
              </c:strCache>
            </c:strRef>
          </c:tx>
          <c:dPt>
            <c:idx val="0"/>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1-5E24-4FAD-965B-7B3FB3C10A5F}"/>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5E24-4FAD-965B-7B3FB3C10A5F}"/>
              </c:ext>
            </c:extLst>
          </c:dPt>
          <c:dPt>
            <c:idx val="2"/>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5-5E24-4FAD-965B-7B3FB3C10A5F}"/>
              </c:ext>
            </c:extLst>
          </c:dPt>
          <c:dPt>
            <c:idx val="3"/>
            <c:bubble3D val="0"/>
            <c:spPr>
              <a:solidFill>
                <a:schemeClr val="accent1">
                  <a:tint val="30000"/>
                </a:schemeClr>
              </a:solidFill>
              <a:ln w="19050">
                <a:solidFill>
                  <a:schemeClr val="lt1"/>
                </a:solidFill>
              </a:ln>
              <a:effectLst/>
            </c:spPr>
            <c:extLst>
              <c:ext xmlns:c16="http://schemas.microsoft.com/office/drawing/2014/chart" uri="{C3380CC4-5D6E-409C-BE32-E72D297353CC}">
                <c16:uniqueId val="{00000007-5E24-4FAD-965B-7B3FB3C10A5F}"/>
              </c:ext>
            </c:extLst>
          </c:dPt>
          <c:dPt>
            <c:idx val="4"/>
            <c:bubble3D val="0"/>
            <c:spPr>
              <a:solidFill>
                <a:schemeClr val="accent1">
                  <a:tint val="95000"/>
                </a:schemeClr>
              </a:solidFill>
              <a:ln w="19050">
                <a:solidFill>
                  <a:schemeClr val="lt1"/>
                </a:solidFill>
              </a:ln>
              <a:effectLst/>
            </c:spPr>
            <c:extLst>
              <c:ext xmlns:c16="http://schemas.microsoft.com/office/drawing/2014/chart" uri="{C3380CC4-5D6E-409C-BE32-E72D297353CC}">
                <c16:uniqueId val="{00000009-5E24-4FAD-965B-7B3FB3C10A5F}"/>
              </c:ext>
            </c:extLst>
          </c:dPt>
          <c:dLbls>
            <c:dLbl>
              <c:idx val="0"/>
              <c:tx>
                <c:rich>
                  <a:bodyPr/>
                  <a:lstStyle/>
                  <a:p>
                    <a:fld id="{1125C8EB-C8D1-4FA0-AD98-264357E3FEE4}" type="PERCENTAGE">
                      <a:rPr lang="en-US">
                        <a:solidFill>
                          <a:schemeClr val="bg1"/>
                        </a:solidFill>
                      </a:rPr>
                      <a:pPr/>
                      <a:t>[PERCENTAGE]</a:t>
                    </a:fld>
                    <a:endParaRPr lang="en-CA"/>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24-4FAD-965B-7B3FB3C10A5F}"/>
                </c:ext>
              </c:extLst>
            </c:dLbl>
            <c:dLbl>
              <c:idx val="1"/>
              <c:tx>
                <c:rich>
                  <a:bodyPr/>
                  <a:lstStyle/>
                  <a:p>
                    <a:fld id="{3881F06A-FE90-4FF1-B213-204DDB3C98F6}" type="PERCENTAGE">
                      <a:rPr lang="en-US">
                        <a:solidFill>
                          <a:schemeClr val="bg1"/>
                        </a:solidFill>
                      </a:rPr>
                      <a:pPr/>
                      <a:t>[PERCENTAGE]</a:t>
                    </a:fld>
                    <a:endParaRPr lang="en-CA"/>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24-4FAD-965B-7B3FB3C10A5F}"/>
                </c:ext>
              </c:extLst>
            </c:dLbl>
            <c:dLbl>
              <c:idx val="2"/>
              <c:tx>
                <c:rich>
                  <a:bodyPr/>
                  <a:lstStyle/>
                  <a:p>
                    <a:fld id="{1F00FC3A-E8E9-4D28-8899-9EC82149A8D2}" type="PERCENTAGE">
                      <a:rPr lang="en-US" baseline="0" smtClean="0">
                        <a:solidFill>
                          <a:schemeClr val="bg1"/>
                        </a:solidFill>
                      </a:rPr>
                      <a:pPr/>
                      <a:t>[PERCENTAGE]</a:t>
                    </a:fld>
                    <a:endParaRPr lang="en-CA"/>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E24-4FAD-965B-7B3FB3C10A5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Anorexia Nervosa</c:v>
                </c:pt>
                <c:pt idx="1">
                  <c:v>Bulimia Nervosa</c:v>
                </c:pt>
                <c:pt idx="2">
                  <c:v>Other/Unspecified Eating Disorders</c:v>
                </c:pt>
              </c:strCache>
            </c:strRef>
          </c:cat>
          <c:val>
            <c:numRef>
              <c:f>Sheet1!$B$2:$B$4</c:f>
              <c:numCache>
                <c:formatCode>0.0%</c:formatCode>
                <c:ptCount val="3"/>
                <c:pt idx="0">
                  <c:v>0.55000000000000004</c:v>
                </c:pt>
                <c:pt idx="1">
                  <c:v>0.09</c:v>
                </c:pt>
                <c:pt idx="2">
                  <c:v>0.36</c:v>
                </c:pt>
              </c:numCache>
            </c:numRef>
          </c:val>
          <c:extLst>
            <c:ext xmlns:c16="http://schemas.microsoft.com/office/drawing/2014/chart" uri="{C3380CC4-5D6E-409C-BE32-E72D297353CC}">
              <c16:uniqueId val="{0000000A-5E24-4FAD-965B-7B3FB3C10A5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2411841559997194"/>
          <c:y val="0.24335126011873431"/>
          <c:w val="0.30796661045404994"/>
          <c:h val="0.51329747976253137"/>
        </c:manualLayout>
      </c:layout>
      <c:overlay val="0"/>
      <c:spPr>
        <a:noFill/>
        <a:ln w="19050">
          <a:noFill/>
        </a:ln>
        <a:effectLst/>
      </c:spPr>
      <c:txPr>
        <a:bodyPr rot="0" spcFirstLastPara="1" vertOverflow="ellipsis" vert="horz" wrap="square" anchor="ctr" anchorCtr="1"/>
        <a:lstStyle/>
        <a:p>
          <a:pPr>
            <a:defRPr sz="2200" b="0" i="0" u="none" strike="noStrike" kern="1200" cap="none" baseline="200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baseline="0">
                <a:latin typeface="Calibri" panose="020F0502020204030204" pitchFamily="34" charset="0"/>
                <a:cs typeface="Calibri" panose="020F0502020204030204" pitchFamily="34" charset="0"/>
              </a:rPr>
              <a:t> </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Central</c:v>
                </c:pt>
              </c:strCache>
            </c:strRef>
          </c:tx>
          <c:spPr>
            <a:ln w="19050" cap="rnd">
              <a:solidFill>
                <a:schemeClr val="accent1"/>
              </a:solidFill>
              <a:round/>
            </a:ln>
            <a:effectLst/>
          </c:spPr>
          <c:marker>
            <c:symbol val="circle"/>
            <c:size val="2"/>
            <c:spPr>
              <a:solidFill>
                <a:schemeClr val="accent1"/>
              </a:solidFill>
              <a:ln w="9525">
                <a:solidFill>
                  <a:schemeClr val="accent1"/>
                </a:solidFill>
              </a:ln>
              <a:effectLst/>
            </c:spPr>
          </c:marker>
          <c:cat>
            <c:strRef>
              <c:f>Sheet1!$B$1:$F$1</c:f>
              <c:strCache>
                <c:ptCount val="5"/>
                <c:pt idx="0">
                  <c:v>2017</c:v>
                </c:pt>
                <c:pt idx="1">
                  <c:v>2018</c:v>
                </c:pt>
                <c:pt idx="2">
                  <c:v>2019</c:v>
                </c:pt>
                <c:pt idx="3">
                  <c:v>2020</c:v>
                </c:pt>
                <c:pt idx="4">
                  <c:v>2021</c:v>
                </c:pt>
              </c:strCache>
            </c:strRef>
          </c:cat>
          <c:val>
            <c:numRef>
              <c:f>Sheet1!$B$2:$F$2</c:f>
              <c:numCache>
                <c:formatCode>0.0</c:formatCode>
                <c:ptCount val="5"/>
                <c:pt idx="0">
                  <c:v>11.827361954398182</c:v>
                </c:pt>
                <c:pt idx="1">
                  <c:v>11.491777010841613</c:v>
                </c:pt>
                <c:pt idx="2">
                  <c:v>10.146743090597594</c:v>
                </c:pt>
                <c:pt idx="3">
                  <c:v>13.951103578979859</c:v>
                </c:pt>
                <c:pt idx="4">
                  <c:v>16.55430014991596</c:v>
                </c:pt>
              </c:numCache>
            </c:numRef>
          </c:val>
          <c:smooth val="0"/>
          <c:extLst>
            <c:ext xmlns:c16="http://schemas.microsoft.com/office/drawing/2014/chart" uri="{C3380CC4-5D6E-409C-BE32-E72D297353CC}">
              <c16:uniqueId val="{00000000-1246-4973-A89F-532D467AF1CD}"/>
            </c:ext>
          </c:extLst>
        </c:ser>
        <c:ser>
          <c:idx val="1"/>
          <c:order val="1"/>
          <c:tx>
            <c:strRef>
              <c:f>Sheet1!$A$3</c:f>
              <c:strCache>
                <c:ptCount val="1"/>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2017</c:v>
                </c:pt>
                <c:pt idx="1">
                  <c:v>2018</c:v>
                </c:pt>
                <c:pt idx="2">
                  <c:v>2019</c:v>
                </c:pt>
                <c:pt idx="3">
                  <c:v>2020</c:v>
                </c:pt>
                <c:pt idx="4">
                  <c:v>2021</c:v>
                </c:pt>
              </c:strCache>
            </c:strRef>
          </c:cat>
          <c:val>
            <c:numRef>
              <c:f>Sheet1!$B$3:$F$3</c:f>
              <c:numCache>
                <c:formatCode>General</c:formatCode>
                <c:ptCount val="5"/>
                <c:pt idx="0" formatCode="0.0">
                  <c:v>11.827361954398182</c:v>
                </c:pt>
                <c:pt idx="4" formatCode="0.0">
                  <c:v>16.55430014991596</c:v>
                </c:pt>
              </c:numCache>
            </c:numRef>
          </c:val>
          <c:smooth val="0"/>
          <c:extLst>
            <c:ext xmlns:c16="http://schemas.microsoft.com/office/drawing/2014/chart" uri="{C3380CC4-5D6E-409C-BE32-E72D297353CC}">
              <c16:uniqueId val="{00000007-1246-4973-A89F-532D467AF1CD}"/>
            </c:ext>
          </c:extLst>
        </c:ser>
        <c:dLbls>
          <c:showLegendKey val="0"/>
          <c:showVal val="0"/>
          <c:showCatName val="0"/>
          <c:showSerName val="0"/>
          <c:showPercent val="0"/>
          <c:showBubbleSize val="0"/>
        </c:dLbls>
        <c:marker val="1"/>
        <c:smooth val="0"/>
        <c:axId val="1094876408"/>
        <c:axId val="1094878048"/>
      </c:lineChart>
      <c:catAx>
        <c:axId val="1094876408"/>
        <c:scaling>
          <c:orientation val="minMax"/>
        </c:scaling>
        <c:delete val="0"/>
        <c:axPos val="b"/>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094878048"/>
        <c:crosses val="autoZero"/>
        <c:auto val="1"/>
        <c:lblAlgn val="ctr"/>
        <c:lblOffset val="100"/>
        <c:noMultiLvlLbl val="0"/>
      </c:catAx>
      <c:valAx>
        <c:axId val="1094878048"/>
        <c:scaling>
          <c:orientation val="minMax"/>
          <c:max val="28"/>
          <c:min val="0"/>
        </c:scaling>
        <c:delete val="1"/>
        <c:axPos val="l"/>
        <c:numFmt formatCode="0.0" sourceLinked="1"/>
        <c:majorTickMark val="out"/>
        <c:minorTickMark val="none"/>
        <c:tickLblPos val="nextTo"/>
        <c:crossAx val="10948764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baseline="0">
                <a:latin typeface="Calibri" panose="020F0502020204030204" pitchFamily="34" charset="0"/>
                <a:cs typeface="Calibri" panose="020F0502020204030204" pitchFamily="34" charset="0"/>
              </a:rPr>
              <a:t> </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Central</c:v>
                </c:pt>
              </c:strCache>
            </c:strRef>
          </c:tx>
          <c:spPr>
            <a:ln w="19050" cap="rnd">
              <a:solidFill>
                <a:schemeClr val="accent1"/>
              </a:solidFill>
              <a:round/>
            </a:ln>
            <a:effectLst/>
          </c:spPr>
          <c:marker>
            <c:symbol val="circle"/>
            <c:size val="3"/>
            <c:spPr>
              <a:solidFill>
                <a:schemeClr val="accent1"/>
              </a:solidFill>
              <a:ln w="9525">
                <a:solidFill>
                  <a:schemeClr val="accent1"/>
                </a:solidFill>
              </a:ln>
              <a:effectLst/>
            </c:spPr>
          </c:marker>
          <c:cat>
            <c:strRef>
              <c:f>Sheet1!$B$1:$F$1</c:f>
              <c:strCache>
                <c:ptCount val="5"/>
                <c:pt idx="0">
                  <c:v>2017</c:v>
                </c:pt>
                <c:pt idx="1">
                  <c:v>2018</c:v>
                </c:pt>
                <c:pt idx="2">
                  <c:v>2019</c:v>
                </c:pt>
                <c:pt idx="3">
                  <c:v>2020</c:v>
                </c:pt>
                <c:pt idx="4">
                  <c:v>2021</c:v>
                </c:pt>
              </c:strCache>
            </c:strRef>
          </c:cat>
          <c:val>
            <c:numRef>
              <c:f>Sheet1!$B$2:$F$2</c:f>
              <c:numCache>
                <c:formatCode>0.0</c:formatCode>
                <c:ptCount val="5"/>
                <c:pt idx="0">
                  <c:v>13.39635557179982</c:v>
                </c:pt>
                <c:pt idx="1">
                  <c:v>11.471357312268578</c:v>
                </c:pt>
                <c:pt idx="2">
                  <c:v>10.323445517268206</c:v>
                </c:pt>
                <c:pt idx="3">
                  <c:v>14.971557746113509</c:v>
                </c:pt>
                <c:pt idx="4">
                  <c:v>23.700320625092228</c:v>
                </c:pt>
              </c:numCache>
            </c:numRef>
          </c:val>
          <c:smooth val="0"/>
          <c:extLst>
            <c:ext xmlns:c16="http://schemas.microsoft.com/office/drawing/2014/chart" uri="{C3380CC4-5D6E-409C-BE32-E72D297353CC}">
              <c16:uniqueId val="{00000000-1246-4973-A89F-532D467AF1CD}"/>
            </c:ext>
          </c:extLst>
        </c:ser>
        <c:ser>
          <c:idx val="1"/>
          <c:order val="1"/>
          <c:tx>
            <c:strRef>
              <c:f>Sheet1!$A$3</c:f>
              <c:strCache>
                <c:ptCount val="1"/>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2017</c:v>
                </c:pt>
                <c:pt idx="1">
                  <c:v>2018</c:v>
                </c:pt>
                <c:pt idx="2">
                  <c:v>2019</c:v>
                </c:pt>
                <c:pt idx="3">
                  <c:v>2020</c:v>
                </c:pt>
                <c:pt idx="4">
                  <c:v>2021</c:v>
                </c:pt>
              </c:strCache>
            </c:strRef>
          </c:cat>
          <c:val>
            <c:numRef>
              <c:f>Sheet1!$B$3:$F$3</c:f>
              <c:numCache>
                <c:formatCode>General</c:formatCode>
                <c:ptCount val="5"/>
                <c:pt idx="0" formatCode="0.0">
                  <c:v>13.39635557179982</c:v>
                </c:pt>
                <c:pt idx="4" formatCode="0.0">
                  <c:v>23.700320625092228</c:v>
                </c:pt>
              </c:numCache>
            </c:numRef>
          </c:val>
          <c:smooth val="0"/>
          <c:extLst>
            <c:ext xmlns:c16="http://schemas.microsoft.com/office/drawing/2014/chart" uri="{C3380CC4-5D6E-409C-BE32-E72D297353CC}">
              <c16:uniqueId val="{00000007-1246-4973-A89F-532D467AF1CD}"/>
            </c:ext>
          </c:extLst>
        </c:ser>
        <c:dLbls>
          <c:showLegendKey val="0"/>
          <c:showVal val="0"/>
          <c:showCatName val="0"/>
          <c:showSerName val="0"/>
          <c:showPercent val="0"/>
          <c:showBubbleSize val="0"/>
        </c:dLbls>
        <c:marker val="1"/>
        <c:smooth val="0"/>
        <c:axId val="1094876408"/>
        <c:axId val="1094878048"/>
      </c:lineChart>
      <c:catAx>
        <c:axId val="1094876408"/>
        <c:scaling>
          <c:orientation val="minMax"/>
        </c:scaling>
        <c:delete val="0"/>
        <c:axPos val="b"/>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094878048"/>
        <c:crosses val="autoZero"/>
        <c:auto val="1"/>
        <c:lblAlgn val="ctr"/>
        <c:lblOffset val="100"/>
        <c:noMultiLvlLbl val="0"/>
      </c:catAx>
      <c:valAx>
        <c:axId val="1094878048"/>
        <c:scaling>
          <c:orientation val="minMax"/>
          <c:max val="28"/>
          <c:min val="0"/>
        </c:scaling>
        <c:delete val="1"/>
        <c:axPos val="l"/>
        <c:numFmt formatCode="0.0" sourceLinked="1"/>
        <c:majorTickMark val="out"/>
        <c:minorTickMark val="none"/>
        <c:tickLblPos val="nextTo"/>
        <c:crossAx val="10948764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baseline="0">
                <a:latin typeface="Calibri" panose="020F0502020204030204" pitchFamily="34" charset="0"/>
              </a:rPr>
              <a:t> </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Central</c:v>
                </c:pt>
              </c:strCache>
            </c:strRef>
          </c:tx>
          <c:spPr>
            <a:ln w="19050" cap="rnd">
              <a:solidFill>
                <a:schemeClr val="accent1"/>
              </a:solidFill>
              <a:round/>
            </a:ln>
            <a:effectLst/>
          </c:spPr>
          <c:marker>
            <c:symbol val="circle"/>
            <c:size val="2"/>
            <c:spPr>
              <a:solidFill>
                <a:schemeClr val="accent1"/>
              </a:solidFill>
              <a:ln w="9525">
                <a:solidFill>
                  <a:schemeClr val="accent1"/>
                </a:solidFill>
              </a:ln>
              <a:effectLst/>
            </c:spPr>
          </c:marker>
          <c:cat>
            <c:strRef>
              <c:f>Sheet1!$B$1:$F$1</c:f>
              <c:strCache>
                <c:ptCount val="5"/>
                <c:pt idx="0">
                  <c:v>2017</c:v>
                </c:pt>
                <c:pt idx="1">
                  <c:v>2018</c:v>
                </c:pt>
                <c:pt idx="2">
                  <c:v>2019</c:v>
                </c:pt>
                <c:pt idx="3">
                  <c:v>2020</c:v>
                </c:pt>
                <c:pt idx="4">
                  <c:v>2021</c:v>
                </c:pt>
              </c:strCache>
            </c:strRef>
          </c:cat>
          <c:val>
            <c:numRef>
              <c:f>Sheet1!$B$2:$F$2</c:f>
              <c:numCache>
                <c:formatCode>0.0</c:formatCode>
                <c:ptCount val="5"/>
                <c:pt idx="0">
                  <c:v>10.711301851627047</c:v>
                </c:pt>
                <c:pt idx="1">
                  <c:v>10.227645325314326</c:v>
                </c:pt>
                <c:pt idx="2">
                  <c:v>9.5966560105860026</c:v>
                </c:pt>
                <c:pt idx="3">
                  <c:v>11.619232857237709</c:v>
                </c:pt>
                <c:pt idx="4">
                  <c:v>15.287741460306384</c:v>
                </c:pt>
              </c:numCache>
            </c:numRef>
          </c:val>
          <c:smooth val="0"/>
          <c:extLst>
            <c:ext xmlns:c16="http://schemas.microsoft.com/office/drawing/2014/chart" uri="{C3380CC4-5D6E-409C-BE32-E72D297353CC}">
              <c16:uniqueId val="{00000000-1246-4973-A89F-532D467AF1CD}"/>
            </c:ext>
          </c:extLst>
        </c:ser>
        <c:ser>
          <c:idx val="1"/>
          <c:order val="1"/>
          <c:tx>
            <c:strRef>
              <c:f>Sheet1!$A$3</c:f>
              <c:strCache>
                <c:ptCount val="1"/>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2017</c:v>
                </c:pt>
                <c:pt idx="1">
                  <c:v>2018</c:v>
                </c:pt>
                <c:pt idx="2">
                  <c:v>2019</c:v>
                </c:pt>
                <c:pt idx="3">
                  <c:v>2020</c:v>
                </c:pt>
                <c:pt idx="4">
                  <c:v>2021</c:v>
                </c:pt>
              </c:strCache>
            </c:strRef>
          </c:cat>
          <c:val>
            <c:numRef>
              <c:f>Sheet1!$B$3:$F$3</c:f>
              <c:numCache>
                <c:formatCode>General</c:formatCode>
                <c:ptCount val="5"/>
                <c:pt idx="0" formatCode="0.0">
                  <c:v>10.711301851627047</c:v>
                </c:pt>
                <c:pt idx="4" formatCode="0.0">
                  <c:v>15.287741460306384</c:v>
                </c:pt>
              </c:numCache>
            </c:numRef>
          </c:val>
          <c:smooth val="0"/>
          <c:extLst>
            <c:ext xmlns:c16="http://schemas.microsoft.com/office/drawing/2014/chart" uri="{C3380CC4-5D6E-409C-BE32-E72D297353CC}">
              <c16:uniqueId val="{00000007-1246-4973-A89F-532D467AF1CD}"/>
            </c:ext>
          </c:extLst>
        </c:ser>
        <c:dLbls>
          <c:showLegendKey val="0"/>
          <c:showVal val="0"/>
          <c:showCatName val="0"/>
          <c:showSerName val="0"/>
          <c:showPercent val="0"/>
          <c:showBubbleSize val="0"/>
        </c:dLbls>
        <c:marker val="1"/>
        <c:smooth val="0"/>
        <c:axId val="1094876408"/>
        <c:axId val="1094878048"/>
      </c:lineChart>
      <c:catAx>
        <c:axId val="1094876408"/>
        <c:scaling>
          <c:orientation val="minMax"/>
        </c:scaling>
        <c:delete val="0"/>
        <c:axPos val="b"/>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094878048"/>
        <c:crosses val="autoZero"/>
        <c:auto val="1"/>
        <c:lblAlgn val="ctr"/>
        <c:lblOffset val="100"/>
        <c:noMultiLvlLbl val="0"/>
      </c:catAx>
      <c:valAx>
        <c:axId val="1094878048"/>
        <c:scaling>
          <c:orientation val="minMax"/>
          <c:max val="28"/>
          <c:min val="0"/>
        </c:scaling>
        <c:delete val="1"/>
        <c:axPos val="l"/>
        <c:numFmt formatCode="0.0" sourceLinked="1"/>
        <c:majorTickMark val="out"/>
        <c:minorTickMark val="none"/>
        <c:tickLblPos val="nextTo"/>
        <c:crossAx val="10948764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800" baseline="0">
                <a:latin typeface="Calibri" panose="020F0502020204030204" pitchFamily="34" charset="0"/>
                <a:cs typeface="Calibri" panose="020F0502020204030204" pitchFamily="34" charset="0"/>
              </a:rPr>
              <a:t> </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Central</c:v>
                </c:pt>
              </c:strCache>
            </c:strRef>
          </c:tx>
          <c:spPr>
            <a:ln w="19050" cap="rnd">
              <a:solidFill>
                <a:schemeClr val="accent1"/>
              </a:solidFill>
              <a:round/>
            </a:ln>
            <a:effectLst/>
          </c:spPr>
          <c:marker>
            <c:symbol val="circle"/>
            <c:size val="2"/>
            <c:spPr>
              <a:solidFill>
                <a:schemeClr val="accent1"/>
              </a:solidFill>
              <a:ln w="9525">
                <a:solidFill>
                  <a:schemeClr val="accent1"/>
                </a:solidFill>
              </a:ln>
              <a:effectLst/>
            </c:spPr>
          </c:marker>
          <c:cat>
            <c:strRef>
              <c:f>Sheet1!$B$1:$F$1</c:f>
              <c:strCache>
                <c:ptCount val="5"/>
                <c:pt idx="0">
                  <c:v>2017</c:v>
                </c:pt>
                <c:pt idx="1">
                  <c:v>2018</c:v>
                </c:pt>
                <c:pt idx="2">
                  <c:v>2019</c:v>
                </c:pt>
                <c:pt idx="3">
                  <c:v>2020</c:v>
                </c:pt>
                <c:pt idx="4">
                  <c:v>2021</c:v>
                </c:pt>
              </c:strCache>
            </c:strRef>
          </c:cat>
          <c:val>
            <c:numRef>
              <c:f>Sheet1!$B$2:$F$2</c:f>
              <c:numCache>
                <c:formatCode>0.0</c:formatCode>
                <c:ptCount val="5"/>
                <c:pt idx="0">
                  <c:v>8.1065125254429944</c:v>
                </c:pt>
                <c:pt idx="1">
                  <c:v>14.22115475776633</c:v>
                </c:pt>
                <c:pt idx="2">
                  <c:v>14.349913900516597</c:v>
                </c:pt>
                <c:pt idx="3">
                  <c:v>18.326046548158232</c:v>
                </c:pt>
                <c:pt idx="4">
                  <c:v>20.068091908370839</c:v>
                </c:pt>
              </c:numCache>
            </c:numRef>
          </c:val>
          <c:smooth val="0"/>
          <c:extLst>
            <c:ext xmlns:c16="http://schemas.microsoft.com/office/drawing/2014/chart" uri="{C3380CC4-5D6E-409C-BE32-E72D297353CC}">
              <c16:uniqueId val="{00000000-1246-4973-A89F-532D467AF1CD}"/>
            </c:ext>
          </c:extLst>
        </c:ser>
        <c:ser>
          <c:idx val="1"/>
          <c:order val="1"/>
          <c:tx>
            <c:strRef>
              <c:f>Sheet1!$A$3</c:f>
              <c:strCache>
                <c:ptCount val="1"/>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2017</c:v>
                </c:pt>
                <c:pt idx="1">
                  <c:v>2018</c:v>
                </c:pt>
                <c:pt idx="2">
                  <c:v>2019</c:v>
                </c:pt>
                <c:pt idx="3">
                  <c:v>2020</c:v>
                </c:pt>
                <c:pt idx="4">
                  <c:v>2021</c:v>
                </c:pt>
              </c:strCache>
            </c:strRef>
          </c:cat>
          <c:val>
            <c:numRef>
              <c:f>Sheet1!$B$3:$F$3</c:f>
              <c:numCache>
                <c:formatCode>General</c:formatCode>
                <c:ptCount val="5"/>
                <c:pt idx="0" formatCode="0.0">
                  <c:v>8.1065125254429944</c:v>
                </c:pt>
                <c:pt idx="4" formatCode="0.0">
                  <c:v>20.068091908370839</c:v>
                </c:pt>
              </c:numCache>
            </c:numRef>
          </c:val>
          <c:smooth val="0"/>
          <c:extLst>
            <c:ext xmlns:c16="http://schemas.microsoft.com/office/drawing/2014/chart" uri="{C3380CC4-5D6E-409C-BE32-E72D297353CC}">
              <c16:uniqueId val="{00000007-1246-4973-A89F-532D467AF1CD}"/>
            </c:ext>
          </c:extLst>
        </c:ser>
        <c:dLbls>
          <c:showLegendKey val="0"/>
          <c:showVal val="0"/>
          <c:showCatName val="0"/>
          <c:showSerName val="0"/>
          <c:showPercent val="0"/>
          <c:showBubbleSize val="0"/>
        </c:dLbls>
        <c:marker val="1"/>
        <c:smooth val="0"/>
        <c:axId val="1094876408"/>
        <c:axId val="1094878048"/>
      </c:lineChart>
      <c:catAx>
        <c:axId val="1094876408"/>
        <c:scaling>
          <c:orientation val="minMax"/>
        </c:scaling>
        <c:delete val="0"/>
        <c:axPos val="b"/>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094878048"/>
        <c:crosses val="autoZero"/>
        <c:auto val="1"/>
        <c:lblAlgn val="ctr"/>
        <c:lblOffset val="100"/>
        <c:noMultiLvlLbl val="0"/>
      </c:catAx>
      <c:valAx>
        <c:axId val="1094878048"/>
        <c:scaling>
          <c:orientation val="minMax"/>
          <c:max val="28"/>
          <c:min val="0"/>
        </c:scaling>
        <c:delete val="1"/>
        <c:axPos val="l"/>
        <c:numFmt formatCode="0.0" sourceLinked="1"/>
        <c:majorTickMark val="out"/>
        <c:minorTickMark val="none"/>
        <c:tickLblPos val="nextTo"/>
        <c:crossAx val="10948764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800" baseline="0">
                <a:latin typeface="Calibri" panose="020F0502020204030204" pitchFamily="34" charset="0"/>
                <a:cs typeface="Calibri" panose="020F0502020204030204" pitchFamily="34" charset="0"/>
              </a:rPr>
              <a:t> </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Central</c:v>
                </c:pt>
              </c:strCache>
            </c:strRef>
          </c:tx>
          <c:spPr>
            <a:ln w="19050" cap="rnd">
              <a:solidFill>
                <a:schemeClr val="accent1"/>
              </a:solidFill>
              <a:round/>
            </a:ln>
            <a:effectLst/>
          </c:spPr>
          <c:marker>
            <c:symbol val="circle"/>
            <c:size val="2"/>
            <c:spPr>
              <a:solidFill>
                <a:schemeClr val="accent1"/>
              </a:solidFill>
              <a:ln w="9525">
                <a:solidFill>
                  <a:schemeClr val="accent1"/>
                </a:solidFill>
              </a:ln>
              <a:effectLst/>
            </c:spPr>
          </c:marker>
          <c:cat>
            <c:strRef>
              <c:f>Sheet1!$B$1:$F$1</c:f>
              <c:strCache>
                <c:ptCount val="5"/>
                <c:pt idx="0">
                  <c:v>2017</c:v>
                </c:pt>
                <c:pt idx="1">
                  <c:v>2018</c:v>
                </c:pt>
                <c:pt idx="2">
                  <c:v>2019</c:v>
                </c:pt>
                <c:pt idx="3">
                  <c:v>2020</c:v>
                </c:pt>
                <c:pt idx="4">
                  <c:v>2021</c:v>
                </c:pt>
              </c:strCache>
            </c:strRef>
          </c:cat>
          <c:val>
            <c:numRef>
              <c:f>Sheet1!$B$2:$F$2</c:f>
              <c:numCache>
                <c:formatCode>0.0</c:formatCode>
                <c:ptCount val="5"/>
                <c:pt idx="0">
                  <c:v>7.1479928856447277</c:v>
                </c:pt>
                <c:pt idx="1">
                  <c:v>7.1315605112909379</c:v>
                </c:pt>
                <c:pt idx="2">
                  <c:v>6.6950368854688413</c:v>
                </c:pt>
                <c:pt idx="3">
                  <c:v>7.1135659887856724</c:v>
                </c:pt>
                <c:pt idx="4">
                  <c:v>11.782875274057055</c:v>
                </c:pt>
              </c:numCache>
            </c:numRef>
          </c:val>
          <c:smooth val="0"/>
          <c:extLst>
            <c:ext xmlns:c16="http://schemas.microsoft.com/office/drawing/2014/chart" uri="{C3380CC4-5D6E-409C-BE32-E72D297353CC}">
              <c16:uniqueId val="{00000000-1246-4973-A89F-532D467AF1CD}"/>
            </c:ext>
          </c:extLst>
        </c:ser>
        <c:ser>
          <c:idx val="1"/>
          <c:order val="1"/>
          <c:tx>
            <c:strRef>
              <c:f>Sheet1!$A$3</c:f>
              <c:strCache>
                <c:ptCount val="1"/>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2017</c:v>
                </c:pt>
                <c:pt idx="1">
                  <c:v>2018</c:v>
                </c:pt>
                <c:pt idx="2">
                  <c:v>2019</c:v>
                </c:pt>
                <c:pt idx="3">
                  <c:v>2020</c:v>
                </c:pt>
                <c:pt idx="4">
                  <c:v>2021</c:v>
                </c:pt>
              </c:strCache>
            </c:strRef>
          </c:cat>
          <c:val>
            <c:numRef>
              <c:f>Sheet1!$B$3:$F$3</c:f>
              <c:numCache>
                <c:formatCode>General</c:formatCode>
                <c:ptCount val="5"/>
                <c:pt idx="0" formatCode="0.0">
                  <c:v>7.1479928856447277</c:v>
                </c:pt>
                <c:pt idx="4" formatCode="0.0">
                  <c:v>11.782875274057055</c:v>
                </c:pt>
              </c:numCache>
            </c:numRef>
          </c:val>
          <c:smooth val="0"/>
          <c:extLst>
            <c:ext xmlns:c16="http://schemas.microsoft.com/office/drawing/2014/chart" uri="{C3380CC4-5D6E-409C-BE32-E72D297353CC}">
              <c16:uniqueId val="{00000007-1246-4973-A89F-532D467AF1CD}"/>
            </c:ext>
          </c:extLst>
        </c:ser>
        <c:dLbls>
          <c:showLegendKey val="0"/>
          <c:showVal val="0"/>
          <c:showCatName val="0"/>
          <c:showSerName val="0"/>
          <c:showPercent val="0"/>
          <c:showBubbleSize val="0"/>
        </c:dLbls>
        <c:marker val="1"/>
        <c:smooth val="0"/>
        <c:axId val="1094876408"/>
        <c:axId val="1094878048"/>
      </c:lineChart>
      <c:catAx>
        <c:axId val="1094876408"/>
        <c:scaling>
          <c:orientation val="minMax"/>
        </c:scaling>
        <c:delete val="0"/>
        <c:axPos val="b"/>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094878048"/>
        <c:crosses val="autoZero"/>
        <c:auto val="1"/>
        <c:lblAlgn val="ctr"/>
        <c:lblOffset val="100"/>
        <c:noMultiLvlLbl val="0"/>
      </c:catAx>
      <c:valAx>
        <c:axId val="1094878048"/>
        <c:scaling>
          <c:orientation val="minMax"/>
          <c:max val="28"/>
          <c:min val="0"/>
        </c:scaling>
        <c:delete val="1"/>
        <c:axPos val="l"/>
        <c:numFmt formatCode="0.0" sourceLinked="1"/>
        <c:majorTickMark val="out"/>
        <c:minorTickMark val="none"/>
        <c:tickLblPos val="nextTo"/>
        <c:crossAx val="10948764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050" baseline="0"/>
              <a:t>Eating disorder related emergency department visits, by age group </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strRef>
              <c:f>Sheet1!$A$3</c:f>
              <c:strCache>
                <c:ptCount val="1"/>
                <c:pt idx="0">
                  <c:v>0-9</c:v>
                </c:pt>
              </c:strCache>
            </c:strRef>
          </c:tx>
          <c:spPr>
            <a:ln w="25400" cap="rnd">
              <a:solidFill>
                <a:schemeClr val="accent5">
                  <a:lumMod val="20000"/>
                  <a:lumOff val="80000"/>
                </a:schemeClr>
              </a:solidFill>
              <a:round/>
            </a:ln>
            <a:effectLst/>
          </c:spPr>
          <c:marker>
            <c:symbol val="none"/>
          </c:marker>
          <c:cat>
            <c:multiLvlStrRef>
              <c:f>Sheet1!$B$1:$R$2</c:f>
              <c:multiLvlStrCache>
                <c:ptCount val="17"/>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lvl>
                <c:lvl>
                  <c:pt idx="0">
                    <c:v>2018</c:v>
                  </c:pt>
                  <c:pt idx="4">
                    <c:v>2019</c:v>
                  </c:pt>
                  <c:pt idx="8">
                    <c:v>2020</c:v>
                  </c:pt>
                  <c:pt idx="12">
                    <c:v>2021</c:v>
                  </c:pt>
                  <c:pt idx="16">
                    <c:v>2022</c:v>
                  </c:pt>
                </c:lvl>
              </c:multiLvlStrCache>
            </c:multiLvlStrRef>
          </c:cat>
          <c:val>
            <c:numRef>
              <c:f>Sheet1!$B$3:$R$3</c:f>
              <c:numCache>
                <c:formatCode>0.00</c:formatCode>
                <c:ptCount val="17"/>
                <c:pt idx="0">
                  <c:v>0.74255036347840297</c:v>
                </c:pt>
                <c:pt idx="1">
                  <c:v>0.67504578498036627</c:v>
                </c:pt>
                <c:pt idx="2">
                  <c:v>1.1475778344666228</c:v>
                </c:pt>
                <c:pt idx="3">
                  <c:v>0.47253204948625643</c:v>
                </c:pt>
                <c:pt idx="4">
                  <c:v>0.53908174163833678</c:v>
                </c:pt>
                <c:pt idx="5">
                  <c:v>0.60646695934312889</c:v>
                </c:pt>
                <c:pt idx="6">
                  <c:v>0.80862261245750511</c:v>
                </c:pt>
                <c:pt idx="7">
                  <c:v>0.673852177047921</c:v>
                </c:pt>
                <c:pt idx="8">
                  <c:v>0.134554369384037</c:v>
                </c:pt>
                <c:pt idx="9">
                  <c:v>0.67277184692018499</c:v>
                </c:pt>
                <c:pt idx="10">
                  <c:v>0.26910873876807401</c:v>
                </c:pt>
                <c:pt idx="11">
                  <c:v>0.47094029284412953</c:v>
                </c:pt>
                <c:pt idx="12">
                  <c:v>1.4239112672742473</c:v>
                </c:pt>
                <c:pt idx="13">
                  <c:v>0.81366358129956995</c:v>
                </c:pt>
                <c:pt idx="14">
                  <c:v>0.94927417818283155</c:v>
                </c:pt>
                <c:pt idx="15">
                  <c:v>0.74585828285793909</c:v>
                </c:pt>
                <c:pt idx="16">
                  <c:v>1.0848847750660933</c:v>
                </c:pt>
              </c:numCache>
            </c:numRef>
          </c:val>
          <c:smooth val="0"/>
          <c:extLst>
            <c:ext xmlns:c16="http://schemas.microsoft.com/office/drawing/2014/chart" uri="{C3380CC4-5D6E-409C-BE32-E72D297353CC}">
              <c16:uniqueId val="{00000000-F47D-4498-965F-77B5F6EF0DCA}"/>
            </c:ext>
          </c:extLst>
        </c:ser>
        <c:ser>
          <c:idx val="3"/>
          <c:order val="1"/>
          <c:tx>
            <c:strRef>
              <c:f>Sheet1!$A$4</c:f>
              <c:strCache>
                <c:ptCount val="1"/>
                <c:pt idx="0">
                  <c:v>10-17</c:v>
                </c:pt>
              </c:strCache>
            </c:strRef>
          </c:tx>
          <c:spPr>
            <a:ln w="25400" cap="rnd">
              <a:solidFill>
                <a:srgbClr val="558DFD"/>
              </a:solidFill>
              <a:round/>
            </a:ln>
            <a:effectLst/>
          </c:spPr>
          <c:marker>
            <c:symbol val="none"/>
          </c:marker>
          <c:cat>
            <c:multiLvlStrRef>
              <c:f>Sheet1!$B$1:$R$2</c:f>
              <c:multiLvlStrCache>
                <c:ptCount val="17"/>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lvl>
                <c:lvl>
                  <c:pt idx="0">
                    <c:v>2018</c:v>
                  </c:pt>
                  <c:pt idx="4">
                    <c:v>2019</c:v>
                  </c:pt>
                  <c:pt idx="8">
                    <c:v>2020</c:v>
                  </c:pt>
                  <c:pt idx="12">
                    <c:v>2021</c:v>
                  </c:pt>
                  <c:pt idx="16">
                    <c:v>2022</c:v>
                  </c:pt>
                </c:lvl>
              </c:multiLvlStrCache>
            </c:multiLvlStrRef>
          </c:cat>
          <c:val>
            <c:numRef>
              <c:f>Sheet1!$B$4:$R$4</c:f>
              <c:numCache>
                <c:formatCode>0.00</c:formatCode>
                <c:ptCount val="17"/>
                <c:pt idx="0">
                  <c:v>12.035256968572144</c:v>
                </c:pt>
                <c:pt idx="1">
                  <c:v>9.56766893314113</c:v>
                </c:pt>
                <c:pt idx="2">
                  <c:v>10.843358124226613</c:v>
                </c:pt>
                <c:pt idx="3">
                  <c:v>9.0095549120412297</c:v>
                </c:pt>
                <c:pt idx="4">
                  <c:v>11.167226863000145</c:v>
                </c:pt>
                <c:pt idx="5">
                  <c:v>7.6541351465129042</c:v>
                </c:pt>
                <c:pt idx="6">
                  <c:v>9.2487466353697592</c:v>
                </c:pt>
                <c:pt idx="7">
                  <c:v>10.524435826455242</c:v>
                </c:pt>
                <c:pt idx="8">
                  <c:v>10.945538129563898</c:v>
                </c:pt>
                <c:pt idx="9">
                  <c:v>16.548478331786697</c:v>
                </c:pt>
                <c:pt idx="10">
                  <c:v>20.269906473384662</c:v>
                </c:pt>
                <c:pt idx="11">
                  <c:v>25.258203769569167</c:v>
                </c:pt>
                <c:pt idx="12">
                  <c:v>28.072046358083263</c:v>
                </c:pt>
                <c:pt idx="13">
                  <c:v>23.524061193924517</c:v>
                </c:pt>
                <c:pt idx="14">
                  <c:v>29.718730641657974</c:v>
                </c:pt>
                <c:pt idx="15">
                  <c:v>24.621850716307666</c:v>
                </c:pt>
                <c:pt idx="16">
                  <c:v>19.917038477522759</c:v>
                </c:pt>
              </c:numCache>
            </c:numRef>
          </c:val>
          <c:smooth val="0"/>
          <c:extLst>
            <c:ext xmlns:c16="http://schemas.microsoft.com/office/drawing/2014/chart" uri="{C3380CC4-5D6E-409C-BE32-E72D297353CC}">
              <c16:uniqueId val="{00000001-F47D-4498-965F-77B5F6EF0DCA}"/>
            </c:ext>
          </c:extLst>
        </c:ser>
        <c:ser>
          <c:idx val="4"/>
          <c:order val="2"/>
          <c:tx>
            <c:strRef>
              <c:f>Sheet1!$A$5</c:f>
              <c:strCache>
                <c:ptCount val="1"/>
                <c:pt idx="0">
                  <c:v>18-25</c:v>
                </c:pt>
              </c:strCache>
            </c:strRef>
          </c:tx>
          <c:spPr>
            <a:ln w="25400" cap="rnd">
              <a:solidFill>
                <a:schemeClr val="accent5">
                  <a:lumMod val="60000"/>
                  <a:lumOff val="40000"/>
                </a:schemeClr>
              </a:solidFill>
              <a:round/>
            </a:ln>
            <a:effectLst/>
          </c:spPr>
          <c:marker>
            <c:symbol val="none"/>
          </c:marker>
          <c:cat>
            <c:multiLvlStrRef>
              <c:f>Sheet1!$B$1:$R$2</c:f>
              <c:multiLvlStrCache>
                <c:ptCount val="17"/>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lvl>
                <c:lvl>
                  <c:pt idx="0">
                    <c:v>2018</c:v>
                  </c:pt>
                  <c:pt idx="4">
                    <c:v>2019</c:v>
                  </c:pt>
                  <c:pt idx="8">
                    <c:v>2020</c:v>
                  </c:pt>
                  <c:pt idx="12">
                    <c:v>2021</c:v>
                  </c:pt>
                  <c:pt idx="16">
                    <c:v>2022</c:v>
                  </c:pt>
                </c:lvl>
              </c:multiLvlStrCache>
            </c:multiLvlStrRef>
          </c:cat>
          <c:val>
            <c:numRef>
              <c:f>Sheet1!$B$5:$R$5</c:f>
              <c:numCache>
                <c:formatCode>0.00</c:formatCode>
                <c:ptCount val="17"/>
                <c:pt idx="0">
                  <c:v>8.8290976788302196</c:v>
                </c:pt>
                <c:pt idx="1">
                  <c:v>6.6848882425428808</c:v>
                </c:pt>
                <c:pt idx="2">
                  <c:v>8.3876427948887091</c:v>
                </c:pt>
                <c:pt idx="3">
                  <c:v>8.5768377451493567</c:v>
                </c:pt>
                <c:pt idx="4">
                  <c:v>6.9892872164081243</c:v>
                </c:pt>
                <c:pt idx="5">
                  <c:v>7.298547712709369</c:v>
                </c:pt>
                <c:pt idx="6">
                  <c:v>7.6696603082708625</c:v>
                </c:pt>
                <c:pt idx="7">
                  <c:v>6.5563225215863827</c:v>
                </c:pt>
                <c:pt idx="8">
                  <c:v>5.5385194798960971</c:v>
                </c:pt>
                <c:pt idx="9">
                  <c:v>7.5077708505258203</c:v>
                </c:pt>
                <c:pt idx="10">
                  <c:v>8.4923965358406832</c:v>
                </c:pt>
                <c:pt idx="11">
                  <c:v>8.5539356411728615</c:v>
                </c:pt>
                <c:pt idx="12">
                  <c:v>9.5852246284779543</c:v>
                </c:pt>
                <c:pt idx="13">
                  <c:v>8.4501322382634587</c:v>
                </c:pt>
                <c:pt idx="14">
                  <c:v>10.215831511930451</c:v>
                </c:pt>
                <c:pt idx="15">
                  <c:v>8.0717681081919608</c:v>
                </c:pt>
                <c:pt idx="16">
                  <c:v>8.1348287965372101</c:v>
                </c:pt>
              </c:numCache>
            </c:numRef>
          </c:val>
          <c:smooth val="0"/>
          <c:extLst>
            <c:ext xmlns:c16="http://schemas.microsoft.com/office/drawing/2014/chart" uri="{C3380CC4-5D6E-409C-BE32-E72D297353CC}">
              <c16:uniqueId val="{00000002-F47D-4498-965F-77B5F6EF0DCA}"/>
            </c:ext>
          </c:extLst>
        </c:ser>
        <c:ser>
          <c:idx val="5"/>
          <c:order val="3"/>
          <c:tx>
            <c:strRef>
              <c:f>Sheet1!$A$6</c:f>
              <c:strCache>
                <c:ptCount val="1"/>
                <c:pt idx="0">
                  <c:v>26-39</c:v>
                </c:pt>
              </c:strCache>
            </c:strRef>
          </c:tx>
          <c:spPr>
            <a:ln w="25400" cap="rnd">
              <a:solidFill>
                <a:schemeClr val="accent1">
                  <a:lumMod val="75000"/>
                </a:schemeClr>
              </a:solidFill>
              <a:round/>
            </a:ln>
            <a:effectLst/>
          </c:spPr>
          <c:marker>
            <c:symbol val="none"/>
          </c:marker>
          <c:cat>
            <c:multiLvlStrRef>
              <c:f>Sheet1!$B$1:$R$2</c:f>
              <c:multiLvlStrCache>
                <c:ptCount val="17"/>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lvl>
                <c:lvl>
                  <c:pt idx="0">
                    <c:v>2018</c:v>
                  </c:pt>
                  <c:pt idx="4">
                    <c:v>2019</c:v>
                  </c:pt>
                  <c:pt idx="8">
                    <c:v>2020</c:v>
                  </c:pt>
                  <c:pt idx="12">
                    <c:v>2021</c:v>
                  </c:pt>
                  <c:pt idx="16">
                    <c:v>2022</c:v>
                  </c:pt>
                </c:lvl>
              </c:multiLvlStrCache>
            </c:multiLvlStrRef>
          </c:cat>
          <c:val>
            <c:numRef>
              <c:f>Sheet1!$B$6:$R$6</c:f>
              <c:numCache>
                <c:formatCode>0.00</c:formatCode>
                <c:ptCount val="17"/>
                <c:pt idx="0">
                  <c:v>2.4295969077857538</c:v>
                </c:pt>
                <c:pt idx="1">
                  <c:v>2.5768452052273143</c:v>
                </c:pt>
                <c:pt idx="2">
                  <c:v>1.619731271857169</c:v>
                </c:pt>
                <c:pt idx="3">
                  <c:v>1.9878520154610713</c:v>
                </c:pt>
                <c:pt idx="4">
                  <c:v>2.3512035490348846</c:v>
                </c:pt>
                <c:pt idx="5">
                  <c:v>1.8880876984674071</c:v>
                </c:pt>
                <c:pt idx="6">
                  <c:v>2.0662091794548987</c:v>
                </c:pt>
                <c:pt idx="7">
                  <c:v>2.2799549566398878</c:v>
                </c:pt>
                <c:pt idx="8">
                  <c:v>1.486308335009751</c:v>
                </c:pt>
                <c:pt idx="9">
                  <c:v>2.1430492272233619</c:v>
                </c:pt>
                <c:pt idx="10">
                  <c:v>2.3850063980389025</c:v>
                </c:pt>
                <c:pt idx="11">
                  <c:v>1.8665267462913151</c:v>
                </c:pt>
                <c:pt idx="12">
                  <c:v>2.2062579658640979</c:v>
                </c:pt>
                <c:pt idx="13">
                  <c:v>2.2741428263522239</c:v>
                </c:pt>
                <c:pt idx="14">
                  <c:v>2.5796246985487916</c:v>
                </c:pt>
                <c:pt idx="15">
                  <c:v>2.1044306751319088</c:v>
                </c:pt>
                <c:pt idx="16">
                  <c:v>2.0704882448878457</c:v>
                </c:pt>
              </c:numCache>
            </c:numRef>
          </c:val>
          <c:smooth val="0"/>
          <c:extLst>
            <c:ext xmlns:c16="http://schemas.microsoft.com/office/drawing/2014/chart" uri="{C3380CC4-5D6E-409C-BE32-E72D297353CC}">
              <c16:uniqueId val="{00000003-F47D-4498-965F-77B5F6EF0DCA}"/>
            </c:ext>
          </c:extLst>
        </c:ser>
        <c:ser>
          <c:idx val="0"/>
          <c:order val="4"/>
          <c:tx>
            <c:strRef>
              <c:f>Sheet1!$A$7</c:f>
              <c:strCache>
                <c:ptCount val="1"/>
                <c:pt idx="0">
                  <c:v>40+</c:v>
                </c:pt>
              </c:strCache>
            </c:strRef>
          </c:tx>
          <c:spPr>
            <a:ln w="25400" cap="rnd">
              <a:solidFill>
                <a:schemeClr val="accent5">
                  <a:lumMod val="50000"/>
                </a:schemeClr>
              </a:solidFill>
              <a:round/>
            </a:ln>
            <a:effectLst/>
          </c:spPr>
          <c:marker>
            <c:symbol val="none"/>
          </c:marker>
          <c:cat>
            <c:multiLvlStrRef>
              <c:f>Sheet1!$B$1:$R$2</c:f>
              <c:multiLvlStrCache>
                <c:ptCount val="17"/>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lvl>
                <c:lvl>
                  <c:pt idx="0">
                    <c:v>2018</c:v>
                  </c:pt>
                  <c:pt idx="4">
                    <c:v>2019</c:v>
                  </c:pt>
                  <c:pt idx="8">
                    <c:v>2020</c:v>
                  </c:pt>
                  <c:pt idx="12">
                    <c:v>2021</c:v>
                  </c:pt>
                  <c:pt idx="16">
                    <c:v>2022</c:v>
                  </c:pt>
                </c:lvl>
              </c:multiLvlStrCache>
            </c:multiLvlStrRef>
          </c:cat>
          <c:val>
            <c:numRef>
              <c:f>Sheet1!$B$7:$R$7</c:f>
              <c:numCache>
                <c:formatCode>0.00</c:formatCode>
                <c:ptCount val="17"/>
                <c:pt idx="0">
                  <c:v>0.35801852718338284</c:v>
                </c:pt>
                <c:pt idx="1">
                  <c:v>0.56456767748148839</c:v>
                </c:pt>
                <c:pt idx="2">
                  <c:v>0.48194801736224618</c:v>
                </c:pt>
                <c:pt idx="3">
                  <c:v>0.52325784742186732</c:v>
                </c:pt>
                <c:pt idx="4">
                  <c:v>0.38016179957734153</c:v>
                </c:pt>
                <c:pt idx="5">
                  <c:v>0.57024269936601235</c:v>
                </c:pt>
                <c:pt idx="6">
                  <c:v>0.51593387085496356</c:v>
                </c:pt>
                <c:pt idx="7">
                  <c:v>0.44804783521615249</c:v>
                </c:pt>
                <c:pt idx="8">
                  <c:v>0.42882755731648831</c:v>
                </c:pt>
                <c:pt idx="9">
                  <c:v>0.5896378913101713</c:v>
                </c:pt>
                <c:pt idx="10">
                  <c:v>0.37522411265192723</c:v>
                </c:pt>
                <c:pt idx="11">
                  <c:v>0.33502152915350647</c:v>
                </c:pt>
                <c:pt idx="12">
                  <c:v>0.60973702307297917</c:v>
                </c:pt>
                <c:pt idx="13">
                  <c:v>0.46393034364248414</c:v>
                </c:pt>
                <c:pt idx="14">
                  <c:v>0.38439942758948686</c:v>
                </c:pt>
                <c:pt idx="15">
                  <c:v>0.59648187039747957</c:v>
                </c:pt>
                <c:pt idx="16">
                  <c:v>0.58322671772198009</c:v>
                </c:pt>
              </c:numCache>
            </c:numRef>
          </c:val>
          <c:smooth val="0"/>
          <c:extLst>
            <c:ext xmlns:c16="http://schemas.microsoft.com/office/drawing/2014/chart" uri="{C3380CC4-5D6E-409C-BE32-E72D297353CC}">
              <c16:uniqueId val="{00000004-F47D-4498-965F-77B5F6EF0DCA}"/>
            </c:ext>
          </c:extLst>
        </c:ser>
        <c:dLbls>
          <c:showLegendKey val="0"/>
          <c:showVal val="0"/>
          <c:showCatName val="0"/>
          <c:showSerName val="0"/>
          <c:showPercent val="0"/>
          <c:showBubbleSize val="0"/>
        </c:dLbls>
        <c:marker val="1"/>
        <c:smooth val="0"/>
        <c:axId val="877250488"/>
        <c:axId val="877253440"/>
      </c:lineChart>
      <c:scatterChart>
        <c:scatterStyle val="lineMarker"/>
        <c:varyColors val="0"/>
        <c:ser>
          <c:idx val="1"/>
          <c:order val="5"/>
          <c:tx>
            <c:strRef>
              <c:f>Sheet1!$A$10</c:f>
              <c:strCache>
                <c:ptCount val="1"/>
                <c:pt idx="0">
                  <c:v>pandemic start</c:v>
                </c:pt>
              </c:strCache>
            </c:strRef>
          </c:tx>
          <c:spPr>
            <a:ln w="19050" cap="rnd">
              <a:solidFill>
                <a:schemeClr val="bg1">
                  <a:lumMod val="75000"/>
                </a:schemeClr>
              </a:solidFill>
              <a:prstDash val="dash"/>
              <a:round/>
            </a:ln>
            <a:effectLst/>
          </c:spPr>
          <c:marker>
            <c:symbol val="none"/>
          </c:marker>
          <c:xVal>
            <c:numRef>
              <c:f>Sheet1!$C$10:$C$11</c:f>
              <c:numCache>
                <c:formatCode>General</c:formatCode>
                <c:ptCount val="2"/>
                <c:pt idx="0">
                  <c:v>9.5</c:v>
                </c:pt>
                <c:pt idx="1">
                  <c:v>9.5</c:v>
                </c:pt>
              </c:numCache>
            </c:numRef>
          </c:xVal>
          <c:yVal>
            <c:numRef>
              <c:f>Sheet1!$D$10:$D$11</c:f>
              <c:numCache>
                <c:formatCode>General</c:formatCode>
                <c:ptCount val="2"/>
                <c:pt idx="0">
                  <c:v>0</c:v>
                </c:pt>
                <c:pt idx="1">
                  <c:v>10</c:v>
                </c:pt>
              </c:numCache>
            </c:numRef>
          </c:yVal>
          <c:smooth val="0"/>
          <c:extLst>
            <c:ext xmlns:c16="http://schemas.microsoft.com/office/drawing/2014/chart" uri="{C3380CC4-5D6E-409C-BE32-E72D297353CC}">
              <c16:uniqueId val="{00000005-F47D-4498-965F-77B5F6EF0DCA}"/>
            </c:ext>
          </c:extLst>
        </c:ser>
        <c:dLbls>
          <c:showLegendKey val="0"/>
          <c:showVal val="0"/>
          <c:showCatName val="0"/>
          <c:showSerName val="0"/>
          <c:showPercent val="0"/>
          <c:showBubbleSize val="0"/>
        </c:dLbls>
        <c:axId val="775434064"/>
        <c:axId val="775439312"/>
      </c:scatterChart>
      <c:catAx>
        <c:axId val="87725048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800"/>
                  <a:t>Fiscal Year</a:t>
                </a:r>
              </a:p>
            </c:rich>
          </c:tx>
          <c:layout>
            <c:manualLayout>
              <c:xMode val="edge"/>
              <c:yMode val="edge"/>
              <c:x val="0.48168170473509414"/>
              <c:y val="0.86048432237463723"/>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877253440"/>
        <c:crosses val="autoZero"/>
        <c:auto val="1"/>
        <c:lblAlgn val="ctr"/>
        <c:lblOffset val="100"/>
        <c:noMultiLvlLbl val="0"/>
      </c:catAx>
      <c:valAx>
        <c:axId val="877253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800" baseline="0"/>
                  <a:t>Rate per 100,000 population in Ontario</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77250488"/>
        <c:crosses val="autoZero"/>
        <c:crossBetween val="between"/>
      </c:valAx>
      <c:valAx>
        <c:axId val="77543931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5434064"/>
        <c:crosses val="max"/>
        <c:crossBetween val="midCat"/>
      </c:valAx>
      <c:valAx>
        <c:axId val="775434064"/>
        <c:scaling>
          <c:orientation val="minMax"/>
        </c:scaling>
        <c:delete val="1"/>
        <c:axPos val="b"/>
        <c:numFmt formatCode="General" sourceLinked="1"/>
        <c:majorTickMark val="out"/>
        <c:minorTickMark val="none"/>
        <c:tickLblPos val="nextTo"/>
        <c:crossAx val="7754393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a:t>Low</a:t>
            </a:r>
            <a:r>
              <a:rPr lang="en-US" sz="1400" baseline="0"/>
              <a:t> </a:t>
            </a:r>
            <a:r>
              <a:rPr lang="en-US" sz="1400"/>
              <a:t>acuity</a:t>
            </a:r>
            <a:r>
              <a:rPr lang="en-US" sz="1400" baseline="0"/>
              <a:t> triage (CTAS IV-V) and discharged home</a:t>
            </a:r>
            <a:endParaRPr lang="en-US" sz="140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 discharged with a low acuity triage (CTAS 4-5)</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0D-4E08-A649-8F8B9F7EAD6C}"/>
              </c:ext>
            </c:extLst>
          </c:dPt>
          <c:dPt>
            <c:idx val="1"/>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3-2E0D-4E08-A649-8F8B9F7EAD6C}"/>
              </c:ext>
            </c:extLst>
          </c:dPt>
          <c:cat>
            <c:strRef>
              <c:f>Sheet1!$A$2:$A$3</c:f>
              <c:strCache>
                <c:ptCount val="2"/>
                <c:pt idx="0">
                  <c:v>Percent discharged with CTAS 4-5</c:v>
                </c:pt>
                <c:pt idx="1">
                  <c:v>other</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4-2E0D-4E08-A649-8F8B9F7EAD6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a:t>High</a:t>
            </a:r>
            <a:r>
              <a:rPr lang="en-US" sz="1400" baseline="0"/>
              <a:t> acuity triage (CTAS I-III) and discharged home</a:t>
            </a:r>
            <a:endParaRPr lang="en-US" sz="140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 discharged CTAS 1-3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E5-45C6-903A-605E70C40469}"/>
              </c:ext>
            </c:extLst>
          </c:dPt>
          <c:dPt>
            <c:idx val="1"/>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3-B3E5-45C6-903A-605E70C40469}"/>
              </c:ext>
            </c:extLst>
          </c:dPt>
          <c:cat>
            <c:strRef>
              <c:f>Sheet1!$A$2:$A$3</c:f>
              <c:strCache>
                <c:ptCount val="2"/>
                <c:pt idx="0">
                  <c:v>Discharged but with a high-acuity triage, CTAS 1-3</c:v>
                </c:pt>
                <c:pt idx="1">
                  <c:v>other</c:v>
                </c:pt>
              </c:strCache>
            </c:strRef>
          </c:cat>
          <c:val>
            <c:numRef>
              <c:f>Sheet1!$B$2:$B$3</c:f>
              <c:numCache>
                <c:formatCode>General</c:formatCode>
                <c:ptCount val="2"/>
                <c:pt idx="0">
                  <c:v>51</c:v>
                </c:pt>
                <c:pt idx="1">
                  <c:v>49</c:v>
                </c:pt>
              </c:numCache>
            </c:numRef>
          </c:val>
          <c:extLst>
            <c:ext xmlns:c16="http://schemas.microsoft.com/office/drawing/2014/chart" uri="{C3380CC4-5D6E-409C-BE32-E72D297353CC}">
              <c16:uniqueId val="{00000004-B3E5-45C6-903A-605E70C4046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a:solidFill>
            <a:srgbClr val="00B2E3"/>
          </a:solidFill>
        </a:ln>
      </dgm:spPr>
      <dgm:t>
        <a:bodyPr/>
        <a:lstStyle/>
        <a:p>
          <a:r>
            <a:rPr lang="en-US" sz="1800" b="1" i="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 </a:t>
          </a:r>
          <a:endParaRPr lang="en-US" sz="1800" b="1">
            <a:solidFill>
              <a:schemeClr val="tx1"/>
            </a:solidFill>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a:solidFill>
            <a:srgbClr val="00B2E3"/>
          </a:solidFill>
        </a:ln>
      </dgm:spPr>
      <dgm:t>
        <a:bodyPr/>
        <a:lstStyle/>
        <a:p>
          <a:r>
            <a:rPr lang="en-US" sz="1800" b="1" i="0">
              <a:solidFill>
                <a:schemeClr val="tx1"/>
              </a:solidFill>
              <a:latin typeface="Calibri" panose="020F0502020204030204" pitchFamily="34" charset="0"/>
              <a:cs typeface="Calibri" panose="020F0502020204030204" pitchFamily="34" charset="0"/>
            </a:rPr>
            <a:t>Help health care organizations measure, assess, and improve the quality of care they provide</a:t>
          </a:r>
          <a:endParaRPr lang="en-US" sz="1800" b="1">
            <a:solidFill>
              <a:schemeClr val="tx1"/>
            </a:solidFill>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a:solidFill>
            <a:srgbClr val="00B2E3"/>
          </a:solidFill>
        </a:ln>
      </dgm:spPr>
      <dgm:t>
        <a:bodyPr/>
        <a:lstStyle/>
        <a:p>
          <a:r>
            <a:rPr lang="en-US" sz="1800" b="1" i="0">
              <a:solidFill>
                <a:schemeClr val="tx1"/>
              </a:solidFill>
              <a:latin typeface="Calibri" panose="020F0502020204030204" pitchFamily="34" charset="0"/>
              <a:cs typeface="Calibri" panose="020F0502020204030204" pitchFamily="34" charset="0"/>
            </a:rPr>
            <a:t>Help ensure consistent, </a:t>
          </a:r>
          <a:br>
            <a:rPr lang="en-US" sz="1800" b="1" i="0">
              <a:solidFill>
                <a:schemeClr val="tx1"/>
              </a:solidFill>
              <a:latin typeface="Calibri" panose="020F0502020204030204" pitchFamily="34" charset="0"/>
              <a:cs typeface="Calibri" panose="020F0502020204030204" pitchFamily="34" charset="0"/>
            </a:rPr>
          </a:br>
          <a:r>
            <a:rPr lang="en-US" sz="1800" b="1" i="0">
              <a:solidFill>
                <a:schemeClr val="tx1"/>
              </a:solidFill>
              <a:latin typeface="Calibri" panose="020F0502020204030204" pitchFamily="34" charset="0"/>
              <a:cs typeface="Calibri" panose="020F0502020204030204" pitchFamily="34" charset="0"/>
            </a:rPr>
            <a:t>high-quality care across the province</a:t>
          </a:r>
          <a:endParaRPr lang="en-US" sz="1800" b="1">
            <a:solidFill>
              <a:schemeClr val="tx1"/>
            </a:solidFill>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a:solidFill>
            <a:srgbClr val="00B2E3"/>
          </a:solidFill>
        </a:ln>
        <a:effectLst/>
      </dgm:spPr>
      <dgm:t>
        <a:bodyPr/>
        <a:lstStyle/>
        <a:p>
          <a:r>
            <a:rPr lang="en-US" sz="1800" b="1" i="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1800" b="1">
            <a:solidFill>
              <a:schemeClr val="tx1"/>
            </a:solidFill>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269670" y="932"/>
          <a:ext cx="2614277" cy="1568566"/>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1800" b="1" kern="1200">
            <a:solidFill>
              <a:schemeClr val="tx1"/>
            </a:solidFill>
            <a:latin typeface="Calibri" panose="020F0502020204030204" pitchFamily="34" charset="0"/>
            <a:cs typeface="Calibri" panose="020F0502020204030204" pitchFamily="34" charset="0"/>
          </a:endParaRPr>
        </a:p>
      </dsp:txBody>
      <dsp:txXfrm>
        <a:off x="269670" y="932"/>
        <a:ext cx="2614277" cy="1568566"/>
      </dsp:txXfrm>
    </dsp:sp>
    <dsp:sp modelId="{3CAAF4E5-77DB-4A44-960A-16E8C59147EF}">
      <dsp:nvSpPr>
        <dsp:cNvPr id="0" name=""/>
        <dsp:cNvSpPr/>
      </dsp:nvSpPr>
      <dsp:spPr>
        <a:xfrm>
          <a:off x="3163075" y="26233"/>
          <a:ext cx="2614277" cy="1568566"/>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 </a:t>
          </a:r>
          <a:endParaRPr lang="en-US" sz="1800" b="1" kern="1200">
            <a:solidFill>
              <a:schemeClr val="tx1"/>
            </a:solidFill>
            <a:latin typeface="Calibri" panose="020F0502020204030204" pitchFamily="34" charset="0"/>
            <a:cs typeface="Calibri" panose="020F0502020204030204" pitchFamily="34" charset="0"/>
          </a:endParaRPr>
        </a:p>
      </dsp:txBody>
      <dsp:txXfrm>
        <a:off x="3163075" y="26233"/>
        <a:ext cx="2614277" cy="1568566"/>
      </dsp:txXfrm>
    </dsp:sp>
    <dsp:sp modelId="{52569B33-71BD-4ED9-94A4-6B7602EBB6EF}">
      <dsp:nvSpPr>
        <dsp:cNvPr id="0" name=""/>
        <dsp:cNvSpPr/>
      </dsp:nvSpPr>
      <dsp:spPr>
        <a:xfrm>
          <a:off x="269670" y="1830926"/>
          <a:ext cx="2614277" cy="1568566"/>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health care organizations measure, assess, and improve the quality of care they provide</a:t>
          </a:r>
          <a:endParaRPr lang="en-US" sz="1800" b="1" kern="1200">
            <a:solidFill>
              <a:schemeClr val="tx1"/>
            </a:solidFill>
            <a:latin typeface="Calibri" panose="020F0502020204030204" pitchFamily="34" charset="0"/>
            <a:cs typeface="Calibri" panose="020F0502020204030204" pitchFamily="34" charset="0"/>
          </a:endParaRPr>
        </a:p>
      </dsp:txBody>
      <dsp:txXfrm>
        <a:off x="269670" y="1830926"/>
        <a:ext cx="2614277" cy="1568566"/>
      </dsp:txXfrm>
    </dsp:sp>
    <dsp:sp modelId="{1D491102-124B-463F-8464-FEFE997FF070}">
      <dsp:nvSpPr>
        <dsp:cNvPr id="0" name=""/>
        <dsp:cNvSpPr/>
      </dsp:nvSpPr>
      <dsp:spPr>
        <a:xfrm>
          <a:off x="3145376" y="1830926"/>
          <a:ext cx="2614277" cy="1568566"/>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ensure consistent, </a:t>
          </a:r>
          <a:br>
            <a:rPr lang="en-US" sz="1800" b="1" i="0" kern="1200">
              <a:solidFill>
                <a:schemeClr val="tx1"/>
              </a:solidFill>
              <a:latin typeface="Calibri" panose="020F0502020204030204" pitchFamily="34" charset="0"/>
              <a:cs typeface="Calibri" panose="020F0502020204030204" pitchFamily="34" charset="0"/>
            </a:rPr>
          </a:br>
          <a:r>
            <a:rPr lang="en-US" sz="1800" b="1" i="0" kern="1200">
              <a:solidFill>
                <a:schemeClr val="tx1"/>
              </a:solidFill>
              <a:latin typeface="Calibri" panose="020F0502020204030204" pitchFamily="34" charset="0"/>
              <a:cs typeface="Calibri" panose="020F0502020204030204" pitchFamily="34" charset="0"/>
            </a:rPr>
            <a:t>high-quality care across the province</a:t>
          </a:r>
          <a:endParaRPr lang="en-US" sz="1800" b="1" kern="1200">
            <a:solidFill>
              <a:schemeClr val="tx1"/>
            </a:solidFill>
            <a:latin typeface="Calibri" panose="020F0502020204030204" pitchFamily="34" charset="0"/>
            <a:cs typeface="Calibri" panose="020F0502020204030204" pitchFamily="34" charset="0"/>
          </a:endParaRPr>
        </a:p>
      </dsp:txBody>
      <dsp:txXfrm>
        <a:off x="3145376" y="1830926"/>
        <a:ext cx="2614277" cy="15685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0.39912</cdr:x>
      <cdr:y>0.53086</cdr:y>
    </cdr:from>
    <cdr:to>
      <cdr:x>0.60088</cdr:x>
      <cdr:y>0.74302</cdr:y>
    </cdr:to>
    <cdr:sp macro="" textlink="">
      <cdr:nvSpPr>
        <cdr:cNvPr id="2" name="TextBox 1">
          <a:extLst xmlns:a="http://schemas.openxmlformats.org/drawingml/2006/main">
            <a:ext uri="{FF2B5EF4-FFF2-40B4-BE49-F238E27FC236}">
              <a16:creationId xmlns:a16="http://schemas.microsoft.com/office/drawing/2014/main" id="{64772070-2B99-4954-A939-3B059B4E2BB6}"/>
            </a:ext>
          </a:extLst>
        </cdr:cNvPr>
        <cdr:cNvSpPr txBox="1"/>
      </cdr:nvSpPr>
      <cdr:spPr>
        <a:xfrm xmlns:a="http://schemas.openxmlformats.org/drawingml/2006/main">
          <a:off x="1197086" y="1118326"/>
          <a:ext cx="605142" cy="4469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t>10%</a:t>
          </a:r>
          <a:endParaRPr lang="en-CA" sz="2000" dirty="0"/>
        </a:p>
      </cdr:txBody>
    </cdr:sp>
  </cdr:relSizeAnchor>
</c:userShapes>
</file>

<file path=ppt/drawings/drawing2.xml><?xml version="1.0" encoding="utf-8"?>
<c:userShapes xmlns:c="http://schemas.openxmlformats.org/drawingml/2006/chart">
  <cdr:relSizeAnchor xmlns:cdr="http://schemas.openxmlformats.org/drawingml/2006/chartDrawing">
    <cdr:from>
      <cdr:x>0.40088</cdr:x>
      <cdr:y>0.52277</cdr:y>
    </cdr:from>
    <cdr:to>
      <cdr:x>0.61677</cdr:x>
      <cdr:y>0.72163</cdr:y>
    </cdr:to>
    <cdr:sp macro="" textlink="">
      <cdr:nvSpPr>
        <cdr:cNvPr id="2" name="TextBox 1">
          <a:extLst xmlns:a="http://schemas.openxmlformats.org/drawingml/2006/main">
            <a:ext uri="{FF2B5EF4-FFF2-40B4-BE49-F238E27FC236}">
              <a16:creationId xmlns:a16="http://schemas.microsoft.com/office/drawing/2014/main" id="{4051850B-B9BF-4A14-890C-2034A284153F}"/>
            </a:ext>
          </a:extLst>
        </cdr:cNvPr>
        <cdr:cNvSpPr txBox="1"/>
      </cdr:nvSpPr>
      <cdr:spPr>
        <a:xfrm xmlns:a="http://schemas.openxmlformats.org/drawingml/2006/main">
          <a:off x="1202365" y="1101275"/>
          <a:ext cx="647514" cy="41892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t>51%</a:t>
          </a:r>
          <a:endParaRPr lang="en-CA" sz="2000" dirty="0"/>
        </a:p>
      </cdr:txBody>
    </cdr:sp>
  </cdr:relSizeAnchor>
</c:userShapes>
</file>

<file path=ppt/drawings/drawing3.xml><?xml version="1.0" encoding="utf-8"?>
<c:userShapes xmlns:c="http://schemas.openxmlformats.org/drawingml/2006/chart">
  <cdr:relSizeAnchor xmlns:cdr="http://schemas.openxmlformats.org/drawingml/2006/chartDrawing">
    <cdr:from>
      <cdr:x>0.40088</cdr:x>
      <cdr:y>0.52277</cdr:y>
    </cdr:from>
    <cdr:to>
      <cdr:x>0.61677</cdr:x>
      <cdr:y>0.72163</cdr:y>
    </cdr:to>
    <cdr:sp macro="" textlink="">
      <cdr:nvSpPr>
        <cdr:cNvPr id="2" name="TextBox 1">
          <a:extLst xmlns:a="http://schemas.openxmlformats.org/drawingml/2006/main">
            <a:ext uri="{FF2B5EF4-FFF2-40B4-BE49-F238E27FC236}">
              <a16:creationId xmlns:a16="http://schemas.microsoft.com/office/drawing/2014/main" id="{4051850B-B9BF-4A14-890C-2034A284153F}"/>
            </a:ext>
          </a:extLst>
        </cdr:cNvPr>
        <cdr:cNvSpPr txBox="1"/>
      </cdr:nvSpPr>
      <cdr:spPr>
        <a:xfrm xmlns:a="http://schemas.openxmlformats.org/drawingml/2006/main">
          <a:off x="1202365" y="1101275"/>
          <a:ext cx="647514" cy="41892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t>39%</a:t>
          </a:r>
          <a:endParaRPr lang="en-CA"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4017963"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050" u="none">
                <a:latin typeface="Arial Narrow" pitchFamily="34" charset="0"/>
                <a:ea typeface="ＭＳ Ｐゴシック" pitchFamily="68" charset="-128"/>
                <a:cs typeface="+mn-cs"/>
              </a:defRPr>
            </a:lvl1pPr>
          </a:lstStyle>
          <a:p>
            <a:pPr>
              <a:defRPr/>
            </a:pPr>
            <a:endParaRPr lang="en-CA"/>
          </a:p>
        </p:txBody>
      </p:sp>
      <p:sp>
        <p:nvSpPr>
          <p:cNvPr id="234500" name="Rectangle 4"/>
          <p:cNvSpPr>
            <a:spLocks noGrp="1" noChangeArrowheads="1"/>
          </p:cNvSpPr>
          <p:nvPr>
            <p:ph type="ftr" sz="quarter" idx="2"/>
          </p:nvPr>
        </p:nvSpPr>
        <p:spPr bwMode="auto">
          <a:xfrm>
            <a:off x="0" y="6634163"/>
            <a:ext cx="597376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67700" y="6634163"/>
            <a:ext cx="100171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5145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algn="r" defTabSz="463550" eaLnBrk="0" hangingPunct="0">
              <a:defRPr sz="1200" u="none"/>
            </a:lvl1pPr>
          </a:lstStyle>
          <a:p>
            <a:fld id="{24F56CF2-DCFE-4A13-AF35-E1D99AC3E997}" type="datetime1">
              <a:rPr lang="en-CA" altLang="en-US"/>
              <a:pPr/>
              <a:t>2023-03-22</a:t>
            </a:fld>
            <a:endParaRPr lang="en-CA" altLang="en-US"/>
          </a:p>
        </p:txBody>
      </p:sp>
      <p:sp>
        <p:nvSpPr>
          <p:cNvPr id="32772" name="Rectangle 4"/>
          <p:cNvSpPr>
            <a:spLocks noGrp="1" noRot="1" noChangeAspect="1" noChangeArrowheads="1" noTextEdit="1"/>
          </p:cNvSpPr>
          <p:nvPr>
            <p:ph type="sldImg" idx="2"/>
          </p:nvPr>
        </p:nvSpPr>
        <p:spPr bwMode="auto">
          <a:xfrm>
            <a:off x="2308225" y="523875"/>
            <a:ext cx="4654550" cy="26193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7100" y="3317875"/>
            <a:ext cx="7416800" cy="3143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5145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algn="r" defTabSz="463550"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hqontario.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a:solidFill>
                  <a:schemeClr val="tx1"/>
                </a:solidFill>
                <a:effectLst/>
                <a:latin typeface="Calibri" panose="020F0502020204030204" pitchFamily="34" charset="0"/>
                <a:cs typeface="Calibri" panose="020F0502020204030204" pitchFamily="34" charset="0"/>
              </a:rPr>
              <a:t>If you have any questions about the content of this presentation, please contact us at </a:t>
            </a:r>
            <a:r>
              <a:rPr lang="en-US" sz="1400" b="0" i="0" u="sng" strike="noStrike" kern="1200">
                <a:solidFill>
                  <a:schemeClr val="tx1"/>
                </a:solidFill>
                <a:effectLst/>
                <a:latin typeface="Calibri" panose="020F0502020204030204" pitchFamily="34" charset="0"/>
                <a:cs typeface="Calibri" panose="020F0502020204030204" pitchFamily="34" charset="0"/>
                <a:hlinkClick r:id="rId3"/>
              </a:rPr>
              <a:t>QualityStandards@ontariohealth.ca</a:t>
            </a:r>
            <a:endParaRPr lang="en-US" sz="14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cs typeface="Calibri" panose="020F0502020204030204" pitchFamily="34" charset="0"/>
              </a:rPr>
              <a:t>The Quality Standards program has highlighted several stories from organizations and groups using various standards and statements within their clinical care settings, organization, or institutions; these are available through posts and discussions on Quorum.</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As well, we are working on compiling resources and tools, for both clinicians and patients and families.</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The focus is on implementation/adoption stories and how organizations are using quality standards in practice to inform care.</a:t>
            </a:r>
          </a:p>
          <a:p>
            <a:r>
              <a:rPr lang="en-US">
                <a:latin typeface="Calibri" panose="020F0502020204030204" pitchFamily="34" charset="0"/>
                <a:cs typeface="Calibri" panose="020F0502020204030204" pitchFamily="34" charset="0"/>
              </a:rPr>
              <a:t> </a:t>
            </a:r>
          </a:p>
          <a:p>
            <a:r>
              <a:rPr lang="en-US">
                <a:latin typeface="Calibri" panose="020F0502020204030204" pitchFamily="34" charset="0"/>
                <a:cs typeface="Calibri" panose="020F0502020204030204" pitchFamily="34" charset="0"/>
              </a:rPr>
              <a:t>We’d love to hear from you if you are interested in contributing to a post or article.</a:t>
            </a:r>
          </a:p>
          <a:p>
            <a:endParaRPr lang="en-CA">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69351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13</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p:txBody>
      </p:sp>
      <p:sp>
        <p:nvSpPr>
          <p:cNvPr id="4" name="Slide Number Placeholder 3"/>
          <p:cNvSpPr>
            <a:spLocks noGrp="1"/>
          </p:cNvSpPr>
          <p:nvPr>
            <p:ph type="sldNum" sz="quarter" idx="5"/>
          </p:nvPr>
        </p:nvSpPr>
        <p:spPr/>
        <p:txBody>
          <a:bodyPr/>
          <a:lstStyle/>
          <a:p>
            <a:fld id="{D7224419-2EC4-48C2-8BBD-845FAF6DF74A}" type="slidenum">
              <a:rPr lang="en-US" smtClean="0"/>
              <a:t>16</a:t>
            </a:fld>
            <a:endParaRPr lang="en-US"/>
          </a:p>
        </p:txBody>
      </p:sp>
    </p:spTree>
    <p:extLst>
      <p:ext uri="{BB962C8B-B14F-4D97-AF65-F5344CB8AC3E}">
        <p14:creationId xmlns:p14="http://schemas.microsoft.com/office/powerpoint/2010/main" val="3188380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3802251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D7224419-2EC4-48C2-8BBD-845FAF6DF74A}" type="slidenum">
              <a:rPr lang="en-US" smtClean="0"/>
              <a:t>20</a:t>
            </a:fld>
            <a:endParaRPr lang="en-US"/>
          </a:p>
        </p:txBody>
      </p:sp>
    </p:spTree>
    <p:extLst>
      <p:ext uri="{BB962C8B-B14F-4D97-AF65-F5344CB8AC3E}">
        <p14:creationId xmlns:p14="http://schemas.microsoft.com/office/powerpoint/2010/main" val="1185153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782961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kern="1200">
              <a:solidFill>
                <a:schemeClr val="tx1"/>
              </a:solidFill>
              <a:effectLst/>
              <a:latin typeface="Calibri" pitchFamily="68" charset="0"/>
              <a:ea typeface="MS PGothic" panose="020B0600070205080204" pitchFamily="34" charset="-128"/>
              <a:cs typeface="Calibri"/>
            </a:endParaRPr>
          </a:p>
          <a:p>
            <a:endParaRPr lang="en-US">
              <a:latin typeface="Raleway" pitchFamily="2"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21404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a:t>
            </a:fld>
            <a:endParaRPr lang="en-CA" altLang="en-US"/>
          </a:p>
        </p:txBody>
      </p:sp>
    </p:spTree>
    <p:extLst>
      <p:ext uri="{BB962C8B-B14F-4D97-AF65-F5344CB8AC3E}">
        <p14:creationId xmlns:p14="http://schemas.microsoft.com/office/powerpoint/2010/main" val="3533671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kern="1200">
              <a:solidFill>
                <a:schemeClr val="tx1"/>
              </a:solidFill>
              <a:effectLst/>
              <a:latin typeface="Calibri" pitchFamily="68" charset="0"/>
              <a:ea typeface="MS PGothic" panose="020B0600070205080204" pitchFamily="34" charset="-128"/>
              <a:cs typeface="Calibri"/>
            </a:endParaRPr>
          </a:p>
          <a:p>
            <a:endParaRPr lang="en-US">
              <a:latin typeface="Raleway" pitchFamily="2"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76935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a:solidFill>
                  <a:schemeClr val="tx1"/>
                </a:solidFill>
                <a:effectLst/>
                <a:latin typeface="Calibri" panose="020F0502020204030204" pitchFamily="34" charset="0"/>
                <a:cs typeface="Calibri" panose="020F0502020204030204" pitchFamily="34" charset="0"/>
              </a:rPr>
              <a:t>Scope of This Quality Standard</a:t>
            </a:r>
          </a:p>
          <a:p>
            <a:endParaRPr lang="en-US" sz="1200" kern="1200">
              <a:solidFill>
                <a:schemeClr val="tx1"/>
              </a:solidFill>
              <a:effectLst/>
              <a:latin typeface="Calibri" panose="020F0502020204030204" pitchFamily="34" charset="0"/>
              <a:cs typeface="Calibri" panose="020F0502020204030204" pitchFamily="34" charset="0"/>
            </a:endParaRPr>
          </a:p>
          <a:p>
            <a:r>
              <a:rPr lang="en-CA" sz="1200" kern="1200">
                <a:solidFill>
                  <a:schemeClr val="tx1"/>
                </a:solidFill>
                <a:effectLst/>
                <a:latin typeface="Calibri" panose="020F0502020204030204" pitchFamily="34" charset="0"/>
                <a:cs typeface="Calibri" panose="020F0502020204030204" pitchFamily="34" charset="0"/>
              </a:rPr>
              <a:t>This quality standard addresses </a:t>
            </a:r>
          </a:p>
          <a:p>
            <a:r>
              <a:rPr lang="en-CA" sz="1200" kern="1200">
                <a:solidFill>
                  <a:schemeClr val="tx1"/>
                </a:solidFill>
                <a:effectLst/>
                <a:latin typeface="Calibri" panose="020F0502020204030204" pitchFamily="34" charset="0"/>
                <a:cs typeface="Calibri" panose="020F0502020204030204" pitchFamily="34" charset="0"/>
              </a:rPr>
              <a:t> </a:t>
            </a:r>
          </a:p>
          <a:p>
            <a:r>
              <a:rPr lang="en-CA" sz="1200" kern="1200">
                <a:solidFill>
                  <a:schemeClr val="tx1"/>
                </a:solidFill>
                <a:effectLst/>
                <a:latin typeface="Calibri" panose="020F0502020204030204" pitchFamily="34" charset="0"/>
                <a:cs typeface="Calibri" panose="020F0502020204030204" pitchFamily="34" charset="0"/>
              </a:rPr>
              <a:t>A separate quality standard addresses </a:t>
            </a: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endParaRPr>
              <a:latin typeface="+mn-lt"/>
            </a:endParaRPr>
          </a:p>
        </p:txBody>
      </p:sp>
    </p:spTree>
    <p:extLst>
      <p:ext uri="{BB962C8B-B14F-4D97-AF65-F5344CB8AC3E}">
        <p14:creationId xmlns:p14="http://schemas.microsoft.com/office/powerpoint/2010/main" val="1739950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755491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444640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52934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522123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709751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a:solidFill>
                  <a:schemeClr val="tx1"/>
                </a:solidFill>
                <a:effectLst/>
                <a:latin typeface="Calibri" panose="020F0502020204030204" pitchFamily="34" charset="0"/>
                <a:cs typeface="Calibri" panose="020F0502020204030204" pitchFamily="34" charset="0"/>
              </a:rPr>
              <a:t>Quality standards are a small set of high impact statements that describe optimal care where identified quality gaps exist in Ontario.</a:t>
            </a:r>
            <a:endParaRPr lang="en-US" sz="1200" b="0" i="0" kern="1200">
              <a:solidFill>
                <a:schemeClr val="tx1"/>
              </a:solidFill>
              <a:effectLst/>
              <a:latin typeface="Calibri" panose="020F0502020204030204" pitchFamily="34" charset="0"/>
              <a:cs typeface="Calibri" panose="020F0502020204030204" pitchFamily="34" charset="0"/>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anose="020F0502020204030204" pitchFamily="34" charset="0"/>
                <a:cs typeface="Calibri" panose="020F0502020204030204" pitchFamily="34" charset="0"/>
              </a:rPr>
              <a:t>Voluntary and aspirational in nature</a:t>
            </a:r>
            <a:r>
              <a:rPr lang="en-US" sz="1200" b="0" i="0" kern="1200">
                <a:solidFill>
                  <a:schemeClr val="tx1"/>
                </a:solidFill>
                <a:effectLst/>
                <a:latin typeface="Calibri" panose="020F0502020204030204" pitchFamily="34" charset="0"/>
                <a:cs typeface="Calibri" panose="020F0502020204030204" pitchFamily="34" charset="0"/>
              </a:rPr>
              <a:t>​.</a:t>
            </a: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anose="020F0502020204030204" pitchFamily="34" charset="0"/>
                <a:cs typeface="Calibri" panose="020F0502020204030204" pitchFamily="34" charset="0"/>
              </a:rPr>
              <a:t>Designed to “raise the ceiling” with the goal of having the best possible care available to all Ontarians, regardless of where they live in the province.</a:t>
            </a:r>
          </a:p>
          <a:p>
            <a:pPr marL="0" indent="0" rtl="0" fontAlgn="base">
              <a:buFont typeface="Arial" panose="020B0604020202020204" pitchFamily="34" charset="0"/>
              <a:buNone/>
            </a:pPr>
            <a:endParaRPr lang="en-US" sz="1200" b="0" i="0" u="none" strike="noStrike" kern="1200">
              <a:solidFill>
                <a:schemeClr val="tx1"/>
              </a:solidFill>
              <a:effectLst/>
              <a:latin typeface="Calibri" panose="020F0502020204030204" pitchFamily="34" charset="0"/>
              <a:cs typeface="Calibri" panose="020F0502020204030204" pitchFamily="34" charset="0"/>
            </a:endParaRPr>
          </a:p>
          <a:p>
            <a:pPr marL="171450" indent="-171450" rtl="0" fontAlgn="base">
              <a:buFont typeface="Arial" panose="020B0604020202020204" pitchFamily="34" charset="0"/>
              <a:buChar char="•"/>
            </a:pPr>
            <a:r>
              <a:rPr lang="en-US" sz="1200" b="1" kern="1200">
                <a:solidFill>
                  <a:schemeClr val="tx1"/>
                </a:solidFill>
                <a:latin typeface="Calibri" panose="020F0502020204030204" pitchFamily="34" charset="0"/>
                <a:cs typeface="Calibri" panose="020F0502020204030204" pitchFamily="34" charset="0"/>
              </a:rPr>
              <a:t>There are many guidelines, professional standards, and</a:t>
            </a:r>
            <a:r>
              <a:rPr lang="en-US" sz="1200" b="1" kern="1200" baseline="0">
                <a:solidFill>
                  <a:schemeClr val="tx1"/>
                </a:solidFill>
                <a:latin typeface="Calibri" panose="020F0502020204030204" pitchFamily="34" charset="0"/>
                <a:cs typeface="Calibri" panose="020F0502020204030204" pitchFamily="34" charset="0"/>
              </a:rPr>
              <a:t> other recommendations that contribute to the evidence ecosystem. Quality standards complement these resources.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baseline="0">
                <a:latin typeface="Calibri" panose="020F0502020204030204" pitchFamily="34" charset="0"/>
                <a:cs typeface="Calibri" panose="020F0502020204030204" pitchFamily="34" charset="0"/>
              </a:rPr>
              <a:t>Quality standards outline the what of care that should be delivered but are agnostic on who should be delivering it (unlike other CPGs, BPGs</a:t>
            </a:r>
            <a:r>
              <a:rPr lang="en-US" sz="1200" baseline="0">
                <a:latin typeface="Calibri" panose="020F0502020204030204" pitchFamily="34" charset="0"/>
                <a:cs typeface="Calibri" panose="020F0502020204030204" pitchFamily="34" charset="0"/>
              </a:rPr>
              <a:t>).</a:t>
            </a:r>
            <a:endParaRPr lang="en-US" sz="1200" b="0" kern="1200">
              <a:solidFill>
                <a:schemeClr val="tx1"/>
              </a:solidFill>
              <a:latin typeface="Calibri" panose="020F0502020204030204" pitchFamily="34" charset="0"/>
              <a:cs typeface="Calibri" panose="020F0502020204030204" pitchFamily="34" charset="0"/>
            </a:endParaRPr>
          </a:p>
          <a:p>
            <a:endParaRPr lang="en-CA" sz="1200" b="1">
              <a:latin typeface="Calibri" panose="020F0502020204030204" pitchFamily="34" charset="0"/>
              <a:cs typeface="Calibri" panose="020F0502020204030204" pitchFamily="34" charset="0"/>
            </a:endParaRPr>
          </a:p>
          <a:p>
            <a:r>
              <a:rPr lang="en-CA" sz="1200" b="1">
                <a:latin typeface="Calibri" panose="020F0502020204030204" pitchFamily="34" charset="0"/>
                <a:cs typeface="Calibri" panose="020F0502020204030204" pitchFamily="34" charset="0"/>
              </a:rPr>
              <a:t>Quality standards are: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anose="020F0502020204030204" pitchFamily="34" charset="0"/>
                <a:cs typeface="Calibri" panose="020F0502020204030204" pitchFamily="34" charset="0"/>
              </a:rPr>
              <a:t>Concise: 5 to 15 strong, evidence-based statements focused on high-priority areas for improvement.</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en-US" sz="1200" b="0" kern="1200">
                <a:solidFill>
                  <a:schemeClr val="tx1"/>
                </a:solidFill>
                <a:latin typeface="Calibri" panose="020F0502020204030204" pitchFamily="34" charset="0"/>
                <a:cs typeface="Calibri" panose="020F0502020204030204" pitchFamily="34" charset="0"/>
              </a:rPr>
              <a:t>Accessible: help clinicians and provider organizations offer the highest-quality care; and patients to know what to discuss with their care providers (</a:t>
            </a:r>
            <a:r>
              <a:rPr lang="en-US" sz="1200" b="0" baseline="0">
                <a:latin typeface="Calibri" panose="020F0502020204030204" pitchFamily="34" charset="0"/>
                <a:cs typeface="Calibri" panose="020F0502020204030204" pitchFamily="34" charset="0"/>
              </a:rPr>
              <a:t>compared with CPGs that are quite dense, these are very accessible, also written in plain language).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anose="020F0502020204030204" pitchFamily="34" charset="0"/>
                <a:cs typeface="Calibri" panose="020F0502020204030204" pitchFamily="34" charset="0"/>
              </a:rPr>
              <a:t>Measurable: each statement is accompanied by one or more quality indicators (structure, process, or outcome), with a set of outcome measures for the overall standard.</a:t>
            </a:r>
          </a:p>
          <a:p>
            <a:pPr marL="171450" lvl="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anose="020F0502020204030204" pitchFamily="34" charset="0"/>
                <a:cs typeface="Calibri" panose="020F0502020204030204" pitchFamily="34" charset="0"/>
              </a:rPr>
              <a:t>Implementable</a:t>
            </a:r>
            <a:r>
              <a:rPr lang="en-US" sz="1200" b="0">
                <a:latin typeface="Calibri" panose="020F0502020204030204" pitchFamily="34" charset="0"/>
                <a:cs typeface="Calibri" panose="020F0502020204030204" pitchFamily="34" charset="0"/>
              </a:rPr>
              <a:t>: </a:t>
            </a:r>
            <a:r>
              <a:rPr lang="en-US" sz="1200" kern="1200">
                <a:solidFill>
                  <a:schemeClr val="tx1"/>
                </a:solidFill>
                <a:latin typeface="Calibri" panose="020F0502020204030204" pitchFamily="34" charset="0"/>
                <a:cs typeface="Calibri" panose="020F0502020204030204" pitchFamily="34" charset="0"/>
              </a:rPr>
              <a:t>quality improvement tools and resources support each standard, to fuel adoption.</a:t>
            </a:r>
            <a:endParaRPr lang="en-CA" sz="1200" kern="1200">
              <a:solidFill>
                <a:schemeClr val="tx1"/>
              </a:solidFill>
              <a:latin typeface="Calibri" panose="020F0502020204030204" pitchFamily="34" charset="0"/>
              <a:cs typeface="Calibri" panose="020F0502020204030204" pitchFamily="34" charset="0"/>
            </a:endParaRPr>
          </a:p>
          <a:p>
            <a:pPr defTabSz="457883">
              <a:defRPr/>
            </a:pPr>
            <a:endParaRPr lang="en-CA" b="1">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371847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471594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333358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36</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mn-lt"/>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37</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mn-lt"/>
              <a:ea typeface="MS PGothic" panose="020B0600070205080204" pitchFamily="34" charset="-128"/>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38</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39</a:t>
            </a:fld>
            <a:endParaRPr lang="en-CA" altLang="en-US"/>
          </a:p>
        </p:txBody>
      </p:sp>
    </p:spTree>
    <p:extLst>
      <p:ext uri="{BB962C8B-B14F-4D97-AF65-F5344CB8AC3E}">
        <p14:creationId xmlns:p14="http://schemas.microsoft.com/office/powerpoint/2010/main" val="39034977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40</a:t>
            </a:fld>
            <a:endParaRPr lang="en-CA" altLang="en-US"/>
          </a:p>
        </p:txBody>
      </p:sp>
    </p:spTree>
    <p:extLst>
      <p:ext uri="{BB962C8B-B14F-4D97-AF65-F5344CB8AC3E}">
        <p14:creationId xmlns:p14="http://schemas.microsoft.com/office/powerpoint/2010/main" val="784299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en-CA" sz="1200" b="1">
                <a:latin typeface="Calibri" panose="020F0502020204030204" pitchFamily="34" charset="0"/>
                <a:cs typeface="Calibri" panose="020F0502020204030204" pitchFamily="34" charset="0"/>
              </a:rPr>
              <a:t>Patients, caregivers and the public </a:t>
            </a:r>
            <a:r>
              <a:rPr lang="en-CA" sz="1200">
                <a:latin typeface="Calibri" panose="020F0502020204030204" pitchFamily="34" charset="0"/>
                <a:cs typeface="Calibri" panose="020F0502020204030204" pitchFamily="34" charset="0"/>
              </a:rPr>
              <a:t>can use quality standards to understand what excellent care looks like, what they should expect from their health care providers, and how to discuss the quality of their care.</a:t>
            </a:r>
            <a:endParaRPr lang="en-CA" b="1">
              <a:latin typeface="Calibri" panose="020F0502020204030204" pitchFamily="34" charset="0"/>
              <a:cs typeface="Calibri" panose="020F0502020204030204" pitchFamily="34" charset="0"/>
            </a:endParaRPr>
          </a:p>
          <a:p>
            <a:pPr marL="360363" lvl="1" indent="-360363">
              <a:lnSpc>
                <a:spcPct val="95000"/>
              </a:lnSpc>
              <a:spcAft>
                <a:spcPts val="600"/>
              </a:spcAft>
              <a:buClr>
                <a:srgbClr val="00858F"/>
              </a:buClr>
              <a:buFont typeface="Arial" panose="020B0604020202020204" pitchFamily="34" charset="0"/>
              <a:buChar char="•"/>
            </a:pPr>
            <a:r>
              <a:rPr lang="en-CA" sz="1200" b="1">
                <a:latin typeface="Calibri" panose="020F0502020204030204" pitchFamily="34" charset="0"/>
                <a:cs typeface="Calibri" panose="020F0502020204030204" pitchFamily="34" charset="0"/>
              </a:rPr>
              <a:t>Provincial regions and disease agencies </a:t>
            </a:r>
            <a:r>
              <a:rPr lang="en-CA" sz="1200">
                <a:latin typeface="Calibri" panose="020F0502020204030204" pitchFamily="34" charset="0"/>
                <a:cs typeface="Calibri" panose="020F0502020204030204" pitchFamily="34" charset="0"/>
              </a:rPr>
              <a:t>can use quality standards to measure health outcomes, hold health service providers accountable for delivering high-quality care, and inform regional improvement strategies.</a:t>
            </a:r>
            <a:endParaRPr lang="en-CA" sz="1200" b="1">
              <a:latin typeface="Calibri" panose="020F0502020204030204" pitchFamily="34" charset="0"/>
              <a:cs typeface="Calibri" panose="020F0502020204030204" pitchFamily="34" charset="0"/>
            </a:endParaRPr>
          </a:p>
          <a:p>
            <a:pPr marL="360363" lvl="1" indent="-360363">
              <a:lnSpc>
                <a:spcPct val="95000"/>
              </a:lnSpc>
              <a:spcAft>
                <a:spcPts val="600"/>
              </a:spcAft>
              <a:buClr>
                <a:srgbClr val="00858F"/>
              </a:buClr>
              <a:buFont typeface="Arial" panose="020B0604020202020204" pitchFamily="34" charset="0"/>
              <a:buChar char="•"/>
            </a:pPr>
            <a:r>
              <a:rPr lang="en-CA" sz="1200" b="1">
                <a:latin typeface="Calibri" panose="020F0502020204030204" pitchFamily="34" charset="0"/>
                <a:cs typeface="Calibri" panose="020F0502020204030204" pitchFamily="34" charset="0"/>
              </a:rPr>
              <a:t>Provider organizations </a:t>
            </a:r>
            <a:r>
              <a:rPr lang="en-CA" sz="1200">
                <a:latin typeface="Calibri" panose="020F0502020204030204" pitchFamily="34" charset="0"/>
                <a:cs typeface="Calibri" panose="020F0502020204030204" pitchFamily="34" charset="0"/>
              </a:rPr>
              <a:t>can use quality standards to measure and audit their quality of care, identify gaps, guide organizational improvement strategies, and inform clinical program investments.</a:t>
            </a:r>
            <a:endParaRPr lang="en-CA" sz="1200" b="1">
              <a:latin typeface="Calibri" panose="020F0502020204030204" pitchFamily="34" charset="0"/>
              <a:cs typeface="Calibri" panose="020F0502020204030204" pitchFamily="34" charset="0"/>
            </a:endParaRPr>
          </a:p>
          <a:p>
            <a:pPr marL="360363" lvl="1" indent="-360363">
              <a:lnSpc>
                <a:spcPct val="95000"/>
              </a:lnSpc>
              <a:spcAft>
                <a:spcPts val="600"/>
              </a:spcAft>
              <a:buClr>
                <a:srgbClr val="00858F"/>
              </a:buClr>
              <a:buFont typeface="Arial" panose="020B0604020202020204" pitchFamily="34" charset="0"/>
              <a:buChar char="•"/>
            </a:pPr>
            <a:r>
              <a:rPr lang="en-CA" sz="1200" b="1">
                <a:latin typeface="Calibri" panose="020F0502020204030204" pitchFamily="34" charset="0"/>
                <a:cs typeface="Calibri" panose="020F0502020204030204" pitchFamily="34" charset="0"/>
              </a:rPr>
              <a:t>Health care professionals </a:t>
            </a:r>
            <a:r>
              <a:rPr lang="en-CA" sz="1200">
                <a:latin typeface="Calibri" panose="020F0502020204030204" pitchFamily="34" charset="0"/>
                <a:cs typeface="Calibri" panose="020F0502020204030204" pitchFamily="34" charset="0"/>
              </a:rPr>
              <a:t>can use quality standards to evaluate their practice and identify areas for personal and organizational quality improvement, and can incorporate the evidence-based statements into professional education.</a:t>
            </a:r>
            <a:endParaRPr lang="en-CA" sz="1200" b="1">
              <a:latin typeface="Calibri" panose="020F0502020204030204" pitchFamily="34" charset="0"/>
              <a:cs typeface="Calibri" panose="020F0502020204030204" pitchFamily="34" charset="0"/>
            </a:endParaRPr>
          </a:p>
          <a:p>
            <a:pPr marL="360363" lvl="1" indent="-360363">
              <a:lnSpc>
                <a:spcPct val="95000"/>
              </a:lnSpc>
              <a:spcAft>
                <a:spcPts val="600"/>
              </a:spcAft>
              <a:buClr>
                <a:srgbClr val="00858F"/>
              </a:buClr>
              <a:buFont typeface="Arial" panose="020B0604020202020204" pitchFamily="34" charset="0"/>
              <a:buChar char="•"/>
            </a:pPr>
            <a:r>
              <a:rPr lang="en-CA" sz="1200" b="1">
                <a:latin typeface="Calibri" panose="020F0502020204030204" pitchFamily="34" charset="0"/>
                <a:cs typeface="Calibri" panose="020F0502020204030204" pitchFamily="34" charset="0"/>
              </a:rPr>
              <a:t>Government </a:t>
            </a:r>
            <a:r>
              <a:rPr lang="en-CA" sz="1200">
                <a:latin typeface="Calibri" panose="020F0502020204030204" pitchFamily="34" charset="0"/>
                <a:cs typeface="Calibri" panose="020F0502020204030204" pitchFamily="34" charset="0"/>
              </a:rPr>
              <a:t>can use quality standards to identify provincial priority areas, inform new data collection and reporting initiatives, and design performance indicators and funding incentives.</a:t>
            </a:r>
          </a:p>
          <a:p>
            <a:endParaRPr lang="en-CA" b="1">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CA" sz="1200">
                <a:latin typeface="Calibri" panose="020F0502020204030204" pitchFamily="34" charset="0"/>
                <a:ea typeface="MS PGothic"/>
                <a:cs typeface="Calibri" panose="020F0502020204030204" pitchFamily="34" charset="0"/>
              </a:rPr>
              <a:t>Each quality standard focuses on a specific health care issue.  The development of each quality standard is accompanied by an assortment of resources.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a:latin typeface="Calibri" panose="020F0502020204030204" pitchFamily="34" charset="0"/>
                <a:ea typeface="MS PGothic"/>
                <a:cs typeface="Calibri" panose="020F0502020204030204" pitchFamily="34" charset="0"/>
              </a:rPr>
              <a:t>Through concise, easy-to-understand statements, quality standards outline what quality care looks like for a condition or topic based on the evidence.</a:t>
            </a:r>
          </a:p>
          <a:p>
            <a:pPr marL="285750" indent="-285750">
              <a:buFont typeface="Arial" panose="020B0604020202020204" pitchFamily="34" charset="0"/>
              <a:buChar char="•"/>
            </a:pPr>
            <a:r>
              <a:rPr lang="en-CA" sz="1200">
                <a:latin typeface="Calibri" panose="020F0502020204030204" pitchFamily="34" charset="0"/>
                <a:ea typeface="MS PGothic"/>
                <a:cs typeface="Calibri" panose="020F0502020204030204" pitchFamily="34" charset="0"/>
              </a:rPr>
              <a:t>Each quality standard is accompanied by a: </a:t>
            </a:r>
            <a:endParaRPr lang="en-CA" sz="120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CA" sz="1200" i="1">
                <a:latin typeface="Calibri" panose="020F0502020204030204" pitchFamily="34" charset="0"/>
                <a:ea typeface="MS PGothic"/>
                <a:cs typeface="Calibri" panose="020F0502020204030204" pitchFamily="34" charset="0"/>
              </a:rPr>
              <a:t>Patient conversation guide </a:t>
            </a:r>
          </a:p>
          <a:p>
            <a:pPr marL="742950" lvl="1" indent="-285750">
              <a:buFont typeface="Arial" panose="020B0604020202020204" pitchFamily="34" charset="0"/>
              <a:buChar char="•"/>
            </a:pPr>
            <a:r>
              <a:rPr lang="en-CA" sz="1200" i="1">
                <a:latin typeface="Calibri" panose="020F0502020204030204" pitchFamily="34" charset="0"/>
                <a:ea typeface="MS PGothic"/>
                <a:cs typeface="Calibri" panose="020F0502020204030204" pitchFamily="34" charset="0"/>
              </a:rPr>
              <a:t>Getting started guide</a:t>
            </a:r>
          </a:p>
          <a:p>
            <a:pPr marL="742950" lvl="1" indent="-285750">
              <a:buFont typeface="Arial" panose="020B0604020202020204" pitchFamily="34" charset="0"/>
              <a:buChar char="•"/>
            </a:pPr>
            <a:r>
              <a:rPr lang="en-CA" sz="1200" i="1">
                <a:latin typeface="Calibri" panose="020F0502020204030204" pitchFamily="34" charset="0"/>
                <a:ea typeface="MS PGothic"/>
                <a:cs typeface="Calibri" panose="020F0502020204030204" pitchFamily="34" charset="0"/>
              </a:rPr>
              <a:t>Placemat</a:t>
            </a:r>
            <a:endParaRPr lang="en-CA" sz="1200" i="1">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CA" sz="1200" i="1">
                <a:latin typeface="Calibri" panose="020F0502020204030204" pitchFamily="34" charset="0"/>
                <a:ea typeface="MS PGothic"/>
                <a:cs typeface="Calibri" panose="020F0502020204030204" pitchFamily="34" charset="0"/>
              </a:rPr>
              <a:t>Measurement guide</a:t>
            </a:r>
          </a:p>
          <a:p>
            <a:pPr marL="285750" indent="-285750">
              <a:buFont typeface="Arial" panose="020B0604020202020204" pitchFamily="34" charset="0"/>
              <a:buChar char="•"/>
            </a:pPr>
            <a:r>
              <a:rPr lang="en-CA" sz="1200">
                <a:latin typeface="Calibri" panose="020F0502020204030204" pitchFamily="34" charset="0"/>
                <a:ea typeface="MS PGothic"/>
                <a:cs typeface="Calibri" panose="020F0502020204030204" pitchFamily="34" charset="0"/>
              </a:rPr>
              <a:t>Quality standards provide the blueprint to enable the health care system in Ontario to work better, facilitate smooth transitions, and ensure patients receive the same high-quality care, regardless of where they reside.</a:t>
            </a: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mn-lt"/>
            </a:endParaRPr>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a:latin typeface="Calibri" panose="020F0502020204030204" pitchFamily="34" charset="0"/>
                <a:ea typeface="MS PGothic"/>
                <a:cs typeface="Calibri" panose="020F0502020204030204" pitchFamily="34" charset="0"/>
              </a:rPr>
              <a:t>Every quality standard includes a plain language summary for patients,</a:t>
            </a:r>
            <a:r>
              <a:rPr lang="en-CA" b="0" baseline="0">
                <a:latin typeface="Calibri" panose="020F0502020204030204" pitchFamily="34" charset="0"/>
                <a:ea typeface="MS PGothic"/>
                <a:cs typeface="Calibri" panose="020F0502020204030204" pitchFamily="34" charset="0"/>
              </a:rPr>
              <a:t> families, </a:t>
            </a:r>
            <a:r>
              <a:rPr lang="en-CA" b="0">
                <a:latin typeface="Calibri" panose="020F0502020204030204" pitchFamily="34" charset="0"/>
                <a:ea typeface="MS PGothic"/>
                <a:cs typeface="Calibri" panose="020F0502020204030204" pitchFamily="34" charset="0"/>
              </a:rPr>
              <a:t>caregivers and the public called the </a:t>
            </a:r>
            <a:r>
              <a:rPr lang="en-CA" b="1">
                <a:latin typeface="Calibri" panose="020F0502020204030204" pitchFamily="34" charset="0"/>
                <a:ea typeface="MS PGothic"/>
                <a:cs typeface="Calibri" panose="020F0502020204030204" pitchFamily="34" charset="0"/>
              </a:rPr>
              <a:t>patient guide.</a:t>
            </a:r>
          </a:p>
          <a:p>
            <a:endParaRPr lang="en-US" baseline="0">
              <a:latin typeface="Calibri" panose="020F0502020204030204" pitchFamily="34" charset="0"/>
              <a:cs typeface="Calibri" panose="020F0502020204030204" pitchFamily="34" charset="0"/>
            </a:endParaRPr>
          </a:p>
          <a:p>
            <a:r>
              <a:rPr lang="en-US" b="1" baseline="0">
                <a:latin typeface="Calibri" panose="020F0502020204030204" pitchFamily="34" charset="0"/>
                <a:ea typeface="MS PGothic"/>
                <a:cs typeface="Calibri" panose="020F0502020204030204" pitchFamily="34" charset="0"/>
              </a:rPr>
              <a:t>Patient engagement in quality standards:</a:t>
            </a:r>
            <a:r>
              <a:rPr lang="en-US" b="1">
                <a:latin typeface="Calibri" panose="020F0502020204030204" pitchFamily="34" charset="0"/>
                <a:ea typeface="MS PGothic"/>
                <a:cs typeface="Calibri" panose="020F0502020204030204" pitchFamily="34" charset="0"/>
              </a:rPr>
              <a:t> </a:t>
            </a:r>
            <a:endParaRPr lang="en-US" b="1" baseline="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CA" sz="1200">
                <a:latin typeface="Calibri" panose="020F0502020204030204" pitchFamily="34" charset="0"/>
                <a:ea typeface="MS PGothic"/>
                <a:cs typeface="Calibri" panose="020F0502020204030204" pitchFamily="34" charset="0"/>
              </a:rPr>
              <a:t>Membership on advisory committees</a:t>
            </a:r>
          </a:p>
          <a:p>
            <a:pPr marL="171450" indent="-171450">
              <a:buFont typeface="Arial" panose="020B0604020202020204" pitchFamily="34" charset="0"/>
              <a:buChar char="•"/>
            </a:pPr>
            <a:r>
              <a:rPr lang="en-CA" sz="1200">
                <a:latin typeface="Calibri" panose="020F0502020204030204" pitchFamily="34" charset="0"/>
                <a:ea typeface="MS PGothic"/>
                <a:cs typeface="Calibri" panose="020F0502020204030204" pitchFamily="34" charset="0"/>
              </a:rPr>
              <a:t>Focus groups and key informant interviews on topic-specific content (when necessary)</a:t>
            </a:r>
          </a:p>
          <a:p>
            <a:pPr marL="171450" indent="-171450">
              <a:buFont typeface="Arial" panose="020B0604020202020204" pitchFamily="34" charset="0"/>
              <a:buChar char="•"/>
            </a:pPr>
            <a:r>
              <a:rPr lang="en-CA" sz="1200">
                <a:latin typeface="Calibri" panose="020F0502020204030204" pitchFamily="34" charset="0"/>
                <a:ea typeface="MS PGothic"/>
                <a:cs typeface="Calibri" panose="020F0502020204030204" pitchFamily="34" charset="0"/>
              </a:rPr>
              <a:t>Public comment period for each quality standard</a:t>
            </a:r>
          </a:p>
          <a:p>
            <a:pPr marL="171450" indent="-171450">
              <a:buFont typeface="Arial" panose="020B0604020202020204" pitchFamily="34" charset="0"/>
              <a:buChar char="•"/>
            </a:pPr>
            <a:r>
              <a:rPr lang="en-CA" sz="1200">
                <a:latin typeface="Calibri" panose="020F0502020204030204" pitchFamily="34" charset="0"/>
                <a:ea typeface="MS PGothic"/>
                <a:cs typeface="Calibri" panose="020F0502020204030204" pitchFamily="34" charset="0"/>
              </a:rPr>
              <a:t>Consultations on the patient guide</a:t>
            </a:r>
          </a:p>
          <a:p>
            <a:endParaRPr lang="en-US">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latin typeface="Calibri" panose="020F0502020204030204" pitchFamily="34" charset="0"/>
                <a:cs typeface="Calibri" panose="020F0502020204030204" pitchFamily="34" charset="0"/>
              </a:rPr>
              <a:t>There are things we can do today despite the larger systemic barriers that may take time to resolve. The </a:t>
            </a:r>
            <a:r>
              <a:rPr lang="en-CA" i="1">
                <a:latin typeface="Calibri" panose="020F0502020204030204" pitchFamily="34" charset="0"/>
                <a:cs typeface="Calibri" panose="020F0502020204030204" pitchFamily="34" charset="0"/>
              </a:rPr>
              <a:t>Getting Started Guide </a:t>
            </a:r>
            <a:r>
              <a:rPr lang="en-CA">
                <a:latin typeface="Calibri" panose="020F0502020204030204" pitchFamily="34" charset="0"/>
                <a:cs typeface="Calibri" panose="020F0502020204030204" pitchFamily="34" charset="0"/>
              </a:rPr>
              <a:t>is a document that outlines a process for using the quality standards as a resource to deliver high-quality care. It compiles a number of resources to support adoption, such as links to implementation and quality improvement resources, examples and activities for reflection, and templates and documents to support the implementation planning activities. The </a:t>
            </a:r>
            <a:r>
              <a:rPr lang="en-CA" i="1">
                <a:latin typeface="Calibri" panose="020F0502020204030204" pitchFamily="34" charset="0"/>
                <a:cs typeface="Calibri" panose="020F0502020204030204" pitchFamily="34" charset="0"/>
              </a:rPr>
              <a:t>Getting Started Guide </a:t>
            </a:r>
            <a:r>
              <a:rPr lang="en-CA">
                <a:latin typeface="Calibri" panose="020F0502020204030204" pitchFamily="34" charset="0"/>
                <a:cs typeface="Calibri" panose="020F0502020204030204" pitchFamily="34" charset="0"/>
              </a:rPr>
              <a:t>also includes an Action Plan Template and examples on how Quality Improvement Plans can help to advance quality standards.</a:t>
            </a:r>
            <a:endParaRPr lang="en-US">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5A9CC-B710-015B-4F1D-5B87D9565AA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EA141C2-34C2-F289-FB0D-ECA61E94142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08719B0-AD18-0916-01D1-045AF08D6213}"/>
              </a:ext>
            </a:extLst>
          </p:cNvPr>
          <p:cNvSpPr>
            <a:spLocks noGrp="1"/>
          </p:cNvSpPr>
          <p:nvPr>
            <p:ph type="dt" sz="half" idx="10"/>
          </p:nvPr>
        </p:nvSpPr>
        <p:spPr/>
        <p:txBody>
          <a:bodyPr/>
          <a:lstStyle/>
          <a:p>
            <a:fld id="{0756A778-4697-478D-9A82-C4B8822EC08E}" type="datetimeFigureOut">
              <a:rPr lang="en-US" smtClean="0"/>
              <a:t>3/22/2023</a:t>
            </a:fld>
            <a:endParaRPr lang="en-US"/>
          </a:p>
        </p:txBody>
      </p:sp>
      <p:sp>
        <p:nvSpPr>
          <p:cNvPr id="5" name="Footer Placeholder 4">
            <a:extLst>
              <a:ext uri="{FF2B5EF4-FFF2-40B4-BE49-F238E27FC236}">
                <a16:creationId xmlns:a16="http://schemas.microsoft.com/office/drawing/2014/main" id="{23DFD613-FC5F-5357-8F34-FA3CB4DFD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C0E61A-C19F-A483-C6E6-C083B728F688}"/>
              </a:ext>
            </a:extLst>
          </p:cNvPr>
          <p:cNvSpPr>
            <a:spLocks noGrp="1"/>
          </p:cNvSpPr>
          <p:nvPr>
            <p:ph type="sldNum" sz="quarter" idx="12"/>
          </p:nvPr>
        </p:nvSpPr>
        <p:spPr/>
        <p:txBody>
          <a:bodyPr/>
          <a:lstStyle/>
          <a:p>
            <a:fld id="{72684E1E-FFED-4BB0-B64F-75E99EAA87D6}" type="slidenum">
              <a:rPr lang="en-US" smtClean="0"/>
              <a:t>‹#›</a:t>
            </a:fld>
            <a:endParaRPr lang="en-US"/>
          </a:p>
        </p:txBody>
      </p:sp>
    </p:spTree>
    <p:extLst>
      <p:ext uri="{BB962C8B-B14F-4D97-AF65-F5344CB8AC3E}">
        <p14:creationId xmlns:p14="http://schemas.microsoft.com/office/powerpoint/2010/main" val="1911377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E716D-DE20-5F12-1692-F60470EFC1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CD4818-85B5-482D-2857-C46204DD5B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F752F-093D-5473-D68F-D13F36F26B45}"/>
              </a:ext>
            </a:extLst>
          </p:cNvPr>
          <p:cNvSpPr>
            <a:spLocks noGrp="1"/>
          </p:cNvSpPr>
          <p:nvPr>
            <p:ph type="dt" sz="half" idx="10"/>
          </p:nvPr>
        </p:nvSpPr>
        <p:spPr/>
        <p:txBody>
          <a:bodyPr/>
          <a:lstStyle/>
          <a:p>
            <a:fld id="{0756A778-4697-478D-9A82-C4B8822EC08E}" type="datetimeFigureOut">
              <a:rPr lang="en-US" smtClean="0"/>
              <a:t>3/22/2023</a:t>
            </a:fld>
            <a:endParaRPr lang="en-US"/>
          </a:p>
        </p:txBody>
      </p:sp>
      <p:sp>
        <p:nvSpPr>
          <p:cNvPr id="5" name="Footer Placeholder 4">
            <a:extLst>
              <a:ext uri="{FF2B5EF4-FFF2-40B4-BE49-F238E27FC236}">
                <a16:creationId xmlns:a16="http://schemas.microsoft.com/office/drawing/2014/main" id="{56C39424-BADE-C7EB-9A05-37B08E22A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627D8-34F8-022F-4974-D338733C3A8A}"/>
              </a:ext>
            </a:extLst>
          </p:cNvPr>
          <p:cNvSpPr>
            <a:spLocks noGrp="1"/>
          </p:cNvSpPr>
          <p:nvPr>
            <p:ph type="sldNum" sz="quarter" idx="12"/>
          </p:nvPr>
        </p:nvSpPr>
        <p:spPr/>
        <p:txBody>
          <a:bodyPr/>
          <a:lstStyle/>
          <a:p>
            <a:fld id="{72684E1E-FFED-4BB0-B64F-75E99EAA87D6}" type="slidenum">
              <a:rPr lang="en-US" smtClean="0"/>
              <a:t>‹#›</a:t>
            </a:fld>
            <a:endParaRPr lang="en-US"/>
          </a:p>
        </p:txBody>
      </p:sp>
    </p:spTree>
    <p:extLst>
      <p:ext uri="{BB962C8B-B14F-4D97-AF65-F5344CB8AC3E}">
        <p14:creationId xmlns:p14="http://schemas.microsoft.com/office/powerpoint/2010/main" val="1827620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386E0D-517D-FFA5-1826-1BC7A7C3F7F2}"/>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8D057B-D1A1-0A80-EF76-15763F4BEEF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DEC6A-4DBE-FE1D-1BFA-B0A6217BD1A5}"/>
              </a:ext>
            </a:extLst>
          </p:cNvPr>
          <p:cNvSpPr>
            <a:spLocks noGrp="1"/>
          </p:cNvSpPr>
          <p:nvPr>
            <p:ph type="dt" sz="half" idx="10"/>
          </p:nvPr>
        </p:nvSpPr>
        <p:spPr/>
        <p:txBody>
          <a:bodyPr/>
          <a:lstStyle/>
          <a:p>
            <a:fld id="{0756A778-4697-478D-9A82-C4B8822EC08E}" type="datetimeFigureOut">
              <a:rPr lang="en-US" smtClean="0"/>
              <a:t>3/22/2023</a:t>
            </a:fld>
            <a:endParaRPr lang="en-US"/>
          </a:p>
        </p:txBody>
      </p:sp>
      <p:sp>
        <p:nvSpPr>
          <p:cNvPr id="5" name="Footer Placeholder 4">
            <a:extLst>
              <a:ext uri="{FF2B5EF4-FFF2-40B4-BE49-F238E27FC236}">
                <a16:creationId xmlns:a16="http://schemas.microsoft.com/office/drawing/2014/main" id="{75D096B4-A711-3D02-F82A-8422C7E47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97754-1BA5-32B0-55DF-20D14BC28040}"/>
              </a:ext>
            </a:extLst>
          </p:cNvPr>
          <p:cNvSpPr>
            <a:spLocks noGrp="1"/>
          </p:cNvSpPr>
          <p:nvPr>
            <p:ph type="sldNum" sz="quarter" idx="12"/>
          </p:nvPr>
        </p:nvSpPr>
        <p:spPr/>
        <p:txBody>
          <a:bodyPr/>
          <a:lstStyle/>
          <a:p>
            <a:fld id="{72684E1E-FFED-4BB0-B64F-75E99EAA87D6}" type="slidenum">
              <a:rPr lang="en-US" smtClean="0"/>
              <a:t>‹#›</a:t>
            </a:fld>
            <a:endParaRPr lang="en-US"/>
          </a:p>
        </p:txBody>
      </p:sp>
    </p:spTree>
    <p:extLst>
      <p:ext uri="{BB962C8B-B14F-4D97-AF65-F5344CB8AC3E}">
        <p14:creationId xmlns:p14="http://schemas.microsoft.com/office/powerpoint/2010/main" val="1577459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_quote">
    <p:spTree>
      <p:nvGrpSpPr>
        <p:cNvPr id="1" name=""/>
        <p:cNvGrpSpPr/>
        <p:nvPr/>
      </p:nvGrpSpPr>
      <p:grpSpPr>
        <a:xfrm>
          <a:off x="0" y="0"/>
          <a:ext cx="0" cy="0"/>
          <a:chOff x="0" y="0"/>
          <a:chExt cx="0" cy="0"/>
        </a:xfrm>
      </p:grpSpPr>
      <p:sp>
        <p:nvSpPr>
          <p:cNvPr id="2" name="Title 1"/>
          <p:cNvSpPr>
            <a:spLocks noGrp="1"/>
          </p:cNvSpPr>
          <p:nvPr>
            <p:ph type="title"/>
          </p:nvPr>
        </p:nvSpPr>
        <p:spPr>
          <a:xfrm>
            <a:off x="722315" y="1815667"/>
            <a:ext cx="6081935" cy="1021556"/>
          </a:xfrm>
        </p:spPr>
        <p:txBody>
          <a:bodyPr anchor="t"/>
          <a:lstStyle>
            <a:lvl1pPr algn="l">
              <a:lnSpc>
                <a:spcPts val="2925"/>
              </a:lnSpc>
              <a:spcAft>
                <a:spcPts val="900"/>
              </a:spcAft>
              <a:defRPr sz="2700" b="1" cap="none">
                <a:solidFill>
                  <a:schemeClr val="tx1"/>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4857" y="4567498"/>
            <a:ext cx="1259632" cy="597167"/>
          </a:xfrm>
          <a:prstGeom prst="rect">
            <a:avLst/>
          </a:prstGeom>
        </p:spPr>
      </p:pic>
      <p:sp>
        <p:nvSpPr>
          <p:cNvPr id="4" name="TextBox 3"/>
          <p:cNvSpPr txBox="1"/>
          <p:nvPr userDrawn="1"/>
        </p:nvSpPr>
        <p:spPr>
          <a:xfrm>
            <a:off x="7156826" y="-11206"/>
            <a:ext cx="1191352" cy="2977610"/>
          </a:xfrm>
          <a:prstGeom prst="rect">
            <a:avLst/>
          </a:prstGeom>
          <a:noFill/>
        </p:spPr>
        <p:txBody>
          <a:bodyPr wrap="none" rtlCol="0">
            <a:spAutoFit/>
          </a:bodyPr>
          <a:lstStyle/>
          <a:p>
            <a:r>
              <a:rPr lang="en-US" sz="18749" u="none">
                <a:solidFill>
                  <a:schemeClr val="tx2"/>
                </a:solidFill>
                <a:latin typeface="ITC Century Std Book"/>
                <a:cs typeface="ITC Century Std Book"/>
              </a:rPr>
              <a:t>”</a:t>
            </a:r>
          </a:p>
        </p:txBody>
      </p:sp>
      <p:sp>
        <p:nvSpPr>
          <p:cNvPr id="3" name="TextBox 2">
            <a:extLst>
              <a:ext uri="{FF2B5EF4-FFF2-40B4-BE49-F238E27FC236}">
                <a16:creationId xmlns:a16="http://schemas.microsoft.com/office/drawing/2014/main" id="{08173EB5-6E37-6A8B-8AD6-B283E815067F}"/>
              </a:ext>
            </a:extLst>
          </p:cNvPr>
          <p:cNvSpPr txBox="1"/>
          <p:nvPr userDrawn="1"/>
        </p:nvSpPr>
        <p:spPr>
          <a:xfrm>
            <a:off x="7814777" y="4793304"/>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chemeClr val="tx2"/>
                </a:solidFill>
                <a:latin typeface="+mn-lt"/>
                <a:cs typeface="Calibri" panose="020F0502020204030204" pitchFamily="34" charset="0"/>
              </a:rPr>
              <a:pPr algn="r" eaLnBrk="1" hangingPunct="1">
                <a:spcBef>
                  <a:spcPct val="50000"/>
                </a:spcBef>
              </a:pPr>
              <a:t>‹#›</a:t>
            </a:fld>
            <a:endParaRPr lang="en-US" altLang="en-US" sz="1100" u="none">
              <a:solidFill>
                <a:schemeClr val="tx2"/>
              </a:solidFill>
              <a:latin typeface="+mn-lt"/>
              <a:cs typeface="Calibri" panose="020F0502020204030204" pitchFamily="34" charset="0"/>
            </a:endParaRPr>
          </a:p>
        </p:txBody>
      </p:sp>
      <p:pic>
        <p:nvPicPr>
          <p:cNvPr id="5" name="Picture 4" descr="Ontario Health logo">
            <a:extLst>
              <a:ext uri="{FF2B5EF4-FFF2-40B4-BE49-F238E27FC236}">
                <a16:creationId xmlns:a16="http://schemas.microsoft.com/office/drawing/2014/main" id="{D20B0C7D-9BDB-020D-4BAF-5FA973605AD4}"/>
              </a:ext>
            </a:extLst>
          </p:cNvPr>
          <p:cNvPicPr>
            <a:picLocks noChangeAspect="1"/>
          </p:cNvPicPr>
          <p:nvPr userDrawn="1"/>
        </p:nvPicPr>
        <p:blipFill>
          <a:blip r:embed="rId3"/>
          <a:srcRect/>
          <a:stretch/>
        </p:blipFill>
        <p:spPr>
          <a:xfrm>
            <a:off x="285660" y="4608480"/>
            <a:ext cx="926524" cy="300241"/>
          </a:xfrm>
          <a:prstGeom prst="rect">
            <a:avLst/>
          </a:prstGeom>
        </p:spPr>
      </p:pic>
      <p:sp>
        <p:nvSpPr>
          <p:cNvPr id="6" name="Rectangle 5">
            <a:extLst>
              <a:ext uri="{FF2B5EF4-FFF2-40B4-BE49-F238E27FC236}">
                <a16:creationId xmlns:a16="http://schemas.microsoft.com/office/drawing/2014/main" id="{C78635DC-7AEE-C0E1-BB8B-ADA41C76AE26}"/>
              </a:ext>
            </a:extLst>
          </p:cNvPr>
          <p:cNvSpPr/>
          <p:nvPr userDrawn="1"/>
        </p:nvSpPr>
        <p:spPr bwMode="auto">
          <a:xfrm>
            <a:off x="4"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189"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2071990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userDrawn="1"/>
        </p:nvSpPr>
        <p:spPr bwMode="auto">
          <a:xfrm>
            <a:off x="3" y="0"/>
            <a:ext cx="423949" cy="1356972"/>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4" name="Picture 3" descr="Ontario Health logo">
            <a:extLst>
              <a:ext uri="{FF2B5EF4-FFF2-40B4-BE49-F238E27FC236}">
                <a16:creationId xmlns:a16="http://schemas.microsoft.com/office/drawing/2014/main" id="{F1D1804F-62D7-40D8-A044-1EE428B8A5EB}"/>
              </a:ext>
            </a:extLst>
          </p:cNvPr>
          <p:cNvPicPr>
            <a:picLocks noChangeAspect="1"/>
          </p:cNvPicPr>
          <p:nvPr userDrawn="1"/>
        </p:nvPicPr>
        <p:blipFill>
          <a:blip r:embed="rId2"/>
          <a:srcRect/>
          <a:stretch/>
        </p:blipFill>
        <p:spPr>
          <a:xfrm>
            <a:off x="7210337" y="4364548"/>
            <a:ext cx="1600583" cy="518670"/>
          </a:xfrm>
          <a:prstGeom prst="rect">
            <a:avLst/>
          </a:prstGeom>
        </p:spPr>
      </p:pic>
      <p:sp>
        <p:nvSpPr>
          <p:cNvPr id="5" name="Rectangle 4">
            <a:extLst>
              <a:ext uri="{FF2B5EF4-FFF2-40B4-BE49-F238E27FC236}">
                <a16:creationId xmlns:a16="http://schemas.microsoft.com/office/drawing/2014/main" id="{B4D06F2E-1418-4481-BA27-7E36F4C8E124}"/>
              </a:ext>
            </a:extLst>
          </p:cNvPr>
          <p:cNvSpPr/>
          <p:nvPr userDrawn="1"/>
        </p:nvSpPr>
        <p:spPr bwMode="auto">
          <a:xfrm>
            <a:off x="3" y="1"/>
            <a:ext cx="423949" cy="2326238"/>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2645767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4" name="TextBox 3"/>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sp>
        <p:nvSpPr>
          <p:cNvPr id="2" name="Title 1"/>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sp>
        <p:nvSpPr>
          <p:cNvPr id="3" name="Content Placeholder 2"/>
          <p:cNvSpPr>
            <a:spLocks noGrp="1"/>
          </p:cNvSpPr>
          <p:nvPr>
            <p:ph idx="1"/>
          </p:nvPr>
        </p:nvSpPr>
        <p:spPr>
          <a:xfrm>
            <a:off x="457200" y="1275606"/>
            <a:ext cx="8229600" cy="3186354"/>
          </a:xfrm>
        </p:spPr>
        <p:txBody>
          <a:bodyPr/>
          <a:lstStyle>
            <a:lvl1pPr>
              <a:buClr>
                <a:srgbClr val="00B2E3"/>
              </a:buClr>
              <a:defRPr>
                <a:solidFill>
                  <a:schemeClr val="tx1"/>
                </a:solidFill>
              </a:defRPr>
            </a:lvl1pPr>
            <a:lvl2pPr>
              <a:buClr>
                <a:srgbClr val="00B2E3"/>
              </a:buClr>
              <a:defRPr/>
            </a:lvl2pPr>
            <a:lvl3pPr>
              <a:buClr>
                <a:srgbClr val="00B2E3"/>
              </a:buClr>
              <a:defRPr/>
            </a:lvl3pPr>
            <a:lvl4pPr>
              <a:buClr>
                <a:srgbClr val="00B2E3"/>
              </a:buClr>
              <a:defRPr/>
            </a:lvl4pPr>
            <a:lvl5pPr>
              <a:buClr>
                <a:srgbClr val="00B2E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descr="Ontario Health logo">
            <a:extLst>
              <a:ext uri="{FF2B5EF4-FFF2-40B4-BE49-F238E27FC236}">
                <a16:creationId xmlns:a16="http://schemas.microsoft.com/office/drawing/2014/main" id="{79257861-92BA-4C58-9FA0-269AB8F2E39E}"/>
              </a:ext>
            </a:extLst>
          </p:cNvPr>
          <p:cNvPicPr>
            <a:picLocks noChangeAspect="1"/>
          </p:cNvPicPr>
          <p:nvPr userDrawn="1"/>
        </p:nvPicPr>
        <p:blipFill>
          <a:blip r:embed="rId2"/>
          <a:srcRect/>
          <a:stretch/>
        </p:blipFill>
        <p:spPr>
          <a:xfrm>
            <a:off x="285659" y="4608479"/>
            <a:ext cx="926524" cy="300241"/>
          </a:xfrm>
          <a:prstGeom prst="rect">
            <a:avLst/>
          </a:prstGeom>
        </p:spPr>
      </p:pic>
      <p:sp>
        <p:nvSpPr>
          <p:cNvPr id="6" name="Rectangle 5">
            <a:extLst>
              <a:ext uri="{FF2B5EF4-FFF2-40B4-BE49-F238E27FC236}">
                <a16:creationId xmlns:a16="http://schemas.microsoft.com/office/drawing/2014/main" id="{5E9F1A82-9D54-4801-8572-9152A6C6BCF8}"/>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955607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pic>
        <p:nvPicPr>
          <p:cNvPr id="9" name="Picture 8" descr="Ontario Health logo">
            <a:extLst>
              <a:ext uri="{FF2B5EF4-FFF2-40B4-BE49-F238E27FC236}">
                <a16:creationId xmlns:a16="http://schemas.microsoft.com/office/drawing/2014/main" id="{E7FCCC11-16C8-1B49-9691-633F70EE7C80}"/>
              </a:ext>
            </a:extLst>
          </p:cNvPr>
          <p:cNvPicPr>
            <a:picLocks noChangeAspect="1"/>
          </p:cNvPicPr>
          <p:nvPr userDrawn="1"/>
        </p:nvPicPr>
        <p:blipFill>
          <a:blip r:embed="rId2"/>
          <a:srcRect/>
          <a:stretch/>
        </p:blipFill>
        <p:spPr>
          <a:xfrm>
            <a:off x="285659" y="4608479"/>
            <a:ext cx="926524" cy="300241"/>
          </a:xfrm>
          <a:prstGeom prst="rect">
            <a:avLst/>
          </a:prstGeom>
        </p:spPr>
      </p:pic>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sp>
        <p:nvSpPr>
          <p:cNvPr id="10" name="Content Placeholder 2">
            <a:extLst>
              <a:ext uri="{FF2B5EF4-FFF2-40B4-BE49-F238E27FC236}">
                <a16:creationId xmlns:a16="http://schemas.microsoft.com/office/drawing/2014/main" id="{DDA31B9F-8F0D-0243-AF54-41CCCB10923A}"/>
              </a:ext>
            </a:extLst>
          </p:cNvPr>
          <p:cNvSpPr>
            <a:spLocks noGrp="1"/>
          </p:cNvSpPr>
          <p:nvPr>
            <p:ph idx="1"/>
          </p:nvPr>
        </p:nvSpPr>
        <p:spPr>
          <a:xfrm>
            <a:off x="457200" y="1275606"/>
            <a:ext cx="8229600" cy="3186354"/>
          </a:xfrm>
        </p:spPr>
        <p:txBody>
          <a:bodyPr/>
          <a:lstStyle>
            <a:lvl1pPr marL="0" indent="0">
              <a:buClr>
                <a:srgbClr val="00B2E3"/>
              </a:buClr>
              <a:buFontTx/>
              <a:buNone/>
              <a:defRPr>
                <a:solidFill>
                  <a:schemeClr val="tx1"/>
                </a:solidFill>
              </a:defRPr>
            </a:lvl1pPr>
            <a:lvl2pPr marL="457200" indent="0">
              <a:buClr>
                <a:srgbClr val="00B2E3"/>
              </a:buClr>
              <a:buFontTx/>
              <a:buNone/>
              <a:defRPr/>
            </a:lvl2pPr>
            <a:lvl3pPr marL="914400" indent="0">
              <a:buClr>
                <a:srgbClr val="00B2E3"/>
              </a:buClr>
              <a:buFontTx/>
              <a:buNone/>
              <a:defRPr/>
            </a:lvl3pPr>
            <a:lvl4pPr marL="1371600" indent="0">
              <a:buClr>
                <a:srgbClr val="00B2E3"/>
              </a:buClr>
              <a:buFontTx/>
              <a:buNone/>
              <a:defRPr/>
            </a:lvl4pPr>
            <a:lvl5pPr marL="1828800" indent="0">
              <a:buClr>
                <a:srgbClr val="00B2E3"/>
              </a:buClr>
              <a:buFontTx/>
              <a:buNone/>
              <a:defRPr/>
            </a:lvl5pPr>
          </a:lstStyle>
          <a:p>
            <a:pPr lvl="0"/>
            <a:r>
              <a:rPr lang="en-US"/>
              <a:t>Click to edit Master text styles</a:t>
            </a:r>
            <a:endParaRPr lang="en-CA"/>
          </a:p>
        </p:txBody>
      </p:sp>
    </p:spTree>
    <p:extLst>
      <p:ext uri="{BB962C8B-B14F-4D97-AF65-F5344CB8AC3E}">
        <p14:creationId xmlns:p14="http://schemas.microsoft.com/office/powerpoint/2010/main" val="3942003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Graph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pic>
        <p:nvPicPr>
          <p:cNvPr id="9" name="Picture 8" descr="Ontario Health logo">
            <a:extLst>
              <a:ext uri="{FF2B5EF4-FFF2-40B4-BE49-F238E27FC236}">
                <a16:creationId xmlns:a16="http://schemas.microsoft.com/office/drawing/2014/main" id="{E7FCCC11-16C8-1B49-9691-633F70EE7C80}"/>
              </a:ext>
            </a:extLst>
          </p:cNvPr>
          <p:cNvPicPr>
            <a:picLocks noChangeAspect="1"/>
          </p:cNvPicPr>
          <p:nvPr userDrawn="1"/>
        </p:nvPicPr>
        <p:blipFill>
          <a:blip r:embed="rId2"/>
          <a:srcRect/>
          <a:stretch/>
        </p:blipFill>
        <p:spPr>
          <a:xfrm>
            <a:off x="285659" y="4608479"/>
            <a:ext cx="926524" cy="300241"/>
          </a:xfrm>
          <a:prstGeom prst="rect">
            <a:avLst/>
          </a:prstGeom>
        </p:spPr>
      </p:pic>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graphicFrame>
        <p:nvGraphicFramePr>
          <p:cNvPr id="7" name="Table 6">
            <a:extLst>
              <a:ext uri="{FF2B5EF4-FFF2-40B4-BE49-F238E27FC236}">
                <a16:creationId xmlns:a16="http://schemas.microsoft.com/office/drawing/2014/main" id="{3CACEB7F-15DD-6F42-A3C9-367277CAE83B}"/>
              </a:ext>
            </a:extLst>
          </p:cNvPr>
          <p:cNvGraphicFramePr>
            <a:graphicFrameLocks noGrp="1"/>
          </p:cNvGraphicFramePr>
          <p:nvPr userDrawn="1">
            <p:extLst>
              <p:ext uri="{D42A27DB-BD31-4B8C-83A1-F6EECF244321}">
                <p14:modId xmlns:p14="http://schemas.microsoft.com/office/powerpoint/2010/main" val="2201604894"/>
              </p:ext>
            </p:extLst>
          </p:nvPr>
        </p:nvGraphicFramePr>
        <p:xfrm>
          <a:off x="571477" y="1965193"/>
          <a:ext cx="8109839" cy="370840"/>
        </p:xfrm>
        <a:graphic>
          <a:graphicData uri="http://schemas.openxmlformats.org/drawingml/2006/table">
            <a:tbl>
              <a:tblPr firstRow="1" bandRow="1">
                <a:tableStyleId>{5C22544A-7EE6-4342-B048-85BDC9FD1C3A}</a:tableStyleId>
              </a:tblPr>
              <a:tblGrid>
                <a:gridCol w="8109839">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i="0" u="none">
                          <a:solidFill>
                            <a:srgbClr val="000000"/>
                          </a:solidFill>
                          <a:latin typeface="Calibri" panose="020F0502020204030204" pitchFamily="34" charset="0"/>
                          <a:cs typeface="Calibri" panose="020F0502020204030204" pitchFamily="34" charset="0"/>
                        </a:rPr>
                        <a:t>Graph title can go here. Recommended length: 15 words. Calibri 12 pt.</a:t>
                      </a: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73691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pic>
        <p:nvPicPr>
          <p:cNvPr id="9" name="Picture 8" descr="Ontario Health logo">
            <a:extLst>
              <a:ext uri="{FF2B5EF4-FFF2-40B4-BE49-F238E27FC236}">
                <a16:creationId xmlns:a16="http://schemas.microsoft.com/office/drawing/2014/main" id="{E7FCCC11-16C8-1B49-9691-633F70EE7C80}"/>
              </a:ext>
            </a:extLst>
          </p:cNvPr>
          <p:cNvPicPr>
            <a:picLocks noChangeAspect="1"/>
          </p:cNvPicPr>
          <p:nvPr userDrawn="1"/>
        </p:nvPicPr>
        <p:blipFill>
          <a:blip r:embed="rId2"/>
          <a:srcRect/>
          <a:stretch/>
        </p:blipFill>
        <p:spPr>
          <a:xfrm>
            <a:off x="285659" y="4608479"/>
            <a:ext cx="926524" cy="300241"/>
          </a:xfrm>
          <a:prstGeom prst="rect">
            <a:avLst/>
          </a:prstGeom>
        </p:spPr>
      </p:pic>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graphicFrame>
        <p:nvGraphicFramePr>
          <p:cNvPr id="7" name="Table 6">
            <a:extLst>
              <a:ext uri="{FF2B5EF4-FFF2-40B4-BE49-F238E27FC236}">
                <a16:creationId xmlns:a16="http://schemas.microsoft.com/office/drawing/2014/main" id="{3CACEB7F-15DD-6F42-A3C9-367277CAE83B}"/>
              </a:ext>
            </a:extLst>
          </p:cNvPr>
          <p:cNvGraphicFramePr>
            <a:graphicFrameLocks noGrp="1"/>
          </p:cNvGraphicFramePr>
          <p:nvPr userDrawn="1">
            <p:extLst>
              <p:ext uri="{D42A27DB-BD31-4B8C-83A1-F6EECF244321}">
                <p14:modId xmlns:p14="http://schemas.microsoft.com/office/powerpoint/2010/main" val="2201604894"/>
              </p:ext>
            </p:extLst>
          </p:nvPr>
        </p:nvGraphicFramePr>
        <p:xfrm>
          <a:off x="571477" y="1965193"/>
          <a:ext cx="8109839" cy="370840"/>
        </p:xfrm>
        <a:graphic>
          <a:graphicData uri="http://schemas.openxmlformats.org/drawingml/2006/table">
            <a:tbl>
              <a:tblPr firstRow="1" bandRow="1">
                <a:tableStyleId>{5C22544A-7EE6-4342-B048-85BDC9FD1C3A}</a:tableStyleId>
              </a:tblPr>
              <a:tblGrid>
                <a:gridCol w="8109839">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i="0" u="none">
                          <a:solidFill>
                            <a:srgbClr val="000000"/>
                          </a:solidFill>
                          <a:latin typeface="Calibri" panose="020F0502020204030204" pitchFamily="34" charset="0"/>
                          <a:cs typeface="Calibri" panose="020F0502020204030204" pitchFamily="34" charset="0"/>
                        </a:rPr>
                        <a:t>Graph title can go here. Recommended length: 15 words. Calibri 12 pt.</a:t>
                      </a: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73691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00B2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6" y="1390727"/>
            <a:ext cx="6081935" cy="1477321"/>
          </a:xfrm>
        </p:spPr>
        <p:txBody>
          <a:bodyPr anchor="t"/>
          <a:lstStyle>
            <a:lvl1pPr algn="l">
              <a:defRPr sz="4000" b="1" cap="none">
                <a:solidFill>
                  <a:srgbClr val="FFFFFF"/>
                </a:solidFill>
              </a:defRPr>
            </a:lvl1pPr>
          </a:lstStyle>
          <a:p>
            <a:r>
              <a:rPr lang="en-US"/>
              <a:t>Click to edit Master title style</a:t>
            </a:r>
            <a:endParaRPr lang="en-CA"/>
          </a:p>
        </p:txBody>
      </p:sp>
      <p:sp>
        <p:nvSpPr>
          <p:cNvPr id="4" name="Rectangle 3">
            <a:extLst>
              <a:ext uri="{FF2B5EF4-FFF2-40B4-BE49-F238E27FC236}">
                <a16:creationId xmlns:a16="http://schemas.microsoft.com/office/drawing/2014/main" id="{FC22E14C-C515-44CF-A19F-E393ABBBD456}"/>
              </a:ext>
            </a:extLst>
          </p:cNvPr>
          <p:cNvSpPr/>
          <p:nvPr userDrawn="1"/>
        </p:nvSpPr>
        <p:spPr bwMode="auto">
          <a:xfrm rot="5400000">
            <a:off x="2855826" y="-1122097"/>
            <a:ext cx="317962" cy="4394004"/>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extBox 4">
            <a:extLst>
              <a:ext uri="{FF2B5EF4-FFF2-40B4-BE49-F238E27FC236}">
                <a16:creationId xmlns:a16="http://schemas.microsoft.com/office/drawing/2014/main" id="{57425822-9F98-5744-998D-767DF82FEB20}"/>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bg1"/>
                </a:solidFill>
                <a:latin typeface="Arial"/>
                <a:cs typeface="Arial"/>
              </a:rPr>
              <a:pPr algn="r" eaLnBrk="1" hangingPunct="1">
                <a:spcBef>
                  <a:spcPct val="50000"/>
                </a:spcBef>
              </a:pPr>
              <a:t>‹#›</a:t>
            </a:fld>
            <a:endParaRPr lang="en-US" altLang="en-US" sz="1100" b="0" u="none">
              <a:solidFill>
                <a:schemeClr val="bg1"/>
              </a:solidFill>
              <a:latin typeface="Arial"/>
              <a:cs typeface="Arial"/>
            </a:endParaRPr>
          </a:p>
        </p:txBody>
      </p:sp>
    </p:spTree>
    <p:extLst>
      <p:ext uri="{BB962C8B-B14F-4D97-AF65-F5344CB8AC3E}">
        <p14:creationId xmlns:p14="http://schemas.microsoft.com/office/powerpoint/2010/main" val="3862329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lvl1pPr>
              <a:defRPr>
                <a:latin typeface="Raleway" pitchFamily="2" charset="0"/>
              </a:defRPr>
            </a:lvl1pPr>
          </a:lstStyle>
          <a:p>
            <a:fld id="{7C168D28-9C6A-8D48-B7F5-3AF471BC95E1}" type="datetimeFigureOut">
              <a:rPr lang="en-US" smtClean="0"/>
              <a:pPr/>
              <a:t>3/22/2023</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lvl1pPr>
              <a:defRPr>
                <a:solidFill>
                  <a:schemeClr val="tx1"/>
                </a:solidFill>
                <a:latin typeface="Raleway" pitchFamily="2" charset="0"/>
              </a:defRPr>
            </a:lvl1p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lvl1pPr>
              <a:defRPr>
                <a:solidFill>
                  <a:schemeClr val="tx1"/>
                </a:solidFill>
                <a:latin typeface="Raleway" pitchFamily="2" charset="0"/>
              </a:defRPr>
            </a:lvl1pPr>
          </a:lstStyle>
          <a:p>
            <a:fld id="{B869D1F6-CCE9-2E47-9A77-EEFFC8AF0AA6}" type="slidenum">
              <a:rPr lang="en-US" smtClean="0"/>
              <a:pPr/>
              <a:t>‹#›</a:t>
            </a:fld>
            <a:endParaRPr lang="en-US"/>
          </a:p>
        </p:txBody>
      </p:sp>
    </p:spTree>
    <p:extLst>
      <p:ext uri="{BB962C8B-B14F-4D97-AF65-F5344CB8AC3E}">
        <p14:creationId xmlns:p14="http://schemas.microsoft.com/office/powerpoint/2010/main" val="971909287"/>
      </p:ext>
    </p:extLst>
  </p:cSld>
  <p:clrMapOvr>
    <a:masterClrMapping/>
  </p:clrMapOvr>
  <p:transition spd="slow" advClick="0" advTm="3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CB1F6-AC2E-1A8C-127E-5A9847FD63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0BC43C-EB4D-4644-57FF-2B750DF6E2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1310D-867A-8D96-6014-94633909A7D2}"/>
              </a:ext>
            </a:extLst>
          </p:cNvPr>
          <p:cNvSpPr>
            <a:spLocks noGrp="1"/>
          </p:cNvSpPr>
          <p:nvPr>
            <p:ph type="dt" sz="half" idx="10"/>
          </p:nvPr>
        </p:nvSpPr>
        <p:spPr/>
        <p:txBody>
          <a:bodyPr/>
          <a:lstStyle/>
          <a:p>
            <a:fld id="{0756A778-4697-478D-9A82-C4B8822EC08E}" type="datetimeFigureOut">
              <a:rPr lang="en-US" smtClean="0"/>
              <a:t>3/22/2023</a:t>
            </a:fld>
            <a:endParaRPr lang="en-US"/>
          </a:p>
        </p:txBody>
      </p:sp>
      <p:sp>
        <p:nvSpPr>
          <p:cNvPr id="5" name="Footer Placeholder 4">
            <a:extLst>
              <a:ext uri="{FF2B5EF4-FFF2-40B4-BE49-F238E27FC236}">
                <a16:creationId xmlns:a16="http://schemas.microsoft.com/office/drawing/2014/main" id="{D7966025-6DA4-6DED-7CF8-BFB9D951D6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1943F9-C1C6-A7C8-0C82-0FC7B627CCD6}"/>
              </a:ext>
            </a:extLst>
          </p:cNvPr>
          <p:cNvSpPr>
            <a:spLocks noGrp="1"/>
          </p:cNvSpPr>
          <p:nvPr>
            <p:ph type="sldNum" sz="quarter" idx="12"/>
          </p:nvPr>
        </p:nvSpPr>
        <p:spPr/>
        <p:txBody>
          <a:bodyPr/>
          <a:lstStyle/>
          <a:p>
            <a:fld id="{72684E1E-FFED-4BB0-B64F-75E99EAA87D6}" type="slidenum">
              <a:rPr lang="en-US" smtClean="0"/>
              <a:t>‹#›</a:t>
            </a:fld>
            <a:endParaRPr lang="en-US"/>
          </a:p>
        </p:txBody>
      </p:sp>
    </p:spTree>
    <p:extLst>
      <p:ext uri="{BB962C8B-B14F-4D97-AF65-F5344CB8AC3E}">
        <p14:creationId xmlns:p14="http://schemas.microsoft.com/office/powerpoint/2010/main" val="2155548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4765346"/>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chemeClr val="tx2"/>
                </a:solidFill>
                <a:latin typeface="+mn-lt"/>
                <a:cs typeface="Calibri" panose="020F0502020204030204" pitchFamily="34" charset="0"/>
              </a:rPr>
              <a:pPr algn="r" eaLnBrk="1" hangingPunct="1">
                <a:spcBef>
                  <a:spcPct val="50000"/>
                </a:spcBef>
              </a:pPr>
              <a:t>‹#›</a:t>
            </a:fld>
            <a:endParaRPr lang="en-US" altLang="en-US" sz="1100" u="none">
              <a:solidFill>
                <a:schemeClr val="tx2"/>
              </a:solidFill>
              <a:latin typeface="+mn-lt"/>
              <a:cs typeface="Calibri" panose="020F0502020204030204" pitchFamily="34" charset="0"/>
            </a:endParaRPr>
          </a:p>
        </p:txBody>
      </p:sp>
      <p:sp>
        <p:nvSpPr>
          <p:cNvPr id="5" name="Title 1"/>
          <p:cNvSpPr>
            <a:spLocks noGrp="1"/>
          </p:cNvSpPr>
          <p:nvPr>
            <p:ph type="title"/>
          </p:nvPr>
        </p:nvSpPr>
        <p:spPr>
          <a:xfrm>
            <a:off x="457200" y="205979"/>
            <a:ext cx="8244584" cy="874432"/>
          </a:xfrm>
        </p:spPr>
        <p:txBody>
          <a:bodyPr anchor="ctr"/>
          <a:lstStyle>
            <a:lvl1pPr>
              <a:defRPr>
                <a:solidFill>
                  <a:schemeClr val="tx1"/>
                </a:solidFill>
              </a:defRPr>
            </a:lvl1pPr>
          </a:lstStyle>
          <a:p>
            <a:r>
              <a:rPr lang="en-US"/>
              <a:t>Click to edit Master title style</a:t>
            </a:r>
            <a:endParaRPr lang="en-CA"/>
          </a:p>
        </p:txBody>
      </p:sp>
      <p:pic>
        <p:nvPicPr>
          <p:cNvPr id="2" name="Picture 1" descr="Ontario Health logo">
            <a:extLst>
              <a:ext uri="{FF2B5EF4-FFF2-40B4-BE49-F238E27FC236}">
                <a16:creationId xmlns:a16="http://schemas.microsoft.com/office/drawing/2014/main" id="{FAF4CD18-C6C4-79FB-4AC6-CD461D966B93}"/>
              </a:ext>
            </a:extLst>
          </p:cNvPr>
          <p:cNvPicPr>
            <a:picLocks noChangeAspect="1"/>
          </p:cNvPicPr>
          <p:nvPr userDrawn="1"/>
        </p:nvPicPr>
        <p:blipFill>
          <a:blip r:embed="rId2"/>
          <a:srcRect/>
          <a:stretch/>
        </p:blipFill>
        <p:spPr>
          <a:xfrm>
            <a:off x="285659" y="4608479"/>
            <a:ext cx="926524" cy="300241"/>
          </a:xfrm>
          <a:prstGeom prst="rect">
            <a:avLst/>
          </a:prstGeom>
        </p:spPr>
      </p:pic>
      <p:sp>
        <p:nvSpPr>
          <p:cNvPr id="3" name="Rectangle 2">
            <a:extLst>
              <a:ext uri="{FF2B5EF4-FFF2-40B4-BE49-F238E27FC236}">
                <a16:creationId xmlns:a16="http://schemas.microsoft.com/office/drawing/2014/main" id="{1A9EEAEA-6CEE-8FFD-CFFE-874BD7E95225}"/>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2811826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485775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2"/>
                </a:solidFill>
                <a:latin typeface="+mn-lt"/>
                <a:cs typeface="Calibri" panose="020F0502020204030204" pitchFamily="34" charset="0"/>
              </a:rPr>
              <a:pPr algn="r" eaLnBrk="1" hangingPunct="1">
                <a:spcBef>
                  <a:spcPct val="50000"/>
                </a:spcBef>
              </a:pPr>
              <a:t>‹#›</a:t>
            </a:fld>
            <a:endParaRPr lang="en-US" altLang="en-US" sz="1100" b="0" u="none">
              <a:solidFill>
                <a:schemeClr val="tx2"/>
              </a:solidFill>
              <a:latin typeface="+mn-lt"/>
              <a:cs typeface="Calibri" panose="020F0502020204030204" pitchFamily="34" charset="0"/>
            </a:endParaRPr>
          </a:p>
        </p:txBody>
      </p:sp>
      <p:pic>
        <p:nvPicPr>
          <p:cNvPr id="2" name="Picture 1" descr="Ontario Health logo">
            <a:extLst>
              <a:ext uri="{FF2B5EF4-FFF2-40B4-BE49-F238E27FC236}">
                <a16:creationId xmlns:a16="http://schemas.microsoft.com/office/drawing/2014/main" id="{A2A2E755-92FA-4ED1-804D-9CCC39812A7A}"/>
              </a:ext>
            </a:extLst>
          </p:cNvPr>
          <p:cNvPicPr>
            <a:picLocks noChangeAspect="1"/>
          </p:cNvPicPr>
          <p:nvPr userDrawn="1"/>
        </p:nvPicPr>
        <p:blipFill>
          <a:blip r:embed="rId2"/>
          <a:srcRect/>
          <a:stretch/>
        </p:blipFill>
        <p:spPr>
          <a:xfrm>
            <a:off x="285659" y="4608479"/>
            <a:ext cx="926524" cy="300241"/>
          </a:xfrm>
          <a:prstGeom prst="rect">
            <a:avLst/>
          </a:prstGeom>
        </p:spPr>
      </p:pic>
      <p:sp>
        <p:nvSpPr>
          <p:cNvPr id="3" name="Rectangle 2">
            <a:extLst>
              <a:ext uri="{FF2B5EF4-FFF2-40B4-BE49-F238E27FC236}">
                <a16:creationId xmlns:a16="http://schemas.microsoft.com/office/drawing/2014/main" id="{9AA0312F-C07D-47A0-0F43-8036CB5F3172}"/>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13713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lide_section divider">
    <p:bg>
      <p:bgPr>
        <a:solidFill>
          <a:srgbClr val="00B2E3"/>
        </a:solidFill>
        <a:effectLst/>
      </p:bgPr>
    </p:bg>
    <p:spTree>
      <p:nvGrpSpPr>
        <p:cNvPr id="1" name=""/>
        <p:cNvGrpSpPr/>
        <p:nvPr/>
      </p:nvGrpSpPr>
      <p:grpSpPr>
        <a:xfrm>
          <a:off x="0" y="0"/>
          <a:ext cx="0" cy="0"/>
          <a:chOff x="0" y="0"/>
          <a:chExt cx="0" cy="0"/>
        </a:xfrm>
      </p:grpSpPr>
      <p:sp>
        <p:nvSpPr>
          <p:cNvPr id="9" name="TextBox 8"/>
          <p:cNvSpPr txBox="1"/>
          <p:nvPr userDrawn="1"/>
        </p:nvSpPr>
        <p:spPr>
          <a:xfrm>
            <a:off x="7724259" y="4765347"/>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
        <p:nvSpPr>
          <p:cNvPr id="5" name="Title 1">
            <a:extLst>
              <a:ext uri="{FF2B5EF4-FFF2-40B4-BE49-F238E27FC236}">
                <a16:creationId xmlns:a16="http://schemas.microsoft.com/office/drawing/2014/main" id="{46904182-53F1-D854-87CC-C32B3275D116}"/>
              </a:ext>
            </a:extLst>
          </p:cNvPr>
          <p:cNvSpPr>
            <a:spLocks noGrp="1"/>
          </p:cNvSpPr>
          <p:nvPr>
            <p:ph type="title"/>
          </p:nvPr>
        </p:nvSpPr>
        <p:spPr>
          <a:xfrm>
            <a:off x="722316" y="1390727"/>
            <a:ext cx="6081935" cy="1477321"/>
          </a:xfrm>
        </p:spPr>
        <p:txBody>
          <a:bodyPr anchor="t"/>
          <a:lstStyle>
            <a:lvl1pPr algn="l">
              <a:defRPr sz="4000" b="1" cap="none">
                <a:solidFill>
                  <a:srgbClr val="FFFFFF"/>
                </a:solidFill>
              </a:defRPr>
            </a:lvl1pPr>
          </a:lstStyle>
          <a:p>
            <a:r>
              <a:rPr lang="en-US"/>
              <a:t>Click to edit Master title style</a:t>
            </a:r>
            <a:endParaRPr lang="en-CA"/>
          </a:p>
        </p:txBody>
      </p:sp>
      <p:sp>
        <p:nvSpPr>
          <p:cNvPr id="6" name="Rectangle 5">
            <a:extLst>
              <a:ext uri="{FF2B5EF4-FFF2-40B4-BE49-F238E27FC236}">
                <a16:creationId xmlns:a16="http://schemas.microsoft.com/office/drawing/2014/main" id="{191A28CB-1EAA-7404-B038-A85ACA4BF678}"/>
              </a:ext>
            </a:extLst>
          </p:cNvPr>
          <p:cNvSpPr/>
          <p:nvPr userDrawn="1"/>
        </p:nvSpPr>
        <p:spPr bwMode="auto">
          <a:xfrm rot="5400000">
            <a:off x="2855826" y="-1122097"/>
            <a:ext cx="317962" cy="4394004"/>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905188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Raleway" pitchFamily="2" charset="0"/>
              </a:defRPr>
            </a:lvl1pPr>
          </a:lstStyle>
          <a:p>
            <a:fld id="{CE2D9F10-9B8B-6449-AE9C-5491A74E0718}" type="datetimeFigureOut">
              <a:rPr lang="en-US" smtClean="0"/>
              <a:pPr/>
              <a:t>3/22/2023</a:t>
            </a:fld>
            <a:endParaRPr lang="en-US"/>
          </a:p>
        </p:txBody>
      </p:sp>
      <p:sp>
        <p:nvSpPr>
          <p:cNvPr id="5" name="Footer Placeholder 4"/>
          <p:cNvSpPr>
            <a:spLocks noGrp="1"/>
          </p:cNvSpPr>
          <p:nvPr>
            <p:ph type="ftr" sz="quarter" idx="11"/>
          </p:nvPr>
        </p:nvSpPr>
        <p:spPr/>
        <p:txBody>
          <a:bodyPr/>
          <a:lstStyle>
            <a:lvl1pPr>
              <a:defRPr>
                <a:solidFill>
                  <a:schemeClr val="tx1"/>
                </a:solidFill>
                <a:latin typeface="Raleway" pitchFamily="2"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latin typeface="Raleway" pitchFamily="2" charset="0"/>
              </a:defRPr>
            </a:lvl1pPr>
          </a:lstStyle>
          <a:p>
            <a:fld id="{9EDB5DC2-4376-BF46-A122-797D57CA887C}" type="slidenum">
              <a:rPr lang="en-US" smtClean="0"/>
              <a:pPr/>
              <a:t>‹#›</a:t>
            </a:fld>
            <a:endParaRPr lang="en-US"/>
          </a:p>
        </p:txBody>
      </p:sp>
    </p:spTree>
    <p:extLst>
      <p:ext uri="{BB962C8B-B14F-4D97-AF65-F5344CB8AC3E}">
        <p14:creationId xmlns:p14="http://schemas.microsoft.com/office/powerpoint/2010/main" val="3352757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DA349-4E00-4EA5-CED1-989F20E14CC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AC068A3-64B3-D49E-F3E0-5545017A48D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D70156-770B-8DB5-D35F-AE04DB0BACCC}"/>
              </a:ext>
            </a:extLst>
          </p:cNvPr>
          <p:cNvSpPr>
            <a:spLocks noGrp="1"/>
          </p:cNvSpPr>
          <p:nvPr>
            <p:ph type="dt" sz="half" idx="10"/>
          </p:nvPr>
        </p:nvSpPr>
        <p:spPr/>
        <p:txBody>
          <a:bodyPr/>
          <a:lstStyle/>
          <a:p>
            <a:fld id="{0756A778-4697-478D-9A82-C4B8822EC08E}" type="datetimeFigureOut">
              <a:rPr lang="en-US" smtClean="0"/>
              <a:t>3/22/2023</a:t>
            </a:fld>
            <a:endParaRPr lang="en-US"/>
          </a:p>
        </p:txBody>
      </p:sp>
      <p:sp>
        <p:nvSpPr>
          <p:cNvPr id="5" name="Footer Placeholder 4">
            <a:extLst>
              <a:ext uri="{FF2B5EF4-FFF2-40B4-BE49-F238E27FC236}">
                <a16:creationId xmlns:a16="http://schemas.microsoft.com/office/drawing/2014/main" id="{AA280EC6-2C6E-8556-7E96-C492530DC5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B25E6-F6F7-A964-D228-4C7A101D252A}"/>
              </a:ext>
            </a:extLst>
          </p:cNvPr>
          <p:cNvSpPr>
            <a:spLocks noGrp="1"/>
          </p:cNvSpPr>
          <p:nvPr>
            <p:ph type="sldNum" sz="quarter" idx="12"/>
          </p:nvPr>
        </p:nvSpPr>
        <p:spPr/>
        <p:txBody>
          <a:bodyPr/>
          <a:lstStyle/>
          <a:p>
            <a:fld id="{72684E1E-FFED-4BB0-B64F-75E99EAA87D6}" type="slidenum">
              <a:rPr lang="en-US" smtClean="0"/>
              <a:t>‹#›</a:t>
            </a:fld>
            <a:endParaRPr lang="en-US"/>
          </a:p>
        </p:txBody>
      </p:sp>
    </p:spTree>
    <p:extLst>
      <p:ext uri="{BB962C8B-B14F-4D97-AF65-F5344CB8AC3E}">
        <p14:creationId xmlns:p14="http://schemas.microsoft.com/office/powerpoint/2010/main" val="1306393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DE5A1-C9AE-F54E-37B3-B58041374C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C9C9EC-B444-C50D-4E4A-67A204BE099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A0740F-08F9-69F8-3FEC-786A9A44769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1EAB78-E8AE-E4FA-9196-3B7FEEC1EFA9}"/>
              </a:ext>
            </a:extLst>
          </p:cNvPr>
          <p:cNvSpPr>
            <a:spLocks noGrp="1"/>
          </p:cNvSpPr>
          <p:nvPr>
            <p:ph type="dt" sz="half" idx="10"/>
          </p:nvPr>
        </p:nvSpPr>
        <p:spPr/>
        <p:txBody>
          <a:bodyPr/>
          <a:lstStyle/>
          <a:p>
            <a:fld id="{0756A778-4697-478D-9A82-C4B8822EC08E}" type="datetimeFigureOut">
              <a:rPr lang="en-US" smtClean="0"/>
              <a:t>3/22/2023</a:t>
            </a:fld>
            <a:endParaRPr lang="en-US"/>
          </a:p>
        </p:txBody>
      </p:sp>
      <p:sp>
        <p:nvSpPr>
          <p:cNvPr id="6" name="Footer Placeholder 5">
            <a:extLst>
              <a:ext uri="{FF2B5EF4-FFF2-40B4-BE49-F238E27FC236}">
                <a16:creationId xmlns:a16="http://schemas.microsoft.com/office/drawing/2014/main" id="{EDA2509C-93D7-03D5-5A28-BC4933A4BF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C8E75-CA69-D8F8-1E31-143DB094DB71}"/>
              </a:ext>
            </a:extLst>
          </p:cNvPr>
          <p:cNvSpPr>
            <a:spLocks noGrp="1"/>
          </p:cNvSpPr>
          <p:nvPr>
            <p:ph type="sldNum" sz="quarter" idx="12"/>
          </p:nvPr>
        </p:nvSpPr>
        <p:spPr/>
        <p:txBody>
          <a:bodyPr/>
          <a:lstStyle/>
          <a:p>
            <a:fld id="{72684E1E-FFED-4BB0-B64F-75E99EAA87D6}" type="slidenum">
              <a:rPr lang="en-US" smtClean="0"/>
              <a:t>‹#›</a:t>
            </a:fld>
            <a:endParaRPr lang="en-US"/>
          </a:p>
        </p:txBody>
      </p:sp>
    </p:spTree>
    <p:extLst>
      <p:ext uri="{BB962C8B-B14F-4D97-AF65-F5344CB8AC3E}">
        <p14:creationId xmlns:p14="http://schemas.microsoft.com/office/powerpoint/2010/main" val="2256901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0E8BC-6D46-2397-6DF2-BD7AF9E6648D}"/>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131669-B198-FDA0-FB72-7D6AE033C5B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056F118-217E-E790-8C07-2AC8C7BC368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0A2C71-3B2E-CFB4-C7B9-DCE8CAED375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598C490-BAC3-9405-7AD5-02DD7B5991B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550317-2D90-DA7E-9303-47C7D4FC18B7}"/>
              </a:ext>
            </a:extLst>
          </p:cNvPr>
          <p:cNvSpPr>
            <a:spLocks noGrp="1"/>
          </p:cNvSpPr>
          <p:nvPr>
            <p:ph type="dt" sz="half" idx="10"/>
          </p:nvPr>
        </p:nvSpPr>
        <p:spPr/>
        <p:txBody>
          <a:bodyPr/>
          <a:lstStyle/>
          <a:p>
            <a:fld id="{0756A778-4697-478D-9A82-C4B8822EC08E}" type="datetimeFigureOut">
              <a:rPr lang="en-US" smtClean="0"/>
              <a:t>3/22/2023</a:t>
            </a:fld>
            <a:endParaRPr lang="en-US"/>
          </a:p>
        </p:txBody>
      </p:sp>
      <p:sp>
        <p:nvSpPr>
          <p:cNvPr id="8" name="Footer Placeholder 7">
            <a:extLst>
              <a:ext uri="{FF2B5EF4-FFF2-40B4-BE49-F238E27FC236}">
                <a16:creationId xmlns:a16="http://schemas.microsoft.com/office/drawing/2014/main" id="{172729DD-47EE-6A5D-77DA-D00D37C9F6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7302EA-24B8-D626-E855-04E12235F8AD}"/>
              </a:ext>
            </a:extLst>
          </p:cNvPr>
          <p:cNvSpPr>
            <a:spLocks noGrp="1"/>
          </p:cNvSpPr>
          <p:nvPr>
            <p:ph type="sldNum" sz="quarter" idx="12"/>
          </p:nvPr>
        </p:nvSpPr>
        <p:spPr/>
        <p:txBody>
          <a:bodyPr/>
          <a:lstStyle/>
          <a:p>
            <a:fld id="{72684E1E-FFED-4BB0-B64F-75E99EAA87D6}" type="slidenum">
              <a:rPr lang="en-US" smtClean="0"/>
              <a:t>‹#›</a:t>
            </a:fld>
            <a:endParaRPr lang="en-US"/>
          </a:p>
        </p:txBody>
      </p:sp>
    </p:spTree>
    <p:extLst>
      <p:ext uri="{BB962C8B-B14F-4D97-AF65-F5344CB8AC3E}">
        <p14:creationId xmlns:p14="http://schemas.microsoft.com/office/powerpoint/2010/main" val="1175448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66856-E49E-719C-237B-2826DFC8F8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95565F-9A62-F5EE-D980-F7246FCCA02B}"/>
              </a:ext>
            </a:extLst>
          </p:cNvPr>
          <p:cNvSpPr>
            <a:spLocks noGrp="1"/>
          </p:cNvSpPr>
          <p:nvPr>
            <p:ph type="dt" sz="half" idx="10"/>
          </p:nvPr>
        </p:nvSpPr>
        <p:spPr/>
        <p:txBody>
          <a:bodyPr/>
          <a:lstStyle/>
          <a:p>
            <a:fld id="{0756A778-4697-478D-9A82-C4B8822EC08E}" type="datetimeFigureOut">
              <a:rPr lang="en-US" smtClean="0"/>
              <a:t>3/22/2023</a:t>
            </a:fld>
            <a:endParaRPr lang="en-US"/>
          </a:p>
        </p:txBody>
      </p:sp>
      <p:sp>
        <p:nvSpPr>
          <p:cNvPr id="4" name="Footer Placeholder 3">
            <a:extLst>
              <a:ext uri="{FF2B5EF4-FFF2-40B4-BE49-F238E27FC236}">
                <a16:creationId xmlns:a16="http://schemas.microsoft.com/office/drawing/2014/main" id="{337ABA45-B440-D437-BA15-FD818CA8AD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65D055-4DA7-6A66-AA86-46E4F43C18EB}"/>
              </a:ext>
            </a:extLst>
          </p:cNvPr>
          <p:cNvSpPr>
            <a:spLocks noGrp="1"/>
          </p:cNvSpPr>
          <p:nvPr>
            <p:ph type="sldNum" sz="quarter" idx="12"/>
          </p:nvPr>
        </p:nvSpPr>
        <p:spPr/>
        <p:txBody>
          <a:bodyPr/>
          <a:lstStyle/>
          <a:p>
            <a:fld id="{72684E1E-FFED-4BB0-B64F-75E99EAA87D6}" type="slidenum">
              <a:rPr lang="en-US" smtClean="0"/>
              <a:t>‹#›</a:t>
            </a:fld>
            <a:endParaRPr lang="en-US"/>
          </a:p>
        </p:txBody>
      </p:sp>
    </p:spTree>
    <p:extLst>
      <p:ext uri="{BB962C8B-B14F-4D97-AF65-F5344CB8AC3E}">
        <p14:creationId xmlns:p14="http://schemas.microsoft.com/office/powerpoint/2010/main" val="226269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9ACB8B-5018-6C22-25EB-DB44BDE23A00}"/>
              </a:ext>
            </a:extLst>
          </p:cNvPr>
          <p:cNvSpPr>
            <a:spLocks noGrp="1"/>
          </p:cNvSpPr>
          <p:nvPr>
            <p:ph type="dt" sz="half" idx="10"/>
          </p:nvPr>
        </p:nvSpPr>
        <p:spPr/>
        <p:txBody>
          <a:bodyPr/>
          <a:lstStyle/>
          <a:p>
            <a:fld id="{0756A778-4697-478D-9A82-C4B8822EC08E}" type="datetimeFigureOut">
              <a:rPr lang="en-US" smtClean="0"/>
              <a:t>3/22/2023</a:t>
            </a:fld>
            <a:endParaRPr lang="en-US"/>
          </a:p>
        </p:txBody>
      </p:sp>
      <p:sp>
        <p:nvSpPr>
          <p:cNvPr id="3" name="Footer Placeholder 2">
            <a:extLst>
              <a:ext uri="{FF2B5EF4-FFF2-40B4-BE49-F238E27FC236}">
                <a16:creationId xmlns:a16="http://schemas.microsoft.com/office/drawing/2014/main" id="{16DB7001-FF5B-C166-C2BA-995DF95588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F44BCF-4270-0A01-9C79-74E7B95C12BC}"/>
              </a:ext>
            </a:extLst>
          </p:cNvPr>
          <p:cNvSpPr>
            <a:spLocks noGrp="1"/>
          </p:cNvSpPr>
          <p:nvPr>
            <p:ph type="sldNum" sz="quarter" idx="12"/>
          </p:nvPr>
        </p:nvSpPr>
        <p:spPr/>
        <p:txBody>
          <a:bodyPr/>
          <a:lstStyle/>
          <a:p>
            <a:fld id="{72684E1E-FFED-4BB0-B64F-75E99EAA87D6}" type="slidenum">
              <a:rPr lang="en-US" smtClean="0"/>
              <a:t>‹#›</a:t>
            </a:fld>
            <a:endParaRPr lang="en-US"/>
          </a:p>
        </p:txBody>
      </p:sp>
    </p:spTree>
    <p:extLst>
      <p:ext uri="{BB962C8B-B14F-4D97-AF65-F5344CB8AC3E}">
        <p14:creationId xmlns:p14="http://schemas.microsoft.com/office/powerpoint/2010/main" val="124197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39098-552C-85B3-BF00-C836DF651FB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5240F69-3845-3585-4D58-EE790F3378E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4CEEC9-0696-3A3F-7B41-14D6B0BAEE2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9FB0A7A-51D1-08EC-FE7B-DBA0D01E4E98}"/>
              </a:ext>
            </a:extLst>
          </p:cNvPr>
          <p:cNvSpPr>
            <a:spLocks noGrp="1"/>
          </p:cNvSpPr>
          <p:nvPr>
            <p:ph type="dt" sz="half" idx="10"/>
          </p:nvPr>
        </p:nvSpPr>
        <p:spPr/>
        <p:txBody>
          <a:bodyPr/>
          <a:lstStyle/>
          <a:p>
            <a:fld id="{0756A778-4697-478D-9A82-C4B8822EC08E}" type="datetimeFigureOut">
              <a:rPr lang="en-US" smtClean="0"/>
              <a:t>3/22/2023</a:t>
            </a:fld>
            <a:endParaRPr lang="en-US"/>
          </a:p>
        </p:txBody>
      </p:sp>
      <p:sp>
        <p:nvSpPr>
          <p:cNvPr id="6" name="Footer Placeholder 5">
            <a:extLst>
              <a:ext uri="{FF2B5EF4-FFF2-40B4-BE49-F238E27FC236}">
                <a16:creationId xmlns:a16="http://schemas.microsoft.com/office/drawing/2014/main" id="{635DD33F-9E3A-C12F-9F4C-24AF6E0C4D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154EE-FDC6-CAF3-0674-D442D5B7F330}"/>
              </a:ext>
            </a:extLst>
          </p:cNvPr>
          <p:cNvSpPr>
            <a:spLocks noGrp="1"/>
          </p:cNvSpPr>
          <p:nvPr>
            <p:ph type="sldNum" sz="quarter" idx="12"/>
          </p:nvPr>
        </p:nvSpPr>
        <p:spPr/>
        <p:txBody>
          <a:bodyPr/>
          <a:lstStyle/>
          <a:p>
            <a:fld id="{72684E1E-FFED-4BB0-B64F-75E99EAA87D6}" type="slidenum">
              <a:rPr lang="en-US" smtClean="0"/>
              <a:t>‹#›</a:t>
            </a:fld>
            <a:endParaRPr lang="en-US"/>
          </a:p>
        </p:txBody>
      </p:sp>
    </p:spTree>
    <p:extLst>
      <p:ext uri="{BB962C8B-B14F-4D97-AF65-F5344CB8AC3E}">
        <p14:creationId xmlns:p14="http://schemas.microsoft.com/office/powerpoint/2010/main" val="2494061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5A07-0269-D224-BC67-FB4F4B46C73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EA10E85-1191-BFE0-0B72-5939C95ED38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A0AC109-2733-1B05-0856-81939A74AAE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D897F2D-9F50-8D08-BBCD-BB02B0597683}"/>
              </a:ext>
            </a:extLst>
          </p:cNvPr>
          <p:cNvSpPr>
            <a:spLocks noGrp="1"/>
          </p:cNvSpPr>
          <p:nvPr>
            <p:ph type="dt" sz="half" idx="10"/>
          </p:nvPr>
        </p:nvSpPr>
        <p:spPr/>
        <p:txBody>
          <a:bodyPr/>
          <a:lstStyle/>
          <a:p>
            <a:fld id="{0756A778-4697-478D-9A82-C4B8822EC08E}" type="datetimeFigureOut">
              <a:rPr lang="en-US" smtClean="0"/>
              <a:t>3/22/2023</a:t>
            </a:fld>
            <a:endParaRPr lang="en-US"/>
          </a:p>
        </p:txBody>
      </p:sp>
      <p:sp>
        <p:nvSpPr>
          <p:cNvPr id="6" name="Footer Placeholder 5">
            <a:extLst>
              <a:ext uri="{FF2B5EF4-FFF2-40B4-BE49-F238E27FC236}">
                <a16:creationId xmlns:a16="http://schemas.microsoft.com/office/drawing/2014/main" id="{29409FEE-05C5-D94A-8A2D-F33AC4CBAE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D550A6-64C1-F8CA-CB43-81E751DE04F6}"/>
              </a:ext>
            </a:extLst>
          </p:cNvPr>
          <p:cNvSpPr>
            <a:spLocks noGrp="1"/>
          </p:cNvSpPr>
          <p:nvPr>
            <p:ph type="sldNum" sz="quarter" idx="12"/>
          </p:nvPr>
        </p:nvSpPr>
        <p:spPr/>
        <p:txBody>
          <a:bodyPr/>
          <a:lstStyle/>
          <a:p>
            <a:fld id="{72684E1E-FFED-4BB0-B64F-75E99EAA87D6}" type="slidenum">
              <a:rPr lang="en-US" smtClean="0"/>
              <a:t>‹#›</a:t>
            </a:fld>
            <a:endParaRPr lang="en-US"/>
          </a:p>
        </p:txBody>
      </p:sp>
    </p:spTree>
    <p:extLst>
      <p:ext uri="{BB962C8B-B14F-4D97-AF65-F5344CB8AC3E}">
        <p14:creationId xmlns:p14="http://schemas.microsoft.com/office/powerpoint/2010/main" val="2412649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F085BB-C094-0DC0-48B7-CAD8EA1A5D0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51C69F-7303-6132-FF53-DC627E2039B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EF39D2-247D-E3E6-D6EF-19A8E6AD6E7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756A778-4697-478D-9A82-C4B8822EC08E}" type="datetimeFigureOut">
              <a:rPr lang="en-US" smtClean="0"/>
              <a:t>3/22/2023</a:t>
            </a:fld>
            <a:endParaRPr lang="en-US"/>
          </a:p>
        </p:txBody>
      </p:sp>
      <p:sp>
        <p:nvSpPr>
          <p:cNvPr id="5" name="Footer Placeholder 4">
            <a:extLst>
              <a:ext uri="{FF2B5EF4-FFF2-40B4-BE49-F238E27FC236}">
                <a16:creationId xmlns:a16="http://schemas.microsoft.com/office/drawing/2014/main" id="{0502C2F5-6341-ADA3-5782-25383C4B7A3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54BC34-67A3-5714-C0FB-E838C32C3E2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2684E1E-FFED-4BB0-B64F-75E99EAA87D6}" type="slidenum">
              <a:rPr lang="en-US" smtClean="0"/>
              <a:t>‹#›</a:t>
            </a:fld>
            <a:endParaRPr lang="en-US"/>
          </a:p>
        </p:txBody>
      </p:sp>
    </p:spTree>
    <p:extLst>
      <p:ext uri="{BB962C8B-B14F-4D97-AF65-F5344CB8AC3E}">
        <p14:creationId xmlns:p14="http://schemas.microsoft.com/office/powerpoint/2010/main" val="3530496875"/>
      </p:ext>
    </p:extLst>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 id="214748461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158168"/>
            <a:ext cx="7139136" cy="838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221600"/>
            <a:ext cx="8229600" cy="3240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7" name="Slide Number Placeholder 6"/>
          <p:cNvSpPr>
            <a:spLocks noGrp="1"/>
          </p:cNvSpPr>
          <p:nvPr>
            <p:ph type="sldNum" sz="quarter" idx="4"/>
          </p:nvPr>
        </p:nvSpPr>
        <p:spPr>
          <a:xfrm>
            <a:off x="4343400" y="4816502"/>
            <a:ext cx="457200" cy="225029"/>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chemeClr val="tx1"/>
                </a:solidFill>
                <a:latin typeface="Helvetica Neue Light"/>
                <a:cs typeface="Helvetica Neue Light"/>
              </a:defRPr>
            </a:lvl1pPr>
          </a:lstStyle>
          <a:p>
            <a:fld id="{55891DED-E6B3-49D7-8D3B-5D621779D901}"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4581" r:id="rId1"/>
    <p:sldLayoutId id="2147484557" r:id="rId2"/>
    <p:sldLayoutId id="2147484574" r:id="rId3"/>
    <p:sldLayoutId id="2147484589" r:id="rId4"/>
    <p:sldLayoutId id="2147484582" r:id="rId5"/>
    <p:sldLayoutId id="2147484572" r:id="rId6"/>
    <p:sldLayoutId id="2147484583" r:id="rId7"/>
    <p:sldLayoutId id="2147484584" r:id="rId8"/>
    <p:sldLayoutId id="2147484585" r:id="rId9"/>
    <p:sldLayoutId id="2147484586" r:id="rId10"/>
    <p:sldLayoutId id="2147484588" r:id="rId11"/>
  </p:sldLayoutIdLst>
  <p:hf sldNum="0" hdr="0" ftr="0" dt="0"/>
  <p:txStyles>
    <p:title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B2E3"/>
        </a:buClr>
        <a:buChar char="•"/>
        <a:defRPr sz="24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hyperlink" Target="https://quorum.hqontario.ca/en/Home/Posts?tags=quality+standards+adoption"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tags" Target="../tags/tag10.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1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13.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0.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chart" Target="../charts/chart10.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cbc.ca/news/canada/british-columbia/anorexia-shadow-pandemic-1.5833677" TargetMode="External"/><Relationship Id="rId1" Type="http://schemas.openxmlformats.org/officeDocument/2006/relationships/slideLayout" Target="../slideLayouts/slideLayout20.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2.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2.xml"/><Relationship Id="rId1" Type="http://schemas.openxmlformats.org/officeDocument/2006/relationships/tags" Target="../tags/tag2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xml"/><Relationship Id="rId1" Type="http://schemas.openxmlformats.org/officeDocument/2006/relationships/tags" Target="../tags/tag2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4.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14.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tags" Target="../tags/tag5.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hyperlink" Target="https://www.hqontario.ca/evidence-to-improve-care/quality-standards/view-all-quality-standards/" TargetMode="Externa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21.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tags" Target="../tags/tag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6D91C-40E4-2644-9877-6CE942E131B9}"/>
              </a:ext>
            </a:extLst>
          </p:cNvPr>
          <p:cNvPicPr>
            <a:picLocks noChangeAspect="1"/>
          </p:cNvPicPr>
          <p:nvPr/>
        </p:nvPicPr>
        <p:blipFill>
          <a:blip r:embed="rId4"/>
          <a:stretch>
            <a:fillRect/>
          </a:stretch>
        </p:blipFill>
        <p:spPr>
          <a:xfrm>
            <a:off x="6183545" y="4315514"/>
            <a:ext cx="616738" cy="616738"/>
          </a:xfrm>
          <a:prstGeom prst="rect">
            <a:avLst/>
          </a:prstGeom>
        </p:spPr>
      </p:pic>
      <p:sp>
        <p:nvSpPr>
          <p:cNvPr id="4" name="Rectangle 3">
            <a:extLst>
              <a:ext uri="{FF2B5EF4-FFF2-40B4-BE49-F238E27FC236}">
                <a16:creationId xmlns:a16="http://schemas.microsoft.com/office/drawing/2014/main" id="{A4EC5C2D-571A-E9B5-3887-C377B1F83185}"/>
              </a:ext>
            </a:extLst>
          </p:cNvPr>
          <p:cNvSpPr/>
          <p:nvPr/>
        </p:nvSpPr>
        <p:spPr bwMode="auto">
          <a:xfrm>
            <a:off x="3" y="1"/>
            <a:ext cx="423949" cy="2326238"/>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Rectangle 2">
            <a:extLst>
              <a:ext uri="{FF2B5EF4-FFF2-40B4-BE49-F238E27FC236}">
                <a16:creationId xmlns:a16="http://schemas.microsoft.com/office/drawing/2014/main" id="{5E462B3C-C602-2DE2-ADF1-4621E0A5A88B}"/>
              </a:ext>
            </a:extLst>
          </p:cNvPr>
          <p:cNvSpPr txBox="1">
            <a:spLocks noChangeArrowheads="1"/>
          </p:cNvSpPr>
          <p:nvPr/>
        </p:nvSpPr>
        <p:spPr bwMode="auto">
          <a:xfrm>
            <a:off x="554492" y="465544"/>
            <a:ext cx="6445816" cy="2217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4309"/>
              </a:lnSpc>
            </a:pPr>
            <a:r>
              <a:rPr lang="en-US" sz="4000" b="1" u="none">
                <a:latin typeface="Calibri" panose="020F0502020204030204" pitchFamily="34" charset="0"/>
                <a:ea typeface="Helvetica Neue Light" panose="02000403000000020004" pitchFamily="2" charset="0"/>
                <a:cs typeface="Calibri" panose="020F0502020204030204" pitchFamily="34" charset="0"/>
              </a:rPr>
              <a:t>Eating Disorders</a:t>
            </a:r>
          </a:p>
          <a:p>
            <a:pPr>
              <a:lnSpc>
                <a:spcPts val="4309"/>
              </a:lnSpc>
            </a:pPr>
            <a:r>
              <a:rPr lang="en-US" sz="4000" b="1" u="none">
                <a:latin typeface="Calibri" panose="020F0502020204030204" pitchFamily="34" charset="0"/>
                <a:ea typeface="Helvetica Neue Light" panose="02000403000000020004" pitchFamily="2" charset="0"/>
                <a:cs typeface="Calibri" panose="020F0502020204030204" pitchFamily="34" charset="0"/>
              </a:rPr>
              <a:t>Quality Standard</a:t>
            </a:r>
          </a:p>
        </p:txBody>
      </p:sp>
      <p:sp>
        <p:nvSpPr>
          <p:cNvPr id="6" name="Rectangle 2">
            <a:extLst>
              <a:ext uri="{FF2B5EF4-FFF2-40B4-BE49-F238E27FC236}">
                <a16:creationId xmlns:a16="http://schemas.microsoft.com/office/drawing/2014/main" id="{9705D360-706B-5AAA-3A1F-6107C54E3B40}"/>
              </a:ext>
            </a:extLst>
          </p:cNvPr>
          <p:cNvSpPr txBox="1">
            <a:spLocks noChangeArrowheads="1"/>
          </p:cNvSpPr>
          <p:nvPr/>
        </p:nvSpPr>
        <p:spPr bwMode="auto">
          <a:xfrm>
            <a:off x="554491" y="2682644"/>
            <a:ext cx="8035017" cy="1566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1980"/>
              </a:lnSpc>
              <a:spcAft>
                <a:spcPts val="600"/>
              </a:spcAft>
            </a:pPr>
            <a:r>
              <a:rPr lang="en-US" altLang="en-US" sz="2800" u="none" spc="60">
                <a:latin typeface="Calibri" panose="020F0502020204030204" pitchFamily="34" charset="0"/>
                <a:ea typeface="MS PGothic"/>
                <a:cs typeface="Calibri" panose="020F0502020204030204" pitchFamily="34" charset="0"/>
              </a:rPr>
              <a:t>Guiding evidence-based care for people in Ontario</a:t>
            </a:r>
          </a:p>
          <a:p>
            <a:pPr>
              <a:lnSpc>
                <a:spcPts val="1980"/>
              </a:lnSpc>
              <a:spcAft>
                <a:spcPts val="600"/>
              </a:spcAft>
            </a:pPr>
            <a:r>
              <a:rPr lang="en-US" altLang="en-US" sz="2800" u="none">
                <a:solidFill>
                  <a:srgbClr val="000000"/>
                </a:solidFill>
                <a:latin typeface="Calibri" panose="020F0502020204030204" pitchFamily="34" charset="0"/>
                <a:cs typeface="Calibri" panose="020F0502020204030204" pitchFamily="34" charset="0"/>
              </a:rPr>
              <a:t>  </a:t>
            </a:r>
          </a:p>
          <a:p>
            <a:pPr>
              <a:lnSpc>
                <a:spcPts val="1980"/>
              </a:lnSpc>
              <a:spcAft>
                <a:spcPts val="600"/>
              </a:spcAft>
            </a:pPr>
            <a:endParaRPr lang="en-US" altLang="en-US" sz="1600" u="none">
              <a:solidFill>
                <a:srgbClr val="000000"/>
              </a:solidFill>
              <a:latin typeface="Calibri" panose="020F0502020204030204" pitchFamily="34" charset="0"/>
              <a:cs typeface="Calibri" panose="020F0502020204030204" pitchFamily="34" charset="0"/>
            </a:endParaRPr>
          </a:p>
          <a:p>
            <a:pPr>
              <a:lnSpc>
                <a:spcPts val="1980"/>
              </a:lnSpc>
              <a:spcAft>
                <a:spcPts val="600"/>
              </a:spcAft>
            </a:pPr>
            <a:endParaRPr lang="en-CA" altLang="en-US" u="none" cap="all" spc="150">
              <a:highlight>
                <a:srgbClr val="FFFF00"/>
              </a:highlight>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8E3CAEBA-2101-6C3E-ADAB-54CA82F405B1}"/>
              </a:ext>
              <a:ext uri="{C183D7F6-B498-43B3-948B-1728B52AA6E4}">
                <adec:decorative xmlns:adec="http://schemas.microsoft.com/office/drawing/2017/decorative" val="1"/>
              </a:ext>
            </a:extLst>
          </p:cNvPr>
          <p:cNvCxnSpPr>
            <a:cxnSpLocks/>
          </p:cNvCxnSpPr>
          <p:nvPr/>
        </p:nvCxnSpPr>
        <p:spPr bwMode="auto">
          <a:xfrm>
            <a:off x="658186" y="1768495"/>
            <a:ext cx="3598504" cy="0"/>
          </a:xfrm>
          <a:prstGeom prst="line">
            <a:avLst/>
          </a:prstGeom>
          <a:solidFill>
            <a:srgbClr val="FFFF00"/>
          </a:solidFill>
          <a:ln w="66675" cap="flat" cmpd="sng" algn="ctr">
            <a:solidFill>
              <a:schemeClr val="accent4"/>
            </a:solidFill>
            <a:prstDash val="solid"/>
            <a:round/>
            <a:headEnd type="none" w="med" len="med"/>
            <a:tailEnd type="none" w="med" len="med"/>
          </a:ln>
          <a:effectLst/>
        </p:spPr>
      </p:cxnSp>
      <p:pic>
        <p:nvPicPr>
          <p:cNvPr id="8" name="Picture 7" descr="Ontario Health logo">
            <a:extLst>
              <a:ext uri="{FF2B5EF4-FFF2-40B4-BE49-F238E27FC236}">
                <a16:creationId xmlns:a16="http://schemas.microsoft.com/office/drawing/2014/main" id="{9767AD0F-C7F6-46CF-5631-51173BF8198D}"/>
              </a:ext>
            </a:extLst>
          </p:cNvPr>
          <p:cNvPicPr>
            <a:picLocks noChangeAspect="1"/>
          </p:cNvPicPr>
          <p:nvPr/>
        </p:nvPicPr>
        <p:blipFill>
          <a:blip r:embed="rId5"/>
          <a:srcRect/>
          <a:stretch/>
        </p:blipFill>
        <p:spPr>
          <a:xfrm>
            <a:off x="7210337" y="4364548"/>
            <a:ext cx="1600583" cy="518670"/>
          </a:xfrm>
          <a:prstGeom prst="rect">
            <a:avLst/>
          </a:prstGeom>
        </p:spPr>
      </p:pic>
    </p:spTree>
    <p:custDataLst>
      <p:tags r:id="rId1"/>
    </p:custDataLst>
    <p:extLst>
      <p:ext uri="{BB962C8B-B14F-4D97-AF65-F5344CB8AC3E}">
        <p14:creationId xmlns:p14="http://schemas.microsoft.com/office/powerpoint/2010/main" val="2744693021"/>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2849122" y="946523"/>
            <a:ext cx="5147522" cy="3356832"/>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en-US" sz="1800" b="0">
                <a:ea typeface="MS PGothic"/>
              </a:rPr>
              <a:t>Quality standard adoption tools</a:t>
            </a:r>
            <a:br>
              <a:rPr lang="en-US" sz="1800" b="0">
                <a:ea typeface="MS PGothic"/>
              </a:rPr>
            </a:br>
            <a:r>
              <a:rPr lang="en-US">
                <a:solidFill>
                  <a:schemeClr val="tx1"/>
                </a:solidFill>
                <a:ea typeface="MS PGothic"/>
                <a:cs typeface="Calibri" panose="020F0502020204030204" pitchFamily="34" charset="0"/>
              </a:rPr>
              <a:t>Quorum</a:t>
            </a:r>
            <a:endParaRPr lang="en-US">
              <a:solidFill>
                <a:schemeClr val="tx1"/>
              </a:solidFill>
              <a:cs typeface="Calibri" panose="020F0502020204030204" pitchFamily="34" charset="0"/>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647700" y="1265674"/>
            <a:ext cx="2590800" cy="3085550"/>
          </a:xfrm>
        </p:spPr>
        <p:txBody>
          <a:bodyPr/>
          <a:lstStyle/>
          <a:p>
            <a:pPr marL="0" indent="0">
              <a:buNone/>
            </a:pPr>
            <a:r>
              <a:rPr lang="en-US" sz="1350" b="1"/>
              <a:t>Quorum </a:t>
            </a:r>
            <a:r>
              <a:rPr lang="en-CA" sz="1350"/>
              <a:t>is an online community dedicated to improving the quality of health care in Ontario. </a:t>
            </a:r>
            <a:br>
              <a:rPr lang="en-CA" sz="1350"/>
            </a:br>
            <a:endParaRPr lang="en-CA" sz="1350"/>
          </a:p>
          <a:p>
            <a:pPr marL="0" indent="0">
              <a:buNone/>
            </a:pPr>
            <a:r>
              <a:rPr lang="en-CA" sz="1350"/>
              <a:t>The </a:t>
            </a:r>
            <a:r>
              <a:rPr lang="en-CA" sz="1350" b="1">
                <a:solidFill>
                  <a:srgbClr val="047BC1"/>
                </a:solidFill>
                <a:hlinkClick r:id="rId5">
                  <a:extLst>
                    <a:ext uri="{A12FA001-AC4F-418D-AE19-62706E023703}">
                      <ahyp:hlinkClr xmlns:ahyp="http://schemas.microsoft.com/office/drawing/2018/hyperlinkcolor" val="tx"/>
                    </a:ext>
                  </a:extLst>
                </a:hlinkClick>
              </a:rPr>
              <a:t>Quality Standards Adoption Series</a:t>
            </a:r>
            <a:r>
              <a:rPr lang="en-CA" sz="1350" b="1">
                <a:solidFill>
                  <a:srgbClr val="047BC1"/>
                </a:solidFill>
              </a:rPr>
              <a:t> </a:t>
            </a:r>
            <a:r>
              <a:rPr lang="en-CA" sz="1350"/>
              <a:t>highlights efforts in the field to implement changes and close gaps in care related to quality standard topics. </a:t>
            </a:r>
          </a:p>
          <a:p>
            <a:pPr marL="0" indent="0">
              <a:buNone/>
            </a:pPr>
            <a:endParaRPr lang="en-CA" sz="1350"/>
          </a:p>
          <a:p>
            <a:pPr marL="0" indent="0">
              <a:buNone/>
            </a:pPr>
            <a:endParaRPr lang="en-CA" sz="1350"/>
          </a:p>
          <a:p>
            <a:endParaRPr lang="en-US" sz="1350"/>
          </a:p>
        </p:txBody>
      </p:sp>
      <p:sp>
        <p:nvSpPr>
          <p:cNvPr id="5" name="TextBox 4">
            <a:extLst>
              <a:ext uri="{FF2B5EF4-FFF2-40B4-BE49-F238E27FC236}">
                <a16:creationId xmlns:a16="http://schemas.microsoft.com/office/drawing/2014/main" id="{FBC3D522-E827-4C68-BC6D-2E4D09F79CAD}"/>
              </a:ext>
            </a:extLst>
          </p:cNvPr>
          <p:cNvSpPr txBox="1"/>
          <p:nvPr/>
        </p:nvSpPr>
        <p:spPr>
          <a:xfrm>
            <a:off x="1249892" y="4392819"/>
            <a:ext cx="6528056" cy="523220"/>
          </a:xfrm>
          <a:prstGeom prst="rect">
            <a:avLst/>
          </a:prstGeom>
          <a:noFill/>
        </p:spPr>
        <p:txBody>
          <a:bodyPr wrap="square" rtlCol="0">
            <a:spAutoFit/>
          </a:bodyPr>
          <a:lstStyle/>
          <a:p>
            <a:pPr defTabSz="342900">
              <a:defRPr/>
            </a:pPr>
            <a:endParaRPr lang="en-CA" u="none">
              <a:solidFill>
                <a:srgbClr val="000000"/>
              </a:solidFill>
              <a:latin typeface="Calibri" panose="020F0502020204030204" pitchFamily="34" charset="0"/>
              <a:cs typeface="Calibri" panose="020F0502020204030204" pitchFamily="34" charset="0"/>
            </a:endParaRPr>
          </a:p>
          <a:p>
            <a:pPr lvl="0" algn="ctr">
              <a:defRPr/>
            </a:pPr>
            <a:r>
              <a:rPr lang="en-US" b="1">
                <a:solidFill>
                  <a:srgbClr val="047BC1"/>
                </a:solidFill>
                <a:latin typeface="Calibri" panose="020F0502020204030204" pitchFamily="34" charset="0"/>
                <a:cs typeface="Calibri" panose="020F0502020204030204" pitchFamily="34" charset="0"/>
              </a:rPr>
              <a:t>quorum.hqontario.ca</a:t>
            </a:r>
            <a:endParaRPr lang="en-CA" b="1" u="none">
              <a:solidFill>
                <a:srgbClr val="047BC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8517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a:t>Quality standards</a:t>
            </a:r>
            <a:br>
              <a:rPr lang="en-US" sz="1800"/>
            </a:br>
            <a:r>
              <a:rPr lang="en-US">
                <a:solidFill>
                  <a:schemeClr val="tx1"/>
                </a:solidFill>
                <a:cs typeface="Calibri" panose="020F0502020204030204" pitchFamily="34" charset="0"/>
              </a:rPr>
              <a:t>Measurement guide</a:t>
            </a:r>
          </a:p>
        </p:txBody>
      </p:sp>
      <p:sp>
        <p:nvSpPr>
          <p:cNvPr id="5" name="Content Placeholder 4"/>
          <p:cNvSpPr>
            <a:spLocks noGrp="1"/>
          </p:cNvSpPr>
          <p:nvPr>
            <p:ph idx="4294967295"/>
          </p:nvPr>
        </p:nvSpPr>
        <p:spPr>
          <a:xfrm>
            <a:off x="934948" y="1401179"/>
            <a:ext cx="3746557" cy="2341142"/>
          </a:xfrm>
        </p:spPr>
        <p:txBody>
          <a:bodyPr/>
          <a:lstStyle/>
          <a:p>
            <a:pPr marL="0" indent="0">
              <a:buNone/>
            </a:pPr>
            <a:r>
              <a:rPr lang="en-US" sz="1600"/>
              <a:t>The </a:t>
            </a:r>
            <a:r>
              <a:rPr lang="en-US" sz="1600" b="1"/>
              <a:t>measurement guide </a:t>
            </a:r>
            <a:r>
              <a:rPr lang="en-US" sz="1600"/>
              <a:t>has two dedicated sections:</a:t>
            </a:r>
          </a:p>
          <a:p>
            <a:pPr lvl="0"/>
            <a:r>
              <a:rPr lang="en-US" sz="1600" b="1"/>
              <a:t>Local measurement:</a:t>
            </a:r>
            <a:r>
              <a:rPr lang="en-US" sz="1600"/>
              <a:t> what you can do to assess the quality of care that you provide locally</a:t>
            </a:r>
          </a:p>
          <a:p>
            <a:pPr lvl="0"/>
            <a:r>
              <a:rPr lang="en-US" sz="1600" b="1"/>
              <a:t>Provincial measurement:</a:t>
            </a:r>
            <a:r>
              <a:rPr lang="en-US" sz="1600"/>
              <a:t> how we can monitor the progress being made to improve care on a provincial level</a:t>
            </a:r>
          </a:p>
          <a:p>
            <a:pPr marL="0" indent="0">
              <a:buNone/>
            </a:pPr>
            <a:endParaRPr lang="en-US" sz="1600"/>
          </a:p>
        </p:txBody>
      </p:sp>
      <p:pic>
        <p:nvPicPr>
          <p:cNvPr id="6" name="Picture 5" descr="Graphical user interface, text, application, letter&#10;&#10;Description automatically generated">
            <a:extLst>
              <a:ext uri="{FF2B5EF4-FFF2-40B4-BE49-F238E27FC236}">
                <a16:creationId xmlns:a16="http://schemas.microsoft.com/office/drawing/2014/main" id="{6F147B32-F99A-4EFF-BCE7-4A16E1F7E043}"/>
              </a:ext>
            </a:extLst>
          </p:cNvPr>
          <p:cNvPicPr>
            <a:picLocks noChangeAspect="1"/>
          </p:cNvPicPr>
          <p:nvPr/>
        </p:nvPicPr>
        <p:blipFill>
          <a:blip r:embed="rId4"/>
          <a:stretch>
            <a:fillRect/>
          </a:stretch>
        </p:blipFill>
        <p:spPr>
          <a:xfrm>
            <a:off x="5465852" y="796738"/>
            <a:ext cx="2743200" cy="3550023"/>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1765776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a:t>Quality standards</a:t>
            </a:r>
            <a:br>
              <a:rPr lang="en-US">
                <a:solidFill>
                  <a:schemeClr val="tx1"/>
                </a:solidFill>
                <a:cs typeface="Calibri" panose="020F0502020204030204" pitchFamily="34" charset="0"/>
              </a:rPr>
            </a:br>
            <a:r>
              <a:rPr lang="en-US">
                <a:solidFill>
                  <a:schemeClr val="tx1"/>
                </a:solidFill>
                <a:cs typeface="Calibri" panose="020F0502020204030204" pitchFamily="34" charset="0"/>
              </a:rPr>
              <a:t>Placemat</a:t>
            </a:r>
          </a:p>
        </p:txBody>
      </p:sp>
      <p:sp>
        <p:nvSpPr>
          <p:cNvPr id="5" name="Content Placeholder 4"/>
          <p:cNvSpPr>
            <a:spLocks noGrp="1"/>
          </p:cNvSpPr>
          <p:nvPr>
            <p:ph idx="4294967295"/>
          </p:nvPr>
        </p:nvSpPr>
        <p:spPr>
          <a:xfrm>
            <a:off x="1102835" y="1401179"/>
            <a:ext cx="2945183" cy="2341142"/>
          </a:xfrm>
        </p:spPr>
        <p:txBody>
          <a:bodyPr/>
          <a:lstStyle/>
          <a:p>
            <a:pPr marL="0" indent="0">
              <a:buNone/>
            </a:pPr>
            <a:r>
              <a:rPr lang="en-US" sz="1600"/>
              <a:t>The placemat is a </a:t>
            </a:r>
            <a:r>
              <a:rPr lang="en-US" sz="1600" b="1"/>
              <a:t>quick-reference resource for clinicians </a:t>
            </a:r>
            <a:r>
              <a:rPr lang="en-US" sz="1600"/>
              <a:t>that summarizes the quality standard and includes links to helpful resources and tools.</a:t>
            </a:r>
          </a:p>
          <a:p>
            <a:pPr marL="0" indent="0">
              <a:buNone/>
            </a:pPr>
            <a:endParaRPr lang="en-US" sz="1600"/>
          </a:p>
        </p:txBody>
      </p:sp>
      <p:pic>
        <p:nvPicPr>
          <p:cNvPr id="6" name="Picture 5" descr="Text&#10;&#10;Description automatically generated with medium confidence">
            <a:extLst>
              <a:ext uri="{FF2B5EF4-FFF2-40B4-BE49-F238E27FC236}">
                <a16:creationId xmlns:a16="http://schemas.microsoft.com/office/drawing/2014/main" id="{A20B285E-E686-A708-1A57-CA86D0143BFE}"/>
              </a:ext>
            </a:extLst>
          </p:cNvPr>
          <p:cNvPicPr>
            <a:picLocks noChangeAspect="1"/>
          </p:cNvPicPr>
          <p:nvPr/>
        </p:nvPicPr>
        <p:blipFill>
          <a:blip r:embed="rId4"/>
          <a:stretch>
            <a:fillRect/>
          </a:stretch>
        </p:blipFill>
        <p:spPr>
          <a:xfrm>
            <a:off x="4835235" y="495750"/>
            <a:ext cx="3205929" cy="4156031"/>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305115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10E86-D30A-6A45-AB50-2CB9CE93C28B}"/>
              </a:ext>
            </a:extLst>
          </p:cNvPr>
          <p:cNvSpPr txBox="1">
            <a:spLocks/>
          </p:cNvSpPr>
          <p:nvPr/>
        </p:nvSpPr>
        <p:spPr bwMode="auto">
          <a:xfrm>
            <a:off x="775931" y="1422221"/>
            <a:ext cx="6621439" cy="2080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685800"/>
            <a:r>
              <a:rPr lang="en-US" u="none" kern="0">
                <a:solidFill>
                  <a:schemeClr val="bg1"/>
                </a:solidFill>
                <a:latin typeface="Calibri" panose="020F0502020204030204" pitchFamily="34" charset="0"/>
                <a:cs typeface="Calibri" panose="020F0502020204030204" pitchFamily="34" charset="0"/>
              </a:rPr>
              <a:t>Why </a:t>
            </a:r>
            <a:r>
              <a:rPr lang="en-CA" u="none" kern="0">
                <a:solidFill>
                  <a:schemeClr val="bg1"/>
                </a:solidFill>
                <a:latin typeface="Calibri" panose="020F0502020204030204" pitchFamily="34" charset="0"/>
                <a:cs typeface="Calibri" panose="020F0502020204030204" pitchFamily="34" charset="0"/>
              </a:rPr>
              <a:t>do we need a</a:t>
            </a:r>
            <a:br>
              <a:rPr lang="en-CA" u="none" kern="0">
                <a:solidFill>
                  <a:schemeClr val="bg1"/>
                </a:solidFill>
                <a:latin typeface="Calibri" panose="020F0502020204030204" pitchFamily="34" charset="0"/>
                <a:cs typeface="Calibri" panose="020F0502020204030204" pitchFamily="34" charset="0"/>
              </a:rPr>
            </a:br>
            <a:r>
              <a:rPr lang="en-CA" u="none" kern="0">
                <a:solidFill>
                  <a:schemeClr val="bg1"/>
                </a:solidFill>
                <a:latin typeface="Calibri" panose="020F0502020204030204" pitchFamily="34" charset="0"/>
                <a:cs typeface="Calibri" panose="020F0502020204030204" pitchFamily="34" charset="0"/>
              </a:rPr>
              <a:t>quality standard for </a:t>
            </a:r>
            <a:br>
              <a:rPr lang="en-CA" u="none" kern="0">
                <a:solidFill>
                  <a:schemeClr val="bg1"/>
                </a:solidFill>
                <a:latin typeface="Calibri" panose="020F0502020204030204" pitchFamily="34" charset="0"/>
                <a:cs typeface="Calibri" panose="020F0502020204030204" pitchFamily="34" charset="0"/>
              </a:rPr>
            </a:br>
            <a:r>
              <a:rPr lang="en-CA" u="none" kern="0">
                <a:solidFill>
                  <a:schemeClr val="bg1"/>
                </a:solidFill>
                <a:latin typeface="Calibri" panose="020F0502020204030204" pitchFamily="34" charset="0"/>
                <a:cs typeface="Calibri" panose="020F0502020204030204" pitchFamily="34" charset="0"/>
              </a:rPr>
              <a:t>eating disorders? </a:t>
            </a:r>
            <a:br>
              <a:rPr lang="en-US" u="none" kern="0">
                <a:solidFill>
                  <a:schemeClr val="bg1"/>
                </a:solidFill>
                <a:latin typeface="Calibri" panose="020F0502020204030204" pitchFamily="34" charset="0"/>
                <a:cs typeface="Calibri" panose="020F0502020204030204" pitchFamily="34" charset="0"/>
              </a:rPr>
            </a:br>
            <a:endParaRPr lang="en-US" u="none" kern="0">
              <a:solidFill>
                <a:schemeClr val="bg1"/>
              </a:solidFill>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74DFD7D8-A131-C947-B962-8FC553DFBBB6}"/>
              </a:ext>
            </a:extLst>
          </p:cNvPr>
          <p:cNvCxnSpPr>
            <a:cxnSpLocks/>
          </p:cNvCxnSpPr>
          <p:nvPr/>
        </p:nvCxnSpPr>
        <p:spPr bwMode="auto">
          <a:xfrm>
            <a:off x="1491624" y="2723043"/>
            <a:ext cx="3647720"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797177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592032" y="1398985"/>
            <a:ext cx="2926080" cy="1789961"/>
          </a:xfrm>
        </p:spPr>
        <p:txBody>
          <a:bodyPr>
            <a:normAutofit/>
          </a:bodyPr>
          <a:lstStyle/>
          <a:p>
            <a:pPr marL="0" indent="0">
              <a:buNone/>
            </a:pPr>
            <a:r>
              <a:rPr lang="en-US" sz="1800"/>
              <a:t>Eating disorders have been a severe and prevailing mental health condition, with an estimated prevalence of </a:t>
            </a:r>
            <a:r>
              <a:rPr lang="en-US" sz="1800" b="1">
                <a:solidFill>
                  <a:srgbClr val="0070C0"/>
                </a:solidFill>
              </a:rPr>
              <a:t>4% </a:t>
            </a:r>
            <a:r>
              <a:rPr lang="en-US" sz="1800"/>
              <a:t>of the population.</a:t>
            </a:r>
            <a:r>
              <a:rPr lang="en-US" sz="1800" baseline="30000"/>
              <a:t>1, 2 </a:t>
            </a:r>
          </a:p>
          <a:p>
            <a:pPr marL="0" indent="0">
              <a:buNone/>
            </a:pPr>
            <a:endParaRPr lang="en-US" sz="1800" baseline="30000"/>
          </a:p>
          <a:p>
            <a:pPr marL="0" indent="0">
              <a:buNone/>
            </a:pPr>
            <a:endParaRPr lang="en-US" sz="1800" baseline="30000"/>
          </a:p>
        </p:txBody>
      </p:sp>
      <p:sp>
        <p:nvSpPr>
          <p:cNvPr id="6" name="Content Placeholder 4">
            <a:extLst>
              <a:ext uri="{FF2B5EF4-FFF2-40B4-BE49-F238E27FC236}">
                <a16:creationId xmlns:a16="http://schemas.microsoft.com/office/drawing/2014/main" id="{70D93F35-B639-4FDA-BD6F-239B2CDCF2FD}"/>
              </a:ext>
            </a:extLst>
          </p:cNvPr>
          <p:cNvSpPr txBox="1">
            <a:spLocks/>
          </p:cNvSpPr>
          <p:nvPr/>
        </p:nvSpPr>
        <p:spPr>
          <a:xfrm>
            <a:off x="5359180" y="838878"/>
            <a:ext cx="3353678" cy="291017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u="none">
                <a:latin typeface="Calibri" panose="020F0502020204030204" pitchFamily="34" charset="0"/>
                <a:cs typeface="Calibri" panose="020F0502020204030204" pitchFamily="34" charset="0"/>
              </a:rPr>
              <a:t>The COVID-19 pandemic has greatly impacted the rates of eating disorders. </a:t>
            </a:r>
          </a:p>
          <a:p>
            <a:pPr marL="0" indent="0">
              <a:buNone/>
            </a:pPr>
            <a:endParaRPr lang="en-US" sz="1800" u="none">
              <a:latin typeface="Calibri" panose="020F0502020204030204" pitchFamily="34" charset="0"/>
              <a:cs typeface="Calibri" panose="020F0502020204030204" pitchFamily="34" charset="0"/>
            </a:endParaRPr>
          </a:p>
          <a:p>
            <a:pPr marL="0" indent="0">
              <a:buNone/>
            </a:pPr>
            <a:r>
              <a:rPr lang="en-US" sz="1800" u="none">
                <a:latin typeface="Calibri" panose="020F0502020204030204" pitchFamily="34" charset="0"/>
                <a:cs typeface="Calibri" panose="020F0502020204030204" pitchFamily="34" charset="0"/>
              </a:rPr>
              <a:t>Since the pandemic, the rate of emergency department visits related to an eating disorder increased by </a:t>
            </a:r>
            <a:r>
              <a:rPr lang="en-US" sz="1800" b="1" u="none">
                <a:solidFill>
                  <a:srgbClr val="0070C0"/>
                </a:solidFill>
                <a:latin typeface="Calibri" panose="020F0502020204030204" pitchFamily="34" charset="0"/>
                <a:cs typeface="Calibri" panose="020F0502020204030204" pitchFamily="34" charset="0"/>
              </a:rPr>
              <a:t>57% </a:t>
            </a:r>
            <a:r>
              <a:rPr lang="en-US" sz="1800" u="none">
                <a:latin typeface="Calibri" panose="020F0502020204030204" pitchFamily="34" charset="0"/>
                <a:cs typeface="Calibri" panose="020F0502020204030204" pitchFamily="34" charset="0"/>
              </a:rPr>
              <a:t>and hospital admissions for </a:t>
            </a:r>
            <a:r>
              <a:rPr lang="en-US" sz="1800" b="1" u="none">
                <a:solidFill>
                  <a:srgbClr val="0070C0"/>
                </a:solidFill>
                <a:latin typeface="Calibri" panose="020F0502020204030204" pitchFamily="34" charset="0"/>
                <a:cs typeface="Calibri" panose="020F0502020204030204" pitchFamily="34" charset="0"/>
              </a:rPr>
              <a:t>children and young people </a:t>
            </a:r>
            <a:r>
              <a:rPr lang="en-US" sz="1800" u="none">
                <a:latin typeface="Calibri" panose="020F0502020204030204" pitchFamily="34" charset="0"/>
                <a:cs typeface="Calibri" panose="020F0502020204030204" pitchFamily="34" charset="0"/>
              </a:rPr>
              <a:t>increased by </a:t>
            </a:r>
            <a:r>
              <a:rPr lang="en-US" sz="1800" b="1" u="none">
                <a:solidFill>
                  <a:srgbClr val="0070C0"/>
                </a:solidFill>
                <a:latin typeface="Calibri" panose="020F0502020204030204" pitchFamily="34" charset="0"/>
                <a:cs typeface="Calibri" panose="020F0502020204030204" pitchFamily="34" charset="0"/>
              </a:rPr>
              <a:t>52%</a:t>
            </a:r>
            <a:r>
              <a:rPr lang="en-US" sz="1800" u="none" baseline="30000">
                <a:latin typeface="Calibri" panose="020F0502020204030204" pitchFamily="34" charset="0"/>
                <a:cs typeface="Calibri" panose="020F0502020204030204" pitchFamily="34" charset="0"/>
              </a:rPr>
              <a:t>3,4 </a:t>
            </a:r>
          </a:p>
          <a:p>
            <a:pPr marL="0" indent="0">
              <a:buNone/>
            </a:pPr>
            <a:endParaRPr lang="en-US" sz="1800"/>
          </a:p>
        </p:txBody>
      </p:sp>
      <p:sp>
        <p:nvSpPr>
          <p:cNvPr id="4" name="TextBox 3">
            <a:extLst>
              <a:ext uri="{FF2B5EF4-FFF2-40B4-BE49-F238E27FC236}">
                <a16:creationId xmlns:a16="http://schemas.microsoft.com/office/drawing/2014/main" id="{3187098F-9AA1-4AF7-BFD5-AF221AA39BE0}"/>
              </a:ext>
            </a:extLst>
          </p:cNvPr>
          <p:cNvSpPr txBox="1"/>
          <p:nvPr/>
        </p:nvSpPr>
        <p:spPr>
          <a:xfrm>
            <a:off x="1319481" y="4134161"/>
            <a:ext cx="7175328" cy="954107"/>
          </a:xfrm>
          <a:prstGeom prst="rect">
            <a:avLst/>
          </a:prstGeom>
          <a:noFill/>
        </p:spPr>
        <p:txBody>
          <a:bodyPr wrap="square" rtlCol="0">
            <a:spAutoFit/>
          </a:bodyPr>
          <a:lstStyle/>
          <a:p>
            <a:r>
              <a:rPr lang="en-US" sz="800" u="none">
                <a:solidFill>
                  <a:schemeClr val="tx1">
                    <a:lumMod val="50000"/>
                    <a:lumOff val="50000"/>
                  </a:schemeClr>
                </a:solidFill>
                <a:latin typeface="Calibri" panose="020F0502020204030204" pitchFamily="34" charset="0"/>
                <a:cs typeface="Calibri" panose="020F0502020204030204" pitchFamily="34" charset="0"/>
              </a:rPr>
              <a:t>Sources: </a:t>
            </a:r>
          </a:p>
          <a:p>
            <a:pPr marL="171450" indent="-171450">
              <a:buAutoNum type="arabicPeriod"/>
            </a:pPr>
            <a:r>
              <a:rPr lang="en-US" sz="800" u="none">
                <a:solidFill>
                  <a:schemeClr val="tx1">
                    <a:lumMod val="50000"/>
                    <a:lumOff val="50000"/>
                  </a:schemeClr>
                </a:solidFill>
                <a:latin typeface="Calibri" panose="020F0502020204030204" pitchFamily="34" charset="0"/>
                <a:cs typeface="Calibri" panose="020F0502020204030204" pitchFamily="34" charset="0"/>
              </a:rPr>
              <a:t>Konstantakopoulos G, Tchanturia K, Surguladze SA, David AS. Insight in eating disorders: clinical and cognitive correlates. Psychol Med. 2011;41(9):1951-61.</a:t>
            </a:r>
          </a:p>
          <a:p>
            <a:pPr marL="171450" indent="-171450">
              <a:buAutoNum type="arabicPeriod"/>
            </a:pPr>
            <a:r>
              <a:rPr lang="en-US" sz="800" u="none">
                <a:solidFill>
                  <a:schemeClr val="tx1">
                    <a:lumMod val="50000"/>
                    <a:lumOff val="50000"/>
                  </a:schemeClr>
                </a:solidFill>
                <a:latin typeface="Calibri" panose="020F0502020204030204" pitchFamily="34" charset="0"/>
                <a:cs typeface="Calibri" panose="020F0502020204030204" pitchFamily="34" charset="0"/>
              </a:rPr>
              <a:t>Vall E, Wade TD. Predictors of treatment outcome in individuals with eating disorders: a systematic review and meta-analysis. Int J Eat Disord. 2015;48(7):946-71.</a:t>
            </a:r>
          </a:p>
          <a:p>
            <a:pPr marL="171450" indent="-171450">
              <a:buAutoNum type="arabicPeriod"/>
            </a:pPr>
            <a:r>
              <a:rPr lang="en-US" sz="800" u="none">
                <a:solidFill>
                  <a:schemeClr val="tx1">
                    <a:lumMod val="50000"/>
                    <a:lumOff val="50000"/>
                  </a:schemeClr>
                </a:solidFill>
                <a:latin typeface="Calibri" panose="020F0502020204030204" pitchFamily="34" charset="0"/>
                <a:cs typeface="Calibri" panose="020F0502020204030204" pitchFamily="34" charset="0"/>
              </a:rPr>
              <a:t>Toulany A, Yu W, Lebenbaum M, Strauss R, Chen S, Guttmann A, et al. Impact of COVID-19 on adolescent and young adult acute mental health care utilization in Ontario, Canada. Toronto (ON): ICES; 2022.</a:t>
            </a:r>
          </a:p>
          <a:p>
            <a:pPr marL="171450" indent="-171450">
              <a:buAutoNum type="arabicPeriod"/>
            </a:pPr>
            <a:r>
              <a:rPr lang="en-US" sz="800" u="none">
                <a:solidFill>
                  <a:schemeClr val="tx1">
                    <a:lumMod val="50000"/>
                    <a:lumOff val="50000"/>
                  </a:schemeClr>
                </a:solidFill>
                <a:latin typeface="Calibri" panose="020F0502020204030204" pitchFamily="34" charset="0"/>
                <a:cs typeface="Calibri" panose="020F0502020204030204" pitchFamily="34" charset="0"/>
              </a:rPr>
              <a:t>Toulany A, Kurdyak P, Guttmann A, Stukel TA, Fu L, Strauss R, et al. Acute care visits for eating disorders among children and adolescents after the onset of the COVID-19 pandemic. J Adolesc Health. 2022;70(1):42-7.</a:t>
            </a:r>
          </a:p>
        </p:txBody>
      </p:sp>
      <p:pic>
        <p:nvPicPr>
          <p:cNvPr id="36" name="Picture 35" descr="Icon&#10;&#10;Description automatically generated">
            <a:extLst>
              <a:ext uri="{FF2B5EF4-FFF2-40B4-BE49-F238E27FC236}">
                <a16:creationId xmlns:a16="http://schemas.microsoft.com/office/drawing/2014/main" id="{CD52DB67-875D-45B7-8A2B-228114F495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8112" y="1426003"/>
            <a:ext cx="1735928" cy="1735928"/>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880C0324-887A-E64C-8329-F4EA0CE2B933}"/>
              </a:ext>
            </a:extLst>
          </p:cNvPr>
          <p:cNvPicPr>
            <a:picLocks noChangeAspect="1"/>
          </p:cNvPicPr>
          <p:nvPr/>
        </p:nvPicPr>
        <p:blipFill>
          <a:blip r:embed="rId5">
            <a:duotone>
              <a:schemeClr val="accent5">
                <a:shade val="45000"/>
                <a:satMod val="135000"/>
              </a:schemeClr>
              <a:prstClr val="white"/>
            </a:duotone>
          </a:blip>
          <a:stretch>
            <a:fillRect/>
          </a:stretch>
        </p:blipFill>
        <p:spPr>
          <a:xfrm>
            <a:off x="3518112" y="1329124"/>
            <a:ext cx="964843" cy="964843"/>
          </a:xfrm>
          <a:prstGeom prst="rect">
            <a:avLst/>
          </a:prstGeom>
        </p:spPr>
      </p:pic>
    </p:spTree>
    <p:custDataLst>
      <p:tags r:id="rId1"/>
    </p:custDataLst>
    <p:extLst>
      <p:ext uri="{BB962C8B-B14F-4D97-AF65-F5344CB8AC3E}">
        <p14:creationId xmlns:p14="http://schemas.microsoft.com/office/powerpoint/2010/main" val="983514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8B01B66B-B53D-4C9C-7A85-DE08430FE2EA}"/>
              </a:ext>
            </a:extLst>
          </p:cNvPr>
          <p:cNvGraphicFramePr/>
          <p:nvPr>
            <p:extLst>
              <p:ext uri="{D42A27DB-BD31-4B8C-83A1-F6EECF244321}">
                <p14:modId xmlns:p14="http://schemas.microsoft.com/office/powerpoint/2010/main" val="3083045488"/>
              </p:ext>
            </p:extLst>
          </p:nvPr>
        </p:nvGraphicFramePr>
        <p:xfrm>
          <a:off x="1648574" y="1180989"/>
          <a:ext cx="1645920" cy="1645920"/>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A68D7D49-CAEA-8918-0AF8-2FFB4B97FCD1}"/>
              </a:ext>
            </a:extLst>
          </p:cNvPr>
          <p:cNvSpPr/>
          <p:nvPr/>
        </p:nvSpPr>
        <p:spPr bwMode="auto">
          <a:xfrm>
            <a:off x="1831454" y="1292139"/>
            <a:ext cx="1280160" cy="23083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457200" rtl="0" eaLnBrk="1" fontAlgn="base" latinLnBrk="0" hangingPunct="1">
              <a:lnSpc>
                <a:spcPct val="100000"/>
              </a:lnSpc>
              <a:spcBef>
                <a:spcPct val="5000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pitchFamily="68" charset="-128"/>
                <a:cs typeface="Calibri" panose="020F0502020204030204" pitchFamily="34" charset="0"/>
              </a:rPr>
              <a:t>CENTRAL</a:t>
            </a:r>
          </a:p>
        </p:txBody>
      </p:sp>
      <p:graphicFrame>
        <p:nvGraphicFramePr>
          <p:cNvPr id="9" name="Chart 8">
            <a:extLst>
              <a:ext uri="{FF2B5EF4-FFF2-40B4-BE49-F238E27FC236}">
                <a16:creationId xmlns:a16="http://schemas.microsoft.com/office/drawing/2014/main" id="{737B919B-81C5-EB1F-AA7F-619182CD5FF6}"/>
              </a:ext>
            </a:extLst>
          </p:cNvPr>
          <p:cNvGraphicFramePr/>
          <p:nvPr>
            <p:extLst>
              <p:ext uri="{D42A27DB-BD31-4B8C-83A1-F6EECF244321}">
                <p14:modId xmlns:p14="http://schemas.microsoft.com/office/powerpoint/2010/main" val="1272564207"/>
              </p:ext>
            </p:extLst>
          </p:nvPr>
        </p:nvGraphicFramePr>
        <p:xfrm>
          <a:off x="3749040" y="1175076"/>
          <a:ext cx="1645920" cy="164592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C750D604-E6EF-8E05-89CE-F67E108071F2}"/>
              </a:ext>
            </a:extLst>
          </p:cNvPr>
          <p:cNvSpPr/>
          <p:nvPr/>
        </p:nvSpPr>
        <p:spPr bwMode="auto">
          <a:xfrm>
            <a:off x="3932771" y="1292139"/>
            <a:ext cx="1280160" cy="23083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457200" rtl="0" eaLnBrk="1" fontAlgn="base" latinLnBrk="0" hangingPunct="1">
              <a:lnSpc>
                <a:spcPct val="100000"/>
              </a:lnSpc>
              <a:spcBef>
                <a:spcPct val="5000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pitchFamily="68" charset="-128"/>
                <a:cs typeface="Calibri" panose="020F0502020204030204" pitchFamily="34" charset="0"/>
              </a:rPr>
              <a:t>EAST</a:t>
            </a:r>
          </a:p>
        </p:txBody>
      </p:sp>
      <p:graphicFrame>
        <p:nvGraphicFramePr>
          <p:cNvPr id="27" name="Chart 26">
            <a:extLst>
              <a:ext uri="{FF2B5EF4-FFF2-40B4-BE49-F238E27FC236}">
                <a16:creationId xmlns:a16="http://schemas.microsoft.com/office/drawing/2014/main" id="{595941C7-9F6E-4815-2A24-FCA20F160288}"/>
              </a:ext>
            </a:extLst>
          </p:cNvPr>
          <p:cNvGraphicFramePr/>
          <p:nvPr>
            <p:extLst>
              <p:ext uri="{D42A27DB-BD31-4B8C-83A1-F6EECF244321}">
                <p14:modId xmlns:p14="http://schemas.microsoft.com/office/powerpoint/2010/main" val="1881277204"/>
              </p:ext>
            </p:extLst>
          </p:nvPr>
        </p:nvGraphicFramePr>
        <p:xfrm>
          <a:off x="1648574" y="2820996"/>
          <a:ext cx="1645920" cy="1645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15E412D4-18E0-A76D-909F-93DB01A25DD9}"/>
              </a:ext>
            </a:extLst>
          </p:cNvPr>
          <p:cNvGraphicFramePr/>
          <p:nvPr>
            <p:extLst>
              <p:ext uri="{D42A27DB-BD31-4B8C-83A1-F6EECF244321}">
                <p14:modId xmlns:p14="http://schemas.microsoft.com/office/powerpoint/2010/main" val="2462305403"/>
              </p:ext>
            </p:extLst>
          </p:nvPr>
        </p:nvGraphicFramePr>
        <p:xfrm>
          <a:off x="5849506" y="1178381"/>
          <a:ext cx="1645920" cy="1645920"/>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F0B85A21-9262-14E7-D94F-30D2F24E8E29}"/>
              </a:ext>
            </a:extLst>
          </p:cNvPr>
          <p:cNvSpPr/>
          <p:nvPr/>
        </p:nvSpPr>
        <p:spPr bwMode="auto">
          <a:xfrm>
            <a:off x="6032386" y="1292139"/>
            <a:ext cx="1280160" cy="23083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457200" rtl="0" eaLnBrk="1" fontAlgn="base" latinLnBrk="0" hangingPunct="1">
              <a:lnSpc>
                <a:spcPct val="100000"/>
              </a:lnSpc>
              <a:spcBef>
                <a:spcPct val="5000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pitchFamily="68" charset="-128"/>
                <a:cs typeface="Calibri" panose="020F0502020204030204" pitchFamily="34" charset="0"/>
              </a:rPr>
              <a:t>WEST</a:t>
            </a:r>
          </a:p>
        </p:txBody>
      </p:sp>
      <p:graphicFrame>
        <p:nvGraphicFramePr>
          <p:cNvPr id="12" name="Chart 11">
            <a:extLst>
              <a:ext uri="{FF2B5EF4-FFF2-40B4-BE49-F238E27FC236}">
                <a16:creationId xmlns:a16="http://schemas.microsoft.com/office/drawing/2014/main" id="{7220812C-28E8-882B-8984-CEF13F0D818A}"/>
              </a:ext>
            </a:extLst>
          </p:cNvPr>
          <p:cNvGraphicFramePr/>
          <p:nvPr>
            <p:extLst>
              <p:ext uri="{D42A27DB-BD31-4B8C-83A1-F6EECF244321}">
                <p14:modId xmlns:p14="http://schemas.microsoft.com/office/powerpoint/2010/main" val="2631255940"/>
              </p:ext>
            </p:extLst>
          </p:nvPr>
        </p:nvGraphicFramePr>
        <p:xfrm>
          <a:off x="3749040" y="2820996"/>
          <a:ext cx="1645920" cy="1645920"/>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C106A05B-492B-9373-66D2-F6A0CDDD9EF4}"/>
              </a:ext>
            </a:extLst>
          </p:cNvPr>
          <p:cNvSpPr/>
          <p:nvPr/>
        </p:nvSpPr>
        <p:spPr bwMode="auto">
          <a:xfrm>
            <a:off x="3931920" y="2920659"/>
            <a:ext cx="1280160" cy="23083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457200" rtl="0" eaLnBrk="1" fontAlgn="base" latinLnBrk="0" hangingPunct="1">
              <a:lnSpc>
                <a:spcPct val="100000"/>
              </a:lnSpc>
              <a:spcBef>
                <a:spcPct val="5000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pitchFamily="68" charset="-128"/>
                <a:cs typeface="Calibri" panose="020F0502020204030204" pitchFamily="34" charset="0"/>
              </a:rPr>
              <a:t>NORTH EAST</a:t>
            </a:r>
          </a:p>
        </p:txBody>
      </p:sp>
      <p:graphicFrame>
        <p:nvGraphicFramePr>
          <p:cNvPr id="21" name="Chart 20">
            <a:extLst>
              <a:ext uri="{FF2B5EF4-FFF2-40B4-BE49-F238E27FC236}">
                <a16:creationId xmlns:a16="http://schemas.microsoft.com/office/drawing/2014/main" id="{E03DC376-6733-9C11-81B9-2923A9DF98A6}"/>
              </a:ext>
            </a:extLst>
          </p:cNvPr>
          <p:cNvGraphicFramePr/>
          <p:nvPr>
            <p:extLst>
              <p:ext uri="{D42A27DB-BD31-4B8C-83A1-F6EECF244321}">
                <p14:modId xmlns:p14="http://schemas.microsoft.com/office/powerpoint/2010/main" val="3633782344"/>
              </p:ext>
            </p:extLst>
          </p:nvPr>
        </p:nvGraphicFramePr>
        <p:xfrm>
          <a:off x="5849506" y="2820996"/>
          <a:ext cx="1645920" cy="1645920"/>
        </p:xfrm>
        <a:graphic>
          <a:graphicData uri="http://schemas.openxmlformats.org/drawingml/2006/chart">
            <c:chart xmlns:c="http://schemas.openxmlformats.org/drawingml/2006/chart" xmlns:r="http://schemas.openxmlformats.org/officeDocument/2006/relationships" r:id="rId7"/>
          </a:graphicData>
        </a:graphic>
      </p:graphicFrame>
      <p:sp>
        <p:nvSpPr>
          <p:cNvPr id="22" name="Rectangle 21">
            <a:extLst>
              <a:ext uri="{FF2B5EF4-FFF2-40B4-BE49-F238E27FC236}">
                <a16:creationId xmlns:a16="http://schemas.microsoft.com/office/drawing/2014/main" id="{BEECE345-066D-5DBA-F4F1-05F4D10AE2C3}"/>
              </a:ext>
            </a:extLst>
          </p:cNvPr>
          <p:cNvSpPr/>
          <p:nvPr/>
        </p:nvSpPr>
        <p:spPr bwMode="auto">
          <a:xfrm>
            <a:off x="6032386" y="2920659"/>
            <a:ext cx="1280160" cy="23083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457200" rtl="0" eaLnBrk="1" fontAlgn="base" latinLnBrk="0" hangingPunct="1">
              <a:lnSpc>
                <a:spcPct val="100000"/>
              </a:lnSpc>
              <a:spcBef>
                <a:spcPct val="5000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pitchFamily="68" charset="-128"/>
                <a:cs typeface="Calibri" panose="020F0502020204030204" pitchFamily="34" charset="0"/>
              </a:rPr>
              <a:t>NORTH WEST</a:t>
            </a:r>
          </a:p>
        </p:txBody>
      </p:sp>
      <p:sp>
        <p:nvSpPr>
          <p:cNvPr id="31" name="Title 1">
            <a:extLst>
              <a:ext uri="{FF2B5EF4-FFF2-40B4-BE49-F238E27FC236}">
                <a16:creationId xmlns:a16="http://schemas.microsoft.com/office/drawing/2014/main" id="{2BC795CB-0723-BD2F-1BAA-8330E74502D2}"/>
              </a:ext>
            </a:extLst>
          </p:cNvPr>
          <p:cNvSpPr>
            <a:spLocks noGrp="1"/>
          </p:cNvSpPr>
          <p:nvPr>
            <p:ph type="title"/>
          </p:nvPr>
        </p:nvSpPr>
        <p:spPr>
          <a:xfrm>
            <a:off x="457200" y="142068"/>
            <a:ext cx="8229600" cy="972231"/>
          </a:xfrm>
        </p:spPr>
        <p:txBody>
          <a:bodyPr>
            <a:noAutofit/>
          </a:bodyPr>
          <a:lstStyle/>
          <a:p>
            <a:r>
              <a:rPr lang="en-US" sz="1800" b="0">
                <a:latin typeface="Calibri"/>
                <a:ea typeface="MS PGothic"/>
                <a:cs typeface="Calibri"/>
              </a:rPr>
              <a:t>From 2017 to 2021, emergency department use associated with eating disorders has </a:t>
            </a:r>
            <a:r>
              <a:rPr lang="en-US" sz="1800">
                <a:solidFill>
                  <a:srgbClr val="047BC1"/>
                </a:solidFill>
                <a:latin typeface="Calibri"/>
                <a:ea typeface="MS PGothic"/>
                <a:cs typeface="Calibri"/>
              </a:rPr>
              <a:t>increased by 59% across Ontario</a:t>
            </a:r>
            <a:r>
              <a:rPr lang="en-US" sz="1800" b="0">
                <a:latin typeface="Calibri"/>
                <a:ea typeface="MS PGothic"/>
                <a:cs typeface="Calibri"/>
              </a:rPr>
              <a:t>. </a:t>
            </a:r>
            <a:r>
              <a:rPr lang="en-US" sz="1800">
                <a:solidFill>
                  <a:srgbClr val="047BC1"/>
                </a:solidFill>
                <a:latin typeface="Calibri"/>
                <a:ea typeface="MS PGothic"/>
                <a:cs typeface="Calibri"/>
              </a:rPr>
              <a:t>Toronto region had the highest rate </a:t>
            </a:r>
            <a:r>
              <a:rPr lang="en-US" sz="1800" b="0">
                <a:latin typeface="Calibri"/>
                <a:ea typeface="MS PGothic"/>
                <a:cs typeface="Calibri"/>
              </a:rPr>
              <a:t>at over 23 visits per 100,000 people in fiscal year 2021.</a:t>
            </a:r>
          </a:p>
        </p:txBody>
      </p:sp>
      <p:sp>
        <p:nvSpPr>
          <p:cNvPr id="32" name="TextBox 31">
            <a:extLst>
              <a:ext uri="{FF2B5EF4-FFF2-40B4-BE49-F238E27FC236}">
                <a16:creationId xmlns:a16="http://schemas.microsoft.com/office/drawing/2014/main" id="{2BC28FCE-0378-A240-EFE4-307DDD32C604}"/>
              </a:ext>
            </a:extLst>
          </p:cNvPr>
          <p:cNvSpPr txBox="1"/>
          <p:nvPr/>
        </p:nvSpPr>
        <p:spPr>
          <a:xfrm>
            <a:off x="1316315" y="4539767"/>
            <a:ext cx="7132320" cy="461665"/>
          </a:xfrm>
          <a:prstGeom prst="rect">
            <a:avLst/>
          </a:prstGeom>
          <a:noFill/>
        </p:spPr>
        <p:txBody>
          <a:bodyPr wrap="square" rtlCol="0">
            <a:spAutoFit/>
          </a:bodyPr>
          <a:lstStyle/>
          <a:p>
            <a:r>
              <a:rPr lang="en-US" sz="800" u="none">
                <a:solidFill>
                  <a:schemeClr val="tx1">
                    <a:lumMod val="50000"/>
                    <a:lumOff val="50000"/>
                  </a:schemeClr>
                </a:solidFill>
                <a:latin typeface="Calibri" panose="020F0502020204030204" pitchFamily="34" charset="0"/>
                <a:cs typeface="Calibri" panose="020F0502020204030204" pitchFamily="34" charset="0"/>
              </a:rPr>
              <a:t>Sources:  </a:t>
            </a:r>
          </a:p>
          <a:p>
            <a:r>
              <a:rPr lang="en-US" sz="800" u="none">
                <a:solidFill>
                  <a:schemeClr val="tx1">
                    <a:lumMod val="50000"/>
                    <a:lumOff val="50000"/>
                  </a:schemeClr>
                </a:solidFill>
                <a:latin typeface="Calibri" panose="020F0502020204030204" pitchFamily="34" charset="0"/>
                <a:cs typeface="Calibri" panose="020F0502020204030204" pitchFamily="34" charset="0"/>
              </a:rPr>
              <a:t>National Ambulatory Care Reporting System (NACRS), Canadian Institute for Health Information (CIHI), accessed via IntelliHealth, provided by the Ministry of Health</a:t>
            </a:r>
          </a:p>
          <a:p>
            <a:r>
              <a:rPr lang="en-US" sz="800" u="none">
                <a:solidFill>
                  <a:schemeClr val="tx1">
                    <a:lumMod val="50000"/>
                    <a:lumOff val="50000"/>
                  </a:schemeClr>
                </a:solidFill>
                <a:latin typeface="Calibri" panose="020F0502020204030204" pitchFamily="34" charset="0"/>
                <a:cs typeface="Calibri" panose="020F0502020204030204" pitchFamily="34" charset="0"/>
              </a:rPr>
              <a:t>Population estimates by county/municipality and region, Statistics Canada, accessed via IntelliHealth, provided by the Ministry of Health </a:t>
            </a:r>
          </a:p>
        </p:txBody>
      </p:sp>
      <p:sp>
        <p:nvSpPr>
          <p:cNvPr id="35" name="TextBox 34">
            <a:extLst>
              <a:ext uri="{FF2B5EF4-FFF2-40B4-BE49-F238E27FC236}">
                <a16:creationId xmlns:a16="http://schemas.microsoft.com/office/drawing/2014/main" id="{A73CBC81-137F-24A9-9103-34FF12FA944D}"/>
              </a:ext>
            </a:extLst>
          </p:cNvPr>
          <p:cNvSpPr txBox="1"/>
          <p:nvPr/>
        </p:nvSpPr>
        <p:spPr>
          <a:xfrm>
            <a:off x="1202649" y="1514646"/>
            <a:ext cx="353943" cy="2832875"/>
          </a:xfrm>
          <a:prstGeom prst="rect">
            <a:avLst/>
          </a:prstGeom>
          <a:noFill/>
        </p:spPr>
        <p:txBody>
          <a:bodyPr vert="vert270" wrap="square">
            <a:spAutoFit/>
          </a:bodyPr>
          <a:lstStyle/>
          <a:p>
            <a:pPr algn="ctr" rtl="0">
              <a:defRPr sz="800" b="0" i="0" u="none" strike="noStrike" kern="1200" baseline="0">
                <a:solidFill>
                  <a:srgbClr val="000000">
                    <a:lumMod val="65000"/>
                    <a:lumOff val="35000"/>
                  </a:srgbClr>
                </a:solidFill>
                <a:latin typeface="+mn-lt"/>
                <a:ea typeface="+mn-ea"/>
                <a:cs typeface="+mn-cs"/>
              </a:defRPr>
            </a:pPr>
            <a:r>
              <a:rPr lang="en-US" sz="1100" baseline="0"/>
              <a:t>Rate of visits per 100,000 population</a:t>
            </a:r>
            <a:endParaRPr lang="en-US" sz="1100"/>
          </a:p>
        </p:txBody>
      </p:sp>
      <p:sp>
        <p:nvSpPr>
          <p:cNvPr id="15" name="Rectangle 14">
            <a:extLst>
              <a:ext uri="{FF2B5EF4-FFF2-40B4-BE49-F238E27FC236}">
                <a16:creationId xmlns:a16="http://schemas.microsoft.com/office/drawing/2014/main" id="{D2EF9B59-E8E6-3FF7-0396-2B19F1EF4FBD}"/>
              </a:ext>
            </a:extLst>
          </p:cNvPr>
          <p:cNvSpPr/>
          <p:nvPr/>
        </p:nvSpPr>
        <p:spPr bwMode="auto">
          <a:xfrm>
            <a:off x="1831454" y="2920659"/>
            <a:ext cx="1280160" cy="23083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457200" rtl="0" eaLnBrk="1" fontAlgn="base" latinLnBrk="0" hangingPunct="1">
              <a:lnSpc>
                <a:spcPct val="100000"/>
              </a:lnSpc>
              <a:spcBef>
                <a:spcPct val="5000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pitchFamily="68" charset="-128"/>
                <a:cs typeface="Calibri" panose="020F0502020204030204" pitchFamily="34" charset="0"/>
              </a:rPr>
              <a:t>TORONTO</a:t>
            </a:r>
          </a:p>
        </p:txBody>
      </p:sp>
    </p:spTree>
    <p:extLst>
      <p:ext uri="{BB962C8B-B14F-4D97-AF65-F5344CB8AC3E}">
        <p14:creationId xmlns:p14="http://schemas.microsoft.com/office/powerpoint/2010/main" val="3382319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ECABE9C-568C-4E1F-9AC5-DCEA1889ACBC}"/>
              </a:ext>
            </a:extLst>
          </p:cNvPr>
          <p:cNvGraphicFramePr/>
          <p:nvPr>
            <p:extLst>
              <p:ext uri="{D42A27DB-BD31-4B8C-83A1-F6EECF244321}">
                <p14:modId xmlns:p14="http://schemas.microsoft.com/office/powerpoint/2010/main" val="3674338720"/>
              </p:ext>
            </p:extLst>
          </p:nvPr>
        </p:nvGraphicFramePr>
        <p:xfrm>
          <a:off x="1600200" y="1031455"/>
          <a:ext cx="5943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6EEEC715-59E7-47E3-B4EA-386BD263F39E}"/>
              </a:ext>
            </a:extLst>
          </p:cNvPr>
          <p:cNvSpPr>
            <a:spLocks noGrp="1"/>
          </p:cNvSpPr>
          <p:nvPr>
            <p:ph type="title"/>
          </p:nvPr>
        </p:nvSpPr>
        <p:spPr>
          <a:xfrm>
            <a:off x="457200" y="76066"/>
            <a:ext cx="8229600" cy="874713"/>
          </a:xfrm>
        </p:spPr>
        <p:txBody>
          <a:bodyPr>
            <a:noAutofit/>
          </a:bodyPr>
          <a:lstStyle/>
          <a:p>
            <a:r>
              <a:rPr lang="en-US" sz="1800">
                <a:solidFill>
                  <a:srgbClr val="047BC1"/>
                </a:solidFill>
                <a:latin typeface="Calibri"/>
                <a:ea typeface="MS PGothic"/>
                <a:cs typeface="Calibri"/>
              </a:rPr>
              <a:t>Young</a:t>
            </a:r>
            <a:r>
              <a:rPr lang="en-US" sz="1800" b="0">
                <a:latin typeface="Calibri"/>
                <a:ea typeface="MS PGothic"/>
                <a:cs typeface="Calibri"/>
              </a:rPr>
              <a:t> </a:t>
            </a:r>
            <a:r>
              <a:rPr lang="en-US" sz="1800">
                <a:solidFill>
                  <a:srgbClr val="047BC1"/>
                </a:solidFill>
                <a:latin typeface="Calibri"/>
                <a:ea typeface="MS PGothic"/>
                <a:cs typeface="Calibri"/>
              </a:rPr>
              <a:t>people aged 10</a:t>
            </a:r>
            <a:r>
              <a:rPr lang="en-US" sz="1800" b="0">
                <a:solidFill>
                  <a:srgbClr val="047BC1"/>
                </a:solidFill>
              </a:rPr>
              <a:t>–</a:t>
            </a:r>
            <a:r>
              <a:rPr lang="en-US" sz="1800">
                <a:solidFill>
                  <a:srgbClr val="047BC1"/>
                </a:solidFill>
                <a:latin typeface="Calibri"/>
                <a:ea typeface="MS PGothic"/>
                <a:cs typeface="Calibri"/>
              </a:rPr>
              <a:t>17 years old saw a two-fold increase </a:t>
            </a:r>
            <a:r>
              <a:rPr lang="en-US" sz="1800" b="0">
                <a:latin typeface="Calibri"/>
                <a:ea typeface="MS PGothic"/>
                <a:cs typeface="Calibri"/>
              </a:rPr>
              <a:t>in emergency department visits associated with eating disorders after the start of the pandemic. </a:t>
            </a:r>
          </a:p>
        </p:txBody>
      </p:sp>
      <p:sp>
        <p:nvSpPr>
          <p:cNvPr id="5" name="TextBox 4">
            <a:extLst>
              <a:ext uri="{FF2B5EF4-FFF2-40B4-BE49-F238E27FC236}">
                <a16:creationId xmlns:a16="http://schemas.microsoft.com/office/drawing/2014/main" id="{3E2480C4-F77F-40FC-BD2C-6B8970F44A53}"/>
              </a:ext>
            </a:extLst>
          </p:cNvPr>
          <p:cNvSpPr txBox="1"/>
          <p:nvPr/>
        </p:nvSpPr>
        <p:spPr>
          <a:xfrm>
            <a:off x="1315665" y="4541132"/>
            <a:ext cx="7005376" cy="461665"/>
          </a:xfrm>
          <a:prstGeom prst="rect">
            <a:avLst/>
          </a:prstGeom>
          <a:noFill/>
        </p:spPr>
        <p:txBody>
          <a:bodyPr wrap="square" rtlCol="0">
            <a:spAutoFit/>
          </a:bodyPr>
          <a:lstStyle/>
          <a:p>
            <a:r>
              <a:rPr lang="en-US" sz="800" u="none">
                <a:solidFill>
                  <a:schemeClr val="tx1">
                    <a:lumMod val="50000"/>
                    <a:lumOff val="50000"/>
                  </a:schemeClr>
                </a:solidFill>
                <a:latin typeface="Calibri" panose="020F0502020204030204" pitchFamily="34" charset="0"/>
                <a:cs typeface="Calibri" panose="020F0502020204030204" pitchFamily="34" charset="0"/>
              </a:rPr>
              <a:t>Sources:  </a:t>
            </a:r>
          </a:p>
          <a:p>
            <a:r>
              <a:rPr lang="en-US" sz="800" u="none">
                <a:solidFill>
                  <a:schemeClr val="tx1">
                    <a:lumMod val="50000"/>
                    <a:lumOff val="50000"/>
                  </a:schemeClr>
                </a:solidFill>
                <a:latin typeface="Calibri" panose="020F0502020204030204" pitchFamily="34" charset="0"/>
                <a:cs typeface="Calibri" panose="020F0502020204030204" pitchFamily="34" charset="0"/>
              </a:rPr>
              <a:t>National Ambulatory Care Reporting System (NACRS), Canadian Institute for Health Information (CIHI), accessed via IntelliHealth, provided by the Ministry of Health</a:t>
            </a:r>
          </a:p>
          <a:p>
            <a:r>
              <a:rPr lang="en-US" sz="800" u="none">
                <a:solidFill>
                  <a:schemeClr val="tx1">
                    <a:lumMod val="50000"/>
                    <a:lumOff val="50000"/>
                  </a:schemeClr>
                </a:solidFill>
                <a:latin typeface="Calibri" panose="020F0502020204030204" pitchFamily="34" charset="0"/>
                <a:cs typeface="Calibri" panose="020F0502020204030204" pitchFamily="34" charset="0"/>
              </a:rPr>
              <a:t>Population estimates by county/municipality and region, Statistics Canada, accessed via IntelliHealth, provided by the Ministry of Health </a:t>
            </a:r>
          </a:p>
        </p:txBody>
      </p:sp>
    </p:spTree>
    <p:extLst>
      <p:ext uri="{BB962C8B-B14F-4D97-AF65-F5344CB8AC3E}">
        <p14:creationId xmlns:p14="http://schemas.microsoft.com/office/powerpoint/2010/main" val="3498274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552B6BC-1504-48D0-BF99-2C2C6EA0416A}"/>
              </a:ext>
            </a:extLst>
          </p:cNvPr>
          <p:cNvSpPr>
            <a:spLocks noGrp="1"/>
          </p:cNvSpPr>
          <p:nvPr>
            <p:ph type="title"/>
          </p:nvPr>
        </p:nvSpPr>
        <p:spPr>
          <a:xfrm>
            <a:off x="449708" y="191046"/>
            <a:ext cx="8229600" cy="977255"/>
          </a:xfrm>
        </p:spPr>
        <p:txBody>
          <a:bodyPr>
            <a:noAutofit/>
          </a:bodyPr>
          <a:lstStyle/>
          <a:p>
            <a:r>
              <a:rPr lang="en-US" sz="1800" b="0">
                <a:ea typeface="MS PGothic"/>
              </a:rPr>
              <a:t>Emergency department visits associated with eating disorders are </a:t>
            </a:r>
            <a:r>
              <a:rPr lang="en-US" sz="1800">
                <a:solidFill>
                  <a:srgbClr val="047BC1"/>
                </a:solidFill>
                <a:ea typeface="MS PGothic"/>
              </a:rPr>
              <a:t>often of high severity</a:t>
            </a:r>
            <a:r>
              <a:rPr lang="en-US" sz="1800" b="0">
                <a:ea typeface="MS PGothic"/>
              </a:rPr>
              <a:t>. Over a third resulted in admission to hospital (39%), and over half were triaged with high acuity and discharged home (51%), in fiscal year 2021. </a:t>
            </a:r>
          </a:p>
        </p:txBody>
      </p:sp>
      <p:sp>
        <p:nvSpPr>
          <p:cNvPr id="7" name="TextBox 6">
            <a:extLst>
              <a:ext uri="{FF2B5EF4-FFF2-40B4-BE49-F238E27FC236}">
                <a16:creationId xmlns:a16="http://schemas.microsoft.com/office/drawing/2014/main" id="{6F02DB16-DF91-407E-A9B6-1FE5BBEAA90C}"/>
              </a:ext>
            </a:extLst>
          </p:cNvPr>
          <p:cNvSpPr txBox="1"/>
          <p:nvPr/>
        </p:nvSpPr>
        <p:spPr>
          <a:xfrm>
            <a:off x="1341858" y="4239222"/>
            <a:ext cx="7122162" cy="830997"/>
          </a:xfrm>
          <a:prstGeom prst="rect">
            <a:avLst/>
          </a:prstGeom>
          <a:noFill/>
        </p:spPr>
        <p:txBody>
          <a:bodyPr wrap="square" rtlCol="0">
            <a:spAutoFit/>
          </a:bodyPr>
          <a:lstStyle/>
          <a:p>
            <a:r>
              <a:rPr lang="en-US" sz="800" u="none">
                <a:solidFill>
                  <a:schemeClr val="tx1">
                    <a:lumMod val="50000"/>
                    <a:lumOff val="50000"/>
                  </a:schemeClr>
                </a:solidFill>
                <a:latin typeface="Calibri" panose="020F0502020204030204" pitchFamily="34" charset="0"/>
                <a:cs typeface="Calibri" panose="020F0502020204030204" pitchFamily="34" charset="0"/>
              </a:rPr>
              <a:t>Sources:  </a:t>
            </a:r>
            <a:br>
              <a:rPr lang="en-US" sz="800" u="none">
                <a:solidFill>
                  <a:schemeClr val="tx1">
                    <a:lumMod val="50000"/>
                    <a:lumOff val="50000"/>
                  </a:schemeClr>
                </a:solidFill>
                <a:latin typeface="Calibri" panose="020F0502020204030204" pitchFamily="34" charset="0"/>
                <a:cs typeface="Calibri" panose="020F0502020204030204" pitchFamily="34" charset="0"/>
              </a:rPr>
            </a:br>
            <a:r>
              <a:rPr lang="en-US" sz="800" u="none">
                <a:solidFill>
                  <a:schemeClr val="tx1">
                    <a:lumMod val="50000"/>
                    <a:lumOff val="50000"/>
                  </a:schemeClr>
                </a:solidFill>
                <a:latin typeface="Calibri" panose="020F0502020204030204" pitchFamily="34" charset="0"/>
                <a:cs typeface="Calibri" panose="020F0502020204030204" pitchFamily="34" charset="0"/>
              </a:rPr>
              <a:t>National Ambulatory Care Reporting System (NACRS), Canadian Institute for Health Information (CIHI), accessed via IntelliHealth, provided by the Ministry of Health. </a:t>
            </a:r>
          </a:p>
          <a:p>
            <a:r>
              <a:rPr lang="en-US" sz="800" u="none">
                <a:solidFill>
                  <a:schemeClr val="tx1">
                    <a:lumMod val="50000"/>
                    <a:lumOff val="50000"/>
                  </a:schemeClr>
                </a:solidFill>
                <a:latin typeface="Calibri" panose="020F0502020204030204" pitchFamily="34" charset="0"/>
                <a:cs typeface="Calibri" panose="020F0502020204030204" pitchFamily="34" charset="0"/>
              </a:rPr>
              <a:t>Canadian Institute for Health Information. NACRS Emergency Department Visits and Length of Stay by Province/Territory, 2021–2022. Ottawa, ON: CIHI; 2022.</a:t>
            </a:r>
          </a:p>
          <a:p>
            <a:endParaRPr lang="en-US" sz="800" u="none">
              <a:solidFill>
                <a:schemeClr val="tx1">
                  <a:lumMod val="50000"/>
                  <a:lumOff val="50000"/>
                </a:schemeClr>
              </a:solidFill>
              <a:latin typeface="Calibri" panose="020F0502020204030204" pitchFamily="34" charset="0"/>
              <a:cs typeface="Calibri" panose="020F0502020204030204" pitchFamily="34" charset="0"/>
            </a:endParaRPr>
          </a:p>
          <a:p>
            <a:r>
              <a:rPr lang="en-US" sz="800" u="none">
                <a:solidFill>
                  <a:schemeClr val="tx1">
                    <a:lumMod val="50000"/>
                    <a:lumOff val="50000"/>
                  </a:schemeClr>
                </a:solidFill>
                <a:latin typeface="Calibri" panose="020F0502020204030204" pitchFamily="34" charset="0"/>
                <a:cs typeface="Calibri" panose="020F0502020204030204" pitchFamily="34" charset="0"/>
              </a:rPr>
              <a:t>CTAS = Canadian Triage and Acuity Scale</a:t>
            </a:r>
          </a:p>
          <a:p>
            <a:r>
              <a:rPr lang="en-US" sz="800" u="none">
                <a:solidFill>
                  <a:schemeClr val="tx1">
                    <a:lumMod val="50000"/>
                    <a:lumOff val="50000"/>
                  </a:schemeClr>
                </a:solidFill>
                <a:latin typeface="Calibri" panose="020F0502020204030204" pitchFamily="34" charset="0"/>
                <a:cs typeface="Calibri" panose="020F0502020204030204" pitchFamily="34" charset="0"/>
              </a:rPr>
              <a:t>Note: Discharged home includes all discharge dispositions that were not an inpatient hospital admission. </a:t>
            </a:r>
          </a:p>
        </p:txBody>
      </p:sp>
      <p:graphicFrame>
        <p:nvGraphicFramePr>
          <p:cNvPr id="4" name="Chart 3">
            <a:extLst>
              <a:ext uri="{FF2B5EF4-FFF2-40B4-BE49-F238E27FC236}">
                <a16:creationId xmlns:a16="http://schemas.microsoft.com/office/drawing/2014/main" id="{B4FC5071-7589-B5A8-144A-115AAD856190}"/>
              </a:ext>
            </a:extLst>
          </p:cNvPr>
          <p:cNvGraphicFramePr>
            <a:graphicFrameLocks noChangeAspect="1"/>
          </p:cNvGraphicFramePr>
          <p:nvPr>
            <p:extLst>
              <p:ext uri="{D42A27DB-BD31-4B8C-83A1-F6EECF244321}">
                <p14:modId xmlns:p14="http://schemas.microsoft.com/office/powerpoint/2010/main" val="378660780"/>
              </p:ext>
            </p:extLst>
          </p:nvPr>
        </p:nvGraphicFramePr>
        <p:xfrm>
          <a:off x="5725094" y="1474470"/>
          <a:ext cx="3291840" cy="21901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8652D90D-846B-DA80-B954-73D2BBE74F96}"/>
              </a:ext>
            </a:extLst>
          </p:cNvPr>
          <p:cNvGraphicFramePr>
            <a:graphicFrameLocks noChangeAspect="1"/>
          </p:cNvGraphicFramePr>
          <p:nvPr>
            <p:extLst>
              <p:ext uri="{D42A27DB-BD31-4B8C-83A1-F6EECF244321}">
                <p14:modId xmlns:p14="http://schemas.microsoft.com/office/powerpoint/2010/main" val="276514972"/>
              </p:ext>
            </p:extLst>
          </p:nvPr>
        </p:nvGraphicFramePr>
        <p:xfrm>
          <a:off x="2926080" y="1474470"/>
          <a:ext cx="3291840" cy="21945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933BEB00-FBB3-0807-6A13-D23CB2F0C25E}"/>
              </a:ext>
            </a:extLst>
          </p:cNvPr>
          <p:cNvGraphicFramePr>
            <a:graphicFrameLocks noChangeAspect="1"/>
          </p:cNvGraphicFramePr>
          <p:nvPr>
            <p:extLst>
              <p:ext uri="{D42A27DB-BD31-4B8C-83A1-F6EECF244321}">
                <p14:modId xmlns:p14="http://schemas.microsoft.com/office/powerpoint/2010/main" val="2688312494"/>
              </p:ext>
            </p:extLst>
          </p:nvPr>
        </p:nvGraphicFramePr>
        <p:xfrm>
          <a:off x="127068" y="1474470"/>
          <a:ext cx="3291840" cy="21945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3978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1D627DEF-B274-4499-A182-CA8F2B594CEE}"/>
              </a:ext>
            </a:extLst>
          </p:cNvPr>
          <p:cNvSpPr txBox="1">
            <a:spLocks/>
          </p:cNvSpPr>
          <p:nvPr/>
        </p:nvSpPr>
        <p:spPr>
          <a:xfrm>
            <a:off x="608085" y="1488399"/>
            <a:ext cx="2975781" cy="115132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u="none" dirty="0">
                <a:latin typeface="Calibri" panose="020F0502020204030204" pitchFamily="34" charset="0"/>
                <a:cs typeface="Calibri" panose="020F0502020204030204" pitchFamily="34" charset="0"/>
              </a:rPr>
              <a:t>In Canada, there is a higher prevalence of eating disorders in </a:t>
            </a:r>
            <a:r>
              <a:rPr lang="en-US" sz="1800" b="1" u="none" dirty="0">
                <a:solidFill>
                  <a:srgbClr val="0070C0"/>
                </a:solidFill>
                <a:latin typeface="Calibri" panose="020F0502020204030204" pitchFamily="34" charset="0"/>
                <a:cs typeface="Calibri" panose="020F0502020204030204" pitchFamily="34" charset="0"/>
              </a:rPr>
              <a:t>young people and those identifying as female</a:t>
            </a:r>
            <a:r>
              <a:rPr lang="en-US" sz="1800" u="none" dirty="0">
                <a:latin typeface="Calibri" panose="020F0502020204030204" pitchFamily="34" charset="0"/>
                <a:cs typeface="Calibri" panose="020F0502020204030204" pitchFamily="34" charset="0"/>
              </a:rPr>
              <a:t>.</a:t>
            </a:r>
            <a:r>
              <a:rPr lang="en-US" sz="1800" u="none" baseline="30000" dirty="0">
                <a:latin typeface="Calibri" panose="020F0502020204030204" pitchFamily="34" charset="0"/>
                <a:cs typeface="Calibri" panose="020F0502020204030204" pitchFamily="34" charset="0"/>
              </a:rPr>
              <a:t>1</a:t>
            </a:r>
          </a:p>
        </p:txBody>
      </p:sp>
      <p:sp>
        <p:nvSpPr>
          <p:cNvPr id="4" name="TextBox 3">
            <a:extLst>
              <a:ext uri="{FF2B5EF4-FFF2-40B4-BE49-F238E27FC236}">
                <a16:creationId xmlns:a16="http://schemas.microsoft.com/office/drawing/2014/main" id="{B32CF047-0EBC-4532-AC14-EF2818C6981E}"/>
              </a:ext>
            </a:extLst>
          </p:cNvPr>
          <p:cNvSpPr txBox="1"/>
          <p:nvPr/>
        </p:nvSpPr>
        <p:spPr>
          <a:xfrm>
            <a:off x="1317611" y="4213770"/>
            <a:ext cx="6806479" cy="830997"/>
          </a:xfrm>
          <a:prstGeom prst="rect">
            <a:avLst/>
          </a:prstGeom>
          <a:noFill/>
        </p:spPr>
        <p:txBody>
          <a:bodyPr wrap="square" rtlCol="0">
            <a:spAutoFit/>
          </a:bodyPr>
          <a:lstStyle/>
          <a:p>
            <a:r>
              <a:rPr lang="en-US" sz="800" u="none">
                <a:solidFill>
                  <a:schemeClr val="tx1">
                    <a:lumMod val="50000"/>
                    <a:lumOff val="50000"/>
                  </a:schemeClr>
                </a:solidFill>
                <a:latin typeface="Calibri" panose="020F0502020204030204" pitchFamily="34" charset="0"/>
                <a:cs typeface="Calibri" panose="020F0502020204030204" pitchFamily="34" charset="0"/>
              </a:rPr>
              <a:t>Sources: </a:t>
            </a:r>
          </a:p>
          <a:p>
            <a:pPr marL="171450" indent="-171450">
              <a:buAutoNum type="arabicPeriod"/>
            </a:pPr>
            <a:r>
              <a:rPr lang="en-US" sz="800" u="none">
                <a:solidFill>
                  <a:schemeClr val="tx1">
                    <a:lumMod val="50000"/>
                    <a:lumOff val="50000"/>
                  </a:schemeClr>
                </a:solidFill>
                <a:latin typeface="Calibri" panose="020F0502020204030204" pitchFamily="34" charset="0"/>
                <a:cs typeface="Calibri" panose="020F0502020204030204" pitchFamily="34" charset="0"/>
              </a:rPr>
              <a:t>Herpertz-Dahlmann, B. Adolescent eating disorders. Child Adolesc Psychiatr Clin N Am. 2015; 24(1):177–196.</a:t>
            </a:r>
          </a:p>
          <a:p>
            <a:pPr marL="171450" indent="-171450">
              <a:buAutoNum type="arabicPeriod"/>
            </a:pPr>
            <a:r>
              <a:rPr lang="en-US" sz="800" u="none">
                <a:solidFill>
                  <a:schemeClr val="tx1">
                    <a:lumMod val="50000"/>
                    <a:lumOff val="50000"/>
                  </a:schemeClr>
                </a:solidFill>
                <a:latin typeface="Calibri" panose="020F0502020204030204" pitchFamily="34" charset="0"/>
                <a:cs typeface="Calibri" panose="020F0502020204030204" pitchFamily="34" charset="0"/>
              </a:rPr>
              <a:t>Toulany A, Kurdyak P, Guttmann A, Stukel TA, Fu L, Strauss R, et al. Acute care visits for eating disorders among children and adolescents after the onset of the COVID-19 pandemic. J Adolesc Health. 2022;70(1):42-7.</a:t>
            </a:r>
          </a:p>
          <a:p>
            <a:pPr marL="171450" indent="-171450">
              <a:buAutoNum type="arabicPeriod"/>
            </a:pPr>
            <a:r>
              <a:rPr lang="en-US" sz="800" u="none">
                <a:solidFill>
                  <a:schemeClr val="tx1">
                    <a:lumMod val="50000"/>
                    <a:lumOff val="50000"/>
                  </a:schemeClr>
                </a:solidFill>
                <a:latin typeface="Calibri" panose="020F0502020204030204" pitchFamily="34" charset="0"/>
                <a:cs typeface="Calibri" panose="020F0502020204030204" pitchFamily="34" charset="0"/>
              </a:rPr>
              <a:t>Martinson J. In the shadow of a pandemic, demand soars for eating disorder treatment [Internet]. Vancouver (BC): CBC News; 2020 Dec 9 [cited 2022 Aug]. Available from: </a:t>
            </a:r>
            <a:r>
              <a:rPr lang="en-US" sz="800" u="none">
                <a:solidFill>
                  <a:schemeClr val="tx1">
                    <a:lumMod val="50000"/>
                    <a:lumOff val="50000"/>
                  </a:schemeClr>
                </a:solidFill>
                <a:latin typeface="Calibri" panose="020F0502020204030204" pitchFamily="34" charset="0"/>
                <a:cs typeface="Calibri" panose="020F0502020204030204" pitchFamily="34" charset="0"/>
                <a:hlinkClick r:id="rId2"/>
              </a:rPr>
              <a:t>https://www.cbc.ca/news/canada/british-columbia/anorexia-shadow-pandemic-1.5833677</a:t>
            </a:r>
            <a:r>
              <a:rPr lang="en-US" sz="800" u="none">
                <a:solidFill>
                  <a:schemeClr val="tx1">
                    <a:lumMod val="50000"/>
                    <a:lumOff val="50000"/>
                  </a:schemeClr>
                </a:solidFill>
                <a:latin typeface="Calibri" panose="020F0502020204030204" pitchFamily="34" charset="0"/>
                <a:cs typeface="Calibri" panose="020F0502020204030204" pitchFamily="34" charset="0"/>
              </a:rPr>
              <a:t>  </a:t>
            </a:r>
          </a:p>
        </p:txBody>
      </p:sp>
      <p:sp>
        <p:nvSpPr>
          <p:cNvPr id="5" name="Content Placeholder 4">
            <a:extLst>
              <a:ext uri="{FF2B5EF4-FFF2-40B4-BE49-F238E27FC236}">
                <a16:creationId xmlns:a16="http://schemas.microsoft.com/office/drawing/2014/main" id="{55455A96-6AA6-44F4-B48E-D7ED36C1A0A5}"/>
              </a:ext>
            </a:extLst>
          </p:cNvPr>
          <p:cNvSpPr txBox="1">
            <a:spLocks/>
          </p:cNvSpPr>
          <p:nvPr/>
        </p:nvSpPr>
        <p:spPr>
          <a:xfrm>
            <a:off x="5836622" y="1291425"/>
            <a:ext cx="2743200" cy="217726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800" b="1" u="none">
                <a:solidFill>
                  <a:srgbClr val="0070C0"/>
                </a:solidFill>
                <a:latin typeface="Calibri" panose="020F0502020204030204" pitchFamily="34" charset="0"/>
                <a:ea typeface="Raleway Light" pitchFamily="2" charset="0"/>
                <a:cs typeface="Calibri" panose="020F0502020204030204" pitchFamily="34" charset="0"/>
              </a:rPr>
              <a:t>Ethnic minorities and immigrants </a:t>
            </a:r>
            <a:r>
              <a:rPr lang="en-CA" sz="1800" u="none">
                <a:latin typeface="Calibri" panose="020F0502020204030204" pitchFamily="34" charset="0"/>
                <a:ea typeface="Raleway Light" pitchFamily="2" charset="0"/>
                <a:cs typeface="Calibri" panose="020F0502020204030204" pitchFamily="34" charset="0"/>
              </a:rPr>
              <a:t>are less likely to be identified as having an eating disorder in hospital contact data. People from racialized communities are often </a:t>
            </a:r>
            <a:r>
              <a:rPr lang="en-CA" sz="1800" b="1" u="none">
                <a:solidFill>
                  <a:srgbClr val="0070C0"/>
                </a:solidFill>
                <a:latin typeface="Calibri" panose="020F0502020204030204" pitchFamily="34" charset="0"/>
                <a:ea typeface="Raleway Light" pitchFamily="2" charset="0"/>
                <a:cs typeface="Calibri" panose="020F0502020204030204" pitchFamily="34" charset="0"/>
              </a:rPr>
              <a:t>underdiagnosed and undertreated</a:t>
            </a:r>
            <a:r>
              <a:rPr lang="en-CA" sz="1800" u="none">
                <a:latin typeface="Calibri" panose="020F0502020204030204" pitchFamily="34" charset="0"/>
                <a:ea typeface="Raleway Light" pitchFamily="2" charset="0"/>
                <a:cs typeface="Calibri" panose="020F0502020204030204" pitchFamily="34" charset="0"/>
              </a:rPr>
              <a:t>.</a:t>
            </a:r>
            <a:r>
              <a:rPr lang="en-US" sz="1800" u="none" baseline="30000">
                <a:latin typeface="Calibri" panose="020F0502020204030204" pitchFamily="34" charset="0"/>
                <a:cs typeface="Calibri" panose="020F0502020204030204" pitchFamily="34" charset="0"/>
              </a:rPr>
              <a:t>2, 3</a:t>
            </a:r>
          </a:p>
        </p:txBody>
      </p:sp>
      <p:pic>
        <p:nvPicPr>
          <p:cNvPr id="13" name="Picture 12" descr="A picture containing light&#10;&#10;Description automatically generated">
            <a:extLst>
              <a:ext uri="{FF2B5EF4-FFF2-40B4-BE49-F238E27FC236}">
                <a16:creationId xmlns:a16="http://schemas.microsoft.com/office/drawing/2014/main" id="{D40E68B4-0E6C-4322-8391-4BB9BE88E0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445513" y="1167588"/>
            <a:ext cx="1089626" cy="1089626"/>
          </a:xfrm>
          <a:prstGeom prst="rect">
            <a:avLst/>
          </a:prstGeom>
        </p:spPr>
      </p:pic>
      <p:grpSp>
        <p:nvGrpSpPr>
          <p:cNvPr id="2" name="Group 1">
            <a:extLst>
              <a:ext uri="{FF2B5EF4-FFF2-40B4-BE49-F238E27FC236}">
                <a16:creationId xmlns:a16="http://schemas.microsoft.com/office/drawing/2014/main" id="{447F9FD4-5153-4792-9812-1498BE7FC4ED}"/>
              </a:ext>
            </a:extLst>
          </p:cNvPr>
          <p:cNvGrpSpPr/>
          <p:nvPr/>
        </p:nvGrpSpPr>
        <p:grpSpPr>
          <a:xfrm>
            <a:off x="3660058" y="1834515"/>
            <a:ext cx="1474469" cy="1474469"/>
            <a:chOff x="4707836" y="1573208"/>
            <a:chExt cx="1905000" cy="1905000"/>
          </a:xfrm>
        </p:grpSpPr>
        <p:pic>
          <p:nvPicPr>
            <p:cNvPr id="15" name="Picture 14" descr="A picture containing icon&#10;&#10;Description automatically generated">
              <a:extLst>
                <a:ext uri="{FF2B5EF4-FFF2-40B4-BE49-F238E27FC236}">
                  <a16:creationId xmlns:a16="http://schemas.microsoft.com/office/drawing/2014/main" id="{89D45811-C075-44ED-B6F7-83D523DEF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836" y="1573208"/>
              <a:ext cx="1905000" cy="1905000"/>
            </a:xfrm>
            <a:prstGeom prst="rect">
              <a:avLst/>
            </a:prstGeom>
          </p:spPr>
        </p:pic>
        <p:sp>
          <p:nvSpPr>
            <p:cNvPr id="22" name="Oval 21">
              <a:extLst>
                <a:ext uri="{FF2B5EF4-FFF2-40B4-BE49-F238E27FC236}">
                  <a16:creationId xmlns:a16="http://schemas.microsoft.com/office/drawing/2014/main" id="{2AC70346-18D2-4920-9799-76EA56AA17EC}"/>
                </a:ext>
              </a:extLst>
            </p:cNvPr>
            <p:cNvSpPr/>
            <p:nvPr/>
          </p:nvSpPr>
          <p:spPr>
            <a:xfrm>
              <a:off x="4978782" y="1811702"/>
              <a:ext cx="867859" cy="932688"/>
            </a:xfrm>
            <a:prstGeom prst="ellipse">
              <a:avLst/>
            </a:prstGeom>
            <a:solidFill>
              <a:srgbClr val="B7E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pic>
          <p:nvPicPr>
            <p:cNvPr id="21" name="Graphic 20" descr="Woman with solid fill">
              <a:extLst>
                <a:ext uri="{FF2B5EF4-FFF2-40B4-BE49-F238E27FC236}">
                  <a16:creationId xmlns:a16="http://schemas.microsoft.com/office/drawing/2014/main" id="{64BCC23D-E495-41B0-A4CD-0780BA356E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77223" y="1942557"/>
              <a:ext cx="670978" cy="670978"/>
            </a:xfrm>
            <a:prstGeom prst="rect">
              <a:avLst/>
            </a:prstGeom>
          </p:spPr>
        </p:pic>
      </p:grpSp>
    </p:spTree>
    <p:extLst>
      <p:ext uri="{BB962C8B-B14F-4D97-AF65-F5344CB8AC3E}">
        <p14:creationId xmlns:p14="http://schemas.microsoft.com/office/powerpoint/2010/main" val="424998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1776335D-794D-4817-8C68-4BFD21B20D04}"/>
              </a:ext>
            </a:extLst>
          </p:cNvPr>
          <p:cNvGraphicFramePr/>
          <p:nvPr>
            <p:extLst>
              <p:ext uri="{D42A27DB-BD31-4B8C-83A1-F6EECF244321}">
                <p14:modId xmlns:p14="http://schemas.microsoft.com/office/powerpoint/2010/main" val="276726523"/>
              </p:ext>
            </p:extLst>
          </p:nvPr>
        </p:nvGraphicFramePr>
        <p:xfrm>
          <a:off x="1600199" y="1063505"/>
          <a:ext cx="5943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60E01CF2-62DA-4B21-9679-562B002AAE91}"/>
              </a:ext>
            </a:extLst>
          </p:cNvPr>
          <p:cNvSpPr>
            <a:spLocks noGrp="1"/>
          </p:cNvSpPr>
          <p:nvPr>
            <p:ph type="title"/>
          </p:nvPr>
        </p:nvSpPr>
        <p:spPr>
          <a:xfrm>
            <a:off x="457199" y="169330"/>
            <a:ext cx="8229600" cy="825020"/>
          </a:xfrm>
        </p:spPr>
        <p:txBody>
          <a:bodyPr>
            <a:noAutofit/>
          </a:bodyPr>
          <a:lstStyle/>
          <a:p>
            <a:r>
              <a:rPr lang="en-US" sz="1800" b="0"/>
              <a:t>Almost 1 in 5 mental health related emergency department visits for young people aged 10–17 years old involved an eating disorder diagnosis in fiscal year 2021. This has </a:t>
            </a:r>
            <a:r>
              <a:rPr lang="en-US" sz="1800">
                <a:solidFill>
                  <a:srgbClr val="047BC1"/>
                </a:solidFill>
              </a:rPr>
              <a:t>increased three-fold </a:t>
            </a:r>
            <a:r>
              <a:rPr lang="en-US" sz="1800" b="0"/>
              <a:t>since 2017.</a:t>
            </a:r>
          </a:p>
        </p:txBody>
      </p:sp>
      <p:sp>
        <p:nvSpPr>
          <p:cNvPr id="7" name="TextBox 6">
            <a:extLst>
              <a:ext uri="{FF2B5EF4-FFF2-40B4-BE49-F238E27FC236}">
                <a16:creationId xmlns:a16="http://schemas.microsoft.com/office/drawing/2014/main" id="{C1E866F4-8B85-4091-A873-EB343D2DBD6A}"/>
              </a:ext>
            </a:extLst>
          </p:cNvPr>
          <p:cNvSpPr txBox="1"/>
          <p:nvPr/>
        </p:nvSpPr>
        <p:spPr>
          <a:xfrm>
            <a:off x="1335983" y="4561660"/>
            <a:ext cx="7329714" cy="338554"/>
          </a:xfrm>
          <a:prstGeom prst="rect">
            <a:avLst/>
          </a:prstGeom>
          <a:noFill/>
        </p:spPr>
        <p:txBody>
          <a:bodyPr wrap="square" lIns="91440" tIns="45720" rIns="91440" bIns="45720" rtlCol="0" anchor="t">
            <a:spAutoFit/>
          </a:bodyPr>
          <a:lstStyle/>
          <a:p>
            <a:r>
              <a:rPr lang="en-US" sz="800" u="none">
                <a:solidFill>
                  <a:schemeClr val="tx1">
                    <a:lumMod val="50000"/>
                    <a:lumOff val="50000"/>
                  </a:schemeClr>
                </a:solidFill>
                <a:latin typeface="Calibri" panose="020F0502020204030204" pitchFamily="34" charset="0"/>
                <a:ea typeface="MS PGothic"/>
                <a:cs typeface="Calibri" panose="020F0502020204030204" pitchFamily="34" charset="0"/>
              </a:rPr>
              <a:t>Source:</a:t>
            </a:r>
            <a:endParaRPr lang="en-US" sz="800" u="none">
              <a:solidFill>
                <a:schemeClr val="tx1">
                  <a:lumMod val="50000"/>
                  <a:lumOff val="50000"/>
                </a:schemeClr>
              </a:solidFill>
              <a:latin typeface="Calibri" panose="020F0502020204030204" pitchFamily="34" charset="0"/>
              <a:ea typeface="+mn-lt"/>
              <a:cs typeface="Calibri" panose="020F0502020204030204" pitchFamily="34" charset="0"/>
            </a:endParaRPr>
          </a:p>
          <a:p>
            <a:r>
              <a:rPr lang="en-US" sz="800" u="none">
                <a:solidFill>
                  <a:schemeClr val="tx1">
                    <a:lumMod val="50000"/>
                    <a:lumOff val="50000"/>
                  </a:schemeClr>
                </a:solidFill>
                <a:latin typeface="Calibri" panose="020F0502020204030204" pitchFamily="34" charset="0"/>
                <a:ea typeface="+mn-lt"/>
                <a:cs typeface="Calibri" panose="020F0502020204030204" pitchFamily="34" charset="0"/>
              </a:rPr>
              <a:t>National</a:t>
            </a:r>
            <a:r>
              <a:rPr lang="en-US" sz="800" u="none">
                <a:solidFill>
                  <a:schemeClr val="tx1">
                    <a:lumMod val="50000"/>
                    <a:lumOff val="50000"/>
                  </a:schemeClr>
                </a:solidFill>
                <a:latin typeface="Calibri" panose="020F0502020204030204" pitchFamily="34" charset="0"/>
                <a:ea typeface="MS PGothic"/>
                <a:cs typeface="Calibri" panose="020F0502020204030204" pitchFamily="34" charset="0"/>
              </a:rPr>
              <a:t> Ambulatory Care Reporting System (NACRS), </a:t>
            </a:r>
            <a:r>
              <a:rPr lang="en-US" sz="800" u="none">
                <a:solidFill>
                  <a:schemeClr val="tx1">
                    <a:lumMod val="50000"/>
                    <a:lumOff val="50000"/>
                  </a:schemeClr>
                </a:solidFill>
                <a:latin typeface="Calibri" panose="020F0502020204030204" pitchFamily="34" charset="0"/>
                <a:cs typeface="Calibri" panose="020F0502020204030204" pitchFamily="34" charset="0"/>
              </a:rPr>
              <a:t>Canadian Institute for Health Information (CIHI)</a:t>
            </a:r>
            <a:r>
              <a:rPr lang="en-US" sz="800" u="none">
                <a:solidFill>
                  <a:schemeClr val="tx1">
                    <a:lumMod val="50000"/>
                    <a:lumOff val="50000"/>
                  </a:schemeClr>
                </a:solidFill>
                <a:latin typeface="Calibri" panose="020F0502020204030204" pitchFamily="34" charset="0"/>
                <a:ea typeface="MS PGothic"/>
                <a:cs typeface="Calibri" panose="020F0502020204030204" pitchFamily="34" charset="0"/>
              </a:rPr>
              <a:t>, accessed via IntelliHealth, provided by the Ministry of Health</a:t>
            </a:r>
          </a:p>
        </p:txBody>
      </p:sp>
    </p:spTree>
    <p:extLst>
      <p:ext uri="{BB962C8B-B14F-4D97-AF65-F5344CB8AC3E}">
        <p14:creationId xmlns:p14="http://schemas.microsoft.com/office/powerpoint/2010/main" val="4235504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Objectives</a:t>
            </a:r>
          </a:p>
        </p:txBody>
      </p:sp>
      <p:sp>
        <p:nvSpPr>
          <p:cNvPr id="3" name="Content Placeholder 2"/>
          <p:cNvSpPr>
            <a:spLocks noGrp="1"/>
          </p:cNvSpPr>
          <p:nvPr>
            <p:ph idx="1"/>
          </p:nvPr>
        </p:nvSpPr>
        <p:spPr>
          <a:xfrm>
            <a:off x="457200" y="978573"/>
            <a:ext cx="8265559" cy="3186354"/>
          </a:xfrm>
        </p:spPr>
        <p:txBody>
          <a:bodyPr/>
          <a:lstStyle/>
          <a:p>
            <a:pPr>
              <a:buSzPct val="100000"/>
              <a:buFont typeface="Arial" panose="020B0604020202020204" pitchFamily="34" charset="0"/>
              <a:buChar char="•"/>
            </a:pPr>
            <a:r>
              <a:rPr lang="en-US" b="1"/>
              <a:t>Overview of quality standards: </a:t>
            </a:r>
            <a:r>
              <a:rPr lang="en-US"/>
              <a:t>What are they? How are they used?​</a:t>
            </a:r>
          </a:p>
          <a:p>
            <a:pPr>
              <a:buSzPct val="100000"/>
              <a:buFont typeface="Arial" panose="020B0604020202020204" pitchFamily="34" charset="0"/>
              <a:buChar char="•"/>
            </a:pPr>
            <a:r>
              <a:rPr lang="en-US" b="1"/>
              <a:t>Why this quality standard is needed: </a:t>
            </a:r>
            <a:r>
              <a:rPr lang="en-US"/>
              <a:t>Gaps and variations in quality of care for people with eating disorders in Ontario</a:t>
            </a:r>
          </a:p>
          <a:p>
            <a:pPr>
              <a:buFont typeface="Arial" panose="020B0604020202020204" pitchFamily="34" charset="0"/>
              <a:buChar char="•"/>
            </a:pPr>
            <a:r>
              <a:rPr lang="en-US" b="1">
                <a:ea typeface="MS PGothic"/>
              </a:rPr>
              <a:t>Quality statements to improve care: </a:t>
            </a:r>
            <a:r>
              <a:rPr lang="en-US">
                <a:ea typeface="MS PGothic"/>
              </a:rPr>
              <a:t>The key statements in the eating disorders quality standard </a:t>
            </a:r>
          </a:p>
          <a:p>
            <a:pPr>
              <a:buFont typeface="Arial" panose="020B0604020202020204" pitchFamily="34" charset="0"/>
              <a:buChar char="•"/>
            </a:pPr>
            <a:r>
              <a:rPr lang="en-US" b="1">
                <a:ea typeface="MS PGothic"/>
              </a:rPr>
              <a:t>Measures to support implementation: </a:t>
            </a:r>
            <a:r>
              <a:rPr lang="en-US">
                <a:ea typeface="MS PGothic"/>
              </a:rPr>
              <a:t>Indicators that can help measure your quality improvement efforts</a:t>
            </a:r>
          </a:p>
          <a:p>
            <a:pPr>
              <a:buClr>
                <a:srgbClr val="00B2E3"/>
              </a:buClr>
            </a:pPr>
            <a:endParaRPr lang="en-US"/>
          </a:p>
        </p:txBody>
      </p:sp>
    </p:spTree>
    <p:custDataLst>
      <p:tags r:id="rId1"/>
    </p:custDataLst>
    <p:extLst>
      <p:ext uri="{BB962C8B-B14F-4D97-AF65-F5344CB8AC3E}">
        <p14:creationId xmlns:p14="http://schemas.microsoft.com/office/powerpoint/2010/main" val="267434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EB9BB38-5A0C-4AA5-8473-6D96D7969686}"/>
              </a:ext>
            </a:extLst>
          </p:cNvPr>
          <p:cNvSpPr>
            <a:spLocks noGrp="1"/>
          </p:cNvSpPr>
          <p:nvPr>
            <p:ph type="title"/>
          </p:nvPr>
        </p:nvSpPr>
        <p:spPr>
          <a:xfrm>
            <a:off x="457199" y="184604"/>
            <a:ext cx="8229600" cy="828553"/>
          </a:xfrm>
        </p:spPr>
        <p:txBody>
          <a:bodyPr>
            <a:noAutofit/>
          </a:bodyPr>
          <a:lstStyle/>
          <a:p>
            <a:r>
              <a:rPr lang="en-US" sz="1800" b="0"/>
              <a:t>The rate of hospitalization associated with eating disorders for young people (10–17 years old) has </a:t>
            </a:r>
            <a:r>
              <a:rPr lang="en-US" sz="1800">
                <a:solidFill>
                  <a:srgbClr val="047BC1"/>
                </a:solidFill>
              </a:rPr>
              <a:t>increased by approximately 50% </a:t>
            </a:r>
            <a:r>
              <a:rPr lang="en-US" sz="1800" b="0"/>
              <a:t>since March 2020.</a:t>
            </a:r>
          </a:p>
        </p:txBody>
      </p:sp>
      <p:graphicFrame>
        <p:nvGraphicFramePr>
          <p:cNvPr id="6" name="Chart 5">
            <a:extLst>
              <a:ext uri="{FF2B5EF4-FFF2-40B4-BE49-F238E27FC236}">
                <a16:creationId xmlns:a16="http://schemas.microsoft.com/office/drawing/2014/main" id="{556C9F80-7D56-4C43-8A13-EEB06C15630B}"/>
              </a:ext>
            </a:extLst>
          </p:cNvPr>
          <p:cNvGraphicFramePr/>
          <p:nvPr>
            <p:extLst>
              <p:ext uri="{D42A27DB-BD31-4B8C-83A1-F6EECF244321}">
                <p14:modId xmlns:p14="http://schemas.microsoft.com/office/powerpoint/2010/main" val="1903179522"/>
              </p:ext>
            </p:extLst>
          </p:nvPr>
        </p:nvGraphicFramePr>
        <p:xfrm>
          <a:off x="1600199" y="944962"/>
          <a:ext cx="59436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4F89C85-0611-4946-BAE0-10D1B8EB5991}"/>
              </a:ext>
            </a:extLst>
          </p:cNvPr>
          <p:cNvSpPr txBox="1"/>
          <p:nvPr/>
        </p:nvSpPr>
        <p:spPr>
          <a:xfrm>
            <a:off x="1315008" y="4373962"/>
            <a:ext cx="6434632" cy="707886"/>
          </a:xfrm>
          <a:prstGeom prst="rect">
            <a:avLst/>
          </a:prstGeom>
          <a:noFill/>
        </p:spPr>
        <p:txBody>
          <a:bodyPr wrap="square" rtlCol="0">
            <a:spAutoFit/>
          </a:bodyPr>
          <a:lstStyle/>
          <a:p>
            <a:r>
              <a:rPr lang="en-US" sz="800" u="none">
                <a:solidFill>
                  <a:schemeClr val="tx1">
                    <a:lumMod val="50000"/>
                    <a:lumOff val="50000"/>
                  </a:schemeClr>
                </a:solidFill>
                <a:latin typeface="Calibri" panose="020F0502020204030204" pitchFamily="34" charset="0"/>
                <a:cs typeface="Calibri" panose="020F0502020204030204" pitchFamily="34" charset="0"/>
              </a:rPr>
              <a:t>Sources:  </a:t>
            </a:r>
          </a:p>
          <a:p>
            <a:r>
              <a:rPr lang="en-US" sz="800" u="none">
                <a:solidFill>
                  <a:schemeClr val="tx1">
                    <a:lumMod val="50000"/>
                    <a:lumOff val="50000"/>
                  </a:schemeClr>
                </a:solidFill>
                <a:latin typeface="Calibri" panose="020F0502020204030204" pitchFamily="34" charset="0"/>
                <a:cs typeface="Calibri" panose="020F0502020204030204" pitchFamily="34" charset="0"/>
              </a:rPr>
              <a:t>Discharge abstract database (DAD), Canadian Institute for Health Information (CIHI), accessed via IntelliHealth, provided by the Ministry of Health</a:t>
            </a:r>
          </a:p>
          <a:p>
            <a:r>
              <a:rPr lang="en-US" sz="800" u="none">
                <a:solidFill>
                  <a:schemeClr val="tx1">
                    <a:lumMod val="50000"/>
                    <a:lumOff val="50000"/>
                  </a:schemeClr>
                </a:solidFill>
                <a:latin typeface="Calibri" panose="020F0502020204030204" pitchFamily="34" charset="0"/>
                <a:cs typeface="Calibri" panose="020F0502020204030204" pitchFamily="34" charset="0"/>
              </a:rPr>
              <a:t>Population estimates by county/municipality and region, Statistics Canada, accessed via IntelliHealth, provided by the Ministry of Health </a:t>
            </a:r>
          </a:p>
          <a:p>
            <a:endParaRPr lang="en-US" sz="800" u="none">
              <a:solidFill>
                <a:schemeClr val="tx1">
                  <a:lumMod val="50000"/>
                  <a:lumOff val="50000"/>
                </a:schemeClr>
              </a:solidFill>
              <a:latin typeface="Calibri" panose="020F0502020204030204" pitchFamily="34" charset="0"/>
              <a:cs typeface="Calibri" panose="020F0502020204030204" pitchFamily="34" charset="0"/>
            </a:endParaRPr>
          </a:p>
          <a:p>
            <a:r>
              <a:rPr lang="en-US" sz="800" u="none">
                <a:solidFill>
                  <a:schemeClr val="tx1">
                    <a:lumMod val="50000"/>
                    <a:lumOff val="50000"/>
                  </a:schemeClr>
                </a:solidFill>
                <a:latin typeface="Calibri" panose="020F0502020204030204" pitchFamily="34" charset="0"/>
                <a:cs typeface="Calibri" panose="020F0502020204030204" pitchFamily="34" charset="0"/>
              </a:rPr>
              <a:t>Note: Hospitalization data includes DAD records only and not Ontario Mental Health Reporting System (OMHRS) records</a:t>
            </a:r>
          </a:p>
        </p:txBody>
      </p:sp>
    </p:spTree>
    <p:extLst>
      <p:ext uri="{BB962C8B-B14F-4D97-AF65-F5344CB8AC3E}">
        <p14:creationId xmlns:p14="http://schemas.microsoft.com/office/powerpoint/2010/main" val="2355701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24E227-C26F-3B2D-6FD3-084B14D8E535}"/>
              </a:ext>
            </a:extLst>
          </p:cNvPr>
          <p:cNvSpPr txBox="1"/>
          <p:nvPr/>
        </p:nvSpPr>
        <p:spPr>
          <a:xfrm>
            <a:off x="1342015" y="4451973"/>
            <a:ext cx="7024914" cy="561692"/>
          </a:xfrm>
          <a:prstGeom prst="rect">
            <a:avLst/>
          </a:prstGeom>
          <a:noFill/>
        </p:spPr>
        <p:txBody>
          <a:bodyPr wrap="square" lIns="68580" tIns="34290" rIns="68580" bIns="34290" rtlCol="0" anchor="t">
            <a:spAutoFit/>
          </a:bodyPr>
          <a:lstStyle/>
          <a:p>
            <a:r>
              <a:rPr lang="en-US" sz="800" u="none">
                <a:solidFill>
                  <a:schemeClr val="tx1">
                    <a:lumMod val="50000"/>
                    <a:lumOff val="50000"/>
                  </a:schemeClr>
                </a:solidFill>
                <a:latin typeface="Calibri" panose="020F0502020204030204" pitchFamily="34" charset="0"/>
                <a:cs typeface="Calibri" panose="020F0502020204030204" pitchFamily="34" charset="0"/>
              </a:rPr>
              <a:t>Source: </a:t>
            </a:r>
            <a:r>
              <a:rPr lang="en-US" sz="800" u="none">
                <a:solidFill>
                  <a:schemeClr val="tx1">
                    <a:lumMod val="50000"/>
                    <a:lumOff val="50000"/>
                  </a:schemeClr>
                </a:solidFill>
                <a:latin typeface="Calibri" panose="020F0502020204030204" pitchFamily="34" charset="0"/>
                <a:ea typeface="+mn-lt"/>
                <a:cs typeface="Calibri" panose="020F0502020204030204" pitchFamily="34" charset="0"/>
              </a:rPr>
              <a:t> </a:t>
            </a:r>
          </a:p>
          <a:p>
            <a:r>
              <a:rPr lang="en-US" sz="800" u="none">
                <a:solidFill>
                  <a:schemeClr val="tx1">
                    <a:lumMod val="50000"/>
                    <a:lumOff val="50000"/>
                  </a:schemeClr>
                </a:solidFill>
                <a:latin typeface="Calibri" panose="020F0502020204030204" pitchFamily="34" charset="0"/>
                <a:ea typeface="+mn-lt"/>
                <a:cs typeface="Calibri" panose="020F0502020204030204" pitchFamily="34" charset="0"/>
              </a:rPr>
              <a:t>Discharge</a:t>
            </a:r>
            <a:r>
              <a:rPr lang="en-US" sz="800" u="none">
                <a:solidFill>
                  <a:schemeClr val="tx1">
                    <a:lumMod val="50000"/>
                    <a:lumOff val="50000"/>
                  </a:schemeClr>
                </a:solidFill>
                <a:latin typeface="Calibri" panose="020F0502020204030204" pitchFamily="34" charset="0"/>
                <a:cs typeface="Calibri" panose="020F0502020204030204" pitchFamily="34" charset="0"/>
              </a:rPr>
              <a:t> abstract database (DAD), Canadian Institute for Health Information (CIHI), accessed via IntelliHealth, provided by the Ministry of Health</a:t>
            </a:r>
          </a:p>
          <a:p>
            <a:endParaRPr lang="en-US" sz="800" u="none">
              <a:solidFill>
                <a:schemeClr val="tx1">
                  <a:lumMod val="50000"/>
                  <a:lumOff val="50000"/>
                </a:schemeClr>
              </a:solidFill>
              <a:latin typeface="Calibri" panose="020F0502020204030204" pitchFamily="34" charset="0"/>
              <a:ea typeface="+mn-lt"/>
              <a:cs typeface="Calibri" panose="020F0502020204030204" pitchFamily="34" charset="0"/>
            </a:endParaRPr>
          </a:p>
          <a:p>
            <a:r>
              <a:rPr lang="en-US" sz="800" u="none">
                <a:solidFill>
                  <a:schemeClr val="tx1">
                    <a:lumMod val="50000"/>
                    <a:lumOff val="50000"/>
                  </a:schemeClr>
                </a:solidFill>
                <a:latin typeface="Calibri" panose="020F0502020204030204" pitchFamily="34" charset="0"/>
                <a:cs typeface="Calibri" panose="020F0502020204030204" pitchFamily="34" charset="0"/>
              </a:rPr>
              <a:t>Note: Hospitalization data includes DAD records only and doesn’t encompass Ontario Mental Health Reporting System (OMHRS) records.</a:t>
            </a:r>
            <a:endParaRPr lang="en-US" sz="800" u="none">
              <a:solidFill>
                <a:schemeClr val="tx1">
                  <a:lumMod val="50000"/>
                  <a:lumOff val="50000"/>
                </a:schemeClr>
              </a:solidFill>
              <a:latin typeface="Calibri" panose="020F0502020204030204" pitchFamily="34" charset="0"/>
              <a:ea typeface="+mn-lt"/>
              <a:cs typeface="Calibri" panose="020F0502020204030204" pitchFamily="34" charset="0"/>
            </a:endParaRPr>
          </a:p>
        </p:txBody>
      </p:sp>
      <p:graphicFrame>
        <p:nvGraphicFramePr>
          <p:cNvPr id="14" name="Chart 13">
            <a:extLst>
              <a:ext uri="{FF2B5EF4-FFF2-40B4-BE49-F238E27FC236}">
                <a16:creationId xmlns:a16="http://schemas.microsoft.com/office/drawing/2014/main" id="{3816B5F1-2BB8-1318-2896-AFA48211DFC0}"/>
              </a:ext>
            </a:extLst>
          </p:cNvPr>
          <p:cNvGraphicFramePr/>
          <p:nvPr>
            <p:extLst>
              <p:ext uri="{D42A27DB-BD31-4B8C-83A1-F6EECF244321}">
                <p14:modId xmlns:p14="http://schemas.microsoft.com/office/powerpoint/2010/main" val="3640830153"/>
              </p:ext>
            </p:extLst>
          </p:nvPr>
        </p:nvGraphicFramePr>
        <p:xfrm>
          <a:off x="1255173" y="1023695"/>
          <a:ext cx="6633653" cy="340087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a:extLst>
              <a:ext uri="{FF2B5EF4-FFF2-40B4-BE49-F238E27FC236}">
                <a16:creationId xmlns:a16="http://schemas.microsoft.com/office/drawing/2014/main" id="{35A5AAF1-EB7E-0E76-FA61-B01CD171E64D}"/>
              </a:ext>
            </a:extLst>
          </p:cNvPr>
          <p:cNvSpPr>
            <a:spLocks noGrp="1"/>
          </p:cNvSpPr>
          <p:nvPr>
            <p:ph type="title"/>
          </p:nvPr>
        </p:nvSpPr>
        <p:spPr>
          <a:xfrm>
            <a:off x="457201" y="147858"/>
            <a:ext cx="8229600" cy="875837"/>
          </a:xfrm>
        </p:spPr>
        <p:txBody>
          <a:bodyPr>
            <a:normAutofit/>
          </a:bodyPr>
          <a:lstStyle/>
          <a:p>
            <a:r>
              <a:rPr lang="en-US" sz="1800" b="0"/>
              <a:t>Anorexia was associated with approximately 55% of hospitalizations for eating disorders and bulimia approximately 9% in fiscal year 2021.</a:t>
            </a:r>
          </a:p>
        </p:txBody>
      </p:sp>
    </p:spTree>
    <p:extLst>
      <p:ext uri="{BB962C8B-B14F-4D97-AF65-F5344CB8AC3E}">
        <p14:creationId xmlns:p14="http://schemas.microsoft.com/office/powerpoint/2010/main" val="1475645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p&#10;&#10;Description automatically generated">
            <a:extLst>
              <a:ext uri="{FF2B5EF4-FFF2-40B4-BE49-F238E27FC236}">
                <a16:creationId xmlns:a16="http://schemas.microsoft.com/office/drawing/2014/main" id="{FEF02FBA-FD60-4166-8A03-F8EC15E0CA0A}"/>
              </a:ext>
            </a:extLst>
          </p:cNvPr>
          <p:cNvPicPr>
            <a:picLocks noChangeAspect="1"/>
          </p:cNvPicPr>
          <p:nvPr/>
        </p:nvPicPr>
        <p:blipFill rotWithShape="1">
          <a:blip r:embed="rId3"/>
          <a:srcRect l="5470" t="5268" r="6395" b="5175"/>
          <a:stretch/>
        </p:blipFill>
        <p:spPr>
          <a:xfrm>
            <a:off x="3711412" y="97972"/>
            <a:ext cx="4497078" cy="4480002"/>
          </a:xfrm>
          <a:prstGeom prst="rect">
            <a:avLst/>
          </a:prstGeom>
        </p:spPr>
      </p:pic>
      <p:sp>
        <p:nvSpPr>
          <p:cNvPr id="11" name="Oval 10">
            <a:extLst>
              <a:ext uri="{FF2B5EF4-FFF2-40B4-BE49-F238E27FC236}">
                <a16:creationId xmlns:a16="http://schemas.microsoft.com/office/drawing/2014/main" id="{246E746F-5782-469A-BFAB-A4FB773221B6}"/>
              </a:ext>
            </a:extLst>
          </p:cNvPr>
          <p:cNvSpPr/>
          <p:nvPr/>
        </p:nvSpPr>
        <p:spPr bwMode="auto">
          <a:xfrm>
            <a:off x="2987336" y="819689"/>
            <a:ext cx="180000" cy="180000"/>
          </a:xfrm>
          <a:prstGeom prst="ellipse">
            <a:avLst/>
          </a:prstGeom>
          <a:solidFill>
            <a:srgbClr val="09AFE4"/>
          </a:solidFill>
          <a:ln w="9525" cap="flat" cmpd="sng" algn="ctr">
            <a:solidFill>
              <a:srgbClr val="09AFE4"/>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342900">
              <a:spcBef>
                <a:spcPct val="50000"/>
              </a:spcBef>
            </a:pPr>
            <a:endParaRPr lang="en-CA" sz="1050">
              <a:latin typeface="Arial" charset="0"/>
              <a:ea typeface="ＭＳ Ｐゴシック" pitchFamily="68" charset="-128"/>
            </a:endParaRPr>
          </a:p>
        </p:txBody>
      </p:sp>
      <p:sp>
        <p:nvSpPr>
          <p:cNvPr id="12" name="Oval 11">
            <a:extLst>
              <a:ext uri="{FF2B5EF4-FFF2-40B4-BE49-F238E27FC236}">
                <a16:creationId xmlns:a16="http://schemas.microsoft.com/office/drawing/2014/main" id="{800540CB-8218-4106-9A5F-D187FF5EDDD2}"/>
              </a:ext>
            </a:extLst>
          </p:cNvPr>
          <p:cNvSpPr/>
          <p:nvPr/>
        </p:nvSpPr>
        <p:spPr bwMode="auto">
          <a:xfrm>
            <a:off x="6471908" y="819689"/>
            <a:ext cx="180000" cy="180000"/>
          </a:xfrm>
          <a:prstGeom prst="ellipse">
            <a:avLst/>
          </a:prstGeom>
          <a:solidFill>
            <a:srgbClr val="87D0F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342900">
              <a:spcBef>
                <a:spcPct val="50000"/>
              </a:spcBef>
            </a:pPr>
            <a:endParaRPr lang="en-CA" sz="1050">
              <a:latin typeface="Arial" charset="0"/>
              <a:ea typeface="ＭＳ Ｐゴシック" pitchFamily="68" charset="-128"/>
            </a:endParaRPr>
          </a:p>
        </p:txBody>
      </p:sp>
      <p:sp>
        <p:nvSpPr>
          <p:cNvPr id="13" name="Oval 12">
            <a:extLst>
              <a:ext uri="{FF2B5EF4-FFF2-40B4-BE49-F238E27FC236}">
                <a16:creationId xmlns:a16="http://schemas.microsoft.com/office/drawing/2014/main" id="{E8D40EA6-8896-4CDA-9B4F-AA748255CC29}"/>
              </a:ext>
            </a:extLst>
          </p:cNvPr>
          <p:cNvSpPr/>
          <p:nvPr/>
        </p:nvSpPr>
        <p:spPr bwMode="auto">
          <a:xfrm>
            <a:off x="7467606" y="2920727"/>
            <a:ext cx="180000" cy="180000"/>
          </a:xfrm>
          <a:prstGeom prst="ellipse">
            <a:avLst/>
          </a:prstGeom>
          <a:solidFill>
            <a:srgbClr val="FEB61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342900">
              <a:spcBef>
                <a:spcPct val="50000"/>
              </a:spcBef>
            </a:pPr>
            <a:endParaRPr lang="en-CA" sz="1050">
              <a:latin typeface="Arial" charset="0"/>
              <a:ea typeface="ＭＳ Ｐゴシック" pitchFamily="68" charset="-128"/>
            </a:endParaRPr>
          </a:p>
        </p:txBody>
      </p:sp>
      <p:sp>
        <p:nvSpPr>
          <p:cNvPr id="14" name="Oval 13">
            <a:extLst>
              <a:ext uri="{FF2B5EF4-FFF2-40B4-BE49-F238E27FC236}">
                <a16:creationId xmlns:a16="http://schemas.microsoft.com/office/drawing/2014/main" id="{A32EA9E2-D7C2-479A-A9CC-A5474023249A}"/>
              </a:ext>
            </a:extLst>
          </p:cNvPr>
          <p:cNvSpPr/>
          <p:nvPr/>
        </p:nvSpPr>
        <p:spPr bwMode="auto">
          <a:xfrm>
            <a:off x="5136065" y="3493840"/>
            <a:ext cx="180000" cy="180000"/>
          </a:xfrm>
          <a:prstGeom prst="ellipse">
            <a:avLst/>
          </a:prstGeom>
          <a:solidFill>
            <a:srgbClr val="923A8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342900">
              <a:spcBef>
                <a:spcPct val="50000"/>
              </a:spcBef>
            </a:pPr>
            <a:endParaRPr lang="en-CA" sz="1050">
              <a:latin typeface="Arial" charset="0"/>
              <a:ea typeface="ＭＳ Ｐゴシック" pitchFamily="68" charset="-128"/>
            </a:endParaRPr>
          </a:p>
        </p:txBody>
      </p:sp>
      <p:sp>
        <p:nvSpPr>
          <p:cNvPr id="15" name="Oval 14">
            <a:extLst>
              <a:ext uri="{FF2B5EF4-FFF2-40B4-BE49-F238E27FC236}">
                <a16:creationId xmlns:a16="http://schemas.microsoft.com/office/drawing/2014/main" id="{B9B8202E-5D9F-4071-BEDD-6EDE8DF8156F}"/>
              </a:ext>
            </a:extLst>
          </p:cNvPr>
          <p:cNvSpPr/>
          <p:nvPr/>
        </p:nvSpPr>
        <p:spPr bwMode="auto">
          <a:xfrm>
            <a:off x="4952703" y="4239567"/>
            <a:ext cx="180000" cy="180000"/>
          </a:xfrm>
          <a:prstGeom prst="ellipse">
            <a:avLst/>
          </a:prstGeom>
          <a:solidFill>
            <a:srgbClr val="8AC43E"/>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342900">
              <a:spcBef>
                <a:spcPct val="50000"/>
              </a:spcBef>
            </a:pPr>
            <a:endParaRPr lang="en-CA" sz="1050">
              <a:latin typeface="Arial" charset="0"/>
              <a:ea typeface="ＭＳ Ｐゴシック" pitchFamily="68" charset="-128"/>
            </a:endParaRPr>
          </a:p>
        </p:txBody>
      </p:sp>
      <p:sp>
        <p:nvSpPr>
          <p:cNvPr id="16" name="Oval 15">
            <a:extLst>
              <a:ext uri="{FF2B5EF4-FFF2-40B4-BE49-F238E27FC236}">
                <a16:creationId xmlns:a16="http://schemas.microsoft.com/office/drawing/2014/main" id="{11821096-4FA7-4337-B9FA-99BDA903657C}"/>
              </a:ext>
            </a:extLst>
          </p:cNvPr>
          <p:cNvSpPr/>
          <p:nvPr/>
        </p:nvSpPr>
        <p:spPr bwMode="auto">
          <a:xfrm>
            <a:off x="7553599" y="4207214"/>
            <a:ext cx="180000" cy="180000"/>
          </a:xfrm>
          <a:prstGeom prst="ellipse">
            <a:avLst/>
          </a:prstGeom>
          <a:solidFill>
            <a:srgbClr val="E30287"/>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342900">
              <a:spcBef>
                <a:spcPct val="50000"/>
              </a:spcBef>
            </a:pPr>
            <a:endParaRPr lang="en-CA" sz="1050">
              <a:latin typeface="Arial" charset="0"/>
              <a:ea typeface="ＭＳ Ｐゴシック" pitchFamily="68" charset="-128"/>
            </a:endParaRPr>
          </a:p>
        </p:txBody>
      </p:sp>
      <p:sp>
        <p:nvSpPr>
          <p:cNvPr id="17" name="TextBox 16">
            <a:extLst>
              <a:ext uri="{FF2B5EF4-FFF2-40B4-BE49-F238E27FC236}">
                <a16:creationId xmlns:a16="http://schemas.microsoft.com/office/drawing/2014/main" id="{7985D143-4024-4E40-802B-FBE4D00CD59D}"/>
              </a:ext>
            </a:extLst>
          </p:cNvPr>
          <p:cNvSpPr txBox="1"/>
          <p:nvPr/>
        </p:nvSpPr>
        <p:spPr>
          <a:xfrm>
            <a:off x="3183379" y="709634"/>
            <a:ext cx="1100165" cy="400110"/>
          </a:xfrm>
          <a:prstGeom prst="rect">
            <a:avLst/>
          </a:prstGeom>
          <a:noFill/>
        </p:spPr>
        <p:txBody>
          <a:bodyPr wrap="square" rtlCol="0">
            <a:spAutoFit/>
          </a:bodyPr>
          <a:lstStyle/>
          <a:p>
            <a:r>
              <a:rPr lang="en-US" sz="1000" u="none">
                <a:solidFill>
                  <a:schemeClr val="accent5">
                    <a:lumMod val="75000"/>
                  </a:schemeClr>
                </a:solidFill>
                <a:cs typeface="Arial" panose="020B0604020202020204" pitchFamily="34" charset="0"/>
              </a:rPr>
              <a:t>NORTH WEST: </a:t>
            </a:r>
          </a:p>
          <a:p>
            <a:r>
              <a:rPr lang="en-US" sz="1000" u="none">
                <a:solidFill>
                  <a:schemeClr val="accent5">
                    <a:lumMod val="75000"/>
                  </a:schemeClr>
                </a:solidFill>
                <a:cs typeface="Arial" panose="020B0604020202020204" pitchFamily="34" charset="0"/>
              </a:rPr>
              <a:t>6.1 days</a:t>
            </a:r>
          </a:p>
        </p:txBody>
      </p:sp>
      <p:sp>
        <p:nvSpPr>
          <p:cNvPr id="18" name="TextBox 17">
            <a:extLst>
              <a:ext uri="{FF2B5EF4-FFF2-40B4-BE49-F238E27FC236}">
                <a16:creationId xmlns:a16="http://schemas.microsoft.com/office/drawing/2014/main" id="{91FE7F33-B69B-47D3-80AE-B8C8AB2A8710}"/>
              </a:ext>
            </a:extLst>
          </p:cNvPr>
          <p:cNvSpPr txBox="1"/>
          <p:nvPr/>
        </p:nvSpPr>
        <p:spPr>
          <a:xfrm>
            <a:off x="6661048" y="709634"/>
            <a:ext cx="1224644" cy="400110"/>
          </a:xfrm>
          <a:prstGeom prst="rect">
            <a:avLst/>
          </a:prstGeom>
          <a:noFill/>
        </p:spPr>
        <p:txBody>
          <a:bodyPr wrap="square" rtlCol="0">
            <a:spAutoFit/>
          </a:bodyPr>
          <a:lstStyle/>
          <a:p>
            <a:r>
              <a:rPr lang="en-US" sz="1000" u="none">
                <a:solidFill>
                  <a:schemeClr val="accent5">
                    <a:lumMod val="60000"/>
                    <a:lumOff val="40000"/>
                  </a:schemeClr>
                </a:solidFill>
                <a:cs typeface="Arial" panose="020B0604020202020204" pitchFamily="34" charset="0"/>
              </a:rPr>
              <a:t>NORTH EAST:</a:t>
            </a:r>
          </a:p>
          <a:p>
            <a:r>
              <a:rPr lang="en-US" sz="1000" u="none">
                <a:solidFill>
                  <a:schemeClr val="accent5">
                    <a:lumMod val="60000"/>
                    <a:lumOff val="40000"/>
                  </a:schemeClr>
                </a:solidFill>
                <a:cs typeface="Arial" panose="020B0604020202020204" pitchFamily="34" charset="0"/>
              </a:rPr>
              <a:t>8.6 days</a:t>
            </a:r>
          </a:p>
        </p:txBody>
      </p:sp>
      <p:sp>
        <p:nvSpPr>
          <p:cNvPr id="19" name="TextBox 18">
            <a:extLst>
              <a:ext uri="{FF2B5EF4-FFF2-40B4-BE49-F238E27FC236}">
                <a16:creationId xmlns:a16="http://schemas.microsoft.com/office/drawing/2014/main" id="{08FE4145-822E-419C-9DBD-C871E31B04D3}"/>
              </a:ext>
            </a:extLst>
          </p:cNvPr>
          <p:cNvSpPr txBox="1"/>
          <p:nvPr/>
        </p:nvSpPr>
        <p:spPr>
          <a:xfrm>
            <a:off x="5320540" y="3364323"/>
            <a:ext cx="1095998" cy="461665"/>
          </a:xfrm>
          <a:prstGeom prst="rect">
            <a:avLst/>
          </a:prstGeom>
          <a:noFill/>
        </p:spPr>
        <p:txBody>
          <a:bodyPr wrap="square" rtlCol="0">
            <a:spAutoFit/>
          </a:bodyPr>
          <a:lstStyle/>
          <a:p>
            <a:r>
              <a:rPr lang="en-US" sz="1200" u="none">
                <a:solidFill>
                  <a:schemeClr val="accent4"/>
                </a:solidFill>
                <a:cs typeface="Arial" panose="020B0604020202020204" pitchFamily="34" charset="0"/>
              </a:rPr>
              <a:t>CENTRAL:</a:t>
            </a:r>
          </a:p>
          <a:p>
            <a:r>
              <a:rPr lang="en-US" sz="1200" u="none">
                <a:solidFill>
                  <a:schemeClr val="accent4"/>
                </a:solidFill>
                <a:cs typeface="Arial" panose="020B0604020202020204" pitchFamily="34" charset="0"/>
              </a:rPr>
              <a:t>14.1 days</a:t>
            </a:r>
          </a:p>
        </p:txBody>
      </p:sp>
      <p:sp>
        <p:nvSpPr>
          <p:cNvPr id="20" name="TextBox 19">
            <a:extLst>
              <a:ext uri="{FF2B5EF4-FFF2-40B4-BE49-F238E27FC236}">
                <a16:creationId xmlns:a16="http://schemas.microsoft.com/office/drawing/2014/main" id="{C1245285-35EE-40A4-98B7-1EE30FAE96AF}"/>
              </a:ext>
            </a:extLst>
          </p:cNvPr>
          <p:cNvSpPr txBox="1"/>
          <p:nvPr/>
        </p:nvSpPr>
        <p:spPr>
          <a:xfrm>
            <a:off x="5143099" y="4118632"/>
            <a:ext cx="1079760" cy="430887"/>
          </a:xfrm>
          <a:prstGeom prst="rect">
            <a:avLst/>
          </a:prstGeom>
          <a:noFill/>
        </p:spPr>
        <p:txBody>
          <a:bodyPr wrap="square" rtlCol="0">
            <a:spAutoFit/>
          </a:bodyPr>
          <a:lstStyle/>
          <a:p>
            <a:r>
              <a:rPr lang="en-US" sz="1100" u="none">
                <a:solidFill>
                  <a:srgbClr val="339933"/>
                </a:solidFill>
                <a:cs typeface="Arial" panose="020B0604020202020204" pitchFamily="34" charset="0"/>
              </a:rPr>
              <a:t>WEST:</a:t>
            </a:r>
          </a:p>
          <a:p>
            <a:r>
              <a:rPr lang="en-US" sz="1100" u="none">
                <a:solidFill>
                  <a:srgbClr val="339933"/>
                </a:solidFill>
                <a:cs typeface="Arial" panose="020B0604020202020204" pitchFamily="34" charset="0"/>
              </a:rPr>
              <a:t>10.8 days</a:t>
            </a:r>
          </a:p>
        </p:txBody>
      </p:sp>
      <p:sp>
        <p:nvSpPr>
          <p:cNvPr id="21" name="TextBox 20">
            <a:extLst>
              <a:ext uri="{FF2B5EF4-FFF2-40B4-BE49-F238E27FC236}">
                <a16:creationId xmlns:a16="http://schemas.microsoft.com/office/drawing/2014/main" id="{FDC10B9D-D391-4229-9A17-B5BBA1D128A4}"/>
              </a:ext>
            </a:extLst>
          </p:cNvPr>
          <p:cNvSpPr txBox="1"/>
          <p:nvPr/>
        </p:nvSpPr>
        <p:spPr>
          <a:xfrm>
            <a:off x="7671682" y="2749117"/>
            <a:ext cx="1073615" cy="523220"/>
          </a:xfrm>
          <a:prstGeom prst="rect">
            <a:avLst/>
          </a:prstGeom>
          <a:noFill/>
        </p:spPr>
        <p:txBody>
          <a:bodyPr wrap="square" rtlCol="0">
            <a:spAutoFit/>
          </a:bodyPr>
          <a:lstStyle/>
          <a:p>
            <a:r>
              <a:rPr lang="en-US" b="1" u="none">
                <a:solidFill>
                  <a:srgbClr val="FFC000"/>
                </a:solidFill>
                <a:cs typeface="Arial" panose="020B0604020202020204" pitchFamily="34" charset="0"/>
              </a:rPr>
              <a:t>EAST</a:t>
            </a:r>
            <a:r>
              <a:rPr lang="en-US" sz="500" b="1" u="none">
                <a:solidFill>
                  <a:srgbClr val="FFC000"/>
                </a:solidFill>
                <a:cs typeface="Arial" panose="020B0604020202020204" pitchFamily="34" charset="0"/>
              </a:rPr>
              <a:t> </a:t>
            </a:r>
            <a:r>
              <a:rPr lang="en-US" b="1" u="none">
                <a:solidFill>
                  <a:srgbClr val="FFC000"/>
                </a:solidFill>
                <a:cs typeface="Arial" panose="020B0604020202020204" pitchFamily="34" charset="0"/>
              </a:rPr>
              <a:t>:</a:t>
            </a:r>
          </a:p>
          <a:p>
            <a:r>
              <a:rPr lang="en-US" b="1" u="none">
                <a:solidFill>
                  <a:srgbClr val="FFC000"/>
                </a:solidFill>
                <a:cs typeface="Arial" panose="020B0604020202020204" pitchFamily="34" charset="0"/>
              </a:rPr>
              <a:t>21.0 days</a:t>
            </a:r>
          </a:p>
        </p:txBody>
      </p:sp>
      <p:sp>
        <p:nvSpPr>
          <p:cNvPr id="22" name="TextBox 21">
            <a:extLst>
              <a:ext uri="{FF2B5EF4-FFF2-40B4-BE49-F238E27FC236}">
                <a16:creationId xmlns:a16="http://schemas.microsoft.com/office/drawing/2014/main" id="{429C1898-77C7-4AA2-B165-DECFEB3CC382}"/>
              </a:ext>
            </a:extLst>
          </p:cNvPr>
          <p:cNvSpPr txBox="1"/>
          <p:nvPr/>
        </p:nvSpPr>
        <p:spPr>
          <a:xfrm>
            <a:off x="7740633" y="4088804"/>
            <a:ext cx="1090778" cy="430887"/>
          </a:xfrm>
          <a:prstGeom prst="rect">
            <a:avLst/>
          </a:prstGeom>
          <a:noFill/>
        </p:spPr>
        <p:txBody>
          <a:bodyPr wrap="square" rtlCol="0">
            <a:spAutoFit/>
          </a:bodyPr>
          <a:lstStyle/>
          <a:p>
            <a:r>
              <a:rPr lang="en-US" sz="1100" u="none">
                <a:solidFill>
                  <a:schemeClr val="accent4">
                    <a:lumMod val="60000"/>
                    <a:lumOff val="40000"/>
                  </a:schemeClr>
                </a:solidFill>
                <a:cs typeface="Arial" panose="020B0604020202020204" pitchFamily="34" charset="0"/>
              </a:rPr>
              <a:t>TORONTO:</a:t>
            </a:r>
          </a:p>
          <a:p>
            <a:r>
              <a:rPr lang="en-US" sz="1100" u="none">
                <a:solidFill>
                  <a:schemeClr val="accent4">
                    <a:lumMod val="60000"/>
                    <a:lumOff val="40000"/>
                  </a:schemeClr>
                </a:solidFill>
                <a:cs typeface="Arial" panose="020B0604020202020204" pitchFamily="34" charset="0"/>
              </a:rPr>
              <a:t>11.6 days</a:t>
            </a:r>
          </a:p>
        </p:txBody>
      </p:sp>
      <p:cxnSp>
        <p:nvCxnSpPr>
          <p:cNvPr id="24" name="Straight Connector 23">
            <a:extLst>
              <a:ext uri="{FF2B5EF4-FFF2-40B4-BE49-F238E27FC236}">
                <a16:creationId xmlns:a16="http://schemas.microsoft.com/office/drawing/2014/main" id="{141C77C6-4157-41B0-BF35-831A6E088431}"/>
              </a:ext>
            </a:extLst>
          </p:cNvPr>
          <p:cNvCxnSpPr/>
          <p:nvPr/>
        </p:nvCxnSpPr>
        <p:spPr bwMode="auto">
          <a:xfrm>
            <a:off x="6208568" y="3541636"/>
            <a:ext cx="622819" cy="107041"/>
          </a:xfrm>
          <a:prstGeom prst="line">
            <a:avLst/>
          </a:prstGeom>
          <a:solidFill>
            <a:srgbClr val="FFFF00"/>
          </a:solidFill>
          <a:ln w="28575" cap="flat" cmpd="sng" algn="ctr">
            <a:solidFill>
              <a:schemeClr val="bg1">
                <a:lumMod val="50000"/>
              </a:schemeClr>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C7387B37-23B2-4E45-BB52-D376A140B61A}"/>
              </a:ext>
            </a:extLst>
          </p:cNvPr>
          <p:cNvCxnSpPr>
            <a:cxnSpLocks/>
          </p:cNvCxnSpPr>
          <p:nvPr/>
        </p:nvCxnSpPr>
        <p:spPr bwMode="auto">
          <a:xfrm>
            <a:off x="7117712" y="3951798"/>
            <a:ext cx="349894" cy="251796"/>
          </a:xfrm>
          <a:prstGeom prst="line">
            <a:avLst/>
          </a:prstGeom>
          <a:solidFill>
            <a:srgbClr val="FFFF00"/>
          </a:solidFill>
          <a:ln w="28575" cap="flat" cmpd="sng" algn="ctr">
            <a:solidFill>
              <a:schemeClr val="bg1">
                <a:lumMod val="50000"/>
              </a:schemeClr>
            </a:solidFill>
            <a:prstDash val="solid"/>
            <a:round/>
            <a:headEnd type="none" w="med" len="med"/>
            <a:tailEnd type="none" w="med" len="med"/>
          </a:ln>
          <a:effectLst/>
        </p:spPr>
      </p:cxnSp>
      <p:sp>
        <p:nvSpPr>
          <p:cNvPr id="29" name="Title 3">
            <a:extLst>
              <a:ext uri="{FF2B5EF4-FFF2-40B4-BE49-F238E27FC236}">
                <a16:creationId xmlns:a16="http://schemas.microsoft.com/office/drawing/2014/main" id="{A5FACC34-2711-4B34-972B-C81396F88A5A}"/>
              </a:ext>
            </a:extLst>
          </p:cNvPr>
          <p:cNvSpPr>
            <a:spLocks noGrp="1"/>
          </p:cNvSpPr>
          <p:nvPr/>
        </p:nvSpPr>
        <p:spPr bwMode="auto">
          <a:xfrm>
            <a:off x="441622" y="1588344"/>
            <a:ext cx="3291840" cy="1966812"/>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en-US" u="none">
                <a:latin typeface="Calibri"/>
                <a:ea typeface="MS PGothic"/>
                <a:cs typeface="Calibri"/>
              </a:rPr>
              <a:t>In fiscal year 2021, the </a:t>
            </a:r>
            <a:r>
              <a:rPr lang="en-US" b="1" u="none">
                <a:solidFill>
                  <a:srgbClr val="047BC1"/>
                </a:solidFill>
                <a:latin typeface="Calibri"/>
                <a:ea typeface="MS PGothic"/>
                <a:cs typeface="Calibri"/>
              </a:rPr>
              <a:t>average length of stay in acute care associated with an eating disorder was 13.6 days across Ontario.</a:t>
            </a:r>
            <a:r>
              <a:rPr lang="en-US" u="none">
                <a:latin typeface="Calibri"/>
                <a:ea typeface="MS PGothic"/>
                <a:cs typeface="Calibri"/>
              </a:rPr>
              <a:t> This varied three-fold across Ontario Health regions, ranging from 6.1 days in the North West region to 21.0 days in the East region. </a:t>
            </a:r>
          </a:p>
        </p:txBody>
      </p:sp>
      <p:sp>
        <p:nvSpPr>
          <p:cNvPr id="2" name="TextBox 1">
            <a:extLst>
              <a:ext uri="{FF2B5EF4-FFF2-40B4-BE49-F238E27FC236}">
                <a16:creationId xmlns:a16="http://schemas.microsoft.com/office/drawing/2014/main" id="{761732AF-E633-8980-38F2-A48BA0DCB57D}"/>
              </a:ext>
            </a:extLst>
          </p:cNvPr>
          <p:cNvSpPr txBox="1"/>
          <p:nvPr/>
        </p:nvSpPr>
        <p:spPr>
          <a:xfrm>
            <a:off x="1342015" y="4451973"/>
            <a:ext cx="7024914" cy="561692"/>
          </a:xfrm>
          <a:prstGeom prst="rect">
            <a:avLst/>
          </a:prstGeom>
          <a:noFill/>
        </p:spPr>
        <p:txBody>
          <a:bodyPr wrap="square" lIns="68580" tIns="34290" rIns="68580" bIns="34290" rtlCol="0" anchor="t">
            <a:spAutoFit/>
          </a:bodyPr>
          <a:lstStyle/>
          <a:p>
            <a:r>
              <a:rPr lang="en-US" sz="800" u="none">
                <a:solidFill>
                  <a:schemeClr val="tx1">
                    <a:lumMod val="50000"/>
                    <a:lumOff val="50000"/>
                  </a:schemeClr>
                </a:solidFill>
                <a:latin typeface="Calibri" panose="020F0502020204030204" pitchFamily="34" charset="0"/>
                <a:cs typeface="Calibri" panose="020F0502020204030204" pitchFamily="34" charset="0"/>
              </a:rPr>
              <a:t>Source: </a:t>
            </a:r>
            <a:r>
              <a:rPr lang="en-US" sz="800" u="none">
                <a:solidFill>
                  <a:schemeClr val="tx1">
                    <a:lumMod val="50000"/>
                    <a:lumOff val="50000"/>
                  </a:schemeClr>
                </a:solidFill>
                <a:latin typeface="Calibri" panose="020F0502020204030204" pitchFamily="34" charset="0"/>
                <a:ea typeface="+mn-lt"/>
                <a:cs typeface="Calibri" panose="020F0502020204030204" pitchFamily="34" charset="0"/>
              </a:rPr>
              <a:t> </a:t>
            </a:r>
          </a:p>
          <a:p>
            <a:r>
              <a:rPr lang="en-US" sz="800" u="none">
                <a:solidFill>
                  <a:schemeClr val="tx1">
                    <a:lumMod val="50000"/>
                    <a:lumOff val="50000"/>
                  </a:schemeClr>
                </a:solidFill>
                <a:latin typeface="Calibri" panose="020F0502020204030204" pitchFamily="34" charset="0"/>
                <a:ea typeface="+mn-lt"/>
                <a:cs typeface="Calibri" panose="020F0502020204030204" pitchFamily="34" charset="0"/>
              </a:rPr>
              <a:t>Discharge</a:t>
            </a:r>
            <a:r>
              <a:rPr lang="en-US" sz="800" u="none">
                <a:solidFill>
                  <a:schemeClr val="tx1">
                    <a:lumMod val="50000"/>
                    <a:lumOff val="50000"/>
                  </a:schemeClr>
                </a:solidFill>
                <a:latin typeface="Calibri" panose="020F0502020204030204" pitchFamily="34" charset="0"/>
                <a:cs typeface="Calibri" panose="020F0502020204030204" pitchFamily="34" charset="0"/>
              </a:rPr>
              <a:t> abstract database (DAD), Canadian Institute for Health Information (CIHI), accessed via IntelliHealth, provided by the Ministry of Health</a:t>
            </a:r>
          </a:p>
          <a:p>
            <a:endParaRPr lang="en-US" sz="800" u="none">
              <a:solidFill>
                <a:schemeClr val="tx1">
                  <a:lumMod val="50000"/>
                  <a:lumOff val="50000"/>
                </a:schemeClr>
              </a:solidFill>
              <a:latin typeface="Calibri" panose="020F0502020204030204" pitchFamily="34" charset="0"/>
              <a:ea typeface="+mn-lt"/>
              <a:cs typeface="Calibri" panose="020F0502020204030204" pitchFamily="34" charset="0"/>
            </a:endParaRPr>
          </a:p>
          <a:p>
            <a:r>
              <a:rPr lang="en-US" sz="800" u="none">
                <a:solidFill>
                  <a:schemeClr val="tx1">
                    <a:lumMod val="50000"/>
                    <a:lumOff val="50000"/>
                  </a:schemeClr>
                </a:solidFill>
                <a:latin typeface="Calibri" panose="020F0502020204030204" pitchFamily="34" charset="0"/>
                <a:cs typeface="Calibri" panose="020F0502020204030204" pitchFamily="34" charset="0"/>
              </a:rPr>
              <a:t>Note: Hospitalization data includes DAD records only and doesn’t encompass Ontario Mental Health Reporting System (OMHRS) records.</a:t>
            </a:r>
            <a:endParaRPr lang="en-US" sz="800" u="none">
              <a:solidFill>
                <a:schemeClr val="tx1">
                  <a:lumMod val="50000"/>
                  <a:lumOff val="50000"/>
                </a:schemeClr>
              </a:solidFill>
              <a:latin typeface="Calibri" panose="020F0502020204030204" pitchFamily="34" charset="0"/>
              <a:ea typeface="+mn-lt"/>
              <a:cs typeface="Calibri" panose="020F0502020204030204" pitchFamily="34" charset="0"/>
            </a:endParaRPr>
          </a:p>
        </p:txBody>
      </p:sp>
    </p:spTree>
    <p:extLst>
      <p:ext uri="{BB962C8B-B14F-4D97-AF65-F5344CB8AC3E}">
        <p14:creationId xmlns:p14="http://schemas.microsoft.com/office/powerpoint/2010/main" val="4289961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1168844" y="1062031"/>
            <a:ext cx="5943600" cy="3019439"/>
          </a:xfrm>
        </p:spPr>
        <p:txBody>
          <a:bodyPr>
            <a:normAutofit fontScale="90000"/>
          </a:bodyPr>
          <a:lstStyle/>
          <a:p>
            <a:pPr>
              <a:lnSpc>
                <a:spcPct val="100000"/>
              </a:lnSpc>
            </a:pPr>
            <a:r>
              <a:rPr lang="en-US" sz="1600" b="0">
                <a:latin typeface="+mn-lt"/>
                <a:ea typeface="MS PGothic"/>
                <a:cs typeface="Calibri"/>
              </a:rPr>
              <a:t>“</a:t>
            </a:r>
            <a:r>
              <a:rPr lang="en-US" sz="1600" b="0">
                <a:latin typeface="+mn-lt"/>
                <a:ea typeface="MS PGothic"/>
              </a:rPr>
              <a:t>Currently, access to treatments that are known to be effective for eating disorders is not consistent across Ontario and it is very challenging to navigate the system due to a lack of coordination and standardization of care. As a psychologist working in our public healthcare system, I have often witnessed the impacts of these gaps in the system on patients and their families. The development of this quality standard is a big step forward—toward a future in which all Ontarians are able to access high quality and effective treatments for eating disorders regardless of their age, where they live, physical and other mental health diagnoses, or economic situation. </a:t>
            </a:r>
            <a:r>
              <a:rPr lang="en-US" sz="1600" b="0">
                <a:latin typeface="+mn-lt"/>
                <a:ea typeface="MS PGothic"/>
                <a:cs typeface="Calibri"/>
              </a:rPr>
              <a:t>”</a:t>
            </a:r>
            <a:br>
              <a:rPr lang="en-CA" sz="1500"/>
            </a:br>
            <a:br>
              <a:rPr lang="en-US" sz="1500" b="0"/>
            </a:br>
            <a:r>
              <a:rPr lang="en-US" sz="1600" b="0" i="1">
                <a:ea typeface="MS PGothic"/>
                <a:cs typeface="Calibri"/>
              </a:rPr>
              <a:t>– Kathryn Trottier</a:t>
            </a:r>
            <a:r>
              <a:rPr lang="en-CA" sz="1600" b="0" i="1">
                <a:ea typeface="MS PGothic"/>
                <a:cs typeface="Calibri"/>
              </a:rPr>
              <a:t>, Co-chair, </a:t>
            </a:r>
            <a:r>
              <a:rPr lang="en-US" sz="1600" b="0" i="1">
                <a:ea typeface="MS PGothic"/>
                <a:cs typeface="Calibri"/>
              </a:rPr>
              <a:t>Eating Disorders Quality Standard Advisory Committee and Provincial Clinical Lead, Eating Disorders</a:t>
            </a:r>
          </a:p>
        </p:txBody>
      </p:sp>
    </p:spTree>
    <p:custDataLst>
      <p:tags r:id="rId1"/>
    </p:custDataLst>
    <p:extLst>
      <p:ext uri="{BB962C8B-B14F-4D97-AF65-F5344CB8AC3E}">
        <p14:creationId xmlns:p14="http://schemas.microsoft.com/office/powerpoint/2010/main" val="863312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1168844" y="1062031"/>
            <a:ext cx="5943600" cy="3019439"/>
          </a:xfrm>
        </p:spPr>
        <p:txBody>
          <a:bodyPr>
            <a:normAutofit/>
          </a:bodyPr>
          <a:lstStyle/>
          <a:p>
            <a:pPr>
              <a:lnSpc>
                <a:spcPct val="100000"/>
              </a:lnSpc>
            </a:pPr>
            <a:r>
              <a:rPr lang="en-US" sz="1600" b="0">
                <a:latin typeface="+mn-lt"/>
                <a:ea typeface="MS PGothic"/>
                <a:cs typeface="Calibri"/>
              </a:rPr>
              <a:t>“</a:t>
            </a:r>
            <a:r>
              <a:rPr lang="en-US" sz="1600" b="0">
                <a:latin typeface="+mn-lt"/>
                <a:ea typeface="MS PGothic"/>
              </a:rPr>
              <a:t>Having lived experience with an eating disorder, I wish that the quality standard had existed when I was initially seeking treatment as a teenager. Eating disorders are such highly stigmatized, complex mental illnesses and more information about them is desperately needed, especially in clinical settings. I know this quality standard will help so many individuals with eating disorders and the people that care for them get the treatment and support they deserve.” </a:t>
            </a:r>
            <a:br>
              <a:rPr lang="en-CA" sz="1500"/>
            </a:br>
            <a:br>
              <a:rPr lang="en-US" sz="1500" b="0"/>
            </a:br>
            <a:r>
              <a:rPr lang="en-US" sz="1400" b="0" i="1">
                <a:ea typeface="MS PGothic"/>
                <a:cs typeface="Calibri"/>
              </a:rPr>
              <a:t>– Chloe Grande</a:t>
            </a:r>
            <a:r>
              <a:rPr lang="en-CA" sz="1400" b="0" i="1">
                <a:ea typeface="MS PGothic"/>
                <a:cs typeface="Calibri"/>
              </a:rPr>
              <a:t>, Lived Experience Advisor, </a:t>
            </a:r>
            <a:r>
              <a:rPr lang="en-US" sz="1400" b="0" i="1">
                <a:ea typeface="MS PGothic"/>
                <a:cs typeface="Calibri"/>
              </a:rPr>
              <a:t>Eating Disorders Quality Standard Advisory Committee</a:t>
            </a:r>
          </a:p>
        </p:txBody>
      </p:sp>
    </p:spTree>
    <p:custDataLst>
      <p:tags r:id="rId1"/>
    </p:custDataLst>
    <p:extLst>
      <p:ext uri="{BB962C8B-B14F-4D97-AF65-F5344CB8AC3E}">
        <p14:creationId xmlns:p14="http://schemas.microsoft.com/office/powerpoint/2010/main" val="682192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DDF61A-1F58-534E-861E-005427CEFB31}"/>
              </a:ext>
            </a:extLst>
          </p:cNvPr>
          <p:cNvSpPr>
            <a:spLocks noGrp="1"/>
          </p:cNvSpPr>
          <p:nvPr>
            <p:ph type="title"/>
          </p:nvPr>
        </p:nvSpPr>
        <p:spPr>
          <a:xfrm>
            <a:off x="841648" y="1253446"/>
            <a:ext cx="5312572" cy="1900719"/>
          </a:xfrm>
        </p:spPr>
        <p:txBody>
          <a:bodyPr/>
          <a:lstStyle/>
          <a:p>
            <a:r>
              <a:rPr lang="en-US">
                <a:solidFill>
                  <a:schemeClr val="bg1"/>
                </a:solidFill>
              </a:rPr>
              <a:t>Quality statements </a:t>
            </a:r>
            <a:br>
              <a:rPr lang="en-US">
                <a:solidFill>
                  <a:schemeClr val="bg1"/>
                </a:solidFill>
              </a:rPr>
            </a:br>
            <a:r>
              <a:rPr lang="en-US">
                <a:solidFill>
                  <a:schemeClr val="bg1"/>
                </a:solidFill>
              </a:rPr>
              <a:t>to improve care</a:t>
            </a:r>
          </a:p>
        </p:txBody>
      </p:sp>
    </p:spTree>
    <p:custDataLst>
      <p:tags r:id="rId1"/>
    </p:custDataLst>
    <p:extLst>
      <p:ext uri="{BB962C8B-B14F-4D97-AF65-F5344CB8AC3E}">
        <p14:creationId xmlns:p14="http://schemas.microsoft.com/office/powerpoint/2010/main" val="734397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692" y="205979"/>
            <a:ext cx="8743307" cy="874432"/>
          </a:xfrm>
        </p:spPr>
        <p:txBody>
          <a:bodyPr/>
          <a:lstStyle/>
          <a:p>
            <a:r>
              <a:rPr lang="en-CA">
                <a:solidFill>
                  <a:schemeClr val="tx1"/>
                </a:solidFill>
                <a:cs typeface="Calibri" panose="020F0502020204030204" pitchFamily="34" charset="0"/>
              </a:rPr>
              <a:t>Scope</a:t>
            </a:r>
            <a:r>
              <a:rPr lang="en-CA" b="0">
                <a:solidFill>
                  <a:schemeClr val="tx1"/>
                </a:solidFill>
                <a:cs typeface="Calibri" panose="020F0502020204030204" pitchFamily="34" charset="0"/>
              </a:rPr>
              <a:t> </a:t>
            </a:r>
            <a:r>
              <a:rPr lang="en-CA">
                <a:solidFill>
                  <a:schemeClr val="tx1"/>
                </a:solidFill>
                <a:cs typeface="Calibri" panose="020F0502020204030204" pitchFamily="34" charset="0"/>
              </a:rPr>
              <a:t>of this quality standard</a:t>
            </a:r>
          </a:p>
        </p:txBody>
      </p:sp>
      <p:sp>
        <p:nvSpPr>
          <p:cNvPr id="4" name="Content Placeholder 3"/>
          <p:cNvSpPr>
            <a:spLocks noGrp="1"/>
          </p:cNvSpPr>
          <p:nvPr>
            <p:ph idx="1"/>
          </p:nvPr>
        </p:nvSpPr>
        <p:spPr>
          <a:xfrm>
            <a:off x="400692" y="1436355"/>
            <a:ext cx="8332342" cy="3186354"/>
          </a:xfrm>
        </p:spPr>
        <p:txBody>
          <a:bodyPr/>
          <a:lstStyle/>
          <a:p>
            <a:pPr>
              <a:spcAft>
                <a:spcPts val="0"/>
              </a:spcAft>
            </a:pPr>
            <a:r>
              <a:rPr lang="en-US">
                <a:solidFill>
                  <a:srgbClr val="000000"/>
                </a:solidFill>
                <a:ea typeface="Times New Roman" panose="02020603050405020304" pitchFamily="18" charset="0"/>
              </a:rPr>
              <a:t>This quality standard addresses </a:t>
            </a:r>
            <a:r>
              <a:rPr lang="en-US" b="1">
                <a:solidFill>
                  <a:srgbClr val="000000"/>
                </a:solidFill>
                <a:ea typeface="Times New Roman" panose="02020603050405020304" pitchFamily="18" charset="0"/>
              </a:rPr>
              <a:t>care for people of all ages with anorexia nervosa, bulimia nervosa, or binge-eating disorder</a:t>
            </a:r>
            <a:r>
              <a:rPr lang="en-US">
                <a:solidFill>
                  <a:srgbClr val="000000"/>
                </a:solidFill>
                <a:ea typeface="Times New Roman" panose="02020603050405020304" pitchFamily="18" charset="0"/>
              </a:rPr>
              <a:t>. It applies to all care settings</a:t>
            </a:r>
          </a:p>
          <a:p>
            <a:pPr>
              <a:spcAft>
                <a:spcPts val="0"/>
              </a:spcAft>
            </a:pPr>
            <a:r>
              <a:rPr lang="en-US">
                <a:solidFill>
                  <a:srgbClr val="000000"/>
                </a:solidFill>
                <a:ea typeface="Times New Roman" panose="02020603050405020304" pitchFamily="18" charset="0"/>
              </a:rPr>
              <a:t>Many of the statements may apply to other types of eating disorders beyond those listed above, although this quality standard does not directly address the management of these conditions</a:t>
            </a:r>
            <a:endParaRPr lang="en-CA">
              <a:highlight>
                <a:srgbClr val="FFFF00"/>
              </a:highlight>
              <a:ea typeface="Times New Roman" panose="02020603050405020304" pitchFamily="18" charset="0"/>
            </a:endParaRPr>
          </a:p>
        </p:txBody>
      </p:sp>
    </p:spTree>
    <p:custDataLst>
      <p:tags r:id="rId1"/>
    </p:custDataLst>
    <p:extLst>
      <p:ext uri="{BB962C8B-B14F-4D97-AF65-F5344CB8AC3E}">
        <p14:creationId xmlns:p14="http://schemas.microsoft.com/office/powerpoint/2010/main" val="50083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421240" y="971574"/>
            <a:ext cx="6962304" cy="3684095"/>
          </a:xfrm>
          <a:prstGeom prst="rect">
            <a:avLst/>
          </a:prstGeom>
        </p:spPr>
        <p:txBody>
          <a:bodyPr/>
          <a:lstStyle/>
          <a:p>
            <a:pPr>
              <a:lnSpc>
                <a:spcPts val="2550"/>
              </a:lnSpc>
              <a:spcBef>
                <a:spcPts val="0"/>
              </a:spcBef>
              <a:buAutoNum type="arabicPeriod"/>
              <a:defRPr sz="1800"/>
            </a:pPr>
            <a:r>
              <a:rPr lang="en-US" sz="1600"/>
              <a:t>Comprehensive Assessment	</a:t>
            </a:r>
          </a:p>
          <a:p>
            <a:pPr>
              <a:lnSpc>
                <a:spcPts val="2550"/>
              </a:lnSpc>
              <a:spcBef>
                <a:spcPts val="0"/>
              </a:spcBef>
              <a:buAutoNum type="arabicPeriod"/>
              <a:defRPr sz="1800"/>
            </a:pPr>
            <a:r>
              <a:rPr lang="en-US" sz="1600"/>
              <a:t>Level of Care	</a:t>
            </a:r>
          </a:p>
          <a:p>
            <a:pPr>
              <a:lnSpc>
                <a:spcPts val="2550"/>
              </a:lnSpc>
              <a:spcBef>
                <a:spcPts val="0"/>
              </a:spcBef>
              <a:buAutoNum type="arabicPeriod"/>
              <a:defRPr sz="1800"/>
            </a:pPr>
            <a:r>
              <a:rPr lang="en-US" sz="1600"/>
              <a:t>Transition From Youth to Adult Health Care Services	</a:t>
            </a:r>
          </a:p>
          <a:p>
            <a:pPr>
              <a:lnSpc>
                <a:spcPts val="2550"/>
              </a:lnSpc>
              <a:spcBef>
                <a:spcPts val="0"/>
              </a:spcBef>
              <a:buAutoNum type="arabicPeriod"/>
              <a:defRPr sz="1800"/>
            </a:pPr>
            <a:r>
              <a:rPr lang="en-US" sz="1600"/>
              <a:t>Psychotherapy	</a:t>
            </a:r>
          </a:p>
          <a:p>
            <a:pPr>
              <a:lnSpc>
                <a:spcPts val="2550"/>
              </a:lnSpc>
              <a:spcBef>
                <a:spcPts val="0"/>
              </a:spcBef>
              <a:buAutoNum type="arabicPeriod"/>
              <a:defRPr sz="1800"/>
            </a:pPr>
            <a:r>
              <a:rPr lang="en-US" sz="1600"/>
              <a:t>Monitoring and Medical Stabilization	</a:t>
            </a:r>
          </a:p>
          <a:p>
            <a:pPr>
              <a:lnSpc>
                <a:spcPts val="2550"/>
              </a:lnSpc>
              <a:spcBef>
                <a:spcPts val="0"/>
              </a:spcBef>
              <a:buAutoNum type="arabicPeriod"/>
              <a:defRPr sz="1800"/>
            </a:pPr>
            <a:r>
              <a:rPr lang="en-US" sz="1600"/>
              <a:t>Support for Family and Caregivers	</a:t>
            </a:r>
          </a:p>
          <a:p>
            <a:pPr>
              <a:lnSpc>
                <a:spcPts val="2550"/>
              </a:lnSpc>
              <a:spcBef>
                <a:spcPts val="0"/>
              </a:spcBef>
              <a:buAutoNum type="arabicPeriod"/>
              <a:defRPr sz="1800"/>
            </a:pPr>
            <a:r>
              <a:rPr lang="en-US" sz="1600"/>
              <a:t>Physical, Mental Health, and Addiction Comorbidities	</a:t>
            </a:r>
          </a:p>
          <a:p>
            <a:pPr>
              <a:lnSpc>
                <a:spcPts val="2550"/>
              </a:lnSpc>
              <a:spcBef>
                <a:spcPts val="0"/>
              </a:spcBef>
              <a:buAutoNum type="arabicPeriod"/>
              <a:defRPr sz="1800"/>
            </a:pPr>
            <a:r>
              <a:rPr lang="en-US" sz="1600"/>
              <a:t>Promoting Equity	</a:t>
            </a:r>
          </a:p>
          <a:p>
            <a:pPr>
              <a:lnSpc>
                <a:spcPts val="2550"/>
              </a:lnSpc>
              <a:spcBef>
                <a:spcPts val="0"/>
              </a:spcBef>
              <a:buAutoNum type="arabicPeriod"/>
              <a:defRPr sz="1800"/>
            </a:pPr>
            <a:r>
              <a:rPr lang="en-US" sz="1600"/>
              <a:t>Care for People Who Are Not Receiving Active Treatment	</a:t>
            </a:r>
          </a:p>
          <a:p>
            <a:pPr>
              <a:lnSpc>
                <a:spcPts val="2550"/>
              </a:lnSpc>
              <a:spcBef>
                <a:spcPts val="0"/>
              </a:spcBef>
              <a:buAutoNum type="arabicPeriod"/>
              <a:defRPr sz="1800"/>
            </a:pPr>
            <a:endParaRPr lang="en-US" sz="1600"/>
          </a:p>
        </p:txBody>
      </p:sp>
      <p:sp>
        <p:nvSpPr>
          <p:cNvPr id="629" name="Title 2"/>
          <p:cNvSpPr txBox="1">
            <a:spLocks noGrp="1"/>
          </p:cNvSpPr>
          <p:nvPr>
            <p:ph type="title"/>
          </p:nvPr>
        </p:nvSpPr>
        <p:spPr>
          <a:xfrm>
            <a:off x="421240" y="205978"/>
            <a:ext cx="7248099" cy="874433"/>
          </a:xfrm>
          <a:prstGeom prst="rect">
            <a:avLst/>
          </a:prstGeom>
        </p:spPr>
        <p:txBody>
          <a:bodyPr/>
          <a:lstStyle/>
          <a:p>
            <a:r>
              <a:rPr lang="en-US">
                <a:solidFill>
                  <a:schemeClr val="tx1"/>
                </a:solidFill>
                <a:cs typeface="Calibri" panose="020F0502020204030204" pitchFamily="34" charset="0"/>
              </a:rPr>
              <a:t>Quality </a:t>
            </a:r>
            <a:r>
              <a:rPr>
                <a:solidFill>
                  <a:schemeClr val="tx1"/>
                </a:solidFill>
                <a:cs typeface="Calibri" panose="020F0502020204030204" pitchFamily="34" charset="0"/>
              </a:rPr>
              <a:t>statement </a:t>
            </a:r>
            <a:r>
              <a:rPr lang="en-US">
                <a:solidFill>
                  <a:schemeClr val="tx1"/>
                </a:solidFill>
                <a:cs typeface="Calibri" panose="020F0502020204030204" pitchFamily="34" charset="0"/>
              </a:rPr>
              <a:t>topics</a:t>
            </a:r>
            <a:endParaRPr>
              <a:solidFill>
                <a:schemeClr val="tx1"/>
              </a:solidFill>
              <a:cs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183438" cy="874432"/>
          </a:xfrm>
        </p:spPr>
        <p:txBody>
          <a:bodyPr anchor="t"/>
          <a:lstStyle/>
          <a:p>
            <a:pPr>
              <a:lnSpc>
                <a:spcPct val="90000"/>
              </a:lnSpc>
            </a:pPr>
            <a:r>
              <a:rPr lang="en-CA" sz="1800" b="0"/>
              <a:t>Quality statement 1:</a:t>
            </a:r>
            <a:br>
              <a:rPr lang="en-CA" sz="1800"/>
            </a:br>
            <a:r>
              <a:rPr lang="en-US">
                <a:solidFill>
                  <a:srgbClr val="000000"/>
                </a:solidFill>
              </a:rPr>
              <a:t>Comprehensive Assessment</a:t>
            </a:r>
            <a:endParaRPr lang="en-CA" b="0">
              <a:solidFill>
                <a:schemeClr val="tx1"/>
              </a:solidFill>
              <a:cs typeface="Calibri" panose="020F0502020204030204" pitchFamily="34" charset="0"/>
            </a:endParaRPr>
          </a:p>
        </p:txBody>
      </p:sp>
      <p:sp>
        <p:nvSpPr>
          <p:cNvPr id="3" name="Rectangle 2"/>
          <p:cNvSpPr/>
          <p:nvPr/>
        </p:nvSpPr>
        <p:spPr>
          <a:xfrm>
            <a:off x="1707615" y="1522332"/>
            <a:ext cx="4802827" cy="209883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endParaRPr lang="en-US" sz="1600" u="none">
              <a:solidFill>
                <a:srgbClr val="000000"/>
              </a:solidFill>
              <a:latin typeface="Calibri" panose="020F0502020204030204" pitchFamily="34" charset="0"/>
              <a:cs typeface="Calibri" panose="020F0502020204030204" pitchFamily="34" charset="0"/>
            </a:endParaRPr>
          </a:p>
          <a:p>
            <a:pPr defTabSz="257175"/>
            <a:r>
              <a:rPr lang="en-US" sz="1600" u="none">
                <a:solidFill>
                  <a:srgbClr val="000000"/>
                </a:solidFill>
                <a:latin typeface="Calibri" panose="020F0502020204030204" pitchFamily="34" charset="0"/>
                <a:cs typeface="Calibri" panose="020F0502020204030204" pitchFamily="34" charset="0"/>
              </a:rPr>
              <a:t>People with signs and symptoms of an eating disorder have timely access to comprehensive mental and physical health assessments. The assessment is used to determine whether they have a specific eating disorder, the severity of their symptoms, the degree of impairment, and whether they have any comorbid conditions, and to establish a plan of care.</a:t>
            </a:r>
          </a:p>
          <a:p>
            <a:pPr defTabSz="257175"/>
            <a:endParaRPr lang="en-CA" sz="16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813375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183438" cy="874432"/>
          </a:xfrm>
        </p:spPr>
        <p:txBody>
          <a:bodyPr anchor="t"/>
          <a:lstStyle/>
          <a:p>
            <a:pPr>
              <a:lnSpc>
                <a:spcPct val="90000"/>
              </a:lnSpc>
            </a:pPr>
            <a:r>
              <a:rPr lang="en-CA" sz="1800" b="0"/>
              <a:t>Quality statement 2:</a:t>
            </a:r>
            <a:br>
              <a:rPr lang="en-CA" sz="1800"/>
            </a:br>
            <a:r>
              <a:rPr lang="en-US">
                <a:solidFill>
                  <a:srgbClr val="000000"/>
                </a:solidFill>
              </a:rPr>
              <a:t>Level of Care</a:t>
            </a:r>
            <a:endParaRPr lang="en-CA" b="0">
              <a:solidFill>
                <a:schemeClr val="tx1"/>
              </a:solidFill>
              <a:cs typeface="Calibri" panose="020F0502020204030204" pitchFamily="34" charset="0"/>
            </a:endParaRPr>
          </a:p>
        </p:txBody>
      </p:sp>
      <p:sp>
        <p:nvSpPr>
          <p:cNvPr id="3" name="Rectangle 2"/>
          <p:cNvSpPr/>
          <p:nvPr/>
        </p:nvSpPr>
        <p:spPr>
          <a:xfrm>
            <a:off x="1707615" y="2104222"/>
            <a:ext cx="4802827" cy="151694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600" u="none">
                <a:solidFill>
                  <a:srgbClr val="000000"/>
                </a:solidFill>
                <a:latin typeface="Calibri" panose="020F0502020204030204" pitchFamily="34" charset="0"/>
                <a:cs typeface="Calibri" panose="020F0502020204030204" pitchFamily="34" charset="0"/>
              </a:rPr>
              <a:t>People with an eating disorder receive the most appropriate level of care, which takes into consideration their needs, goals, and experience with previous treatment.</a:t>
            </a:r>
            <a:endParaRPr lang="en-CA" sz="16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10133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solidFill>
                  <a:schemeClr val="tx1"/>
                </a:solidFill>
                <a:cs typeface="Calibri" panose="020F0502020204030204" pitchFamily="34" charset="0"/>
              </a:rPr>
              <a:t>Quality standards</a:t>
            </a:r>
          </a:p>
        </p:txBody>
      </p:sp>
      <p:sp>
        <p:nvSpPr>
          <p:cNvPr id="3" name="Content Placeholder 2"/>
          <p:cNvSpPr>
            <a:spLocks noGrp="1"/>
          </p:cNvSpPr>
          <p:nvPr>
            <p:ph idx="1"/>
          </p:nvPr>
        </p:nvSpPr>
        <p:spPr>
          <a:xfrm>
            <a:off x="457200" y="1080411"/>
            <a:ext cx="8275833" cy="2357984"/>
          </a:xfrm>
        </p:spPr>
        <p:txBody>
          <a:bodyPr/>
          <a:lstStyle/>
          <a:p>
            <a:pPr>
              <a:lnSpc>
                <a:spcPct val="90000"/>
              </a:lnSpc>
              <a:spcAft>
                <a:spcPts val="900"/>
              </a:spcAft>
            </a:pPr>
            <a:r>
              <a:rPr lang="en-CA"/>
              <a:t>Inform clinicians and patients what quality care looks like</a:t>
            </a:r>
          </a:p>
          <a:p>
            <a:pPr>
              <a:lnSpc>
                <a:spcPct val="90000"/>
              </a:lnSpc>
              <a:spcAft>
                <a:spcPts val="900"/>
              </a:spcAft>
            </a:pPr>
            <a:r>
              <a:rPr lang="en-CA"/>
              <a:t>Focus on conditions or processes where there are large variations in how care is delivered, or where there are gaps between the care provided in Ontario and the care patients should receive</a:t>
            </a:r>
          </a:p>
          <a:p>
            <a:pPr>
              <a:lnSpc>
                <a:spcPct val="90000"/>
              </a:lnSpc>
              <a:spcAft>
                <a:spcPts val="900"/>
              </a:spcAft>
            </a:pPr>
            <a:r>
              <a:rPr lang="en-CA"/>
              <a:t>Are grounded in the best available evidence</a:t>
            </a:r>
          </a:p>
          <a:p>
            <a:pPr marL="270272" indent="-270272">
              <a:lnSpc>
                <a:spcPct val="90000"/>
              </a:lnSpc>
              <a:spcAft>
                <a:spcPts val="900"/>
              </a:spcAft>
              <a:buFont typeface="Arial" panose="020B0604020202020204" pitchFamily="34" charset="0"/>
              <a:buChar char="•"/>
            </a:pPr>
            <a:endParaRPr lang="en-CA"/>
          </a:p>
          <a:p>
            <a:pPr>
              <a:buClr>
                <a:srgbClr val="00B2E3"/>
              </a:buClr>
            </a:pPr>
            <a:endParaRPr lang="en-CA"/>
          </a:p>
        </p:txBody>
      </p:sp>
    </p:spTree>
    <p:custDataLst>
      <p:tags r:id="rId1"/>
    </p:custDataLst>
    <p:extLst>
      <p:ext uri="{BB962C8B-B14F-4D97-AF65-F5344CB8AC3E}">
        <p14:creationId xmlns:p14="http://schemas.microsoft.com/office/powerpoint/2010/main" val="3070172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183438" cy="874432"/>
          </a:xfrm>
        </p:spPr>
        <p:txBody>
          <a:bodyPr anchor="t"/>
          <a:lstStyle/>
          <a:p>
            <a:pPr>
              <a:lnSpc>
                <a:spcPct val="90000"/>
              </a:lnSpc>
            </a:pPr>
            <a:r>
              <a:rPr lang="en-CA" sz="1800" b="0"/>
              <a:t>Quality statement 3:</a:t>
            </a:r>
            <a:br>
              <a:rPr lang="en-CA" sz="1800"/>
            </a:br>
            <a:r>
              <a:rPr lang="en-US">
                <a:solidFill>
                  <a:srgbClr val="000000"/>
                </a:solidFill>
              </a:rPr>
              <a:t>Transition From Youth to Adult Health Care Services</a:t>
            </a:r>
            <a:endParaRPr lang="en-CA">
              <a:solidFill>
                <a:srgbClr val="000000"/>
              </a:solidFill>
            </a:endParaRPr>
          </a:p>
        </p:txBody>
      </p:sp>
      <p:sp>
        <p:nvSpPr>
          <p:cNvPr id="3" name="Rectangle 2"/>
          <p:cNvSpPr/>
          <p:nvPr/>
        </p:nvSpPr>
        <p:spPr>
          <a:xfrm>
            <a:off x="1707615" y="1994052"/>
            <a:ext cx="4802827" cy="162711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600" u="none">
                <a:solidFill>
                  <a:srgbClr val="000000"/>
                </a:solidFill>
                <a:latin typeface="Calibri" panose="020F0502020204030204" pitchFamily="34" charset="0"/>
                <a:cs typeface="Calibri" panose="020F0502020204030204" pitchFamily="34" charset="0"/>
              </a:rPr>
              <a:t>Young people with an eating disorder who will transition out of youth-oriented services to adult-oriented services receive transitional care that focuses on continuity and helping the young person develop independence.</a:t>
            </a:r>
            <a:endParaRPr lang="en-CA" sz="16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021820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183438" cy="874432"/>
          </a:xfrm>
        </p:spPr>
        <p:txBody>
          <a:bodyPr anchor="t"/>
          <a:lstStyle/>
          <a:p>
            <a:pPr>
              <a:lnSpc>
                <a:spcPct val="90000"/>
              </a:lnSpc>
            </a:pPr>
            <a:r>
              <a:rPr lang="en-CA" sz="1800" b="0"/>
              <a:t>Quality statement 4:</a:t>
            </a:r>
            <a:br>
              <a:rPr lang="en-CA" sz="1800"/>
            </a:br>
            <a:r>
              <a:rPr lang="en-US">
                <a:solidFill>
                  <a:srgbClr val="000000"/>
                </a:solidFill>
              </a:rPr>
              <a:t>Psychotherapy</a:t>
            </a:r>
            <a:endParaRPr lang="en-CA" b="0">
              <a:solidFill>
                <a:schemeClr val="tx1"/>
              </a:solidFill>
              <a:cs typeface="Calibri" panose="020F0502020204030204" pitchFamily="34" charset="0"/>
            </a:endParaRPr>
          </a:p>
        </p:txBody>
      </p:sp>
      <p:sp>
        <p:nvSpPr>
          <p:cNvPr id="3" name="Rectangle 2"/>
          <p:cNvSpPr/>
          <p:nvPr/>
        </p:nvSpPr>
        <p:spPr>
          <a:xfrm>
            <a:off x="1707615" y="1917103"/>
            <a:ext cx="4802827" cy="127457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600" u="none">
                <a:solidFill>
                  <a:srgbClr val="000000"/>
                </a:solidFill>
                <a:latin typeface="Calibri" panose="020F0502020204030204" pitchFamily="34" charset="0"/>
                <a:cs typeface="Calibri" panose="020F0502020204030204" pitchFamily="34" charset="0"/>
              </a:rPr>
              <a:t>People with an eating disorder receive timely access to evidence-based psychotherapy that considers their individual needs and preferences.</a:t>
            </a:r>
            <a:endParaRPr lang="en-CA" sz="16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500622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0" y="219947"/>
            <a:ext cx="7625049" cy="760554"/>
          </a:xfrm>
        </p:spPr>
        <p:txBody>
          <a:bodyPr anchor="t"/>
          <a:lstStyle/>
          <a:p>
            <a:pPr>
              <a:lnSpc>
                <a:spcPct val="90000"/>
              </a:lnSpc>
            </a:pPr>
            <a:r>
              <a:rPr lang="en-CA" sz="1800" b="0"/>
              <a:t>Quality statement 5:</a:t>
            </a:r>
            <a:br>
              <a:rPr lang="en-CA" sz="1800"/>
            </a:br>
            <a:r>
              <a:rPr lang="en-US">
                <a:solidFill>
                  <a:srgbClr val="000000"/>
                </a:solidFill>
              </a:rPr>
              <a:t>Monitoring and Medical Stabilization</a:t>
            </a:r>
            <a:endParaRPr lang="en-CA" b="0">
              <a:solidFill>
                <a:schemeClr val="tx1"/>
              </a:solidFill>
              <a:cs typeface="Calibri" panose="020F0502020204030204" pitchFamily="34" charset="0"/>
            </a:endParaRPr>
          </a:p>
        </p:txBody>
      </p:sp>
      <p:sp>
        <p:nvSpPr>
          <p:cNvPr id="3" name="Rectangle 2"/>
          <p:cNvSpPr/>
          <p:nvPr/>
        </p:nvSpPr>
        <p:spPr>
          <a:xfrm>
            <a:off x="1707615" y="1980450"/>
            <a:ext cx="4802827" cy="143982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600" u="none">
                <a:solidFill>
                  <a:srgbClr val="000000"/>
                </a:solidFill>
                <a:latin typeface="Calibri" panose="020F0502020204030204" pitchFamily="34" charset="0"/>
                <a:cs typeface="Calibri" panose="020F0502020204030204" pitchFamily="34" charset="0"/>
              </a:rPr>
              <a:t>People with an eating disorder receive ongoing medical monitoring to prevent and address adverse events and complications. They are offered acute medical stabilization when indicated.</a:t>
            </a:r>
            <a:endParaRPr lang="en-CA" sz="16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969479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0" y="219947"/>
            <a:ext cx="7878437" cy="874432"/>
          </a:xfrm>
        </p:spPr>
        <p:txBody>
          <a:bodyPr anchor="t"/>
          <a:lstStyle/>
          <a:p>
            <a:pPr>
              <a:lnSpc>
                <a:spcPct val="90000"/>
              </a:lnSpc>
            </a:pPr>
            <a:r>
              <a:rPr lang="en-CA" sz="1800" b="0"/>
              <a:t>Quality statement 6:</a:t>
            </a:r>
            <a:br>
              <a:rPr lang="en-CA" sz="1800"/>
            </a:br>
            <a:r>
              <a:rPr lang="en-US">
                <a:solidFill>
                  <a:srgbClr val="000000"/>
                </a:solidFill>
              </a:rPr>
              <a:t>Support for Family and Caregivers</a:t>
            </a:r>
            <a:endParaRPr lang="en-CA" b="0">
              <a:solidFill>
                <a:schemeClr val="tx1"/>
              </a:solidFill>
              <a:cs typeface="Calibri" panose="020F0502020204030204" pitchFamily="34" charset="0"/>
            </a:endParaRPr>
          </a:p>
        </p:txBody>
      </p:sp>
      <p:sp>
        <p:nvSpPr>
          <p:cNvPr id="3" name="Rectangle 2"/>
          <p:cNvSpPr/>
          <p:nvPr/>
        </p:nvSpPr>
        <p:spPr>
          <a:xfrm>
            <a:off x="1663547" y="1989546"/>
            <a:ext cx="4802827" cy="116440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600" u="none">
                <a:solidFill>
                  <a:srgbClr val="000000"/>
                </a:solidFill>
                <a:latin typeface="Calibri" panose="020F0502020204030204" pitchFamily="34" charset="0"/>
                <a:cs typeface="Calibri" panose="020F0502020204030204" pitchFamily="34" charset="0"/>
              </a:rPr>
              <a:t>Families and caregivers of people with an eating disorder are offered resources, structured support, and education in a way that meets their needs.</a:t>
            </a:r>
            <a:endParaRPr lang="en-CA" sz="16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299047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0" y="219947"/>
            <a:ext cx="7625049" cy="874432"/>
          </a:xfrm>
        </p:spPr>
        <p:txBody>
          <a:bodyPr anchor="t"/>
          <a:lstStyle/>
          <a:p>
            <a:pPr>
              <a:lnSpc>
                <a:spcPct val="90000"/>
              </a:lnSpc>
            </a:pPr>
            <a:r>
              <a:rPr lang="en-CA" sz="1800" b="0"/>
              <a:t>Quality statement 7:</a:t>
            </a:r>
            <a:br>
              <a:rPr lang="en-CA" sz="1800"/>
            </a:br>
            <a:r>
              <a:rPr lang="en-US">
                <a:solidFill>
                  <a:srgbClr val="000000"/>
                </a:solidFill>
              </a:rPr>
              <a:t>Physical, Mental Health, and Addiction Comorbidities</a:t>
            </a:r>
            <a:endParaRPr lang="en-CA" b="0">
              <a:solidFill>
                <a:schemeClr val="tx1"/>
              </a:solidFill>
              <a:cs typeface="Calibri" panose="020F0502020204030204" pitchFamily="34" charset="0"/>
            </a:endParaRPr>
          </a:p>
        </p:txBody>
      </p:sp>
      <p:sp>
        <p:nvSpPr>
          <p:cNvPr id="3" name="Rectangle 2"/>
          <p:cNvSpPr/>
          <p:nvPr/>
        </p:nvSpPr>
        <p:spPr>
          <a:xfrm>
            <a:off x="1707615" y="2156133"/>
            <a:ext cx="4802827" cy="139576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600" u="none">
                <a:solidFill>
                  <a:srgbClr val="000000"/>
                </a:solidFill>
                <a:latin typeface="Calibri" panose="020F0502020204030204" pitchFamily="34" charset="0"/>
                <a:cs typeface="Calibri" panose="020F0502020204030204" pitchFamily="34" charset="0"/>
              </a:rPr>
              <a:t>People with an eating disorder who have physical, mental health, or addiction comorbidities are offered treatment for their eating disorder and other conditions as part of a comprehensive plan of care.</a:t>
            </a:r>
            <a:endParaRPr lang="en-CA" sz="16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945145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183438" cy="874432"/>
          </a:xfrm>
        </p:spPr>
        <p:txBody>
          <a:bodyPr anchor="t"/>
          <a:lstStyle/>
          <a:p>
            <a:pPr>
              <a:lnSpc>
                <a:spcPct val="90000"/>
              </a:lnSpc>
            </a:pPr>
            <a:r>
              <a:rPr lang="en-CA" sz="1800" b="0"/>
              <a:t>Quality statement 8:</a:t>
            </a:r>
            <a:br>
              <a:rPr lang="en-CA" sz="1800"/>
            </a:br>
            <a:r>
              <a:rPr lang="en-US">
                <a:solidFill>
                  <a:srgbClr val="000000"/>
                </a:solidFill>
              </a:rPr>
              <a:t>Promoting Equity</a:t>
            </a:r>
            <a:endParaRPr lang="en-CA" b="0">
              <a:solidFill>
                <a:schemeClr val="tx1"/>
              </a:solidFill>
              <a:cs typeface="Calibri" panose="020F0502020204030204" pitchFamily="34" charset="0"/>
            </a:endParaRPr>
          </a:p>
        </p:txBody>
      </p:sp>
      <p:sp>
        <p:nvSpPr>
          <p:cNvPr id="3" name="Rectangle 2"/>
          <p:cNvSpPr/>
          <p:nvPr/>
        </p:nvSpPr>
        <p:spPr>
          <a:xfrm>
            <a:off x="1707615" y="1466914"/>
            <a:ext cx="5266062" cy="262001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600" u="none">
                <a:solidFill>
                  <a:srgbClr val="000000"/>
                </a:solidFill>
                <a:latin typeface="Calibri" panose="020F0502020204030204" pitchFamily="34" charset="0"/>
                <a:cs typeface="Calibri" panose="020F0502020204030204" pitchFamily="34" charset="0"/>
              </a:rPr>
              <a:t>People with an eating disorder experience care from health care providers and a health care system that uses an anti-racist, anti-discrimination, anti-stigma, and anti-oppressive approach. Health care providers promote a culture that is compassionate, trauma informed, unbiased, and respectful of people's diversity. They build trust with people with an eating disorder and their families and caregivers, work to remove barriers to accessing care, and provide care equitably. </a:t>
            </a:r>
            <a:endParaRPr lang="en-CA" sz="16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642744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8120808" cy="874432"/>
          </a:xfrm>
        </p:spPr>
        <p:txBody>
          <a:bodyPr anchor="t"/>
          <a:lstStyle/>
          <a:p>
            <a:pPr>
              <a:lnSpc>
                <a:spcPct val="90000"/>
              </a:lnSpc>
            </a:pPr>
            <a:r>
              <a:rPr lang="en-CA" sz="1800" b="0"/>
              <a:t>Quality statement 9:</a:t>
            </a:r>
            <a:br>
              <a:rPr lang="en-CA" sz="1800"/>
            </a:br>
            <a:r>
              <a:rPr lang="en-US">
                <a:solidFill>
                  <a:srgbClr val="000000"/>
                </a:solidFill>
              </a:rPr>
              <a:t>Care for People Who Are Not Receiving Active Treatment</a:t>
            </a:r>
            <a:endParaRPr lang="en-CA" b="0">
              <a:solidFill>
                <a:schemeClr val="tx1"/>
              </a:solidFill>
              <a:cs typeface="Calibri" panose="020F0502020204030204" pitchFamily="34" charset="0"/>
            </a:endParaRPr>
          </a:p>
        </p:txBody>
      </p:sp>
      <p:sp>
        <p:nvSpPr>
          <p:cNvPr id="3" name="Rectangle 2"/>
          <p:cNvSpPr/>
          <p:nvPr/>
        </p:nvSpPr>
        <p:spPr>
          <a:xfrm>
            <a:off x="1707615" y="2137272"/>
            <a:ext cx="4802827" cy="148389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600" u="none">
                <a:solidFill>
                  <a:srgbClr val="000000"/>
                </a:solidFill>
                <a:latin typeface="Calibri" panose="020F0502020204030204" pitchFamily="34" charset="0"/>
                <a:cs typeface="Calibri" panose="020F0502020204030204" pitchFamily="34" charset="0"/>
              </a:rPr>
              <a:t>People with an eating disorder who are not receiving active treatment are offered medical monitoring, support, and follow-up that meets their needs and preferences.</a:t>
            </a:r>
            <a:endParaRPr lang="en-CA" sz="16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639405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73D60E-78B0-7E47-9D34-8EB811DA664E}"/>
              </a:ext>
            </a:extLst>
          </p:cNvPr>
          <p:cNvSpPr>
            <a:spLocks noGrp="1"/>
          </p:cNvSpPr>
          <p:nvPr>
            <p:ph type="title"/>
          </p:nvPr>
        </p:nvSpPr>
        <p:spPr>
          <a:xfrm>
            <a:off x="841647" y="1340392"/>
            <a:ext cx="5002893" cy="1477321"/>
          </a:xfrm>
        </p:spPr>
        <p:txBody>
          <a:bodyPr/>
          <a:lstStyle/>
          <a:p>
            <a:r>
              <a:rPr lang="en-US">
                <a:solidFill>
                  <a:schemeClr val="bg1"/>
                </a:solidFill>
              </a:rPr>
              <a:t>Measurement to support improvement</a:t>
            </a:r>
            <a:br>
              <a:rPr lang="en-US">
                <a:solidFill>
                  <a:schemeClr val="bg1"/>
                </a:solidFill>
              </a:rPr>
            </a:br>
            <a:endParaRPr lang="en-US">
              <a:solidFill>
                <a:schemeClr val="bg1"/>
              </a:solidFill>
            </a:endParaRPr>
          </a:p>
        </p:txBody>
      </p:sp>
      <p:cxnSp>
        <p:nvCxnSpPr>
          <p:cNvPr id="6" name="Straight Connector 5">
            <a:extLst>
              <a:ext uri="{FF2B5EF4-FFF2-40B4-BE49-F238E27FC236}">
                <a16:creationId xmlns:a16="http://schemas.microsoft.com/office/drawing/2014/main" id="{62E9FA32-5791-764B-B79E-41FB9C62485C}"/>
              </a:ext>
            </a:extLst>
          </p:cNvPr>
          <p:cNvCxnSpPr>
            <a:cxnSpLocks/>
          </p:cNvCxnSpPr>
          <p:nvPr/>
        </p:nvCxnSpPr>
        <p:spPr bwMode="auto">
          <a:xfrm>
            <a:off x="1491624" y="2695075"/>
            <a:ext cx="308037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743710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00692" y="178905"/>
            <a:ext cx="7602877" cy="874432"/>
          </a:xfrm>
        </p:spPr>
        <p:txBody>
          <a:bodyPr/>
          <a:lstStyle/>
          <a:p>
            <a:r>
              <a:rPr lang="en-US">
                <a:solidFill>
                  <a:schemeClr val="tx1"/>
                </a:solidFill>
                <a:cs typeface="Calibri" panose="020F0502020204030204" pitchFamily="34" charset="0"/>
              </a:rPr>
              <a:t>Indicators that can be measured using provincial data</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00691" y="1514566"/>
            <a:ext cx="8379751" cy="1846227"/>
          </a:xfrm>
        </p:spPr>
        <p:txBody>
          <a:bodyPr/>
          <a:lstStyle/>
          <a:p>
            <a:pPr>
              <a:spcAft>
                <a:spcPts val="0"/>
              </a:spcAft>
            </a:pPr>
            <a:r>
              <a:rPr lang="en-US" sz="2300"/>
              <a:t>Rate of emergency department visits for an eating disorder in the past year</a:t>
            </a:r>
          </a:p>
          <a:p>
            <a:pPr>
              <a:spcAft>
                <a:spcPts val="0"/>
              </a:spcAft>
            </a:pPr>
            <a:r>
              <a:rPr lang="en-US" sz="2300"/>
              <a:t>Rate of hospital admissions for an eating disorder in the past year</a:t>
            </a:r>
          </a:p>
          <a:p>
            <a:pPr>
              <a:spcAft>
                <a:spcPts val="0"/>
              </a:spcAft>
            </a:pPr>
            <a:r>
              <a:rPr lang="en-US" sz="2300"/>
              <a:t>Percentage of people with an emergency department visit for an eating disorder in the past year for whom the emergency department was the first point of contact for mental health or addictions care</a:t>
            </a:r>
          </a:p>
        </p:txBody>
      </p:sp>
    </p:spTree>
    <p:custDataLst>
      <p:tags r:id="rId1"/>
    </p:custDataLst>
    <p:extLst>
      <p:ext uri="{BB962C8B-B14F-4D97-AF65-F5344CB8AC3E}">
        <p14:creationId xmlns:p14="http://schemas.microsoft.com/office/powerpoint/2010/main" val="1631074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21240" y="122129"/>
            <a:ext cx="7674796" cy="874432"/>
          </a:xfrm>
        </p:spPr>
        <p:txBody>
          <a:bodyPr/>
          <a:lstStyle/>
          <a:p>
            <a:r>
              <a:rPr lang="en-US">
                <a:solidFill>
                  <a:schemeClr val="tx1"/>
                </a:solidFill>
                <a:ea typeface="MS PGothic"/>
                <a:cs typeface="Calibri" panose="020F0502020204030204" pitchFamily="34" charset="0"/>
              </a:rPr>
              <a:t>Indicator that can be measured using only local data</a:t>
            </a:r>
            <a:endParaRPr lang="en-US">
              <a:solidFill>
                <a:schemeClr val="tx1"/>
              </a:solidFill>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21240" y="1452437"/>
            <a:ext cx="8106311" cy="2238626"/>
          </a:xfrm>
        </p:spPr>
        <p:txBody>
          <a:bodyPr/>
          <a:lstStyle/>
          <a:p>
            <a:pPr lvl="0"/>
            <a:r>
              <a:rPr lang="en-US"/>
              <a:t>Percentage of people with an eating disorder who report an improvement in their quality of life</a:t>
            </a:r>
          </a:p>
        </p:txBody>
      </p:sp>
    </p:spTree>
    <p:custDataLst>
      <p:tags r:id="rId1"/>
    </p:custDataLst>
    <p:extLst>
      <p:ext uri="{BB962C8B-B14F-4D97-AF65-F5344CB8AC3E}">
        <p14:creationId xmlns:p14="http://schemas.microsoft.com/office/powerpoint/2010/main" val="1937083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966" y="154112"/>
            <a:ext cx="6429286" cy="721370"/>
          </a:xfrm>
        </p:spPr>
        <p:txBody>
          <a:bodyPr/>
          <a:lstStyle/>
          <a:p>
            <a:r>
              <a:rPr lang="en-CA">
                <a:solidFill>
                  <a:schemeClr val="tx1"/>
                </a:solidFill>
                <a:cs typeface="Calibri" panose="020F0502020204030204" pitchFamily="34" charset="0"/>
              </a:rPr>
              <a:t>Quality standards</a:t>
            </a:r>
          </a:p>
        </p:txBody>
      </p:sp>
      <p:graphicFrame>
        <p:nvGraphicFramePr>
          <p:cNvPr id="4" name="Diagram 3"/>
          <p:cNvGraphicFramePr/>
          <p:nvPr>
            <p:extLst>
              <p:ext uri="{D42A27DB-BD31-4B8C-83A1-F6EECF244321}">
                <p14:modId xmlns:p14="http://schemas.microsoft.com/office/powerpoint/2010/main" val="2085211629"/>
              </p:ext>
            </p:extLst>
          </p:nvPr>
        </p:nvGraphicFramePr>
        <p:xfrm>
          <a:off x="1557338" y="1160967"/>
          <a:ext cx="6029325" cy="3400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789759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307318" cy="874432"/>
          </a:xfrm>
        </p:spPr>
        <p:txBody>
          <a:bodyPr/>
          <a:lstStyle/>
          <a:p>
            <a:r>
              <a:rPr lang="en-US">
                <a:solidFill>
                  <a:schemeClr val="tx1"/>
                </a:solidFill>
                <a:cs typeface="Calibri" panose="020F0502020204030204" pitchFamily="34" charset="0"/>
              </a:rPr>
              <a:t>Data sources and acknowledgement</a:t>
            </a:r>
            <a:endParaRPr lang="en-CA">
              <a:solidFill>
                <a:schemeClr val="tx1"/>
              </a:solidFill>
              <a:cs typeface="Calibri" panose="020F0502020204030204" pitchFamily="34" charset="0"/>
            </a:endParaRPr>
          </a:p>
        </p:txBody>
      </p:sp>
      <p:sp>
        <p:nvSpPr>
          <p:cNvPr id="3" name="Content Placeholder 2"/>
          <p:cNvSpPr>
            <a:spLocks noGrp="1"/>
          </p:cNvSpPr>
          <p:nvPr>
            <p:ph idx="1"/>
          </p:nvPr>
        </p:nvSpPr>
        <p:spPr>
          <a:xfrm>
            <a:off x="457200" y="1275606"/>
            <a:ext cx="8064631" cy="3186354"/>
          </a:xfrm>
        </p:spPr>
        <p:txBody>
          <a:bodyPr/>
          <a:lstStyle/>
          <a:p>
            <a:r>
              <a:rPr lang="en-US" sz="2000">
                <a:latin typeface="Calibri"/>
                <a:ea typeface="MS PGothic"/>
                <a:cs typeface="Calibri"/>
              </a:rPr>
              <a:t>The data used in this presentation were sourced from IntelliHealth Ontario, a data repository maintained by the Ontario Ministry of Health</a:t>
            </a:r>
          </a:p>
          <a:p>
            <a:r>
              <a:rPr lang="en-US" sz="2000">
                <a:latin typeface="Calibri"/>
                <a:ea typeface="MS PGothic"/>
                <a:cs typeface="Calibri"/>
              </a:rPr>
              <a:t>The data sources accessed via IntelliHealth included the Discharge Abstract Database (DAD) and the National Ambulatory Care Reporting System (NACRS) from the </a:t>
            </a:r>
            <a:r>
              <a:rPr lang="en-CA" sz="2000">
                <a:latin typeface="Calibri"/>
                <a:ea typeface="MS PGothic"/>
                <a:cs typeface="Calibri"/>
              </a:rPr>
              <a:t>Canadian Institute for Health Information (CIHI). T</a:t>
            </a:r>
            <a:r>
              <a:rPr lang="en-US" sz="2000">
                <a:latin typeface="Calibri"/>
                <a:ea typeface="MS PGothic"/>
                <a:cs typeface="Calibri"/>
              </a:rPr>
              <a:t>he analyses, conclusions, opinions, and statements expressed herein are those of the authors and not necessarily those of CIHI</a:t>
            </a:r>
          </a:p>
        </p:txBody>
      </p:sp>
    </p:spTree>
    <p:extLst>
      <p:ext uri="{BB962C8B-B14F-4D97-AF65-F5344CB8AC3E}">
        <p14:creationId xmlns:p14="http://schemas.microsoft.com/office/powerpoint/2010/main" val="219589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2AA5-F88B-A34C-A8BF-8576F08F6565}"/>
              </a:ext>
            </a:extLst>
          </p:cNvPr>
          <p:cNvPicPr>
            <a:picLocks noChangeAspect="1"/>
          </p:cNvPicPr>
          <p:nvPr/>
        </p:nvPicPr>
        <p:blipFill>
          <a:blip r:embed="rId3"/>
          <a:srcRect t="330" b="330"/>
          <a:stretch/>
        </p:blipFill>
        <p:spPr>
          <a:xfrm>
            <a:off x="0" y="961"/>
            <a:ext cx="6857985" cy="5142539"/>
          </a:xfrm>
          <a:prstGeom prst="rect">
            <a:avLst/>
          </a:prstGeom>
        </p:spPr>
      </p:pic>
      <p:sp>
        <p:nvSpPr>
          <p:cNvPr id="6" name="TextBox 5">
            <a:extLst>
              <a:ext uri="{FF2B5EF4-FFF2-40B4-BE49-F238E27FC236}">
                <a16:creationId xmlns:a16="http://schemas.microsoft.com/office/drawing/2014/main" id="{39F7DEF2-E6D1-034D-89EF-AC7EAECC81E8}"/>
              </a:ext>
            </a:extLst>
          </p:cNvPr>
          <p:cNvSpPr txBox="1"/>
          <p:nvPr/>
        </p:nvSpPr>
        <p:spPr>
          <a:xfrm>
            <a:off x="485438" y="421990"/>
            <a:ext cx="3706417" cy="854080"/>
          </a:xfrm>
          <a:prstGeom prst="rect">
            <a:avLst/>
          </a:prstGeom>
          <a:noFill/>
        </p:spPr>
        <p:txBody>
          <a:bodyPr wrap="square" rtlCol="0">
            <a:spAutoFit/>
          </a:bodyPr>
          <a:lstStyle/>
          <a:p>
            <a:r>
              <a:rPr lang="en-US" sz="4950" u="none">
                <a:solidFill>
                  <a:schemeClr val="bg1"/>
                </a:solidFill>
                <a:latin typeface="Calibri" panose="020F0502020204030204" pitchFamily="34" charset="0"/>
                <a:cs typeface="Calibri" panose="020F0502020204030204" pitchFamily="34" charset="0"/>
              </a:rPr>
              <a:t>Thank you.</a:t>
            </a:r>
          </a:p>
        </p:txBody>
      </p:sp>
      <p:sp>
        <p:nvSpPr>
          <p:cNvPr id="8" name="TextBox 7">
            <a:extLst>
              <a:ext uri="{FF2B5EF4-FFF2-40B4-BE49-F238E27FC236}">
                <a16:creationId xmlns:a16="http://schemas.microsoft.com/office/drawing/2014/main" id="{DDC75662-1920-A64B-BD35-F37518D39145}"/>
              </a:ext>
            </a:extLst>
          </p:cNvPr>
          <p:cNvSpPr txBox="1"/>
          <p:nvPr/>
        </p:nvSpPr>
        <p:spPr>
          <a:xfrm>
            <a:off x="485439" y="1818526"/>
            <a:ext cx="3590818" cy="219291"/>
          </a:xfrm>
          <a:prstGeom prst="rect">
            <a:avLst/>
          </a:prstGeom>
          <a:noFill/>
        </p:spPr>
        <p:txBody>
          <a:bodyPr wrap="square" lIns="68580" tIns="34290" rIns="68580" bIns="34290" rtlCol="0" anchor="t">
            <a:spAutoFit/>
          </a:bodyPr>
          <a:lstStyle/>
          <a:p>
            <a:r>
              <a:rPr lang="en-US" sz="975" u="none" spc="225">
                <a:solidFill>
                  <a:schemeClr val="bg1"/>
                </a:solidFill>
                <a:latin typeface="Calibri"/>
                <a:ea typeface="MS PGothic"/>
                <a:cs typeface="Calibri"/>
              </a:rPr>
              <a:t>LET’S CONTINUE THE CONVERSATION</a:t>
            </a:r>
          </a:p>
        </p:txBody>
      </p:sp>
      <p:sp>
        <p:nvSpPr>
          <p:cNvPr id="9" name="TextBox 8">
            <a:extLst>
              <a:ext uri="{FF2B5EF4-FFF2-40B4-BE49-F238E27FC236}">
                <a16:creationId xmlns:a16="http://schemas.microsoft.com/office/drawing/2014/main" id="{FA829FEF-9234-4E4B-A150-1B43266607EB}"/>
              </a:ext>
            </a:extLst>
          </p:cNvPr>
          <p:cNvSpPr txBox="1"/>
          <p:nvPr/>
        </p:nvSpPr>
        <p:spPr>
          <a:xfrm>
            <a:off x="906378" y="2211088"/>
            <a:ext cx="3590818" cy="242374"/>
          </a:xfrm>
          <a:prstGeom prst="rect">
            <a:avLst/>
          </a:prstGeom>
          <a:noFill/>
        </p:spPr>
        <p:txBody>
          <a:bodyPr wrap="square" rtlCol="0">
            <a:spAutoFit/>
          </a:bodyPr>
          <a:lstStyle/>
          <a:p>
            <a:r>
              <a:rPr lang="en-CA" sz="975" u="none">
                <a:solidFill>
                  <a:schemeClr val="bg1"/>
                </a:solidFill>
                <a:latin typeface="Calibri" panose="020F0502020204030204" pitchFamily="34" charset="0"/>
              </a:rPr>
              <a:t>HQOntario.ca | OntarioHealth.ca</a:t>
            </a:r>
            <a:endParaRPr lang="en-US" sz="975" u="none" spc="225">
              <a:solidFill>
                <a:schemeClr val="bg1"/>
              </a:solidFill>
            </a:endParaRPr>
          </a:p>
        </p:txBody>
      </p:sp>
      <p:sp>
        <p:nvSpPr>
          <p:cNvPr id="11" name="TextBox 10">
            <a:extLst>
              <a:ext uri="{FF2B5EF4-FFF2-40B4-BE49-F238E27FC236}">
                <a16:creationId xmlns:a16="http://schemas.microsoft.com/office/drawing/2014/main" id="{6C38B7F9-70B7-124C-BE68-9E43569FC114}"/>
              </a:ext>
            </a:extLst>
          </p:cNvPr>
          <p:cNvSpPr txBox="1"/>
          <p:nvPr/>
        </p:nvSpPr>
        <p:spPr>
          <a:xfrm>
            <a:off x="906378" y="2617838"/>
            <a:ext cx="3590818" cy="242374"/>
          </a:xfrm>
          <a:prstGeom prst="rect">
            <a:avLst/>
          </a:prstGeom>
          <a:noFill/>
        </p:spPr>
        <p:txBody>
          <a:bodyPr wrap="square" rtlCol="0">
            <a:spAutoFit/>
          </a:bodyPr>
          <a:lstStyle/>
          <a:p>
            <a:r>
              <a:rPr lang="en-US" sz="975" u="none">
                <a:solidFill>
                  <a:schemeClr val="bg1"/>
                </a:solidFill>
                <a:latin typeface="Calibri" panose="020F0502020204030204" pitchFamily="34" charset="0"/>
                <a:cs typeface="Calibri" panose="020F0502020204030204" pitchFamily="34" charset="0"/>
              </a:rPr>
              <a:t>@OntarioHealthOH</a:t>
            </a:r>
          </a:p>
        </p:txBody>
      </p:sp>
      <p:sp>
        <p:nvSpPr>
          <p:cNvPr id="12" name="TextBox 11">
            <a:extLst>
              <a:ext uri="{FF2B5EF4-FFF2-40B4-BE49-F238E27FC236}">
                <a16:creationId xmlns:a16="http://schemas.microsoft.com/office/drawing/2014/main" id="{6705E6EC-0BC7-6543-9790-AED13F82237A}"/>
              </a:ext>
            </a:extLst>
          </p:cNvPr>
          <p:cNvSpPr txBox="1"/>
          <p:nvPr/>
        </p:nvSpPr>
        <p:spPr>
          <a:xfrm>
            <a:off x="906378" y="3005670"/>
            <a:ext cx="3590818" cy="242374"/>
          </a:xfrm>
          <a:prstGeom prst="rect">
            <a:avLst/>
          </a:prstGeom>
          <a:noFill/>
        </p:spPr>
        <p:txBody>
          <a:bodyPr wrap="square" rtlCol="0">
            <a:spAutoFit/>
          </a:bodyPr>
          <a:lstStyle/>
          <a:p>
            <a:r>
              <a:rPr lang="en-US" sz="975" u="none">
                <a:solidFill>
                  <a:schemeClr val="bg1"/>
                </a:solidFill>
                <a:latin typeface="Calibri" panose="020F0502020204030204" pitchFamily="34" charset="0"/>
                <a:cs typeface="Calibri" panose="020F0502020204030204" pitchFamily="34" charset="0"/>
              </a:rPr>
              <a:t>Ontario Health</a:t>
            </a:r>
          </a:p>
        </p:txBody>
      </p:sp>
      <p:sp>
        <p:nvSpPr>
          <p:cNvPr id="13" name="TextBox 12">
            <a:extLst>
              <a:ext uri="{FF2B5EF4-FFF2-40B4-BE49-F238E27FC236}">
                <a16:creationId xmlns:a16="http://schemas.microsoft.com/office/drawing/2014/main" id="{6E3FF7C7-6D21-954E-B75B-B4DC421E4031}"/>
              </a:ext>
            </a:extLst>
          </p:cNvPr>
          <p:cNvSpPr txBox="1"/>
          <p:nvPr/>
        </p:nvSpPr>
        <p:spPr>
          <a:xfrm>
            <a:off x="906378" y="3412420"/>
            <a:ext cx="3590818" cy="242374"/>
          </a:xfrm>
          <a:prstGeom prst="rect">
            <a:avLst/>
          </a:prstGeom>
          <a:noFill/>
        </p:spPr>
        <p:txBody>
          <a:bodyPr wrap="square" rtlCol="0">
            <a:spAutoFit/>
          </a:bodyPr>
          <a:lstStyle/>
          <a:p>
            <a:r>
              <a:rPr lang="en-US" sz="975" u="none">
                <a:solidFill>
                  <a:schemeClr val="bg1"/>
                </a:solidFill>
                <a:latin typeface="Calibri" panose="020F0502020204030204" pitchFamily="34" charset="0"/>
                <a:cs typeface="Calibri" panose="020F0502020204030204" pitchFamily="34" charset="0"/>
              </a:rPr>
              <a:t>@OntarioHealthOH</a:t>
            </a:r>
          </a:p>
        </p:txBody>
      </p:sp>
      <p:sp>
        <p:nvSpPr>
          <p:cNvPr id="14" name="TextBox 13">
            <a:extLst>
              <a:ext uri="{FF2B5EF4-FFF2-40B4-BE49-F238E27FC236}">
                <a16:creationId xmlns:a16="http://schemas.microsoft.com/office/drawing/2014/main" id="{884D50C7-CBE9-8D44-9BD0-B755856F0FB4}"/>
              </a:ext>
            </a:extLst>
          </p:cNvPr>
          <p:cNvSpPr txBox="1"/>
          <p:nvPr/>
        </p:nvSpPr>
        <p:spPr>
          <a:xfrm>
            <a:off x="906378" y="3804982"/>
            <a:ext cx="3590818" cy="242374"/>
          </a:xfrm>
          <a:prstGeom prst="rect">
            <a:avLst/>
          </a:prstGeom>
          <a:noFill/>
        </p:spPr>
        <p:txBody>
          <a:bodyPr wrap="square" rtlCol="0">
            <a:spAutoFit/>
          </a:bodyPr>
          <a:lstStyle/>
          <a:p>
            <a:r>
              <a:rPr lang="en-US" sz="975" u="none">
                <a:solidFill>
                  <a:schemeClr val="bg1"/>
                </a:solidFill>
                <a:latin typeface="Calibri" panose="020F0502020204030204" pitchFamily="34" charset="0"/>
                <a:cs typeface="Calibri" panose="020F0502020204030204" pitchFamily="34" charset="0"/>
              </a:rPr>
              <a:t>Ontario Health</a:t>
            </a:r>
          </a:p>
        </p:txBody>
      </p:sp>
    </p:spTree>
    <p:extLst>
      <p:ext uri="{BB962C8B-B14F-4D97-AF65-F5344CB8AC3E}">
        <p14:creationId xmlns:p14="http://schemas.microsoft.com/office/powerpoint/2010/main" val="159609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1307467" y="188816"/>
            <a:ext cx="6325787" cy="584034"/>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685800">
              <a:buClr>
                <a:srgbClr val="00788A"/>
              </a:buClr>
              <a:buNone/>
            </a:pPr>
            <a:endParaRPr lang="en-CA" sz="2700" b="1" u="none">
              <a:solidFill>
                <a:srgbClr val="0C6577"/>
              </a:solidFill>
            </a:endParaRPr>
          </a:p>
        </p:txBody>
      </p:sp>
      <p:sp>
        <p:nvSpPr>
          <p:cNvPr id="14" name="TextBox 13"/>
          <p:cNvSpPr txBox="1"/>
          <p:nvPr/>
        </p:nvSpPr>
        <p:spPr>
          <a:xfrm>
            <a:off x="-1206500" y="508000"/>
            <a:ext cx="184731" cy="253916"/>
          </a:xfrm>
          <a:prstGeom prst="rect">
            <a:avLst/>
          </a:prstGeom>
          <a:noFill/>
        </p:spPr>
        <p:txBody>
          <a:bodyPr wrap="none" rtlCol="0">
            <a:spAutoFit/>
          </a:bodyPr>
          <a:lstStyle/>
          <a:p>
            <a:endParaRPr lang="en-US" sz="1050">
              <a:solidFill>
                <a:srgbClr val="000000"/>
              </a:solidFill>
            </a:endParaRPr>
          </a:p>
        </p:txBody>
      </p:sp>
      <p:sp>
        <p:nvSpPr>
          <p:cNvPr id="2" name="Rectangle 1"/>
          <p:cNvSpPr/>
          <p:nvPr/>
        </p:nvSpPr>
        <p:spPr>
          <a:xfrm>
            <a:off x="1511325" y="4635535"/>
            <a:ext cx="6691453" cy="369332"/>
          </a:xfrm>
          <a:prstGeom prst="rect">
            <a:avLst/>
          </a:prstGeom>
        </p:spPr>
        <p:txBody>
          <a:bodyPr wrap="square" anchor="t">
            <a:spAutoFit/>
          </a:bodyPr>
          <a:lstStyle/>
          <a:p>
            <a:r>
              <a:rPr lang="en-US" sz="900" b="1" u="none">
                <a:latin typeface="Calibri" panose="020F0502020204030204" pitchFamily="34" charset="0"/>
                <a:cs typeface="Calibri" panose="020F0502020204030204" pitchFamily="34" charset="0"/>
              </a:rPr>
              <a:t>Find these resources here:</a:t>
            </a:r>
            <a:br>
              <a:rPr lang="en-US" sz="900" u="none">
                <a:highlight>
                  <a:srgbClr val="FFFF00"/>
                </a:highlight>
                <a:latin typeface="Calibri" panose="020F0502020204030204" pitchFamily="34" charset="0"/>
                <a:cs typeface="Calibri" panose="020F0502020204030204" pitchFamily="34" charset="0"/>
              </a:rPr>
            </a:br>
            <a:r>
              <a:rPr lang="en-CA" sz="900">
                <a:solidFill>
                  <a:srgbClr val="047BC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https://www.hqontario.ca/evidence-to-improve-care/quality-standards/view-all-quality-standards/</a:t>
            </a:r>
            <a:r>
              <a:rPr lang="en-CA" sz="900">
                <a:solidFill>
                  <a:srgbClr val="047BC1"/>
                </a:solidFill>
                <a:latin typeface="Calibri" panose="020F0502020204030204" pitchFamily="34" charset="0"/>
                <a:cs typeface="Calibri" panose="020F0502020204030204" pitchFamily="34" charset="0"/>
              </a:rPr>
              <a:t>eating-disorders</a:t>
            </a:r>
            <a:endParaRPr lang="en-US" sz="900" u="none">
              <a:solidFill>
                <a:srgbClr val="047BC1"/>
              </a:solidFill>
              <a:latin typeface="Calibri" panose="020F0502020204030204" pitchFamily="34" charset="0"/>
              <a:cs typeface="Calibri" panose="020F0502020204030204" pitchFamily="34" charset="0"/>
            </a:endParaRPr>
          </a:p>
        </p:txBody>
      </p:sp>
      <p:sp>
        <p:nvSpPr>
          <p:cNvPr id="22" name="TextBox 21"/>
          <p:cNvSpPr txBox="1"/>
          <p:nvPr/>
        </p:nvSpPr>
        <p:spPr>
          <a:xfrm>
            <a:off x="3785438" y="4342127"/>
            <a:ext cx="1573123" cy="276999"/>
          </a:xfrm>
          <a:prstGeom prst="rect">
            <a:avLst/>
          </a:prstGeom>
          <a:noFill/>
        </p:spPr>
        <p:txBody>
          <a:bodyPr wrap="none" rtlCol="0">
            <a:spAutoFit/>
          </a:bodyPr>
          <a:lstStyle/>
          <a:p>
            <a:r>
              <a:rPr lang="en-US" sz="1200" b="1" u="none">
                <a:solidFill>
                  <a:srgbClr val="000000"/>
                </a:solidFill>
                <a:latin typeface="Calibri" panose="020F0502020204030204" pitchFamily="34" charset="0"/>
                <a:cs typeface="Calibri" panose="020F0502020204030204" pitchFamily="34" charset="0"/>
              </a:rPr>
              <a:t>Getting Started Guide</a:t>
            </a:r>
          </a:p>
        </p:txBody>
      </p:sp>
      <p:sp>
        <p:nvSpPr>
          <p:cNvPr id="7" name="Title 6"/>
          <p:cNvSpPr>
            <a:spLocks noGrp="1"/>
          </p:cNvSpPr>
          <p:nvPr>
            <p:ph type="title"/>
          </p:nvPr>
        </p:nvSpPr>
        <p:spPr>
          <a:xfrm>
            <a:off x="410966" y="89053"/>
            <a:ext cx="7606880" cy="874432"/>
          </a:xfrm>
        </p:spPr>
        <p:txBody>
          <a:bodyPr/>
          <a:lstStyle/>
          <a:p>
            <a:r>
              <a:rPr lang="en-US">
                <a:solidFill>
                  <a:schemeClr val="tx1"/>
                </a:solidFill>
                <a:cs typeface="Calibri" panose="020F0502020204030204" pitchFamily="34" charset="0"/>
              </a:rPr>
              <a:t>Quality standard resources</a:t>
            </a:r>
          </a:p>
        </p:txBody>
      </p:sp>
      <p:sp>
        <p:nvSpPr>
          <p:cNvPr id="23" name="TextBox 22"/>
          <p:cNvSpPr txBox="1"/>
          <p:nvPr/>
        </p:nvSpPr>
        <p:spPr>
          <a:xfrm>
            <a:off x="1618675" y="4358537"/>
            <a:ext cx="773160" cy="276999"/>
          </a:xfrm>
          <a:prstGeom prst="rect">
            <a:avLst/>
          </a:prstGeom>
          <a:noFill/>
        </p:spPr>
        <p:txBody>
          <a:bodyPr wrap="none" rtlCol="0" anchor="t">
            <a:spAutoFit/>
          </a:bodyPr>
          <a:lstStyle/>
          <a:p>
            <a:r>
              <a:rPr lang="en-US" sz="1200" b="1" u="none">
                <a:solidFill>
                  <a:srgbClr val="000000"/>
                </a:solidFill>
                <a:latin typeface="Calibri" panose="020F0502020204030204" pitchFamily="34" charset="0"/>
                <a:cs typeface="Calibri" panose="020F0502020204030204" pitchFamily="34" charset="0"/>
              </a:rPr>
              <a:t>Placemat</a:t>
            </a:r>
          </a:p>
        </p:txBody>
      </p:sp>
      <p:sp>
        <p:nvSpPr>
          <p:cNvPr id="24" name="TextBox 23">
            <a:extLst>
              <a:ext uri="{FF2B5EF4-FFF2-40B4-BE49-F238E27FC236}">
                <a16:creationId xmlns:a16="http://schemas.microsoft.com/office/drawing/2014/main" id="{4853A873-C959-4D38-8278-FD7FE247F985}"/>
              </a:ext>
            </a:extLst>
          </p:cNvPr>
          <p:cNvSpPr txBox="1"/>
          <p:nvPr/>
        </p:nvSpPr>
        <p:spPr>
          <a:xfrm>
            <a:off x="4045848" y="2535865"/>
            <a:ext cx="1055674" cy="276999"/>
          </a:xfrm>
          <a:prstGeom prst="rect">
            <a:avLst/>
          </a:prstGeom>
          <a:noFill/>
        </p:spPr>
        <p:txBody>
          <a:bodyPr wrap="none" rtlCol="0">
            <a:spAutoFit/>
          </a:bodyPr>
          <a:lstStyle/>
          <a:p>
            <a:r>
              <a:rPr lang="en-US" sz="1200" b="1" u="none">
                <a:solidFill>
                  <a:srgbClr val="000000"/>
                </a:solidFill>
                <a:latin typeface="Calibri" panose="020F0502020204030204" pitchFamily="34" charset="0"/>
                <a:cs typeface="Calibri" panose="020F0502020204030204" pitchFamily="34" charset="0"/>
              </a:rPr>
              <a:t>Patient Guide</a:t>
            </a:r>
          </a:p>
        </p:txBody>
      </p:sp>
      <p:sp>
        <p:nvSpPr>
          <p:cNvPr id="25" name="TextBox 24">
            <a:extLst>
              <a:ext uri="{FF2B5EF4-FFF2-40B4-BE49-F238E27FC236}">
                <a16:creationId xmlns:a16="http://schemas.microsoft.com/office/drawing/2014/main" id="{03E716EF-89B3-412B-9FC8-3C5BA1689C25}"/>
              </a:ext>
            </a:extLst>
          </p:cNvPr>
          <p:cNvSpPr txBox="1"/>
          <p:nvPr/>
        </p:nvSpPr>
        <p:spPr>
          <a:xfrm>
            <a:off x="1892734" y="2535865"/>
            <a:ext cx="1263359" cy="276999"/>
          </a:xfrm>
          <a:prstGeom prst="rect">
            <a:avLst/>
          </a:prstGeom>
          <a:noFill/>
        </p:spPr>
        <p:txBody>
          <a:bodyPr wrap="none" rtlCol="0">
            <a:spAutoFit/>
          </a:bodyPr>
          <a:lstStyle/>
          <a:p>
            <a:r>
              <a:rPr lang="en-US" sz="1200" b="1" u="none">
                <a:solidFill>
                  <a:srgbClr val="000000"/>
                </a:solidFill>
                <a:latin typeface="Calibri" panose="020F0502020204030204" pitchFamily="34" charset="0"/>
                <a:cs typeface="Calibri" panose="020F0502020204030204" pitchFamily="34" charset="0"/>
              </a:rPr>
              <a:t>Quality Standard</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520257" y="4358537"/>
            <a:ext cx="1497589" cy="276999"/>
          </a:xfrm>
          <a:prstGeom prst="rect">
            <a:avLst/>
          </a:prstGeom>
          <a:noFill/>
        </p:spPr>
        <p:txBody>
          <a:bodyPr wrap="none" rtlCol="0" anchor="t">
            <a:spAutoFit/>
          </a:bodyPr>
          <a:lstStyle/>
          <a:p>
            <a:r>
              <a:rPr lang="en-US" sz="1200" b="1" u="none">
                <a:solidFill>
                  <a:srgbClr val="000000"/>
                </a:solidFill>
                <a:latin typeface="Calibri" panose="020F0502020204030204" pitchFamily="34" charset="0"/>
                <a:cs typeface="Calibri" panose="020F0502020204030204" pitchFamily="34" charset="0"/>
              </a:rPr>
              <a:t>Measurement Guide</a:t>
            </a:r>
          </a:p>
        </p:txBody>
      </p:sp>
      <p:pic>
        <p:nvPicPr>
          <p:cNvPr id="18" name="Picture 17">
            <a:extLst>
              <a:ext uri="{FF2B5EF4-FFF2-40B4-BE49-F238E27FC236}">
                <a16:creationId xmlns:a16="http://schemas.microsoft.com/office/drawing/2014/main" id="{BE42839A-FF49-D945-9D05-B3048EDD402C}"/>
              </a:ext>
            </a:extLst>
          </p:cNvPr>
          <p:cNvPicPr>
            <a:picLocks noChangeAspect="1"/>
          </p:cNvPicPr>
          <p:nvPr/>
        </p:nvPicPr>
        <p:blipFill>
          <a:blip r:embed="rId5"/>
          <a:srcRect/>
          <a:stretch/>
        </p:blipFill>
        <p:spPr>
          <a:xfrm>
            <a:off x="3777239" y="3101463"/>
            <a:ext cx="1623533" cy="1218209"/>
          </a:xfrm>
          <a:prstGeom prst="rect">
            <a:avLst/>
          </a:prstGeom>
          <a:effectLst>
            <a:outerShdw blurRad="50800" dist="38100" dir="2700000" algn="tl" rotWithShape="0">
              <a:prstClr val="black">
                <a:alpha val="40000"/>
              </a:prstClr>
            </a:outerShdw>
          </a:effectLst>
        </p:spPr>
      </p:pic>
      <p:pic>
        <p:nvPicPr>
          <p:cNvPr id="15" name="Picture 14" descr="Graphical user interface, text, application, letter&#10;&#10;Description automatically generated">
            <a:extLst>
              <a:ext uri="{FF2B5EF4-FFF2-40B4-BE49-F238E27FC236}">
                <a16:creationId xmlns:a16="http://schemas.microsoft.com/office/drawing/2014/main" id="{1675158E-24EA-4E0F-87C4-5B513D290A76}"/>
              </a:ext>
            </a:extLst>
          </p:cNvPr>
          <p:cNvPicPr>
            <a:picLocks noChangeAspect="1"/>
          </p:cNvPicPr>
          <p:nvPr/>
        </p:nvPicPr>
        <p:blipFill>
          <a:blip r:embed="rId6"/>
          <a:stretch>
            <a:fillRect/>
          </a:stretch>
        </p:blipFill>
        <p:spPr>
          <a:xfrm>
            <a:off x="6739114" y="2947468"/>
            <a:ext cx="1059873" cy="1371600"/>
          </a:xfrm>
          <a:prstGeom prst="rect">
            <a:avLst/>
          </a:prstGeom>
          <a:effectLst>
            <a:outerShdw blurRad="50800" dist="38100" dir="5400000" algn="t" rotWithShape="0">
              <a:prstClr val="black">
                <a:alpha val="40000"/>
              </a:prstClr>
            </a:outerShdw>
          </a:effectLst>
        </p:spPr>
      </p:pic>
      <p:pic>
        <p:nvPicPr>
          <p:cNvPr id="4" name="Picture 3" descr="Graphical user interface, text, application&#10;&#10;Description automatically generated">
            <a:extLst>
              <a:ext uri="{FF2B5EF4-FFF2-40B4-BE49-F238E27FC236}">
                <a16:creationId xmlns:a16="http://schemas.microsoft.com/office/drawing/2014/main" id="{E0862861-4490-49F1-A90F-CAA5F2EEA14B}"/>
              </a:ext>
            </a:extLst>
          </p:cNvPr>
          <p:cNvPicPr>
            <a:picLocks noChangeAspect="1"/>
          </p:cNvPicPr>
          <p:nvPr/>
        </p:nvPicPr>
        <p:blipFill>
          <a:blip r:embed="rId7"/>
          <a:stretch>
            <a:fillRect/>
          </a:stretch>
        </p:blipFill>
        <p:spPr>
          <a:xfrm>
            <a:off x="4045848" y="1032836"/>
            <a:ext cx="1052304" cy="1371600"/>
          </a:xfrm>
          <a:prstGeom prst="rect">
            <a:avLst/>
          </a:prstGeom>
          <a:effectLst>
            <a:outerShdw blurRad="50800" dist="38100" dir="5400000" algn="t" rotWithShape="0">
              <a:prstClr val="black">
                <a:alpha val="40000"/>
              </a:prstClr>
            </a:outerShdw>
          </a:effectLst>
        </p:spPr>
      </p:pic>
      <p:pic>
        <p:nvPicPr>
          <p:cNvPr id="8" name="Picture 7" descr="Graphical user interface, text, application&#10;&#10;Description automatically generated">
            <a:extLst>
              <a:ext uri="{FF2B5EF4-FFF2-40B4-BE49-F238E27FC236}">
                <a16:creationId xmlns:a16="http://schemas.microsoft.com/office/drawing/2014/main" id="{9C234A84-02DB-45E1-8BC8-EDB8A9CE6B28}"/>
              </a:ext>
            </a:extLst>
          </p:cNvPr>
          <p:cNvPicPr>
            <a:picLocks noChangeAspect="1"/>
          </p:cNvPicPr>
          <p:nvPr/>
        </p:nvPicPr>
        <p:blipFill>
          <a:blip r:embed="rId8"/>
          <a:stretch>
            <a:fillRect/>
          </a:stretch>
        </p:blipFill>
        <p:spPr>
          <a:xfrm>
            <a:off x="1995614" y="1033826"/>
            <a:ext cx="1057598" cy="1371600"/>
          </a:xfrm>
          <a:prstGeom prst="rect">
            <a:avLst/>
          </a:prstGeom>
          <a:effectLst>
            <a:outerShdw blurRad="50800" dist="38100" dir="5400000" algn="t" rotWithShape="0">
              <a:prstClr val="black">
                <a:alpha val="40000"/>
              </a:prstClr>
            </a:outerShdw>
          </a:effectLst>
        </p:spPr>
      </p:pic>
      <p:sp>
        <p:nvSpPr>
          <p:cNvPr id="20" name="TextBox 19">
            <a:extLst>
              <a:ext uri="{FF2B5EF4-FFF2-40B4-BE49-F238E27FC236}">
                <a16:creationId xmlns:a16="http://schemas.microsoft.com/office/drawing/2014/main" id="{E8615C84-CFCF-4442-A2BB-FEA580F701B8}"/>
              </a:ext>
            </a:extLst>
          </p:cNvPr>
          <p:cNvSpPr txBox="1"/>
          <p:nvPr/>
        </p:nvSpPr>
        <p:spPr>
          <a:xfrm>
            <a:off x="5994105" y="2535865"/>
            <a:ext cx="1201034" cy="276999"/>
          </a:xfrm>
          <a:prstGeom prst="rect">
            <a:avLst/>
          </a:prstGeom>
          <a:noFill/>
        </p:spPr>
        <p:txBody>
          <a:bodyPr wrap="none" rtlCol="0">
            <a:spAutoFit/>
          </a:bodyPr>
          <a:lstStyle/>
          <a:p>
            <a:r>
              <a:rPr lang="en-US" sz="1200" b="1" u="none">
                <a:solidFill>
                  <a:srgbClr val="000000"/>
                </a:solidFill>
                <a:latin typeface="Calibri" panose="020F0502020204030204" pitchFamily="34" charset="0"/>
                <a:cs typeface="Calibri" panose="020F0502020204030204" pitchFamily="34" charset="0"/>
              </a:rPr>
              <a:t>Caregiver Guide</a:t>
            </a:r>
          </a:p>
        </p:txBody>
      </p:sp>
      <p:pic>
        <p:nvPicPr>
          <p:cNvPr id="11" name="Picture 10" descr="Graphical user interface, text, application&#10;&#10;Description automatically generated">
            <a:extLst>
              <a:ext uri="{FF2B5EF4-FFF2-40B4-BE49-F238E27FC236}">
                <a16:creationId xmlns:a16="http://schemas.microsoft.com/office/drawing/2014/main" id="{A7DD1DB3-801F-4B11-B477-F176D99622D2}"/>
              </a:ext>
            </a:extLst>
          </p:cNvPr>
          <p:cNvPicPr>
            <a:picLocks noChangeAspect="1"/>
          </p:cNvPicPr>
          <p:nvPr/>
        </p:nvPicPr>
        <p:blipFill>
          <a:blip r:embed="rId9"/>
          <a:stretch>
            <a:fillRect/>
          </a:stretch>
        </p:blipFill>
        <p:spPr>
          <a:xfrm>
            <a:off x="6067453" y="1034806"/>
            <a:ext cx="1061995" cy="1371600"/>
          </a:xfrm>
          <a:prstGeom prst="rect">
            <a:avLst/>
          </a:prstGeom>
          <a:effectLst>
            <a:outerShdw blurRad="50800" dist="38100" dir="5400000" algn="t" rotWithShape="0">
              <a:prstClr val="black">
                <a:alpha val="40000"/>
              </a:prstClr>
            </a:outerShdw>
          </a:effectLst>
        </p:spPr>
      </p:pic>
      <p:pic>
        <p:nvPicPr>
          <p:cNvPr id="6" name="Picture 5" descr="Text&#10;&#10;Description automatically generated with medium confidence">
            <a:extLst>
              <a:ext uri="{FF2B5EF4-FFF2-40B4-BE49-F238E27FC236}">
                <a16:creationId xmlns:a16="http://schemas.microsoft.com/office/drawing/2014/main" id="{48D79EB6-A2DE-DBF5-E0CE-89292327AD56}"/>
              </a:ext>
            </a:extLst>
          </p:cNvPr>
          <p:cNvPicPr>
            <a:picLocks noChangeAspect="1"/>
          </p:cNvPicPr>
          <p:nvPr/>
        </p:nvPicPr>
        <p:blipFill>
          <a:blip r:embed="rId10"/>
          <a:stretch>
            <a:fillRect/>
          </a:stretch>
        </p:blipFill>
        <p:spPr>
          <a:xfrm>
            <a:off x="1468691" y="2938735"/>
            <a:ext cx="1073127" cy="1389065"/>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5424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06AE7D3A-C8A7-DD3E-2939-20C8BFC3A41C}"/>
              </a:ext>
            </a:extLst>
          </p:cNvPr>
          <p:cNvPicPr>
            <a:picLocks noChangeAspect="1"/>
          </p:cNvPicPr>
          <p:nvPr/>
        </p:nvPicPr>
        <p:blipFill>
          <a:blip r:embed="rId4"/>
          <a:stretch>
            <a:fillRect/>
          </a:stretch>
        </p:blipFill>
        <p:spPr>
          <a:xfrm>
            <a:off x="1152148" y="1279566"/>
            <a:ext cx="3149329" cy="1313539"/>
          </a:xfrm>
          <a:prstGeom prst="rect">
            <a:avLst/>
          </a:prstGeom>
          <a:effectLst>
            <a:outerShdw blurRad="50800" dist="38100" dir="2700000" algn="tl" rotWithShape="0">
              <a:prstClr val="black">
                <a:alpha val="40000"/>
              </a:prstClr>
            </a:outerShdw>
          </a:effectLst>
        </p:spPr>
      </p:pic>
      <p:pic>
        <p:nvPicPr>
          <p:cNvPr id="42" name="Picture 41" descr="Graphical user interface, text&#10;&#10;Description automatically generated">
            <a:extLst>
              <a:ext uri="{FF2B5EF4-FFF2-40B4-BE49-F238E27FC236}">
                <a16:creationId xmlns:a16="http://schemas.microsoft.com/office/drawing/2014/main" id="{F343E0C3-86F1-74B4-E5C9-B39EDEFC5AFD}"/>
              </a:ext>
            </a:extLst>
          </p:cNvPr>
          <p:cNvPicPr>
            <a:picLocks noChangeAspect="1"/>
          </p:cNvPicPr>
          <p:nvPr/>
        </p:nvPicPr>
        <p:blipFill>
          <a:blip r:embed="rId5"/>
          <a:stretch>
            <a:fillRect/>
          </a:stretch>
        </p:blipFill>
        <p:spPr>
          <a:xfrm>
            <a:off x="5199205" y="3822337"/>
            <a:ext cx="3086840" cy="770712"/>
          </a:xfrm>
          <a:prstGeom prst="rect">
            <a:avLst/>
          </a:prstGeom>
          <a:effectLst>
            <a:outerShdw blurRad="50800" dist="38100" dir="2700000" algn="tl" rotWithShape="0">
              <a:prstClr val="black">
                <a:alpha val="40000"/>
              </a:prstClr>
            </a:outerShdw>
          </a:effectLst>
        </p:spPr>
      </p:pic>
      <p:pic>
        <p:nvPicPr>
          <p:cNvPr id="36" name="Picture 35" descr="Text, letter&#10;&#10;Description automatically generated">
            <a:extLst>
              <a:ext uri="{FF2B5EF4-FFF2-40B4-BE49-F238E27FC236}">
                <a16:creationId xmlns:a16="http://schemas.microsoft.com/office/drawing/2014/main" id="{3A44DDC0-173C-D2A0-8F3E-7B5E25F2EFB4}"/>
              </a:ext>
            </a:extLst>
          </p:cNvPr>
          <p:cNvPicPr>
            <a:picLocks noChangeAspect="1"/>
          </p:cNvPicPr>
          <p:nvPr/>
        </p:nvPicPr>
        <p:blipFill>
          <a:blip r:embed="rId6"/>
          <a:stretch>
            <a:fillRect/>
          </a:stretch>
        </p:blipFill>
        <p:spPr>
          <a:xfrm>
            <a:off x="5340382" y="1210782"/>
            <a:ext cx="2699302" cy="2000783"/>
          </a:xfrm>
          <a:prstGeom prst="rect">
            <a:avLst/>
          </a:prstGeom>
          <a:effectLst>
            <a:outerShdw blurRad="50800" dist="38100" dir="2700000" algn="tl" rotWithShape="0">
              <a:prstClr val="black">
                <a:alpha val="40000"/>
              </a:prstClr>
            </a:outerShdw>
          </a:effectLst>
        </p:spPr>
      </p:pic>
      <p:pic>
        <p:nvPicPr>
          <p:cNvPr id="34" name="Picture 33" descr="Text&#10;&#10;Description automatically generated">
            <a:extLst>
              <a:ext uri="{FF2B5EF4-FFF2-40B4-BE49-F238E27FC236}">
                <a16:creationId xmlns:a16="http://schemas.microsoft.com/office/drawing/2014/main" id="{F9DC791C-F021-42D4-E7B4-4F29B9B9ECEC}"/>
              </a:ext>
            </a:extLst>
          </p:cNvPr>
          <p:cNvPicPr>
            <a:picLocks noChangeAspect="1"/>
          </p:cNvPicPr>
          <p:nvPr/>
        </p:nvPicPr>
        <p:blipFill>
          <a:blip r:embed="rId7"/>
          <a:stretch>
            <a:fillRect/>
          </a:stretch>
        </p:blipFill>
        <p:spPr>
          <a:xfrm>
            <a:off x="1153280" y="3244720"/>
            <a:ext cx="3149329" cy="1225196"/>
          </a:xfrm>
          <a:prstGeom prst="rect">
            <a:avLst/>
          </a:prstGeom>
          <a:effectLst>
            <a:outerShdw blurRad="50800" dist="38100" dir="2700000" algn="tl" rotWithShape="0">
              <a:prstClr val="black">
                <a:alpha val="40000"/>
              </a:prstClr>
            </a:outerShdw>
          </a:effectLst>
        </p:spPr>
      </p:pic>
      <p:sp>
        <p:nvSpPr>
          <p:cNvPr id="21" name="Title 3">
            <a:extLst>
              <a:ext uri="{FF2B5EF4-FFF2-40B4-BE49-F238E27FC236}">
                <a16:creationId xmlns:a16="http://schemas.microsoft.com/office/drawing/2014/main" id="{A11A7FE2-EFE2-A447-9265-66E2636CB5FE}"/>
              </a:ext>
            </a:extLst>
          </p:cNvPr>
          <p:cNvSpPr txBox="1">
            <a:spLocks/>
          </p:cNvSpPr>
          <p:nvPr/>
        </p:nvSpPr>
        <p:spPr>
          <a:xfrm>
            <a:off x="410967" y="89136"/>
            <a:ext cx="6518766" cy="837103"/>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685800"/>
            <a:r>
              <a:rPr lang="en-US" u="none" kern="0">
                <a:solidFill>
                  <a:schemeClr val="tx1"/>
                </a:solidFill>
                <a:latin typeface="Calibri" panose="020F0502020204030204" pitchFamily="34" charset="0"/>
                <a:cs typeface="Calibri" panose="020F0502020204030204" pitchFamily="34" charset="0"/>
              </a:rPr>
              <a:t>Inside the quality standard</a:t>
            </a:r>
          </a:p>
        </p:txBody>
      </p:sp>
      <p:grpSp>
        <p:nvGrpSpPr>
          <p:cNvPr id="12" name="Group 11">
            <a:extLst>
              <a:ext uri="{FF2B5EF4-FFF2-40B4-BE49-F238E27FC236}">
                <a16:creationId xmlns:a16="http://schemas.microsoft.com/office/drawing/2014/main" id="{3AD0EA0E-E301-4F34-9F02-C1234424C662}"/>
              </a:ext>
            </a:extLst>
          </p:cNvPr>
          <p:cNvGrpSpPr/>
          <p:nvPr/>
        </p:nvGrpSpPr>
        <p:grpSpPr>
          <a:xfrm>
            <a:off x="1696469" y="867479"/>
            <a:ext cx="1858970" cy="586314"/>
            <a:chOff x="1946200" y="866448"/>
            <a:chExt cx="1858970" cy="586314"/>
          </a:xfrm>
        </p:grpSpPr>
        <p:sp>
          <p:nvSpPr>
            <p:cNvPr id="16" name="TextBox 15">
              <a:extLst>
                <a:ext uri="{FF2B5EF4-FFF2-40B4-BE49-F238E27FC236}">
                  <a16:creationId xmlns:a16="http://schemas.microsoft.com/office/drawing/2014/main" id="{86B6670D-E67D-AC44-98C1-39CEF062E68F}"/>
                </a:ext>
              </a:extLst>
            </p:cNvPr>
            <p:cNvSpPr txBox="1"/>
            <p:nvPr/>
          </p:nvSpPr>
          <p:spPr>
            <a:xfrm>
              <a:off x="1946200" y="866448"/>
              <a:ext cx="1858970" cy="307777"/>
            </a:xfrm>
            <a:prstGeom prst="rect">
              <a:avLst/>
            </a:prstGeom>
            <a:solidFill>
              <a:srgbClr val="00B2E3"/>
            </a:solidFill>
            <a:ln>
              <a:noFill/>
            </a:ln>
          </p:spPr>
          <p:txBody>
            <a:bodyPr wrap="none" rtlCol="0">
              <a:spAutoFit/>
            </a:bodyPr>
            <a:lstStyle/>
            <a:p>
              <a:r>
                <a:rPr lang="en-CA" b="1" u="none">
                  <a:solidFill>
                    <a:schemeClr val="bg1"/>
                  </a:solidFill>
                  <a:latin typeface="Calibri" panose="020F0502020204030204" pitchFamily="34" charset="0"/>
                  <a:cs typeface="Calibri" panose="020F0502020204030204" pitchFamily="34" charset="0"/>
                </a:rPr>
                <a:t>The Quality Statement</a:t>
              </a:r>
            </a:p>
          </p:txBody>
        </p:sp>
        <p:cxnSp>
          <p:nvCxnSpPr>
            <p:cNvPr id="22" name="Straight Arrow Connector 21">
              <a:extLst>
                <a:ext uri="{FF2B5EF4-FFF2-40B4-BE49-F238E27FC236}">
                  <a16:creationId xmlns:a16="http://schemas.microsoft.com/office/drawing/2014/main" id="{70435A9E-EF36-D344-B731-732BBB69199D}"/>
                </a:ext>
              </a:extLst>
            </p:cNvPr>
            <p:cNvCxnSpPr>
              <a:cxnSpLocks/>
            </p:cNvCxnSpPr>
            <p:nvPr/>
          </p:nvCxnSpPr>
          <p:spPr bwMode="auto">
            <a:xfrm>
              <a:off x="2875685" y="1125445"/>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grpSp>
      <p:grpSp>
        <p:nvGrpSpPr>
          <p:cNvPr id="8" name="Group 7">
            <a:extLst>
              <a:ext uri="{FF2B5EF4-FFF2-40B4-BE49-F238E27FC236}">
                <a16:creationId xmlns:a16="http://schemas.microsoft.com/office/drawing/2014/main" id="{0B8336DE-1766-4B6E-9739-72203351CA0B}"/>
              </a:ext>
            </a:extLst>
          </p:cNvPr>
          <p:cNvGrpSpPr/>
          <p:nvPr/>
        </p:nvGrpSpPr>
        <p:grpSpPr>
          <a:xfrm>
            <a:off x="5639913" y="685022"/>
            <a:ext cx="2083391" cy="558963"/>
            <a:chOff x="3875476" y="866448"/>
            <a:chExt cx="2083391" cy="558963"/>
          </a:xfrm>
        </p:grpSpPr>
        <p:cxnSp>
          <p:nvCxnSpPr>
            <p:cNvPr id="23" name="Straight Arrow Connector 22">
              <a:extLst>
                <a:ext uri="{FF2B5EF4-FFF2-40B4-BE49-F238E27FC236}">
                  <a16:creationId xmlns:a16="http://schemas.microsoft.com/office/drawing/2014/main" id="{DA4006C9-9AAE-A340-B924-AAE17E55DA5C}"/>
                </a:ext>
              </a:extLst>
            </p:cNvPr>
            <p:cNvCxnSpPr>
              <a:cxnSpLocks/>
            </p:cNvCxnSpPr>
            <p:nvPr/>
          </p:nvCxnSpPr>
          <p:spPr bwMode="auto">
            <a:xfrm>
              <a:off x="4914404" y="1098094"/>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sp>
          <p:nvSpPr>
            <p:cNvPr id="17" name="TextBox 16">
              <a:extLst>
                <a:ext uri="{FF2B5EF4-FFF2-40B4-BE49-F238E27FC236}">
                  <a16:creationId xmlns:a16="http://schemas.microsoft.com/office/drawing/2014/main" id="{E1BA80DA-2E42-A247-901F-49003CF0B24E}"/>
                </a:ext>
              </a:extLst>
            </p:cNvPr>
            <p:cNvSpPr txBox="1"/>
            <p:nvPr/>
          </p:nvSpPr>
          <p:spPr>
            <a:xfrm>
              <a:off x="3875476" y="866448"/>
              <a:ext cx="2083391" cy="307777"/>
            </a:xfrm>
            <a:prstGeom prst="rect">
              <a:avLst/>
            </a:prstGeom>
            <a:solidFill>
              <a:srgbClr val="00B2E3"/>
            </a:solidFill>
            <a:ln>
              <a:noFill/>
            </a:ln>
          </p:spPr>
          <p:txBody>
            <a:bodyPr wrap="square" rtlCol="0">
              <a:spAutoFit/>
            </a:bodyPr>
            <a:lstStyle/>
            <a:p>
              <a:r>
                <a:rPr lang="en-CA" b="1" u="none">
                  <a:solidFill>
                    <a:schemeClr val="bg1"/>
                  </a:solidFill>
                  <a:latin typeface="Calibri" panose="020F0502020204030204" pitchFamily="34" charset="0"/>
                  <a:cs typeface="Calibri" panose="020F0502020204030204" pitchFamily="34" charset="0"/>
                </a:rPr>
                <a:t>The Audience Statements</a:t>
              </a:r>
            </a:p>
          </p:txBody>
        </p:sp>
      </p:grpSp>
      <p:grpSp>
        <p:nvGrpSpPr>
          <p:cNvPr id="13" name="Group 12">
            <a:extLst>
              <a:ext uri="{FF2B5EF4-FFF2-40B4-BE49-F238E27FC236}">
                <a16:creationId xmlns:a16="http://schemas.microsoft.com/office/drawing/2014/main" id="{13FF1903-CB47-420E-8440-62E9EBC9874A}"/>
              </a:ext>
            </a:extLst>
          </p:cNvPr>
          <p:cNvGrpSpPr/>
          <p:nvPr/>
        </p:nvGrpSpPr>
        <p:grpSpPr>
          <a:xfrm>
            <a:off x="1968433" y="2796957"/>
            <a:ext cx="1315040" cy="611422"/>
            <a:chOff x="1484529" y="3011978"/>
            <a:chExt cx="1315040" cy="611422"/>
          </a:xfrm>
        </p:grpSpPr>
        <p:sp>
          <p:nvSpPr>
            <p:cNvPr id="20" name="TextBox 19">
              <a:extLst>
                <a:ext uri="{FF2B5EF4-FFF2-40B4-BE49-F238E27FC236}">
                  <a16:creationId xmlns:a16="http://schemas.microsoft.com/office/drawing/2014/main" id="{DE05E8AF-D01F-A847-BF76-EA1A662E57A1}"/>
                </a:ext>
              </a:extLst>
            </p:cNvPr>
            <p:cNvSpPr txBox="1"/>
            <p:nvPr/>
          </p:nvSpPr>
          <p:spPr>
            <a:xfrm>
              <a:off x="1484529" y="3011978"/>
              <a:ext cx="1315040" cy="307777"/>
            </a:xfrm>
            <a:prstGeom prst="rect">
              <a:avLst/>
            </a:prstGeom>
            <a:solidFill>
              <a:srgbClr val="00B2E3"/>
            </a:solidFill>
            <a:ln>
              <a:solidFill>
                <a:srgbClr val="FFFFFF"/>
              </a:solidFill>
            </a:ln>
          </p:spPr>
          <p:txBody>
            <a:bodyPr wrap="none" rtlCol="0">
              <a:spAutoFit/>
            </a:bodyPr>
            <a:lstStyle/>
            <a:p>
              <a:r>
                <a:rPr lang="en-CA" b="1" u="none">
                  <a:solidFill>
                    <a:schemeClr val="bg1"/>
                  </a:solidFill>
                  <a:latin typeface="Calibri" panose="020F0502020204030204" pitchFamily="34" charset="0"/>
                  <a:cs typeface="Calibri" panose="020F0502020204030204" pitchFamily="34" charset="0"/>
                </a:rPr>
                <a:t>The Definitions</a:t>
              </a:r>
            </a:p>
          </p:txBody>
        </p:sp>
        <p:cxnSp>
          <p:nvCxnSpPr>
            <p:cNvPr id="24" name="Straight Arrow Connector 23">
              <a:extLst>
                <a:ext uri="{FF2B5EF4-FFF2-40B4-BE49-F238E27FC236}">
                  <a16:creationId xmlns:a16="http://schemas.microsoft.com/office/drawing/2014/main" id="{2B1AFB89-A1B5-D241-87A6-958BE267059A}"/>
                </a:ext>
              </a:extLst>
            </p:cNvPr>
            <p:cNvCxnSpPr>
              <a:cxnSpLocks/>
            </p:cNvCxnSpPr>
            <p:nvPr/>
          </p:nvCxnSpPr>
          <p:spPr bwMode="auto">
            <a:xfrm>
              <a:off x="2142049" y="3296083"/>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grpSp>
      <p:grpSp>
        <p:nvGrpSpPr>
          <p:cNvPr id="26" name="Group 25">
            <a:extLst>
              <a:ext uri="{FF2B5EF4-FFF2-40B4-BE49-F238E27FC236}">
                <a16:creationId xmlns:a16="http://schemas.microsoft.com/office/drawing/2014/main" id="{7850FA12-DE51-49F9-B800-265FF99274E0}"/>
              </a:ext>
            </a:extLst>
          </p:cNvPr>
          <p:cNvGrpSpPr/>
          <p:nvPr/>
        </p:nvGrpSpPr>
        <p:grpSpPr>
          <a:xfrm>
            <a:off x="6111616" y="3305256"/>
            <a:ext cx="1236044" cy="546109"/>
            <a:chOff x="6039046" y="3096324"/>
            <a:chExt cx="1236044" cy="546109"/>
          </a:xfrm>
        </p:grpSpPr>
        <p:cxnSp>
          <p:nvCxnSpPr>
            <p:cNvPr id="25" name="Straight Arrow Connector 24">
              <a:extLst>
                <a:ext uri="{FF2B5EF4-FFF2-40B4-BE49-F238E27FC236}">
                  <a16:creationId xmlns:a16="http://schemas.microsoft.com/office/drawing/2014/main" id="{F736C12B-5523-0B4C-A29D-21271DA5935B}"/>
                </a:ext>
              </a:extLst>
            </p:cNvPr>
            <p:cNvCxnSpPr>
              <a:cxnSpLocks/>
            </p:cNvCxnSpPr>
            <p:nvPr/>
          </p:nvCxnSpPr>
          <p:spPr bwMode="auto">
            <a:xfrm>
              <a:off x="6670055" y="3242000"/>
              <a:ext cx="0" cy="400433"/>
            </a:xfrm>
            <a:prstGeom prst="straightConnector1">
              <a:avLst/>
            </a:prstGeom>
            <a:solidFill>
              <a:srgbClr val="FFFF00"/>
            </a:solidFill>
            <a:ln w="19050" cap="flat" cmpd="sng" algn="ctr">
              <a:solidFill>
                <a:srgbClr val="00B2E3"/>
              </a:solidFill>
              <a:prstDash val="solid"/>
              <a:round/>
              <a:headEnd type="none" w="med" len="med"/>
              <a:tailEnd type="arrow"/>
            </a:ln>
            <a:effectLst/>
          </p:spPr>
        </p:cxnSp>
        <p:sp>
          <p:nvSpPr>
            <p:cNvPr id="18" name="TextBox 17">
              <a:extLst>
                <a:ext uri="{FF2B5EF4-FFF2-40B4-BE49-F238E27FC236}">
                  <a16:creationId xmlns:a16="http://schemas.microsoft.com/office/drawing/2014/main" id="{E36393B9-558E-0242-9948-3BD695AD8D63}"/>
                </a:ext>
              </a:extLst>
            </p:cNvPr>
            <p:cNvSpPr txBox="1"/>
            <p:nvPr/>
          </p:nvSpPr>
          <p:spPr>
            <a:xfrm>
              <a:off x="6039046" y="3096324"/>
              <a:ext cx="1236044" cy="307777"/>
            </a:xfrm>
            <a:prstGeom prst="rect">
              <a:avLst/>
            </a:prstGeom>
            <a:solidFill>
              <a:srgbClr val="00B2E3"/>
            </a:solidFill>
            <a:ln>
              <a:noFill/>
            </a:ln>
          </p:spPr>
          <p:txBody>
            <a:bodyPr wrap="none" rtlCol="0">
              <a:spAutoFit/>
            </a:bodyPr>
            <a:lstStyle/>
            <a:p>
              <a:r>
                <a:rPr lang="en-CA" b="1" u="none">
                  <a:solidFill>
                    <a:schemeClr val="bg1"/>
                  </a:solidFill>
                  <a:latin typeface="Calibri" panose="020F0502020204030204" pitchFamily="34" charset="0"/>
                  <a:cs typeface="Calibri" panose="020F0502020204030204" pitchFamily="34" charset="0"/>
                </a:rPr>
                <a:t>The Indicators</a:t>
              </a:r>
            </a:p>
          </p:txBody>
        </p:sp>
      </p:grpSp>
    </p:spTree>
    <p:custDataLst>
      <p:tags r:id="rId1"/>
    </p:custDataLst>
    <p:extLst>
      <p:ext uri="{BB962C8B-B14F-4D97-AF65-F5344CB8AC3E}">
        <p14:creationId xmlns:p14="http://schemas.microsoft.com/office/powerpoint/2010/main" val="377323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a:latin typeface="Calibri"/>
                <a:ea typeface="MS PGothic"/>
                <a:cs typeface="Calibri"/>
              </a:rPr>
              <a:t>Quality standards </a:t>
            </a:r>
            <a:br>
              <a:rPr lang="en-US" sz="2100" b="0"/>
            </a:br>
            <a:r>
              <a:rPr lang="en-US">
                <a:latin typeface="Calibri"/>
                <a:ea typeface="MS PGothic"/>
                <a:cs typeface="Calibri"/>
              </a:rPr>
              <a:t>Patient and caregiver guides</a:t>
            </a:r>
          </a:p>
        </p:txBody>
      </p:sp>
      <p:sp>
        <p:nvSpPr>
          <p:cNvPr id="5" name="Content Placeholder 4"/>
          <p:cNvSpPr>
            <a:spLocks noGrp="1"/>
          </p:cNvSpPr>
          <p:nvPr>
            <p:ph idx="4294967295"/>
          </p:nvPr>
        </p:nvSpPr>
        <p:spPr>
          <a:xfrm>
            <a:off x="972193" y="1537854"/>
            <a:ext cx="2759282" cy="2567809"/>
          </a:xfrm>
        </p:spPr>
        <p:txBody>
          <a:bodyPr/>
          <a:lstStyle/>
          <a:p>
            <a:pPr marL="0" indent="0">
              <a:buNone/>
            </a:pPr>
            <a:r>
              <a:rPr lang="en-US" sz="1500">
                <a:latin typeface="Calibri"/>
                <a:ea typeface="MS PGothic"/>
                <a:cs typeface="Calibri"/>
              </a:rPr>
              <a:t>The </a:t>
            </a:r>
            <a:r>
              <a:rPr lang="en-US" sz="1500" b="1">
                <a:latin typeface="Calibri"/>
                <a:ea typeface="MS PGothic"/>
                <a:cs typeface="Calibri"/>
              </a:rPr>
              <a:t>patient and caregiver guides </a:t>
            </a:r>
            <a:r>
              <a:rPr lang="en-US" sz="1500">
                <a:latin typeface="Calibri"/>
                <a:ea typeface="MS PGothic"/>
                <a:cs typeface="Calibri"/>
              </a:rPr>
              <a:t>are</a:t>
            </a:r>
            <a:r>
              <a:rPr lang="en-US" sz="1500" b="1">
                <a:latin typeface="Calibri"/>
                <a:ea typeface="MS PGothic"/>
                <a:cs typeface="Calibri"/>
              </a:rPr>
              <a:t> </a:t>
            </a:r>
            <a:r>
              <a:rPr lang="en-US" sz="1500">
                <a:latin typeface="Calibri"/>
                <a:ea typeface="MS PGothic"/>
                <a:cs typeface="Calibri"/>
              </a:rPr>
              <a:t>designed to give patients, families, and caregivers information about what quality care looks like for various conditions based on the best evidence, so they can ask informed questions of their health care providers. </a:t>
            </a:r>
          </a:p>
        </p:txBody>
      </p:sp>
      <p:pic>
        <p:nvPicPr>
          <p:cNvPr id="7" name="Picture 6" descr="Graphical user interface, text, application&#10;&#10;Description automatically generated">
            <a:extLst>
              <a:ext uri="{FF2B5EF4-FFF2-40B4-BE49-F238E27FC236}">
                <a16:creationId xmlns:a16="http://schemas.microsoft.com/office/drawing/2014/main" id="{0502D47A-77EF-4E5B-A500-981A22E59211}"/>
              </a:ext>
            </a:extLst>
          </p:cNvPr>
          <p:cNvPicPr>
            <a:picLocks noChangeAspect="1"/>
          </p:cNvPicPr>
          <p:nvPr/>
        </p:nvPicPr>
        <p:blipFill>
          <a:blip r:embed="rId4"/>
          <a:stretch>
            <a:fillRect/>
          </a:stretch>
        </p:blipFill>
        <p:spPr>
          <a:xfrm>
            <a:off x="4716878" y="1234993"/>
            <a:ext cx="2743200" cy="3575557"/>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97795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240" y="691334"/>
            <a:ext cx="7252753" cy="874432"/>
          </a:xfrm>
        </p:spPr>
        <p:txBody>
          <a:bodyPr/>
          <a:lstStyle/>
          <a:p>
            <a:r>
              <a:rPr lang="en-US" sz="1800" b="0"/>
              <a:t>Quality standards</a:t>
            </a:r>
            <a:br>
              <a:rPr lang="en-US" sz="1800"/>
            </a:br>
            <a:r>
              <a:rPr lang="en-CA">
                <a:solidFill>
                  <a:schemeClr val="tx1"/>
                </a:solidFill>
                <a:cs typeface="Calibri" panose="020F0502020204030204" pitchFamily="34" charset="0"/>
              </a:rPr>
              <a:t>How the health care system can support implementation</a:t>
            </a:r>
            <a:br>
              <a:rPr lang="en-CA"/>
            </a:b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544405" y="1691090"/>
            <a:ext cx="7829033" cy="788194"/>
          </a:xfrm>
        </p:spPr>
        <p:txBody>
          <a:bodyPr/>
          <a:lstStyle/>
          <a:p>
            <a:r>
              <a:rPr lang="en-US">
                <a:ea typeface="MS PGothic"/>
                <a:cs typeface="Calibri"/>
              </a:rPr>
              <a:t>Implementing quality standards can be challenging owing to system-level barriers or gaps; many of which have been identified throughout the development of this standard</a:t>
            </a:r>
          </a:p>
          <a:p>
            <a:r>
              <a:rPr lang="en-US">
                <a:ea typeface="MS PGothic"/>
                <a:cs typeface="Calibri"/>
              </a:rPr>
              <a:t>Ontario Health will work with and support other provincial partners, including the Ministry of Health, to bridge system-level gaps to support the implementation of quality standards</a:t>
            </a:r>
          </a:p>
        </p:txBody>
      </p:sp>
    </p:spTree>
    <p:custDataLst>
      <p:tags r:id="rId1"/>
    </p:custDataLst>
    <p:extLst>
      <p:ext uri="{BB962C8B-B14F-4D97-AF65-F5344CB8AC3E}">
        <p14:creationId xmlns:p14="http://schemas.microsoft.com/office/powerpoint/2010/main" val="1848950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a:t>Quality standards</a:t>
            </a:r>
            <a:br>
              <a:rPr lang="en-US" sz="1800"/>
            </a:br>
            <a:r>
              <a:rPr lang="en-US">
                <a:solidFill>
                  <a:schemeClr val="tx1"/>
                </a:solidFill>
                <a:cs typeface="Calibri" panose="020F0502020204030204" pitchFamily="34" charset="0"/>
              </a:rPr>
              <a:t>Implementation tools</a:t>
            </a:r>
          </a:p>
        </p:txBody>
      </p:sp>
      <p:sp>
        <p:nvSpPr>
          <p:cNvPr id="5" name="Content Placeholder 4"/>
          <p:cNvSpPr>
            <a:spLocks noGrp="1"/>
          </p:cNvSpPr>
          <p:nvPr>
            <p:ph idx="4294967295"/>
          </p:nvPr>
        </p:nvSpPr>
        <p:spPr>
          <a:xfrm>
            <a:off x="1017143" y="1540461"/>
            <a:ext cx="2993766" cy="3186113"/>
          </a:xfrm>
        </p:spPr>
        <p:txBody>
          <a:bodyPr/>
          <a:lstStyle/>
          <a:p>
            <a:pPr marL="0" indent="0">
              <a:buNone/>
            </a:pPr>
            <a:r>
              <a:rPr lang="en-US" sz="1400"/>
              <a:t>The </a:t>
            </a:r>
            <a:r>
              <a:rPr lang="en-US" sz="1400" b="1" i="1"/>
              <a:t>Getting Started Guide:</a:t>
            </a:r>
          </a:p>
          <a:p>
            <a:pPr marL="252000" indent="-252000"/>
            <a:r>
              <a:rPr lang="en-US" sz="1400"/>
              <a:t>Outlines the process for using the quality standard as a resource to deliver high-quality care</a:t>
            </a:r>
          </a:p>
          <a:p>
            <a:pPr marL="252000" indent="-252000"/>
            <a:r>
              <a:rPr lang="en-US" sz="1400"/>
              <a:t>Contains evidence-based approaches, as well as useful tools and templates for implementing change ideas at the practice level</a:t>
            </a:r>
          </a:p>
        </p:txBody>
      </p:sp>
      <p:pic>
        <p:nvPicPr>
          <p:cNvPr id="6" name="Picture 5">
            <a:extLst>
              <a:ext uri="{FF2B5EF4-FFF2-40B4-BE49-F238E27FC236}">
                <a16:creationId xmlns:a16="http://schemas.microsoft.com/office/drawing/2014/main" id="{9A6DF3E4-916A-BA4A-901C-704C23049548}"/>
              </a:ext>
            </a:extLst>
          </p:cNvPr>
          <p:cNvPicPr>
            <a:picLocks noChangeAspect="1"/>
          </p:cNvPicPr>
          <p:nvPr/>
        </p:nvPicPr>
        <p:blipFill>
          <a:blip r:embed="rId4"/>
          <a:srcRect/>
          <a:stretch/>
        </p:blipFill>
        <p:spPr>
          <a:xfrm>
            <a:off x="4283336" y="1540461"/>
            <a:ext cx="3314828" cy="2487265"/>
          </a:xfrm>
          <a:prstGeom prst="rect">
            <a:avLst/>
          </a:prstGeom>
          <a:ln>
            <a:noFill/>
          </a:ln>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16294948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ntario Health">
  <a:themeElements>
    <a:clrScheme name="Ontario Health">
      <a:dk1>
        <a:srgbClr val="000000"/>
      </a:dk1>
      <a:lt1>
        <a:srgbClr val="FFFFFF"/>
      </a:lt1>
      <a:dk2>
        <a:srgbClr val="000000"/>
      </a:dk2>
      <a:lt2>
        <a:srgbClr val="808080"/>
      </a:lt2>
      <a:accent1>
        <a:srgbClr val="00B2E3"/>
      </a:accent1>
      <a:accent2>
        <a:srgbClr val="C1B28F"/>
      </a:accent2>
      <a:accent3>
        <a:srgbClr val="49A7A2"/>
      </a:accent3>
      <a:accent4>
        <a:srgbClr val="92278F"/>
      </a:accent4>
      <a:accent5>
        <a:srgbClr val="047BC1"/>
      </a:accent5>
      <a:accent6>
        <a:srgbClr val="F15922"/>
      </a:accent6>
      <a:hlink>
        <a:srgbClr val="047BC1"/>
      </a:hlink>
      <a:folHlink>
        <a:srgbClr val="047BC1"/>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2E3"/>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solidFill>
          <a:srgbClr val="FFFF00"/>
        </a:solidFill>
        <a:ln w="1270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400" u="none" kern="0" dirty="0">
            <a:solidFill>
              <a:srgbClr val="000000"/>
            </a:solidFill>
            <a:latin typeface="Calibri" panose="020F0502020204030204" pitchFamily="34" charset="0"/>
            <a:cs typeface="Calibri" panose="020F0502020204030204" pitchFamily="34" charset="0"/>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a9ebb6-6bae-4df8-b4d9-b705f0eb6b4b">
      <Terms xmlns="http://schemas.microsoft.com/office/infopath/2007/PartnerControls"/>
    </lcf76f155ced4ddcb4097134ff3c332f>
    <TaxCatchAll xmlns="623dabe2-7971-4695-be10-17b1dbde532f" xsi:nil="true"/>
    <SharedWithUsers xmlns="623dabe2-7971-4695-be10-17b1dbde532f">
      <UserInfo>
        <DisplayName>Dang, Trung</DisplayName>
        <AccountId>8043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C6991944287E4C86CAECC00C19A958" ma:contentTypeVersion="18" ma:contentTypeDescription="Create a new document." ma:contentTypeScope="" ma:versionID="935337360c559c18ba41cbfad56b2126">
  <xsd:schema xmlns:xsd="http://www.w3.org/2001/XMLSchema" xmlns:xs="http://www.w3.org/2001/XMLSchema" xmlns:p="http://schemas.microsoft.com/office/2006/metadata/properties" xmlns:ns2="623dabe2-7971-4695-be10-17b1dbde532f" xmlns:ns3="f4a9ebb6-6bae-4df8-b4d9-b705f0eb6b4b" targetNamespace="http://schemas.microsoft.com/office/2006/metadata/properties" ma:root="true" ma:fieldsID="56581e9ca4040310513b11c094035c89" ns2:_="" ns3:_="">
    <xsd:import namespace="623dabe2-7971-4695-be10-17b1dbde532f"/>
    <xsd:import namespace="f4a9ebb6-6bae-4df8-b4d9-b705f0eb6b4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a4e0fc4-5c12-403e-8f4f-2f7047c0123e}" ma:internalName="TaxCatchAll" ma:showField="CatchAllData" ma:web="623dabe2-7971-4695-be10-17b1dbde53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a9ebb6-6bae-4df8-b4d9-b705f0eb6b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44c0932-e3b5-4cef-bb0d-953d3280f55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7211F7-2DF1-4B68-8B60-CC913EB92E33}">
  <ds:schemaRefs>
    <ds:schemaRef ds:uri="623dabe2-7971-4695-be10-17b1dbde532f"/>
    <ds:schemaRef ds:uri="f4a9ebb6-6bae-4df8-b4d9-b705f0eb6b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3.xml><?xml version="1.0" encoding="utf-8"?>
<ds:datastoreItem xmlns:ds="http://schemas.openxmlformats.org/officeDocument/2006/customXml" ds:itemID="{C036E453-A22F-4823-8CBA-C7332A6E1638}">
  <ds:schemaRefs>
    <ds:schemaRef ds:uri="623dabe2-7971-4695-be10-17b1dbde532f"/>
    <ds:schemaRef ds:uri="f4a9ebb6-6bae-4df8-b4d9-b705f0eb6b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TotalTime>
  <Words>3489</Words>
  <Application>Microsoft Office PowerPoint</Application>
  <PresentationFormat>On-screen Show (16:9)</PresentationFormat>
  <Paragraphs>280</Paragraphs>
  <Slides>41</Slides>
  <Notes>37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Arial Narrow</vt:lpstr>
      <vt:lpstr>Calibri</vt:lpstr>
      <vt:lpstr>Calibri Light</vt:lpstr>
      <vt:lpstr>Helvetica Neue Light</vt:lpstr>
      <vt:lpstr>ITC Century Std Book</vt:lpstr>
      <vt:lpstr>Raleway</vt:lpstr>
      <vt:lpstr>Office Theme</vt:lpstr>
      <vt:lpstr>Ontario Health</vt:lpstr>
      <vt:lpstr>PowerPoint Presentation</vt:lpstr>
      <vt:lpstr>Objectives</vt:lpstr>
      <vt:lpstr>Quality standards</vt:lpstr>
      <vt:lpstr>Quality standards</vt:lpstr>
      <vt:lpstr>Quality standard resources</vt:lpstr>
      <vt:lpstr>PowerPoint Presentation</vt:lpstr>
      <vt:lpstr>Quality standards  Patient and caregiver guides</vt:lpstr>
      <vt:lpstr>Quality standards How the health care system can support implementation </vt:lpstr>
      <vt:lpstr>Quality standards Implementation tools</vt:lpstr>
      <vt:lpstr>Quality standard adoption tools Quorum</vt:lpstr>
      <vt:lpstr>Quality standards Measurement guide</vt:lpstr>
      <vt:lpstr>Quality standards Placemat</vt:lpstr>
      <vt:lpstr>PowerPoint Presentation</vt:lpstr>
      <vt:lpstr>PowerPoint Presentation</vt:lpstr>
      <vt:lpstr>From 2017 to 2021, emergency department use associated with eating disorders has increased by 59% across Ontario. Toronto region had the highest rate at over 23 visits per 100,000 people in fiscal year 2021.</vt:lpstr>
      <vt:lpstr>Young people aged 10–17 years old saw a two-fold increase in emergency department visits associated with eating disorders after the start of the pandemic. </vt:lpstr>
      <vt:lpstr>Emergency department visits associated with eating disorders are often of high severity. Over a third resulted in admission to hospital (39%), and over half were triaged with high acuity and discharged home (51%), in fiscal year 2021. </vt:lpstr>
      <vt:lpstr>PowerPoint Presentation</vt:lpstr>
      <vt:lpstr>Almost 1 in 5 mental health related emergency department visits for young people aged 10–17 years old involved an eating disorder diagnosis in fiscal year 2021. This has increased three-fold since 2017.</vt:lpstr>
      <vt:lpstr>The rate of hospitalization associated with eating disorders for young people (10–17 years old) has increased by approximately 50% since March 2020.</vt:lpstr>
      <vt:lpstr>Anorexia was associated with approximately 55% of hospitalizations for eating disorders and bulimia approximately 9% in fiscal year 2021.</vt:lpstr>
      <vt:lpstr>PowerPoint Presentation</vt:lpstr>
      <vt:lpstr>“Currently, access to treatments that are known to be effective for eating disorders is not consistent across Ontario and it is very challenging to navigate the system due to a lack of coordination and standardization of care. As a psychologist working in our public healthcare system, I have often witnessed the impacts of these gaps in the system on patients and their families. The development of this quality standard is a big step forward—toward a future in which all Ontarians are able to access high quality and effective treatments for eating disorders regardless of their age, where they live, physical and other mental health diagnoses, or economic situation. ”  – Kathryn Trottier, Co-chair, Eating Disorders Quality Standard Advisory Committee and Provincial Clinical Lead, Eating Disorders</vt:lpstr>
      <vt:lpstr>“Having lived experience with an eating disorder, I wish that the quality standard had existed when I was initially seeking treatment as a teenager. Eating disorders are such highly stigmatized, complex mental illnesses and more information about them is desperately needed, especially in clinical settings. I know this quality standard will help so many individuals with eating disorders and the people that care for them get the treatment and support they deserve.”   – Chloe Grande, Lived Experience Advisor, Eating Disorders Quality Standard Advisory Committee</vt:lpstr>
      <vt:lpstr>Quality statements  to improve care</vt:lpstr>
      <vt:lpstr>Scope of this quality standard</vt:lpstr>
      <vt:lpstr>Quality statement topics</vt:lpstr>
      <vt:lpstr>Quality statement 1: Comprehensive Assessment</vt:lpstr>
      <vt:lpstr>Quality statement 2: Level of Care</vt:lpstr>
      <vt:lpstr>Quality statement 3: Transition From Youth to Adult Health Care Services</vt:lpstr>
      <vt:lpstr>Quality statement 4: Psychotherapy</vt:lpstr>
      <vt:lpstr>Quality statement 5: Monitoring and Medical Stabilization</vt:lpstr>
      <vt:lpstr>Quality statement 6: Support for Family and Caregivers</vt:lpstr>
      <vt:lpstr>Quality statement 7: Physical, Mental Health, and Addiction Comorbidities</vt:lpstr>
      <vt:lpstr>Quality statement 8: Promoting Equity</vt:lpstr>
      <vt:lpstr>Quality statement 9: Care for People Who Are Not Receiving Active Treatment</vt:lpstr>
      <vt:lpstr>Measurement to support improvement </vt:lpstr>
      <vt:lpstr>Indicators that can be measured using provincial data</vt:lpstr>
      <vt:lpstr>Indicator that can be measured using only local data</vt:lpstr>
      <vt:lpstr>Data sources and acknowledgement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Kennedy, Carol</dc:creator>
  <cp:lastModifiedBy>Summers, Dana</cp:lastModifiedBy>
  <cp:revision>1</cp:revision>
  <dcterms:modified xsi:type="dcterms:W3CDTF">2023-03-22T13:46:41Z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0x01010039C6991944287E4C86CAECC00C19A958</vt:lpwstr>
  </property>
  <property fmtid="{D5CDD505-2E9C-101B-9397-08002B2CF9AE}" pid="3" name="MediaServiceImageTags">
    <vt:lpwstr/>
  </property>
</Properties>
</file>