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rawings/drawing3.xml" ContentType="application/vnd.openxmlformats-officedocument.drawingml.chartshapes+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6.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7.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8.xml" ContentType="application/vnd.openxmlformats-officedocument.presentationml.notesSlide+xml"/>
  <Override PartName="/ppt/tags/tag14.xml" ContentType="application/vnd.openxmlformats-officedocument.presentationml.tags+xml"/>
  <Override PartName="/ppt/notesSlides/notesSlide19.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16.xml" ContentType="application/vnd.openxmlformats-officedocument.presentationml.tags+xml"/>
  <Override PartName="/ppt/notesSlides/notesSlide21.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18.xml" ContentType="application/vnd.openxmlformats-officedocument.presentationml.tags+xml"/>
  <Override PartName="/ppt/notesSlides/notesSlide24.xml" ContentType="application/vnd.openxmlformats-officedocument.presentationml.notesSlide+xml"/>
  <Override PartName="/ppt/tags/tag19.xml" ContentType="application/vnd.openxmlformats-officedocument.presentationml.tags+xml"/>
  <Override PartName="/ppt/notesSlides/notesSlide25.xml" ContentType="application/vnd.openxmlformats-officedocument.presentationml.notesSlide+xml"/>
  <Override PartName="/ppt/tags/tag20.xml" ContentType="application/vnd.openxmlformats-officedocument.presentationml.tags+xml"/>
  <Override PartName="/ppt/notesSlides/notesSlide26.xml" ContentType="application/vnd.openxmlformats-officedocument.presentationml.notesSlide+xml"/>
  <Override PartName="/ppt/tags/tag21.xml" ContentType="application/vnd.openxmlformats-officedocument.presentationml.tags+xml"/>
  <Override PartName="/ppt/notesSlides/notesSlide27.xml" ContentType="application/vnd.openxmlformats-officedocument.presentationml.notesSlide+xml"/>
  <Override PartName="/ppt/tags/tag22.xml" ContentType="application/vnd.openxmlformats-officedocument.presentationml.tags+xml"/>
  <Override PartName="/ppt/notesSlides/notesSlide28.xml" ContentType="application/vnd.openxmlformats-officedocument.presentationml.notesSlide+xml"/>
  <Override PartName="/ppt/tags/tag23.xml" ContentType="application/vnd.openxmlformats-officedocument.presentationml.tags+xml"/>
  <Override PartName="/ppt/notesSlides/notesSlide29.xml" ContentType="application/vnd.openxmlformats-officedocument.presentationml.notesSlide+xml"/>
  <Override PartName="/ppt/tags/tag24.xml" ContentType="application/vnd.openxmlformats-officedocument.presentationml.tags+xml"/>
  <Override PartName="/ppt/notesSlides/notesSlide30.xml" ContentType="application/vnd.openxmlformats-officedocument.presentationml.notesSlide+xml"/>
  <Override PartName="/ppt/tags/tag25.xml" ContentType="application/vnd.openxmlformats-officedocument.presentationml.tags+xml"/>
  <Override PartName="/ppt/notesSlides/notesSlide31.xml" ContentType="application/vnd.openxmlformats-officedocument.presentationml.notesSlide+xml"/>
  <Override PartName="/ppt/tags/tag26.xml" ContentType="application/vnd.openxmlformats-officedocument.presentationml.tags+xml"/>
  <Override PartName="/ppt/notesSlides/notesSlide32.xml" ContentType="application/vnd.openxmlformats-officedocument.presentationml.notesSlide+xml"/>
  <Override PartName="/ppt/tags/tag27.xml" ContentType="application/vnd.openxmlformats-officedocument.presentationml.tags+xml"/>
  <Override PartName="/ppt/notesSlides/notesSlide33.xml" ContentType="application/vnd.openxmlformats-officedocument.presentationml.notesSlide+xml"/>
  <Override PartName="/ppt/tags/tag28.xml" ContentType="application/vnd.openxmlformats-officedocument.presentationml.tags+xml"/>
  <Override PartName="/ppt/notesSlides/notesSlide34.xml" ContentType="application/vnd.openxmlformats-officedocument.presentationml.notesSlide+xml"/>
  <Override PartName="/ppt/tags/tag2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769" r:id="rId4"/>
  </p:sldMasterIdLst>
  <p:notesMasterIdLst>
    <p:notesMasterId r:id="rId46"/>
  </p:notesMasterIdLst>
  <p:handoutMasterIdLst>
    <p:handoutMasterId r:id="rId47"/>
  </p:handoutMasterIdLst>
  <p:sldIdLst>
    <p:sldId id="1974" r:id="rId5"/>
    <p:sldId id="1975" r:id="rId6"/>
    <p:sldId id="1976" r:id="rId7"/>
    <p:sldId id="1977" r:id="rId8"/>
    <p:sldId id="1978" r:id="rId9"/>
    <p:sldId id="1979" r:id="rId10"/>
    <p:sldId id="1980" r:id="rId11"/>
    <p:sldId id="1981" r:id="rId12"/>
    <p:sldId id="1982" r:id="rId13"/>
    <p:sldId id="1983" r:id="rId14"/>
    <p:sldId id="1984" r:id="rId15"/>
    <p:sldId id="1985" r:id="rId16"/>
    <p:sldId id="1986" r:id="rId17"/>
    <p:sldId id="1998" r:id="rId18"/>
    <p:sldId id="2022" r:id="rId19"/>
    <p:sldId id="2018" r:id="rId20"/>
    <p:sldId id="2021" r:id="rId21"/>
    <p:sldId id="2001" r:id="rId22"/>
    <p:sldId id="2024" r:id="rId23"/>
    <p:sldId id="2005" r:id="rId24"/>
    <p:sldId id="2023" r:id="rId25"/>
    <p:sldId id="2020" r:id="rId26"/>
    <p:sldId id="2025" r:id="rId27"/>
    <p:sldId id="2026" r:id="rId28"/>
    <p:sldId id="1989" r:id="rId29"/>
    <p:sldId id="1990" r:id="rId30"/>
    <p:sldId id="1991" r:id="rId31"/>
    <p:sldId id="1992" r:id="rId32"/>
    <p:sldId id="2027" r:id="rId33"/>
    <p:sldId id="2028" r:id="rId34"/>
    <p:sldId id="2029" r:id="rId35"/>
    <p:sldId id="2030" r:id="rId36"/>
    <p:sldId id="2031" r:id="rId37"/>
    <p:sldId id="2032" r:id="rId38"/>
    <p:sldId id="2033" r:id="rId39"/>
    <p:sldId id="2034" r:id="rId40"/>
    <p:sldId id="1993" r:id="rId41"/>
    <p:sldId id="1994" r:id="rId42"/>
    <p:sldId id="1995" r:id="rId43"/>
    <p:sldId id="2035" r:id="rId44"/>
    <p:sldId id="1997" r:id="rId45"/>
  </p:sldIdLst>
  <p:sldSz cx="9144000" cy="5143500" type="screen16x9"/>
  <p:notesSz cx="9271000" cy="6985000"/>
  <p:defaultTex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353" userDrawn="1">
          <p15:clr>
            <a:srgbClr val="A4A3A4"/>
          </p15:clr>
        </p15:guide>
        <p15:guide id="2" orient="horz" pos="352" userDrawn="1">
          <p15:clr>
            <a:srgbClr val="A4A3A4"/>
          </p15:clr>
        </p15:guide>
        <p15:guide id="3" orient="horz" pos="262" userDrawn="1">
          <p15:clr>
            <a:srgbClr val="A4A3A4"/>
          </p15:clr>
        </p15:guide>
        <p15:guide id="4" pos="2835" userDrawn="1">
          <p15:clr>
            <a:srgbClr val="A4A3A4"/>
          </p15:clr>
        </p15:guide>
      </p15:sldGuideLst>
    </p:ext>
    <p:ext uri="{2D200454-40CA-4A62-9FC3-DE9A4176ACB9}">
      <p15:notesGuideLst xmlns:p15="http://schemas.microsoft.com/office/powerpoint/2012/main">
        <p15:guide id="1" orient="horz" pos="2200">
          <p15:clr>
            <a:srgbClr val="A4A3A4"/>
          </p15:clr>
        </p15:guide>
        <p15:guide id="2" pos="292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chipper, Jennifer" initials="SJ" lastIdx="11" clrIdx="0"/>
  <p:cmAuthor id="1" name="Loren Aytona" initials="" lastIdx="37" clrIdx="1"/>
  <p:cmAuthor id="2" name="Harrison, Susan" initials="HS" lastIdx="16" clrIdx="2">
    <p:extLst>
      <p:ext uri="{19B8F6BF-5375-455C-9EA6-DF929625EA0E}">
        <p15:presenceInfo xmlns:p15="http://schemas.microsoft.com/office/powerpoint/2012/main" userId="S::sharrison@hqontario.ca::12d20603-a68e-40bb-99e5-862f8234107b" providerId="AD"/>
      </p:ext>
    </p:extLst>
  </p:cmAuthor>
  <p:cmAuthor id="3" name="Harrison, Susan" initials="HS [2]" lastIdx="6" clrIdx="3">
    <p:extLst>
      <p:ext uri="{19B8F6BF-5375-455C-9EA6-DF929625EA0E}">
        <p15:presenceInfo xmlns:p15="http://schemas.microsoft.com/office/powerpoint/2012/main" userId="Harrison, Susan" providerId="None"/>
      </p:ext>
    </p:extLst>
  </p:cmAuthor>
  <p:cmAuthor id="4" name="McKane, Jeanne" initials="MJ" lastIdx="5" clrIdx="4">
    <p:extLst>
      <p:ext uri="{19B8F6BF-5375-455C-9EA6-DF929625EA0E}">
        <p15:presenceInfo xmlns:p15="http://schemas.microsoft.com/office/powerpoint/2012/main" userId="S::jeanne.mckane@ontariohealth.ca::ccaae3d9-a257-43fb-bdc8-036ccece4828" providerId="AD"/>
      </p:ext>
    </p:extLst>
  </p:cmAuthor>
  <p:cmAuthor id="5" name="Harrison, Susan" initials="HS [3]" lastIdx="1" clrIdx="5">
    <p:extLst>
      <p:ext uri="{19B8F6BF-5375-455C-9EA6-DF929625EA0E}">
        <p15:presenceInfo xmlns:p15="http://schemas.microsoft.com/office/powerpoint/2012/main" userId="S::susan.harrison@ontariohealth.ca::1ddf3375-323b-4640-a3c6-9d3435a6c407" providerId="AD"/>
      </p:ext>
    </p:extLst>
  </p:cmAuthor>
  <p:cmAuthor id="6" name="Cowan, Kara" initials="CK" lastIdx="1" clrIdx="6">
    <p:extLst>
      <p:ext uri="{19B8F6BF-5375-455C-9EA6-DF929625EA0E}">
        <p15:presenceInfo xmlns:p15="http://schemas.microsoft.com/office/powerpoint/2012/main" userId="S::kara.cowan@ontariohealth.ca::422dcf60-3108-48b9-a5a5-708e064ad6e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0070C0"/>
    <a:srgbClr val="92278F"/>
    <a:srgbClr val="00B2E3"/>
    <a:srgbClr val="007BC1"/>
    <a:srgbClr val="047BC1"/>
    <a:srgbClr val="F7F7F7"/>
    <a:srgbClr val="EDFDFF"/>
    <a:srgbClr val="EEDACF"/>
    <a:srgbClr val="D2492A"/>
    <a:srgbClr val="00A0A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F023EA-C780-30AE-8EE3-302757EF312D}" v="6" dt="2023-03-28T14:34:00.432"/>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33"/>
    <p:restoredTop sz="89388" autoAdjust="0"/>
  </p:normalViewPr>
  <p:slideViewPr>
    <p:cSldViewPr snapToGrid="0">
      <p:cViewPr varScale="1">
        <p:scale>
          <a:sx n="79" d="100"/>
          <a:sy n="79" d="100"/>
        </p:scale>
        <p:origin x="1048" y="52"/>
      </p:cViewPr>
      <p:guideLst>
        <p:guide orient="horz" pos="353"/>
        <p:guide orient="horz" pos="352"/>
        <p:guide orient="horz" pos="262"/>
        <p:guide pos="2835"/>
      </p:guideLst>
    </p:cSldViewPr>
  </p:slideViewPr>
  <p:notesTextViewPr>
    <p:cViewPr>
      <p:scale>
        <a:sx n="100" d="100"/>
        <a:sy n="100" d="100"/>
      </p:scale>
      <p:origin x="0" y="0"/>
    </p:cViewPr>
  </p:notesTextViewPr>
  <p:sorterViewPr>
    <p:cViewPr>
      <p:scale>
        <a:sx n="66" d="100"/>
        <a:sy n="66" d="100"/>
      </p:scale>
      <p:origin x="0" y="-3072"/>
    </p:cViewPr>
  </p:sorterViewPr>
  <p:notesViewPr>
    <p:cSldViewPr snapToGrid="0">
      <p:cViewPr varScale="1">
        <p:scale>
          <a:sx n="82" d="100"/>
          <a:sy n="82" d="100"/>
        </p:scale>
        <p:origin x="486" y="84"/>
      </p:cViewPr>
      <p:guideLst>
        <p:guide orient="horz" pos="2200"/>
        <p:guide pos="292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owan, Kara" userId="422dcf60-3108-48b9-a5a5-708e064ad6eb" providerId="ADAL" clId="{04E47F7D-D475-4F6E-A026-52CBDF56851C}"/>
    <pc:docChg chg="modSld">
      <pc:chgData name="Cowan, Kara" userId="422dcf60-3108-48b9-a5a5-708e064ad6eb" providerId="ADAL" clId="{04E47F7D-D475-4F6E-A026-52CBDF56851C}" dt="2023-01-11T16:00:24.480" v="2"/>
      <pc:docMkLst>
        <pc:docMk/>
      </pc:docMkLst>
      <pc:sldChg chg="modSp mod">
        <pc:chgData name="Cowan, Kara" userId="422dcf60-3108-48b9-a5a5-708e064ad6eb" providerId="ADAL" clId="{04E47F7D-D475-4F6E-A026-52CBDF56851C}" dt="2023-01-11T16:00:15.545" v="1" actId="20577"/>
        <pc:sldMkLst>
          <pc:docMk/>
          <pc:sldMk cId="267434917" sldId="1975"/>
        </pc:sldMkLst>
        <pc:spChg chg="mod">
          <ac:chgData name="Cowan, Kara" userId="422dcf60-3108-48b9-a5a5-708e064ad6eb" providerId="ADAL" clId="{04E47F7D-D475-4F6E-A026-52CBDF56851C}" dt="2023-01-11T16:00:15.545" v="1" actId="20577"/>
          <ac:spMkLst>
            <pc:docMk/>
            <pc:sldMk cId="267434917" sldId="1975"/>
            <ac:spMk id="3" creationId="{00000000-0000-0000-0000-000000000000}"/>
          </ac:spMkLst>
        </pc:spChg>
      </pc:sldChg>
      <pc:sldChg chg="modSp mod">
        <pc:chgData name="Cowan, Kara" userId="422dcf60-3108-48b9-a5a5-708e064ad6eb" providerId="ADAL" clId="{04E47F7D-D475-4F6E-A026-52CBDF56851C}" dt="2023-01-11T16:00:24.480" v="2"/>
        <pc:sldMkLst>
          <pc:docMk/>
          <pc:sldMk cId="3743710848" sldId="1993"/>
        </pc:sldMkLst>
        <pc:spChg chg="mod">
          <ac:chgData name="Cowan, Kara" userId="422dcf60-3108-48b9-a5a5-708e064ad6eb" providerId="ADAL" clId="{04E47F7D-D475-4F6E-A026-52CBDF56851C}" dt="2023-01-11T16:00:24.480" v="2"/>
          <ac:spMkLst>
            <pc:docMk/>
            <pc:sldMk cId="3743710848" sldId="1993"/>
            <ac:spMk id="5" creationId="{7C73D60E-78B0-7E47-9D34-8EB811DA664E}"/>
          </ac:spMkLst>
        </pc:spChg>
      </pc:sldChg>
    </pc:docChg>
  </pc:docChgLst>
  <pc:docChgLst>
    <pc:chgData name="Cowan, Kara" userId="422dcf60-3108-48b9-a5a5-708e064ad6eb" providerId="ADAL" clId="{64633E71-EE51-415D-A277-6F169B0A5E6B}"/>
    <pc:docChg chg="undo custSel modSld">
      <pc:chgData name="Cowan, Kara" userId="422dcf60-3108-48b9-a5a5-708e064ad6eb" providerId="ADAL" clId="{64633E71-EE51-415D-A277-6F169B0A5E6B}" dt="2023-02-13T20:43:28.135" v="359" actId="13926"/>
      <pc:docMkLst>
        <pc:docMk/>
      </pc:docMkLst>
      <pc:sldChg chg="modSp mod delCm">
        <pc:chgData name="Cowan, Kara" userId="422dcf60-3108-48b9-a5a5-708e064ad6eb" providerId="ADAL" clId="{64633E71-EE51-415D-A277-6F169B0A5E6B}" dt="2023-02-13T20:43:28.135" v="359" actId="13926"/>
        <pc:sldMkLst>
          <pc:docMk/>
          <pc:sldMk cId="2744693021" sldId="1974"/>
        </pc:sldMkLst>
        <pc:spChg chg="mod">
          <ac:chgData name="Cowan, Kara" userId="422dcf60-3108-48b9-a5a5-708e064ad6eb" providerId="ADAL" clId="{64633E71-EE51-415D-A277-6F169B0A5E6B}" dt="2023-02-13T20:43:28.135" v="359" actId="13926"/>
          <ac:spMkLst>
            <pc:docMk/>
            <pc:sldMk cId="2744693021" sldId="1974"/>
            <ac:spMk id="12" creationId="{399FB2E2-8941-4E1D-88D6-AFF4AA5FCC6B}"/>
          </ac:spMkLst>
        </pc:spChg>
      </pc:sldChg>
      <pc:sldChg chg="addSp delSp modSp mod">
        <pc:chgData name="Cowan, Kara" userId="422dcf60-3108-48b9-a5a5-708e064ad6eb" providerId="ADAL" clId="{64633E71-EE51-415D-A277-6F169B0A5E6B}" dt="2023-02-02T15:40:42.985" v="332" actId="1076"/>
        <pc:sldMkLst>
          <pc:docMk/>
          <pc:sldMk cId="3754249042" sldId="1978"/>
        </pc:sldMkLst>
        <pc:spChg chg="mod">
          <ac:chgData name="Cowan, Kara" userId="422dcf60-3108-48b9-a5a5-708e064ad6eb" providerId="ADAL" clId="{64633E71-EE51-415D-A277-6F169B0A5E6B}" dt="2023-02-02T15:40:38.119" v="331" actId="1076"/>
          <ac:spMkLst>
            <pc:docMk/>
            <pc:sldMk cId="3754249042" sldId="1978"/>
            <ac:spMk id="2" creationId="{00000000-0000-0000-0000-000000000000}"/>
          </ac:spMkLst>
        </pc:spChg>
        <pc:spChg chg="add del mod">
          <ac:chgData name="Cowan, Kara" userId="422dcf60-3108-48b9-a5a5-708e064ad6eb" providerId="ADAL" clId="{64633E71-EE51-415D-A277-6F169B0A5E6B}" dt="2023-02-02T15:40:35.379" v="330" actId="478"/>
          <ac:spMkLst>
            <pc:docMk/>
            <pc:sldMk cId="3754249042" sldId="1978"/>
            <ac:spMk id="3" creationId="{2AF5E66F-E4A6-2A72-F260-993C4AEF7B16}"/>
          </ac:spMkLst>
        </pc:spChg>
        <pc:spChg chg="mod">
          <ac:chgData name="Cowan, Kara" userId="422dcf60-3108-48b9-a5a5-708e064ad6eb" providerId="ADAL" clId="{64633E71-EE51-415D-A277-6F169B0A5E6B}" dt="2023-02-02T15:40:42.985" v="332" actId="1076"/>
          <ac:spMkLst>
            <pc:docMk/>
            <pc:sldMk cId="3754249042" sldId="1978"/>
            <ac:spMk id="23" creationId="{00000000-0000-0000-0000-000000000000}"/>
          </ac:spMkLst>
        </pc:spChg>
      </pc:sldChg>
      <pc:sldChg chg="modNotesTx">
        <pc:chgData name="Cowan, Kara" userId="422dcf60-3108-48b9-a5a5-708e064ad6eb" providerId="ADAL" clId="{64633E71-EE51-415D-A277-6F169B0A5E6B}" dt="2023-02-02T15:36:13.688" v="8" actId="6549"/>
        <pc:sldMkLst>
          <pc:docMk/>
          <pc:sldMk cId="3977951361" sldId="1980"/>
        </pc:sldMkLst>
      </pc:sldChg>
      <pc:sldChg chg="modSp mod">
        <pc:chgData name="Cowan, Kara" userId="422dcf60-3108-48b9-a5a5-708e064ad6eb" providerId="ADAL" clId="{64633E71-EE51-415D-A277-6F169B0A5E6B}" dt="2023-02-02T15:41:02.942" v="340" actId="6549"/>
        <pc:sldMkLst>
          <pc:docMk/>
          <pc:sldMk cId="3988517691" sldId="1983"/>
        </pc:sldMkLst>
        <pc:spChg chg="mod">
          <ac:chgData name="Cowan, Kara" userId="422dcf60-3108-48b9-a5a5-708e064ad6eb" providerId="ADAL" clId="{64633E71-EE51-415D-A277-6F169B0A5E6B}" dt="2023-02-02T15:41:02.942" v="340" actId="6549"/>
          <ac:spMkLst>
            <pc:docMk/>
            <pc:sldMk cId="3988517691" sldId="1983"/>
            <ac:spMk id="3" creationId="{805AE972-0C5D-4C3F-B73A-0E73848BD203}"/>
          </ac:spMkLst>
        </pc:spChg>
      </pc:sldChg>
      <pc:sldChg chg="modNotesTx">
        <pc:chgData name="Cowan, Kara" userId="422dcf60-3108-48b9-a5a5-708e064ad6eb" providerId="ADAL" clId="{64633E71-EE51-415D-A277-6F169B0A5E6B}" dt="2023-02-02T15:41:32.461" v="357" actId="20577"/>
        <pc:sldMkLst>
          <pc:docMk/>
          <pc:sldMk cId="3743710848" sldId="1993"/>
        </pc:sldMkLst>
      </pc:sldChg>
    </pc:docChg>
  </pc:docChgLst>
  <pc:docChgLst>
    <pc:chgData name="Cowan, Kara" userId="422dcf60-3108-48b9-a5a5-708e064ad6eb" providerId="ADAL" clId="{803C3848-ECC3-4598-A1DB-1D801D823028}"/>
    <pc:docChg chg="undo custSel modSld modMainMaster">
      <pc:chgData name="Cowan, Kara" userId="422dcf60-3108-48b9-a5a5-708e064ad6eb" providerId="ADAL" clId="{803C3848-ECC3-4598-A1DB-1D801D823028}" dt="2023-01-10T19:10:15.511" v="89"/>
      <pc:docMkLst>
        <pc:docMk/>
      </pc:docMkLst>
      <pc:sldChg chg="addSp delSp modSp mod addCm modCm modNotesTx">
        <pc:chgData name="Cowan, Kara" userId="422dcf60-3108-48b9-a5a5-708e064ad6eb" providerId="ADAL" clId="{803C3848-ECC3-4598-A1DB-1D801D823028}" dt="2023-01-10T19:04:43.262" v="61"/>
        <pc:sldMkLst>
          <pc:docMk/>
          <pc:sldMk cId="2744693021" sldId="1974"/>
        </pc:sldMkLst>
        <pc:spChg chg="del mod">
          <ac:chgData name="Cowan, Kara" userId="422dcf60-3108-48b9-a5a5-708e064ad6eb" providerId="ADAL" clId="{803C3848-ECC3-4598-A1DB-1D801D823028}" dt="2023-01-10T19:04:22.177" v="57" actId="478"/>
          <ac:spMkLst>
            <pc:docMk/>
            <pc:sldMk cId="2744693021" sldId="1974"/>
            <ac:spMk id="6" creationId="{9705D360-706B-5AAA-3A1F-6107C54E3B40}"/>
          </ac:spMkLst>
        </pc:spChg>
        <pc:spChg chg="add mod">
          <ac:chgData name="Cowan, Kara" userId="422dcf60-3108-48b9-a5a5-708e064ad6eb" providerId="ADAL" clId="{803C3848-ECC3-4598-A1DB-1D801D823028}" dt="2023-01-10T19:04:29.828" v="59" actId="13926"/>
          <ac:spMkLst>
            <pc:docMk/>
            <pc:sldMk cId="2744693021" sldId="1974"/>
            <ac:spMk id="12" creationId="{399FB2E2-8941-4E1D-88D6-AFF4AA5FCC6B}"/>
          </ac:spMkLst>
        </pc:spChg>
        <pc:picChg chg="del">
          <ac:chgData name="Cowan, Kara" userId="422dcf60-3108-48b9-a5a5-708e064ad6eb" providerId="ADAL" clId="{803C3848-ECC3-4598-A1DB-1D801D823028}" dt="2023-01-10T18:50:40.121" v="7" actId="478"/>
          <ac:picMkLst>
            <pc:docMk/>
            <pc:sldMk cId="2744693021" sldId="1974"/>
            <ac:picMk id="8" creationId="{9767AD0F-C7F6-46CF-5631-51173BF8198D}"/>
          </ac:picMkLst>
        </pc:picChg>
        <pc:picChg chg="add mod">
          <ac:chgData name="Cowan, Kara" userId="422dcf60-3108-48b9-a5a5-708e064ad6eb" providerId="ADAL" clId="{803C3848-ECC3-4598-A1DB-1D801D823028}" dt="2023-01-10T18:50:45.505" v="8"/>
          <ac:picMkLst>
            <pc:docMk/>
            <pc:sldMk cId="2744693021" sldId="1974"/>
            <ac:picMk id="9" creationId="{21CB48A6-1EDA-4E2B-A2DE-9EDDAF4CD3ED}"/>
          </ac:picMkLst>
        </pc:picChg>
        <pc:picChg chg="add mod">
          <ac:chgData name="Cowan, Kara" userId="422dcf60-3108-48b9-a5a5-708e064ad6eb" providerId="ADAL" clId="{803C3848-ECC3-4598-A1DB-1D801D823028}" dt="2023-01-10T18:50:53.899" v="11" actId="1076"/>
          <ac:picMkLst>
            <pc:docMk/>
            <pc:sldMk cId="2744693021" sldId="1974"/>
            <ac:picMk id="10" creationId="{2DA41B35-8C08-4E73-9A50-A08F4B2D8C5A}"/>
          </ac:picMkLst>
        </pc:picChg>
        <pc:picChg chg="del">
          <ac:chgData name="Cowan, Kara" userId="422dcf60-3108-48b9-a5a5-708e064ad6eb" providerId="ADAL" clId="{803C3848-ECC3-4598-A1DB-1D801D823028}" dt="2023-01-10T18:50:47.887" v="9" actId="478"/>
          <ac:picMkLst>
            <pc:docMk/>
            <pc:sldMk cId="2744693021" sldId="1974"/>
            <ac:picMk id="11" creationId="{F056D91C-40E4-2644-9877-6CE942E131B9}"/>
          </ac:picMkLst>
        </pc:picChg>
      </pc:sldChg>
      <pc:sldChg chg="modSp mod">
        <pc:chgData name="Cowan, Kara" userId="422dcf60-3108-48b9-a5a5-708e064ad6eb" providerId="ADAL" clId="{803C3848-ECC3-4598-A1DB-1D801D823028}" dt="2023-01-10T19:07:32.731" v="87" actId="255"/>
        <pc:sldMkLst>
          <pc:docMk/>
          <pc:sldMk cId="267434917" sldId="1975"/>
        </pc:sldMkLst>
        <pc:spChg chg="mod">
          <ac:chgData name="Cowan, Kara" userId="422dcf60-3108-48b9-a5a5-708e064ad6eb" providerId="ADAL" clId="{803C3848-ECC3-4598-A1DB-1D801D823028}" dt="2023-01-10T19:07:32.731" v="87" actId="255"/>
          <ac:spMkLst>
            <pc:docMk/>
            <pc:sldMk cId="267434917" sldId="1975"/>
            <ac:spMk id="3" creationId="{00000000-0000-0000-0000-000000000000}"/>
          </ac:spMkLst>
        </pc:spChg>
      </pc:sldChg>
      <pc:sldChg chg="addSp delSp modSp mod modCm">
        <pc:chgData name="Cowan, Kara" userId="422dcf60-3108-48b9-a5a5-708e064ad6eb" providerId="ADAL" clId="{803C3848-ECC3-4598-A1DB-1D801D823028}" dt="2023-01-10T18:56:02.090" v="51"/>
        <pc:sldMkLst>
          <pc:docMk/>
          <pc:sldMk cId="3754249042" sldId="1978"/>
        </pc:sldMkLst>
        <pc:picChg chg="del">
          <ac:chgData name="Cowan, Kara" userId="422dcf60-3108-48b9-a5a5-708e064ad6eb" providerId="ADAL" clId="{803C3848-ECC3-4598-A1DB-1D801D823028}" dt="2023-01-10T18:51:36.133" v="18" actId="478"/>
          <ac:picMkLst>
            <pc:docMk/>
            <pc:sldMk cId="3754249042" sldId="1978"/>
            <ac:picMk id="4" creationId="{737E7B57-E68A-A439-018C-52495C209E16}"/>
          </ac:picMkLst>
        </pc:picChg>
        <pc:picChg chg="add mod">
          <ac:chgData name="Cowan, Kara" userId="422dcf60-3108-48b9-a5a5-708e064ad6eb" providerId="ADAL" clId="{803C3848-ECC3-4598-A1DB-1D801D823028}" dt="2023-01-10T18:51:36.550" v="19"/>
          <ac:picMkLst>
            <pc:docMk/>
            <pc:sldMk cId="3754249042" sldId="1978"/>
            <ac:picMk id="15" creationId="{661259AA-E2C6-4753-A057-C68A598A68F8}"/>
          </ac:picMkLst>
        </pc:picChg>
      </pc:sldChg>
      <pc:sldChg chg="modSp mod modCm">
        <pc:chgData name="Cowan, Kara" userId="422dcf60-3108-48b9-a5a5-708e064ad6eb" providerId="ADAL" clId="{803C3848-ECC3-4598-A1DB-1D801D823028}" dt="2023-01-10T19:05:51.440" v="64"/>
        <pc:sldMkLst>
          <pc:docMk/>
          <pc:sldMk cId="3773238825" sldId="1979"/>
        </pc:sldMkLst>
        <pc:spChg chg="mod">
          <ac:chgData name="Cowan, Kara" userId="422dcf60-3108-48b9-a5a5-708e064ad6eb" providerId="ADAL" clId="{803C3848-ECC3-4598-A1DB-1D801D823028}" dt="2023-01-10T18:54:22.533" v="46" actId="20577"/>
          <ac:spMkLst>
            <pc:docMk/>
            <pc:sldMk cId="3773238825" sldId="1979"/>
            <ac:spMk id="16" creationId="{86B6670D-E67D-AC44-98C1-39CEF062E68F}"/>
          </ac:spMkLst>
        </pc:spChg>
      </pc:sldChg>
      <pc:sldChg chg="modSp mod">
        <pc:chgData name="Cowan, Kara" userId="422dcf60-3108-48b9-a5a5-708e064ad6eb" providerId="ADAL" clId="{803C3848-ECC3-4598-A1DB-1D801D823028}" dt="2023-01-10T19:05:09.803" v="63" actId="14861"/>
        <pc:sldMkLst>
          <pc:docMk/>
          <pc:sldMk cId="2305115646" sldId="1985"/>
        </pc:sldMkLst>
        <pc:picChg chg="mod">
          <ac:chgData name="Cowan, Kara" userId="422dcf60-3108-48b9-a5a5-708e064ad6eb" providerId="ADAL" clId="{803C3848-ECC3-4598-A1DB-1D801D823028}" dt="2023-01-10T19:05:09.803" v="63" actId="14861"/>
          <ac:picMkLst>
            <pc:docMk/>
            <pc:sldMk cId="2305115646" sldId="1985"/>
            <ac:picMk id="3" creationId="{8E7F62BA-7716-F7E2-E7E4-0BF6CB814804}"/>
          </ac:picMkLst>
        </pc:picChg>
      </pc:sldChg>
      <pc:sldChg chg="modCm">
        <pc:chgData name="Cowan, Kara" userId="422dcf60-3108-48b9-a5a5-708e064ad6eb" providerId="ADAL" clId="{803C3848-ECC3-4598-A1DB-1D801D823028}" dt="2023-01-10T19:10:15.511" v="89"/>
        <pc:sldMkLst>
          <pc:docMk/>
          <pc:sldMk cId="2980009651" sldId="1987"/>
        </pc:sldMkLst>
      </pc:sldChg>
      <pc:sldMasterChg chg="modSldLayout">
        <pc:chgData name="Cowan, Kara" userId="422dcf60-3108-48b9-a5a5-708e064ad6eb" providerId="ADAL" clId="{803C3848-ECC3-4598-A1DB-1D801D823028}" dt="2023-01-10T18:53:34.947" v="44"/>
        <pc:sldMasterMkLst>
          <pc:docMk/>
          <pc:sldMasterMk cId="0" sldId="2147483769"/>
        </pc:sldMasterMkLst>
        <pc:sldLayoutChg chg="addSp delSp modSp mod">
          <pc:chgData name="Cowan, Kara" userId="422dcf60-3108-48b9-a5a5-708e064ad6eb" providerId="ADAL" clId="{803C3848-ECC3-4598-A1DB-1D801D823028}" dt="2023-01-10T18:53:06.057" v="32"/>
          <pc:sldLayoutMkLst>
            <pc:docMk/>
            <pc:sldMasterMk cId="0" sldId="2147483769"/>
            <pc:sldLayoutMk cId="1955607632" sldId="2147484557"/>
          </pc:sldLayoutMkLst>
          <pc:picChg chg="del">
            <ac:chgData name="Cowan, Kara" userId="422dcf60-3108-48b9-a5a5-708e064ad6eb" providerId="ADAL" clId="{803C3848-ECC3-4598-A1DB-1D801D823028}" dt="2023-01-10T18:53:05.289" v="31" actId="478"/>
            <ac:picMkLst>
              <pc:docMk/>
              <pc:sldMasterMk cId="0" sldId="2147483769"/>
              <pc:sldLayoutMk cId="1955607632" sldId="2147484557"/>
              <ac:picMk id="5" creationId="{79257861-92BA-4C58-9FA0-269AB8F2E39E}"/>
            </ac:picMkLst>
          </pc:picChg>
          <pc:picChg chg="add mod">
            <ac:chgData name="Cowan, Kara" userId="422dcf60-3108-48b9-a5a5-708e064ad6eb" providerId="ADAL" clId="{803C3848-ECC3-4598-A1DB-1D801D823028}" dt="2023-01-10T18:53:06.057" v="32"/>
            <ac:picMkLst>
              <pc:docMk/>
              <pc:sldMasterMk cId="0" sldId="2147483769"/>
              <pc:sldLayoutMk cId="1955607632" sldId="2147484557"/>
              <ac:picMk id="7" creationId="{4FDD9763-7EB9-480A-828E-12C81B485A76}"/>
            </ac:picMkLst>
          </pc:picChg>
        </pc:sldLayoutChg>
        <pc:sldLayoutChg chg="addSp delSp modSp mod">
          <pc:chgData name="Cowan, Kara" userId="422dcf60-3108-48b9-a5a5-708e064ad6eb" providerId="ADAL" clId="{803C3848-ECC3-4598-A1DB-1D801D823028}" dt="2023-01-10T18:53:11.921" v="34"/>
          <pc:sldLayoutMkLst>
            <pc:docMk/>
            <pc:sldMasterMk cId="0" sldId="2147483769"/>
            <pc:sldLayoutMk cId="3942003179" sldId="2147484574"/>
          </pc:sldLayoutMkLst>
          <pc:picChg chg="add mod">
            <ac:chgData name="Cowan, Kara" userId="422dcf60-3108-48b9-a5a5-708e064ad6eb" providerId="ADAL" clId="{803C3848-ECC3-4598-A1DB-1D801D823028}" dt="2023-01-10T18:53:11.921" v="34"/>
            <ac:picMkLst>
              <pc:docMk/>
              <pc:sldMasterMk cId="0" sldId="2147483769"/>
              <pc:sldLayoutMk cId="3942003179" sldId="2147484574"/>
              <ac:picMk id="7" creationId="{25D67995-4948-4C72-A026-736503A383D9}"/>
            </ac:picMkLst>
          </pc:picChg>
          <pc:picChg chg="del">
            <ac:chgData name="Cowan, Kara" userId="422dcf60-3108-48b9-a5a5-708e064ad6eb" providerId="ADAL" clId="{803C3848-ECC3-4598-A1DB-1D801D823028}" dt="2023-01-10T18:53:11.521" v="33" actId="478"/>
            <ac:picMkLst>
              <pc:docMk/>
              <pc:sldMasterMk cId="0" sldId="2147483769"/>
              <pc:sldLayoutMk cId="3942003179" sldId="2147484574"/>
              <ac:picMk id="9" creationId="{E7FCCC11-16C8-1B49-9691-633F70EE7C80}"/>
            </ac:picMkLst>
          </pc:picChg>
        </pc:sldLayoutChg>
        <pc:sldLayoutChg chg="addSp delSp modSp mod">
          <pc:chgData name="Cowan, Kara" userId="422dcf60-3108-48b9-a5a5-708e064ad6eb" providerId="ADAL" clId="{803C3848-ECC3-4598-A1DB-1D801D823028}" dt="2023-01-10T18:53:01.094" v="30" actId="1076"/>
          <pc:sldLayoutMkLst>
            <pc:docMk/>
            <pc:sldMasterMk cId="0" sldId="2147483769"/>
            <pc:sldLayoutMk cId="2645767054" sldId="2147484581"/>
          </pc:sldLayoutMkLst>
          <pc:picChg chg="del mod">
            <ac:chgData name="Cowan, Kara" userId="422dcf60-3108-48b9-a5a5-708e064ad6eb" providerId="ADAL" clId="{803C3848-ECC3-4598-A1DB-1D801D823028}" dt="2023-01-10T18:52:58.073" v="29" actId="478"/>
            <ac:picMkLst>
              <pc:docMk/>
              <pc:sldMasterMk cId="0" sldId="2147483769"/>
              <pc:sldLayoutMk cId="2645767054" sldId="2147484581"/>
              <ac:picMk id="4" creationId="{F1D1804F-62D7-40D8-A044-1EE428B8A5EB}"/>
            </ac:picMkLst>
          </pc:picChg>
          <pc:picChg chg="add mod">
            <ac:chgData name="Cowan, Kara" userId="422dcf60-3108-48b9-a5a5-708e064ad6eb" providerId="ADAL" clId="{803C3848-ECC3-4598-A1DB-1D801D823028}" dt="2023-01-10T18:53:01.094" v="30" actId="1076"/>
            <ac:picMkLst>
              <pc:docMk/>
              <pc:sldMasterMk cId="0" sldId="2147483769"/>
              <pc:sldLayoutMk cId="2645767054" sldId="2147484581"/>
              <ac:picMk id="6" creationId="{7D100064-E503-4A11-B387-824DF9692EFB}"/>
            </ac:picMkLst>
          </pc:picChg>
        </pc:sldLayoutChg>
        <pc:sldLayoutChg chg="addSp delSp modSp mod">
          <pc:chgData name="Cowan, Kara" userId="422dcf60-3108-48b9-a5a5-708e064ad6eb" providerId="ADAL" clId="{803C3848-ECC3-4598-A1DB-1D801D823028}" dt="2023-01-10T18:53:16.127" v="36"/>
          <pc:sldLayoutMkLst>
            <pc:docMk/>
            <pc:sldMasterMk cId="0" sldId="2147483769"/>
            <pc:sldLayoutMk cId="673691200" sldId="2147484582"/>
          </pc:sldLayoutMkLst>
          <pc:picChg chg="del">
            <ac:chgData name="Cowan, Kara" userId="422dcf60-3108-48b9-a5a5-708e064ad6eb" providerId="ADAL" clId="{803C3848-ECC3-4598-A1DB-1D801D823028}" dt="2023-01-10T18:53:15.758" v="35" actId="478"/>
            <ac:picMkLst>
              <pc:docMk/>
              <pc:sldMasterMk cId="0" sldId="2147483769"/>
              <pc:sldLayoutMk cId="673691200" sldId="2147484582"/>
              <ac:picMk id="9" creationId="{E7FCCC11-16C8-1B49-9691-633F70EE7C80}"/>
            </ac:picMkLst>
          </pc:picChg>
          <pc:picChg chg="add mod">
            <ac:chgData name="Cowan, Kara" userId="422dcf60-3108-48b9-a5a5-708e064ad6eb" providerId="ADAL" clId="{803C3848-ECC3-4598-A1DB-1D801D823028}" dt="2023-01-10T18:53:16.127" v="36"/>
            <ac:picMkLst>
              <pc:docMk/>
              <pc:sldMasterMk cId="0" sldId="2147483769"/>
              <pc:sldLayoutMk cId="673691200" sldId="2147484582"/>
              <ac:picMk id="10" creationId="{05791C02-F2BA-429E-87D4-179D922F491D}"/>
            </ac:picMkLst>
          </pc:picChg>
        </pc:sldLayoutChg>
        <pc:sldLayoutChg chg="addSp delSp modSp mod">
          <pc:chgData name="Cowan, Kara" userId="422dcf60-3108-48b9-a5a5-708e064ad6eb" providerId="ADAL" clId="{803C3848-ECC3-4598-A1DB-1D801D823028}" dt="2023-01-10T18:53:26.154" v="40"/>
          <pc:sldLayoutMkLst>
            <pc:docMk/>
            <pc:sldMasterMk cId="0" sldId="2147483769"/>
            <pc:sldLayoutMk cId="2811826246" sldId="2147484584"/>
          </pc:sldLayoutMkLst>
          <pc:picChg chg="del mod">
            <ac:chgData name="Cowan, Kara" userId="422dcf60-3108-48b9-a5a5-708e064ad6eb" providerId="ADAL" clId="{803C3848-ECC3-4598-A1DB-1D801D823028}" dt="2023-01-10T18:53:25.701" v="39" actId="478"/>
            <ac:picMkLst>
              <pc:docMk/>
              <pc:sldMasterMk cId="0" sldId="2147483769"/>
              <pc:sldLayoutMk cId="2811826246" sldId="2147484584"/>
              <ac:picMk id="2" creationId="{FAF4CD18-C6C4-79FB-4AC6-CD461D966B93}"/>
            </ac:picMkLst>
          </pc:picChg>
          <pc:picChg chg="add mod">
            <ac:chgData name="Cowan, Kara" userId="422dcf60-3108-48b9-a5a5-708e064ad6eb" providerId="ADAL" clId="{803C3848-ECC3-4598-A1DB-1D801D823028}" dt="2023-01-10T18:53:26.154" v="40"/>
            <ac:picMkLst>
              <pc:docMk/>
              <pc:sldMasterMk cId="0" sldId="2147483769"/>
              <pc:sldLayoutMk cId="2811826246" sldId="2147484584"/>
              <ac:picMk id="6" creationId="{208325FF-F7DE-41CB-ADBD-1417FAE9A4BB}"/>
            </ac:picMkLst>
          </pc:picChg>
        </pc:sldLayoutChg>
        <pc:sldLayoutChg chg="addSp delSp modSp mod">
          <pc:chgData name="Cowan, Kara" userId="422dcf60-3108-48b9-a5a5-708e064ad6eb" providerId="ADAL" clId="{803C3848-ECC3-4598-A1DB-1D801D823028}" dt="2023-01-10T18:53:30.334" v="42"/>
          <pc:sldLayoutMkLst>
            <pc:docMk/>
            <pc:sldMasterMk cId="0" sldId="2147483769"/>
            <pc:sldLayoutMk cId="1613713444" sldId="2147484585"/>
          </pc:sldLayoutMkLst>
          <pc:picChg chg="del">
            <ac:chgData name="Cowan, Kara" userId="422dcf60-3108-48b9-a5a5-708e064ad6eb" providerId="ADAL" clId="{803C3848-ECC3-4598-A1DB-1D801D823028}" dt="2023-01-10T18:53:29.796" v="41" actId="478"/>
            <ac:picMkLst>
              <pc:docMk/>
              <pc:sldMasterMk cId="0" sldId="2147483769"/>
              <pc:sldLayoutMk cId="1613713444" sldId="2147484585"/>
              <ac:picMk id="2" creationId="{A2A2E755-92FA-4ED1-804D-9CCC39812A7A}"/>
            </ac:picMkLst>
          </pc:picChg>
          <pc:picChg chg="add mod">
            <ac:chgData name="Cowan, Kara" userId="422dcf60-3108-48b9-a5a5-708e064ad6eb" providerId="ADAL" clId="{803C3848-ECC3-4598-A1DB-1D801D823028}" dt="2023-01-10T18:53:30.334" v="42"/>
            <ac:picMkLst>
              <pc:docMk/>
              <pc:sldMasterMk cId="0" sldId="2147483769"/>
              <pc:sldLayoutMk cId="1613713444" sldId="2147484585"/>
              <ac:picMk id="5" creationId="{ED129198-54BF-4076-A372-A5527039F0B1}"/>
            </ac:picMkLst>
          </pc:picChg>
        </pc:sldLayoutChg>
        <pc:sldLayoutChg chg="addSp delSp modSp mod">
          <pc:chgData name="Cowan, Kara" userId="422dcf60-3108-48b9-a5a5-708e064ad6eb" providerId="ADAL" clId="{803C3848-ECC3-4598-A1DB-1D801D823028}" dt="2023-01-10T18:53:34.947" v="44"/>
          <pc:sldLayoutMkLst>
            <pc:docMk/>
            <pc:sldMasterMk cId="0" sldId="2147483769"/>
            <pc:sldLayoutMk cId="2507335266" sldId="2147484587"/>
          </pc:sldLayoutMkLst>
          <pc:picChg chg="del">
            <ac:chgData name="Cowan, Kara" userId="422dcf60-3108-48b9-a5a5-708e064ad6eb" providerId="ADAL" clId="{803C3848-ECC3-4598-A1DB-1D801D823028}" dt="2023-01-10T18:53:34.524" v="43" actId="478"/>
            <ac:picMkLst>
              <pc:docMk/>
              <pc:sldMasterMk cId="0" sldId="2147483769"/>
              <pc:sldLayoutMk cId="2507335266" sldId="2147484587"/>
              <ac:picMk id="5" creationId="{D20B0C7D-9BDB-020D-4BAF-5FA973605AD4}"/>
            </ac:picMkLst>
          </pc:picChg>
          <pc:picChg chg="add mod">
            <ac:chgData name="Cowan, Kara" userId="422dcf60-3108-48b9-a5a5-708e064ad6eb" providerId="ADAL" clId="{803C3848-ECC3-4598-A1DB-1D801D823028}" dt="2023-01-10T18:53:34.947" v="44"/>
            <ac:picMkLst>
              <pc:docMk/>
              <pc:sldMasterMk cId="0" sldId="2147483769"/>
              <pc:sldLayoutMk cId="2507335266" sldId="2147484587"/>
              <ac:picMk id="9" creationId="{533EE325-9F00-4972-AD38-BF5F5B74B43C}"/>
            </ac:picMkLst>
          </pc:picChg>
        </pc:sldLayoutChg>
      </pc:sldMasterChg>
    </pc:docChg>
  </pc:docChgLst>
  <pc:docChgLst>
    <pc:chgData name="McKane, Jeanne" userId="ccaae3d9-a257-43fb-bdc8-036ccece4828" providerId="ADAL" clId="{D8F835A6-EE72-43A3-B723-DE936B0B8F4B}"/>
    <pc:docChg chg="undo redo custSel modSld">
      <pc:chgData name="McKane, Jeanne" userId="ccaae3d9-a257-43fb-bdc8-036ccece4828" providerId="ADAL" clId="{D8F835A6-EE72-43A3-B723-DE936B0B8F4B}" dt="2022-10-26T20:32:27.177" v="239" actId="1589"/>
      <pc:docMkLst>
        <pc:docMk/>
      </pc:docMkLst>
      <pc:sldChg chg="modSp mod addCm modNotesTx">
        <pc:chgData name="McKane, Jeanne" userId="ccaae3d9-a257-43fb-bdc8-036ccece4828" providerId="ADAL" clId="{D8F835A6-EE72-43A3-B723-DE936B0B8F4B}" dt="2022-10-26T20:32:27.177" v="239" actId="1589"/>
        <pc:sldMkLst>
          <pc:docMk/>
          <pc:sldMk cId="2744693021" sldId="1974"/>
        </pc:sldMkLst>
        <pc:spChg chg="mod">
          <ac:chgData name="McKane, Jeanne" userId="ccaae3d9-a257-43fb-bdc8-036ccece4828" providerId="ADAL" clId="{D8F835A6-EE72-43A3-B723-DE936B0B8F4B}" dt="2022-10-26T19:36:05.742" v="8" actId="20577"/>
          <ac:spMkLst>
            <pc:docMk/>
            <pc:sldMk cId="2744693021" sldId="1974"/>
            <ac:spMk id="5" creationId="{5E462B3C-C602-2DE2-ADF1-4621E0A5A88B}"/>
          </ac:spMkLst>
        </pc:spChg>
        <pc:spChg chg="mod">
          <ac:chgData name="McKane, Jeanne" userId="ccaae3d9-a257-43fb-bdc8-036ccece4828" providerId="ADAL" clId="{D8F835A6-EE72-43A3-B723-DE936B0B8F4B}" dt="2022-10-26T19:36:44.959" v="16" actId="20577"/>
          <ac:spMkLst>
            <pc:docMk/>
            <pc:sldMk cId="2744693021" sldId="1974"/>
            <ac:spMk id="6" creationId="{9705D360-706B-5AAA-3A1F-6107C54E3B40}"/>
          </ac:spMkLst>
        </pc:spChg>
      </pc:sldChg>
      <pc:sldChg chg="modSp mod">
        <pc:chgData name="McKane, Jeanne" userId="ccaae3d9-a257-43fb-bdc8-036ccece4828" providerId="ADAL" clId="{D8F835A6-EE72-43A3-B723-DE936B0B8F4B}" dt="2022-10-26T19:38:23.237" v="22" actId="404"/>
        <pc:sldMkLst>
          <pc:docMk/>
          <pc:sldMk cId="267434917" sldId="1975"/>
        </pc:sldMkLst>
        <pc:spChg chg="mod">
          <ac:chgData name="McKane, Jeanne" userId="ccaae3d9-a257-43fb-bdc8-036ccece4828" providerId="ADAL" clId="{D8F835A6-EE72-43A3-B723-DE936B0B8F4B}" dt="2022-10-26T19:37:33.275" v="18"/>
          <ac:spMkLst>
            <pc:docMk/>
            <pc:sldMk cId="267434917" sldId="1975"/>
            <ac:spMk id="2" creationId="{00000000-0000-0000-0000-000000000000}"/>
          </ac:spMkLst>
        </pc:spChg>
        <pc:spChg chg="mod">
          <ac:chgData name="McKane, Jeanne" userId="ccaae3d9-a257-43fb-bdc8-036ccece4828" providerId="ADAL" clId="{D8F835A6-EE72-43A3-B723-DE936B0B8F4B}" dt="2022-10-26T19:38:23.237" v="22" actId="404"/>
          <ac:spMkLst>
            <pc:docMk/>
            <pc:sldMk cId="267434917" sldId="1975"/>
            <ac:spMk id="3" creationId="{00000000-0000-0000-0000-000000000000}"/>
          </ac:spMkLst>
        </pc:spChg>
      </pc:sldChg>
      <pc:sldChg chg="modSp mod modNotes modNotesTx">
        <pc:chgData name="McKane, Jeanne" userId="ccaae3d9-a257-43fb-bdc8-036ccece4828" providerId="ADAL" clId="{D8F835A6-EE72-43A3-B723-DE936B0B8F4B}" dt="2022-10-26T20:26:22.955" v="235" actId="255"/>
        <pc:sldMkLst>
          <pc:docMk/>
          <pc:sldMk cId="3070172382" sldId="1976"/>
        </pc:sldMkLst>
        <pc:spChg chg="mod">
          <ac:chgData name="McKane, Jeanne" userId="ccaae3d9-a257-43fb-bdc8-036ccece4828" providerId="ADAL" clId="{D8F835A6-EE72-43A3-B723-DE936B0B8F4B}" dt="2022-10-26T19:39:30.110" v="23"/>
          <ac:spMkLst>
            <pc:docMk/>
            <pc:sldMk cId="3070172382" sldId="1976"/>
            <ac:spMk id="2" creationId="{00000000-0000-0000-0000-000000000000}"/>
          </ac:spMkLst>
        </pc:spChg>
        <pc:spChg chg="mod">
          <ac:chgData name="McKane, Jeanne" userId="ccaae3d9-a257-43fb-bdc8-036ccece4828" providerId="ADAL" clId="{D8F835A6-EE72-43A3-B723-DE936B0B8F4B}" dt="2022-10-26T19:39:47.212" v="24"/>
          <ac:spMkLst>
            <pc:docMk/>
            <pc:sldMk cId="3070172382" sldId="1976"/>
            <ac:spMk id="3" creationId="{00000000-0000-0000-0000-000000000000}"/>
          </ac:spMkLst>
        </pc:spChg>
      </pc:sldChg>
      <pc:sldChg chg="modSp mod modNotes modNotesTx">
        <pc:chgData name="McKane, Jeanne" userId="ccaae3d9-a257-43fb-bdc8-036ccece4828" providerId="ADAL" clId="{D8F835A6-EE72-43A3-B723-DE936B0B8F4B}" dt="2022-10-26T20:26:49.409" v="237" actId="2711"/>
        <pc:sldMkLst>
          <pc:docMk/>
          <pc:sldMk cId="3789759053" sldId="1977"/>
        </pc:sldMkLst>
        <pc:spChg chg="mod">
          <ac:chgData name="McKane, Jeanne" userId="ccaae3d9-a257-43fb-bdc8-036ccece4828" providerId="ADAL" clId="{D8F835A6-EE72-43A3-B723-DE936B0B8F4B}" dt="2022-10-26T20:21:17.662" v="229"/>
          <ac:spMkLst>
            <pc:docMk/>
            <pc:sldMk cId="3789759053" sldId="1977"/>
            <ac:spMk id="2" creationId="{00000000-0000-0000-0000-000000000000}"/>
          </ac:spMkLst>
        </pc:spChg>
        <pc:graphicFrameChg chg="mod modGraphic">
          <ac:chgData name="McKane, Jeanne" userId="ccaae3d9-a257-43fb-bdc8-036ccece4828" providerId="ADAL" clId="{D8F835A6-EE72-43A3-B723-DE936B0B8F4B}" dt="2022-10-26T19:42:33.698" v="40" actId="404"/>
          <ac:graphicFrameMkLst>
            <pc:docMk/>
            <pc:sldMk cId="3789759053" sldId="1977"/>
            <ac:graphicFrameMk id="4" creationId="{00000000-0000-0000-0000-000000000000}"/>
          </ac:graphicFrameMkLst>
        </pc:graphicFrameChg>
      </pc:sldChg>
      <pc:sldChg chg="addSp delSp modSp mod modNotes modNotesTx">
        <pc:chgData name="McKane, Jeanne" userId="ccaae3d9-a257-43fb-bdc8-036ccece4828" providerId="ADAL" clId="{D8F835A6-EE72-43A3-B723-DE936B0B8F4B}" dt="2022-10-26T20:27:10.736" v="238" actId="255"/>
        <pc:sldMkLst>
          <pc:docMk/>
          <pc:sldMk cId="3754249042" sldId="1978"/>
        </pc:sldMkLst>
        <pc:spChg chg="mod">
          <ac:chgData name="McKane, Jeanne" userId="ccaae3d9-a257-43fb-bdc8-036ccece4828" providerId="ADAL" clId="{D8F835A6-EE72-43A3-B723-DE936B0B8F4B}" dt="2022-10-26T19:45:11.334" v="62" actId="6549"/>
          <ac:spMkLst>
            <pc:docMk/>
            <pc:sldMk cId="3754249042" sldId="1978"/>
            <ac:spMk id="2" creationId="{00000000-0000-0000-0000-000000000000}"/>
          </ac:spMkLst>
        </pc:spChg>
        <pc:spChg chg="mod">
          <ac:chgData name="McKane, Jeanne" userId="ccaae3d9-a257-43fb-bdc8-036ccece4828" providerId="ADAL" clId="{D8F835A6-EE72-43A3-B723-DE936B0B8F4B}" dt="2022-10-26T19:45:43.160" v="64"/>
          <ac:spMkLst>
            <pc:docMk/>
            <pc:sldMk cId="3754249042" sldId="1978"/>
            <ac:spMk id="7" creationId="{00000000-0000-0000-0000-000000000000}"/>
          </ac:spMkLst>
        </pc:spChg>
        <pc:spChg chg="mod">
          <ac:chgData name="McKane, Jeanne" userId="ccaae3d9-a257-43fb-bdc8-036ccece4828" providerId="ADAL" clId="{D8F835A6-EE72-43A3-B723-DE936B0B8F4B}" dt="2022-10-26T19:44:09.379" v="50"/>
          <ac:spMkLst>
            <pc:docMk/>
            <pc:sldMk cId="3754249042" sldId="1978"/>
            <ac:spMk id="12" creationId="{F0F35BBD-54CB-4390-9756-E2365E67CCA5}"/>
          </ac:spMkLst>
        </pc:spChg>
        <pc:spChg chg="mod">
          <ac:chgData name="McKane, Jeanne" userId="ccaae3d9-a257-43fb-bdc8-036ccece4828" providerId="ADAL" clId="{D8F835A6-EE72-43A3-B723-DE936B0B8F4B}" dt="2022-10-26T19:43:59.189" v="49"/>
          <ac:spMkLst>
            <pc:docMk/>
            <pc:sldMk cId="3754249042" sldId="1978"/>
            <ac:spMk id="22" creationId="{00000000-0000-0000-0000-000000000000}"/>
          </ac:spMkLst>
        </pc:spChg>
        <pc:spChg chg="mod">
          <ac:chgData name="McKane, Jeanne" userId="ccaae3d9-a257-43fb-bdc8-036ccece4828" providerId="ADAL" clId="{D8F835A6-EE72-43A3-B723-DE936B0B8F4B}" dt="2022-10-26T19:43:47.192" v="48" actId="20577"/>
          <ac:spMkLst>
            <pc:docMk/>
            <pc:sldMk cId="3754249042" sldId="1978"/>
            <ac:spMk id="23" creationId="{00000000-0000-0000-0000-000000000000}"/>
          </ac:spMkLst>
        </pc:spChg>
        <pc:spChg chg="mod">
          <ac:chgData name="McKane, Jeanne" userId="ccaae3d9-a257-43fb-bdc8-036ccece4828" providerId="ADAL" clId="{D8F835A6-EE72-43A3-B723-DE936B0B8F4B}" dt="2022-10-26T19:43:32.680" v="46"/>
          <ac:spMkLst>
            <pc:docMk/>
            <pc:sldMk cId="3754249042" sldId="1978"/>
            <ac:spMk id="24" creationId="{4853A873-C959-4D38-8278-FD7FE247F985}"/>
          </ac:spMkLst>
        </pc:spChg>
        <pc:spChg chg="mod">
          <ac:chgData name="McKane, Jeanne" userId="ccaae3d9-a257-43fb-bdc8-036ccece4828" providerId="ADAL" clId="{D8F835A6-EE72-43A3-B723-DE936B0B8F4B}" dt="2022-10-26T19:43:24.389" v="45"/>
          <ac:spMkLst>
            <pc:docMk/>
            <pc:sldMk cId="3754249042" sldId="1978"/>
            <ac:spMk id="25" creationId="{03E716EF-89B3-412B-9FC8-3C5BA1689C25}"/>
          </ac:spMkLst>
        </pc:spChg>
        <pc:picChg chg="add del mod">
          <ac:chgData name="McKane, Jeanne" userId="ccaae3d9-a257-43fb-bdc8-036ccece4828" providerId="ADAL" clId="{D8F835A6-EE72-43A3-B723-DE936B0B8F4B}" dt="2022-10-26T19:44:24.623" v="52"/>
          <ac:picMkLst>
            <pc:docMk/>
            <pc:sldMk cId="3754249042" sldId="1978"/>
            <ac:picMk id="3" creationId="{585D0B2F-C528-A11F-7224-9AEE8DE30576}"/>
          </ac:picMkLst>
        </pc:picChg>
        <pc:picChg chg="add mod">
          <ac:chgData name="McKane, Jeanne" userId="ccaae3d9-a257-43fb-bdc8-036ccece4828" providerId="ADAL" clId="{D8F835A6-EE72-43A3-B723-DE936B0B8F4B}" dt="2022-10-26T19:44:43.724" v="58" actId="1076"/>
          <ac:picMkLst>
            <pc:docMk/>
            <pc:sldMk cId="3754249042" sldId="1978"/>
            <ac:picMk id="4" creationId="{737E7B57-E68A-A439-018C-52495C209E16}"/>
          </ac:picMkLst>
        </pc:picChg>
        <pc:picChg chg="del">
          <ac:chgData name="McKane, Jeanne" userId="ccaae3d9-a257-43fb-bdc8-036ccece4828" providerId="ADAL" clId="{D8F835A6-EE72-43A3-B723-DE936B0B8F4B}" dt="2022-10-26T19:44:27.400" v="53" actId="478"/>
          <ac:picMkLst>
            <pc:docMk/>
            <pc:sldMk cId="3754249042" sldId="1978"/>
            <ac:picMk id="18" creationId="{BE42839A-FF49-D945-9D05-B3048EDD402C}"/>
          </ac:picMkLst>
        </pc:picChg>
      </pc:sldChg>
      <pc:sldChg chg="modSp mod">
        <pc:chgData name="McKane, Jeanne" userId="ccaae3d9-a257-43fb-bdc8-036ccece4828" providerId="ADAL" clId="{D8F835A6-EE72-43A3-B723-DE936B0B8F4B}" dt="2022-10-26T19:47:27.046" v="94"/>
        <pc:sldMkLst>
          <pc:docMk/>
          <pc:sldMk cId="3773238825" sldId="1979"/>
        </pc:sldMkLst>
        <pc:spChg chg="mod">
          <ac:chgData name="McKane, Jeanne" userId="ccaae3d9-a257-43fb-bdc8-036ccece4828" providerId="ADAL" clId="{D8F835A6-EE72-43A3-B723-DE936B0B8F4B}" dt="2022-10-26T19:46:48.107" v="84" actId="1038"/>
          <ac:spMkLst>
            <pc:docMk/>
            <pc:sldMk cId="3773238825" sldId="1979"/>
            <ac:spMk id="16" creationId="{86B6670D-E67D-AC44-98C1-39CEF062E68F}"/>
          </ac:spMkLst>
        </pc:spChg>
        <pc:spChg chg="mod">
          <ac:chgData name="McKane, Jeanne" userId="ccaae3d9-a257-43fb-bdc8-036ccece4828" providerId="ADAL" clId="{D8F835A6-EE72-43A3-B723-DE936B0B8F4B}" dt="2022-10-26T19:47:04.468" v="92" actId="1037"/>
          <ac:spMkLst>
            <pc:docMk/>
            <pc:sldMk cId="3773238825" sldId="1979"/>
            <ac:spMk id="17" creationId="{E1BA80DA-2E42-A247-901F-49003CF0B24E}"/>
          </ac:spMkLst>
        </pc:spChg>
        <pc:spChg chg="mod">
          <ac:chgData name="McKane, Jeanne" userId="ccaae3d9-a257-43fb-bdc8-036ccece4828" providerId="ADAL" clId="{D8F835A6-EE72-43A3-B723-DE936B0B8F4B}" dt="2022-10-26T19:47:27.046" v="94"/>
          <ac:spMkLst>
            <pc:docMk/>
            <pc:sldMk cId="3773238825" sldId="1979"/>
            <ac:spMk id="18" creationId="{E36393B9-558E-0242-9948-3BD695AD8D63}"/>
          </ac:spMkLst>
        </pc:spChg>
        <pc:spChg chg="mod">
          <ac:chgData name="McKane, Jeanne" userId="ccaae3d9-a257-43fb-bdc8-036ccece4828" providerId="ADAL" clId="{D8F835A6-EE72-43A3-B723-DE936B0B8F4B}" dt="2022-10-26T19:47:18.787" v="93"/>
          <ac:spMkLst>
            <pc:docMk/>
            <pc:sldMk cId="3773238825" sldId="1979"/>
            <ac:spMk id="20" creationId="{DE05E8AF-D01F-A847-BF76-EA1A662E57A1}"/>
          </ac:spMkLst>
        </pc:spChg>
        <pc:spChg chg="mod">
          <ac:chgData name="McKane, Jeanne" userId="ccaae3d9-a257-43fb-bdc8-036ccece4828" providerId="ADAL" clId="{D8F835A6-EE72-43A3-B723-DE936B0B8F4B}" dt="2022-10-26T19:46:23.358" v="66" actId="113"/>
          <ac:spMkLst>
            <pc:docMk/>
            <pc:sldMk cId="3773238825" sldId="1979"/>
            <ac:spMk id="21" creationId="{A11A7FE2-EFE2-A447-9265-66E2636CB5FE}"/>
          </ac:spMkLst>
        </pc:spChg>
      </pc:sldChg>
      <pc:sldChg chg="modSp mod modNotesTx">
        <pc:chgData name="McKane, Jeanne" userId="ccaae3d9-a257-43fb-bdc8-036ccece4828" providerId="ADAL" clId="{D8F835A6-EE72-43A3-B723-DE936B0B8F4B}" dt="2022-10-26T19:48:50.585" v="105"/>
        <pc:sldMkLst>
          <pc:docMk/>
          <pc:sldMk cId="3977951361" sldId="1980"/>
        </pc:sldMkLst>
        <pc:spChg chg="mod">
          <ac:chgData name="McKane, Jeanne" userId="ccaae3d9-a257-43fb-bdc8-036ccece4828" providerId="ADAL" clId="{D8F835A6-EE72-43A3-B723-DE936B0B8F4B}" dt="2022-10-26T19:48:14.896" v="102" actId="255"/>
          <ac:spMkLst>
            <pc:docMk/>
            <pc:sldMk cId="3977951361" sldId="1980"/>
            <ac:spMk id="2" creationId="{00000000-0000-0000-0000-000000000000}"/>
          </ac:spMkLst>
        </pc:spChg>
        <pc:spChg chg="mod">
          <ac:chgData name="McKane, Jeanne" userId="ccaae3d9-a257-43fb-bdc8-036ccece4828" providerId="ADAL" clId="{D8F835A6-EE72-43A3-B723-DE936B0B8F4B}" dt="2022-10-26T19:48:35.905" v="104" actId="14100"/>
          <ac:spMkLst>
            <pc:docMk/>
            <pc:sldMk cId="3977951361" sldId="1980"/>
            <ac:spMk id="5" creationId="{00000000-0000-0000-0000-000000000000}"/>
          </ac:spMkLst>
        </pc:spChg>
      </pc:sldChg>
      <pc:sldChg chg="modSp mod">
        <pc:chgData name="McKane, Jeanne" userId="ccaae3d9-a257-43fb-bdc8-036ccece4828" providerId="ADAL" clId="{D8F835A6-EE72-43A3-B723-DE936B0B8F4B}" dt="2022-10-26T19:50:06.703" v="117" actId="404"/>
        <pc:sldMkLst>
          <pc:docMk/>
          <pc:sldMk cId="1848950017" sldId="1981"/>
        </pc:sldMkLst>
        <pc:spChg chg="mod">
          <ac:chgData name="McKane, Jeanne" userId="ccaae3d9-a257-43fb-bdc8-036ccece4828" providerId="ADAL" clId="{D8F835A6-EE72-43A3-B723-DE936B0B8F4B}" dt="2022-10-26T19:49:27.435" v="110" actId="255"/>
          <ac:spMkLst>
            <pc:docMk/>
            <pc:sldMk cId="1848950017" sldId="1981"/>
            <ac:spMk id="3" creationId="{00000000-0000-0000-0000-000000000000}"/>
          </ac:spMkLst>
        </pc:spChg>
        <pc:spChg chg="mod">
          <ac:chgData name="McKane, Jeanne" userId="ccaae3d9-a257-43fb-bdc8-036ccece4828" providerId="ADAL" clId="{D8F835A6-EE72-43A3-B723-DE936B0B8F4B}" dt="2022-10-26T19:50:06.703" v="117" actId="404"/>
          <ac:spMkLst>
            <pc:docMk/>
            <pc:sldMk cId="1848950017" sldId="1981"/>
            <ac:spMk id="5" creationId="{00000000-0000-0000-0000-000000000000}"/>
          </ac:spMkLst>
        </pc:spChg>
      </pc:sldChg>
      <pc:sldChg chg="addSp delSp modSp mod modNotesTx">
        <pc:chgData name="McKane, Jeanne" userId="ccaae3d9-a257-43fb-bdc8-036ccece4828" providerId="ADAL" clId="{D8F835A6-EE72-43A3-B723-DE936B0B8F4B}" dt="2022-10-26T19:51:34.450" v="131"/>
        <pc:sldMkLst>
          <pc:docMk/>
          <pc:sldMk cId="1629494894" sldId="1982"/>
        </pc:sldMkLst>
        <pc:spChg chg="mod">
          <ac:chgData name="McKane, Jeanne" userId="ccaae3d9-a257-43fb-bdc8-036ccece4828" providerId="ADAL" clId="{D8F835A6-EE72-43A3-B723-DE936B0B8F4B}" dt="2022-10-26T19:50:42.746" v="123" actId="403"/>
          <ac:spMkLst>
            <pc:docMk/>
            <pc:sldMk cId="1629494894" sldId="1982"/>
            <ac:spMk id="2" creationId="{00000000-0000-0000-0000-000000000000}"/>
          </ac:spMkLst>
        </pc:spChg>
        <pc:spChg chg="mod">
          <ac:chgData name="McKane, Jeanne" userId="ccaae3d9-a257-43fb-bdc8-036ccece4828" providerId="ADAL" clId="{D8F835A6-EE72-43A3-B723-DE936B0B8F4B}" dt="2022-10-26T19:51:22.381" v="130" actId="403"/>
          <ac:spMkLst>
            <pc:docMk/>
            <pc:sldMk cId="1629494894" sldId="1982"/>
            <ac:spMk id="5" creationId="{00000000-0000-0000-0000-000000000000}"/>
          </ac:spMkLst>
        </pc:spChg>
        <pc:picChg chg="add mod">
          <ac:chgData name="McKane, Jeanne" userId="ccaae3d9-a257-43fb-bdc8-036ccece4828" providerId="ADAL" clId="{D8F835A6-EE72-43A3-B723-DE936B0B8F4B}" dt="2022-10-26T19:51:16.485" v="128" actId="1076"/>
          <ac:picMkLst>
            <pc:docMk/>
            <pc:sldMk cId="1629494894" sldId="1982"/>
            <ac:picMk id="3" creationId="{F6CA495C-B64F-2E7A-F785-ADD5C7D80FFA}"/>
          </ac:picMkLst>
        </pc:picChg>
        <pc:picChg chg="del">
          <ac:chgData name="McKane, Jeanne" userId="ccaae3d9-a257-43fb-bdc8-036ccece4828" providerId="ADAL" clId="{D8F835A6-EE72-43A3-B723-DE936B0B8F4B}" dt="2022-10-26T19:51:07.995" v="125" actId="478"/>
          <ac:picMkLst>
            <pc:docMk/>
            <pc:sldMk cId="1629494894" sldId="1982"/>
            <ac:picMk id="6" creationId="{9A6DF3E4-916A-BA4A-901C-704C23049548}"/>
          </ac:picMkLst>
        </pc:picChg>
      </pc:sldChg>
      <pc:sldChg chg="modSp mod modNotesTx">
        <pc:chgData name="McKane, Jeanne" userId="ccaae3d9-a257-43fb-bdc8-036ccece4828" providerId="ADAL" clId="{D8F835A6-EE72-43A3-B723-DE936B0B8F4B}" dt="2022-10-26T19:53:29.307" v="155"/>
        <pc:sldMkLst>
          <pc:docMk/>
          <pc:sldMk cId="3988517691" sldId="1983"/>
        </pc:sldMkLst>
        <pc:spChg chg="mod">
          <ac:chgData name="McKane, Jeanne" userId="ccaae3d9-a257-43fb-bdc8-036ccece4828" providerId="ADAL" clId="{D8F835A6-EE72-43A3-B723-DE936B0B8F4B}" dt="2022-10-26T19:52:12.150" v="142" actId="255"/>
          <ac:spMkLst>
            <pc:docMk/>
            <pc:sldMk cId="3988517691" sldId="1983"/>
            <ac:spMk id="2" creationId="{313D18A7-016D-4068-88B1-A754A0CE0D50}"/>
          </ac:spMkLst>
        </pc:spChg>
        <pc:spChg chg="mod">
          <ac:chgData name="McKane, Jeanne" userId="ccaae3d9-a257-43fb-bdc8-036ccece4828" providerId="ADAL" clId="{D8F835A6-EE72-43A3-B723-DE936B0B8F4B}" dt="2022-10-26T19:52:39.310" v="145" actId="14100"/>
          <ac:spMkLst>
            <pc:docMk/>
            <pc:sldMk cId="3988517691" sldId="1983"/>
            <ac:spMk id="3" creationId="{805AE972-0C5D-4C3F-B73A-0E73848BD203}"/>
          </ac:spMkLst>
        </pc:spChg>
        <pc:spChg chg="mod">
          <ac:chgData name="McKane, Jeanne" userId="ccaae3d9-a257-43fb-bdc8-036ccece4828" providerId="ADAL" clId="{D8F835A6-EE72-43A3-B723-DE936B0B8F4B}" dt="2022-10-26T19:53:16.323" v="154" actId="1076"/>
          <ac:spMkLst>
            <pc:docMk/>
            <pc:sldMk cId="3988517691" sldId="1983"/>
            <ac:spMk id="5" creationId="{FBC3D522-E827-4C68-BC6D-2E4D09F79CAD}"/>
          </ac:spMkLst>
        </pc:spChg>
        <pc:grpChg chg="mod">
          <ac:chgData name="McKane, Jeanne" userId="ccaae3d9-a257-43fb-bdc8-036ccece4828" providerId="ADAL" clId="{D8F835A6-EE72-43A3-B723-DE936B0B8F4B}" dt="2022-10-26T19:53:03.599" v="153" actId="1076"/>
          <ac:grpSpMkLst>
            <pc:docMk/>
            <pc:sldMk cId="3988517691" sldId="1983"/>
            <ac:grpSpMk id="7" creationId="{91E97149-EA73-4A6A-A178-E080DB5035C2}"/>
          </ac:grpSpMkLst>
        </pc:grpChg>
      </pc:sldChg>
      <pc:sldChg chg="modSp mod">
        <pc:chgData name="McKane, Jeanne" userId="ccaae3d9-a257-43fb-bdc8-036ccece4828" providerId="ADAL" clId="{D8F835A6-EE72-43A3-B723-DE936B0B8F4B}" dt="2022-10-26T19:54:17.618" v="161"/>
        <pc:sldMkLst>
          <pc:docMk/>
          <pc:sldMk cId="1765776785" sldId="1984"/>
        </pc:sldMkLst>
        <pc:spChg chg="mod">
          <ac:chgData name="McKane, Jeanne" userId="ccaae3d9-a257-43fb-bdc8-036ccece4828" providerId="ADAL" clId="{D8F835A6-EE72-43A3-B723-DE936B0B8F4B}" dt="2022-10-26T19:54:05.867" v="160" actId="255"/>
          <ac:spMkLst>
            <pc:docMk/>
            <pc:sldMk cId="1765776785" sldId="1984"/>
            <ac:spMk id="2" creationId="{00000000-0000-0000-0000-000000000000}"/>
          </ac:spMkLst>
        </pc:spChg>
        <pc:spChg chg="mod">
          <ac:chgData name="McKane, Jeanne" userId="ccaae3d9-a257-43fb-bdc8-036ccece4828" providerId="ADAL" clId="{D8F835A6-EE72-43A3-B723-DE936B0B8F4B}" dt="2022-10-26T19:54:17.618" v="161"/>
          <ac:spMkLst>
            <pc:docMk/>
            <pc:sldMk cId="1765776785" sldId="1984"/>
            <ac:spMk id="5" creationId="{00000000-0000-0000-0000-000000000000}"/>
          </ac:spMkLst>
        </pc:spChg>
      </pc:sldChg>
      <pc:sldChg chg="addSp delSp modSp mod">
        <pc:chgData name="McKane, Jeanne" userId="ccaae3d9-a257-43fb-bdc8-036ccece4828" providerId="ADAL" clId="{D8F835A6-EE72-43A3-B723-DE936B0B8F4B}" dt="2022-10-26T20:23:36.681" v="233" actId="1076"/>
        <pc:sldMkLst>
          <pc:docMk/>
          <pc:sldMk cId="2305115646" sldId="1985"/>
        </pc:sldMkLst>
        <pc:spChg chg="mod">
          <ac:chgData name="McKane, Jeanne" userId="ccaae3d9-a257-43fb-bdc8-036ccece4828" providerId="ADAL" clId="{D8F835A6-EE72-43A3-B723-DE936B0B8F4B}" dt="2022-10-26T19:54:54.489" v="166" actId="255"/>
          <ac:spMkLst>
            <pc:docMk/>
            <pc:sldMk cId="2305115646" sldId="1985"/>
            <ac:spMk id="2" creationId="{00000000-0000-0000-0000-000000000000}"/>
          </ac:spMkLst>
        </pc:spChg>
        <pc:spChg chg="mod">
          <ac:chgData name="McKane, Jeanne" userId="ccaae3d9-a257-43fb-bdc8-036ccece4828" providerId="ADAL" clId="{D8F835A6-EE72-43A3-B723-DE936B0B8F4B}" dt="2022-10-26T19:55:11.954" v="168" actId="20577"/>
          <ac:spMkLst>
            <pc:docMk/>
            <pc:sldMk cId="2305115646" sldId="1985"/>
            <ac:spMk id="5" creationId="{00000000-0000-0000-0000-000000000000}"/>
          </ac:spMkLst>
        </pc:spChg>
        <pc:picChg chg="add mod">
          <ac:chgData name="McKane, Jeanne" userId="ccaae3d9-a257-43fb-bdc8-036ccece4828" providerId="ADAL" clId="{D8F835A6-EE72-43A3-B723-DE936B0B8F4B}" dt="2022-10-26T20:23:36.681" v="233" actId="1076"/>
          <ac:picMkLst>
            <pc:docMk/>
            <pc:sldMk cId="2305115646" sldId="1985"/>
            <ac:picMk id="3" creationId="{8E7F62BA-7716-F7E2-E7E4-0BF6CB814804}"/>
          </ac:picMkLst>
        </pc:picChg>
        <pc:picChg chg="del">
          <ac:chgData name="McKane, Jeanne" userId="ccaae3d9-a257-43fb-bdc8-036ccece4828" providerId="ADAL" clId="{D8F835A6-EE72-43A3-B723-DE936B0B8F4B}" dt="2022-10-26T20:23:31.364" v="231" actId="478"/>
          <ac:picMkLst>
            <pc:docMk/>
            <pc:sldMk cId="2305115646" sldId="1985"/>
            <ac:picMk id="6" creationId="{3560A878-68D8-4A94-BD52-42438F9B8EF0}"/>
          </ac:picMkLst>
        </pc:picChg>
      </pc:sldChg>
      <pc:sldChg chg="delSp modSp mod addCm modCm modNotesTx">
        <pc:chgData name="McKane, Jeanne" userId="ccaae3d9-a257-43fb-bdc8-036ccece4828" providerId="ADAL" clId="{D8F835A6-EE72-43A3-B723-DE936B0B8F4B}" dt="2022-10-26T19:57:28.408" v="175"/>
        <pc:sldMkLst>
          <pc:docMk/>
          <pc:sldMk cId="2797177760" sldId="1986"/>
        </pc:sldMkLst>
        <pc:spChg chg="mod">
          <ac:chgData name="McKane, Jeanne" userId="ccaae3d9-a257-43fb-bdc8-036ccece4828" providerId="ADAL" clId="{D8F835A6-EE72-43A3-B723-DE936B0B8F4B}" dt="2022-10-26T19:56:33.976" v="171" actId="207"/>
          <ac:spMkLst>
            <pc:docMk/>
            <pc:sldMk cId="2797177760" sldId="1986"/>
            <ac:spMk id="5" creationId="{58410E86-D30A-6A45-AB50-2CB9CE93C28B}"/>
          </ac:spMkLst>
        </pc:spChg>
        <pc:cxnChg chg="del">
          <ac:chgData name="McKane, Jeanne" userId="ccaae3d9-a257-43fb-bdc8-036ccece4828" providerId="ADAL" clId="{D8F835A6-EE72-43A3-B723-DE936B0B8F4B}" dt="2022-10-26T19:56:41.785" v="172" actId="478"/>
          <ac:cxnSpMkLst>
            <pc:docMk/>
            <pc:sldMk cId="2797177760" sldId="1986"/>
            <ac:cxnSpMk id="6" creationId="{74DFD7D8-A131-C947-B962-8FC553DFBBB6}"/>
          </ac:cxnSpMkLst>
        </pc:cxnChg>
      </pc:sldChg>
      <pc:sldChg chg="modSp mod">
        <pc:chgData name="McKane, Jeanne" userId="ccaae3d9-a257-43fb-bdc8-036ccece4828" providerId="ADAL" clId="{D8F835A6-EE72-43A3-B723-DE936B0B8F4B}" dt="2022-10-26T19:58:08.806" v="177" actId="113"/>
        <pc:sldMkLst>
          <pc:docMk/>
          <pc:sldMk cId="2980009651" sldId="1987"/>
        </pc:sldMkLst>
        <pc:spChg chg="mod">
          <ac:chgData name="McKane, Jeanne" userId="ccaae3d9-a257-43fb-bdc8-036ccece4828" providerId="ADAL" clId="{D8F835A6-EE72-43A3-B723-DE936B0B8F4B}" dt="2022-10-26T19:58:08.806" v="177" actId="113"/>
          <ac:spMkLst>
            <pc:docMk/>
            <pc:sldMk cId="2980009651" sldId="1987"/>
            <ac:spMk id="6" creationId="{56F42EF2-4D3E-4D6E-B1EB-36720EF18F39}"/>
          </ac:spMkLst>
        </pc:spChg>
      </pc:sldChg>
      <pc:sldChg chg="modSp mod">
        <pc:chgData name="McKane, Jeanne" userId="ccaae3d9-a257-43fb-bdc8-036ccece4828" providerId="ADAL" clId="{D8F835A6-EE72-43A3-B723-DE936B0B8F4B}" dt="2022-10-26T19:58:29.510" v="178"/>
        <pc:sldMkLst>
          <pc:docMk/>
          <pc:sldMk cId="682192084" sldId="1988"/>
        </pc:sldMkLst>
        <pc:spChg chg="mod">
          <ac:chgData name="McKane, Jeanne" userId="ccaae3d9-a257-43fb-bdc8-036ccece4828" providerId="ADAL" clId="{D8F835A6-EE72-43A3-B723-DE936B0B8F4B}" dt="2022-10-26T19:58:29.510" v="178"/>
          <ac:spMkLst>
            <pc:docMk/>
            <pc:sldMk cId="682192084" sldId="1988"/>
            <ac:spMk id="4" creationId="{000ADE7C-2D37-FC45-B624-6FD4DC6A8DC1}"/>
          </ac:spMkLst>
        </pc:spChg>
      </pc:sldChg>
      <pc:sldChg chg="modSp mod">
        <pc:chgData name="McKane, Jeanne" userId="ccaae3d9-a257-43fb-bdc8-036ccece4828" providerId="ADAL" clId="{D8F835A6-EE72-43A3-B723-DE936B0B8F4B}" dt="2022-10-26T19:58:51.155" v="180" actId="207"/>
        <pc:sldMkLst>
          <pc:docMk/>
          <pc:sldMk cId="734397517" sldId="1989"/>
        </pc:sldMkLst>
        <pc:spChg chg="mod">
          <ac:chgData name="McKane, Jeanne" userId="ccaae3d9-a257-43fb-bdc8-036ccece4828" providerId="ADAL" clId="{D8F835A6-EE72-43A3-B723-DE936B0B8F4B}" dt="2022-10-26T19:58:51.155" v="180" actId="207"/>
          <ac:spMkLst>
            <pc:docMk/>
            <pc:sldMk cId="734397517" sldId="1989"/>
            <ac:spMk id="5" creationId="{24DDF61A-1F58-534E-861E-005427CEFB31}"/>
          </ac:spMkLst>
        </pc:spChg>
      </pc:sldChg>
      <pc:sldChg chg="modSp mod modNotesTx">
        <pc:chgData name="McKane, Jeanne" userId="ccaae3d9-a257-43fb-bdc8-036ccece4828" providerId="ADAL" clId="{D8F835A6-EE72-43A3-B723-DE936B0B8F4B}" dt="2022-10-26T19:59:32.303" v="183" actId="6549"/>
        <pc:sldMkLst>
          <pc:docMk/>
          <pc:sldMk cId="50083986" sldId="1990"/>
        </pc:sldMkLst>
        <pc:spChg chg="mod">
          <ac:chgData name="McKane, Jeanne" userId="ccaae3d9-a257-43fb-bdc8-036ccece4828" providerId="ADAL" clId="{D8F835A6-EE72-43A3-B723-DE936B0B8F4B}" dt="2022-10-26T19:59:09.696" v="181"/>
          <ac:spMkLst>
            <pc:docMk/>
            <pc:sldMk cId="50083986" sldId="1990"/>
            <ac:spMk id="2" creationId="{00000000-0000-0000-0000-000000000000}"/>
          </ac:spMkLst>
        </pc:spChg>
        <pc:spChg chg="mod">
          <ac:chgData name="McKane, Jeanne" userId="ccaae3d9-a257-43fb-bdc8-036ccece4828" providerId="ADAL" clId="{D8F835A6-EE72-43A3-B723-DE936B0B8F4B}" dt="2022-10-26T19:59:25.166" v="182" actId="6549"/>
          <ac:spMkLst>
            <pc:docMk/>
            <pc:sldMk cId="50083986" sldId="1990"/>
            <ac:spMk id="4" creationId="{00000000-0000-0000-0000-000000000000}"/>
          </ac:spMkLst>
        </pc:spChg>
      </pc:sldChg>
      <pc:sldChg chg="modSp mod">
        <pc:chgData name="McKane, Jeanne" userId="ccaae3d9-a257-43fb-bdc8-036ccece4828" providerId="ADAL" clId="{D8F835A6-EE72-43A3-B723-DE936B0B8F4B}" dt="2022-10-26T19:59:55.190" v="188" actId="403"/>
        <pc:sldMkLst>
          <pc:docMk/>
          <pc:sldMk cId="0" sldId="1991"/>
        </pc:sldMkLst>
        <pc:spChg chg="mod">
          <ac:chgData name="McKane, Jeanne" userId="ccaae3d9-a257-43fb-bdc8-036ccece4828" providerId="ADAL" clId="{D8F835A6-EE72-43A3-B723-DE936B0B8F4B}" dt="2022-10-26T19:59:55.190" v="188" actId="403"/>
          <ac:spMkLst>
            <pc:docMk/>
            <pc:sldMk cId="0" sldId="1991"/>
            <ac:spMk id="629" creationId="{00000000-0000-0000-0000-000000000000}"/>
          </ac:spMkLst>
        </pc:spChg>
      </pc:sldChg>
      <pc:sldChg chg="modSp mod">
        <pc:chgData name="McKane, Jeanne" userId="ccaae3d9-a257-43fb-bdc8-036ccece4828" providerId="ADAL" clId="{D8F835A6-EE72-43A3-B723-DE936B0B8F4B}" dt="2022-10-26T20:00:49.125" v="198" actId="13926"/>
        <pc:sldMkLst>
          <pc:docMk/>
          <pc:sldMk cId="813375921" sldId="1992"/>
        </pc:sldMkLst>
        <pc:spChg chg="mod">
          <ac:chgData name="McKane, Jeanne" userId="ccaae3d9-a257-43fb-bdc8-036ccece4828" providerId="ADAL" clId="{D8F835A6-EE72-43A3-B723-DE936B0B8F4B}" dt="2022-10-26T20:00:49.125" v="198" actId="13926"/>
          <ac:spMkLst>
            <pc:docMk/>
            <pc:sldMk cId="813375921" sldId="1992"/>
            <ac:spMk id="2" creationId="{00000000-0000-0000-0000-000000000000}"/>
          </ac:spMkLst>
        </pc:spChg>
      </pc:sldChg>
      <pc:sldChg chg="modSp mod modNotesTx">
        <pc:chgData name="McKane, Jeanne" userId="ccaae3d9-a257-43fb-bdc8-036ccece4828" providerId="ADAL" clId="{D8F835A6-EE72-43A3-B723-DE936B0B8F4B}" dt="2022-10-26T20:01:20.529" v="201"/>
        <pc:sldMkLst>
          <pc:docMk/>
          <pc:sldMk cId="3743710848" sldId="1993"/>
        </pc:sldMkLst>
        <pc:spChg chg="mod">
          <ac:chgData name="McKane, Jeanne" userId="ccaae3d9-a257-43fb-bdc8-036ccece4828" providerId="ADAL" clId="{D8F835A6-EE72-43A3-B723-DE936B0B8F4B}" dt="2022-10-26T20:01:11.850" v="200" actId="207"/>
          <ac:spMkLst>
            <pc:docMk/>
            <pc:sldMk cId="3743710848" sldId="1993"/>
            <ac:spMk id="5" creationId="{7C73D60E-78B0-7E47-9D34-8EB811DA664E}"/>
          </ac:spMkLst>
        </pc:spChg>
      </pc:sldChg>
      <pc:sldChg chg="modSp mod addCm modCm modNotesTx">
        <pc:chgData name="McKane, Jeanne" userId="ccaae3d9-a257-43fb-bdc8-036ccece4828" providerId="ADAL" clId="{D8F835A6-EE72-43A3-B723-DE936B0B8F4B}" dt="2022-10-26T20:17:27.558" v="210" actId="6549"/>
        <pc:sldMkLst>
          <pc:docMk/>
          <pc:sldMk cId="1631074839" sldId="1994"/>
        </pc:sldMkLst>
        <pc:spChg chg="mod">
          <ac:chgData name="McKane, Jeanne" userId="ccaae3d9-a257-43fb-bdc8-036ccece4828" providerId="ADAL" clId="{D8F835A6-EE72-43A3-B723-DE936B0B8F4B}" dt="2022-10-26T20:01:51.181" v="204"/>
          <ac:spMkLst>
            <pc:docMk/>
            <pc:sldMk cId="1631074839" sldId="1994"/>
            <ac:spMk id="2" creationId="{D3D11D4A-5A4B-42C8-B41D-A880D1F100FA}"/>
          </ac:spMkLst>
        </pc:spChg>
        <pc:spChg chg="mod">
          <ac:chgData name="McKane, Jeanne" userId="ccaae3d9-a257-43fb-bdc8-036ccece4828" providerId="ADAL" clId="{D8F835A6-EE72-43A3-B723-DE936B0B8F4B}" dt="2022-10-26T20:01:55.922" v="205" actId="6549"/>
          <ac:spMkLst>
            <pc:docMk/>
            <pc:sldMk cId="1631074839" sldId="1994"/>
            <ac:spMk id="5" creationId="{4EF0EEC0-5334-49B7-B18E-C32A3037E22F}"/>
          </ac:spMkLst>
        </pc:spChg>
      </pc:sldChg>
      <pc:sldChg chg="modSp mod addCm modCm modNotesTx">
        <pc:chgData name="McKane, Jeanne" userId="ccaae3d9-a257-43fb-bdc8-036ccece4828" providerId="ADAL" clId="{D8F835A6-EE72-43A3-B723-DE936B0B8F4B}" dt="2022-10-26T20:18:04.107" v="216"/>
        <pc:sldMkLst>
          <pc:docMk/>
          <pc:sldMk cId="1937083543" sldId="1995"/>
        </pc:sldMkLst>
        <pc:spChg chg="mod">
          <ac:chgData name="McKane, Jeanne" userId="ccaae3d9-a257-43fb-bdc8-036ccece4828" providerId="ADAL" clId="{D8F835A6-EE72-43A3-B723-DE936B0B8F4B}" dt="2022-10-26T20:17:43.469" v="211"/>
          <ac:spMkLst>
            <pc:docMk/>
            <pc:sldMk cId="1937083543" sldId="1995"/>
            <ac:spMk id="2" creationId="{D3D11D4A-5A4B-42C8-B41D-A880D1F100FA}"/>
          </ac:spMkLst>
        </pc:spChg>
        <pc:spChg chg="mod">
          <ac:chgData name="McKane, Jeanne" userId="ccaae3d9-a257-43fb-bdc8-036ccece4828" providerId="ADAL" clId="{D8F835A6-EE72-43A3-B723-DE936B0B8F4B}" dt="2022-10-26T20:17:46.013" v="212" actId="6549"/>
          <ac:spMkLst>
            <pc:docMk/>
            <pc:sldMk cId="1937083543" sldId="1995"/>
            <ac:spMk id="5" creationId="{4EF0EEC0-5334-49B7-B18E-C32A3037E22F}"/>
          </ac:spMkLst>
        </pc:spChg>
      </pc:sldChg>
      <pc:sldChg chg="modSp mod">
        <pc:chgData name="McKane, Jeanne" userId="ccaae3d9-a257-43fb-bdc8-036ccece4828" providerId="ADAL" clId="{D8F835A6-EE72-43A3-B723-DE936B0B8F4B}" dt="2022-10-26T20:18:36.543" v="220" actId="404"/>
        <pc:sldMkLst>
          <pc:docMk/>
          <pc:sldMk cId="219589158" sldId="1996"/>
        </pc:sldMkLst>
        <pc:spChg chg="mod">
          <ac:chgData name="McKane, Jeanne" userId="ccaae3d9-a257-43fb-bdc8-036ccece4828" providerId="ADAL" clId="{D8F835A6-EE72-43A3-B723-DE936B0B8F4B}" dt="2022-10-26T20:18:22.834" v="218" actId="14100"/>
          <ac:spMkLst>
            <pc:docMk/>
            <pc:sldMk cId="219589158" sldId="1996"/>
            <ac:spMk id="2" creationId="{00000000-0000-0000-0000-000000000000}"/>
          </ac:spMkLst>
        </pc:spChg>
        <pc:spChg chg="mod">
          <ac:chgData name="McKane, Jeanne" userId="ccaae3d9-a257-43fb-bdc8-036ccece4828" providerId="ADAL" clId="{D8F835A6-EE72-43A3-B723-DE936B0B8F4B}" dt="2022-10-26T20:18:36.543" v="220" actId="404"/>
          <ac:spMkLst>
            <pc:docMk/>
            <pc:sldMk cId="219589158" sldId="1996"/>
            <ac:spMk id="3" creationId="{00000000-0000-0000-0000-000000000000}"/>
          </ac:spMkLst>
        </pc:spChg>
      </pc:sldChg>
      <pc:sldChg chg="modSp mod">
        <pc:chgData name="McKane, Jeanne" userId="ccaae3d9-a257-43fb-bdc8-036ccece4828" providerId="ADAL" clId="{D8F835A6-EE72-43A3-B723-DE936B0B8F4B}" dt="2022-10-26T20:19:31.964" v="228"/>
        <pc:sldMkLst>
          <pc:docMk/>
          <pc:sldMk cId="1596098739" sldId="1997"/>
        </pc:sldMkLst>
        <pc:spChg chg="mod">
          <ac:chgData name="McKane, Jeanne" userId="ccaae3d9-a257-43fb-bdc8-036ccece4828" providerId="ADAL" clId="{D8F835A6-EE72-43A3-B723-DE936B0B8F4B}" dt="2022-10-26T20:18:53.983" v="225" actId="20577"/>
          <ac:spMkLst>
            <pc:docMk/>
            <pc:sldMk cId="1596098739" sldId="1997"/>
            <ac:spMk id="6" creationId="{39F7DEF2-E6D1-034D-89EF-AC7EAECC81E8}"/>
          </ac:spMkLst>
        </pc:spChg>
        <pc:spChg chg="mod">
          <ac:chgData name="McKane, Jeanne" userId="ccaae3d9-a257-43fb-bdc8-036ccece4828" providerId="ADAL" clId="{D8F835A6-EE72-43A3-B723-DE936B0B8F4B}" dt="2022-10-26T20:19:06.522" v="226"/>
          <ac:spMkLst>
            <pc:docMk/>
            <pc:sldMk cId="1596098739" sldId="1997"/>
            <ac:spMk id="8" creationId="{DDC75662-1920-A64B-BD35-F37518D39145}"/>
          </ac:spMkLst>
        </pc:spChg>
        <pc:spChg chg="mod">
          <ac:chgData name="McKane, Jeanne" userId="ccaae3d9-a257-43fb-bdc8-036ccece4828" providerId="ADAL" clId="{D8F835A6-EE72-43A3-B723-DE936B0B8F4B}" dt="2022-10-26T20:19:21.101" v="227"/>
          <ac:spMkLst>
            <pc:docMk/>
            <pc:sldMk cId="1596098739" sldId="1997"/>
            <ac:spMk id="11" creationId="{6C38B7F9-70B7-124C-BE68-9E43569FC114}"/>
          </ac:spMkLst>
        </pc:spChg>
        <pc:spChg chg="mod">
          <ac:chgData name="McKane, Jeanne" userId="ccaae3d9-a257-43fb-bdc8-036ccece4828" providerId="ADAL" clId="{D8F835A6-EE72-43A3-B723-DE936B0B8F4B}" dt="2022-10-26T20:19:31.964" v="228"/>
          <ac:spMkLst>
            <pc:docMk/>
            <pc:sldMk cId="1596098739" sldId="1997"/>
            <ac:spMk id="13" creationId="{6E3FF7C7-6D21-954E-B75B-B4DC421E4031}"/>
          </ac:spMkLst>
        </pc:spChg>
      </pc:sldChg>
    </pc:docChg>
  </pc:docChgLst>
  <pc:docChgLst>
    <pc:chgData name="Harrison, Susan" userId="S::susan.harrison@ontariohealth.ca::1ddf3375-323b-4640-a3c6-9d3435a6c407" providerId="AD" clId="Web-{8CF023EA-C780-30AE-8EE3-302757EF312D}"/>
    <pc:docChg chg="modSld">
      <pc:chgData name="Harrison, Susan" userId="S::susan.harrison@ontariohealth.ca::1ddf3375-323b-4640-a3c6-9d3435a6c407" providerId="AD" clId="Web-{8CF023EA-C780-30AE-8EE3-302757EF312D}" dt="2023-03-28T14:34:00.432" v="4" actId="20577"/>
      <pc:docMkLst>
        <pc:docMk/>
      </pc:docMkLst>
      <pc:sldChg chg="modSp">
        <pc:chgData name="Harrison, Susan" userId="S::susan.harrison@ontariohealth.ca::1ddf3375-323b-4640-a3c6-9d3435a6c407" providerId="AD" clId="Web-{8CF023EA-C780-30AE-8EE3-302757EF312D}" dt="2023-03-28T14:34:00.432" v="4" actId="20577"/>
        <pc:sldMkLst>
          <pc:docMk/>
          <pc:sldMk cId="424998186" sldId="2001"/>
        </pc:sldMkLst>
        <pc:spChg chg="mod">
          <ac:chgData name="Harrison, Susan" userId="S::susan.harrison@ontariohealth.ca::1ddf3375-323b-4640-a3c6-9d3435a6c407" providerId="AD" clId="Web-{8CF023EA-C780-30AE-8EE3-302757EF312D}" dt="2023-03-28T14:34:00.432" v="4" actId="20577"/>
          <ac:spMkLst>
            <pc:docMk/>
            <pc:sldMk cId="424998186" sldId="2001"/>
            <ac:spMk id="3" creationId="{1D627DEF-B274-4499-A182-CA8F2B594CEE}"/>
          </ac:spMkLst>
        </pc:spChg>
      </pc:sldChg>
    </pc:docChg>
  </pc:docChgLst>
  <pc:docChgLst>
    <pc:chgData name="McTavish, Sarah" userId="df83e2c5-6a2f-4a52-a6e9-18868009233e" providerId="ADAL" clId="{82F9C539-7B0A-4CFB-AA15-AE3598A9EB4C}"/>
    <pc:docChg chg="undo custSel modSld">
      <pc:chgData name="McTavish, Sarah" userId="df83e2c5-6a2f-4a52-a6e9-18868009233e" providerId="ADAL" clId="{82F9C539-7B0A-4CFB-AA15-AE3598A9EB4C}" dt="2023-03-22T15:01:40.598" v="72" actId="20577"/>
      <pc:docMkLst>
        <pc:docMk/>
      </pc:docMkLst>
      <pc:sldChg chg="modSp mod">
        <pc:chgData name="McTavish, Sarah" userId="df83e2c5-6a2f-4a52-a6e9-18868009233e" providerId="ADAL" clId="{82F9C539-7B0A-4CFB-AA15-AE3598A9EB4C}" dt="2023-03-22T15:01:40.598" v="72" actId="20577"/>
        <pc:sldMkLst>
          <pc:docMk/>
          <pc:sldMk cId="424998186" sldId="2001"/>
        </pc:sldMkLst>
        <pc:spChg chg="mod">
          <ac:chgData name="McTavish, Sarah" userId="df83e2c5-6a2f-4a52-a6e9-18868009233e" providerId="ADAL" clId="{82F9C539-7B0A-4CFB-AA15-AE3598A9EB4C}" dt="2023-03-22T15:01:40.598" v="72" actId="20577"/>
          <ac:spMkLst>
            <pc:docMk/>
            <pc:sldMk cId="424998186" sldId="2001"/>
            <ac:spMk id="3" creationId="{1D627DEF-B274-4499-A182-CA8F2B594CEE}"/>
          </ac:spMkLst>
        </pc:spChg>
      </pc:sldChg>
    </pc:docChg>
  </pc:docChgLst>
  <pc:docChgLst>
    <pc:chgData name="Wong, Ansely" userId="36550705-16d1-4a14-9a36-a1123b1cd993" providerId="ADAL" clId="{1631DEBE-5888-4B03-AE32-3523F2F03895}"/>
    <pc:docChg chg="undo custSel addSld delSld modSld">
      <pc:chgData name="Wong, Ansely" userId="36550705-16d1-4a14-9a36-a1123b1cd993" providerId="ADAL" clId="{1631DEBE-5888-4B03-AE32-3523F2F03895}" dt="2023-02-17T16:56:24.684" v="972" actId="1035"/>
      <pc:docMkLst>
        <pc:docMk/>
      </pc:docMkLst>
      <pc:sldChg chg="modSp mod delCm">
        <pc:chgData name="Wong, Ansely" userId="36550705-16d1-4a14-9a36-a1123b1cd993" providerId="ADAL" clId="{1631DEBE-5888-4B03-AE32-3523F2F03895}" dt="2023-02-16T16:32:24.199" v="14" actId="1592"/>
        <pc:sldMkLst>
          <pc:docMk/>
          <pc:sldMk cId="2744693021" sldId="1974"/>
        </pc:sldMkLst>
        <pc:spChg chg="mod">
          <ac:chgData name="Wong, Ansely" userId="36550705-16d1-4a14-9a36-a1123b1cd993" providerId="ADAL" clId="{1631DEBE-5888-4B03-AE32-3523F2F03895}" dt="2023-02-15T21:19:12.451" v="4" actId="13926"/>
          <ac:spMkLst>
            <pc:docMk/>
            <pc:sldMk cId="2744693021" sldId="1974"/>
            <ac:spMk id="5" creationId="{5E462B3C-C602-2DE2-ADF1-4621E0A5A88B}"/>
          </ac:spMkLst>
        </pc:spChg>
        <pc:spChg chg="mod">
          <ac:chgData name="Wong, Ansely" userId="36550705-16d1-4a14-9a36-a1123b1cd993" providerId="ADAL" clId="{1631DEBE-5888-4B03-AE32-3523F2F03895}" dt="2023-02-15T21:19:50.907" v="6" actId="20577"/>
          <ac:spMkLst>
            <pc:docMk/>
            <pc:sldMk cId="2744693021" sldId="1974"/>
            <ac:spMk id="12" creationId="{399FB2E2-8941-4E1D-88D6-AFF4AA5FCC6B}"/>
          </ac:spMkLst>
        </pc:spChg>
        <pc:cxnChg chg="mod">
          <ac:chgData name="Wong, Ansely" userId="36550705-16d1-4a14-9a36-a1123b1cd993" providerId="ADAL" clId="{1631DEBE-5888-4B03-AE32-3523F2F03895}" dt="2023-02-15T21:18:39.103" v="0" actId="692"/>
          <ac:cxnSpMkLst>
            <pc:docMk/>
            <pc:sldMk cId="2744693021" sldId="1974"/>
            <ac:cxnSpMk id="7" creationId="{8E3CAEBA-2101-6C3E-ADAB-54CA82F405B1}"/>
          </ac:cxnSpMkLst>
        </pc:cxnChg>
      </pc:sldChg>
      <pc:sldChg chg="modSp mod">
        <pc:chgData name="Wong, Ansely" userId="36550705-16d1-4a14-9a36-a1123b1cd993" providerId="ADAL" clId="{1631DEBE-5888-4B03-AE32-3523F2F03895}" dt="2023-02-15T21:23:40.279" v="13" actId="20577"/>
        <pc:sldMkLst>
          <pc:docMk/>
          <pc:sldMk cId="267434917" sldId="1975"/>
        </pc:sldMkLst>
        <pc:spChg chg="mod">
          <ac:chgData name="Wong, Ansely" userId="36550705-16d1-4a14-9a36-a1123b1cd993" providerId="ADAL" clId="{1631DEBE-5888-4B03-AE32-3523F2F03895}" dt="2023-02-15T21:23:40.279" v="13" actId="20577"/>
          <ac:spMkLst>
            <pc:docMk/>
            <pc:sldMk cId="267434917" sldId="1975"/>
            <ac:spMk id="3" creationId="{00000000-0000-0000-0000-000000000000}"/>
          </ac:spMkLst>
        </pc:spChg>
      </pc:sldChg>
      <pc:sldChg chg="addSp modSp mod delCm">
        <pc:chgData name="Wong, Ansely" userId="36550705-16d1-4a14-9a36-a1123b1cd993" providerId="ADAL" clId="{1631DEBE-5888-4B03-AE32-3523F2F03895}" dt="2023-02-17T16:55:43.935" v="960" actId="1592"/>
        <pc:sldMkLst>
          <pc:docMk/>
          <pc:sldMk cId="3754249042" sldId="1978"/>
        </pc:sldMkLst>
        <pc:spChg chg="mod">
          <ac:chgData name="Wong, Ansely" userId="36550705-16d1-4a14-9a36-a1123b1cd993" providerId="ADAL" clId="{1631DEBE-5888-4B03-AE32-3523F2F03895}" dt="2023-02-16T16:47:42.955" v="231" actId="20577"/>
          <ac:spMkLst>
            <pc:docMk/>
            <pc:sldMk cId="3754249042" sldId="1978"/>
            <ac:spMk id="2" creationId="{00000000-0000-0000-0000-000000000000}"/>
          </ac:spMkLst>
        </pc:spChg>
        <pc:spChg chg="add mod">
          <ac:chgData name="Wong, Ansely" userId="36550705-16d1-4a14-9a36-a1123b1cd993" providerId="ADAL" clId="{1631DEBE-5888-4B03-AE32-3523F2F03895}" dt="2023-02-16T16:43:17.501" v="175" actId="1037"/>
          <ac:spMkLst>
            <pc:docMk/>
            <pc:sldMk cId="3754249042" sldId="1978"/>
            <ac:spMk id="5" creationId="{8978AF99-6DF2-24CB-2D88-BC5439B777CE}"/>
          </ac:spMkLst>
        </pc:spChg>
        <pc:spChg chg="mod">
          <ac:chgData name="Wong, Ansely" userId="36550705-16d1-4a14-9a36-a1123b1cd993" providerId="ADAL" clId="{1631DEBE-5888-4B03-AE32-3523F2F03895}" dt="2023-02-16T16:44:40.098" v="207" actId="122"/>
          <ac:spMkLst>
            <pc:docMk/>
            <pc:sldMk cId="3754249042" sldId="1978"/>
            <ac:spMk id="12" creationId="{F0F35BBD-54CB-4390-9756-E2365E67CCA5}"/>
          </ac:spMkLst>
        </pc:spChg>
        <pc:spChg chg="mod">
          <ac:chgData name="Wong, Ansely" userId="36550705-16d1-4a14-9a36-a1123b1cd993" providerId="ADAL" clId="{1631DEBE-5888-4B03-AE32-3523F2F03895}" dt="2023-02-16T16:44:10.982" v="201" actId="1037"/>
          <ac:spMkLst>
            <pc:docMk/>
            <pc:sldMk cId="3754249042" sldId="1978"/>
            <ac:spMk id="22" creationId="{00000000-0000-0000-0000-000000000000}"/>
          </ac:spMkLst>
        </pc:spChg>
        <pc:spChg chg="mod">
          <ac:chgData name="Wong, Ansely" userId="36550705-16d1-4a14-9a36-a1123b1cd993" providerId="ADAL" clId="{1631DEBE-5888-4B03-AE32-3523F2F03895}" dt="2023-02-16T16:44:20.080" v="202" actId="1076"/>
          <ac:spMkLst>
            <pc:docMk/>
            <pc:sldMk cId="3754249042" sldId="1978"/>
            <ac:spMk id="24" creationId="{4853A873-C959-4D38-8278-FD7FE247F985}"/>
          </ac:spMkLst>
        </pc:spChg>
        <pc:spChg chg="mod">
          <ac:chgData name="Wong, Ansely" userId="36550705-16d1-4a14-9a36-a1123b1cd993" providerId="ADAL" clId="{1631DEBE-5888-4B03-AE32-3523F2F03895}" dt="2023-02-16T16:43:25.398" v="188" actId="1038"/>
          <ac:spMkLst>
            <pc:docMk/>
            <pc:sldMk cId="3754249042" sldId="1978"/>
            <ac:spMk id="25" creationId="{03E716EF-89B3-412B-9FC8-3C5BA1689C25}"/>
          </ac:spMkLst>
        </pc:spChg>
        <pc:picChg chg="add mod">
          <ac:chgData name="Wong, Ansely" userId="36550705-16d1-4a14-9a36-a1123b1cd993" providerId="ADAL" clId="{1631DEBE-5888-4B03-AE32-3523F2F03895}" dt="2023-02-16T16:43:25.398" v="188" actId="1038"/>
          <ac:picMkLst>
            <pc:docMk/>
            <pc:sldMk cId="3754249042" sldId="1978"/>
            <ac:picMk id="4" creationId="{4B48B080-F2A8-25D8-065D-048804645F22}"/>
          </ac:picMkLst>
        </pc:picChg>
        <pc:picChg chg="add mod">
          <ac:chgData name="Wong, Ansely" userId="36550705-16d1-4a14-9a36-a1123b1cd993" providerId="ADAL" clId="{1631DEBE-5888-4B03-AE32-3523F2F03895}" dt="2023-02-16T16:44:20.080" v="202" actId="1076"/>
          <ac:picMkLst>
            <pc:docMk/>
            <pc:sldMk cId="3754249042" sldId="1978"/>
            <ac:picMk id="8" creationId="{300D9CCF-1E5F-CA5E-4C97-E4BD9DE9CCDE}"/>
          </ac:picMkLst>
        </pc:picChg>
        <pc:picChg chg="add mod">
          <ac:chgData name="Wong, Ansely" userId="36550705-16d1-4a14-9a36-a1123b1cd993" providerId="ADAL" clId="{1631DEBE-5888-4B03-AE32-3523F2F03895}" dt="2023-02-16T16:43:17.501" v="175" actId="1037"/>
          <ac:picMkLst>
            <pc:docMk/>
            <pc:sldMk cId="3754249042" sldId="1978"/>
            <ac:picMk id="10" creationId="{0553324D-6F85-7169-1619-5F9761403F91}"/>
          </ac:picMkLst>
        </pc:picChg>
        <pc:picChg chg="mod">
          <ac:chgData name="Wong, Ansely" userId="36550705-16d1-4a14-9a36-a1123b1cd993" providerId="ADAL" clId="{1631DEBE-5888-4B03-AE32-3523F2F03895}" dt="2023-02-16T16:44:10.982" v="201" actId="1037"/>
          <ac:picMkLst>
            <pc:docMk/>
            <pc:sldMk cId="3754249042" sldId="1978"/>
            <ac:picMk id="15" creationId="{661259AA-E2C6-4753-A057-C68A598A68F8}"/>
          </ac:picMkLst>
        </pc:picChg>
        <pc:picChg chg="add mod">
          <ac:chgData name="Wong, Ansely" userId="36550705-16d1-4a14-9a36-a1123b1cd993" providerId="ADAL" clId="{1631DEBE-5888-4B03-AE32-3523F2F03895}" dt="2023-02-16T16:42:44.930" v="145" actId="14861"/>
          <ac:picMkLst>
            <pc:docMk/>
            <pc:sldMk cId="3754249042" sldId="1978"/>
            <ac:picMk id="16" creationId="{8077966A-9437-4983-CE0E-9A29B9475FBF}"/>
          </ac:picMkLst>
        </pc:picChg>
        <pc:picChg chg="add mod">
          <ac:chgData name="Wong, Ansely" userId="36550705-16d1-4a14-9a36-a1123b1cd993" providerId="ADAL" clId="{1631DEBE-5888-4B03-AE32-3523F2F03895}" dt="2023-02-16T16:44:32.029" v="206" actId="1035"/>
          <ac:picMkLst>
            <pc:docMk/>
            <pc:sldMk cId="3754249042" sldId="1978"/>
            <ac:picMk id="18" creationId="{A6741F86-94E2-8855-18AC-064E842C3A27}"/>
          </ac:picMkLst>
        </pc:picChg>
      </pc:sldChg>
      <pc:sldChg chg="addSp modSp mod delCm">
        <pc:chgData name="Wong, Ansely" userId="36550705-16d1-4a14-9a36-a1123b1cd993" providerId="ADAL" clId="{1631DEBE-5888-4B03-AE32-3523F2F03895}" dt="2023-02-16T17:06:14.525" v="502" actId="1592"/>
        <pc:sldMkLst>
          <pc:docMk/>
          <pc:sldMk cId="3773238825" sldId="1979"/>
        </pc:sldMkLst>
        <pc:spChg chg="mod">
          <ac:chgData name="Wong, Ansely" userId="36550705-16d1-4a14-9a36-a1123b1cd993" providerId="ADAL" clId="{1631DEBE-5888-4B03-AE32-3523F2F03895}" dt="2023-02-16T17:05:54.398" v="493" actId="1076"/>
          <ac:spMkLst>
            <pc:docMk/>
            <pc:sldMk cId="3773238825" sldId="1979"/>
            <ac:spMk id="17" creationId="{E1BA80DA-2E42-A247-901F-49003CF0B24E}"/>
          </ac:spMkLst>
        </pc:spChg>
        <pc:spChg chg="mod">
          <ac:chgData name="Wong, Ansely" userId="36550705-16d1-4a14-9a36-a1123b1cd993" providerId="ADAL" clId="{1631DEBE-5888-4B03-AE32-3523F2F03895}" dt="2023-02-16T17:05:28.640" v="492" actId="1037"/>
          <ac:spMkLst>
            <pc:docMk/>
            <pc:sldMk cId="3773238825" sldId="1979"/>
            <ac:spMk id="18" creationId="{E36393B9-558E-0242-9948-3BD695AD8D63}"/>
          </ac:spMkLst>
        </pc:spChg>
        <pc:spChg chg="mod">
          <ac:chgData name="Wong, Ansely" userId="36550705-16d1-4a14-9a36-a1123b1cd993" providerId="ADAL" clId="{1631DEBE-5888-4B03-AE32-3523F2F03895}" dt="2023-02-16T17:02:37.586" v="391" actId="1076"/>
          <ac:spMkLst>
            <pc:docMk/>
            <pc:sldMk cId="3773238825" sldId="1979"/>
            <ac:spMk id="20" creationId="{DE05E8AF-D01F-A847-BF76-EA1A662E57A1}"/>
          </ac:spMkLst>
        </pc:spChg>
        <pc:picChg chg="add mod ord">
          <ac:chgData name="Wong, Ansely" userId="36550705-16d1-4a14-9a36-a1123b1cd993" providerId="ADAL" clId="{1631DEBE-5888-4B03-AE32-3523F2F03895}" dt="2023-02-16T17:01:44.723" v="309" actId="14861"/>
          <ac:picMkLst>
            <pc:docMk/>
            <pc:sldMk cId="3773238825" sldId="1979"/>
            <ac:picMk id="3" creationId="{AD7E5ECD-3E90-AD54-BEC1-9E5C029063B7}"/>
          </ac:picMkLst>
        </pc:picChg>
        <pc:picChg chg="add mod ord">
          <ac:chgData name="Wong, Ansely" userId="36550705-16d1-4a14-9a36-a1123b1cd993" providerId="ADAL" clId="{1631DEBE-5888-4B03-AE32-3523F2F03895}" dt="2023-02-16T17:05:28.640" v="492" actId="1037"/>
          <ac:picMkLst>
            <pc:docMk/>
            <pc:sldMk cId="3773238825" sldId="1979"/>
            <ac:picMk id="5" creationId="{6DC21A27-E78C-DEB2-1A02-E7AF8C9A551D}"/>
          </ac:picMkLst>
        </pc:picChg>
        <pc:picChg chg="add mod ord">
          <ac:chgData name="Wong, Ansely" userId="36550705-16d1-4a14-9a36-a1123b1cd993" providerId="ADAL" clId="{1631DEBE-5888-4B03-AE32-3523F2F03895}" dt="2023-02-16T17:03:57.015" v="429" actId="1038"/>
          <ac:picMkLst>
            <pc:docMk/>
            <pc:sldMk cId="3773238825" sldId="1979"/>
            <ac:picMk id="7" creationId="{3DDCC1C5-870E-749A-FBCA-BAFF15D8F26B}"/>
          </ac:picMkLst>
        </pc:picChg>
        <pc:picChg chg="add mod">
          <ac:chgData name="Wong, Ansely" userId="36550705-16d1-4a14-9a36-a1123b1cd993" providerId="ADAL" clId="{1631DEBE-5888-4B03-AE32-3523F2F03895}" dt="2023-02-16T17:06:00.156" v="501" actId="1038"/>
          <ac:picMkLst>
            <pc:docMk/>
            <pc:sldMk cId="3773238825" sldId="1979"/>
            <ac:picMk id="9" creationId="{C98B6ABA-E431-5D90-1201-EAFC5C5750DC}"/>
          </ac:picMkLst>
        </pc:picChg>
        <pc:cxnChg chg="mod">
          <ac:chgData name="Wong, Ansely" userId="36550705-16d1-4a14-9a36-a1123b1cd993" providerId="ADAL" clId="{1631DEBE-5888-4B03-AE32-3523F2F03895}" dt="2023-02-16T17:05:54.398" v="493" actId="1076"/>
          <ac:cxnSpMkLst>
            <pc:docMk/>
            <pc:sldMk cId="3773238825" sldId="1979"/>
            <ac:cxnSpMk id="23" creationId="{DA4006C9-9AAE-A340-B924-AAE17E55DA5C}"/>
          </ac:cxnSpMkLst>
        </pc:cxnChg>
        <pc:cxnChg chg="mod">
          <ac:chgData name="Wong, Ansely" userId="36550705-16d1-4a14-9a36-a1123b1cd993" providerId="ADAL" clId="{1631DEBE-5888-4B03-AE32-3523F2F03895}" dt="2023-02-16T17:05:28.640" v="492" actId="1037"/>
          <ac:cxnSpMkLst>
            <pc:docMk/>
            <pc:sldMk cId="3773238825" sldId="1979"/>
            <ac:cxnSpMk id="25" creationId="{F736C12B-5523-0B4C-A29D-21271DA5935B}"/>
          </ac:cxnSpMkLst>
        </pc:cxnChg>
      </pc:sldChg>
      <pc:sldChg chg="addSp modSp mod delCm">
        <pc:chgData name="Wong, Ansely" userId="36550705-16d1-4a14-9a36-a1123b1cd993" providerId="ADAL" clId="{1631DEBE-5888-4B03-AE32-3523F2F03895}" dt="2023-02-16T17:06:58.637" v="528" actId="1592"/>
        <pc:sldMkLst>
          <pc:docMk/>
          <pc:sldMk cId="3977951361" sldId="1980"/>
        </pc:sldMkLst>
        <pc:picChg chg="add mod">
          <ac:chgData name="Wong, Ansely" userId="36550705-16d1-4a14-9a36-a1123b1cd993" providerId="ADAL" clId="{1631DEBE-5888-4B03-AE32-3523F2F03895}" dt="2023-02-16T17:06:54.042" v="527" actId="1038"/>
          <ac:picMkLst>
            <pc:docMk/>
            <pc:sldMk cId="3977951361" sldId="1980"/>
            <ac:picMk id="4" creationId="{1CBA9178-1D98-333C-8B45-D955A7EE3D04}"/>
          </ac:picMkLst>
        </pc:picChg>
      </pc:sldChg>
      <pc:sldChg chg="addSp delSp modSp mod delCm">
        <pc:chgData name="Wong, Ansely" userId="36550705-16d1-4a14-9a36-a1123b1cd993" providerId="ADAL" clId="{1631DEBE-5888-4B03-AE32-3523F2F03895}" dt="2023-02-16T17:09:29.299" v="565" actId="1592"/>
        <pc:sldMkLst>
          <pc:docMk/>
          <pc:sldMk cId="1765776785" sldId="1984"/>
        </pc:sldMkLst>
        <pc:picChg chg="add del mod">
          <ac:chgData name="Wong, Ansely" userId="36550705-16d1-4a14-9a36-a1123b1cd993" providerId="ADAL" clId="{1631DEBE-5888-4B03-AE32-3523F2F03895}" dt="2023-02-16T17:07:26.267" v="552" actId="478"/>
          <ac:picMkLst>
            <pc:docMk/>
            <pc:sldMk cId="1765776785" sldId="1984"/>
            <ac:picMk id="4" creationId="{8C815DB2-7D88-9F07-FBC4-ACF8F73E6ADC}"/>
          </ac:picMkLst>
        </pc:picChg>
        <pc:picChg chg="add del mod">
          <ac:chgData name="Wong, Ansely" userId="36550705-16d1-4a14-9a36-a1123b1cd993" providerId="ADAL" clId="{1631DEBE-5888-4B03-AE32-3523F2F03895}" dt="2023-02-16T17:07:37.248" v="556" actId="478"/>
          <ac:picMkLst>
            <pc:docMk/>
            <pc:sldMk cId="1765776785" sldId="1984"/>
            <ac:picMk id="7" creationId="{94579F3A-583C-1676-423C-205E45446588}"/>
          </ac:picMkLst>
        </pc:picChg>
        <pc:picChg chg="add mod">
          <ac:chgData name="Wong, Ansely" userId="36550705-16d1-4a14-9a36-a1123b1cd993" providerId="ADAL" clId="{1631DEBE-5888-4B03-AE32-3523F2F03895}" dt="2023-02-16T17:09:24.592" v="564" actId="14861"/>
          <ac:picMkLst>
            <pc:docMk/>
            <pc:sldMk cId="1765776785" sldId="1984"/>
            <ac:picMk id="9" creationId="{F39DC4CA-166C-4020-6914-053F0DCBB3C9}"/>
          </ac:picMkLst>
        </pc:picChg>
      </pc:sldChg>
      <pc:sldChg chg="addSp delSp modSp mod delCm">
        <pc:chgData name="Wong, Ansely" userId="36550705-16d1-4a14-9a36-a1123b1cd993" providerId="ADAL" clId="{1631DEBE-5888-4B03-AE32-3523F2F03895}" dt="2023-02-16T19:42:34.348" v="955" actId="1035"/>
        <pc:sldMkLst>
          <pc:docMk/>
          <pc:sldMk cId="2305115646" sldId="1985"/>
        </pc:sldMkLst>
        <pc:picChg chg="del">
          <ac:chgData name="Wong, Ansely" userId="36550705-16d1-4a14-9a36-a1123b1cd993" providerId="ADAL" clId="{1631DEBE-5888-4B03-AE32-3523F2F03895}" dt="2023-02-16T18:33:13.736" v="567" actId="478"/>
          <ac:picMkLst>
            <pc:docMk/>
            <pc:sldMk cId="2305115646" sldId="1985"/>
            <ac:picMk id="3" creationId="{8E7F62BA-7716-F7E2-E7E4-0BF6CB814804}"/>
          </ac:picMkLst>
        </pc:picChg>
        <pc:picChg chg="add mod">
          <ac:chgData name="Wong, Ansely" userId="36550705-16d1-4a14-9a36-a1123b1cd993" providerId="ADAL" clId="{1631DEBE-5888-4B03-AE32-3523F2F03895}" dt="2023-02-16T19:42:34.348" v="955" actId="1035"/>
          <ac:picMkLst>
            <pc:docMk/>
            <pc:sldMk cId="2305115646" sldId="1985"/>
            <ac:picMk id="6" creationId="{7627C130-9E98-FF62-45C7-23159048C49C}"/>
          </ac:picMkLst>
        </pc:picChg>
      </pc:sldChg>
      <pc:sldChg chg="modSp mod delCm modNotesTx">
        <pc:chgData name="Wong, Ansely" userId="36550705-16d1-4a14-9a36-a1123b1cd993" providerId="ADAL" clId="{1631DEBE-5888-4B03-AE32-3523F2F03895}" dt="2023-02-17T16:56:01.492" v="962" actId="20577"/>
        <pc:sldMkLst>
          <pc:docMk/>
          <pc:sldMk cId="2797177760" sldId="1986"/>
        </pc:sldMkLst>
        <pc:spChg chg="mod">
          <ac:chgData name="Wong, Ansely" userId="36550705-16d1-4a14-9a36-a1123b1cd993" providerId="ADAL" clId="{1631DEBE-5888-4B03-AE32-3523F2F03895}" dt="2023-02-16T19:41:02.181" v="935" actId="20577"/>
          <ac:spMkLst>
            <pc:docMk/>
            <pc:sldMk cId="2797177760" sldId="1986"/>
            <ac:spMk id="5" creationId="{58410E86-D30A-6A45-AB50-2CB9CE93C28B}"/>
          </ac:spMkLst>
        </pc:spChg>
      </pc:sldChg>
      <pc:sldChg chg="del">
        <pc:chgData name="Wong, Ansely" userId="36550705-16d1-4a14-9a36-a1123b1cd993" providerId="ADAL" clId="{1631DEBE-5888-4B03-AE32-3523F2F03895}" dt="2023-02-16T19:18:06.647" v="657" actId="47"/>
        <pc:sldMkLst>
          <pc:docMk/>
          <pc:sldMk cId="2980009651" sldId="1987"/>
        </pc:sldMkLst>
      </pc:sldChg>
      <pc:sldChg chg="del">
        <pc:chgData name="Wong, Ansely" userId="36550705-16d1-4a14-9a36-a1123b1cd993" providerId="ADAL" clId="{1631DEBE-5888-4B03-AE32-3523F2F03895}" dt="2023-02-16T19:18:06.647" v="657" actId="47"/>
        <pc:sldMkLst>
          <pc:docMk/>
          <pc:sldMk cId="682192084" sldId="1988"/>
        </pc:sldMkLst>
      </pc:sldChg>
      <pc:sldChg chg="modSp mod delCm">
        <pc:chgData name="Wong, Ansely" userId="36550705-16d1-4a14-9a36-a1123b1cd993" providerId="ADAL" clId="{1631DEBE-5888-4B03-AE32-3523F2F03895}" dt="2023-02-16T19:43:56.776" v="956" actId="1592"/>
        <pc:sldMkLst>
          <pc:docMk/>
          <pc:sldMk cId="50083986" sldId="1990"/>
        </pc:sldMkLst>
        <pc:spChg chg="mod">
          <ac:chgData name="Wong, Ansely" userId="36550705-16d1-4a14-9a36-a1123b1cd993" providerId="ADAL" clId="{1631DEBE-5888-4B03-AE32-3523F2F03895}" dt="2023-02-16T19:35:53.411" v="901" actId="1036"/>
          <ac:spMkLst>
            <pc:docMk/>
            <pc:sldMk cId="50083986" sldId="1990"/>
            <ac:spMk id="4" creationId="{00000000-0000-0000-0000-000000000000}"/>
          </ac:spMkLst>
        </pc:spChg>
      </pc:sldChg>
      <pc:sldChg chg="modSp mod">
        <pc:chgData name="Wong, Ansely" userId="36550705-16d1-4a14-9a36-a1123b1cd993" providerId="ADAL" clId="{1631DEBE-5888-4B03-AE32-3523F2F03895}" dt="2023-02-16T19:24:20.741" v="696"/>
        <pc:sldMkLst>
          <pc:docMk/>
          <pc:sldMk cId="0" sldId="1991"/>
        </pc:sldMkLst>
        <pc:spChg chg="mod">
          <ac:chgData name="Wong, Ansely" userId="36550705-16d1-4a14-9a36-a1123b1cd993" providerId="ADAL" clId="{1631DEBE-5888-4B03-AE32-3523F2F03895}" dt="2023-02-16T19:24:20.741" v="696"/>
          <ac:spMkLst>
            <pc:docMk/>
            <pc:sldMk cId="0" sldId="1991"/>
            <ac:spMk id="628" creationId="{00000000-0000-0000-0000-000000000000}"/>
          </ac:spMkLst>
        </pc:spChg>
      </pc:sldChg>
      <pc:sldChg chg="addSp delSp modSp mod">
        <pc:chgData name="Wong, Ansely" userId="36550705-16d1-4a14-9a36-a1123b1cd993" providerId="ADAL" clId="{1631DEBE-5888-4B03-AE32-3523F2F03895}" dt="2023-02-16T19:26:21.838" v="726" actId="20577"/>
        <pc:sldMkLst>
          <pc:docMk/>
          <pc:sldMk cId="813375921" sldId="1992"/>
        </pc:sldMkLst>
        <pc:spChg chg="mod">
          <ac:chgData name="Wong, Ansely" userId="36550705-16d1-4a14-9a36-a1123b1cd993" providerId="ADAL" clId="{1631DEBE-5888-4B03-AE32-3523F2F03895}" dt="2023-02-16T19:26:21.838" v="726" actId="20577"/>
          <ac:spMkLst>
            <pc:docMk/>
            <pc:sldMk cId="813375921" sldId="1992"/>
            <ac:spMk id="2" creationId="{00000000-0000-0000-0000-000000000000}"/>
          </ac:spMkLst>
        </pc:spChg>
        <pc:spChg chg="mod">
          <ac:chgData name="Wong, Ansely" userId="36550705-16d1-4a14-9a36-a1123b1cd993" providerId="ADAL" clId="{1631DEBE-5888-4B03-AE32-3523F2F03895}" dt="2023-02-16T19:25:44.183" v="712" actId="13926"/>
          <ac:spMkLst>
            <pc:docMk/>
            <pc:sldMk cId="813375921" sldId="1992"/>
            <ac:spMk id="3" creationId="{00000000-0000-0000-0000-000000000000}"/>
          </ac:spMkLst>
        </pc:spChg>
        <pc:spChg chg="add del">
          <ac:chgData name="Wong, Ansely" userId="36550705-16d1-4a14-9a36-a1123b1cd993" providerId="ADAL" clId="{1631DEBE-5888-4B03-AE32-3523F2F03895}" dt="2023-02-16T19:25:56.006" v="714" actId="22"/>
          <ac:spMkLst>
            <pc:docMk/>
            <pc:sldMk cId="813375921" sldId="1992"/>
            <ac:spMk id="5" creationId="{206991D5-EF54-96A4-8B8A-9980D7B28257}"/>
          </ac:spMkLst>
        </pc:spChg>
      </pc:sldChg>
      <pc:sldChg chg="delCm">
        <pc:chgData name="Wong, Ansely" userId="36550705-16d1-4a14-9a36-a1123b1cd993" providerId="ADAL" clId="{1631DEBE-5888-4B03-AE32-3523F2F03895}" dt="2023-02-16T19:32:29.494" v="870" actId="1592"/>
        <pc:sldMkLst>
          <pc:docMk/>
          <pc:sldMk cId="3743710848" sldId="1993"/>
        </pc:sldMkLst>
      </pc:sldChg>
      <pc:sldChg chg="modSp mod delCm">
        <pc:chgData name="Wong, Ansely" userId="36550705-16d1-4a14-9a36-a1123b1cd993" providerId="ADAL" clId="{1631DEBE-5888-4B03-AE32-3523F2F03895}" dt="2023-02-16T19:38:15.714" v="929" actId="1036"/>
        <pc:sldMkLst>
          <pc:docMk/>
          <pc:sldMk cId="1631074839" sldId="1994"/>
        </pc:sldMkLst>
        <pc:spChg chg="mod">
          <ac:chgData name="Wong, Ansely" userId="36550705-16d1-4a14-9a36-a1123b1cd993" providerId="ADAL" clId="{1631DEBE-5888-4B03-AE32-3523F2F03895}" dt="2023-02-16T19:38:15.714" v="929" actId="1036"/>
          <ac:spMkLst>
            <pc:docMk/>
            <pc:sldMk cId="1631074839" sldId="1994"/>
            <ac:spMk id="5" creationId="{4EF0EEC0-5334-49B7-B18E-C32A3037E22F}"/>
          </ac:spMkLst>
        </pc:spChg>
      </pc:sldChg>
      <pc:sldChg chg="modSp mod delCm">
        <pc:chgData name="Wong, Ansely" userId="36550705-16d1-4a14-9a36-a1123b1cd993" providerId="ADAL" clId="{1631DEBE-5888-4B03-AE32-3523F2F03895}" dt="2023-02-16T19:38:38.842" v="934" actId="1592"/>
        <pc:sldMkLst>
          <pc:docMk/>
          <pc:sldMk cId="1937083543" sldId="1995"/>
        </pc:sldMkLst>
        <pc:spChg chg="mod">
          <ac:chgData name="Wong, Ansely" userId="36550705-16d1-4a14-9a36-a1123b1cd993" providerId="ADAL" clId="{1631DEBE-5888-4B03-AE32-3523F2F03895}" dt="2023-02-16T19:38:34.826" v="933" actId="14100"/>
          <ac:spMkLst>
            <pc:docMk/>
            <pc:sldMk cId="1937083543" sldId="1995"/>
            <ac:spMk id="5" creationId="{4EF0EEC0-5334-49B7-B18E-C32A3037E22F}"/>
          </ac:spMkLst>
        </pc:spChg>
      </pc:sldChg>
      <pc:sldChg chg="del">
        <pc:chgData name="Wong, Ansely" userId="36550705-16d1-4a14-9a36-a1123b1cd993" providerId="ADAL" clId="{1631DEBE-5888-4B03-AE32-3523F2F03895}" dt="2023-02-16T19:36:30.054" v="903" actId="47"/>
        <pc:sldMkLst>
          <pc:docMk/>
          <pc:sldMk cId="219589158" sldId="1996"/>
        </pc:sldMkLst>
      </pc:sldChg>
      <pc:sldChg chg="add">
        <pc:chgData name="Wong, Ansely" userId="36550705-16d1-4a14-9a36-a1123b1cd993" providerId="ADAL" clId="{1631DEBE-5888-4B03-AE32-3523F2F03895}" dt="2023-02-16T18:39:12.516" v="603"/>
        <pc:sldMkLst>
          <pc:docMk/>
          <pc:sldMk cId="983514500" sldId="1998"/>
        </pc:sldMkLst>
      </pc:sldChg>
      <pc:sldChg chg="add">
        <pc:chgData name="Wong, Ansely" userId="36550705-16d1-4a14-9a36-a1123b1cd993" providerId="ADAL" clId="{1631DEBE-5888-4B03-AE32-3523F2F03895}" dt="2023-02-16T18:39:12.516" v="603"/>
        <pc:sldMkLst>
          <pc:docMk/>
          <pc:sldMk cId="424998186" sldId="2001"/>
        </pc:sldMkLst>
      </pc:sldChg>
      <pc:sldChg chg="modSp add mod">
        <pc:chgData name="Wong, Ansely" userId="36550705-16d1-4a14-9a36-a1123b1cd993" providerId="ADAL" clId="{1631DEBE-5888-4B03-AE32-3523F2F03895}" dt="2023-02-16T19:05:46.094" v="613"/>
        <pc:sldMkLst>
          <pc:docMk/>
          <pc:sldMk cId="2355701509" sldId="2005"/>
        </pc:sldMkLst>
        <pc:spChg chg="mod">
          <ac:chgData name="Wong, Ansely" userId="36550705-16d1-4a14-9a36-a1123b1cd993" providerId="ADAL" clId="{1631DEBE-5888-4B03-AE32-3523F2F03895}" dt="2023-02-16T19:05:38.554" v="612" actId="1035"/>
          <ac:spMkLst>
            <pc:docMk/>
            <pc:sldMk cId="2355701509" sldId="2005"/>
            <ac:spMk id="3" creationId="{EEB9BB38-5A0C-4AA5-8473-6D96D7969686}"/>
          </ac:spMkLst>
        </pc:spChg>
        <pc:spChg chg="mod">
          <ac:chgData name="Wong, Ansely" userId="36550705-16d1-4a14-9a36-a1123b1cd993" providerId="ADAL" clId="{1631DEBE-5888-4B03-AE32-3523F2F03895}" dt="2023-02-16T19:05:35.371" v="610" actId="1035"/>
          <ac:spMkLst>
            <pc:docMk/>
            <pc:sldMk cId="2355701509" sldId="2005"/>
            <ac:spMk id="8" creationId="{D4F89C85-0611-4946-BAE0-10D1B8EB5991}"/>
          </ac:spMkLst>
        </pc:spChg>
        <pc:graphicFrameChg chg="mod">
          <ac:chgData name="Wong, Ansely" userId="36550705-16d1-4a14-9a36-a1123b1cd993" providerId="ADAL" clId="{1631DEBE-5888-4B03-AE32-3523F2F03895}" dt="2023-02-16T19:05:46.094" v="613"/>
          <ac:graphicFrameMkLst>
            <pc:docMk/>
            <pc:sldMk cId="2355701509" sldId="2005"/>
            <ac:graphicFrameMk id="6" creationId="{556C9F80-7D56-4C43-8A13-EEB06C15630B}"/>
          </ac:graphicFrameMkLst>
        </pc:graphicFrameChg>
      </pc:sldChg>
      <pc:sldChg chg="add">
        <pc:chgData name="Wong, Ansely" userId="36550705-16d1-4a14-9a36-a1123b1cd993" providerId="ADAL" clId="{1631DEBE-5888-4B03-AE32-3523F2F03895}" dt="2023-02-16T18:39:12.516" v="603"/>
        <pc:sldMkLst>
          <pc:docMk/>
          <pc:sldMk cId="3498274041" sldId="2018"/>
        </pc:sldMkLst>
      </pc:sldChg>
      <pc:sldChg chg="add">
        <pc:chgData name="Wong, Ansely" userId="36550705-16d1-4a14-9a36-a1123b1cd993" providerId="ADAL" clId="{1631DEBE-5888-4B03-AE32-3523F2F03895}" dt="2023-02-16T18:39:12.516" v="603"/>
        <pc:sldMkLst>
          <pc:docMk/>
          <pc:sldMk cId="4289961281" sldId="2020"/>
        </pc:sldMkLst>
      </pc:sldChg>
      <pc:sldChg chg="modSp add mod">
        <pc:chgData name="Wong, Ansely" userId="36550705-16d1-4a14-9a36-a1123b1cd993" providerId="ADAL" clId="{1631DEBE-5888-4B03-AE32-3523F2F03895}" dt="2023-02-17T16:56:24.684" v="972" actId="1035"/>
        <pc:sldMkLst>
          <pc:docMk/>
          <pc:sldMk cId="3003978645" sldId="2021"/>
        </pc:sldMkLst>
        <pc:spChg chg="mod">
          <ac:chgData name="Wong, Ansely" userId="36550705-16d1-4a14-9a36-a1123b1cd993" providerId="ADAL" clId="{1631DEBE-5888-4B03-AE32-3523F2F03895}" dt="2023-02-17T16:56:24.684" v="972" actId="1035"/>
          <ac:spMkLst>
            <pc:docMk/>
            <pc:sldMk cId="3003978645" sldId="2021"/>
            <ac:spMk id="7" creationId="{6F02DB16-DF91-407E-A9B6-1FE5BBEAA90C}"/>
          </ac:spMkLst>
        </pc:spChg>
      </pc:sldChg>
      <pc:sldChg chg="add">
        <pc:chgData name="Wong, Ansely" userId="36550705-16d1-4a14-9a36-a1123b1cd993" providerId="ADAL" clId="{1631DEBE-5888-4B03-AE32-3523F2F03895}" dt="2023-02-16T18:39:12.516" v="603"/>
        <pc:sldMkLst>
          <pc:docMk/>
          <pc:sldMk cId="3382319023" sldId="2022"/>
        </pc:sldMkLst>
      </pc:sldChg>
      <pc:sldChg chg="modSp add mod">
        <pc:chgData name="Wong, Ansely" userId="36550705-16d1-4a14-9a36-a1123b1cd993" providerId="ADAL" clId="{1631DEBE-5888-4B03-AE32-3523F2F03895}" dt="2023-02-16T19:12:18.961" v="634" actId="1035"/>
        <pc:sldMkLst>
          <pc:docMk/>
          <pc:sldMk cId="1475645832" sldId="2023"/>
        </pc:sldMkLst>
        <pc:spChg chg="mod">
          <ac:chgData name="Wong, Ansely" userId="36550705-16d1-4a14-9a36-a1123b1cd993" providerId="ADAL" clId="{1631DEBE-5888-4B03-AE32-3523F2F03895}" dt="2023-02-16T19:12:18.961" v="634" actId="1035"/>
          <ac:spMkLst>
            <pc:docMk/>
            <pc:sldMk cId="1475645832" sldId="2023"/>
            <ac:spMk id="5" creationId="{9D24E227-C26F-3B2D-6FD3-084B14D8E535}"/>
          </ac:spMkLst>
        </pc:spChg>
        <pc:graphicFrameChg chg="mod">
          <ac:chgData name="Wong, Ansely" userId="36550705-16d1-4a14-9a36-a1123b1cd993" providerId="ADAL" clId="{1631DEBE-5888-4B03-AE32-3523F2F03895}" dt="2023-02-16T19:12:07.899" v="627"/>
          <ac:graphicFrameMkLst>
            <pc:docMk/>
            <pc:sldMk cId="1475645832" sldId="2023"/>
            <ac:graphicFrameMk id="14" creationId="{3816B5F1-2BB8-1318-2896-AFA48211DFC0}"/>
          </ac:graphicFrameMkLst>
        </pc:graphicFrameChg>
      </pc:sldChg>
      <pc:sldChg chg="modSp add">
        <pc:chgData name="Wong, Ansely" userId="36550705-16d1-4a14-9a36-a1123b1cd993" providerId="ADAL" clId="{1631DEBE-5888-4B03-AE32-3523F2F03895}" dt="2023-02-16T19:05:04.729" v="605" actId="20577"/>
        <pc:sldMkLst>
          <pc:docMk/>
          <pc:sldMk cId="4235504862" sldId="2024"/>
        </pc:sldMkLst>
        <pc:graphicFrameChg chg="mod">
          <ac:chgData name="Wong, Ansely" userId="36550705-16d1-4a14-9a36-a1123b1cd993" providerId="ADAL" clId="{1631DEBE-5888-4B03-AE32-3523F2F03895}" dt="2023-02-16T19:05:04.729" v="605" actId="20577"/>
          <ac:graphicFrameMkLst>
            <pc:docMk/>
            <pc:sldMk cId="4235504862" sldId="2024"/>
            <ac:graphicFrameMk id="5" creationId="{1776335D-794D-4817-8C68-4BFD21B20D04}"/>
          </ac:graphicFrameMkLst>
        </pc:graphicFrameChg>
      </pc:sldChg>
      <pc:sldChg chg="modSp add mod">
        <pc:chgData name="Wong, Ansely" userId="36550705-16d1-4a14-9a36-a1123b1cd993" providerId="ADAL" clId="{1631DEBE-5888-4B03-AE32-3523F2F03895}" dt="2023-02-16T19:17:22.491" v="656" actId="20577"/>
        <pc:sldMkLst>
          <pc:docMk/>
          <pc:sldMk cId="863312941" sldId="2025"/>
        </pc:sldMkLst>
        <pc:spChg chg="mod">
          <ac:chgData name="Wong, Ansely" userId="36550705-16d1-4a14-9a36-a1123b1cd993" providerId="ADAL" clId="{1631DEBE-5888-4B03-AE32-3523F2F03895}" dt="2023-02-16T19:17:22.491" v="656" actId="20577"/>
          <ac:spMkLst>
            <pc:docMk/>
            <pc:sldMk cId="863312941" sldId="2025"/>
            <ac:spMk id="4" creationId="{000ADE7C-2D37-FC45-B624-6FD4DC6A8DC1}"/>
          </ac:spMkLst>
        </pc:spChg>
      </pc:sldChg>
      <pc:sldChg chg="modSp add mod">
        <pc:chgData name="Wong, Ansely" userId="36550705-16d1-4a14-9a36-a1123b1cd993" providerId="ADAL" clId="{1631DEBE-5888-4B03-AE32-3523F2F03895}" dt="2023-02-16T19:16:53.240" v="650" actId="255"/>
        <pc:sldMkLst>
          <pc:docMk/>
          <pc:sldMk cId="2851466565" sldId="2026"/>
        </pc:sldMkLst>
        <pc:spChg chg="mod">
          <ac:chgData name="Wong, Ansely" userId="36550705-16d1-4a14-9a36-a1123b1cd993" providerId="ADAL" clId="{1631DEBE-5888-4B03-AE32-3523F2F03895}" dt="2023-02-16T19:16:53.240" v="650" actId="255"/>
          <ac:spMkLst>
            <pc:docMk/>
            <pc:sldMk cId="2851466565" sldId="2026"/>
            <ac:spMk id="4" creationId="{000ADE7C-2D37-FC45-B624-6FD4DC6A8DC1}"/>
          </ac:spMkLst>
        </pc:spChg>
      </pc:sldChg>
      <pc:sldChg chg="addSp delSp modSp add mod">
        <pc:chgData name="Wong, Ansely" userId="36550705-16d1-4a14-9a36-a1123b1cd993" providerId="ADAL" clId="{1631DEBE-5888-4B03-AE32-3523F2F03895}" dt="2023-02-16T19:27:19.875" v="745" actId="1036"/>
        <pc:sldMkLst>
          <pc:docMk/>
          <pc:sldMk cId="2372443184" sldId="2027"/>
        </pc:sldMkLst>
        <pc:spChg chg="add del mod">
          <ac:chgData name="Wong, Ansely" userId="36550705-16d1-4a14-9a36-a1123b1cd993" providerId="ADAL" clId="{1631DEBE-5888-4B03-AE32-3523F2F03895}" dt="2023-02-16T19:27:02.530" v="736" actId="20577"/>
          <ac:spMkLst>
            <pc:docMk/>
            <pc:sldMk cId="2372443184" sldId="2027"/>
            <ac:spMk id="2" creationId="{00000000-0000-0000-0000-000000000000}"/>
          </ac:spMkLst>
        </pc:spChg>
        <pc:spChg chg="mod">
          <ac:chgData name="Wong, Ansely" userId="36550705-16d1-4a14-9a36-a1123b1cd993" providerId="ADAL" clId="{1631DEBE-5888-4B03-AE32-3523F2F03895}" dt="2023-02-16T19:27:19.875" v="745" actId="1036"/>
          <ac:spMkLst>
            <pc:docMk/>
            <pc:sldMk cId="2372443184" sldId="2027"/>
            <ac:spMk id="3" creationId="{00000000-0000-0000-0000-000000000000}"/>
          </ac:spMkLst>
        </pc:spChg>
        <pc:spChg chg="add del mod">
          <ac:chgData name="Wong, Ansely" userId="36550705-16d1-4a14-9a36-a1123b1cd993" providerId="ADAL" clId="{1631DEBE-5888-4B03-AE32-3523F2F03895}" dt="2023-02-16T19:26:43.208" v="730" actId="21"/>
          <ac:spMkLst>
            <pc:docMk/>
            <pc:sldMk cId="2372443184" sldId="2027"/>
            <ac:spMk id="7" creationId="{B94D8DD2-6B98-1B47-7933-196DACC723C5}"/>
          </ac:spMkLst>
        </pc:spChg>
        <pc:picChg chg="add del">
          <ac:chgData name="Wong, Ansely" userId="36550705-16d1-4a14-9a36-a1123b1cd993" providerId="ADAL" clId="{1631DEBE-5888-4B03-AE32-3523F2F03895}" dt="2023-02-16T19:26:41.198" v="728" actId="22"/>
          <ac:picMkLst>
            <pc:docMk/>
            <pc:sldMk cId="2372443184" sldId="2027"/>
            <ac:picMk id="5" creationId="{FF250D2B-F3A3-C8F4-DF45-FC75C57C5168}"/>
          </ac:picMkLst>
        </pc:picChg>
      </pc:sldChg>
      <pc:sldChg chg="modSp add mod">
        <pc:chgData name="Wong, Ansely" userId="36550705-16d1-4a14-9a36-a1123b1cd993" providerId="ADAL" clId="{1631DEBE-5888-4B03-AE32-3523F2F03895}" dt="2023-02-16T19:28:08.013" v="782" actId="1036"/>
        <pc:sldMkLst>
          <pc:docMk/>
          <pc:sldMk cId="3632775606" sldId="2028"/>
        </pc:sldMkLst>
        <pc:spChg chg="mod">
          <ac:chgData name="Wong, Ansely" userId="36550705-16d1-4a14-9a36-a1123b1cd993" providerId="ADAL" clId="{1631DEBE-5888-4B03-AE32-3523F2F03895}" dt="2023-02-16T19:27:43.669" v="751" actId="14100"/>
          <ac:spMkLst>
            <pc:docMk/>
            <pc:sldMk cId="3632775606" sldId="2028"/>
            <ac:spMk id="2" creationId="{00000000-0000-0000-0000-000000000000}"/>
          </ac:spMkLst>
        </pc:spChg>
        <pc:spChg chg="mod">
          <ac:chgData name="Wong, Ansely" userId="36550705-16d1-4a14-9a36-a1123b1cd993" providerId="ADAL" clId="{1631DEBE-5888-4B03-AE32-3523F2F03895}" dt="2023-02-16T19:28:08.013" v="782" actId="1036"/>
          <ac:spMkLst>
            <pc:docMk/>
            <pc:sldMk cId="3632775606" sldId="2028"/>
            <ac:spMk id="3" creationId="{00000000-0000-0000-0000-000000000000}"/>
          </ac:spMkLst>
        </pc:spChg>
      </pc:sldChg>
      <pc:sldChg chg="modSp add mod">
        <pc:chgData name="Wong, Ansely" userId="36550705-16d1-4a14-9a36-a1123b1cd993" providerId="ADAL" clId="{1631DEBE-5888-4B03-AE32-3523F2F03895}" dt="2023-02-16T19:28:43.569" v="793" actId="14100"/>
        <pc:sldMkLst>
          <pc:docMk/>
          <pc:sldMk cId="1728830179" sldId="2029"/>
        </pc:sldMkLst>
        <pc:spChg chg="mod">
          <ac:chgData name="Wong, Ansely" userId="36550705-16d1-4a14-9a36-a1123b1cd993" providerId="ADAL" clId="{1631DEBE-5888-4B03-AE32-3523F2F03895}" dt="2023-02-16T19:28:26.349" v="789" actId="20577"/>
          <ac:spMkLst>
            <pc:docMk/>
            <pc:sldMk cId="1728830179" sldId="2029"/>
            <ac:spMk id="2" creationId="{00000000-0000-0000-0000-000000000000}"/>
          </ac:spMkLst>
        </pc:spChg>
        <pc:spChg chg="mod">
          <ac:chgData name="Wong, Ansely" userId="36550705-16d1-4a14-9a36-a1123b1cd993" providerId="ADAL" clId="{1631DEBE-5888-4B03-AE32-3523F2F03895}" dt="2023-02-16T19:28:43.569" v="793" actId="14100"/>
          <ac:spMkLst>
            <pc:docMk/>
            <pc:sldMk cId="1728830179" sldId="2029"/>
            <ac:spMk id="3" creationId="{00000000-0000-0000-0000-000000000000}"/>
          </ac:spMkLst>
        </pc:spChg>
      </pc:sldChg>
      <pc:sldChg chg="addSp delSp modSp add mod">
        <pc:chgData name="Wong, Ansely" userId="36550705-16d1-4a14-9a36-a1123b1cd993" providerId="ADAL" clId="{1631DEBE-5888-4B03-AE32-3523F2F03895}" dt="2023-02-16T19:29:18.845" v="807" actId="21"/>
        <pc:sldMkLst>
          <pc:docMk/>
          <pc:sldMk cId="2439870168" sldId="2030"/>
        </pc:sldMkLst>
        <pc:spChg chg="add del mod">
          <ac:chgData name="Wong, Ansely" userId="36550705-16d1-4a14-9a36-a1123b1cd993" providerId="ADAL" clId="{1631DEBE-5888-4B03-AE32-3523F2F03895}" dt="2023-02-16T19:29:18.845" v="807" actId="21"/>
          <ac:spMkLst>
            <pc:docMk/>
            <pc:sldMk cId="2439870168" sldId="2030"/>
            <ac:spMk id="2" creationId="{00000000-0000-0000-0000-000000000000}"/>
          </ac:spMkLst>
        </pc:spChg>
        <pc:spChg chg="mod">
          <ac:chgData name="Wong, Ansely" userId="36550705-16d1-4a14-9a36-a1123b1cd993" providerId="ADAL" clId="{1631DEBE-5888-4B03-AE32-3523F2F03895}" dt="2023-02-16T19:29:12.002" v="804" actId="1035"/>
          <ac:spMkLst>
            <pc:docMk/>
            <pc:sldMk cId="2439870168" sldId="2030"/>
            <ac:spMk id="3" creationId="{00000000-0000-0000-0000-000000000000}"/>
          </ac:spMkLst>
        </pc:spChg>
        <pc:spChg chg="add del mod">
          <ac:chgData name="Wong, Ansely" userId="36550705-16d1-4a14-9a36-a1123b1cd993" providerId="ADAL" clId="{1631DEBE-5888-4B03-AE32-3523F2F03895}" dt="2023-02-16T19:29:18.845" v="807" actId="21"/>
          <ac:spMkLst>
            <pc:docMk/>
            <pc:sldMk cId="2439870168" sldId="2030"/>
            <ac:spMk id="5" creationId="{E06A10F9-5CEB-0025-1315-5F392B4F5BDC}"/>
          </ac:spMkLst>
        </pc:spChg>
      </pc:sldChg>
      <pc:sldChg chg="modSp add mod">
        <pc:chgData name="Wong, Ansely" userId="36550705-16d1-4a14-9a36-a1123b1cd993" providerId="ADAL" clId="{1631DEBE-5888-4B03-AE32-3523F2F03895}" dt="2023-02-16T19:29:46.475" v="818" actId="1035"/>
        <pc:sldMkLst>
          <pc:docMk/>
          <pc:sldMk cId="1437121374" sldId="2031"/>
        </pc:sldMkLst>
        <pc:spChg chg="mod">
          <ac:chgData name="Wong, Ansely" userId="36550705-16d1-4a14-9a36-a1123b1cd993" providerId="ADAL" clId="{1631DEBE-5888-4B03-AE32-3523F2F03895}" dt="2023-02-16T19:29:32.221" v="812" actId="20577"/>
          <ac:spMkLst>
            <pc:docMk/>
            <pc:sldMk cId="1437121374" sldId="2031"/>
            <ac:spMk id="2" creationId="{00000000-0000-0000-0000-000000000000}"/>
          </ac:spMkLst>
        </pc:spChg>
        <pc:spChg chg="mod">
          <ac:chgData name="Wong, Ansely" userId="36550705-16d1-4a14-9a36-a1123b1cd993" providerId="ADAL" clId="{1631DEBE-5888-4B03-AE32-3523F2F03895}" dt="2023-02-16T19:29:46.475" v="818" actId="1035"/>
          <ac:spMkLst>
            <pc:docMk/>
            <pc:sldMk cId="1437121374" sldId="2031"/>
            <ac:spMk id="3" creationId="{00000000-0000-0000-0000-000000000000}"/>
          </ac:spMkLst>
        </pc:spChg>
      </pc:sldChg>
      <pc:sldChg chg="modSp add mod">
        <pc:chgData name="Wong, Ansely" userId="36550705-16d1-4a14-9a36-a1123b1cd993" providerId="ADAL" clId="{1631DEBE-5888-4B03-AE32-3523F2F03895}" dt="2023-02-16T19:30:21.997" v="831" actId="14100"/>
        <pc:sldMkLst>
          <pc:docMk/>
          <pc:sldMk cId="2078722106" sldId="2032"/>
        </pc:sldMkLst>
        <pc:spChg chg="mod">
          <ac:chgData name="Wong, Ansely" userId="36550705-16d1-4a14-9a36-a1123b1cd993" providerId="ADAL" clId="{1631DEBE-5888-4B03-AE32-3523F2F03895}" dt="2023-02-16T19:30:05.997" v="824" actId="14100"/>
          <ac:spMkLst>
            <pc:docMk/>
            <pc:sldMk cId="2078722106" sldId="2032"/>
            <ac:spMk id="2" creationId="{00000000-0000-0000-0000-000000000000}"/>
          </ac:spMkLst>
        </pc:spChg>
        <pc:spChg chg="mod">
          <ac:chgData name="Wong, Ansely" userId="36550705-16d1-4a14-9a36-a1123b1cd993" providerId="ADAL" clId="{1631DEBE-5888-4B03-AE32-3523F2F03895}" dt="2023-02-16T19:30:21.997" v="831" actId="14100"/>
          <ac:spMkLst>
            <pc:docMk/>
            <pc:sldMk cId="2078722106" sldId="2032"/>
            <ac:spMk id="3" creationId="{00000000-0000-0000-0000-000000000000}"/>
          </ac:spMkLst>
        </pc:spChg>
      </pc:sldChg>
      <pc:sldChg chg="modSp add mod">
        <pc:chgData name="Wong, Ansely" userId="36550705-16d1-4a14-9a36-a1123b1cd993" providerId="ADAL" clId="{1631DEBE-5888-4B03-AE32-3523F2F03895}" dt="2023-02-16T19:30:54.436" v="848" actId="1035"/>
        <pc:sldMkLst>
          <pc:docMk/>
          <pc:sldMk cId="1048208090" sldId="2033"/>
        </pc:sldMkLst>
        <pc:spChg chg="mod">
          <ac:chgData name="Wong, Ansely" userId="36550705-16d1-4a14-9a36-a1123b1cd993" providerId="ADAL" clId="{1631DEBE-5888-4B03-AE32-3523F2F03895}" dt="2023-02-16T19:30:35.093" v="837" actId="20577"/>
          <ac:spMkLst>
            <pc:docMk/>
            <pc:sldMk cId="1048208090" sldId="2033"/>
            <ac:spMk id="2" creationId="{00000000-0000-0000-0000-000000000000}"/>
          </ac:spMkLst>
        </pc:spChg>
        <pc:spChg chg="mod">
          <ac:chgData name="Wong, Ansely" userId="36550705-16d1-4a14-9a36-a1123b1cd993" providerId="ADAL" clId="{1631DEBE-5888-4B03-AE32-3523F2F03895}" dt="2023-02-16T19:30:54.436" v="848" actId="1035"/>
          <ac:spMkLst>
            <pc:docMk/>
            <pc:sldMk cId="1048208090" sldId="2033"/>
            <ac:spMk id="3" creationId="{00000000-0000-0000-0000-000000000000}"/>
          </ac:spMkLst>
        </pc:spChg>
      </pc:sldChg>
      <pc:sldChg chg="modSp add mod">
        <pc:chgData name="Wong, Ansely" userId="36550705-16d1-4a14-9a36-a1123b1cd993" providerId="ADAL" clId="{1631DEBE-5888-4B03-AE32-3523F2F03895}" dt="2023-02-16T19:31:32.804" v="868" actId="1036"/>
        <pc:sldMkLst>
          <pc:docMk/>
          <pc:sldMk cId="4184288512" sldId="2034"/>
        </pc:sldMkLst>
        <pc:spChg chg="mod">
          <ac:chgData name="Wong, Ansely" userId="36550705-16d1-4a14-9a36-a1123b1cd993" providerId="ADAL" clId="{1631DEBE-5888-4B03-AE32-3523F2F03895}" dt="2023-02-16T19:31:13.233" v="854" actId="14100"/>
          <ac:spMkLst>
            <pc:docMk/>
            <pc:sldMk cId="4184288512" sldId="2034"/>
            <ac:spMk id="2" creationId="{00000000-0000-0000-0000-000000000000}"/>
          </ac:spMkLst>
        </pc:spChg>
        <pc:spChg chg="mod">
          <ac:chgData name="Wong, Ansely" userId="36550705-16d1-4a14-9a36-a1123b1cd993" providerId="ADAL" clId="{1631DEBE-5888-4B03-AE32-3523F2F03895}" dt="2023-02-16T19:31:32.804" v="868" actId="1036"/>
          <ac:spMkLst>
            <pc:docMk/>
            <pc:sldMk cId="4184288512" sldId="2034"/>
            <ac:spMk id="3" creationId="{00000000-0000-0000-0000-000000000000}"/>
          </ac:spMkLst>
        </pc:spChg>
      </pc:sldChg>
      <pc:sldChg chg="modSp add del mod">
        <pc:chgData name="Wong, Ansely" userId="36550705-16d1-4a14-9a36-a1123b1cd993" providerId="ADAL" clId="{1631DEBE-5888-4B03-AE32-3523F2F03895}" dt="2023-02-16T19:31:40.990" v="869" actId="47"/>
        <pc:sldMkLst>
          <pc:docMk/>
          <pc:sldMk cId="1124449548" sldId="2035"/>
        </pc:sldMkLst>
        <pc:spChg chg="mod">
          <ac:chgData name="Wong, Ansely" userId="36550705-16d1-4a14-9a36-a1123b1cd993" providerId="ADAL" clId="{1631DEBE-5888-4B03-AE32-3523F2F03895}" dt="2023-02-16T19:26:15.805" v="725" actId="20577"/>
          <ac:spMkLst>
            <pc:docMk/>
            <pc:sldMk cId="1124449548" sldId="2035"/>
            <ac:spMk id="2" creationId="{00000000-0000-0000-0000-000000000000}"/>
          </ac:spMkLst>
        </pc:spChg>
      </pc:sldChg>
      <pc:sldChg chg="modSp add mod">
        <pc:chgData name="Wong, Ansely" userId="36550705-16d1-4a14-9a36-a1123b1cd993" providerId="ADAL" clId="{1631DEBE-5888-4B03-AE32-3523F2F03895}" dt="2023-02-16T19:44:42.605" v="959" actId="20577"/>
        <pc:sldMkLst>
          <pc:docMk/>
          <pc:sldMk cId="1980094619" sldId="2035"/>
        </pc:sldMkLst>
        <pc:spChg chg="mod">
          <ac:chgData name="Wong, Ansely" userId="36550705-16d1-4a14-9a36-a1123b1cd993" providerId="ADAL" clId="{1631DEBE-5888-4B03-AE32-3523F2F03895}" dt="2023-02-16T19:44:42.605" v="959" actId="20577"/>
          <ac:spMkLst>
            <pc:docMk/>
            <pc:sldMk cId="1980094619" sldId="2035"/>
            <ac:spMk id="3" creationId="{00000000-0000-0000-0000-000000000000}"/>
          </ac:spMkLst>
        </pc:spChg>
      </pc:sldChg>
    </pc:docChg>
  </pc:docChgLst>
  <pc:docChgLst>
    <pc:chgData name="Wong, Ansely" userId="36550705-16d1-4a14-9a36-a1123b1cd993" providerId="ADAL" clId="{554A25C7-8116-4953-ACC0-E3657AA3066C}"/>
    <pc:docChg chg="custSel modSld">
      <pc:chgData name="Wong, Ansely" userId="36550705-16d1-4a14-9a36-a1123b1cd993" providerId="ADAL" clId="{554A25C7-8116-4953-ACC0-E3657AA3066C}" dt="2023-02-21T21:06:41.932" v="26" actId="1036"/>
      <pc:docMkLst>
        <pc:docMk/>
      </pc:docMkLst>
      <pc:sldChg chg="addSp delSp modSp mod">
        <pc:chgData name="Wong, Ansely" userId="36550705-16d1-4a14-9a36-a1123b1cd993" providerId="ADAL" clId="{554A25C7-8116-4953-ACC0-E3657AA3066C}" dt="2023-02-21T21:06:41.932" v="26" actId="1036"/>
        <pc:sldMkLst>
          <pc:docMk/>
          <pc:sldMk cId="2305115646" sldId="1985"/>
        </pc:sldMkLst>
        <pc:picChg chg="add mod">
          <ac:chgData name="Wong, Ansely" userId="36550705-16d1-4a14-9a36-a1123b1cd993" providerId="ADAL" clId="{554A25C7-8116-4953-ACC0-E3657AA3066C}" dt="2023-02-21T21:06:41.932" v="26" actId="1036"/>
          <ac:picMkLst>
            <pc:docMk/>
            <pc:sldMk cId="2305115646" sldId="1985"/>
            <ac:picMk id="4" creationId="{9971E5B4-0792-FD39-B91B-14BDA6BBBED3}"/>
          </ac:picMkLst>
        </pc:picChg>
        <pc:picChg chg="del">
          <ac:chgData name="Wong, Ansely" userId="36550705-16d1-4a14-9a36-a1123b1cd993" providerId="ADAL" clId="{554A25C7-8116-4953-ACC0-E3657AA3066C}" dt="2023-02-21T21:03:11.579" v="0" actId="478"/>
          <ac:picMkLst>
            <pc:docMk/>
            <pc:sldMk cId="2305115646" sldId="1985"/>
            <ac:picMk id="6" creationId="{7627C130-9E98-FF62-45C7-23159048C49C}"/>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chartUserShapes" Target="../drawings/drawing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dirty="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7.65</c:v>
                </c:pt>
                <c:pt idx="1">
                  <c:v>7.96</c:v>
                </c:pt>
                <c:pt idx="2">
                  <c:v>7.61</c:v>
                </c:pt>
                <c:pt idx="3">
                  <c:v>9.66</c:v>
                </c:pt>
                <c:pt idx="4">
                  <c:v>13.89</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7.65</c:v>
                </c:pt>
                <c:pt idx="4" formatCode="0.0">
                  <c:v>13.89</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CA" sz="1400" baseline="0" dirty="0"/>
              <a:t>Hospitalisation</a:t>
            </a:r>
            <a:br>
              <a:rPr lang="en-US" sz="1400" baseline="0" dirty="0"/>
            </a:br>
            <a:r>
              <a:rPr lang="en-US" sz="1400" baseline="0" dirty="0"/>
              <a:t>      </a:t>
            </a:r>
            <a:endParaRPr lang="en-US" sz="1400"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 admitted to hospital</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5-45C6-903A-605E70C4046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B3E5-45C6-903A-605E70C40469}"/>
              </c:ext>
            </c:extLst>
          </c:dPt>
          <c:cat>
            <c:strRef>
              <c:f>Sheet1!$A$2:$A$3</c:f>
              <c:strCache>
                <c:ptCount val="2"/>
                <c:pt idx="0">
                  <c:v>Admitted to hospital</c:v>
                </c:pt>
                <c:pt idx="1">
                  <c:v>other</c:v>
                </c:pt>
              </c:strCache>
            </c:strRef>
          </c:cat>
          <c:val>
            <c:numRef>
              <c:f>Sheet1!$B$2:$B$3</c:f>
              <c:numCache>
                <c:formatCode>General</c:formatCode>
                <c:ptCount val="2"/>
                <c:pt idx="0">
                  <c:v>39</c:v>
                </c:pt>
                <c:pt idx="1">
                  <c:v>61</c:v>
                </c:pt>
              </c:numCache>
            </c:numRef>
          </c:val>
          <c:extLst>
            <c:ext xmlns:c16="http://schemas.microsoft.com/office/drawing/2014/chart" uri="{C3380CC4-5D6E-409C-BE32-E72D297353CC}">
              <c16:uniqueId val="{00000004-B3E5-45C6-903A-605E70C4046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r>
              <a:rPr lang="en-US" sz="850" baseline="0" dirty="0">
                <a:latin typeface="+mn-lt"/>
                <a:cs typeface="Calibri" panose="020F0502020204030204" pitchFamily="34" charset="0"/>
              </a:rPr>
              <a:t>Volume de </a:t>
            </a:r>
            <a:r>
              <a:rPr lang="en-US" sz="850" baseline="0" dirty="0" err="1">
                <a:latin typeface="+mn-lt"/>
                <a:cs typeface="Calibri" panose="020F0502020204030204" pitchFamily="34" charset="0"/>
              </a:rPr>
              <a:t>visites</a:t>
            </a:r>
            <a:r>
              <a:rPr lang="en-US" sz="850" baseline="0" dirty="0">
                <a:latin typeface="+mn-lt"/>
                <a:cs typeface="Calibri" panose="020F0502020204030204" pitchFamily="34" charset="0"/>
              </a:rPr>
              <a:t> de </a:t>
            </a:r>
            <a:r>
              <a:rPr lang="en-US" sz="850" baseline="0" dirty="0" err="1">
                <a:latin typeface="+mn-lt"/>
                <a:cs typeface="Calibri" panose="020F0502020204030204" pitchFamily="34" charset="0"/>
              </a:rPr>
              <a:t>jeunes</a:t>
            </a:r>
            <a:r>
              <a:rPr lang="en-US" sz="850" baseline="0" dirty="0">
                <a:latin typeface="+mn-lt"/>
                <a:cs typeface="Calibri" panose="020F0502020204030204" pitchFamily="34" charset="0"/>
              </a:rPr>
              <a:t> de 10 à 17 </a:t>
            </a:r>
            <a:r>
              <a:rPr lang="en-US" sz="850" baseline="0" dirty="0" err="1">
                <a:latin typeface="+mn-lt"/>
                <a:cs typeface="Calibri" panose="020F0502020204030204" pitchFamily="34" charset="0"/>
              </a:rPr>
              <a:t>ans</a:t>
            </a:r>
            <a:r>
              <a:rPr lang="en-US" sz="850" baseline="0" dirty="0">
                <a:latin typeface="+mn-lt"/>
                <a:cs typeface="Calibri" panose="020F0502020204030204" pitchFamily="34" charset="0"/>
              </a:rPr>
              <a:t> aux services des urgences, </a:t>
            </a:r>
            <a:r>
              <a:rPr lang="en-US" sz="850" baseline="0" dirty="0" err="1">
                <a:latin typeface="+mn-lt"/>
                <a:cs typeface="Calibri" panose="020F0502020204030204" pitchFamily="34" charset="0"/>
              </a:rPr>
              <a:t>liées</a:t>
            </a:r>
            <a:r>
              <a:rPr lang="en-US" sz="850" baseline="0" dirty="0">
                <a:latin typeface="+mn-lt"/>
                <a:cs typeface="Calibri" panose="020F0502020204030204" pitchFamily="34" charset="0"/>
              </a:rPr>
              <a:t> à un trouble </a:t>
            </a:r>
            <a:r>
              <a:rPr lang="en-US" sz="850" baseline="0" dirty="0" err="1">
                <a:latin typeface="+mn-lt"/>
                <a:cs typeface="Calibri" panose="020F0502020204030204" pitchFamily="34" charset="0"/>
              </a:rPr>
              <a:t>alimentaire</a:t>
            </a:r>
            <a:r>
              <a:rPr lang="en-US" sz="850" baseline="0" dirty="0">
                <a:latin typeface="+mn-lt"/>
                <a:cs typeface="Calibri" panose="020F0502020204030204" pitchFamily="34" charset="0"/>
              </a:rPr>
              <a:t>, et </a:t>
            </a:r>
            <a:r>
              <a:rPr lang="en-US" sz="850" baseline="0" dirty="0" err="1">
                <a:latin typeface="+mn-lt"/>
                <a:cs typeface="Calibri" panose="020F0502020204030204" pitchFamily="34" charset="0"/>
              </a:rPr>
              <a:t>pourcentage</a:t>
            </a:r>
            <a:r>
              <a:rPr lang="en-US" sz="850" baseline="0" dirty="0">
                <a:latin typeface="+mn-lt"/>
                <a:cs typeface="Calibri" panose="020F0502020204030204" pitchFamily="34" charset="0"/>
              </a:rPr>
              <a:t> de </a:t>
            </a:r>
            <a:r>
              <a:rPr lang="en-US" sz="850" baseline="0" dirty="0" err="1">
                <a:latin typeface="+mn-lt"/>
                <a:cs typeface="Calibri" panose="020F0502020204030204" pitchFamily="34" charset="0"/>
              </a:rPr>
              <a:t>visites</a:t>
            </a:r>
            <a:r>
              <a:rPr lang="en-US" sz="850" baseline="0" dirty="0">
                <a:latin typeface="+mn-lt"/>
                <a:cs typeface="Calibri" panose="020F0502020204030204" pitchFamily="34" charset="0"/>
              </a:rPr>
              <a:t> aux services des urgences </a:t>
            </a:r>
            <a:r>
              <a:rPr lang="en-US" sz="850" baseline="0" dirty="0" err="1">
                <a:latin typeface="+mn-lt"/>
                <a:cs typeface="Calibri" panose="020F0502020204030204" pitchFamily="34" charset="0"/>
              </a:rPr>
              <a:t>liées</a:t>
            </a:r>
            <a:r>
              <a:rPr lang="en-US" sz="850" baseline="0" dirty="0">
                <a:latin typeface="+mn-lt"/>
                <a:cs typeface="Calibri" panose="020F0502020204030204" pitchFamily="34" charset="0"/>
              </a:rPr>
              <a:t> à un trouble </a:t>
            </a:r>
            <a:r>
              <a:rPr lang="en-US" sz="850" baseline="0" dirty="0" err="1">
                <a:latin typeface="+mn-lt"/>
                <a:cs typeface="Calibri" panose="020F0502020204030204" pitchFamily="34" charset="0"/>
              </a:rPr>
              <a:t>alimentaire</a:t>
            </a:r>
            <a:r>
              <a:rPr lang="en-US" sz="850" baseline="0" dirty="0">
                <a:latin typeface="+mn-lt"/>
                <a:cs typeface="Calibri" panose="020F0502020204030204" pitchFamily="34" charset="0"/>
              </a:rPr>
              <a:t> par rapport au </a:t>
            </a:r>
            <a:r>
              <a:rPr lang="en-US" sz="850" baseline="0" dirty="0" err="1">
                <a:latin typeface="+mn-lt"/>
                <a:cs typeface="Calibri" panose="020F0502020204030204" pitchFamily="34" charset="0"/>
              </a:rPr>
              <a:t>nombre</a:t>
            </a:r>
            <a:r>
              <a:rPr lang="en-US" sz="850" baseline="0" dirty="0">
                <a:latin typeface="+mn-lt"/>
                <a:cs typeface="Calibri" panose="020F0502020204030204" pitchFamily="34" charset="0"/>
              </a:rPr>
              <a:t> total de </a:t>
            </a:r>
            <a:r>
              <a:rPr lang="en-US" sz="850" baseline="0" dirty="0" err="1">
                <a:latin typeface="+mn-lt"/>
                <a:cs typeface="Calibri" panose="020F0502020204030204" pitchFamily="34" charset="0"/>
              </a:rPr>
              <a:t>visites</a:t>
            </a:r>
            <a:r>
              <a:rPr lang="en-US" sz="850" baseline="0" dirty="0">
                <a:latin typeface="+mn-lt"/>
                <a:cs typeface="Calibri" panose="020F0502020204030204" pitchFamily="34" charset="0"/>
              </a:rPr>
              <a:t> </a:t>
            </a:r>
            <a:r>
              <a:rPr lang="en-US" sz="850" baseline="0" dirty="0" err="1">
                <a:latin typeface="+mn-lt"/>
                <a:cs typeface="Calibri" panose="020F0502020204030204" pitchFamily="34" charset="0"/>
              </a:rPr>
              <a:t>liées</a:t>
            </a:r>
            <a:r>
              <a:rPr lang="en-US" sz="850" baseline="0" dirty="0">
                <a:latin typeface="+mn-lt"/>
                <a:cs typeface="Calibri" panose="020F0502020204030204" pitchFamily="34" charset="0"/>
              </a:rPr>
              <a:t> à des </a:t>
            </a:r>
            <a:r>
              <a:rPr lang="en-US" sz="850" baseline="0" dirty="0" err="1">
                <a:latin typeface="+mn-lt"/>
                <a:cs typeface="Calibri" panose="020F0502020204030204" pitchFamily="34" charset="0"/>
              </a:rPr>
              <a:t>problèmes</a:t>
            </a:r>
            <a:r>
              <a:rPr lang="en-US" sz="850" baseline="0" dirty="0">
                <a:latin typeface="+mn-lt"/>
                <a:cs typeface="Calibri" panose="020F0502020204030204" pitchFamily="34" charset="0"/>
              </a:rPr>
              <a:t> de </a:t>
            </a:r>
            <a:r>
              <a:rPr lang="en-US" sz="850" baseline="0" dirty="0" err="1">
                <a:latin typeface="+mn-lt"/>
                <a:cs typeface="Calibri" panose="020F0502020204030204" pitchFamily="34" charset="0"/>
              </a:rPr>
              <a:t>santé</a:t>
            </a:r>
            <a:r>
              <a:rPr lang="en-US" sz="850" baseline="0" dirty="0">
                <a:latin typeface="+mn-lt"/>
                <a:cs typeface="Calibri" panose="020F0502020204030204" pitchFamily="34" charset="0"/>
              </a:rPr>
              <a:t> </a:t>
            </a:r>
          </a:p>
        </c:rich>
      </c:tx>
      <c:layout>
        <c:manualLayout>
          <c:xMode val="edge"/>
          <c:yMode val="edge"/>
          <c:x val="0.10351487314085739"/>
          <c:y val="2.5925925925925925E-2"/>
        </c:manualLayout>
      </c:layout>
      <c:overlay val="0"/>
      <c:spPr>
        <a:noFill/>
        <a:ln>
          <a:noFill/>
        </a:ln>
        <a:effectLst/>
      </c:spPr>
      <c:txPr>
        <a:bodyPr rot="0" spcFirstLastPara="1" vertOverflow="ellipsis" vert="horz" wrap="square" anchor="ctr" anchorCtr="1"/>
        <a:lstStyle/>
        <a:p>
          <a:pPr>
            <a:defRPr sz="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Sheet1!$A$5</c:f>
              <c:strCache>
                <c:ptCount val="1"/>
                <c:pt idx="0">
                  <c:v>Before pandemic began</c:v>
                </c:pt>
              </c:strCache>
            </c:strRef>
          </c:tx>
          <c:spPr>
            <a:solidFill>
              <a:schemeClr val="accent5">
                <a:lumMod val="60000"/>
                <a:lumOff val="40000"/>
              </a:schemeClr>
            </a:solidFill>
            <a:ln>
              <a:noFill/>
            </a:ln>
            <a:effectLst/>
          </c:spPr>
          <c:invertIfNegative val="0"/>
          <c:cat>
            <c:numRef>
              <c:f>Sheet1!$B$4:$F$4</c:f>
              <c:numCache>
                <c:formatCode>General</c:formatCode>
                <c:ptCount val="5"/>
                <c:pt idx="0">
                  <c:v>2017</c:v>
                </c:pt>
                <c:pt idx="1">
                  <c:v>2018</c:v>
                </c:pt>
                <c:pt idx="2">
                  <c:v>2019</c:v>
                </c:pt>
                <c:pt idx="3">
                  <c:v>2020</c:v>
                </c:pt>
                <c:pt idx="4">
                  <c:v>2021</c:v>
                </c:pt>
              </c:numCache>
            </c:numRef>
          </c:cat>
          <c:val>
            <c:numRef>
              <c:f>Sheet1!$B$5:$F$5</c:f>
              <c:numCache>
                <c:formatCode>######0</c:formatCode>
                <c:ptCount val="5"/>
                <c:pt idx="0">
                  <c:v>477</c:v>
                </c:pt>
                <c:pt idx="1">
                  <c:v>521</c:v>
                </c:pt>
                <c:pt idx="2">
                  <c:v>486</c:v>
                </c:pt>
              </c:numCache>
            </c:numRef>
          </c:val>
          <c:extLst>
            <c:ext xmlns:c16="http://schemas.microsoft.com/office/drawing/2014/chart" uri="{C3380CC4-5D6E-409C-BE32-E72D297353CC}">
              <c16:uniqueId val="{00000011-0187-44EB-B0F8-C53D8B0E4813}"/>
            </c:ext>
          </c:extLst>
        </c:ser>
        <c:ser>
          <c:idx val="1"/>
          <c:order val="1"/>
          <c:tx>
            <c:strRef>
              <c:f>Sheet1!$I$5</c:f>
              <c:strCache>
                <c:ptCount val="1"/>
                <c:pt idx="0">
                  <c:v>After pandemic began</c:v>
                </c:pt>
              </c:strCache>
            </c:strRef>
          </c:tx>
          <c:spPr>
            <a:solidFill>
              <a:schemeClr val="accent5">
                <a:lumMod val="75000"/>
              </a:schemeClr>
            </a:solidFill>
            <a:ln>
              <a:noFill/>
            </a:ln>
            <a:effectLst/>
          </c:spPr>
          <c:invertIfNegative val="0"/>
          <c:cat>
            <c:numRef>
              <c:f>Sheet1!$B$4:$F$4</c:f>
              <c:numCache>
                <c:formatCode>General</c:formatCode>
                <c:ptCount val="5"/>
                <c:pt idx="0">
                  <c:v>2017</c:v>
                </c:pt>
                <c:pt idx="1">
                  <c:v>2018</c:v>
                </c:pt>
                <c:pt idx="2">
                  <c:v>2019</c:v>
                </c:pt>
                <c:pt idx="3">
                  <c:v>2020</c:v>
                </c:pt>
                <c:pt idx="4">
                  <c:v>2021</c:v>
                </c:pt>
              </c:numCache>
            </c:numRef>
          </c:cat>
          <c:val>
            <c:numRef>
              <c:f>Sheet1!$J$5:$N$5</c:f>
              <c:numCache>
                <c:formatCode>General</c:formatCode>
                <c:ptCount val="5"/>
                <c:pt idx="3" formatCode="######0">
                  <c:v>867</c:v>
                </c:pt>
                <c:pt idx="4" formatCode="######0">
                  <c:v>1243</c:v>
                </c:pt>
              </c:numCache>
            </c:numRef>
          </c:val>
          <c:extLst>
            <c:ext xmlns:c16="http://schemas.microsoft.com/office/drawing/2014/chart" uri="{C3380CC4-5D6E-409C-BE32-E72D297353CC}">
              <c16:uniqueId val="{00000012-0187-44EB-B0F8-C53D8B0E4813}"/>
            </c:ext>
          </c:extLst>
        </c:ser>
        <c:dLbls>
          <c:showLegendKey val="0"/>
          <c:showVal val="0"/>
          <c:showCatName val="0"/>
          <c:showSerName val="0"/>
          <c:showPercent val="0"/>
          <c:showBubbleSize val="0"/>
        </c:dLbls>
        <c:gapWidth val="160"/>
        <c:overlap val="100"/>
        <c:axId val="1219229880"/>
        <c:axId val="1219226272"/>
      </c:barChart>
      <c:lineChart>
        <c:grouping val="standard"/>
        <c:varyColors val="0"/>
        <c:ser>
          <c:idx val="2"/>
          <c:order val="2"/>
          <c:tx>
            <c:strRef>
              <c:f>Sheet1!$A$2</c:f>
              <c:strCache>
                <c:ptCount val="1"/>
                <c:pt idx="0">
                  <c:v>Eating Disorders as a percentage of total mental health visits</c:v>
                </c:pt>
              </c:strCache>
            </c:strRef>
          </c:tx>
          <c:spPr>
            <a:ln w="19050" cap="rnd">
              <a:solidFill>
                <a:schemeClr val="accent3"/>
              </a:solidFill>
              <a:prstDash val="sysDash"/>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Sheet1!$B$2:$F$2</c:f>
              <c:numCache>
                <c:formatCode>0.0%</c:formatCode>
                <c:ptCount val="5"/>
                <c:pt idx="0">
                  <c:v>6.0563737938039611E-2</c:v>
                </c:pt>
                <c:pt idx="1">
                  <c:v>6.9217483725255741E-2</c:v>
                </c:pt>
                <c:pt idx="2">
                  <c:v>6.6475174394747635E-2</c:v>
                </c:pt>
                <c:pt idx="3">
                  <c:v>0.16395612708018154</c:v>
                </c:pt>
                <c:pt idx="4">
                  <c:v>0.18436665677840403</c:v>
                </c:pt>
              </c:numCache>
            </c:numRef>
          </c:val>
          <c:smooth val="0"/>
          <c:extLst>
            <c:ext xmlns:c16="http://schemas.microsoft.com/office/drawing/2014/chart" uri="{C3380CC4-5D6E-409C-BE32-E72D297353CC}">
              <c16:uniqueId val="{00000013-0187-44EB-B0F8-C53D8B0E4813}"/>
            </c:ext>
          </c:extLst>
        </c:ser>
        <c:dLbls>
          <c:showLegendKey val="0"/>
          <c:showVal val="0"/>
          <c:showCatName val="0"/>
          <c:showSerName val="0"/>
          <c:showPercent val="0"/>
          <c:showBubbleSize val="0"/>
        </c:dLbls>
        <c:marker val="1"/>
        <c:smooth val="0"/>
        <c:axId val="1051252288"/>
        <c:axId val="1051257208"/>
      </c:lineChart>
      <c:catAx>
        <c:axId val="1219229880"/>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700" dirty="0" err="1"/>
                  <a:t>Année</a:t>
                </a:r>
                <a:r>
                  <a:rPr lang="en-US" sz="700" baseline="0" dirty="0"/>
                  <a:t> financière</a:t>
                </a:r>
                <a:endParaRPr lang="en-US" sz="700" dirty="0"/>
              </a:p>
            </c:rich>
          </c:tx>
          <c:layout>
            <c:manualLayout>
              <c:xMode val="edge"/>
              <c:yMode val="edge"/>
              <c:x val="0.47494649707248132"/>
              <c:y val="0.853025955088947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1219226272"/>
        <c:crosses val="autoZero"/>
        <c:auto val="1"/>
        <c:lblAlgn val="ctr"/>
        <c:lblOffset val="100"/>
        <c:noMultiLvlLbl val="0"/>
      </c:catAx>
      <c:valAx>
        <c:axId val="1219226272"/>
        <c:scaling>
          <c:orientation val="minMax"/>
          <c:max val="18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700" dirty="0"/>
                  <a:t>Volume de </a:t>
                </a:r>
                <a:r>
                  <a:rPr lang="en-US" sz="700" dirty="0" err="1"/>
                  <a:t>visites</a:t>
                </a:r>
                <a:r>
                  <a:rPr lang="en-US" sz="700" baseline="0" dirty="0"/>
                  <a:t> aux services des urgences </a:t>
                </a:r>
                <a:r>
                  <a:rPr lang="en-US" sz="700" baseline="0" dirty="0" err="1"/>
                  <a:t>liées</a:t>
                </a:r>
                <a:r>
                  <a:rPr lang="en-US" sz="700" baseline="0" dirty="0"/>
                  <a:t> à un trouble </a:t>
                </a:r>
                <a:r>
                  <a:rPr lang="en-US" sz="700" baseline="0" dirty="0" err="1"/>
                  <a:t>alimentaire</a:t>
                </a:r>
                <a:endParaRPr lang="en-US" sz="700" dirty="0"/>
              </a:p>
            </c:rich>
          </c:tx>
          <c:layout>
            <c:manualLayout>
              <c:xMode val="edge"/>
              <c:yMode val="edge"/>
              <c:x val="1.8028972339995966E-2"/>
              <c:y val="0.14587255759696705"/>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219229880"/>
        <c:crosses val="autoZero"/>
        <c:crossBetween val="between"/>
        <c:majorUnit val="300"/>
      </c:valAx>
      <c:valAx>
        <c:axId val="1051257208"/>
        <c:scaling>
          <c:orientation val="minMax"/>
          <c:max val="0.21000000000000002"/>
        </c:scaling>
        <c:delete val="0"/>
        <c:axPos val="r"/>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700" dirty="0" err="1"/>
                  <a:t>Pourcentage</a:t>
                </a:r>
                <a:r>
                  <a:rPr lang="en-US" sz="700" dirty="0"/>
                  <a:t> du </a:t>
                </a:r>
                <a:r>
                  <a:rPr lang="en-US" sz="700" dirty="0" err="1"/>
                  <a:t>nombre</a:t>
                </a:r>
                <a:r>
                  <a:rPr lang="en-US" sz="700" dirty="0"/>
                  <a:t> total</a:t>
                </a:r>
                <a:r>
                  <a:rPr lang="en-US" sz="700" baseline="0" dirty="0"/>
                  <a:t> de </a:t>
                </a:r>
                <a:r>
                  <a:rPr lang="en-US" sz="700" baseline="0" dirty="0" err="1"/>
                  <a:t>visites</a:t>
                </a:r>
                <a:r>
                  <a:rPr lang="en-US" sz="700" baseline="0" dirty="0"/>
                  <a:t> aux services des urgences pour troubles </a:t>
                </a:r>
                <a:r>
                  <a:rPr lang="en-US" sz="700" baseline="0" dirty="0" err="1"/>
                  <a:t>mentaux</a:t>
                </a:r>
                <a:endParaRPr lang="en-US" sz="700" dirty="0"/>
              </a:p>
            </c:rich>
          </c:tx>
          <c:layout>
            <c:manualLayout>
              <c:xMode val="edge"/>
              <c:yMode val="edge"/>
              <c:x val="0.93568376068376058"/>
              <c:y val="0.23370370370370369"/>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51252288"/>
        <c:crosses val="max"/>
        <c:crossBetween val="between"/>
        <c:majorUnit val="7.0000000000000007E-2"/>
      </c:valAx>
      <c:catAx>
        <c:axId val="1051252288"/>
        <c:scaling>
          <c:orientation val="minMax"/>
        </c:scaling>
        <c:delete val="1"/>
        <c:axPos val="b"/>
        <c:majorTickMark val="out"/>
        <c:minorTickMark val="none"/>
        <c:tickLblPos val="nextTo"/>
        <c:crossAx val="1051257208"/>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900" baseline="0" dirty="0" err="1"/>
              <a:t>Hospitalisations</a:t>
            </a:r>
            <a:r>
              <a:rPr lang="en-US" sz="900" baseline="0" dirty="0"/>
              <a:t> </a:t>
            </a:r>
            <a:r>
              <a:rPr lang="en-US" sz="900" baseline="0" dirty="0" err="1"/>
              <a:t>liées</a:t>
            </a:r>
            <a:r>
              <a:rPr lang="en-US" sz="900" baseline="0" dirty="0"/>
              <a:t> à un trouble </a:t>
            </a:r>
            <a:r>
              <a:rPr lang="en-US" sz="900" baseline="0" dirty="0" err="1"/>
              <a:t>alimentaire</a:t>
            </a:r>
            <a:endParaRPr lang="en-US" sz="900" baseline="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2279426610135264E-2"/>
          <c:y val="9.3870516185476816E-2"/>
          <c:w val="0.89421629988559126"/>
          <c:h val="0.64658559346748323"/>
        </c:manualLayout>
      </c:layout>
      <c:lineChart>
        <c:grouping val="standard"/>
        <c:varyColors val="0"/>
        <c:ser>
          <c:idx val="3"/>
          <c:order val="0"/>
          <c:tx>
            <c:strRef>
              <c:f>Sheet1!$A$4</c:f>
              <c:strCache>
                <c:ptCount val="1"/>
                <c:pt idx="0">
                  <c:v>Individuals age 10-17 years</c:v>
                </c:pt>
              </c:strCache>
            </c:strRef>
          </c:tx>
          <c:spPr>
            <a:ln w="25400" cap="rnd">
              <a:solidFill>
                <a:srgbClr val="558DFD"/>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Sheet1!$B$4:$R$4</c:f>
              <c:numCache>
                <c:formatCode>0.00</c:formatCode>
                <c:ptCount val="17"/>
                <c:pt idx="0">
                  <c:v>20.032368506899687</c:v>
                </c:pt>
                <c:pt idx="1">
                  <c:v>17.301534654096876</c:v>
                </c:pt>
                <c:pt idx="2">
                  <c:v>21.447524525124699</c:v>
                </c:pt>
                <c:pt idx="3">
                  <c:v>16.265037186339921</c:v>
                </c:pt>
                <c:pt idx="4">
                  <c:v>18.323689148443901</c:v>
                </c:pt>
                <c:pt idx="5">
                  <c:v>18.497493270739518</c:v>
                </c:pt>
                <c:pt idx="6">
                  <c:v>19.773182461825002</c:v>
                </c:pt>
                <c:pt idx="7">
                  <c:v>19.374529589610788</c:v>
                </c:pt>
                <c:pt idx="8">
                  <c:v>16.027395118289995</c:v>
                </c:pt>
                <c:pt idx="9">
                  <c:v>25.970817669024097</c:v>
                </c:pt>
                <c:pt idx="10">
                  <c:v>33.01777734141173</c:v>
                </c:pt>
                <c:pt idx="11">
                  <c:v>32.463522086280122</c:v>
                </c:pt>
                <c:pt idx="12">
                  <c:v>39.520422805793196</c:v>
                </c:pt>
                <c:pt idx="13">
                  <c:v>31.130174313293448</c:v>
                </c:pt>
                <c:pt idx="14">
                  <c:v>37.71691144759231</c:v>
                </c:pt>
                <c:pt idx="15">
                  <c:v>28.54252758196175</c:v>
                </c:pt>
                <c:pt idx="16">
                  <c:v>30.894933701354201</c:v>
                </c:pt>
              </c:numCache>
            </c:numRef>
          </c:val>
          <c:smooth val="0"/>
          <c:extLst>
            <c:ext xmlns:c16="http://schemas.microsoft.com/office/drawing/2014/chart" uri="{C3380CC4-5D6E-409C-BE32-E72D297353CC}">
              <c16:uniqueId val="{00000015-AF0F-49FF-BA36-4ECFCE69963F}"/>
            </c:ext>
          </c:extLst>
        </c:ser>
        <c:dLbls>
          <c:showLegendKey val="0"/>
          <c:showVal val="0"/>
          <c:showCatName val="0"/>
          <c:showSerName val="0"/>
          <c:showPercent val="0"/>
          <c:showBubbleSize val="0"/>
        </c:dLbls>
        <c:marker val="1"/>
        <c:smooth val="0"/>
        <c:axId val="877250488"/>
        <c:axId val="877253440"/>
      </c:lineChart>
      <c:scatterChart>
        <c:scatterStyle val="lineMarker"/>
        <c:varyColors val="0"/>
        <c:ser>
          <c:idx val="1"/>
          <c:order val="1"/>
          <c:tx>
            <c:strRef>
              <c:f>Sheet1!$A$10</c:f>
              <c:strCache>
                <c:ptCount val="1"/>
                <c:pt idx="0">
                  <c:v>Pandemic began</c:v>
                </c:pt>
              </c:strCache>
            </c:strRef>
          </c:tx>
          <c:spPr>
            <a:ln w="19050" cap="rnd">
              <a:solidFill>
                <a:schemeClr val="bg1">
                  <a:lumMod val="75000"/>
                </a:schemeClr>
              </a:solidFill>
              <a:prstDash val="dash"/>
              <a:round/>
            </a:ln>
            <a:effectLst/>
          </c:spPr>
          <c:marker>
            <c:symbol val="none"/>
          </c:marker>
          <c:xVal>
            <c:numRef>
              <c:f>Sheet1!$C$10:$C$11</c:f>
              <c:numCache>
                <c:formatCode>General</c:formatCode>
                <c:ptCount val="2"/>
                <c:pt idx="0">
                  <c:v>9.5</c:v>
                </c:pt>
                <c:pt idx="1">
                  <c:v>9.5</c:v>
                </c:pt>
              </c:numCache>
            </c:numRef>
          </c:xVal>
          <c:yVal>
            <c:numRef>
              <c:f>Sheet1!$D$10:$D$11</c:f>
              <c:numCache>
                <c:formatCode>General</c:formatCode>
                <c:ptCount val="2"/>
                <c:pt idx="0">
                  <c:v>0</c:v>
                </c:pt>
                <c:pt idx="1">
                  <c:v>12</c:v>
                </c:pt>
              </c:numCache>
            </c:numRef>
          </c:yVal>
          <c:smooth val="0"/>
          <c:extLst>
            <c:ext xmlns:c16="http://schemas.microsoft.com/office/drawing/2014/chart" uri="{C3380CC4-5D6E-409C-BE32-E72D297353CC}">
              <c16:uniqueId val="{00000025-AF0F-49FF-BA36-4ECFCE69963F}"/>
            </c:ext>
          </c:extLst>
        </c:ser>
        <c:dLbls>
          <c:showLegendKey val="0"/>
          <c:showVal val="0"/>
          <c:showCatName val="0"/>
          <c:showSerName val="0"/>
          <c:showPercent val="0"/>
          <c:showBubbleSize val="0"/>
        </c:dLbls>
        <c:axId val="775434064"/>
        <c:axId val="775439312"/>
      </c:scatterChart>
      <c:catAx>
        <c:axId val="8772504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800" dirty="0" err="1"/>
                  <a:t>Année</a:t>
                </a:r>
                <a:r>
                  <a:rPr lang="en-US" sz="800" baseline="0" dirty="0"/>
                  <a:t> financière</a:t>
                </a:r>
                <a:endParaRPr lang="en-US" sz="800" dirty="0"/>
              </a:p>
            </c:rich>
          </c:tx>
          <c:layout>
            <c:manualLayout>
              <c:xMode val="edge"/>
              <c:yMode val="edge"/>
              <c:x val="0.48168170473509414"/>
              <c:y val="0.8604843223746372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877253440"/>
        <c:crosses val="autoZero"/>
        <c:auto val="1"/>
        <c:lblAlgn val="ctr"/>
        <c:lblOffset val="100"/>
        <c:noMultiLvlLbl val="0"/>
      </c:catAx>
      <c:valAx>
        <c:axId val="87725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baseline="0" dirty="0" err="1"/>
                  <a:t>Taux</a:t>
                </a:r>
                <a:r>
                  <a:rPr lang="en-US" sz="800" baseline="0" dirty="0"/>
                  <a:t> par tranche de 100 000 </a:t>
                </a:r>
                <a:r>
                  <a:rPr lang="en-US" sz="800" baseline="0" dirty="0" err="1"/>
                  <a:t>personnes</a:t>
                </a:r>
                <a:r>
                  <a:rPr lang="en-US" sz="800" baseline="0" dirty="0"/>
                  <a:t> </a:t>
                </a:r>
                <a:r>
                  <a:rPr lang="en-US" sz="800" baseline="0" dirty="0" err="1"/>
                  <a:t>en</a:t>
                </a:r>
                <a:r>
                  <a:rPr lang="en-US" sz="800" baseline="0" dirty="0"/>
                  <a:t> Ontario</a:t>
                </a:r>
              </a:p>
            </c:rich>
          </c:tx>
          <c:layout>
            <c:manualLayout>
              <c:xMode val="edge"/>
              <c:yMode val="edge"/>
              <c:x val="2.564102564102564E-2"/>
              <c:y val="0.18400583260425779"/>
            </c:manualLayout>
          </c:layout>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77250488"/>
        <c:crosses val="autoZero"/>
        <c:crossBetween val="between"/>
      </c:valAx>
      <c:valAx>
        <c:axId val="775439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434064"/>
        <c:crosses val="max"/>
        <c:crossBetween val="midCat"/>
      </c:valAx>
      <c:valAx>
        <c:axId val="775434064"/>
        <c:scaling>
          <c:orientation val="minMax"/>
        </c:scaling>
        <c:delete val="1"/>
        <c:axPos val="b"/>
        <c:numFmt formatCode="General" sourceLinked="1"/>
        <c:majorTickMark val="out"/>
        <c:minorTickMark val="none"/>
        <c:tickLblPos val="nextTo"/>
        <c:crossAx val="775439312"/>
        <c:crosses val="autoZero"/>
        <c:crossBetween val="midCat"/>
      </c:valAx>
      <c:spPr>
        <a:noFill/>
        <a:ln w="25400">
          <a:noFill/>
        </a:ln>
        <a:effectLst/>
      </c:spPr>
    </c:plotArea>
    <c:legend>
      <c:legendPos val="b"/>
      <c:layout>
        <c:manualLayout>
          <c:xMode val="edge"/>
          <c:yMode val="edge"/>
          <c:x val="0.10516622922134733"/>
          <c:y val="0.894299795858851"/>
          <c:w val="0.89112240723083469"/>
          <c:h val="0.10570021495001536"/>
        </c:manualLayout>
      </c:layout>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tx>
            <c:strRef>
              <c:f>Sheet1!$B$1</c:f>
              <c:strCache>
                <c:ptCount val="1"/>
                <c:pt idx="0">
                  <c:v>CTAS Level</c:v>
                </c:pt>
              </c:strCache>
            </c:strRef>
          </c:tx>
          <c:dPt>
            <c:idx val="0"/>
            <c:bubble3D val="0"/>
            <c:spPr>
              <a:solidFill>
                <a:schemeClr val="accent1">
                  <a:shade val="65000"/>
                </a:schemeClr>
              </a:solidFill>
              <a:ln w="19050">
                <a:solidFill>
                  <a:schemeClr val="lt1"/>
                </a:solidFill>
              </a:ln>
              <a:effectLst/>
            </c:spPr>
            <c:extLst>
              <c:ext xmlns:c16="http://schemas.microsoft.com/office/drawing/2014/chart" uri="{C3380CC4-5D6E-409C-BE32-E72D297353CC}">
                <c16:uniqueId val="{00000001-5E24-4FAD-965B-7B3FB3C10A5F}"/>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5E24-4FAD-965B-7B3FB3C10A5F}"/>
              </c:ext>
            </c:extLst>
          </c:dPt>
          <c:dPt>
            <c:idx val="2"/>
            <c:bubble3D val="0"/>
            <c:spPr>
              <a:solidFill>
                <a:schemeClr val="accent1">
                  <a:tint val="65000"/>
                </a:schemeClr>
              </a:solidFill>
              <a:ln w="19050">
                <a:solidFill>
                  <a:schemeClr val="lt1"/>
                </a:solidFill>
              </a:ln>
              <a:effectLst/>
            </c:spPr>
            <c:extLst>
              <c:ext xmlns:c16="http://schemas.microsoft.com/office/drawing/2014/chart" uri="{C3380CC4-5D6E-409C-BE32-E72D297353CC}">
                <c16:uniqueId val="{00000005-5E24-4FAD-965B-7B3FB3C10A5F}"/>
              </c:ext>
            </c:extLst>
          </c:dPt>
          <c:dPt>
            <c:idx val="3"/>
            <c:bubble3D val="0"/>
            <c:spPr>
              <a:solidFill>
                <a:schemeClr val="accent1">
                  <a:tint val="30000"/>
                </a:schemeClr>
              </a:solidFill>
              <a:ln w="19050">
                <a:solidFill>
                  <a:schemeClr val="lt1"/>
                </a:solidFill>
              </a:ln>
              <a:effectLst/>
            </c:spPr>
            <c:extLst>
              <c:ext xmlns:c16="http://schemas.microsoft.com/office/drawing/2014/chart" uri="{C3380CC4-5D6E-409C-BE32-E72D297353CC}">
                <c16:uniqueId val="{00000007-5E24-4FAD-965B-7B3FB3C10A5F}"/>
              </c:ext>
            </c:extLst>
          </c:dPt>
          <c:dPt>
            <c:idx val="4"/>
            <c:bubble3D val="0"/>
            <c:spPr>
              <a:solidFill>
                <a:schemeClr val="accent1">
                  <a:tint val="95000"/>
                </a:schemeClr>
              </a:solidFill>
              <a:ln w="19050">
                <a:solidFill>
                  <a:schemeClr val="lt1"/>
                </a:solidFill>
              </a:ln>
              <a:effectLst/>
            </c:spPr>
            <c:extLst>
              <c:ext xmlns:c16="http://schemas.microsoft.com/office/drawing/2014/chart" uri="{C3380CC4-5D6E-409C-BE32-E72D297353CC}">
                <c16:uniqueId val="{00000009-5E24-4FAD-965B-7B3FB3C10A5F}"/>
              </c:ext>
            </c:extLst>
          </c:dPt>
          <c:dLbls>
            <c:dLbl>
              <c:idx val="0"/>
              <c:tx>
                <c:rich>
                  <a:bodyPr/>
                  <a:lstStyle/>
                  <a:p>
                    <a:fld id="{1125C8EB-C8D1-4FA0-AD98-264357E3FEE4}" type="PERCENTAGE">
                      <a:rPr lang="en-US">
                        <a:solidFill>
                          <a:schemeClr val="bg1"/>
                        </a:solidFill>
                      </a:rPr>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5E24-4FAD-965B-7B3FB3C10A5F}"/>
                </c:ext>
              </c:extLst>
            </c:dLbl>
            <c:dLbl>
              <c:idx val="1"/>
              <c:tx>
                <c:rich>
                  <a:bodyPr/>
                  <a:lstStyle/>
                  <a:p>
                    <a:fld id="{3881F06A-FE90-4FF1-B213-204DDB3C98F6}" type="PERCENTAGE">
                      <a:rPr lang="en-US">
                        <a:solidFill>
                          <a:schemeClr val="bg1"/>
                        </a:solidFill>
                      </a:rPr>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5E24-4FAD-965B-7B3FB3C10A5F}"/>
                </c:ext>
              </c:extLst>
            </c:dLbl>
            <c:dLbl>
              <c:idx val="2"/>
              <c:tx>
                <c:rich>
                  <a:bodyPr/>
                  <a:lstStyle/>
                  <a:p>
                    <a:fld id="{1F00FC3A-E8E9-4D28-8899-9EC82149A8D2}" type="PERCENTAGE">
                      <a:rPr lang="en-US" baseline="0" smtClean="0">
                        <a:solidFill>
                          <a:schemeClr val="bg1"/>
                        </a:solidFill>
                      </a:rPr>
                      <a:pPr/>
                      <a:t>[PERCENTAGE]</a:t>
                    </a:fld>
                    <a:endParaRPr lang="en-US"/>
                  </a:p>
                </c:rich>
              </c:tx>
              <c:dLblPos val="bestFit"/>
              <c:showLegendKey val="0"/>
              <c:showVal val="1"/>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5E24-4FAD-965B-7B3FB3C10A5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Anorexie nerveuse</c:v>
                </c:pt>
                <c:pt idx="1">
                  <c:v>Bulimia Nervosa</c:v>
                </c:pt>
                <c:pt idx="2">
                  <c:v>Autres/Troubles alimentaires non spécifiés</c:v>
                </c:pt>
              </c:strCache>
            </c:strRef>
          </c:cat>
          <c:val>
            <c:numRef>
              <c:f>Sheet1!$B$2:$B$4</c:f>
              <c:numCache>
                <c:formatCode>0.0%</c:formatCode>
                <c:ptCount val="3"/>
                <c:pt idx="0">
                  <c:v>0.55000000000000004</c:v>
                </c:pt>
                <c:pt idx="1">
                  <c:v>0.09</c:v>
                </c:pt>
                <c:pt idx="2">
                  <c:v>0.36</c:v>
                </c:pt>
              </c:numCache>
            </c:numRef>
          </c:val>
          <c:extLst>
            <c:ext xmlns:c16="http://schemas.microsoft.com/office/drawing/2014/chart" uri="{C3380CC4-5D6E-409C-BE32-E72D297353CC}">
              <c16:uniqueId val="{0000000A-5E24-4FAD-965B-7B3FB3C10A5F}"/>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r"/>
      <c:layout>
        <c:manualLayout>
          <c:xMode val="edge"/>
          <c:yMode val="edge"/>
          <c:x val="0.62411841559997194"/>
          <c:y val="0.13505544169580136"/>
          <c:w val="0.30796661045404994"/>
          <c:h val="0.73362345517470529"/>
        </c:manualLayout>
      </c:layout>
      <c:overlay val="0"/>
      <c:spPr>
        <a:noFill/>
        <a:ln w="19050">
          <a:noFill/>
        </a:ln>
        <a:effectLst/>
      </c:spPr>
      <c:txPr>
        <a:bodyPr rot="0" spcFirstLastPara="1" vertOverflow="ellipsis" vert="horz" wrap="square" anchor="ctr" anchorCtr="1"/>
        <a:lstStyle/>
        <a:p>
          <a:pPr>
            <a:defRPr sz="2200" b="0" i="0" u="none" strike="noStrike" kern="1200" cap="none" baseline="200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aseline="0" dirty="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11.827361954398182</c:v>
                </c:pt>
                <c:pt idx="1">
                  <c:v>11.491777010841613</c:v>
                </c:pt>
                <c:pt idx="2">
                  <c:v>10.146743090597594</c:v>
                </c:pt>
                <c:pt idx="3">
                  <c:v>13.951103578979859</c:v>
                </c:pt>
                <c:pt idx="4">
                  <c:v>16.55430014991596</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11.827361954398182</c:v>
                </c:pt>
                <c:pt idx="4" formatCode="0.0">
                  <c:v>16.55430014991596</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aseline="0" dirty="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3"/>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13.39635557179982</c:v>
                </c:pt>
                <c:pt idx="1">
                  <c:v>11.471357312268578</c:v>
                </c:pt>
                <c:pt idx="2">
                  <c:v>10.323445517268206</c:v>
                </c:pt>
                <c:pt idx="3">
                  <c:v>14.971557746113509</c:v>
                </c:pt>
                <c:pt idx="4">
                  <c:v>23.700320625092228</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13.39635557179982</c:v>
                </c:pt>
                <c:pt idx="4" formatCode="0.0">
                  <c:v>23.700320625092228</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1000" baseline="0" dirty="0">
                <a:latin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10.711301851627047</c:v>
                </c:pt>
                <c:pt idx="1">
                  <c:v>10.227645325314326</c:v>
                </c:pt>
                <c:pt idx="2">
                  <c:v>9.5966560105860026</c:v>
                </c:pt>
                <c:pt idx="3">
                  <c:v>11.619232857237709</c:v>
                </c:pt>
                <c:pt idx="4">
                  <c:v>15.287741460306384</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10.711301851627047</c:v>
                </c:pt>
                <c:pt idx="4" formatCode="0.0">
                  <c:v>15.287741460306384</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800" baseline="0" dirty="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8.1065125254429944</c:v>
                </c:pt>
                <c:pt idx="1">
                  <c:v>14.22115475776633</c:v>
                </c:pt>
                <c:pt idx="2">
                  <c:v>14.349913900516597</c:v>
                </c:pt>
                <c:pt idx="3">
                  <c:v>18.326046548158232</c:v>
                </c:pt>
                <c:pt idx="4">
                  <c:v>20.068091908370839</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8.1065125254429944</c:v>
                </c:pt>
                <c:pt idx="4" formatCode="0.0">
                  <c:v>20.068091908370839</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r>
              <a:rPr lang="en-US" sz="800" baseline="0" dirty="0">
                <a:latin typeface="Calibri" panose="020F0502020204030204" pitchFamily="34" charset="0"/>
                <a:cs typeface="Calibri" panose="020F0502020204030204" pitchFamily="34" charset="0"/>
              </a:rPr>
              <a:t> </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c:f>
              <c:strCache>
                <c:ptCount val="1"/>
                <c:pt idx="0">
                  <c:v>Central</c:v>
                </c:pt>
              </c:strCache>
            </c:strRef>
          </c:tx>
          <c:spPr>
            <a:ln w="19050" cap="rnd">
              <a:solidFill>
                <a:schemeClr val="accent1"/>
              </a:solidFill>
              <a:round/>
            </a:ln>
            <a:effectLst/>
          </c:spPr>
          <c:marker>
            <c:symbol val="circle"/>
            <c:size val="2"/>
            <c:spPr>
              <a:solidFill>
                <a:schemeClr val="accent1"/>
              </a:solidFill>
              <a:ln w="9525">
                <a:solidFill>
                  <a:schemeClr val="accent1"/>
                </a:solidFill>
              </a:ln>
              <a:effectLst/>
            </c:spPr>
          </c:marker>
          <c:cat>
            <c:strRef>
              <c:f>Sheet1!$B$1:$F$1</c:f>
              <c:strCache>
                <c:ptCount val="5"/>
                <c:pt idx="0">
                  <c:v>2017</c:v>
                </c:pt>
                <c:pt idx="1">
                  <c:v>2018</c:v>
                </c:pt>
                <c:pt idx="2">
                  <c:v>2019</c:v>
                </c:pt>
                <c:pt idx="3">
                  <c:v>2020</c:v>
                </c:pt>
                <c:pt idx="4">
                  <c:v>2021</c:v>
                </c:pt>
              </c:strCache>
            </c:strRef>
          </c:cat>
          <c:val>
            <c:numRef>
              <c:f>Sheet1!$B$2:$F$2</c:f>
              <c:numCache>
                <c:formatCode>0.0</c:formatCode>
                <c:ptCount val="5"/>
                <c:pt idx="0">
                  <c:v>7.1479928856447277</c:v>
                </c:pt>
                <c:pt idx="1">
                  <c:v>7.1315605112909379</c:v>
                </c:pt>
                <c:pt idx="2">
                  <c:v>6.6950368854688413</c:v>
                </c:pt>
                <c:pt idx="3">
                  <c:v>7.1135659887856724</c:v>
                </c:pt>
                <c:pt idx="4">
                  <c:v>11.782875274057055</c:v>
                </c:pt>
              </c:numCache>
            </c:numRef>
          </c:val>
          <c:smooth val="0"/>
          <c:extLst>
            <c:ext xmlns:c16="http://schemas.microsoft.com/office/drawing/2014/chart" uri="{C3380CC4-5D6E-409C-BE32-E72D297353CC}">
              <c16:uniqueId val="{00000000-1246-4973-A89F-532D467AF1CD}"/>
            </c:ext>
          </c:extLst>
        </c:ser>
        <c:ser>
          <c:idx val="1"/>
          <c:order val="1"/>
          <c:tx>
            <c:strRef>
              <c:f>Sheet1!$A$3</c:f>
              <c:strCache>
                <c:ptCount val="1"/>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Sheet1!$B$1:$F$1</c:f>
              <c:strCache>
                <c:ptCount val="5"/>
                <c:pt idx="0">
                  <c:v>2017</c:v>
                </c:pt>
                <c:pt idx="1">
                  <c:v>2018</c:v>
                </c:pt>
                <c:pt idx="2">
                  <c:v>2019</c:v>
                </c:pt>
                <c:pt idx="3">
                  <c:v>2020</c:v>
                </c:pt>
                <c:pt idx="4">
                  <c:v>2021</c:v>
                </c:pt>
              </c:strCache>
            </c:strRef>
          </c:cat>
          <c:val>
            <c:numRef>
              <c:f>Sheet1!$B$3:$F$3</c:f>
              <c:numCache>
                <c:formatCode>General</c:formatCode>
                <c:ptCount val="5"/>
                <c:pt idx="0" formatCode="0.0">
                  <c:v>7.1479928856447277</c:v>
                </c:pt>
                <c:pt idx="4" formatCode="0.0">
                  <c:v>11.782875274057055</c:v>
                </c:pt>
              </c:numCache>
            </c:numRef>
          </c:val>
          <c:smooth val="0"/>
          <c:extLst>
            <c:ext xmlns:c16="http://schemas.microsoft.com/office/drawing/2014/chart" uri="{C3380CC4-5D6E-409C-BE32-E72D297353CC}">
              <c16:uniqueId val="{00000007-1246-4973-A89F-532D467AF1CD}"/>
            </c:ext>
          </c:extLst>
        </c:ser>
        <c:dLbls>
          <c:showLegendKey val="0"/>
          <c:showVal val="0"/>
          <c:showCatName val="0"/>
          <c:showSerName val="0"/>
          <c:showPercent val="0"/>
          <c:showBubbleSize val="0"/>
        </c:dLbls>
        <c:marker val="1"/>
        <c:smooth val="0"/>
        <c:axId val="1094876408"/>
        <c:axId val="1094878048"/>
      </c:lineChart>
      <c:catAx>
        <c:axId val="1094876408"/>
        <c:scaling>
          <c:orientation val="minMax"/>
        </c:scaling>
        <c:delete val="0"/>
        <c:axPos val="b"/>
        <c:numFmt formatCode="General" sourceLinked="1"/>
        <c:majorTickMark val="in"/>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1094878048"/>
        <c:crosses val="autoZero"/>
        <c:auto val="1"/>
        <c:lblAlgn val="ctr"/>
        <c:lblOffset val="100"/>
        <c:noMultiLvlLbl val="0"/>
      </c:catAx>
      <c:valAx>
        <c:axId val="1094878048"/>
        <c:scaling>
          <c:orientation val="minMax"/>
          <c:max val="28"/>
          <c:min val="0"/>
        </c:scaling>
        <c:delete val="1"/>
        <c:axPos val="l"/>
        <c:numFmt formatCode="0.0" sourceLinked="1"/>
        <c:majorTickMark val="out"/>
        <c:minorTickMark val="none"/>
        <c:tickLblPos val="nextTo"/>
        <c:crossAx val="10948764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r>
              <a:rPr lang="en-US" sz="1050" baseline="0" dirty="0" err="1"/>
              <a:t>Visites</a:t>
            </a:r>
            <a:r>
              <a:rPr lang="en-US" sz="1050" baseline="0" dirty="0"/>
              <a:t> aux services des urgences </a:t>
            </a:r>
            <a:r>
              <a:rPr lang="en-US" sz="1050" baseline="0" dirty="0" err="1"/>
              <a:t>liées</a:t>
            </a:r>
            <a:r>
              <a:rPr lang="en-US" sz="1050" baseline="0" dirty="0"/>
              <a:t> à un trouble </a:t>
            </a:r>
            <a:r>
              <a:rPr lang="en-US" sz="1050" baseline="0" dirty="0" err="1"/>
              <a:t>alimentaire</a:t>
            </a:r>
            <a:r>
              <a:rPr lang="en-US" sz="1050" baseline="0" dirty="0"/>
              <a:t> par tranche d</a:t>
            </a:r>
            <a:r>
              <a:rPr lang="en-CA" sz="1050" baseline="0" dirty="0"/>
              <a:t>’</a:t>
            </a:r>
            <a:r>
              <a:rPr lang="en-US" sz="1050" baseline="0" dirty="0" err="1"/>
              <a:t>âges</a:t>
            </a:r>
            <a:endParaRPr lang="en-US" sz="1050" baseline="0" dirty="0"/>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2"/>
          <c:order val="0"/>
          <c:tx>
            <c:strRef>
              <c:f>Sheet1!$A$3</c:f>
              <c:strCache>
                <c:ptCount val="1"/>
                <c:pt idx="0">
                  <c:v>0-9</c:v>
                </c:pt>
              </c:strCache>
            </c:strRef>
          </c:tx>
          <c:spPr>
            <a:ln w="25400" cap="rnd">
              <a:solidFill>
                <a:schemeClr val="accent5">
                  <a:lumMod val="20000"/>
                  <a:lumOff val="80000"/>
                </a:schemeClr>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Sheet1!$B$3:$R$3</c:f>
              <c:numCache>
                <c:formatCode>0.00</c:formatCode>
                <c:ptCount val="17"/>
                <c:pt idx="0">
                  <c:v>0.74255036347840297</c:v>
                </c:pt>
                <c:pt idx="1">
                  <c:v>0.67504578498036627</c:v>
                </c:pt>
                <c:pt idx="2">
                  <c:v>1.1475778344666228</c:v>
                </c:pt>
                <c:pt idx="3">
                  <c:v>0.47253204948625643</c:v>
                </c:pt>
                <c:pt idx="4">
                  <c:v>0.53908174163833678</c:v>
                </c:pt>
                <c:pt idx="5">
                  <c:v>0.60646695934312889</c:v>
                </c:pt>
                <c:pt idx="6">
                  <c:v>0.80862261245750511</c:v>
                </c:pt>
                <c:pt idx="7">
                  <c:v>0.673852177047921</c:v>
                </c:pt>
                <c:pt idx="8">
                  <c:v>0.134554369384037</c:v>
                </c:pt>
                <c:pt idx="9">
                  <c:v>0.67277184692018499</c:v>
                </c:pt>
                <c:pt idx="10">
                  <c:v>0.26910873876807401</c:v>
                </c:pt>
                <c:pt idx="11">
                  <c:v>0.47094029284412953</c:v>
                </c:pt>
                <c:pt idx="12">
                  <c:v>1.4239112672742473</c:v>
                </c:pt>
                <c:pt idx="13">
                  <c:v>0.81366358129956995</c:v>
                </c:pt>
                <c:pt idx="14">
                  <c:v>0.94927417818283155</c:v>
                </c:pt>
                <c:pt idx="15">
                  <c:v>0.74585828285793909</c:v>
                </c:pt>
                <c:pt idx="16">
                  <c:v>1.0848847750660933</c:v>
                </c:pt>
              </c:numCache>
            </c:numRef>
          </c:val>
          <c:smooth val="0"/>
          <c:extLst>
            <c:ext xmlns:c16="http://schemas.microsoft.com/office/drawing/2014/chart" uri="{C3380CC4-5D6E-409C-BE32-E72D297353CC}">
              <c16:uniqueId val="{00000000-F47D-4498-965F-77B5F6EF0DCA}"/>
            </c:ext>
          </c:extLst>
        </c:ser>
        <c:ser>
          <c:idx val="3"/>
          <c:order val="1"/>
          <c:tx>
            <c:strRef>
              <c:f>Sheet1!$A$4</c:f>
              <c:strCache>
                <c:ptCount val="1"/>
                <c:pt idx="0">
                  <c:v>10-17</c:v>
                </c:pt>
              </c:strCache>
            </c:strRef>
          </c:tx>
          <c:spPr>
            <a:ln w="25400" cap="rnd">
              <a:solidFill>
                <a:srgbClr val="558DFD"/>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Sheet1!$B$4:$R$4</c:f>
              <c:numCache>
                <c:formatCode>0.00</c:formatCode>
                <c:ptCount val="17"/>
                <c:pt idx="0">
                  <c:v>12.035256968572144</c:v>
                </c:pt>
                <c:pt idx="1">
                  <c:v>9.56766893314113</c:v>
                </c:pt>
                <c:pt idx="2">
                  <c:v>10.843358124226613</c:v>
                </c:pt>
                <c:pt idx="3">
                  <c:v>9.0095549120412297</c:v>
                </c:pt>
                <c:pt idx="4">
                  <c:v>11.167226863000145</c:v>
                </c:pt>
                <c:pt idx="5">
                  <c:v>7.6541351465129042</c:v>
                </c:pt>
                <c:pt idx="6">
                  <c:v>9.2487466353697592</c:v>
                </c:pt>
                <c:pt idx="7">
                  <c:v>10.524435826455242</c:v>
                </c:pt>
                <c:pt idx="8">
                  <c:v>10.945538129563898</c:v>
                </c:pt>
                <c:pt idx="9">
                  <c:v>16.548478331786697</c:v>
                </c:pt>
                <c:pt idx="10">
                  <c:v>20.269906473384662</c:v>
                </c:pt>
                <c:pt idx="11">
                  <c:v>25.258203769569167</c:v>
                </c:pt>
                <c:pt idx="12">
                  <c:v>28.072046358083263</c:v>
                </c:pt>
                <c:pt idx="13">
                  <c:v>23.524061193924517</c:v>
                </c:pt>
                <c:pt idx="14">
                  <c:v>29.718730641657974</c:v>
                </c:pt>
                <c:pt idx="15">
                  <c:v>24.621850716307666</c:v>
                </c:pt>
                <c:pt idx="16">
                  <c:v>19.917038477522759</c:v>
                </c:pt>
              </c:numCache>
            </c:numRef>
          </c:val>
          <c:smooth val="0"/>
          <c:extLst>
            <c:ext xmlns:c16="http://schemas.microsoft.com/office/drawing/2014/chart" uri="{C3380CC4-5D6E-409C-BE32-E72D297353CC}">
              <c16:uniqueId val="{00000001-F47D-4498-965F-77B5F6EF0DCA}"/>
            </c:ext>
          </c:extLst>
        </c:ser>
        <c:ser>
          <c:idx val="4"/>
          <c:order val="2"/>
          <c:tx>
            <c:strRef>
              <c:f>Sheet1!$A$5</c:f>
              <c:strCache>
                <c:ptCount val="1"/>
                <c:pt idx="0">
                  <c:v>18-25</c:v>
                </c:pt>
              </c:strCache>
            </c:strRef>
          </c:tx>
          <c:spPr>
            <a:ln w="25400" cap="rnd">
              <a:solidFill>
                <a:schemeClr val="accent5">
                  <a:lumMod val="60000"/>
                  <a:lumOff val="40000"/>
                </a:schemeClr>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Sheet1!$B$5:$R$5</c:f>
              <c:numCache>
                <c:formatCode>0.00</c:formatCode>
                <c:ptCount val="17"/>
                <c:pt idx="0">
                  <c:v>8.8290976788302196</c:v>
                </c:pt>
                <c:pt idx="1">
                  <c:v>6.6848882425428808</c:v>
                </c:pt>
                <c:pt idx="2">
                  <c:v>8.3876427948887091</c:v>
                </c:pt>
                <c:pt idx="3">
                  <c:v>8.5768377451493567</c:v>
                </c:pt>
                <c:pt idx="4">
                  <c:v>6.9892872164081243</c:v>
                </c:pt>
                <c:pt idx="5">
                  <c:v>7.298547712709369</c:v>
                </c:pt>
                <c:pt idx="6">
                  <c:v>7.6696603082708625</c:v>
                </c:pt>
                <c:pt idx="7">
                  <c:v>6.5563225215863827</c:v>
                </c:pt>
                <c:pt idx="8">
                  <c:v>5.5385194798960971</c:v>
                </c:pt>
                <c:pt idx="9">
                  <c:v>7.5077708505258203</c:v>
                </c:pt>
                <c:pt idx="10">
                  <c:v>8.4923965358406832</c:v>
                </c:pt>
                <c:pt idx="11">
                  <c:v>8.5539356411728615</c:v>
                </c:pt>
                <c:pt idx="12">
                  <c:v>9.5852246284779543</c:v>
                </c:pt>
                <c:pt idx="13">
                  <c:v>8.4501322382634587</c:v>
                </c:pt>
                <c:pt idx="14">
                  <c:v>10.215831511930451</c:v>
                </c:pt>
                <c:pt idx="15">
                  <c:v>8.0717681081919608</c:v>
                </c:pt>
                <c:pt idx="16">
                  <c:v>8.1348287965372101</c:v>
                </c:pt>
              </c:numCache>
            </c:numRef>
          </c:val>
          <c:smooth val="0"/>
          <c:extLst>
            <c:ext xmlns:c16="http://schemas.microsoft.com/office/drawing/2014/chart" uri="{C3380CC4-5D6E-409C-BE32-E72D297353CC}">
              <c16:uniqueId val="{00000002-F47D-4498-965F-77B5F6EF0DCA}"/>
            </c:ext>
          </c:extLst>
        </c:ser>
        <c:ser>
          <c:idx val="5"/>
          <c:order val="3"/>
          <c:tx>
            <c:strRef>
              <c:f>Sheet1!$A$6</c:f>
              <c:strCache>
                <c:ptCount val="1"/>
                <c:pt idx="0">
                  <c:v>26-39</c:v>
                </c:pt>
              </c:strCache>
            </c:strRef>
          </c:tx>
          <c:spPr>
            <a:ln w="25400" cap="rnd">
              <a:solidFill>
                <a:schemeClr val="accent1">
                  <a:lumMod val="75000"/>
                </a:schemeClr>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Sheet1!$B$6:$R$6</c:f>
              <c:numCache>
                <c:formatCode>0.00</c:formatCode>
                <c:ptCount val="17"/>
                <c:pt idx="0">
                  <c:v>2.4295969077857538</c:v>
                </c:pt>
                <c:pt idx="1">
                  <c:v>2.5768452052273143</c:v>
                </c:pt>
                <c:pt idx="2">
                  <c:v>1.619731271857169</c:v>
                </c:pt>
                <c:pt idx="3">
                  <c:v>1.9878520154610713</c:v>
                </c:pt>
                <c:pt idx="4">
                  <c:v>2.3512035490348846</c:v>
                </c:pt>
                <c:pt idx="5">
                  <c:v>1.8880876984674071</c:v>
                </c:pt>
                <c:pt idx="6">
                  <c:v>2.0662091794548987</c:v>
                </c:pt>
                <c:pt idx="7">
                  <c:v>2.2799549566398878</c:v>
                </c:pt>
                <c:pt idx="8">
                  <c:v>1.486308335009751</c:v>
                </c:pt>
                <c:pt idx="9">
                  <c:v>2.1430492272233619</c:v>
                </c:pt>
                <c:pt idx="10">
                  <c:v>2.3850063980389025</c:v>
                </c:pt>
                <c:pt idx="11">
                  <c:v>1.8665267462913151</c:v>
                </c:pt>
                <c:pt idx="12">
                  <c:v>2.2062579658640979</c:v>
                </c:pt>
                <c:pt idx="13">
                  <c:v>2.2741428263522239</c:v>
                </c:pt>
                <c:pt idx="14">
                  <c:v>2.5796246985487916</c:v>
                </c:pt>
                <c:pt idx="15">
                  <c:v>2.1044306751319088</c:v>
                </c:pt>
                <c:pt idx="16">
                  <c:v>2.0704882448878457</c:v>
                </c:pt>
              </c:numCache>
            </c:numRef>
          </c:val>
          <c:smooth val="0"/>
          <c:extLst>
            <c:ext xmlns:c16="http://schemas.microsoft.com/office/drawing/2014/chart" uri="{C3380CC4-5D6E-409C-BE32-E72D297353CC}">
              <c16:uniqueId val="{00000003-F47D-4498-965F-77B5F6EF0DCA}"/>
            </c:ext>
          </c:extLst>
        </c:ser>
        <c:ser>
          <c:idx val="0"/>
          <c:order val="4"/>
          <c:tx>
            <c:strRef>
              <c:f>Sheet1!$A$7</c:f>
              <c:strCache>
                <c:ptCount val="1"/>
                <c:pt idx="0">
                  <c:v>40+</c:v>
                </c:pt>
              </c:strCache>
            </c:strRef>
          </c:tx>
          <c:spPr>
            <a:ln w="25400" cap="rnd">
              <a:solidFill>
                <a:schemeClr val="accent5">
                  <a:lumMod val="50000"/>
                </a:schemeClr>
              </a:solidFill>
              <a:round/>
            </a:ln>
            <a:effectLst/>
          </c:spPr>
          <c:marker>
            <c:symbol val="none"/>
          </c:marker>
          <c:cat>
            <c:multiLvlStrRef>
              <c:f>Sheet1!$B$1:$R$2</c:f>
              <c:multiLvlStrCache>
                <c:ptCount val="17"/>
                <c:lvl>
                  <c:pt idx="0">
                    <c:v>Q1</c:v>
                  </c:pt>
                  <c:pt idx="1">
                    <c:v>Q2</c:v>
                  </c:pt>
                  <c:pt idx="2">
                    <c:v>Q3</c:v>
                  </c:pt>
                  <c:pt idx="3">
                    <c:v>Q4</c:v>
                  </c:pt>
                  <c:pt idx="4">
                    <c:v>Q1</c:v>
                  </c:pt>
                  <c:pt idx="5">
                    <c:v>Q2</c:v>
                  </c:pt>
                  <c:pt idx="6">
                    <c:v>Q3</c:v>
                  </c:pt>
                  <c:pt idx="7">
                    <c:v>Q4</c:v>
                  </c:pt>
                  <c:pt idx="8">
                    <c:v>Q1</c:v>
                  </c:pt>
                  <c:pt idx="9">
                    <c:v>Q2</c:v>
                  </c:pt>
                  <c:pt idx="10">
                    <c:v>Q3</c:v>
                  </c:pt>
                  <c:pt idx="11">
                    <c:v>Q4</c:v>
                  </c:pt>
                  <c:pt idx="12">
                    <c:v>Q1</c:v>
                  </c:pt>
                  <c:pt idx="13">
                    <c:v>Q2</c:v>
                  </c:pt>
                  <c:pt idx="14">
                    <c:v>Q3</c:v>
                  </c:pt>
                  <c:pt idx="15">
                    <c:v>Q4</c:v>
                  </c:pt>
                  <c:pt idx="16">
                    <c:v>Q1</c:v>
                  </c:pt>
                </c:lvl>
                <c:lvl>
                  <c:pt idx="0">
                    <c:v>2018</c:v>
                  </c:pt>
                  <c:pt idx="4">
                    <c:v>2019</c:v>
                  </c:pt>
                  <c:pt idx="8">
                    <c:v>2020</c:v>
                  </c:pt>
                  <c:pt idx="12">
                    <c:v>2021</c:v>
                  </c:pt>
                  <c:pt idx="16">
                    <c:v>2022</c:v>
                  </c:pt>
                </c:lvl>
              </c:multiLvlStrCache>
            </c:multiLvlStrRef>
          </c:cat>
          <c:val>
            <c:numRef>
              <c:f>Sheet1!$B$7:$R$7</c:f>
              <c:numCache>
                <c:formatCode>0.00</c:formatCode>
                <c:ptCount val="17"/>
                <c:pt idx="0">
                  <c:v>0.35801852718338284</c:v>
                </c:pt>
                <c:pt idx="1">
                  <c:v>0.56456767748148839</c:v>
                </c:pt>
                <c:pt idx="2">
                  <c:v>0.48194801736224618</c:v>
                </c:pt>
                <c:pt idx="3">
                  <c:v>0.52325784742186732</c:v>
                </c:pt>
                <c:pt idx="4">
                  <c:v>0.38016179957734153</c:v>
                </c:pt>
                <c:pt idx="5">
                  <c:v>0.57024269936601235</c:v>
                </c:pt>
                <c:pt idx="6">
                  <c:v>0.51593387085496356</c:v>
                </c:pt>
                <c:pt idx="7">
                  <c:v>0.44804783521615249</c:v>
                </c:pt>
                <c:pt idx="8">
                  <c:v>0.42882755731648831</c:v>
                </c:pt>
                <c:pt idx="9">
                  <c:v>0.5896378913101713</c:v>
                </c:pt>
                <c:pt idx="10">
                  <c:v>0.37522411265192723</c:v>
                </c:pt>
                <c:pt idx="11">
                  <c:v>0.33502152915350647</c:v>
                </c:pt>
                <c:pt idx="12">
                  <c:v>0.60973702307297917</c:v>
                </c:pt>
                <c:pt idx="13">
                  <c:v>0.46393034364248414</c:v>
                </c:pt>
                <c:pt idx="14">
                  <c:v>0.38439942758948686</c:v>
                </c:pt>
                <c:pt idx="15">
                  <c:v>0.59648187039747957</c:v>
                </c:pt>
                <c:pt idx="16">
                  <c:v>0.58322671772198009</c:v>
                </c:pt>
              </c:numCache>
            </c:numRef>
          </c:val>
          <c:smooth val="0"/>
          <c:extLst>
            <c:ext xmlns:c16="http://schemas.microsoft.com/office/drawing/2014/chart" uri="{C3380CC4-5D6E-409C-BE32-E72D297353CC}">
              <c16:uniqueId val="{00000004-F47D-4498-965F-77B5F6EF0DCA}"/>
            </c:ext>
          </c:extLst>
        </c:ser>
        <c:dLbls>
          <c:showLegendKey val="0"/>
          <c:showVal val="0"/>
          <c:showCatName val="0"/>
          <c:showSerName val="0"/>
          <c:showPercent val="0"/>
          <c:showBubbleSize val="0"/>
        </c:dLbls>
        <c:marker val="1"/>
        <c:smooth val="0"/>
        <c:axId val="877250488"/>
        <c:axId val="877253440"/>
      </c:lineChart>
      <c:scatterChart>
        <c:scatterStyle val="lineMarker"/>
        <c:varyColors val="0"/>
        <c:ser>
          <c:idx val="1"/>
          <c:order val="5"/>
          <c:tx>
            <c:strRef>
              <c:f>Sheet1!$A$10</c:f>
              <c:strCache>
                <c:ptCount val="1"/>
                <c:pt idx="0">
                  <c:v>pandemic start</c:v>
                </c:pt>
              </c:strCache>
            </c:strRef>
          </c:tx>
          <c:spPr>
            <a:ln w="19050" cap="rnd">
              <a:solidFill>
                <a:schemeClr val="bg1">
                  <a:lumMod val="75000"/>
                </a:schemeClr>
              </a:solidFill>
              <a:prstDash val="dash"/>
              <a:round/>
            </a:ln>
            <a:effectLst/>
          </c:spPr>
          <c:marker>
            <c:symbol val="none"/>
          </c:marker>
          <c:xVal>
            <c:numRef>
              <c:f>Sheet1!$C$10:$C$11</c:f>
              <c:numCache>
                <c:formatCode>General</c:formatCode>
                <c:ptCount val="2"/>
                <c:pt idx="0">
                  <c:v>9.5</c:v>
                </c:pt>
                <c:pt idx="1">
                  <c:v>9.5</c:v>
                </c:pt>
              </c:numCache>
            </c:numRef>
          </c:xVal>
          <c:yVal>
            <c:numRef>
              <c:f>Sheet1!$D$10:$D$11</c:f>
              <c:numCache>
                <c:formatCode>General</c:formatCode>
                <c:ptCount val="2"/>
                <c:pt idx="0">
                  <c:v>0</c:v>
                </c:pt>
                <c:pt idx="1">
                  <c:v>10</c:v>
                </c:pt>
              </c:numCache>
            </c:numRef>
          </c:yVal>
          <c:smooth val="0"/>
          <c:extLst>
            <c:ext xmlns:c16="http://schemas.microsoft.com/office/drawing/2014/chart" uri="{C3380CC4-5D6E-409C-BE32-E72D297353CC}">
              <c16:uniqueId val="{00000005-F47D-4498-965F-77B5F6EF0DCA}"/>
            </c:ext>
          </c:extLst>
        </c:ser>
        <c:dLbls>
          <c:showLegendKey val="0"/>
          <c:showVal val="0"/>
          <c:showCatName val="0"/>
          <c:showSerName val="0"/>
          <c:showPercent val="0"/>
          <c:showBubbleSize val="0"/>
        </c:dLbls>
        <c:axId val="775434064"/>
        <c:axId val="775439312"/>
      </c:scatterChart>
      <c:catAx>
        <c:axId val="877250488"/>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sz="800" dirty="0" err="1"/>
                  <a:t>Année</a:t>
                </a:r>
                <a:r>
                  <a:rPr lang="en-US" sz="800" baseline="0" dirty="0"/>
                  <a:t> financière</a:t>
                </a:r>
                <a:endParaRPr lang="en-US" sz="800" dirty="0"/>
              </a:p>
            </c:rich>
          </c:tx>
          <c:layout>
            <c:manualLayout>
              <c:xMode val="edge"/>
              <c:yMode val="edge"/>
              <c:x val="0.48168170473509414"/>
              <c:y val="0.86048432237463723"/>
            </c:manualLayout>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n-US"/>
          </a:p>
        </c:txPr>
        <c:crossAx val="877253440"/>
        <c:crosses val="autoZero"/>
        <c:auto val="1"/>
        <c:lblAlgn val="ctr"/>
        <c:lblOffset val="100"/>
        <c:noMultiLvlLbl val="0"/>
      </c:catAx>
      <c:valAx>
        <c:axId val="8772534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r>
                  <a:rPr lang="en-US" sz="800" baseline="0" dirty="0" err="1"/>
                  <a:t>Nombre</a:t>
                </a:r>
                <a:r>
                  <a:rPr lang="en-US" sz="800" baseline="0" dirty="0"/>
                  <a:t> de </a:t>
                </a:r>
                <a:r>
                  <a:rPr lang="en-US" sz="800" baseline="0" dirty="0" err="1"/>
                  <a:t>visites</a:t>
                </a:r>
                <a:r>
                  <a:rPr lang="en-US" sz="800" baseline="0" dirty="0"/>
                  <a:t> par tranche de 100 000 </a:t>
                </a:r>
                <a:r>
                  <a:rPr lang="en-US" sz="800" baseline="0" dirty="0" err="1"/>
                  <a:t>personnes</a:t>
                </a:r>
                <a:r>
                  <a:rPr lang="en-US" sz="800" baseline="0" dirty="0"/>
                  <a:t> </a:t>
                </a:r>
                <a:r>
                  <a:rPr lang="en-US" sz="800" baseline="0" dirty="0" err="1"/>
                  <a:t>en</a:t>
                </a:r>
                <a:r>
                  <a:rPr lang="en-US" sz="800" baseline="0" dirty="0"/>
                  <a:t> Ontario</a:t>
                </a:r>
              </a:p>
            </c:rich>
          </c:tx>
          <c:overlay val="0"/>
          <c:spPr>
            <a:noFill/>
            <a:ln>
              <a:noFill/>
            </a:ln>
            <a:effectLst/>
          </c:spPr>
          <c:txPr>
            <a:bodyPr rot="-54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crossAx val="877250488"/>
        <c:crosses val="autoZero"/>
        <c:crossBetween val="between"/>
      </c:valAx>
      <c:valAx>
        <c:axId val="775439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5434064"/>
        <c:crosses val="max"/>
        <c:crossBetween val="midCat"/>
      </c:valAx>
      <c:valAx>
        <c:axId val="775434064"/>
        <c:scaling>
          <c:orientation val="minMax"/>
        </c:scaling>
        <c:delete val="1"/>
        <c:axPos val="b"/>
        <c:numFmt formatCode="General" sourceLinked="1"/>
        <c:majorTickMark val="out"/>
        <c:minorTickMark val="none"/>
        <c:tickLblPos val="nextTo"/>
        <c:crossAx val="775439312"/>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dirty="0"/>
              <a:t>Cas</a:t>
            </a:r>
            <a:r>
              <a:rPr lang="en-US" sz="1400" baseline="0" dirty="0"/>
              <a:t> </a:t>
            </a:r>
            <a:r>
              <a:rPr lang="en-US" sz="1400" baseline="0" dirty="0" err="1"/>
              <a:t>classés</a:t>
            </a:r>
            <a:r>
              <a:rPr lang="en-US" sz="1400" baseline="0" dirty="0"/>
              <a:t> “</a:t>
            </a:r>
            <a:r>
              <a:rPr lang="en-US" sz="1400" baseline="0" dirty="0" err="1"/>
              <a:t>Peu</a:t>
            </a:r>
            <a:r>
              <a:rPr lang="en-US" sz="1400" baseline="0" dirty="0"/>
              <a:t> </a:t>
            </a:r>
            <a:r>
              <a:rPr lang="en-US" sz="1400" baseline="0" dirty="0" err="1"/>
              <a:t>urgents</a:t>
            </a:r>
            <a:r>
              <a:rPr lang="en-US" sz="1400" baseline="0" dirty="0"/>
              <a:t>” </a:t>
            </a:r>
            <a:r>
              <a:rPr lang="en-US" sz="1400" baseline="0" dirty="0" err="1"/>
              <a:t>puis</a:t>
            </a:r>
            <a:r>
              <a:rPr lang="en-US" sz="1400" baseline="0" dirty="0"/>
              <a:t> mis </a:t>
            </a:r>
            <a:r>
              <a:rPr lang="en-US" sz="1400" baseline="0" dirty="0" err="1"/>
              <a:t>en</a:t>
            </a:r>
            <a:r>
              <a:rPr lang="en-US" sz="1400" baseline="0" dirty="0"/>
              <a:t> congé à domicile (ETG IV-V)</a:t>
            </a:r>
            <a:endParaRPr lang="en-US" sz="1400" dirty="0"/>
          </a:p>
        </c:rich>
      </c:tx>
      <c:layout>
        <c:manualLayout>
          <c:xMode val="edge"/>
          <c:yMode val="edge"/>
          <c:x val="0.21276034072129874"/>
          <c:y val="2.31942500175783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 discharged with a low acuity triage (CTAS 4-5)</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0D-4E08-A649-8F8B9F7EAD6C}"/>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2E0D-4E08-A649-8F8B9F7EAD6C}"/>
              </c:ext>
            </c:extLst>
          </c:dPt>
          <c:cat>
            <c:strRef>
              <c:f>Sheet1!$A$2:$A$3</c:f>
              <c:strCache>
                <c:ptCount val="2"/>
                <c:pt idx="0">
                  <c:v>Percent discharged with CTAS 4-5</c:v>
                </c:pt>
                <c:pt idx="1">
                  <c:v>other</c:v>
                </c:pt>
              </c:strCache>
            </c:strRef>
          </c:cat>
          <c:val>
            <c:numRef>
              <c:f>Sheet1!$B$2:$B$3</c:f>
              <c:numCache>
                <c:formatCode>General</c:formatCode>
                <c:ptCount val="2"/>
                <c:pt idx="0">
                  <c:v>10</c:v>
                </c:pt>
                <c:pt idx="1">
                  <c:v>90</c:v>
                </c:pt>
              </c:numCache>
            </c:numRef>
          </c:val>
          <c:extLst>
            <c:ext xmlns:c16="http://schemas.microsoft.com/office/drawing/2014/chart" uri="{C3380CC4-5D6E-409C-BE32-E72D297353CC}">
              <c16:uniqueId val="{00000004-2E0D-4E08-A649-8F8B9F7EAD6C}"/>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baseline="0" dirty="0"/>
              <a:t>Cas </a:t>
            </a:r>
            <a:r>
              <a:rPr lang="en-US" sz="1400" baseline="0" dirty="0" err="1"/>
              <a:t>classés</a:t>
            </a:r>
            <a:r>
              <a:rPr lang="en-US" sz="1400" baseline="0" dirty="0"/>
              <a:t> “Très </a:t>
            </a:r>
            <a:r>
              <a:rPr lang="en-US" sz="1400" baseline="0" dirty="0" err="1"/>
              <a:t>urgents</a:t>
            </a:r>
            <a:r>
              <a:rPr lang="en-US" sz="1400" baseline="0" dirty="0"/>
              <a:t>” (ETG I-III) </a:t>
            </a:r>
            <a:r>
              <a:rPr lang="en-US" sz="1400" baseline="0" dirty="0" err="1"/>
              <a:t>puis</a:t>
            </a:r>
            <a:r>
              <a:rPr lang="en-US" sz="1400" baseline="0" dirty="0"/>
              <a:t> mis </a:t>
            </a:r>
            <a:r>
              <a:rPr lang="en-US" sz="1400" baseline="0" dirty="0" err="1"/>
              <a:t>en</a:t>
            </a:r>
            <a:r>
              <a:rPr lang="en-US" sz="1400" baseline="0" dirty="0"/>
              <a:t> congé à domicile</a:t>
            </a:r>
            <a:endParaRPr lang="en-US" sz="1400" dirty="0"/>
          </a:p>
        </c:rich>
      </c:tx>
      <c:layout>
        <c:manualLayout>
          <c:xMode val="edge"/>
          <c:yMode val="edge"/>
          <c:x val="0.15228565179352585"/>
          <c:y val="0"/>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 discharged CTAS 1-3</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E5-45C6-903A-605E70C40469}"/>
              </c:ext>
            </c:extLst>
          </c:dPt>
          <c:dPt>
            <c:idx val="1"/>
            <c:bubble3D val="0"/>
            <c:spPr>
              <a:solidFill>
                <a:schemeClr val="tx2">
                  <a:lumMod val="20000"/>
                  <a:lumOff val="80000"/>
                </a:schemeClr>
              </a:solidFill>
              <a:ln w="19050">
                <a:solidFill>
                  <a:schemeClr val="lt1"/>
                </a:solidFill>
              </a:ln>
              <a:effectLst/>
            </c:spPr>
            <c:extLst>
              <c:ext xmlns:c16="http://schemas.microsoft.com/office/drawing/2014/chart" uri="{C3380CC4-5D6E-409C-BE32-E72D297353CC}">
                <c16:uniqueId val="{00000003-B3E5-45C6-903A-605E70C40469}"/>
              </c:ext>
            </c:extLst>
          </c:dPt>
          <c:cat>
            <c:strRef>
              <c:f>Sheet1!$A$2:$A$3</c:f>
              <c:strCache>
                <c:ptCount val="2"/>
                <c:pt idx="0">
                  <c:v>Discharged but with a high-acuity triage, CTAS 1-3</c:v>
                </c:pt>
                <c:pt idx="1">
                  <c:v>other</c:v>
                </c:pt>
              </c:strCache>
            </c:strRef>
          </c:cat>
          <c:val>
            <c:numRef>
              <c:f>Sheet1!$B$2:$B$3</c:f>
              <c:numCache>
                <c:formatCode>General</c:formatCode>
                <c:ptCount val="2"/>
                <c:pt idx="0">
                  <c:v>51</c:v>
                </c:pt>
                <c:pt idx="1">
                  <c:v>49</c:v>
                </c:pt>
              </c:numCache>
            </c:numRef>
          </c:val>
          <c:extLst>
            <c:ext xmlns:c16="http://schemas.microsoft.com/office/drawing/2014/chart" uri="{C3380CC4-5D6E-409C-BE32-E72D297353CC}">
              <c16:uniqueId val="{00000004-B3E5-45C6-903A-605E70C4046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withinLinear" id="14">
  <a:schemeClr val="accent1"/>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0F5170-CD10-4485-85D9-A43A9E6C897E}"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322F8971-F0DF-472D-95C0-BA9711B11DF6}">
      <dgm:prSet phldrT="[Text]" custT="1"/>
      <dgm:spPr>
        <a:noFill/>
        <a:ln>
          <a:solidFill>
            <a:srgbClr val="00B2E3"/>
          </a:solidFill>
        </a:ln>
      </dgm:spPr>
      <dgm:t>
        <a:bodyPr/>
        <a:lstStyle/>
        <a:p>
          <a:r>
            <a:rPr lang="fr-CA" sz="1600" b="1" i="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dirty="0">
              <a:solidFill>
                <a:schemeClr val="tx1"/>
              </a:solidFill>
              <a:latin typeface="Calibri" panose="020F0502020204030204" pitchFamily="34" charset="0"/>
              <a:cs typeface="Calibri" panose="020F0502020204030204" pitchFamily="34" charset="0"/>
            </a:rPr>
            <a:t> </a:t>
          </a:r>
          <a:endParaRPr lang="en-US" sz="1600" b="1" dirty="0">
            <a:solidFill>
              <a:schemeClr val="tx1"/>
            </a:solidFill>
            <a:latin typeface="Calibri" panose="020F0502020204030204" pitchFamily="34" charset="0"/>
            <a:cs typeface="Calibri" panose="020F0502020204030204" pitchFamily="34" charset="0"/>
          </a:endParaRPr>
        </a:p>
      </dgm:t>
    </dgm:pt>
    <dgm:pt modelId="{4D523A8E-BF20-40BE-A997-BECBD45A43A2}" type="parTrans" cxnId="{D9D1A8D7-2D13-442B-895B-87107E3C7F9B}">
      <dgm:prSet/>
      <dgm:spPr/>
      <dgm:t>
        <a:bodyPr/>
        <a:lstStyle/>
        <a:p>
          <a:endParaRPr lang="en-US"/>
        </a:p>
      </dgm:t>
    </dgm:pt>
    <dgm:pt modelId="{87807F56-717B-437D-8357-7F7EC766DD35}" type="sibTrans" cxnId="{D9D1A8D7-2D13-442B-895B-87107E3C7F9B}">
      <dgm:prSet/>
      <dgm:spPr/>
      <dgm:t>
        <a:bodyPr/>
        <a:lstStyle/>
        <a:p>
          <a:endParaRPr lang="en-US"/>
        </a:p>
      </dgm:t>
    </dgm:pt>
    <dgm:pt modelId="{641AFC70-DB88-412C-BF4D-AF094EFAD060}">
      <dgm:prSet custT="1"/>
      <dgm:spPr>
        <a:noFill/>
        <a:ln>
          <a:solidFill>
            <a:srgbClr val="00B2E3"/>
          </a:solidFill>
        </a:ln>
      </dgm:spPr>
      <dgm:t>
        <a:bodyPr/>
        <a:lstStyle/>
        <a:p>
          <a:r>
            <a:rPr lang="fr-CA" sz="1600" b="1" i="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dirty="0">
            <a:solidFill>
              <a:schemeClr val="tx1"/>
            </a:solidFill>
            <a:latin typeface="Calibri" panose="020F0502020204030204" pitchFamily="34" charset="0"/>
            <a:cs typeface="Calibri" panose="020F0502020204030204" pitchFamily="34" charset="0"/>
          </a:endParaRPr>
        </a:p>
      </dgm:t>
    </dgm:pt>
    <dgm:pt modelId="{51DF4E73-84D2-4C71-B637-37295D9BBB17}" type="parTrans" cxnId="{1ED5BF27-9B13-4486-895C-DE8BE08860EB}">
      <dgm:prSet/>
      <dgm:spPr/>
      <dgm:t>
        <a:bodyPr/>
        <a:lstStyle/>
        <a:p>
          <a:endParaRPr lang="en-US"/>
        </a:p>
      </dgm:t>
    </dgm:pt>
    <dgm:pt modelId="{E746E011-6488-4F00-AA4F-29465A3AA9E7}" type="sibTrans" cxnId="{1ED5BF27-9B13-4486-895C-DE8BE08860EB}">
      <dgm:prSet/>
      <dgm:spPr/>
      <dgm:t>
        <a:bodyPr/>
        <a:lstStyle/>
        <a:p>
          <a:endParaRPr lang="en-US"/>
        </a:p>
      </dgm:t>
    </dgm:pt>
    <dgm:pt modelId="{BE5ED5D8-DD0E-4501-A549-D2736B552CA0}">
      <dgm:prSet custT="1"/>
      <dgm:spPr>
        <a:noFill/>
        <a:ln>
          <a:solidFill>
            <a:srgbClr val="00B2E3"/>
          </a:solidFill>
        </a:ln>
      </dgm:spPr>
      <dgm:t>
        <a:bodyPr/>
        <a:lstStyle/>
        <a:p>
          <a:r>
            <a:rPr lang="fr-CA" sz="1600" b="1" i="0" dirty="0">
              <a:solidFill>
                <a:schemeClr val="tx1"/>
              </a:solidFill>
              <a:latin typeface="Calibri" panose="020F0502020204030204" pitchFamily="34" charset="0"/>
              <a:cs typeface="Calibri" panose="020F0502020204030204" pitchFamily="34" charset="0"/>
            </a:rPr>
            <a:t>Assurer continuellement</a:t>
          </a:r>
          <a:br>
            <a:rPr lang="fr-CA" sz="1600" b="1" i="0" dirty="0">
              <a:solidFill>
                <a:schemeClr val="tx1"/>
              </a:solidFill>
              <a:latin typeface="Calibri" panose="020F0502020204030204" pitchFamily="34" charset="0"/>
              <a:cs typeface="Calibri" panose="020F0502020204030204" pitchFamily="34" charset="0"/>
            </a:rPr>
          </a:br>
          <a:r>
            <a:rPr lang="fr-CA" sz="1600" b="1" i="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dirty="0">
            <a:solidFill>
              <a:schemeClr val="tx1"/>
            </a:solidFill>
            <a:latin typeface="Calibri" panose="020F0502020204030204" pitchFamily="34" charset="0"/>
            <a:cs typeface="Calibri" panose="020F0502020204030204" pitchFamily="34" charset="0"/>
          </a:endParaRPr>
        </a:p>
      </dgm:t>
    </dgm:pt>
    <dgm:pt modelId="{8CCB833E-D8EA-49E0-9DCC-55978787E595}" type="parTrans" cxnId="{D79F5477-325F-474B-BFCF-266A0BE0C79C}">
      <dgm:prSet/>
      <dgm:spPr/>
      <dgm:t>
        <a:bodyPr/>
        <a:lstStyle/>
        <a:p>
          <a:endParaRPr lang="en-US"/>
        </a:p>
      </dgm:t>
    </dgm:pt>
    <dgm:pt modelId="{A822CBB2-BB0A-4EF4-9FB6-5CCC6E6303A1}" type="sibTrans" cxnId="{D79F5477-325F-474B-BFCF-266A0BE0C79C}">
      <dgm:prSet/>
      <dgm:spPr/>
      <dgm:t>
        <a:bodyPr/>
        <a:lstStyle/>
        <a:p>
          <a:endParaRPr lang="en-US"/>
        </a:p>
      </dgm:t>
    </dgm:pt>
    <dgm:pt modelId="{02F62AD5-798D-4181-B022-DABC92325870}">
      <dgm:prSet phldrT="[Text]" custT="1"/>
      <dgm:spPr>
        <a:noFill/>
        <a:ln>
          <a:solidFill>
            <a:srgbClr val="00B2E3"/>
          </a:solidFill>
        </a:ln>
        <a:effectLst/>
      </dgm:spPr>
      <dgm:t>
        <a:bodyPr/>
        <a:lstStyle/>
        <a:p>
          <a:r>
            <a:rPr lang="fr-CA" sz="1600" b="1" i="0" dirty="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dirty="0">
            <a:solidFill>
              <a:schemeClr val="tx1"/>
            </a:solidFill>
            <a:latin typeface="Calibri" panose="020F0502020204030204" pitchFamily="34" charset="0"/>
            <a:cs typeface="Calibri" panose="020F0502020204030204" pitchFamily="34" charset="0"/>
          </a:endParaRPr>
        </a:p>
      </dgm:t>
    </dgm:pt>
    <dgm:pt modelId="{F7096FD8-7228-4435-A690-1C4019F43E64}" type="sibTrans" cxnId="{A572B9BA-6BAE-4488-B021-C025FAE65C8F}">
      <dgm:prSet/>
      <dgm:spPr/>
      <dgm:t>
        <a:bodyPr/>
        <a:lstStyle/>
        <a:p>
          <a:endParaRPr lang="en-US"/>
        </a:p>
      </dgm:t>
    </dgm:pt>
    <dgm:pt modelId="{3808D909-EAE8-4C93-BFE9-AD0822C420E4}" type="parTrans" cxnId="{A572B9BA-6BAE-4488-B021-C025FAE65C8F}">
      <dgm:prSet/>
      <dgm:spPr/>
      <dgm:t>
        <a:bodyPr/>
        <a:lstStyle/>
        <a:p>
          <a:endParaRPr lang="en-US"/>
        </a:p>
      </dgm:t>
    </dgm:pt>
    <dgm:pt modelId="{59F16EDD-AE09-41C1-9178-1005602881AC}" type="pres">
      <dgm:prSet presAssocID="{F70F5170-CD10-4485-85D9-A43A9E6C897E}" presName="diagram" presStyleCnt="0">
        <dgm:presLayoutVars>
          <dgm:dir/>
          <dgm:resizeHandles val="exact"/>
        </dgm:presLayoutVars>
      </dgm:prSet>
      <dgm:spPr/>
    </dgm:pt>
    <dgm:pt modelId="{3A788BF8-2EBF-4EAF-A87D-ED81EF96C325}" type="pres">
      <dgm:prSet presAssocID="{02F62AD5-798D-4181-B022-DABC92325870}" presName="node" presStyleLbl="node1" presStyleIdx="0" presStyleCnt="4">
        <dgm:presLayoutVars>
          <dgm:bulletEnabled val="1"/>
        </dgm:presLayoutVars>
      </dgm:prSet>
      <dgm:spPr/>
    </dgm:pt>
    <dgm:pt modelId="{421369B5-9A55-4222-B54B-D37FD1C91129}" type="pres">
      <dgm:prSet presAssocID="{F7096FD8-7228-4435-A690-1C4019F43E64}" presName="sibTrans" presStyleCnt="0"/>
      <dgm:spPr/>
    </dgm:pt>
    <dgm:pt modelId="{3CAAF4E5-77DB-4A44-960A-16E8C59147EF}" type="pres">
      <dgm:prSet presAssocID="{322F8971-F0DF-472D-95C0-BA9711B11DF6}" presName="node" presStyleLbl="node1" presStyleIdx="1" presStyleCnt="4" custLinFactNeighborX="677" custLinFactNeighborY="1613">
        <dgm:presLayoutVars>
          <dgm:bulletEnabled val="1"/>
        </dgm:presLayoutVars>
      </dgm:prSet>
      <dgm:spPr/>
    </dgm:pt>
    <dgm:pt modelId="{6FA52852-4CC0-40A1-8A89-56282C01AD87}" type="pres">
      <dgm:prSet presAssocID="{87807F56-717B-437D-8357-7F7EC766DD35}" presName="sibTrans" presStyleCnt="0"/>
      <dgm:spPr/>
    </dgm:pt>
    <dgm:pt modelId="{52569B33-71BD-4ED9-94A4-6B7602EBB6EF}" type="pres">
      <dgm:prSet presAssocID="{641AFC70-DB88-412C-BF4D-AF094EFAD060}" presName="node" presStyleLbl="node1" presStyleIdx="2" presStyleCnt="4">
        <dgm:presLayoutVars>
          <dgm:bulletEnabled val="1"/>
        </dgm:presLayoutVars>
      </dgm:prSet>
      <dgm:spPr/>
    </dgm:pt>
    <dgm:pt modelId="{4855ECAC-F9C4-4877-921C-BFCCC591816C}" type="pres">
      <dgm:prSet presAssocID="{E746E011-6488-4F00-AA4F-29465A3AA9E7}" presName="sibTrans" presStyleCnt="0"/>
      <dgm:spPr/>
    </dgm:pt>
    <dgm:pt modelId="{1D491102-124B-463F-8464-FEFE997FF070}" type="pres">
      <dgm:prSet presAssocID="{BE5ED5D8-DD0E-4501-A549-D2736B552CA0}" presName="node" presStyleLbl="node1" presStyleIdx="3" presStyleCnt="4">
        <dgm:presLayoutVars>
          <dgm:bulletEnabled val="1"/>
        </dgm:presLayoutVars>
      </dgm:prSet>
      <dgm:spPr/>
    </dgm:pt>
  </dgm:ptLst>
  <dgm:cxnLst>
    <dgm:cxn modelId="{A2431723-37F7-4865-926E-296A98A84F04}" type="presOf" srcId="{322F8971-F0DF-472D-95C0-BA9711B11DF6}" destId="{3CAAF4E5-77DB-4A44-960A-16E8C59147EF}" srcOrd="0" destOrd="0" presId="urn:microsoft.com/office/officeart/2005/8/layout/default"/>
    <dgm:cxn modelId="{1ED5BF27-9B13-4486-895C-DE8BE08860EB}" srcId="{F70F5170-CD10-4485-85D9-A43A9E6C897E}" destId="{641AFC70-DB88-412C-BF4D-AF094EFAD060}" srcOrd="2" destOrd="0" parTransId="{51DF4E73-84D2-4C71-B637-37295D9BBB17}" sibTransId="{E746E011-6488-4F00-AA4F-29465A3AA9E7}"/>
    <dgm:cxn modelId="{E688F630-55D9-4062-8828-AA2207C358EF}" type="presOf" srcId="{BE5ED5D8-DD0E-4501-A549-D2736B552CA0}" destId="{1D491102-124B-463F-8464-FEFE997FF070}" srcOrd="0" destOrd="0" presId="urn:microsoft.com/office/officeart/2005/8/layout/default"/>
    <dgm:cxn modelId="{07D1A240-00BD-4B09-B0C6-2BDBEF2B0E68}" type="presOf" srcId="{641AFC70-DB88-412C-BF4D-AF094EFAD060}" destId="{52569B33-71BD-4ED9-94A4-6B7602EBB6EF}" srcOrd="0" destOrd="0" presId="urn:microsoft.com/office/officeart/2005/8/layout/default"/>
    <dgm:cxn modelId="{D79F5477-325F-474B-BFCF-266A0BE0C79C}" srcId="{F70F5170-CD10-4485-85D9-A43A9E6C897E}" destId="{BE5ED5D8-DD0E-4501-A549-D2736B552CA0}" srcOrd="3" destOrd="0" parTransId="{8CCB833E-D8EA-49E0-9DCC-55978787E595}" sibTransId="{A822CBB2-BB0A-4EF4-9FB6-5CCC6E6303A1}"/>
    <dgm:cxn modelId="{A572B9BA-6BAE-4488-B021-C025FAE65C8F}" srcId="{F70F5170-CD10-4485-85D9-A43A9E6C897E}" destId="{02F62AD5-798D-4181-B022-DABC92325870}" srcOrd="0" destOrd="0" parTransId="{3808D909-EAE8-4C93-BFE9-AD0822C420E4}" sibTransId="{F7096FD8-7228-4435-A690-1C4019F43E64}"/>
    <dgm:cxn modelId="{F19440D6-C9B4-4E27-B01C-41862A3B3396}" type="presOf" srcId="{F70F5170-CD10-4485-85D9-A43A9E6C897E}" destId="{59F16EDD-AE09-41C1-9178-1005602881AC}" srcOrd="0" destOrd="0" presId="urn:microsoft.com/office/officeart/2005/8/layout/default"/>
    <dgm:cxn modelId="{D9D1A8D7-2D13-442B-895B-87107E3C7F9B}" srcId="{F70F5170-CD10-4485-85D9-A43A9E6C897E}" destId="{322F8971-F0DF-472D-95C0-BA9711B11DF6}" srcOrd="1" destOrd="0" parTransId="{4D523A8E-BF20-40BE-A997-BECBD45A43A2}" sibTransId="{87807F56-717B-437D-8357-7F7EC766DD35}"/>
    <dgm:cxn modelId="{C2DFA3F6-FDAE-4EA0-AF83-684BEC6691D9}" type="presOf" srcId="{02F62AD5-798D-4181-B022-DABC92325870}" destId="{3A788BF8-2EBF-4EAF-A87D-ED81EF96C325}" srcOrd="0" destOrd="0" presId="urn:microsoft.com/office/officeart/2005/8/layout/default"/>
    <dgm:cxn modelId="{3FD392B3-84A7-4DE4-8A53-89B923DF5A48}" type="presParOf" srcId="{59F16EDD-AE09-41C1-9178-1005602881AC}" destId="{3A788BF8-2EBF-4EAF-A87D-ED81EF96C325}" srcOrd="0" destOrd="0" presId="urn:microsoft.com/office/officeart/2005/8/layout/default"/>
    <dgm:cxn modelId="{7A2FB836-AB45-495B-B115-2CB1E312CA4A}" type="presParOf" srcId="{59F16EDD-AE09-41C1-9178-1005602881AC}" destId="{421369B5-9A55-4222-B54B-D37FD1C91129}" srcOrd="1" destOrd="0" presId="urn:microsoft.com/office/officeart/2005/8/layout/default"/>
    <dgm:cxn modelId="{2844C25C-DF49-4988-92A1-17C43CFAE90A}" type="presParOf" srcId="{59F16EDD-AE09-41C1-9178-1005602881AC}" destId="{3CAAF4E5-77DB-4A44-960A-16E8C59147EF}" srcOrd="2" destOrd="0" presId="urn:microsoft.com/office/officeart/2005/8/layout/default"/>
    <dgm:cxn modelId="{363BAB90-6B38-470D-A32A-1F96EFBB81DF}" type="presParOf" srcId="{59F16EDD-AE09-41C1-9178-1005602881AC}" destId="{6FA52852-4CC0-40A1-8A89-56282C01AD87}" srcOrd="3" destOrd="0" presId="urn:microsoft.com/office/officeart/2005/8/layout/default"/>
    <dgm:cxn modelId="{9C26945A-502F-4A68-86CC-270B8C79DB49}" type="presParOf" srcId="{59F16EDD-AE09-41C1-9178-1005602881AC}" destId="{52569B33-71BD-4ED9-94A4-6B7602EBB6EF}" srcOrd="4" destOrd="0" presId="urn:microsoft.com/office/officeart/2005/8/layout/default"/>
    <dgm:cxn modelId="{57A4ED82-4441-4F93-BCF4-B353EFEC54BB}" type="presParOf" srcId="{59F16EDD-AE09-41C1-9178-1005602881AC}" destId="{4855ECAC-F9C4-4877-921C-BFCCC591816C}" srcOrd="5" destOrd="0" presId="urn:microsoft.com/office/officeart/2005/8/layout/default"/>
    <dgm:cxn modelId="{833AC40F-7486-4E45-AA3C-22754423B157}" type="presParOf" srcId="{59F16EDD-AE09-41C1-9178-1005602881AC}" destId="{1D491102-124B-463F-8464-FEFE997FF070}" srcOrd="6" destOrd="0" presId="urn:microsoft.com/office/officeart/2005/8/layout/default"/>
  </dgm:cxnLst>
  <dgm:bg>
    <a:effectLst>
      <a:outerShdw blurRad="50800" dist="38100" dir="2700000" algn="tl" rotWithShape="0">
        <a:prstClr val="black">
          <a:alpha val="40000"/>
        </a:prstClr>
      </a:outerShdw>
    </a:effect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788BF8-2EBF-4EAF-A87D-ED81EF96C325}">
      <dsp:nvSpPr>
        <dsp:cNvPr id="0" name=""/>
        <dsp:cNvSpPr/>
      </dsp:nvSpPr>
      <dsp:spPr>
        <a:xfrm>
          <a:off x="468854" y="438"/>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dirty="0">
              <a:solidFill>
                <a:schemeClr val="tx1"/>
              </a:solidFill>
              <a:latin typeface="Calibri" panose="020F0502020204030204" pitchFamily="34" charset="0"/>
              <a:cs typeface="Calibri" panose="020F0502020204030204" pitchFamily="34" charset="0"/>
            </a:rPr>
            <a:t>Aider les patients, les résidents, les familles et les soignants à savoir ce qu’ils doivent peuvent exiger en matière de soins </a:t>
          </a:r>
          <a:endParaRPr lang="en-US" sz="1600" b="1" kern="1200" dirty="0">
            <a:solidFill>
              <a:schemeClr val="tx1"/>
            </a:solidFill>
            <a:latin typeface="Calibri" panose="020F0502020204030204" pitchFamily="34" charset="0"/>
            <a:cs typeface="Calibri" panose="020F0502020204030204" pitchFamily="34" charset="0"/>
          </a:endParaRPr>
        </a:p>
      </dsp:txBody>
      <dsp:txXfrm>
        <a:off x="468854" y="438"/>
        <a:ext cx="2615036" cy="1569021"/>
      </dsp:txXfrm>
    </dsp:sp>
    <dsp:sp modelId="{3CAAF4E5-77DB-4A44-960A-16E8C59147EF}">
      <dsp:nvSpPr>
        <dsp:cNvPr id="0" name=""/>
        <dsp:cNvSpPr/>
      </dsp:nvSpPr>
      <dsp:spPr>
        <a:xfrm>
          <a:off x="3363098" y="25747"/>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dirty="0">
              <a:solidFill>
                <a:schemeClr val="tx1"/>
              </a:solidFill>
              <a:latin typeface="Calibri" panose="020F0502020204030204" pitchFamily="34" charset="0"/>
              <a:cs typeface="Calibri" panose="020F0502020204030204" pitchFamily="34" charset="0"/>
            </a:rPr>
            <a:t>Aider les professionnels de la santé à savoir quels soins fournir, en se basant sur les données probantes et le consensus d’experts</a:t>
          </a:r>
          <a:r>
            <a:rPr lang="fr-CA" sz="1600" b="0" i="0" kern="1200" dirty="0">
              <a:solidFill>
                <a:schemeClr val="tx1"/>
              </a:solidFill>
              <a:latin typeface="Calibri" panose="020F0502020204030204" pitchFamily="34" charset="0"/>
              <a:cs typeface="Calibri" panose="020F0502020204030204" pitchFamily="34" charset="0"/>
            </a:rPr>
            <a:t> </a:t>
          </a:r>
          <a:endParaRPr lang="en-US" sz="1600" b="1" kern="1200" dirty="0">
            <a:solidFill>
              <a:schemeClr val="tx1"/>
            </a:solidFill>
            <a:latin typeface="Calibri" panose="020F0502020204030204" pitchFamily="34" charset="0"/>
            <a:cs typeface="Calibri" panose="020F0502020204030204" pitchFamily="34" charset="0"/>
          </a:endParaRPr>
        </a:p>
      </dsp:txBody>
      <dsp:txXfrm>
        <a:off x="3363098" y="25747"/>
        <a:ext cx="2615036" cy="1569021"/>
      </dsp:txXfrm>
    </dsp:sp>
    <dsp:sp modelId="{52569B33-71BD-4ED9-94A4-6B7602EBB6EF}">
      <dsp:nvSpPr>
        <dsp:cNvPr id="0" name=""/>
        <dsp:cNvSpPr/>
      </dsp:nvSpPr>
      <dsp:spPr>
        <a:xfrm>
          <a:off x="46885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dirty="0">
              <a:solidFill>
                <a:schemeClr val="tx1"/>
              </a:solidFill>
              <a:latin typeface="Calibri" panose="020F0502020204030204" pitchFamily="34" charset="0"/>
              <a:cs typeface="Calibri" panose="020F0502020204030204" pitchFamily="34" charset="0"/>
            </a:rPr>
            <a:t>Aider les organismes de soins de santé à mesurer, à évaluer et à améliorer la qualité des soins qu’ils fournissent</a:t>
          </a:r>
          <a:endParaRPr lang="en-US" sz="1600" b="1" kern="1200" dirty="0">
            <a:solidFill>
              <a:schemeClr val="tx1"/>
            </a:solidFill>
            <a:latin typeface="Calibri" panose="020F0502020204030204" pitchFamily="34" charset="0"/>
            <a:cs typeface="Calibri" panose="020F0502020204030204" pitchFamily="34" charset="0"/>
          </a:endParaRPr>
        </a:p>
      </dsp:txBody>
      <dsp:txXfrm>
        <a:off x="468854" y="1830964"/>
        <a:ext cx="2615036" cy="1569021"/>
      </dsp:txXfrm>
    </dsp:sp>
    <dsp:sp modelId="{1D491102-124B-463F-8464-FEFE997FF070}">
      <dsp:nvSpPr>
        <dsp:cNvPr id="0" name=""/>
        <dsp:cNvSpPr/>
      </dsp:nvSpPr>
      <dsp:spPr>
        <a:xfrm>
          <a:off x="3345394" y="1830964"/>
          <a:ext cx="2615036" cy="1569021"/>
        </a:xfrm>
        <a:prstGeom prst="rect">
          <a:avLst/>
        </a:prstGeom>
        <a:noFill/>
        <a:ln w="25400" cap="flat" cmpd="sng" algn="ctr">
          <a:solidFill>
            <a:srgbClr val="00B2E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CA" sz="1600" b="1" i="0" kern="1200" dirty="0">
              <a:solidFill>
                <a:schemeClr val="tx1"/>
              </a:solidFill>
              <a:latin typeface="Calibri" panose="020F0502020204030204" pitchFamily="34" charset="0"/>
              <a:cs typeface="Calibri" panose="020F0502020204030204" pitchFamily="34" charset="0"/>
            </a:rPr>
            <a:t>Assurer continuellement</a:t>
          </a:r>
          <a:br>
            <a:rPr lang="fr-CA" sz="1600" b="1" i="0" kern="1200" dirty="0">
              <a:solidFill>
                <a:schemeClr val="tx1"/>
              </a:solidFill>
              <a:latin typeface="Calibri" panose="020F0502020204030204" pitchFamily="34" charset="0"/>
              <a:cs typeface="Calibri" panose="020F0502020204030204" pitchFamily="34" charset="0"/>
            </a:rPr>
          </a:br>
          <a:r>
            <a:rPr lang="fr-CA" sz="1600" b="1" i="0" kern="1200" dirty="0">
              <a:solidFill>
                <a:schemeClr val="tx1"/>
              </a:solidFill>
              <a:latin typeface="Calibri" panose="020F0502020204030204" pitchFamily="34" charset="0"/>
              <a:cs typeface="Calibri" panose="020F0502020204030204" pitchFamily="34" charset="0"/>
            </a:rPr>
            <a:t>des soins de grande qualité dans l’ensemble de la province</a:t>
          </a:r>
          <a:endParaRPr lang="en-US" sz="1600" b="1" kern="1200" dirty="0">
            <a:solidFill>
              <a:schemeClr val="tx1"/>
            </a:solidFill>
            <a:latin typeface="Calibri" panose="020F0502020204030204" pitchFamily="34" charset="0"/>
            <a:cs typeface="Calibri" panose="020F0502020204030204" pitchFamily="34" charset="0"/>
          </a:endParaRPr>
        </a:p>
      </dsp:txBody>
      <dsp:txXfrm>
        <a:off x="3345394" y="1830964"/>
        <a:ext cx="2615036" cy="1569021"/>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0.39912</cdr:x>
      <cdr:y>0.53086</cdr:y>
    </cdr:from>
    <cdr:to>
      <cdr:x>0.60088</cdr:x>
      <cdr:y>0.74302</cdr:y>
    </cdr:to>
    <cdr:sp macro="" textlink="">
      <cdr:nvSpPr>
        <cdr:cNvPr id="2" name="TextBox 1">
          <a:extLst xmlns:a="http://schemas.openxmlformats.org/drawingml/2006/main">
            <a:ext uri="{FF2B5EF4-FFF2-40B4-BE49-F238E27FC236}">
              <a16:creationId xmlns:a16="http://schemas.microsoft.com/office/drawing/2014/main" id="{64772070-2B99-4954-A939-3B059B4E2BB6}"/>
            </a:ext>
          </a:extLst>
        </cdr:cNvPr>
        <cdr:cNvSpPr txBox="1"/>
      </cdr:nvSpPr>
      <cdr:spPr>
        <a:xfrm xmlns:a="http://schemas.openxmlformats.org/drawingml/2006/main">
          <a:off x="1197086" y="1118326"/>
          <a:ext cx="605142" cy="4469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2000" dirty="0"/>
            <a:t>10 %</a:t>
          </a:r>
          <a:endParaRPr lang="en-CA"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0.40088</cdr:x>
      <cdr:y>0.52277</cdr:y>
    </cdr:from>
    <cdr:to>
      <cdr:x>0.61677</cdr:x>
      <cdr:y>0.72163</cdr:y>
    </cdr:to>
    <cdr:sp macro="" textlink="">
      <cdr:nvSpPr>
        <cdr:cNvPr id="2" name="TextBox 1">
          <a:extLst xmlns:a="http://schemas.openxmlformats.org/drawingml/2006/main">
            <a:ext uri="{FF2B5EF4-FFF2-40B4-BE49-F238E27FC236}">
              <a16:creationId xmlns:a16="http://schemas.microsoft.com/office/drawing/2014/main" id="{4051850B-B9BF-4A14-890C-2034A284153F}"/>
            </a:ext>
          </a:extLst>
        </cdr:cNvPr>
        <cdr:cNvSpPr txBox="1"/>
      </cdr:nvSpPr>
      <cdr:spPr>
        <a:xfrm xmlns:a="http://schemas.openxmlformats.org/drawingml/2006/main">
          <a:off x="1202365" y="1101275"/>
          <a:ext cx="647514" cy="4189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51 %</a:t>
          </a:r>
          <a:endParaRPr lang="en-CA" sz="2000" dirty="0"/>
        </a:p>
      </cdr:txBody>
    </cdr:sp>
  </cdr:relSizeAnchor>
</c:userShapes>
</file>

<file path=ppt/drawings/drawing3.xml><?xml version="1.0" encoding="utf-8"?>
<c:userShapes xmlns:c="http://schemas.openxmlformats.org/drawingml/2006/chart">
  <cdr:relSizeAnchor xmlns:cdr="http://schemas.openxmlformats.org/drawingml/2006/chartDrawing">
    <cdr:from>
      <cdr:x>0.40088</cdr:x>
      <cdr:y>0.52277</cdr:y>
    </cdr:from>
    <cdr:to>
      <cdr:x>0.61677</cdr:x>
      <cdr:y>0.72163</cdr:y>
    </cdr:to>
    <cdr:sp macro="" textlink="">
      <cdr:nvSpPr>
        <cdr:cNvPr id="2" name="TextBox 1">
          <a:extLst xmlns:a="http://schemas.openxmlformats.org/drawingml/2006/main">
            <a:ext uri="{FF2B5EF4-FFF2-40B4-BE49-F238E27FC236}">
              <a16:creationId xmlns:a16="http://schemas.microsoft.com/office/drawing/2014/main" id="{4051850B-B9BF-4A14-890C-2034A284153F}"/>
            </a:ext>
          </a:extLst>
        </cdr:cNvPr>
        <cdr:cNvSpPr txBox="1"/>
      </cdr:nvSpPr>
      <cdr:spPr>
        <a:xfrm xmlns:a="http://schemas.openxmlformats.org/drawingml/2006/main">
          <a:off x="1202365" y="1101275"/>
          <a:ext cx="647514" cy="41892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2000" dirty="0"/>
            <a:t>39 %</a:t>
          </a:r>
          <a:endParaRPr lang="en-CA" sz="20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4498" name="Rectangle 2"/>
          <p:cNvSpPr>
            <a:spLocks noGrp="1" noChangeArrowheads="1"/>
          </p:cNvSpPr>
          <p:nvPr>
            <p:ph type="hdr" sz="quarter"/>
          </p:nvPr>
        </p:nvSpPr>
        <p:spPr bwMode="auto">
          <a:xfrm>
            <a:off x="0" y="0"/>
            <a:ext cx="4017963" cy="349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050" u="none">
                <a:latin typeface="Arial Narrow" pitchFamily="34" charset="0"/>
                <a:ea typeface="ＭＳ Ｐゴシック" pitchFamily="68" charset="-128"/>
                <a:cs typeface="+mn-cs"/>
              </a:defRPr>
            </a:lvl1pPr>
          </a:lstStyle>
          <a:p>
            <a:pPr>
              <a:defRPr/>
            </a:pPr>
            <a:endParaRPr lang="en-CA" dirty="0"/>
          </a:p>
        </p:txBody>
      </p:sp>
      <p:sp>
        <p:nvSpPr>
          <p:cNvPr id="234500" name="Rectangle 4"/>
          <p:cNvSpPr>
            <a:spLocks noGrp="1" noChangeArrowheads="1"/>
          </p:cNvSpPr>
          <p:nvPr>
            <p:ph type="ftr" sz="quarter" idx="2"/>
          </p:nvPr>
        </p:nvSpPr>
        <p:spPr bwMode="auto">
          <a:xfrm>
            <a:off x="0" y="6634163"/>
            <a:ext cx="597376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900" u="none">
                <a:latin typeface="Arial Narrow" pitchFamily="34" charset="0"/>
                <a:ea typeface="ＭＳ Ｐゴシック" pitchFamily="68" charset="-128"/>
                <a:cs typeface="+mn-cs"/>
              </a:defRPr>
            </a:lvl1pPr>
          </a:lstStyle>
          <a:p>
            <a:pPr>
              <a:defRPr/>
            </a:pPr>
            <a:endParaRPr lang="en-CA"/>
          </a:p>
        </p:txBody>
      </p:sp>
      <p:sp>
        <p:nvSpPr>
          <p:cNvPr id="234501" name="Rectangle 5"/>
          <p:cNvSpPr>
            <a:spLocks noGrp="1" noChangeArrowheads="1"/>
          </p:cNvSpPr>
          <p:nvPr>
            <p:ph type="sldNum" sz="quarter" idx="3"/>
          </p:nvPr>
        </p:nvSpPr>
        <p:spPr bwMode="auto">
          <a:xfrm>
            <a:off x="8267700" y="6634163"/>
            <a:ext cx="1001713" cy="349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u="none"/>
            </a:lvl1pPr>
          </a:lstStyle>
          <a:p>
            <a:fld id="{7E981981-9D94-4DEE-BB6F-8340CF993D55}" type="slidenum">
              <a:rPr lang="en-CA" altLang="en-US"/>
              <a:pPr/>
              <a:t>‹#›</a:t>
            </a:fld>
            <a:endParaRPr lang="en-CA" altLang="en-US"/>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1" name="Rectangle 3"/>
          <p:cNvSpPr>
            <a:spLocks noGrp="1" noChangeArrowheads="1"/>
          </p:cNvSpPr>
          <p:nvPr>
            <p:ph type="dt" idx="1"/>
          </p:nvPr>
        </p:nvSpPr>
        <p:spPr bwMode="auto">
          <a:xfrm>
            <a:off x="5251450" y="0"/>
            <a:ext cx="4017963" cy="349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lvl1pPr algn="r" defTabSz="463550" eaLnBrk="0" hangingPunct="0">
              <a:defRPr sz="1200" u="none"/>
            </a:lvl1pPr>
          </a:lstStyle>
          <a:p>
            <a:fld id="{24F56CF2-DCFE-4A13-AF35-E1D99AC3E997}" type="datetime1">
              <a:rPr lang="en-CA" altLang="en-US"/>
              <a:pPr/>
              <a:t>2023-03-28</a:t>
            </a:fld>
            <a:endParaRPr lang="en-CA" altLang="en-US"/>
          </a:p>
        </p:txBody>
      </p:sp>
      <p:sp>
        <p:nvSpPr>
          <p:cNvPr id="32772" name="Rectangle 4"/>
          <p:cNvSpPr>
            <a:spLocks noGrp="1" noRot="1" noChangeAspect="1" noChangeArrowheads="1" noTextEdit="1"/>
          </p:cNvSpPr>
          <p:nvPr>
            <p:ph type="sldImg" idx="2"/>
          </p:nvPr>
        </p:nvSpPr>
        <p:spPr bwMode="auto">
          <a:xfrm>
            <a:off x="2308225" y="523875"/>
            <a:ext cx="4654550" cy="26193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8373" name="Rectangle 5"/>
          <p:cNvSpPr>
            <a:spLocks noGrp="1" noChangeArrowheads="1"/>
          </p:cNvSpPr>
          <p:nvPr>
            <p:ph type="body" sz="quarter" idx="3"/>
          </p:nvPr>
        </p:nvSpPr>
        <p:spPr bwMode="auto">
          <a:xfrm>
            <a:off x="927100" y="3317875"/>
            <a:ext cx="7416800" cy="3143250"/>
          </a:xfrm>
          <a:prstGeom prst="rect">
            <a:avLst/>
          </a:prstGeom>
          <a:noFill/>
          <a:ln w="9525">
            <a:noFill/>
            <a:miter lim="800000"/>
            <a:headEnd/>
            <a:tailEnd/>
          </a:ln>
        </p:spPr>
        <p:txBody>
          <a:bodyPr vert="horz" wrap="square" lIns="92879" tIns="46440" rIns="92879" bIns="4644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8374" name="Rectangle 6"/>
          <p:cNvSpPr>
            <a:spLocks noGrp="1" noChangeArrowheads="1"/>
          </p:cNvSpPr>
          <p:nvPr>
            <p:ph type="ftr" sz="quarter" idx="4"/>
          </p:nvPr>
        </p:nvSpPr>
        <p:spPr bwMode="auto">
          <a:xfrm>
            <a:off x="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defTabSz="463550" eaLnBrk="0" hangingPunct="0">
              <a:spcBef>
                <a:spcPct val="0"/>
              </a:spcBef>
              <a:defRPr sz="1200" u="none">
                <a:latin typeface="Arial" charset="0"/>
                <a:ea typeface="ＭＳ Ｐゴシック" pitchFamily="68" charset="-128"/>
                <a:cs typeface="+mn-cs"/>
              </a:defRPr>
            </a:lvl1pPr>
          </a:lstStyle>
          <a:p>
            <a:pPr>
              <a:defRPr/>
            </a:pPr>
            <a:endParaRPr lang="en-CA"/>
          </a:p>
        </p:txBody>
      </p:sp>
      <p:sp>
        <p:nvSpPr>
          <p:cNvPr id="58375" name="Rectangle 7"/>
          <p:cNvSpPr>
            <a:spLocks noGrp="1" noChangeArrowheads="1"/>
          </p:cNvSpPr>
          <p:nvPr>
            <p:ph type="sldNum" sz="quarter" idx="5"/>
          </p:nvPr>
        </p:nvSpPr>
        <p:spPr bwMode="auto">
          <a:xfrm>
            <a:off x="5251450" y="6634163"/>
            <a:ext cx="4017963" cy="349250"/>
          </a:xfrm>
          <a:prstGeom prst="rect">
            <a:avLst/>
          </a:prstGeom>
          <a:noFill/>
          <a:ln w="9525">
            <a:noFill/>
            <a:miter lim="800000"/>
            <a:headEnd/>
            <a:tailEnd/>
          </a:ln>
        </p:spPr>
        <p:txBody>
          <a:bodyPr vert="horz" wrap="square" lIns="92879" tIns="46440" rIns="92879" bIns="46440" numCol="1" anchor="b" anchorCtr="0" compatLnSpc="1">
            <a:prstTxWarp prst="textNoShape">
              <a:avLst/>
            </a:prstTxWarp>
          </a:bodyPr>
          <a:lstStyle>
            <a:lvl1pPr algn="r" defTabSz="463550" eaLnBrk="0" hangingPunct="0">
              <a:defRPr sz="1200" u="none"/>
            </a:lvl1pPr>
          </a:lstStyle>
          <a:p>
            <a:fld id="{0597D704-995A-451A-AAA2-B9462F0B3A37}" type="slidenum">
              <a:rPr lang="en-CA" altLang="en-US"/>
              <a:pPr/>
              <a:t>‹#›</a:t>
            </a:fld>
            <a:endParaRPr lang="en-CA"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ＭＳ Ｐゴシック" pitchFamily="68" charset="-128"/>
      </a:defRPr>
    </a:lvl1pPr>
    <a:lvl2pPr marL="4572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Calibri" pitchFamily="68"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QualityStandards@Ontariohealth.ca"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400" dirty="0">
                <a:solidFill>
                  <a:srgbClr val="000000"/>
                </a:solidFill>
                <a:latin typeface="Calibri" panose="020F0502020204030204" pitchFamily="34" charset="0"/>
              </a:rPr>
              <a:t>Si </a:t>
            </a:r>
            <a:r>
              <a:rPr lang="en-US" altLang="en-US" sz="1400" dirty="0" err="1">
                <a:solidFill>
                  <a:srgbClr val="000000"/>
                </a:solidFill>
                <a:latin typeface="Calibri" panose="020F0502020204030204" pitchFamily="34" charset="0"/>
              </a:rPr>
              <a:t>vous</a:t>
            </a:r>
            <a:r>
              <a:rPr lang="en-US" altLang="en-US" sz="1400" dirty="0">
                <a:solidFill>
                  <a:srgbClr val="000000"/>
                </a:solidFill>
                <a:latin typeface="Calibri" panose="020F0502020204030204" pitchFamily="34" charset="0"/>
              </a:rPr>
              <a:t> </a:t>
            </a:r>
            <a:r>
              <a:rPr lang="en-US" altLang="en-US" sz="1400" dirty="0" err="1">
                <a:solidFill>
                  <a:srgbClr val="000000"/>
                </a:solidFill>
                <a:latin typeface="Calibri" panose="020F0502020204030204" pitchFamily="34" charset="0"/>
              </a:rPr>
              <a:t>avez</a:t>
            </a:r>
            <a:r>
              <a:rPr lang="en-US" altLang="en-US" sz="1400" dirty="0">
                <a:solidFill>
                  <a:srgbClr val="000000"/>
                </a:solidFill>
                <a:latin typeface="Calibri" panose="020F0502020204030204" pitchFamily="34" charset="0"/>
              </a:rPr>
              <a:t> des questions sur le </a:t>
            </a:r>
            <a:r>
              <a:rPr lang="en-US" altLang="en-US" sz="1400" dirty="0" err="1">
                <a:solidFill>
                  <a:srgbClr val="000000"/>
                </a:solidFill>
                <a:latin typeface="Calibri" panose="020F0502020204030204" pitchFamily="34" charset="0"/>
              </a:rPr>
              <a:t>contenu</a:t>
            </a:r>
            <a:r>
              <a:rPr lang="en-US" altLang="en-US" sz="1400" dirty="0">
                <a:solidFill>
                  <a:srgbClr val="000000"/>
                </a:solidFill>
                <a:latin typeface="Calibri" panose="020F0502020204030204" pitchFamily="34" charset="0"/>
              </a:rPr>
              <a:t> de </a:t>
            </a:r>
            <a:r>
              <a:rPr lang="en-US" altLang="en-US" sz="1400" dirty="0" err="1">
                <a:solidFill>
                  <a:srgbClr val="000000"/>
                </a:solidFill>
                <a:latin typeface="Calibri" panose="020F0502020204030204" pitchFamily="34" charset="0"/>
              </a:rPr>
              <a:t>cette</a:t>
            </a:r>
            <a:r>
              <a:rPr lang="en-US" altLang="en-US" sz="1400" dirty="0">
                <a:solidFill>
                  <a:srgbClr val="000000"/>
                </a:solidFill>
                <a:latin typeface="Calibri" panose="020F0502020204030204" pitchFamily="34" charset="0"/>
              </a:rPr>
              <a:t> </a:t>
            </a:r>
            <a:r>
              <a:rPr lang="en-US" altLang="en-US" sz="1400" dirty="0" err="1">
                <a:solidFill>
                  <a:srgbClr val="000000"/>
                </a:solidFill>
                <a:latin typeface="Calibri" panose="020F0502020204030204" pitchFamily="34" charset="0"/>
              </a:rPr>
              <a:t>présentation</a:t>
            </a:r>
            <a:r>
              <a:rPr lang="en-US" altLang="en-US" sz="1400" dirty="0">
                <a:solidFill>
                  <a:srgbClr val="000000"/>
                </a:solidFill>
                <a:latin typeface="Calibri" panose="020F0502020204030204" pitchFamily="34" charset="0"/>
              </a:rPr>
              <a:t>, </a:t>
            </a:r>
            <a:r>
              <a:rPr lang="en-US" altLang="en-US" sz="1400" dirty="0" err="1">
                <a:solidFill>
                  <a:srgbClr val="000000"/>
                </a:solidFill>
                <a:latin typeface="Calibri" panose="020F0502020204030204" pitchFamily="34" charset="0"/>
              </a:rPr>
              <a:t>veuillez</a:t>
            </a:r>
            <a:r>
              <a:rPr lang="en-US" altLang="en-US" sz="1400" dirty="0">
                <a:solidFill>
                  <a:srgbClr val="000000"/>
                </a:solidFill>
                <a:latin typeface="Calibri" panose="020F0502020204030204" pitchFamily="34" charset="0"/>
              </a:rPr>
              <a:t> nous </a:t>
            </a:r>
            <a:r>
              <a:rPr lang="en-US" altLang="en-US" sz="1400" dirty="0" err="1">
                <a:solidFill>
                  <a:srgbClr val="000000"/>
                </a:solidFill>
                <a:latin typeface="Calibri" panose="020F0502020204030204" pitchFamily="34" charset="0"/>
              </a:rPr>
              <a:t>contacter</a:t>
            </a:r>
            <a:r>
              <a:rPr lang="en-US" altLang="en-US" sz="1400" dirty="0">
                <a:solidFill>
                  <a:srgbClr val="000000"/>
                </a:solidFill>
                <a:latin typeface="Calibri" panose="020F0502020204030204" pitchFamily="34" charset="0"/>
              </a:rPr>
              <a:t> à </a:t>
            </a:r>
            <a:r>
              <a:rPr lang="en-US" altLang="en-US" sz="1400" u="sng" dirty="0">
                <a:solidFill>
                  <a:srgbClr val="000000"/>
                </a:solidFill>
                <a:latin typeface="Calibri" panose="020F0502020204030204" pitchFamily="34" charset="0"/>
                <a:hlinkClick r:id="rId3"/>
              </a:rPr>
              <a:t>QualityStandards@OntarioHealth.ca</a:t>
            </a:r>
            <a:endParaRPr lang="en-US" altLang="en-US" sz="1400" u="sng" dirty="0">
              <a:solidFill>
                <a:srgbClr val="000000"/>
              </a:solidFill>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0</a:t>
            </a:fld>
            <a:endParaRPr lang="en-CA" altLang="en-US"/>
          </a:p>
        </p:txBody>
      </p:sp>
    </p:spTree>
    <p:extLst>
      <p:ext uri="{BB962C8B-B14F-4D97-AF65-F5344CB8AC3E}">
        <p14:creationId xmlns:p14="http://schemas.microsoft.com/office/powerpoint/2010/main" val="15881936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Le programme des normes de qualité a mis en évidence plusieurs exemples d’organisations et de groupes qui utilisent diverses normes et procédures de déclaration dans leur milieu de soins cliniques, leur organisation ou leur établissement. Ces exemples se trouvent dans des publications et des discussions sur Quorum.</a:t>
            </a:r>
          </a:p>
          <a:p>
            <a:endParaRPr lang="fr-FR" dirty="0"/>
          </a:p>
          <a:p>
            <a:r>
              <a:rPr lang="fr-FR" dirty="0"/>
              <a:t>De plus, nous travaillons à la compilation de ressources et d’outils, tant pour les cliniciens que pour les patients et les familles.</a:t>
            </a:r>
          </a:p>
          <a:p>
            <a:endParaRPr lang="fr-FR" dirty="0"/>
          </a:p>
          <a:p>
            <a:r>
              <a:rPr lang="fr-FR" dirty="0"/>
              <a:t>L’accent est mis sur les exemples de mise en œuvre et d’adoption, et sur la façon dont les organisations appliquent les normes de qualité dans leur pratique pour donner des soins.</a:t>
            </a:r>
          </a:p>
          <a:p>
            <a:endParaRPr lang="fr-FR" dirty="0"/>
          </a:p>
          <a:p>
            <a:r>
              <a:rPr lang="fr-FR" dirty="0"/>
              <a:t>Nous aimerions beaucoup savoir si vous voulez contribuer à un message ou à un article.</a:t>
            </a:r>
            <a:endParaRPr lang="en-CA" dirty="0"/>
          </a:p>
          <a:p>
            <a:endParaRPr lang="en-CA"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9</a:t>
            </a:fld>
            <a:endParaRPr lang="en-CA" altLang="en-US"/>
          </a:p>
        </p:txBody>
      </p:sp>
    </p:spTree>
    <p:extLst>
      <p:ext uri="{BB962C8B-B14F-4D97-AF65-F5344CB8AC3E}">
        <p14:creationId xmlns:p14="http://schemas.microsoft.com/office/powerpoint/2010/main" val="2324942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10</a:t>
            </a:fld>
            <a:endParaRPr lang="en-CA" altLang="en-US"/>
          </a:p>
        </p:txBody>
      </p:sp>
    </p:spTree>
    <p:extLst>
      <p:ext uri="{BB962C8B-B14F-4D97-AF65-F5344CB8AC3E}">
        <p14:creationId xmlns:p14="http://schemas.microsoft.com/office/powerpoint/2010/main" val="13493694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11</a:t>
            </a:fld>
            <a:endParaRPr lang="en-CA" altLang="en-US"/>
          </a:p>
        </p:txBody>
      </p:sp>
    </p:spTree>
    <p:extLst>
      <p:ext uri="{BB962C8B-B14F-4D97-AF65-F5344CB8AC3E}">
        <p14:creationId xmlns:p14="http://schemas.microsoft.com/office/powerpoint/2010/main" val="36935186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12</a:t>
            </a:fld>
            <a:endParaRPr lang="en-CA" altLang="en-US"/>
          </a:p>
        </p:txBody>
      </p:sp>
    </p:spTree>
    <p:extLst>
      <p:ext uri="{BB962C8B-B14F-4D97-AF65-F5344CB8AC3E}">
        <p14:creationId xmlns:p14="http://schemas.microsoft.com/office/powerpoint/2010/main" val="455126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13</a:t>
            </a:fld>
            <a:endParaRPr lang="en-CA" altLang="en-US" dirty="0"/>
          </a:p>
        </p:txBody>
      </p:sp>
    </p:spTree>
    <p:extLst>
      <p:ext uri="{BB962C8B-B14F-4D97-AF65-F5344CB8AC3E}">
        <p14:creationId xmlns:p14="http://schemas.microsoft.com/office/powerpoint/2010/main" val="29203759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D7224419-2EC4-48C2-8BBD-845FAF6DF74A}" type="slidenum">
              <a:rPr lang="en-US" smtClean="0"/>
              <a:t>16</a:t>
            </a:fld>
            <a:endParaRPr lang="en-US" dirty="0"/>
          </a:p>
        </p:txBody>
      </p:sp>
    </p:spTree>
    <p:extLst>
      <p:ext uri="{BB962C8B-B14F-4D97-AF65-F5344CB8AC3E}">
        <p14:creationId xmlns:p14="http://schemas.microsoft.com/office/powerpoint/2010/main" val="3188380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19</a:t>
            </a:fld>
            <a:endParaRPr lang="en-CA" altLang="en-US" dirty="0"/>
          </a:p>
        </p:txBody>
      </p:sp>
    </p:spTree>
    <p:extLst>
      <p:ext uri="{BB962C8B-B14F-4D97-AF65-F5344CB8AC3E}">
        <p14:creationId xmlns:p14="http://schemas.microsoft.com/office/powerpoint/2010/main" val="38022519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D7224419-2EC4-48C2-8BBD-845FAF6DF74A}" type="slidenum">
              <a:rPr lang="en-US" smtClean="0"/>
              <a:t>20</a:t>
            </a:fld>
            <a:endParaRPr lang="en-US" dirty="0"/>
          </a:p>
        </p:txBody>
      </p:sp>
    </p:spTree>
    <p:extLst>
      <p:ext uri="{BB962C8B-B14F-4D97-AF65-F5344CB8AC3E}">
        <p14:creationId xmlns:p14="http://schemas.microsoft.com/office/powerpoint/2010/main" val="11851535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21</a:t>
            </a:fld>
            <a:endParaRPr lang="en-CA" altLang="en-US" dirty="0"/>
          </a:p>
        </p:txBody>
      </p:sp>
    </p:spTree>
    <p:extLst>
      <p:ext uri="{BB962C8B-B14F-4D97-AF65-F5344CB8AC3E}">
        <p14:creationId xmlns:p14="http://schemas.microsoft.com/office/powerpoint/2010/main" val="7829617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dirty="0">
              <a:solidFill>
                <a:schemeClr val="tx1"/>
              </a:solidFill>
              <a:effectLst/>
              <a:latin typeface="Calibri" pitchFamily="68" charset="0"/>
              <a:ea typeface="MS PGothic" panose="020B0600070205080204" pitchFamily="34" charset="-128"/>
              <a:cs typeface="Calibri"/>
            </a:endParaRPr>
          </a:p>
          <a:p>
            <a:endParaRPr lang="en-US" dirty="0">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22</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21404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1</a:t>
            </a:fld>
            <a:endParaRPr lang="en-CA" altLang="en-US"/>
          </a:p>
        </p:txBody>
      </p:sp>
    </p:spTree>
    <p:extLst>
      <p:ext uri="{BB962C8B-B14F-4D97-AF65-F5344CB8AC3E}">
        <p14:creationId xmlns:p14="http://schemas.microsoft.com/office/powerpoint/2010/main" val="35336718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endParaRPr lang="en-US" sz="1200" i="1" kern="1200" dirty="0">
              <a:solidFill>
                <a:schemeClr val="tx1"/>
              </a:solidFill>
              <a:effectLst/>
              <a:latin typeface="Calibri" pitchFamily="68" charset="0"/>
              <a:ea typeface="MS PGothic" panose="020B0600070205080204" pitchFamily="34" charset="-128"/>
              <a:cs typeface="Calibri"/>
            </a:endParaRPr>
          </a:p>
          <a:p>
            <a:endParaRPr lang="en-US" dirty="0">
              <a:latin typeface="Raleway" pitchFamily="2" charset="0"/>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23</a:t>
            </a:fld>
            <a:endParaRPr kumimoji="0" lang="en-CA" altLang="en-US" sz="1200" b="0" i="0" u="none" strike="noStrike" kern="1200" cap="none" spc="0" normalizeH="0" baseline="0" noProof="0" dirty="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476935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4788557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200" kern="1200" dirty="0">
              <a:solidFill>
                <a:schemeClr val="tx1"/>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8964370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0" name="Shape 640"/>
          <p:cNvSpPr>
            <a:spLocks noGrp="1" noRot="1" noChangeAspect="1"/>
          </p:cNvSpPr>
          <p:nvPr>
            <p:ph type="sldImg"/>
          </p:nvPr>
        </p:nvSpPr>
        <p:spPr>
          <a:prstGeom prst="rect">
            <a:avLst/>
          </a:prstGeom>
        </p:spPr>
        <p:txBody>
          <a:bodyPr/>
          <a:lstStyle/>
          <a:p>
            <a:endParaRPr/>
          </a:p>
        </p:txBody>
      </p:sp>
      <p:sp>
        <p:nvSpPr>
          <p:cNvPr id="641" name="Shape 641"/>
          <p:cNvSpPr>
            <a:spLocks noGrp="1"/>
          </p:cNvSpPr>
          <p:nvPr>
            <p:ph type="body" sz="quarter" idx="1"/>
          </p:nvPr>
        </p:nvSpPr>
        <p:spPr>
          <a:prstGeom prst="rect">
            <a:avLst/>
          </a:prstGeom>
        </p:spPr>
        <p:txBody>
          <a:bodyPr/>
          <a:lstStyle/>
          <a:p>
            <a:endParaRPr dirty="0">
              <a:latin typeface="+mn-lt"/>
            </a:endParaRPr>
          </a:p>
        </p:txBody>
      </p:sp>
    </p:spTree>
    <p:extLst>
      <p:ext uri="{BB962C8B-B14F-4D97-AF65-F5344CB8AC3E}">
        <p14:creationId xmlns:p14="http://schemas.microsoft.com/office/powerpoint/2010/main" val="17399509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27</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1636739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28</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6091216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29</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6006435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30</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322017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31</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7512154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32</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3764962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a:solidFill>
                  <a:srgbClr val="000000"/>
                </a:solidFill>
                <a:latin typeface="+mn-lt"/>
              </a:rPr>
              <a:t>Les </a:t>
            </a:r>
            <a:r>
              <a:rPr lang="en-US" altLang="en-US" dirty="0" err="1">
                <a:solidFill>
                  <a:srgbClr val="000000"/>
                </a:solidFill>
                <a:latin typeface="+mn-lt"/>
              </a:rPr>
              <a:t>normes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a:t>
            </a:r>
            <a:r>
              <a:rPr lang="en-US" altLang="en-US" dirty="0" err="1">
                <a:solidFill>
                  <a:srgbClr val="000000"/>
                </a:solidFill>
                <a:latin typeface="+mn-lt"/>
              </a:rPr>
              <a:t>sont</a:t>
            </a:r>
            <a:r>
              <a:rPr lang="en-US" altLang="en-US" dirty="0">
                <a:solidFill>
                  <a:srgbClr val="000000"/>
                </a:solidFill>
                <a:latin typeface="+mn-lt"/>
              </a:rPr>
              <a:t> un petit ensemble </a:t>
            </a:r>
            <a:r>
              <a:rPr lang="en-US" altLang="en-US" dirty="0" err="1">
                <a:solidFill>
                  <a:srgbClr val="000000"/>
                </a:solidFill>
                <a:latin typeface="+mn-lt"/>
              </a:rPr>
              <a:t>d’énoncés</a:t>
            </a:r>
            <a:r>
              <a:rPr lang="en-US" altLang="en-US" dirty="0">
                <a:solidFill>
                  <a:srgbClr val="000000"/>
                </a:solidFill>
                <a:latin typeface="+mn-lt"/>
              </a:rPr>
              <a:t> à incidence </a:t>
            </a:r>
            <a:r>
              <a:rPr lang="en-US" altLang="en-US" dirty="0" err="1">
                <a:solidFill>
                  <a:srgbClr val="000000"/>
                </a:solidFill>
                <a:latin typeface="+mn-lt"/>
              </a:rPr>
              <a:t>élevée</a:t>
            </a:r>
            <a:r>
              <a:rPr lang="en-US" altLang="en-US" dirty="0">
                <a:solidFill>
                  <a:srgbClr val="000000"/>
                </a:solidFill>
                <a:latin typeface="+mn-lt"/>
              </a:rPr>
              <a:t> qui </a:t>
            </a:r>
            <a:r>
              <a:rPr lang="en-US" altLang="en-US" dirty="0" err="1">
                <a:solidFill>
                  <a:srgbClr val="000000"/>
                </a:solidFill>
                <a:latin typeface="+mn-lt"/>
              </a:rPr>
              <a:t>décrivent</a:t>
            </a:r>
            <a:r>
              <a:rPr lang="en-US" altLang="en-US" dirty="0">
                <a:solidFill>
                  <a:srgbClr val="000000"/>
                </a:solidFill>
                <a:latin typeface="+mn-lt"/>
              </a:rPr>
              <a:t> les </a:t>
            </a:r>
            <a:r>
              <a:rPr lang="en-US" altLang="en-US" dirty="0" err="1">
                <a:solidFill>
                  <a:srgbClr val="000000"/>
                </a:solidFill>
                <a:latin typeface="+mn-lt"/>
              </a:rPr>
              <a:t>soins</a:t>
            </a:r>
            <a:r>
              <a:rPr lang="en-US" altLang="en-US" dirty="0">
                <a:solidFill>
                  <a:srgbClr val="000000"/>
                </a:solidFill>
                <a:latin typeface="+mn-lt"/>
              </a:rPr>
              <a:t> </a:t>
            </a:r>
            <a:r>
              <a:rPr lang="en-US" altLang="en-US" dirty="0" err="1">
                <a:solidFill>
                  <a:srgbClr val="000000"/>
                </a:solidFill>
                <a:latin typeface="+mn-lt"/>
              </a:rPr>
              <a:t>optimaux</a:t>
            </a:r>
            <a:r>
              <a:rPr lang="en-US" altLang="en-US" dirty="0">
                <a:solidFill>
                  <a:srgbClr val="000000"/>
                </a:solidFill>
                <a:latin typeface="+mn-lt"/>
              </a:rPr>
              <a:t> </a:t>
            </a:r>
            <a:r>
              <a:rPr lang="en-US" altLang="en-US" dirty="0" err="1">
                <a:solidFill>
                  <a:srgbClr val="000000"/>
                </a:solidFill>
                <a:latin typeface="+mn-lt"/>
              </a:rPr>
              <a:t>lorsqu’il</a:t>
            </a:r>
            <a:r>
              <a:rPr lang="en-US" altLang="en-US" dirty="0">
                <a:solidFill>
                  <a:srgbClr val="000000"/>
                </a:solidFill>
                <a:latin typeface="+mn-lt"/>
              </a:rPr>
              <a:t> </a:t>
            </a:r>
            <a:r>
              <a:rPr lang="en-US" altLang="en-US" dirty="0" err="1">
                <a:solidFill>
                  <a:srgbClr val="000000"/>
                </a:solidFill>
                <a:latin typeface="+mn-lt"/>
              </a:rPr>
              <a:t>existe</a:t>
            </a:r>
            <a:r>
              <a:rPr lang="en-US" altLang="en-US" dirty="0">
                <a:solidFill>
                  <a:srgbClr val="000000"/>
                </a:solidFill>
                <a:latin typeface="+mn-lt"/>
              </a:rPr>
              <a:t> des </a:t>
            </a:r>
            <a:r>
              <a:rPr lang="en-US" altLang="en-US" dirty="0" err="1">
                <a:solidFill>
                  <a:srgbClr val="000000"/>
                </a:solidFill>
                <a:latin typeface="+mn-lt"/>
              </a:rPr>
              <a:t>écarts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a:t>
            </a:r>
            <a:r>
              <a:rPr lang="en-US" altLang="en-US" dirty="0" err="1">
                <a:solidFill>
                  <a:srgbClr val="000000"/>
                </a:solidFill>
                <a:latin typeface="+mn-lt"/>
              </a:rPr>
              <a:t>cernés</a:t>
            </a:r>
            <a:r>
              <a:rPr lang="en-US" altLang="en-US" dirty="0">
                <a:solidFill>
                  <a:srgbClr val="000000"/>
                </a:solidFill>
                <a:latin typeface="+mn-lt"/>
              </a:rPr>
              <a:t> </a:t>
            </a:r>
            <a:r>
              <a:rPr lang="en-US" altLang="en-US" dirty="0" err="1">
                <a:solidFill>
                  <a:srgbClr val="000000"/>
                </a:solidFill>
                <a:latin typeface="+mn-lt"/>
              </a:rPr>
              <a:t>en</a:t>
            </a:r>
            <a:r>
              <a:rPr lang="en-US" altLang="en-US" dirty="0">
                <a:solidFill>
                  <a:srgbClr val="000000"/>
                </a:solidFill>
                <a:latin typeface="+mn-lt"/>
              </a:rPr>
              <a:t> Ontario.</a:t>
            </a:r>
          </a:p>
          <a:p>
            <a:pPr marL="171450" indent="-171450">
              <a:buFontTx/>
              <a:buChar char="•"/>
            </a:pPr>
            <a:r>
              <a:rPr lang="en-US" altLang="en-US" dirty="0" err="1">
                <a:solidFill>
                  <a:srgbClr val="000000"/>
                </a:solidFill>
                <a:latin typeface="+mn-lt"/>
              </a:rPr>
              <a:t>Leur</a:t>
            </a:r>
            <a:r>
              <a:rPr lang="en-US" altLang="en-US" dirty="0">
                <a:solidFill>
                  <a:srgbClr val="000000"/>
                </a:solidFill>
                <a:latin typeface="+mn-lt"/>
              </a:rPr>
              <a:t> application </a:t>
            </a:r>
            <a:r>
              <a:rPr lang="en-US" altLang="en-US" dirty="0" err="1">
                <a:solidFill>
                  <a:srgbClr val="000000"/>
                </a:solidFill>
                <a:latin typeface="+mn-lt"/>
              </a:rPr>
              <a:t>est</a:t>
            </a:r>
            <a:r>
              <a:rPr lang="en-US" altLang="en-US" dirty="0">
                <a:solidFill>
                  <a:srgbClr val="000000"/>
                </a:solidFill>
                <a:latin typeface="+mn-lt"/>
              </a:rPr>
              <a:t> </a:t>
            </a:r>
            <a:r>
              <a:rPr lang="en-US" altLang="en-US" dirty="0" err="1">
                <a:solidFill>
                  <a:srgbClr val="000000"/>
                </a:solidFill>
                <a:latin typeface="+mn-lt"/>
              </a:rPr>
              <a:t>volontaire</a:t>
            </a:r>
            <a:r>
              <a:rPr lang="en-US" altLang="en-US" dirty="0">
                <a:solidFill>
                  <a:srgbClr val="000000"/>
                </a:solidFill>
                <a:latin typeface="+mn-lt"/>
              </a:rPr>
              <a:t> et les </a:t>
            </a:r>
            <a:r>
              <a:rPr lang="en-US" altLang="en-US" dirty="0" err="1">
                <a:solidFill>
                  <a:srgbClr val="000000"/>
                </a:solidFill>
                <a:latin typeface="+mn-lt"/>
              </a:rPr>
              <a:t>normes</a:t>
            </a:r>
            <a:r>
              <a:rPr lang="en-US" altLang="en-US" dirty="0">
                <a:solidFill>
                  <a:srgbClr val="000000"/>
                </a:solidFill>
                <a:latin typeface="+mn-lt"/>
              </a:rPr>
              <a:t> </a:t>
            </a:r>
            <a:r>
              <a:rPr lang="en-US" altLang="en-US" dirty="0" err="1">
                <a:solidFill>
                  <a:srgbClr val="000000"/>
                </a:solidFill>
                <a:latin typeface="+mn-lt"/>
              </a:rPr>
              <a:t>sont</a:t>
            </a:r>
            <a:r>
              <a:rPr lang="en-US" altLang="en-US" dirty="0">
                <a:solidFill>
                  <a:srgbClr val="000000"/>
                </a:solidFill>
                <a:latin typeface="+mn-lt"/>
              </a:rPr>
              <a:t> de nature </a:t>
            </a:r>
            <a:r>
              <a:rPr lang="en-US" altLang="en-US" dirty="0" err="1">
                <a:solidFill>
                  <a:srgbClr val="000000"/>
                </a:solidFill>
                <a:latin typeface="+mn-lt"/>
              </a:rPr>
              <a:t>ambitieuse</a:t>
            </a:r>
            <a:r>
              <a:rPr lang="en-US" altLang="en-US" dirty="0">
                <a:solidFill>
                  <a:srgbClr val="000000"/>
                </a:solidFill>
                <a:latin typeface="+mn-lt"/>
              </a:rPr>
              <a:t>.</a:t>
            </a:r>
          </a:p>
          <a:p>
            <a:pPr marL="171450" indent="-171450">
              <a:buFontTx/>
              <a:buChar char="•"/>
            </a:pPr>
            <a:r>
              <a:rPr lang="en-US" altLang="en-US" dirty="0" err="1">
                <a:solidFill>
                  <a:srgbClr val="000000"/>
                </a:solidFill>
                <a:latin typeface="+mn-lt"/>
              </a:rPr>
              <a:t>Conçues</a:t>
            </a:r>
            <a:r>
              <a:rPr lang="en-US" altLang="en-US" dirty="0">
                <a:solidFill>
                  <a:srgbClr val="000000"/>
                </a:solidFill>
                <a:latin typeface="+mn-lt"/>
              </a:rPr>
              <a:t> pour « </a:t>
            </a:r>
            <a:r>
              <a:rPr lang="en-US" altLang="en-US" dirty="0" err="1">
                <a:solidFill>
                  <a:srgbClr val="000000"/>
                </a:solidFill>
                <a:latin typeface="+mn-lt"/>
              </a:rPr>
              <a:t>relever</a:t>
            </a:r>
            <a:r>
              <a:rPr lang="en-US" altLang="en-US" dirty="0">
                <a:solidFill>
                  <a:srgbClr val="000000"/>
                </a:solidFill>
                <a:latin typeface="+mn-lt"/>
              </a:rPr>
              <a:t> le </a:t>
            </a:r>
            <a:r>
              <a:rPr lang="en-US" altLang="en-US" dirty="0" err="1">
                <a:solidFill>
                  <a:srgbClr val="000000"/>
                </a:solidFill>
                <a:latin typeface="+mn-lt"/>
              </a:rPr>
              <a:t>niveau</a:t>
            </a:r>
            <a:r>
              <a:rPr lang="en-US" altLang="en-US" dirty="0">
                <a:solidFill>
                  <a:srgbClr val="000000"/>
                </a:solidFill>
                <a:latin typeface="+mn-lt"/>
              </a:rPr>
              <a:t> » dans le but </a:t>
            </a:r>
            <a:r>
              <a:rPr lang="en-US" altLang="en-US" dirty="0" err="1">
                <a:solidFill>
                  <a:srgbClr val="000000"/>
                </a:solidFill>
                <a:latin typeface="+mn-lt"/>
              </a:rPr>
              <a:t>d’offrir</a:t>
            </a:r>
            <a:r>
              <a:rPr lang="en-US" altLang="en-US" dirty="0">
                <a:solidFill>
                  <a:srgbClr val="000000"/>
                </a:solidFill>
                <a:latin typeface="+mn-lt"/>
              </a:rPr>
              <a:t> les </a:t>
            </a:r>
            <a:r>
              <a:rPr lang="en-US" altLang="en-US" dirty="0" err="1">
                <a:solidFill>
                  <a:srgbClr val="000000"/>
                </a:solidFill>
                <a:latin typeface="+mn-lt"/>
              </a:rPr>
              <a:t>meilleurs</a:t>
            </a:r>
            <a:r>
              <a:rPr lang="en-US" altLang="en-US" dirty="0">
                <a:solidFill>
                  <a:srgbClr val="000000"/>
                </a:solidFill>
                <a:latin typeface="+mn-lt"/>
              </a:rPr>
              <a:t> </a:t>
            </a:r>
            <a:r>
              <a:rPr lang="en-US" altLang="en-US" dirty="0" err="1">
                <a:solidFill>
                  <a:srgbClr val="000000"/>
                </a:solidFill>
                <a:latin typeface="+mn-lt"/>
              </a:rPr>
              <a:t>soins</a:t>
            </a:r>
            <a:r>
              <a:rPr lang="en-US" altLang="en-US" dirty="0">
                <a:solidFill>
                  <a:srgbClr val="000000"/>
                </a:solidFill>
                <a:latin typeface="+mn-lt"/>
              </a:rPr>
              <a:t> possible à </a:t>
            </a:r>
            <a:r>
              <a:rPr lang="en-US" altLang="en-US" dirty="0" err="1">
                <a:solidFill>
                  <a:srgbClr val="000000"/>
                </a:solidFill>
                <a:latin typeface="+mn-lt"/>
              </a:rPr>
              <a:t>tous</a:t>
            </a:r>
            <a:r>
              <a:rPr lang="en-US" altLang="en-US" dirty="0">
                <a:solidFill>
                  <a:srgbClr val="000000"/>
                </a:solidFill>
                <a:latin typeface="+mn-lt"/>
              </a:rPr>
              <a:t> les </a:t>
            </a:r>
            <a:r>
              <a:rPr lang="en-US" altLang="en-US" dirty="0" err="1">
                <a:solidFill>
                  <a:srgbClr val="000000"/>
                </a:solidFill>
                <a:latin typeface="+mn-lt"/>
              </a:rPr>
              <a:t>Ontariens</a:t>
            </a:r>
            <a:r>
              <a:rPr lang="en-US" altLang="en-US" dirty="0">
                <a:solidFill>
                  <a:srgbClr val="000000"/>
                </a:solidFill>
                <a:latin typeface="+mn-lt"/>
              </a:rPr>
              <a:t>, </a:t>
            </a:r>
            <a:r>
              <a:rPr lang="en-US" altLang="en-US" dirty="0" err="1">
                <a:solidFill>
                  <a:srgbClr val="000000"/>
                </a:solidFill>
                <a:latin typeface="+mn-lt"/>
              </a:rPr>
              <a:t>peu</a:t>
            </a:r>
            <a:r>
              <a:rPr lang="en-US" altLang="en-US" dirty="0">
                <a:solidFill>
                  <a:srgbClr val="000000"/>
                </a:solidFill>
                <a:latin typeface="+mn-lt"/>
              </a:rPr>
              <a:t> </a:t>
            </a:r>
            <a:r>
              <a:rPr lang="en-US" altLang="en-US" dirty="0" err="1">
                <a:solidFill>
                  <a:srgbClr val="000000"/>
                </a:solidFill>
                <a:latin typeface="+mn-lt"/>
              </a:rPr>
              <a:t>importe</a:t>
            </a:r>
            <a:r>
              <a:rPr lang="en-US" altLang="en-US" dirty="0">
                <a:solidFill>
                  <a:srgbClr val="000000"/>
                </a:solidFill>
                <a:latin typeface="+mn-lt"/>
              </a:rPr>
              <a:t> </a:t>
            </a:r>
            <a:r>
              <a:rPr lang="en-US" altLang="en-US" dirty="0" err="1">
                <a:solidFill>
                  <a:srgbClr val="000000"/>
                </a:solidFill>
                <a:latin typeface="+mn-lt"/>
              </a:rPr>
              <a:t>où</a:t>
            </a:r>
            <a:r>
              <a:rPr lang="en-US" altLang="en-US" dirty="0">
                <a:solidFill>
                  <a:srgbClr val="000000"/>
                </a:solidFill>
                <a:latin typeface="+mn-lt"/>
              </a:rPr>
              <a:t> </a:t>
            </a:r>
            <a:r>
              <a:rPr lang="en-US" altLang="en-US" dirty="0" err="1">
                <a:solidFill>
                  <a:srgbClr val="000000"/>
                </a:solidFill>
                <a:latin typeface="+mn-lt"/>
              </a:rPr>
              <a:t>ils</a:t>
            </a:r>
            <a:r>
              <a:rPr lang="en-US" altLang="en-US" dirty="0">
                <a:solidFill>
                  <a:srgbClr val="000000"/>
                </a:solidFill>
                <a:latin typeface="+mn-lt"/>
              </a:rPr>
              <a:t> </a:t>
            </a:r>
            <a:r>
              <a:rPr lang="en-US" altLang="en-US" dirty="0" err="1">
                <a:solidFill>
                  <a:srgbClr val="000000"/>
                </a:solidFill>
                <a:latin typeface="+mn-lt"/>
              </a:rPr>
              <a:t>vivent</a:t>
            </a:r>
            <a:r>
              <a:rPr lang="en-US" altLang="en-US" dirty="0">
                <a:solidFill>
                  <a:srgbClr val="000000"/>
                </a:solidFill>
                <a:latin typeface="+mn-lt"/>
              </a:rPr>
              <a:t> dans la province.</a:t>
            </a:r>
          </a:p>
          <a:p>
            <a:pPr marL="171450" indent="-171450">
              <a:buFontTx/>
              <a:buChar char="•"/>
            </a:pPr>
            <a:r>
              <a:rPr lang="en-US" altLang="en-US" dirty="0">
                <a:solidFill>
                  <a:srgbClr val="000000"/>
                </a:solidFill>
                <a:latin typeface="+mn-lt"/>
              </a:rPr>
              <a:t>Il </a:t>
            </a:r>
            <a:r>
              <a:rPr lang="en-US" altLang="en-US" dirty="0" err="1">
                <a:solidFill>
                  <a:srgbClr val="000000"/>
                </a:solidFill>
                <a:latin typeface="+mn-lt"/>
              </a:rPr>
              <a:t>existe</a:t>
            </a:r>
            <a:r>
              <a:rPr lang="en-US" altLang="en-US" dirty="0">
                <a:solidFill>
                  <a:srgbClr val="000000"/>
                </a:solidFill>
                <a:latin typeface="+mn-lt"/>
              </a:rPr>
              <a:t> de </a:t>
            </a:r>
            <a:r>
              <a:rPr lang="en-US" altLang="en-US" dirty="0" err="1">
                <a:solidFill>
                  <a:srgbClr val="000000"/>
                </a:solidFill>
                <a:latin typeface="+mn-lt"/>
              </a:rPr>
              <a:t>nombreuses</a:t>
            </a:r>
            <a:r>
              <a:rPr lang="en-US" altLang="en-US" dirty="0">
                <a:solidFill>
                  <a:srgbClr val="000000"/>
                </a:solidFill>
                <a:latin typeface="+mn-lt"/>
              </a:rPr>
              <a:t> </a:t>
            </a:r>
            <a:r>
              <a:rPr lang="en-US" altLang="en-US" dirty="0" err="1">
                <a:solidFill>
                  <a:srgbClr val="000000"/>
                </a:solidFill>
                <a:latin typeface="+mn-lt"/>
              </a:rPr>
              <a:t>lignes</a:t>
            </a:r>
            <a:r>
              <a:rPr lang="en-US" altLang="en-US" dirty="0">
                <a:solidFill>
                  <a:srgbClr val="000000"/>
                </a:solidFill>
                <a:latin typeface="+mn-lt"/>
              </a:rPr>
              <a:t> directrices, </a:t>
            </a:r>
            <a:r>
              <a:rPr lang="en-US" altLang="en-US" dirty="0" err="1">
                <a:solidFill>
                  <a:srgbClr val="000000"/>
                </a:solidFill>
                <a:latin typeface="+mn-lt"/>
              </a:rPr>
              <a:t>normes</a:t>
            </a:r>
            <a:r>
              <a:rPr lang="en-US" altLang="en-US" dirty="0">
                <a:solidFill>
                  <a:srgbClr val="000000"/>
                </a:solidFill>
                <a:latin typeface="+mn-lt"/>
              </a:rPr>
              <a:t> </a:t>
            </a:r>
            <a:r>
              <a:rPr lang="en-US" altLang="en-US" dirty="0" err="1">
                <a:solidFill>
                  <a:srgbClr val="000000"/>
                </a:solidFill>
                <a:latin typeface="+mn-lt"/>
              </a:rPr>
              <a:t>professionnelles</a:t>
            </a:r>
            <a:r>
              <a:rPr lang="en-US" altLang="en-US" dirty="0">
                <a:solidFill>
                  <a:srgbClr val="000000"/>
                </a:solidFill>
                <a:latin typeface="+mn-lt"/>
              </a:rPr>
              <a:t> et </a:t>
            </a:r>
            <a:r>
              <a:rPr lang="en-US" altLang="en-US" dirty="0" err="1">
                <a:solidFill>
                  <a:srgbClr val="000000"/>
                </a:solidFill>
                <a:latin typeface="+mn-lt"/>
              </a:rPr>
              <a:t>autres</a:t>
            </a:r>
            <a:r>
              <a:rPr lang="en-US" altLang="en-US" dirty="0">
                <a:solidFill>
                  <a:srgbClr val="000000"/>
                </a:solidFill>
                <a:latin typeface="+mn-lt"/>
              </a:rPr>
              <a:t> </a:t>
            </a:r>
            <a:r>
              <a:rPr lang="en-US" altLang="en-US" dirty="0" err="1">
                <a:solidFill>
                  <a:srgbClr val="000000"/>
                </a:solidFill>
                <a:latin typeface="+mn-lt"/>
              </a:rPr>
              <a:t>recommandations</a:t>
            </a:r>
            <a:r>
              <a:rPr lang="en-US" altLang="en-US" dirty="0">
                <a:solidFill>
                  <a:srgbClr val="000000"/>
                </a:solidFill>
                <a:latin typeface="+mn-lt"/>
              </a:rPr>
              <a:t> qui </a:t>
            </a:r>
            <a:r>
              <a:rPr lang="en-US" altLang="en-US" dirty="0" err="1">
                <a:solidFill>
                  <a:srgbClr val="000000"/>
                </a:solidFill>
                <a:latin typeface="+mn-lt"/>
              </a:rPr>
              <a:t>enrichissent</a:t>
            </a:r>
            <a:r>
              <a:rPr lang="en-US" altLang="en-US" dirty="0">
                <a:solidFill>
                  <a:srgbClr val="000000"/>
                </a:solidFill>
                <a:latin typeface="+mn-lt"/>
              </a:rPr>
              <a:t> </a:t>
            </a:r>
            <a:r>
              <a:rPr lang="en-US" altLang="en-US" dirty="0" err="1">
                <a:solidFill>
                  <a:srgbClr val="000000"/>
                </a:solidFill>
                <a:latin typeface="+mn-lt"/>
              </a:rPr>
              <a:t>l’ensemble</a:t>
            </a:r>
            <a:r>
              <a:rPr lang="en-US" altLang="en-US" dirty="0">
                <a:solidFill>
                  <a:srgbClr val="000000"/>
                </a:solidFill>
                <a:latin typeface="+mn-lt"/>
              </a:rPr>
              <a:t> des </a:t>
            </a:r>
            <a:r>
              <a:rPr lang="en-US" altLang="en-US" dirty="0" err="1">
                <a:solidFill>
                  <a:srgbClr val="000000"/>
                </a:solidFill>
                <a:latin typeface="+mn-lt"/>
              </a:rPr>
              <a:t>données</a:t>
            </a:r>
            <a:r>
              <a:rPr lang="en-US" altLang="en-US" dirty="0">
                <a:solidFill>
                  <a:srgbClr val="000000"/>
                </a:solidFill>
                <a:latin typeface="+mn-lt"/>
              </a:rPr>
              <a:t> </a:t>
            </a:r>
            <a:r>
              <a:rPr lang="en-US" altLang="en-US" dirty="0" err="1">
                <a:solidFill>
                  <a:srgbClr val="000000"/>
                </a:solidFill>
                <a:latin typeface="+mn-lt"/>
              </a:rPr>
              <a:t>probantes</a:t>
            </a:r>
            <a:r>
              <a:rPr lang="en-US" altLang="en-US" dirty="0">
                <a:solidFill>
                  <a:srgbClr val="000000"/>
                </a:solidFill>
                <a:latin typeface="+mn-lt"/>
              </a:rPr>
              <a:t>. Les </a:t>
            </a:r>
            <a:r>
              <a:rPr lang="en-US" altLang="en-US" dirty="0" err="1">
                <a:solidFill>
                  <a:srgbClr val="000000"/>
                </a:solidFill>
                <a:latin typeface="+mn-lt"/>
              </a:rPr>
              <a:t>normes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a:t>
            </a:r>
            <a:r>
              <a:rPr lang="en-US" altLang="en-US" dirty="0" err="1">
                <a:solidFill>
                  <a:srgbClr val="000000"/>
                </a:solidFill>
                <a:latin typeface="+mn-lt"/>
              </a:rPr>
              <a:t>complètent</a:t>
            </a:r>
            <a:r>
              <a:rPr lang="en-US" altLang="en-US" dirty="0">
                <a:solidFill>
                  <a:srgbClr val="000000"/>
                </a:solidFill>
                <a:latin typeface="+mn-lt"/>
              </a:rPr>
              <a:t> </a:t>
            </a:r>
            <a:r>
              <a:rPr lang="en-US" altLang="en-US" dirty="0" err="1">
                <a:solidFill>
                  <a:srgbClr val="000000"/>
                </a:solidFill>
                <a:latin typeface="+mn-lt"/>
              </a:rPr>
              <a:t>ces</a:t>
            </a:r>
            <a:r>
              <a:rPr lang="en-US" altLang="en-US" dirty="0">
                <a:solidFill>
                  <a:srgbClr val="000000"/>
                </a:solidFill>
                <a:latin typeface="+mn-lt"/>
              </a:rPr>
              <a:t> </a:t>
            </a:r>
            <a:r>
              <a:rPr lang="en-US" altLang="en-US" dirty="0" err="1">
                <a:solidFill>
                  <a:srgbClr val="000000"/>
                </a:solidFill>
                <a:latin typeface="+mn-lt"/>
              </a:rPr>
              <a:t>ressources</a:t>
            </a:r>
            <a:r>
              <a:rPr lang="en-US" altLang="en-US" dirty="0">
                <a:solidFill>
                  <a:srgbClr val="000000"/>
                </a:solidFill>
                <a:latin typeface="+mn-lt"/>
              </a:rPr>
              <a:t>.</a:t>
            </a:r>
          </a:p>
          <a:p>
            <a:pPr marL="171450" indent="-171450">
              <a:buFontTx/>
              <a:buChar char="•"/>
            </a:pPr>
            <a:r>
              <a:rPr lang="en-US" altLang="en-US" dirty="0">
                <a:solidFill>
                  <a:srgbClr val="000000"/>
                </a:solidFill>
                <a:latin typeface="+mn-lt"/>
              </a:rPr>
              <a:t>Les </a:t>
            </a:r>
            <a:r>
              <a:rPr lang="en-US" altLang="en-US" dirty="0" err="1">
                <a:solidFill>
                  <a:srgbClr val="000000"/>
                </a:solidFill>
                <a:latin typeface="+mn-lt"/>
              </a:rPr>
              <a:t>normes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a:t>
            </a:r>
            <a:r>
              <a:rPr lang="en-US" altLang="en-US" dirty="0" err="1">
                <a:solidFill>
                  <a:srgbClr val="000000"/>
                </a:solidFill>
                <a:latin typeface="+mn-lt"/>
              </a:rPr>
              <a:t>énoncent</a:t>
            </a:r>
            <a:r>
              <a:rPr lang="en-US" altLang="en-US" dirty="0">
                <a:solidFill>
                  <a:srgbClr val="000000"/>
                </a:solidFill>
                <a:latin typeface="+mn-lt"/>
              </a:rPr>
              <a:t> les </a:t>
            </a:r>
            <a:r>
              <a:rPr lang="en-US" altLang="en-US" b="1" dirty="0" err="1">
                <a:solidFill>
                  <a:srgbClr val="000000"/>
                </a:solidFill>
                <a:latin typeface="+mn-lt"/>
              </a:rPr>
              <a:t>caractéristiques</a:t>
            </a:r>
            <a:r>
              <a:rPr lang="en-US" altLang="en-US" dirty="0">
                <a:solidFill>
                  <a:srgbClr val="000000"/>
                </a:solidFill>
                <a:latin typeface="+mn-lt"/>
              </a:rPr>
              <a:t> des </a:t>
            </a:r>
            <a:r>
              <a:rPr lang="en-US" altLang="en-US" dirty="0" err="1">
                <a:solidFill>
                  <a:srgbClr val="000000"/>
                </a:solidFill>
                <a:latin typeface="+mn-lt"/>
              </a:rPr>
              <a:t>soins</a:t>
            </a:r>
            <a:r>
              <a:rPr lang="en-US" altLang="en-US" dirty="0">
                <a:solidFill>
                  <a:srgbClr val="000000"/>
                </a:solidFill>
                <a:latin typeface="+mn-lt"/>
              </a:rPr>
              <a:t> qui </a:t>
            </a:r>
            <a:r>
              <a:rPr lang="en-US" altLang="en-US" dirty="0" err="1">
                <a:solidFill>
                  <a:srgbClr val="000000"/>
                </a:solidFill>
                <a:latin typeface="+mn-lt"/>
              </a:rPr>
              <a:t>devraient</a:t>
            </a:r>
            <a:r>
              <a:rPr lang="en-US" altLang="en-US" dirty="0">
                <a:solidFill>
                  <a:srgbClr val="000000"/>
                </a:solidFill>
                <a:latin typeface="+mn-lt"/>
              </a:rPr>
              <a:t> </a:t>
            </a:r>
            <a:r>
              <a:rPr lang="en-US" altLang="en-US" dirty="0" err="1">
                <a:solidFill>
                  <a:srgbClr val="000000"/>
                </a:solidFill>
                <a:latin typeface="+mn-lt"/>
              </a:rPr>
              <a:t>être</a:t>
            </a:r>
            <a:r>
              <a:rPr lang="en-US" altLang="en-US" dirty="0">
                <a:solidFill>
                  <a:srgbClr val="000000"/>
                </a:solidFill>
                <a:latin typeface="+mn-lt"/>
              </a:rPr>
              <a:t> </a:t>
            </a:r>
            <a:r>
              <a:rPr lang="en-US" altLang="en-US" dirty="0" err="1">
                <a:solidFill>
                  <a:srgbClr val="000000"/>
                </a:solidFill>
                <a:latin typeface="+mn-lt"/>
              </a:rPr>
              <a:t>offerts</a:t>
            </a:r>
            <a:r>
              <a:rPr lang="en-US" altLang="en-US" dirty="0">
                <a:solidFill>
                  <a:srgbClr val="000000"/>
                </a:solidFill>
                <a:latin typeface="+mn-lt"/>
              </a:rPr>
              <a:t>, </a:t>
            </a:r>
            <a:r>
              <a:rPr lang="en-US" altLang="en-US" dirty="0" err="1">
                <a:solidFill>
                  <a:srgbClr val="000000"/>
                </a:solidFill>
                <a:latin typeface="+mn-lt"/>
              </a:rPr>
              <a:t>mais</a:t>
            </a:r>
            <a:r>
              <a:rPr lang="en-US" altLang="en-US" dirty="0">
                <a:solidFill>
                  <a:srgbClr val="000000"/>
                </a:solidFill>
                <a:latin typeface="+mn-lt"/>
              </a:rPr>
              <a:t> ne </a:t>
            </a:r>
            <a:r>
              <a:rPr lang="en-US" altLang="en-US" dirty="0" err="1">
                <a:solidFill>
                  <a:srgbClr val="000000"/>
                </a:solidFill>
                <a:latin typeface="+mn-lt"/>
              </a:rPr>
              <a:t>nomment</a:t>
            </a:r>
            <a:r>
              <a:rPr lang="en-US" altLang="en-US" dirty="0">
                <a:solidFill>
                  <a:srgbClr val="000000"/>
                </a:solidFill>
                <a:latin typeface="+mn-lt"/>
              </a:rPr>
              <a:t> pas les </a:t>
            </a:r>
            <a:r>
              <a:rPr lang="en-US" altLang="en-US" b="1" dirty="0" err="1">
                <a:solidFill>
                  <a:srgbClr val="000000"/>
                </a:solidFill>
                <a:latin typeface="+mn-lt"/>
              </a:rPr>
              <a:t>personnes</a:t>
            </a:r>
            <a:r>
              <a:rPr lang="en-US" altLang="en-US" dirty="0">
                <a:solidFill>
                  <a:srgbClr val="000000"/>
                </a:solidFill>
                <a:latin typeface="+mn-lt"/>
              </a:rPr>
              <a:t> qui </a:t>
            </a:r>
            <a:r>
              <a:rPr lang="en-US" altLang="en-US" dirty="0" err="1">
                <a:solidFill>
                  <a:srgbClr val="000000"/>
                </a:solidFill>
                <a:latin typeface="+mn-lt"/>
              </a:rPr>
              <a:t>devraient</a:t>
            </a:r>
            <a:r>
              <a:rPr lang="en-US" altLang="en-US" dirty="0">
                <a:solidFill>
                  <a:srgbClr val="000000"/>
                </a:solidFill>
                <a:latin typeface="+mn-lt"/>
              </a:rPr>
              <a:t> les </a:t>
            </a:r>
            <a:r>
              <a:rPr lang="en-US" altLang="en-US" dirty="0" err="1">
                <a:solidFill>
                  <a:srgbClr val="000000"/>
                </a:solidFill>
                <a:latin typeface="+mn-lt"/>
              </a:rPr>
              <a:t>offrir</a:t>
            </a:r>
            <a:r>
              <a:rPr lang="en-US" altLang="en-US" dirty="0">
                <a:solidFill>
                  <a:srgbClr val="000000"/>
                </a:solidFill>
                <a:latin typeface="+mn-lt"/>
              </a:rPr>
              <a:t> (</a:t>
            </a:r>
            <a:r>
              <a:rPr lang="en-US" altLang="en-US" dirty="0" err="1">
                <a:solidFill>
                  <a:srgbClr val="000000"/>
                </a:solidFill>
                <a:latin typeface="+mn-lt"/>
              </a:rPr>
              <a:t>contrairement</a:t>
            </a:r>
            <a:r>
              <a:rPr lang="en-US" altLang="en-US" dirty="0">
                <a:solidFill>
                  <a:srgbClr val="000000"/>
                </a:solidFill>
                <a:latin typeface="+mn-lt"/>
              </a:rPr>
              <a:t> aux guides de pratique </a:t>
            </a:r>
            <a:r>
              <a:rPr lang="en-US" altLang="en-US" dirty="0" err="1">
                <a:solidFill>
                  <a:srgbClr val="000000"/>
                </a:solidFill>
                <a:latin typeface="+mn-lt"/>
              </a:rPr>
              <a:t>clinique</a:t>
            </a:r>
            <a:r>
              <a:rPr lang="en-US" altLang="en-US" dirty="0">
                <a:solidFill>
                  <a:srgbClr val="000000"/>
                </a:solidFill>
                <a:latin typeface="+mn-lt"/>
              </a:rPr>
              <a:t> et guides de pratiques </a:t>
            </a:r>
            <a:r>
              <a:rPr lang="en-US" altLang="en-US" dirty="0" err="1">
                <a:solidFill>
                  <a:srgbClr val="000000"/>
                </a:solidFill>
                <a:latin typeface="+mn-lt"/>
              </a:rPr>
              <a:t>exemplaires</a:t>
            </a:r>
            <a:r>
              <a:rPr lang="en-US" altLang="en-US" dirty="0">
                <a:solidFill>
                  <a:srgbClr val="000000"/>
                </a:solidFill>
                <a:latin typeface="+mn-lt"/>
              </a:rPr>
              <a:t>).</a:t>
            </a:r>
          </a:p>
          <a:p>
            <a:pPr marL="171450" indent="-171450"/>
            <a:endParaRPr lang="en-US" altLang="en-US" dirty="0">
              <a:solidFill>
                <a:srgbClr val="000000"/>
              </a:solidFill>
              <a:latin typeface="+mn-lt"/>
            </a:endParaRPr>
          </a:p>
          <a:p>
            <a:pPr marL="171450" indent="-171450"/>
            <a:r>
              <a:rPr lang="en-US" altLang="en-US" b="1" dirty="0">
                <a:solidFill>
                  <a:srgbClr val="000000"/>
                </a:solidFill>
                <a:latin typeface="+mn-lt"/>
              </a:rPr>
              <a:t>Les </a:t>
            </a:r>
            <a:r>
              <a:rPr lang="en-US" altLang="en-US" b="1" dirty="0" err="1">
                <a:solidFill>
                  <a:srgbClr val="000000"/>
                </a:solidFill>
                <a:latin typeface="+mn-lt"/>
              </a:rPr>
              <a:t>normes</a:t>
            </a:r>
            <a:r>
              <a:rPr lang="en-US" altLang="en-US" b="1" dirty="0">
                <a:solidFill>
                  <a:srgbClr val="000000"/>
                </a:solidFill>
                <a:latin typeface="+mn-lt"/>
              </a:rPr>
              <a:t> de </a:t>
            </a:r>
            <a:r>
              <a:rPr lang="en-US" altLang="en-US" b="1" dirty="0" err="1">
                <a:solidFill>
                  <a:srgbClr val="000000"/>
                </a:solidFill>
                <a:latin typeface="+mn-lt"/>
              </a:rPr>
              <a:t>qualité</a:t>
            </a:r>
            <a:r>
              <a:rPr lang="en-US" altLang="en-US" b="1" dirty="0">
                <a:solidFill>
                  <a:srgbClr val="000000"/>
                </a:solidFill>
                <a:latin typeface="+mn-lt"/>
              </a:rPr>
              <a:t> </a:t>
            </a:r>
            <a:r>
              <a:rPr lang="en-US" altLang="en-US" b="1" dirty="0" err="1">
                <a:solidFill>
                  <a:srgbClr val="000000"/>
                </a:solidFill>
                <a:latin typeface="+mn-lt"/>
              </a:rPr>
              <a:t>sont</a:t>
            </a:r>
            <a:r>
              <a:rPr lang="en-US" altLang="en-US" b="1" dirty="0">
                <a:solidFill>
                  <a:srgbClr val="000000"/>
                </a:solidFill>
                <a:latin typeface="+mn-lt"/>
              </a:rPr>
              <a:t> :</a:t>
            </a:r>
          </a:p>
          <a:p>
            <a:pPr marL="171450" indent="-171450">
              <a:spcBef>
                <a:spcPct val="0"/>
              </a:spcBef>
              <a:buClr>
                <a:srgbClr val="00788A"/>
              </a:buClr>
              <a:buFontTx/>
              <a:buChar char="•"/>
            </a:pPr>
            <a:r>
              <a:rPr lang="en-US" altLang="en-US" dirty="0" err="1">
                <a:solidFill>
                  <a:srgbClr val="000000"/>
                </a:solidFill>
                <a:latin typeface="+mn-lt"/>
              </a:rPr>
              <a:t>Concises</a:t>
            </a:r>
            <a:r>
              <a:rPr lang="en-US" altLang="en-US" dirty="0">
                <a:solidFill>
                  <a:srgbClr val="000000"/>
                </a:solidFill>
                <a:latin typeface="+mn-lt"/>
              </a:rPr>
              <a:t> : 5 à 15 </a:t>
            </a:r>
            <a:r>
              <a:rPr lang="en-US" altLang="en-US" dirty="0" err="1">
                <a:solidFill>
                  <a:srgbClr val="000000"/>
                </a:solidFill>
                <a:latin typeface="+mn-lt"/>
              </a:rPr>
              <a:t>énoncés</a:t>
            </a:r>
            <a:r>
              <a:rPr lang="en-US" altLang="en-US" dirty="0">
                <a:solidFill>
                  <a:srgbClr val="000000"/>
                </a:solidFill>
                <a:latin typeface="+mn-lt"/>
              </a:rPr>
              <a:t> </a:t>
            </a:r>
            <a:r>
              <a:rPr lang="en-US" altLang="en-US" dirty="0" err="1">
                <a:solidFill>
                  <a:srgbClr val="000000"/>
                </a:solidFill>
                <a:latin typeface="+mn-lt"/>
              </a:rPr>
              <a:t>solides</a:t>
            </a:r>
            <a:r>
              <a:rPr lang="en-US" altLang="en-US" dirty="0">
                <a:solidFill>
                  <a:srgbClr val="000000"/>
                </a:solidFill>
                <a:latin typeface="+mn-lt"/>
              </a:rPr>
              <a:t>, </a:t>
            </a:r>
            <a:r>
              <a:rPr lang="en-US" altLang="en-US" dirty="0" err="1">
                <a:solidFill>
                  <a:srgbClr val="000000"/>
                </a:solidFill>
                <a:latin typeface="+mn-lt"/>
              </a:rPr>
              <a:t>fondés</a:t>
            </a:r>
            <a:r>
              <a:rPr lang="en-US" altLang="en-US" dirty="0">
                <a:solidFill>
                  <a:srgbClr val="000000"/>
                </a:solidFill>
                <a:latin typeface="+mn-lt"/>
              </a:rPr>
              <a:t> sur des </a:t>
            </a:r>
            <a:r>
              <a:rPr lang="en-US" altLang="en-US" dirty="0" err="1">
                <a:solidFill>
                  <a:srgbClr val="000000"/>
                </a:solidFill>
                <a:latin typeface="+mn-lt"/>
              </a:rPr>
              <a:t>données</a:t>
            </a:r>
            <a:r>
              <a:rPr lang="en-US" altLang="en-US" dirty="0">
                <a:solidFill>
                  <a:srgbClr val="000000"/>
                </a:solidFill>
                <a:latin typeface="+mn-lt"/>
              </a:rPr>
              <a:t> </a:t>
            </a:r>
            <a:r>
              <a:rPr lang="en-US" altLang="en-US" dirty="0" err="1">
                <a:solidFill>
                  <a:srgbClr val="000000"/>
                </a:solidFill>
                <a:latin typeface="+mn-lt"/>
              </a:rPr>
              <a:t>probantes</a:t>
            </a:r>
            <a:r>
              <a:rPr lang="en-US" altLang="en-US" dirty="0">
                <a:solidFill>
                  <a:srgbClr val="000000"/>
                </a:solidFill>
                <a:latin typeface="+mn-lt"/>
              </a:rPr>
              <a:t>, </a:t>
            </a:r>
            <a:r>
              <a:rPr lang="en-US" altLang="en-US" dirty="0" err="1">
                <a:solidFill>
                  <a:srgbClr val="000000"/>
                </a:solidFill>
                <a:latin typeface="+mn-lt"/>
              </a:rPr>
              <a:t>portant</a:t>
            </a:r>
            <a:r>
              <a:rPr lang="en-US" altLang="en-US" dirty="0">
                <a:solidFill>
                  <a:srgbClr val="000000"/>
                </a:solidFill>
                <a:latin typeface="+mn-lt"/>
              </a:rPr>
              <a:t> sur des </a:t>
            </a:r>
            <a:r>
              <a:rPr lang="en-US" altLang="en-US" dirty="0" err="1">
                <a:solidFill>
                  <a:srgbClr val="000000"/>
                </a:solidFill>
                <a:latin typeface="+mn-lt"/>
              </a:rPr>
              <a:t>domaines</a:t>
            </a:r>
            <a:r>
              <a:rPr lang="en-US" altLang="en-US" dirty="0">
                <a:solidFill>
                  <a:srgbClr val="000000"/>
                </a:solidFill>
                <a:latin typeface="+mn-lt"/>
              </a:rPr>
              <a:t> de </a:t>
            </a:r>
            <a:r>
              <a:rPr lang="en-US" altLang="en-US" dirty="0" err="1">
                <a:solidFill>
                  <a:srgbClr val="000000"/>
                </a:solidFill>
                <a:latin typeface="+mn-lt"/>
              </a:rPr>
              <a:t>priorité</a:t>
            </a:r>
            <a:r>
              <a:rPr lang="en-US" altLang="en-US" dirty="0">
                <a:solidFill>
                  <a:srgbClr val="000000"/>
                </a:solidFill>
                <a:latin typeface="+mn-lt"/>
              </a:rPr>
              <a:t> </a:t>
            </a:r>
            <a:r>
              <a:rPr lang="en-US" altLang="en-US" dirty="0" err="1">
                <a:solidFill>
                  <a:srgbClr val="000000"/>
                </a:solidFill>
                <a:latin typeface="+mn-lt"/>
              </a:rPr>
              <a:t>élevée</a:t>
            </a:r>
            <a:r>
              <a:rPr lang="en-US" altLang="en-US" dirty="0">
                <a:solidFill>
                  <a:srgbClr val="000000"/>
                </a:solidFill>
                <a:latin typeface="+mn-lt"/>
              </a:rPr>
              <a:t> pour </a:t>
            </a:r>
            <a:r>
              <a:rPr lang="en-US" altLang="en-US" dirty="0" err="1">
                <a:solidFill>
                  <a:srgbClr val="000000"/>
                </a:solidFill>
                <a:latin typeface="+mn-lt"/>
              </a:rPr>
              <a:t>l’amélioration</a:t>
            </a:r>
            <a:r>
              <a:rPr lang="en-US" altLang="en-US" dirty="0">
                <a:solidFill>
                  <a:srgbClr val="000000"/>
                </a:solidFill>
                <a:latin typeface="+mn-lt"/>
              </a:rPr>
              <a:t>.</a:t>
            </a:r>
          </a:p>
          <a:p>
            <a:pPr marL="171450" indent="-171450">
              <a:spcBef>
                <a:spcPct val="0"/>
              </a:spcBef>
              <a:buClr>
                <a:srgbClr val="00788A"/>
              </a:buClr>
              <a:buFontTx/>
              <a:buChar char="•"/>
            </a:pPr>
            <a:r>
              <a:rPr lang="en-US" altLang="en-US" dirty="0" err="1">
                <a:solidFill>
                  <a:srgbClr val="000000"/>
                </a:solidFill>
                <a:latin typeface="+mn-lt"/>
              </a:rPr>
              <a:t>Accessibles</a:t>
            </a:r>
            <a:r>
              <a:rPr lang="en-US" altLang="en-US" dirty="0">
                <a:solidFill>
                  <a:srgbClr val="000000"/>
                </a:solidFill>
                <a:latin typeface="+mn-lt"/>
              </a:rPr>
              <a:t> : </a:t>
            </a:r>
            <a:r>
              <a:rPr lang="en-US" altLang="en-US" dirty="0" err="1">
                <a:solidFill>
                  <a:srgbClr val="000000"/>
                </a:solidFill>
                <a:latin typeface="+mn-lt"/>
              </a:rPr>
              <a:t>aident</a:t>
            </a:r>
            <a:r>
              <a:rPr lang="en-US" altLang="en-US" dirty="0">
                <a:solidFill>
                  <a:srgbClr val="000000"/>
                </a:solidFill>
                <a:latin typeface="+mn-lt"/>
              </a:rPr>
              <a:t> les </a:t>
            </a:r>
            <a:r>
              <a:rPr lang="en-US" altLang="en-US" dirty="0" err="1">
                <a:solidFill>
                  <a:srgbClr val="000000"/>
                </a:solidFill>
                <a:latin typeface="+mn-lt"/>
              </a:rPr>
              <a:t>cliniciens</a:t>
            </a:r>
            <a:r>
              <a:rPr lang="en-US" altLang="en-US" dirty="0">
                <a:solidFill>
                  <a:srgbClr val="000000"/>
                </a:solidFill>
                <a:latin typeface="+mn-lt"/>
              </a:rPr>
              <a:t> et les </a:t>
            </a:r>
            <a:r>
              <a:rPr lang="en-US" altLang="en-US" dirty="0" err="1">
                <a:solidFill>
                  <a:srgbClr val="000000"/>
                </a:solidFill>
                <a:latin typeface="+mn-lt"/>
              </a:rPr>
              <a:t>organismes</a:t>
            </a:r>
            <a:r>
              <a:rPr lang="en-US" altLang="en-US" dirty="0">
                <a:solidFill>
                  <a:srgbClr val="000000"/>
                </a:solidFill>
                <a:latin typeface="+mn-lt"/>
              </a:rPr>
              <a:t> de </a:t>
            </a:r>
            <a:r>
              <a:rPr lang="en-US" altLang="en-US" dirty="0" err="1">
                <a:solidFill>
                  <a:srgbClr val="000000"/>
                </a:solidFill>
                <a:latin typeface="+mn-lt"/>
              </a:rPr>
              <a:t>fournisseurs</a:t>
            </a:r>
            <a:r>
              <a:rPr lang="en-US" altLang="en-US" dirty="0">
                <a:solidFill>
                  <a:srgbClr val="000000"/>
                </a:solidFill>
                <a:latin typeface="+mn-lt"/>
              </a:rPr>
              <a:t> à </a:t>
            </a:r>
            <a:r>
              <a:rPr lang="en-US" altLang="en-US" dirty="0" err="1">
                <a:solidFill>
                  <a:srgbClr val="000000"/>
                </a:solidFill>
                <a:latin typeface="+mn-lt"/>
              </a:rPr>
              <a:t>offrir</a:t>
            </a:r>
            <a:r>
              <a:rPr lang="en-US" altLang="en-US" dirty="0">
                <a:solidFill>
                  <a:srgbClr val="000000"/>
                </a:solidFill>
                <a:latin typeface="+mn-lt"/>
              </a:rPr>
              <a:t> des </a:t>
            </a:r>
            <a:r>
              <a:rPr lang="en-US" altLang="en-US" dirty="0" err="1">
                <a:solidFill>
                  <a:srgbClr val="000000"/>
                </a:solidFill>
                <a:latin typeface="+mn-lt"/>
              </a:rPr>
              <a:t>soins</a:t>
            </a:r>
            <a:r>
              <a:rPr lang="en-US" altLang="en-US" dirty="0">
                <a:solidFill>
                  <a:srgbClr val="000000"/>
                </a:solidFill>
                <a:latin typeface="+mn-lt"/>
              </a:rPr>
              <a:t> de la plus haute </a:t>
            </a:r>
            <a:r>
              <a:rPr lang="en-US" altLang="en-US" dirty="0" err="1">
                <a:solidFill>
                  <a:srgbClr val="000000"/>
                </a:solidFill>
                <a:latin typeface="+mn-lt"/>
              </a:rPr>
              <a:t>qualité</a:t>
            </a:r>
            <a:r>
              <a:rPr lang="en-US" altLang="en-US" dirty="0">
                <a:solidFill>
                  <a:srgbClr val="000000"/>
                </a:solidFill>
                <a:latin typeface="+mn-lt"/>
              </a:rPr>
              <a:t> possible, et les patients à </a:t>
            </a:r>
            <a:r>
              <a:rPr lang="en-US" altLang="en-US" dirty="0" err="1">
                <a:solidFill>
                  <a:srgbClr val="000000"/>
                </a:solidFill>
                <a:latin typeface="+mn-lt"/>
              </a:rPr>
              <a:t>connaître</a:t>
            </a:r>
            <a:r>
              <a:rPr lang="en-US" altLang="en-US" dirty="0">
                <a:solidFill>
                  <a:srgbClr val="000000"/>
                </a:solidFill>
                <a:latin typeface="+mn-lt"/>
              </a:rPr>
              <a:t> les </a:t>
            </a:r>
            <a:r>
              <a:rPr lang="en-US" altLang="en-US" dirty="0" err="1">
                <a:solidFill>
                  <a:srgbClr val="000000"/>
                </a:solidFill>
                <a:latin typeface="+mn-lt"/>
              </a:rPr>
              <a:t>sujets</a:t>
            </a:r>
            <a:r>
              <a:rPr lang="en-US" altLang="en-US" dirty="0">
                <a:solidFill>
                  <a:srgbClr val="000000"/>
                </a:solidFill>
                <a:latin typeface="+mn-lt"/>
              </a:rPr>
              <a:t> à </a:t>
            </a:r>
            <a:r>
              <a:rPr lang="en-US" altLang="en-US" dirty="0" err="1">
                <a:solidFill>
                  <a:srgbClr val="000000"/>
                </a:solidFill>
                <a:latin typeface="+mn-lt"/>
              </a:rPr>
              <a:t>aborder</a:t>
            </a:r>
            <a:r>
              <a:rPr lang="en-US" altLang="en-US" dirty="0">
                <a:solidFill>
                  <a:srgbClr val="000000"/>
                </a:solidFill>
                <a:latin typeface="+mn-lt"/>
              </a:rPr>
              <a:t> avec </a:t>
            </a:r>
            <a:r>
              <a:rPr lang="en-US" altLang="en-US" dirty="0" err="1">
                <a:solidFill>
                  <a:srgbClr val="000000"/>
                </a:solidFill>
                <a:latin typeface="+mn-lt"/>
              </a:rPr>
              <a:t>leurs</a:t>
            </a:r>
            <a:r>
              <a:rPr lang="en-US" altLang="en-US" dirty="0">
                <a:solidFill>
                  <a:srgbClr val="000000"/>
                </a:solidFill>
                <a:latin typeface="+mn-lt"/>
              </a:rPr>
              <a:t> </a:t>
            </a:r>
            <a:r>
              <a:rPr lang="en-US" altLang="en-US" dirty="0" err="1">
                <a:solidFill>
                  <a:srgbClr val="000000"/>
                </a:solidFill>
                <a:latin typeface="+mn-lt"/>
              </a:rPr>
              <a:t>fournisseurs</a:t>
            </a:r>
            <a:r>
              <a:rPr lang="en-US" altLang="en-US" dirty="0">
                <a:solidFill>
                  <a:srgbClr val="000000"/>
                </a:solidFill>
                <a:latin typeface="+mn-lt"/>
              </a:rPr>
              <a:t> de </a:t>
            </a:r>
            <a:r>
              <a:rPr lang="en-US" altLang="en-US" dirty="0" err="1">
                <a:solidFill>
                  <a:srgbClr val="000000"/>
                </a:solidFill>
                <a:latin typeface="+mn-lt"/>
              </a:rPr>
              <a:t>soins</a:t>
            </a:r>
            <a:r>
              <a:rPr lang="en-US" altLang="en-US" dirty="0">
                <a:solidFill>
                  <a:srgbClr val="000000"/>
                </a:solidFill>
                <a:latin typeface="+mn-lt"/>
              </a:rPr>
              <a:t> (</a:t>
            </a:r>
            <a:r>
              <a:rPr lang="en-US" altLang="en-US" dirty="0" err="1">
                <a:solidFill>
                  <a:srgbClr val="000000"/>
                </a:solidFill>
                <a:latin typeface="+mn-lt"/>
              </a:rPr>
              <a:t>comparativement</a:t>
            </a:r>
            <a:r>
              <a:rPr lang="en-US" altLang="en-US" dirty="0">
                <a:solidFill>
                  <a:srgbClr val="000000"/>
                </a:solidFill>
                <a:latin typeface="+mn-lt"/>
              </a:rPr>
              <a:t> aux guides de pratique </a:t>
            </a:r>
            <a:r>
              <a:rPr lang="en-US" altLang="en-US" dirty="0" err="1">
                <a:solidFill>
                  <a:srgbClr val="000000"/>
                </a:solidFill>
                <a:latin typeface="+mn-lt"/>
              </a:rPr>
              <a:t>clinique</a:t>
            </a:r>
            <a:r>
              <a:rPr lang="en-US" altLang="en-US" dirty="0">
                <a:solidFill>
                  <a:srgbClr val="000000"/>
                </a:solidFill>
                <a:latin typeface="+mn-lt"/>
              </a:rPr>
              <a:t>, qui </a:t>
            </a:r>
            <a:r>
              <a:rPr lang="en-US" altLang="en-US" dirty="0" err="1">
                <a:solidFill>
                  <a:srgbClr val="000000"/>
                </a:solidFill>
                <a:latin typeface="+mn-lt"/>
              </a:rPr>
              <a:t>sont</a:t>
            </a:r>
            <a:r>
              <a:rPr lang="en-US" altLang="en-US" dirty="0">
                <a:solidFill>
                  <a:srgbClr val="000000"/>
                </a:solidFill>
                <a:latin typeface="+mn-lt"/>
              </a:rPr>
              <a:t> </a:t>
            </a:r>
            <a:r>
              <a:rPr lang="en-US" altLang="en-US" dirty="0" err="1">
                <a:solidFill>
                  <a:srgbClr val="000000"/>
                </a:solidFill>
                <a:latin typeface="+mn-lt"/>
              </a:rPr>
              <a:t>assez</a:t>
            </a:r>
            <a:r>
              <a:rPr lang="en-US" altLang="en-US" dirty="0">
                <a:solidFill>
                  <a:srgbClr val="000000"/>
                </a:solidFill>
                <a:latin typeface="+mn-lt"/>
              </a:rPr>
              <a:t> </a:t>
            </a:r>
            <a:r>
              <a:rPr lang="en-US" altLang="en-US" dirty="0" err="1">
                <a:solidFill>
                  <a:srgbClr val="000000"/>
                </a:solidFill>
                <a:latin typeface="+mn-lt"/>
              </a:rPr>
              <a:t>arides</a:t>
            </a:r>
            <a:r>
              <a:rPr lang="en-US" altLang="en-US" dirty="0">
                <a:solidFill>
                  <a:srgbClr val="000000"/>
                </a:solidFill>
                <a:latin typeface="+mn-lt"/>
              </a:rPr>
              <a:t>, les </a:t>
            </a:r>
            <a:r>
              <a:rPr lang="en-US" altLang="en-US" dirty="0" err="1">
                <a:solidFill>
                  <a:srgbClr val="000000"/>
                </a:solidFill>
                <a:latin typeface="+mn-lt"/>
              </a:rPr>
              <a:t>normes</a:t>
            </a:r>
            <a:r>
              <a:rPr lang="en-US" altLang="en-US" dirty="0">
                <a:solidFill>
                  <a:srgbClr val="000000"/>
                </a:solidFill>
                <a:latin typeface="+mn-lt"/>
              </a:rPr>
              <a:t> </a:t>
            </a:r>
            <a:r>
              <a:rPr lang="en-US" altLang="en-US" dirty="0" err="1">
                <a:solidFill>
                  <a:srgbClr val="000000"/>
                </a:solidFill>
                <a:latin typeface="+mn-lt"/>
              </a:rPr>
              <a:t>sont</a:t>
            </a:r>
            <a:r>
              <a:rPr lang="en-US" altLang="en-US" dirty="0">
                <a:solidFill>
                  <a:srgbClr val="000000"/>
                </a:solidFill>
                <a:latin typeface="+mn-lt"/>
              </a:rPr>
              <a:t> très </a:t>
            </a:r>
            <a:r>
              <a:rPr lang="en-US" altLang="en-US" dirty="0" err="1">
                <a:solidFill>
                  <a:srgbClr val="000000"/>
                </a:solidFill>
                <a:latin typeface="+mn-lt"/>
              </a:rPr>
              <a:t>accessibles</a:t>
            </a:r>
            <a:r>
              <a:rPr lang="en-US" altLang="en-US" dirty="0">
                <a:solidFill>
                  <a:srgbClr val="000000"/>
                </a:solidFill>
                <a:latin typeface="+mn-lt"/>
              </a:rPr>
              <a:t> et </a:t>
            </a:r>
            <a:r>
              <a:rPr lang="en-US" altLang="en-US" dirty="0" err="1">
                <a:solidFill>
                  <a:srgbClr val="000000"/>
                </a:solidFill>
                <a:latin typeface="+mn-lt"/>
              </a:rPr>
              <a:t>écrites</a:t>
            </a:r>
            <a:r>
              <a:rPr lang="en-US" altLang="en-US" dirty="0">
                <a:solidFill>
                  <a:srgbClr val="000000"/>
                </a:solidFill>
                <a:latin typeface="+mn-lt"/>
              </a:rPr>
              <a:t> </a:t>
            </a:r>
            <a:r>
              <a:rPr lang="en-US" altLang="en-US" dirty="0" err="1">
                <a:solidFill>
                  <a:srgbClr val="000000"/>
                </a:solidFill>
                <a:latin typeface="+mn-lt"/>
              </a:rPr>
              <a:t>en</a:t>
            </a:r>
            <a:r>
              <a:rPr lang="en-US" altLang="en-US" dirty="0">
                <a:solidFill>
                  <a:srgbClr val="000000"/>
                </a:solidFill>
                <a:latin typeface="+mn-lt"/>
              </a:rPr>
              <a:t> </a:t>
            </a:r>
            <a:r>
              <a:rPr lang="en-US" altLang="en-US" dirty="0" err="1">
                <a:solidFill>
                  <a:srgbClr val="000000"/>
                </a:solidFill>
                <a:latin typeface="+mn-lt"/>
              </a:rPr>
              <a:t>langage</a:t>
            </a:r>
            <a:r>
              <a:rPr lang="en-US" altLang="en-US" dirty="0">
                <a:solidFill>
                  <a:srgbClr val="000000"/>
                </a:solidFill>
                <a:latin typeface="+mn-lt"/>
              </a:rPr>
              <a:t> </a:t>
            </a:r>
            <a:r>
              <a:rPr lang="en-US" altLang="en-US" dirty="0" err="1">
                <a:solidFill>
                  <a:srgbClr val="000000"/>
                </a:solidFill>
                <a:latin typeface="+mn-lt"/>
              </a:rPr>
              <a:t>clair</a:t>
            </a:r>
            <a:r>
              <a:rPr lang="en-US" altLang="en-US" dirty="0">
                <a:solidFill>
                  <a:srgbClr val="000000"/>
                </a:solidFill>
                <a:latin typeface="+mn-lt"/>
              </a:rPr>
              <a:t>).</a:t>
            </a:r>
          </a:p>
          <a:p>
            <a:pPr marL="171450" indent="-171450">
              <a:spcBef>
                <a:spcPct val="0"/>
              </a:spcBef>
              <a:buClr>
                <a:srgbClr val="00788A"/>
              </a:buClr>
              <a:buFontTx/>
              <a:buChar char="•"/>
            </a:pPr>
            <a:r>
              <a:rPr lang="en-US" altLang="en-US" dirty="0" err="1">
                <a:solidFill>
                  <a:srgbClr val="000000"/>
                </a:solidFill>
                <a:latin typeface="+mn-lt"/>
              </a:rPr>
              <a:t>Mesurables</a:t>
            </a:r>
            <a:r>
              <a:rPr lang="en-US" altLang="en-US" dirty="0">
                <a:solidFill>
                  <a:srgbClr val="000000"/>
                </a:solidFill>
                <a:latin typeface="+mn-lt"/>
              </a:rPr>
              <a:t> : </a:t>
            </a:r>
            <a:r>
              <a:rPr lang="en-US" altLang="en-US" dirty="0" err="1">
                <a:solidFill>
                  <a:srgbClr val="000000"/>
                </a:solidFill>
                <a:latin typeface="+mn-lt"/>
              </a:rPr>
              <a:t>chaque</a:t>
            </a:r>
            <a:r>
              <a:rPr lang="en-US" altLang="en-US" dirty="0">
                <a:solidFill>
                  <a:srgbClr val="000000"/>
                </a:solidFill>
                <a:latin typeface="+mn-lt"/>
              </a:rPr>
              <a:t> </a:t>
            </a:r>
            <a:r>
              <a:rPr lang="en-US" altLang="en-US" dirty="0" err="1">
                <a:solidFill>
                  <a:srgbClr val="000000"/>
                </a:solidFill>
                <a:latin typeface="+mn-lt"/>
              </a:rPr>
              <a:t>énoncé</a:t>
            </a:r>
            <a:r>
              <a:rPr lang="en-US" altLang="en-US" dirty="0">
                <a:solidFill>
                  <a:srgbClr val="000000"/>
                </a:solidFill>
                <a:latin typeface="+mn-lt"/>
              </a:rPr>
              <a:t> </a:t>
            </a:r>
            <a:r>
              <a:rPr lang="en-US" altLang="en-US" dirty="0" err="1">
                <a:solidFill>
                  <a:srgbClr val="000000"/>
                </a:solidFill>
                <a:latin typeface="+mn-lt"/>
              </a:rPr>
              <a:t>est</a:t>
            </a:r>
            <a:r>
              <a:rPr lang="en-US" altLang="en-US" dirty="0">
                <a:solidFill>
                  <a:srgbClr val="000000"/>
                </a:solidFill>
                <a:latin typeface="+mn-lt"/>
              </a:rPr>
              <a:t> </a:t>
            </a:r>
            <a:r>
              <a:rPr lang="en-US" altLang="en-US" dirty="0" err="1">
                <a:solidFill>
                  <a:srgbClr val="000000"/>
                </a:solidFill>
                <a:latin typeface="+mn-lt"/>
              </a:rPr>
              <a:t>accompagné</a:t>
            </a:r>
            <a:r>
              <a:rPr lang="en-US" altLang="en-US" dirty="0">
                <a:solidFill>
                  <a:srgbClr val="000000"/>
                </a:solidFill>
                <a:latin typeface="+mn-lt"/>
              </a:rPr>
              <a:t> d’un </a:t>
            </a:r>
            <a:r>
              <a:rPr lang="en-US" altLang="en-US" dirty="0" err="1">
                <a:solidFill>
                  <a:srgbClr val="000000"/>
                </a:solidFill>
                <a:latin typeface="+mn-lt"/>
              </a:rPr>
              <a:t>ou</a:t>
            </a:r>
            <a:r>
              <a:rPr lang="en-US" altLang="en-US" dirty="0">
                <a:solidFill>
                  <a:srgbClr val="000000"/>
                </a:solidFill>
                <a:latin typeface="+mn-lt"/>
              </a:rPr>
              <a:t> de </a:t>
            </a:r>
            <a:r>
              <a:rPr lang="en-US" altLang="en-US" dirty="0" err="1">
                <a:solidFill>
                  <a:srgbClr val="000000"/>
                </a:solidFill>
                <a:latin typeface="+mn-lt"/>
              </a:rPr>
              <a:t>plusieurs</a:t>
            </a:r>
            <a:r>
              <a:rPr lang="en-US" altLang="en-US" dirty="0">
                <a:solidFill>
                  <a:srgbClr val="000000"/>
                </a:solidFill>
                <a:latin typeface="+mn-lt"/>
              </a:rPr>
              <a:t> </a:t>
            </a:r>
            <a:r>
              <a:rPr lang="en-US" altLang="en-US" dirty="0" err="1">
                <a:solidFill>
                  <a:srgbClr val="000000"/>
                </a:solidFill>
                <a:latin typeface="+mn-lt"/>
              </a:rPr>
              <a:t>indicateurs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(structure, </a:t>
            </a:r>
            <a:r>
              <a:rPr lang="en-US" altLang="en-US" dirty="0" err="1">
                <a:solidFill>
                  <a:srgbClr val="000000"/>
                </a:solidFill>
                <a:latin typeface="+mn-lt"/>
              </a:rPr>
              <a:t>processus</a:t>
            </a:r>
            <a:r>
              <a:rPr lang="en-US" altLang="en-US" dirty="0">
                <a:solidFill>
                  <a:srgbClr val="000000"/>
                </a:solidFill>
                <a:latin typeface="+mn-lt"/>
              </a:rPr>
              <a:t> </a:t>
            </a:r>
            <a:r>
              <a:rPr lang="en-US" altLang="en-US" dirty="0" err="1">
                <a:solidFill>
                  <a:srgbClr val="000000"/>
                </a:solidFill>
                <a:latin typeface="+mn-lt"/>
              </a:rPr>
              <a:t>ou</a:t>
            </a:r>
            <a:r>
              <a:rPr lang="en-US" altLang="en-US" dirty="0">
                <a:solidFill>
                  <a:srgbClr val="000000"/>
                </a:solidFill>
                <a:latin typeface="+mn-lt"/>
              </a:rPr>
              <a:t> </a:t>
            </a:r>
            <a:r>
              <a:rPr lang="en-US" altLang="en-US" dirty="0" err="1">
                <a:solidFill>
                  <a:srgbClr val="000000"/>
                </a:solidFill>
                <a:latin typeface="+mn-lt"/>
              </a:rPr>
              <a:t>résultat</a:t>
            </a:r>
            <a:r>
              <a:rPr lang="en-US" altLang="en-US" dirty="0">
                <a:solidFill>
                  <a:srgbClr val="000000"/>
                </a:solidFill>
                <a:latin typeface="+mn-lt"/>
              </a:rPr>
              <a:t>), </a:t>
            </a:r>
            <a:r>
              <a:rPr lang="en-US" altLang="en-US" dirty="0" err="1">
                <a:solidFill>
                  <a:srgbClr val="000000"/>
                </a:solidFill>
                <a:latin typeface="+mn-lt"/>
              </a:rPr>
              <a:t>ainsi</a:t>
            </a:r>
            <a:r>
              <a:rPr lang="en-US" altLang="en-US" dirty="0">
                <a:solidFill>
                  <a:srgbClr val="000000"/>
                </a:solidFill>
                <a:latin typeface="+mn-lt"/>
              </a:rPr>
              <a:t> que d’un ensemble de </a:t>
            </a:r>
            <a:r>
              <a:rPr lang="en-US" altLang="en-US" dirty="0" err="1">
                <a:solidFill>
                  <a:srgbClr val="000000"/>
                </a:solidFill>
                <a:latin typeface="+mn-lt"/>
              </a:rPr>
              <a:t>mesures</a:t>
            </a:r>
            <a:r>
              <a:rPr lang="en-US" altLang="en-US" dirty="0">
                <a:solidFill>
                  <a:srgbClr val="000000"/>
                </a:solidFill>
                <a:latin typeface="+mn-lt"/>
              </a:rPr>
              <a:t> des </a:t>
            </a:r>
            <a:r>
              <a:rPr lang="en-US" altLang="en-US" dirty="0" err="1">
                <a:solidFill>
                  <a:srgbClr val="000000"/>
                </a:solidFill>
                <a:latin typeface="+mn-lt"/>
              </a:rPr>
              <a:t>résultats</a:t>
            </a:r>
            <a:r>
              <a:rPr lang="en-US" altLang="en-US" dirty="0">
                <a:solidFill>
                  <a:srgbClr val="000000"/>
                </a:solidFill>
                <a:latin typeface="+mn-lt"/>
              </a:rPr>
              <a:t> pour </a:t>
            </a:r>
            <a:r>
              <a:rPr lang="en-US" altLang="en-US" dirty="0" err="1">
                <a:solidFill>
                  <a:srgbClr val="000000"/>
                </a:solidFill>
                <a:latin typeface="+mn-lt"/>
              </a:rPr>
              <a:t>l’ensemble</a:t>
            </a:r>
            <a:r>
              <a:rPr lang="en-US" altLang="en-US" dirty="0">
                <a:solidFill>
                  <a:srgbClr val="000000"/>
                </a:solidFill>
                <a:latin typeface="+mn-lt"/>
              </a:rPr>
              <a:t> de la </a:t>
            </a:r>
            <a:r>
              <a:rPr lang="en-US" altLang="en-US" dirty="0" err="1">
                <a:solidFill>
                  <a:srgbClr val="000000"/>
                </a:solidFill>
                <a:latin typeface="+mn-lt"/>
              </a:rPr>
              <a:t>norme</a:t>
            </a:r>
            <a:r>
              <a:rPr lang="en-US" altLang="en-US" dirty="0">
                <a:solidFill>
                  <a:srgbClr val="000000"/>
                </a:solidFill>
                <a:latin typeface="+mn-lt"/>
              </a:rPr>
              <a:t>.</a:t>
            </a:r>
          </a:p>
          <a:p>
            <a:pPr marL="171450" indent="-171450">
              <a:spcBef>
                <a:spcPct val="0"/>
              </a:spcBef>
              <a:buClr>
                <a:srgbClr val="00788A"/>
              </a:buClr>
              <a:buFontTx/>
              <a:buChar char="•"/>
            </a:pPr>
            <a:r>
              <a:rPr lang="en-US" altLang="en-US" dirty="0" err="1">
                <a:solidFill>
                  <a:srgbClr val="000000"/>
                </a:solidFill>
                <a:latin typeface="+mn-lt"/>
              </a:rPr>
              <a:t>Applicables</a:t>
            </a:r>
            <a:r>
              <a:rPr lang="en-US" altLang="en-US" dirty="0">
                <a:solidFill>
                  <a:srgbClr val="000000"/>
                </a:solidFill>
                <a:latin typeface="+mn-lt"/>
              </a:rPr>
              <a:t> : des </a:t>
            </a:r>
            <a:r>
              <a:rPr lang="en-US" altLang="en-US" dirty="0" err="1">
                <a:solidFill>
                  <a:srgbClr val="000000"/>
                </a:solidFill>
                <a:latin typeface="+mn-lt"/>
              </a:rPr>
              <a:t>outils</a:t>
            </a:r>
            <a:r>
              <a:rPr lang="en-US" altLang="en-US" dirty="0">
                <a:solidFill>
                  <a:srgbClr val="000000"/>
                </a:solidFill>
                <a:latin typeface="+mn-lt"/>
              </a:rPr>
              <a:t> et des </a:t>
            </a:r>
            <a:r>
              <a:rPr lang="en-US" altLang="en-US" dirty="0" err="1">
                <a:solidFill>
                  <a:srgbClr val="000000"/>
                </a:solidFill>
                <a:latin typeface="+mn-lt"/>
              </a:rPr>
              <a:t>ressources</a:t>
            </a:r>
            <a:r>
              <a:rPr lang="en-US" altLang="en-US" dirty="0">
                <a:solidFill>
                  <a:srgbClr val="000000"/>
                </a:solidFill>
                <a:latin typeface="+mn-lt"/>
              </a:rPr>
              <a:t> </a:t>
            </a:r>
            <a:r>
              <a:rPr lang="en-US" altLang="en-US" dirty="0" err="1">
                <a:solidFill>
                  <a:srgbClr val="000000"/>
                </a:solidFill>
                <a:latin typeface="+mn-lt"/>
              </a:rPr>
              <a:t>d’amélioration</a:t>
            </a:r>
            <a:r>
              <a:rPr lang="en-US" altLang="en-US" dirty="0">
                <a:solidFill>
                  <a:srgbClr val="000000"/>
                </a:solidFill>
                <a:latin typeface="+mn-lt"/>
              </a:rPr>
              <a:t> de la </a:t>
            </a:r>
            <a:r>
              <a:rPr lang="en-US" altLang="en-US" dirty="0" err="1">
                <a:solidFill>
                  <a:srgbClr val="000000"/>
                </a:solidFill>
                <a:latin typeface="+mn-lt"/>
              </a:rPr>
              <a:t>qualité</a:t>
            </a:r>
            <a:r>
              <a:rPr lang="en-US" altLang="en-US" dirty="0">
                <a:solidFill>
                  <a:srgbClr val="000000"/>
                </a:solidFill>
                <a:latin typeface="+mn-lt"/>
              </a:rPr>
              <a:t> </a:t>
            </a:r>
            <a:r>
              <a:rPr lang="en-US" altLang="en-US" dirty="0" err="1">
                <a:solidFill>
                  <a:srgbClr val="000000"/>
                </a:solidFill>
                <a:latin typeface="+mn-lt"/>
              </a:rPr>
              <a:t>soutiennent</a:t>
            </a:r>
            <a:r>
              <a:rPr lang="en-US" altLang="en-US" dirty="0">
                <a:solidFill>
                  <a:srgbClr val="000000"/>
                </a:solidFill>
                <a:latin typeface="+mn-lt"/>
              </a:rPr>
              <a:t> </a:t>
            </a:r>
            <a:r>
              <a:rPr lang="en-US" altLang="en-US" dirty="0" err="1">
                <a:solidFill>
                  <a:srgbClr val="000000"/>
                </a:solidFill>
                <a:latin typeface="+mn-lt"/>
              </a:rPr>
              <a:t>chaque</a:t>
            </a:r>
            <a:r>
              <a:rPr lang="en-US" altLang="en-US" dirty="0">
                <a:solidFill>
                  <a:srgbClr val="000000"/>
                </a:solidFill>
                <a:latin typeface="+mn-lt"/>
              </a:rPr>
              <a:t> </a:t>
            </a:r>
            <a:r>
              <a:rPr lang="en-US" altLang="en-US" dirty="0" err="1">
                <a:solidFill>
                  <a:srgbClr val="000000"/>
                </a:solidFill>
                <a:latin typeface="+mn-lt"/>
              </a:rPr>
              <a:t>norme</a:t>
            </a:r>
            <a:r>
              <a:rPr lang="en-US" altLang="en-US" dirty="0">
                <a:solidFill>
                  <a:srgbClr val="000000"/>
                </a:solidFill>
                <a:latin typeface="+mn-lt"/>
              </a:rPr>
              <a:t> </a:t>
            </a:r>
            <a:r>
              <a:rPr lang="en-US" altLang="en-US" dirty="0" err="1">
                <a:solidFill>
                  <a:srgbClr val="000000"/>
                </a:solidFill>
                <a:latin typeface="+mn-lt"/>
              </a:rPr>
              <a:t>en</a:t>
            </a:r>
            <a:r>
              <a:rPr lang="en-US" altLang="en-US" dirty="0">
                <a:solidFill>
                  <a:srgbClr val="000000"/>
                </a:solidFill>
                <a:latin typeface="+mn-lt"/>
              </a:rPr>
              <a:t> </a:t>
            </a:r>
            <a:r>
              <a:rPr lang="en-US" altLang="en-US" dirty="0" err="1">
                <a:solidFill>
                  <a:srgbClr val="000000"/>
                </a:solidFill>
                <a:latin typeface="+mn-lt"/>
              </a:rPr>
              <a:t>vue</a:t>
            </a:r>
            <a:r>
              <a:rPr lang="en-US" altLang="en-US" dirty="0">
                <a:solidFill>
                  <a:srgbClr val="000000"/>
                </a:solidFill>
                <a:latin typeface="+mn-lt"/>
              </a:rPr>
              <a:t> de </a:t>
            </a:r>
            <a:r>
              <a:rPr lang="en-US" altLang="en-US" dirty="0" err="1">
                <a:solidFill>
                  <a:srgbClr val="000000"/>
                </a:solidFill>
                <a:latin typeface="+mn-lt"/>
              </a:rPr>
              <a:t>favoriser</a:t>
            </a:r>
            <a:r>
              <a:rPr lang="en-US" altLang="en-US" dirty="0">
                <a:solidFill>
                  <a:srgbClr val="000000"/>
                </a:solidFill>
                <a:latin typeface="+mn-lt"/>
              </a:rPr>
              <a:t> </a:t>
            </a:r>
            <a:r>
              <a:rPr lang="en-US" altLang="en-US" dirty="0" err="1">
                <a:solidFill>
                  <a:srgbClr val="000000"/>
                </a:solidFill>
                <a:latin typeface="+mn-lt"/>
              </a:rPr>
              <a:t>l’adoption</a:t>
            </a:r>
            <a:r>
              <a:rPr lang="en-US" altLang="en-US" dirty="0">
                <a:solidFill>
                  <a:srgbClr val="000000"/>
                </a:solidFill>
                <a:latin typeface="+mn-lt"/>
              </a:rPr>
              <a:t>.</a:t>
            </a:r>
          </a:p>
          <a:p>
            <a:pPr defTabSz="457883">
              <a:defRPr/>
            </a:pPr>
            <a:endParaRPr lang="en-CA" b="1"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2</a:t>
            </a:fld>
            <a:endParaRPr lang="en-CA" altLang="en-US">
              <a:solidFill>
                <a:srgbClr val="000000"/>
              </a:solidFill>
            </a:endParaRPr>
          </a:p>
        </p:txBody>
      </p:sp>
    </p:spTree>
    <p:extLst>
      <p:ext uri="{BB962C8B-B14F-4D97-AF65-F5344CB8AC3E}">
        <p14:creationId xmlns:p14="http://schemas.microsoft.com/office/powerpoint/2010/main" val="40945192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33</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2746051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34</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573685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pPr marL="0" marR="0" lvl="0" indent="0" algn="r" defTabSz="464987" rtl="0" eaLnBrk="0" fontAlgn="base" latinLnBrk="0" hangingPunct="0">
              <a:lnSpc>
                <a:spcPct val="100000"/>
              </a:lnSpc>
              <a:spcBef>
                <a:spcPct val="0"/>
              </a:spcBef>
              <a:spcAft>
                <a:spcPct val="0"/>
              </a:spcAft>
              <a:buClrTx/>
              <a:buSzTx/>
              <a:buFontTx/>
              <a:buNone/>
              <a:tabLst/>
              <a:defRPr/>
            </a:pPr>
            <a:fld id="{0597D704-995A-451A-AAA2-B9462F0B3A37}" type="slidenum">
              <a:rPr kumimoji="0" lang="en-CA" altLang="en-US" sz="1200" b="0" i="0" u="none" strike="noStrike" kern="1200" cap="none" spc="0" normalizeH="0" baseline="0" noProof="0" smtClean="0">
                <a:ln>
                  <a:noFill/>
                </a:ln>
                <a:solidFill>
                  <a:srgbClr val="000000"/>
                </a:solidFill>
                <a:effectLst/>
                <a:uLnTx/>
                <a:uFillTx/>
                <a:latin typeface="Arial" panose="020B0604020202020204" pitchFamily="34" charset="0"/>
                <a:ea typeface="MS PGothic" panose="020B0600070205080204" pitchFamily="34" charset="-128"/>
                <a:cs typeface="+mn-cs"/>
              </a:rPr>
              <a:pPr marL="0" marR="0" lvl="0" indent="0" algn="r" defTabSz="464987" rtl="0" eaLnBrk="0" fontAlgn="base" latinLnBrk="0" hangingPunct="0">
                <a:lnSpc>
                  <a:spcPct val="100000"/>
                </a:lnSpc>
                <a:spcBef>
                  <a:spcPct val="0"/>
                </a:spcBef>
                <a:spcAft>
                  <a:spcPct val="0"/>
                </a:spcAft>
                <a:buClrTx/>
                <a:buSzTx/>
                <a:buFontTx/>
                <a:buNone/>
                <a:tabLst/>
                <a:defRPr/>
              </a:pPr>
              <a:t>35</a:t>
            </a:fld>
            <a:endParaRPr kumimoji="0" lang="en-CA" altLang="en-US" sz="1200" b="0" i="0" u="none" strike="noStrike" kern="1200" cap="none" spc="0" normalizeH="0" baseline="0" noProof="0">
              <a:ln>
                <a:noFill/>
              </a:ln>
              <a:solidFill>
                <a:srgbClr val="000000"/>
              </a:solidFill>
              <a:effectLst/>
              <a:uLnTx/>
              <a:uFillTx/>
              <a:latin typeface="Arial" panose="020B0604020202020204" pitchFamily="34" charset="0"/>
              <a:ea typeface="MS PGothic" panose="020B0600070205080204" pitchFamily="34" charset="-128"/>
              <a:cs typeface="+mn-cs"/>
            </a:endParaRPr>
          </a:p>
        </p:txBody>
      </p:sp>
    </p:spTree>
    <p:extLst>
      <p:ext uri="{BB962C8B-B14F-4D97-AF65-F5344CB8AC3E}">
        <p14:creationId xmlns:p14="http://schemas.microsoft.com/office/powerpoint/2010/main" val="19244257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dirty="0">
                <a:solidFill>
                  <a:srgbClr val="FFFF00"/>
                </a:solidFill>
                <a:effectLst/>
                <a:latin typeface="Calibri" pitchFamily="68" charset="0"/>
                <a:ea typeface="MS PGothic" panose="020B0600070205080204" pitchFamily="34" charset="-128"/>
                <a:cs typeface="ＭＳ Ｐゴシック" pitchFamily="68" charset="-128"/>
              </a:rPr>
              <a:t>Le Comité </a:t>
            </a:r>
            <a:r>
              <a:rPr lang="fr-CA" sz="1200" kern="1200">
                <a:solidFill>
                  <a:srgbClr val="FFFF00"/>
                </a:solidFill>
                <a:effectLst/>
                <a:latin typeface="Calibri" pitchFamily="68" charset="0"/>
                <a:ea typeface="MS PGothic" panose="020B0600070205080204" pitchFamily="34" charset="-128"/>
                <a:cs typeface="ＭＳ Ｐゴシック" pitchFamily="68" charset="-128"/>
              </a:rPr>
              <a:t>consultatif sur la norme de qualité </a:t>
            </a:r>
            <a:r>
              <a:rPr lang="fr-CA" sz="1200" kern="1200" dirty="0">
                <a:solidFill>
                  <a:srgbClr val="FFFF00"/>
                </a:solidFill>
                <a:effectLst/>
                <a:latin typeface="Calibri" pitchFamily="68" charset="0"/>
                <a:ea typeface="MS PGothic" panose="020B0600070205080204" pitchFamily="34" charset="-128"/>
                <a:cs typeface="ＭＳ Ｐゴシック" pitchFamily="68" charset="-128"/>
              </a:rPr>
              <a:t>des troubles liés à l’alcool</a:t>
            </a: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 a défini certains objectifs généraux pour cette norme de qualité.  </a:t>
            </a:r>
            <a:r>
              <a:rPr lang="fr-FR" sz="1200" kern="1200" dirty="0">
                <a:solidFill>
                  <a:schemeClr val="tx1"/>
                </a:solidFill>
                <a:effectLst/>
                <a:latin typeface="Calibri" pitchFamily="68" charset="0"/>
                <a:ea typeface="MS PGothic" panose="020B0600070205080204" pitchFamily="34" charset="-128"/>
                <a:cs typeface="ＭＳ Ｐゴシック" pitchFamily="68" charset="-128"/>
              </a:rPr>
              <a:t>Ceux-ci ont été mis en correspondance avec des indicateurs qui peuvent être utilisés pour évaluer la qualité des soins fournis au niveau provincial et local.</a:t>
            </a:r>
            <a:endParaRPr lang="en-CA" sz="1200" kern="1200" dirty="0">
              <a:solidFill>
                <a:schemeClr val="tx1"/>
              </a:solidFill>
              <a:effectLst/>
              <a:latin typeface="Calibri" pitchFamily="68" charset="0"/>
              <a:ea typeface="MS PGothic" panose="020B0600070205080204" pitchFamily="34" charset="-128"/>
              <a:cs typeface="ＭＳ Ｐゴシック" pitchFamily="68" charset="-128"/>
            </a:endParaRPr>
          </a:p>
          <a:p>
            <a:endParaRPr lang="en-US" dirty="0"/>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pPr/>
              <a:t>36</a:t>
            </a:fld>
            <a:endParaRPr lang="en-CA" altLang="en-US"/>
          </a:p>
        </p:txBody>
      </p:sp>
    </p:spTree>
    <p:extLst>
      <p:ext uri="{BB962C8B-B14F-4D97-AF65-F5344CB8AC3E}">
        <p14:creationId xmlns:p14="http://schemas.microsoft.com/office/powerpoint/2010/main" val="319009814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latin typeface="+mn-lt"/>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37</a:t>
            </a:fld>
            <a:endParaRPr lang="en-CA" altLang="en-US">
              <a:solidFill>
                <a:srgbClr val="000000"/>
              </a:solidFill>
            </a:endParaRPr>
          </a:p>
        </p:txBody>
      </p:sp>
    </p:spTree>
    <p:extLst>
      <p:ext uri="{BB962C8B-B14F-4D97-AF65-F5344CB8AC3E}">
        <p14:creationId xmlns:p14="http://schemas.microsoft.com/office/powerpoint/2010/main" val="17629518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fr-CA" sz="1200" kern="1200" dirty="0">
                <a:solidFill>
                  <a:schemeClr val="tx1"/>
                </a:solidFill>
                <a:effectLst/>
                <a:latin typeface="Calibri" pitchFamily="68" charset="0"/>
                <a:ea typeface="MS PGothic" panose="020B0600070205080204" pitchFamily="34" charset="-128"/>
                <a:cs typeface="ＭＳ Ｐゴシック" pitchFamily="68" charset="-128"/>
              </a:rPr>
              <a:t>Chaque énoncé de qualité de la norme est accompagné d'un ou de plusieurs indicateurs. Ces indicateurs visent à orienter la mesure des efforts d’amélioration de la qualité liés à la mise en œuvre des énoncés. </a:t>
            </a:r>
          </a:p>
          <a:p>
            <a:endParaRPr lang="en-US" sz="1200" b="0" kern="1200" dirty="0">
              <a:solidFill>
                <a:schemeClr val="tx1"/>
              </a:solidFill>
              <a:effectLst/>
              <a:latin typeface="+mn-lt"/>
              <a:ea typeface="MS PGothic" panose="020B0600070205080204" pitchFamily="34" charset="-128"/>
              <a:cs typeface="Calibri"/>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38</a:t>
            </a:fld>
            <a:endParaRPr lang="en-CA" altLang="en-US">
              <a:solidFill>
                <a:srgbClr val="000000"/>
              </a:solidFill>
            </a:endParaRPr>
          </a:p>
        </p:txBody>
      </p:sp>
    </p:spTree>
    <p:extLst>
      <p:ext uri="{BB962C8B-B14F-4D97-AF65-F5344CB8AC3E}">
        <p14:creationId xmlns:p14="http://schemas.microsoft.com/office/powerpoint/2010/main" val="425421936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39</a:t>
            </a:fld>
            <a:endParaRPr lang="en-CA" altLang="en-US" dirty="0"/>
          </a:p>
        </p:txBody>
      </p:sp>
    </p:spTree>
    <p:extLst>
      <p:ext uri="{BB962C8B-B14F-4D97-AF65-F5344CB8AC3E}">
        <p14:creationId xmlns:p14="http://schemas.microsoft.com/office/powerpoint/2010/main" val="9025292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mn-lt"/>
            </a:endParaRPr>
          </a:p>
        </p:txBody>
      </p:sp>
      <p:sp>
        <p:nvSpPr>
          <p:cNvPr id="4" name="Slide Number Placeholder 3"/>
          <p:cNvSpPr>
            <a:spLocks noGrp="1"/>
          </p:cNvSpPr>
          <p:nvPr>
            <p:ph type="sldNum" sz="quarter" idx="5"/>
          </p:nvPr>
        </p:nvSpPr>
        <p:spPr/>
        <p:txBody>
          <a:bodyPr/>
          <a:lstStyle/>
          <a:p>
            <a:fld id="{0597D704-995A-451A-AAA2-B9462F0B3A37}" type="slidenum">
              <a:rPr lang="en-CA" altLang="en-US" smtClean="0"/>
              <a:pPr/>
              <a:t>40</a:t>
            </a:fld>
            <a:endParaRPr lang="en-CA" altLang="en-US"/>
          </a:p>
        </p:txBody>
      </p:sp>
    </p:spTree>
    <p:extLst>
      <p:ext uri="{BB962C8B-B14F-4D97-AF65-F5344CB8AC3E}">
        <p14:creationId xmlns:p14="http://schemas.microsoft.com/office/powerpoint/2010/main" val="7842992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60363" lvl="1" indent="-360363">
              <a:lnSpc>
                <a:spcPct val="95000"/>
              </a:lnSpc>
              <a:spcAft>
                <a:spcPts val="600"/>
              </a:spcAft>
              <a:buClr>
                <a:srgbClr val="00858F"/>
              </a:buClr>
              <a:buFontTx/>
              <a:buChar char="•"/>
            </a:pPr>
            <a:r>
              <a:rPr lang="en-US" altLang="en-US" b="1" dirty="0">
                <a:solidFill>
                  <a:srgbClr val="000000"/>
                </a:solidFill>
                <a:latin typeface="+mn-lt"/>
              </a:rPr>
              <a:t>Les patients, les aidants </a:t>
            </a:r>
            <a:r>
              <a:rPr lang="en-US" altLang="en-US" b="1" dirty="0" err="1">
                <a:solidFill>
                  <a:srgbClr val="000000"/>
                </a:solidFill>
                <a:latin typeface="+mn-lt"/>
              </a:rPr>
              <a:t>naturels</a:t>
            </a:r>
            <a:r>
              <a:rPr lang="en-US" altLang="en-US" b="1" dirty="0">
                <a:solidFill>
                  <a:srgbClr val="000000"/>
                </a:solidFill>
                <a:latin typeface="+mn-lt"/>
              </a:rPr>
              <a:t> et le public </a:t>
            </a:r>
            <a:r>
              <a:rPr lang="en-US" altLang="en-US" dirty="0" err="1">
                <a:solidFill>
                  <a:srgbClr val="000000"/>
                </a:solidFill>
                <a:latin typeface="+mn-lt"/>
              </a:rPr>
              <a:t>peuvent</a:t>
            </a:r>
            <a:r>
              <a:rPr lang="en-US" altLang="en-US" dirty="0">
                <a:solidFill>
                  <a:srgbClr val="000000"/>
                </a:solidFill>
                <a:latin typeface="+mn-lt"/>
              </a:rPr>
              <a:t> </a:t>
            </a:r>
            <a:r>
              <a:rPr lang="en-US" altLang="en-US" dirty="0" err="1">
                <a:solidFill>
                  <a:srgbClr val="000000"/>
                </a:solidFill>
                <a:latin typeface="+mn-lt"/>
              </a:rPr>
              <a:t>utiliser</a:t>
            </a:r>
            <a:r>
              <a:rPr lang="en-US" altLang="en-US" dirty="0">
                <a:solidFill>
                  <a:srgbClr val="000000"/>
                </a:solidFill>
                <a:latin typeface="+mn-lt"/>
              </a:rPr>
              <a:t> les </a:t>
            </a:r>
            <a:r>
              <a:rPr lang="en-US" altLang="en-US" dirty="0" err="1">
                <a:solidFill>
                  <a:srgbClr val="000000"/>
                </a:solidFill>
                <a:latin typeface="+mn-lt"/>
              </a:rPr>
              <a:t>normes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pour </a:t>
            </a:r>
            <a:r>
              <a:rPr lang="en-US" altLang="en-US" dirty="0" err="1">
                <a:solidFill>
                  <a:srgbClr val="000000"/>
                </a:solidFill>
                <a:latin typeface="+mn-lt"/>
              </a:rPr>
              <a:t>comprendre</a:t>
            </a:r>
            <a:r>
              <a:rPr lang="en-US" altLang="en-US" dirty="0">
                <a:solidFill>
                  <a:srgbClr val="000000"/>
                </a:solidFill>
                <a:latin typeface="+mn-lt"/>
              </a:rPr>
              <a:t> les </a:t>
            </a:r>
            <a:r>
              <a:rPr lang="en-US" altLang="en-US" dirty="0" err="1">
                <a:solidFill>
                  <a:srgbClr val="000000"/>
                </a:solidFill>
                <a:latin typeface="+mn-lt"/>
              </a:rPr>
              <a:t>caractéristiques</a:t>
            </a:r>
            <a:r>
              <a:rPr lang="en-US" altLang="en-US" dirty="0">
                <a:solidFill>
                  <a:srgbClr val="000000"/>
                </a:solidFill>
                <a:latin typeface="+mn-lt"/>
              </a:rPr>
              <a:t> de </a:t>
            </a:r>
            <a:r>
              <a:rPr lang="en-US" altLang="en-US" dirty="0" err="1">
                <a:solidFill>
                  <a:srgbClr val="000000"/>
                </a:solidFill>
                <a:latin typeface="+mn-lt"/>
              </a:rPr>
              <a:t>soins</a:t>
            </a:r>
            <a:r>
              <a:rPr lang="en-US" altLang="en-US" dirty="0">
                <a:solidFill>
                  <a:srgbClr val="000000"/>
                </a:solidFill>
                <a:latin typeface="+mn-lt"/>
              </a:rPr>
              <a:t> </a:t>
            </a:r>
            <a:r>
              <a:rPr lang="en-US" altLang="en-US" dirty="0" err="1">
                <a:solidFill>
                  <a:srgbClr val="000000"/>
                </a:solidFill>
                <a:latin typeface="+mn-lt"/>
              </a:rPr>
              <a:t>d’excellente</a:t>
            </a:r>
            <a:r>
              <a:rPr lang="en-US" altLang="en-US" dirty="0">
                <a:solidFill>
                  <a:srgbClr val="000000"/>
                </a:solidFill>
                <a:latin typeface="+mn-lt"/>
              </a:rPr>
              <a:t> </a:t>
            </a:r>
            <a:r>
              <a:rPr lang="en-US" altLang="en-US" dirty="0" err="1">
                <a:solidFill>
                  <a:srgbClr val="000000"/>
                </a:solidFill>
                <a:latin typeface="+mn-lt"/>
              </a:rPr>
              <a:t>qualité</a:t>
            </a:r>
            <a:r>
              <a:rPr lang="en-US" altLang="en-US" dirty="0">
                <a:solidFill>
                  <a:srgbClr val="000000"/>
                </a:solidFill>
                <a:latin typeface="+mn-lt"/>
              </a:rPr>
              <a:t>, savoir à quoi </a:t>
            </a:r>
            <a:r>
              <a:rPr lang="en-US" altLang="en-US" dirty="0" err="1">
                <a:solidFill>
                  <a:srgbClr val="000000"/>
                </a:solidFill>
                <a:latin typeface="+mn-lt"/>
              </a:rPr>
              <a:t>ils</a:t>
            </a:r>
            <a:r>
              <a:rPr lang="en-US" altLang="en-US" dirty="0">
                <a:solidFill>
                  <a:srgbClr val="000000"/>
                </a:solidFill>
                <a:latin typeface="+mn-lt"/>
              </a:rPr>
              <a:t> </a:t>
            </a:r>
            <a:r>
              <a:rPr lang="en-US" altLang="en-US" dirty="0" err="1">
                <a:solidFill>
                  <a:srgbClr val="000000"/>
                </a:solidFill>
                <a:latin typeface="+mn-lt"/>
              </a:rPr>
              <a:t>devraient</a:t>
            </a:r>
            <a:r>
              <a:rPr lang="en-US" altLang="en-US" dirty="0">
                <a:solidFill>
                  <a:srgbClr val="000000"/>
                </a:solidFill>
                <a:latin typeface="+mn-lt"/>
              </a:rPr>
              <a:t> </a:t>
            </a:r>
            <a:r>
              <a:rPr lang="en-US" altLang="en-US" dirty="0" err="1">
                <a:solidFill>
                  <a:srgbClr val="000000"/>
                </a:solidFill>
                <a:latin typeface="+mn-lt"/>
              </a:rPr>
              <a:t>s’attendre</a:t>
            </a:r>
            <a:r>
              <a:rPr lang="en-US" altLang="en-US" dirty="0">
                <a:solidFill>
                  <a:srgbClr val="000000"/>
                </a:solidFill>
                <a:latin typeface="+mn-lt"/>
              </a:rPr>
              <a:t> de </a:t>
            </a:r>
            <a:r>
              <a:rPr lang="en-US" altLang="en-US" dirty="0" err="1">
                <a:solidFill>
                  <a:srgbClr val="000000"/>
                </a:solidFill>
                <a:latin typeface="+mn-lt"/>
              </a:rPr>
              <a:t>leurs</a:t>
            </a:r>
            <a:r>
              <a:rPr lang="en-US" altLang="en-US" dirty="0">
                <a:solidFill>
                  <a:srgbClr val="000000"/>
                </a:solidFill>
                <a:latin typeface="+mn-lt"/>
              </a:rPr>
              <a:t> </a:t>
            </a:r>
            <a:r>
              <a:rPr lang="en-US" altLang="en-US" dirty="0" err="1">
                <a:solidFill>
                  <a:srgbClr val="000000"/>
                </a:solidFill>
                <a:latin typeface="+mn-lt"/>
              </a:rPr>
              <a:t>fournisseurs</a:t>
            </a:r>
            <a:r>
              <a:rPr lang="en-US" altLang="en-US" dirty="0">
                <a:solidFill>
                  <a:srgbClr val="000000"/>
                </a:solidFill>
                <a:latin typeface="+mn-lt"/>
              </a:rPr>
              <a:t> de </a:t>
            </a:r>
            <a:r>
              <a:rPr lang="en-US" altLang="en-US" dirty="0" err="1">
                <a:solidFill>
                  <a:srgbClr val="000000"/>
                </a:solidFill>
                <a:latin typeface="+mn-lt"/>
              </a:rPr>
              <a:t>soins</a:t>
            </a:r>
            <a:r>
              <a:rPr lang="en-US" altLang="en-US" dirty="0">
                <a:solidFill>
                  <a:srgbClr val="000000"/>
                </a:solidFill>
                <a:latin typeface="+mn-lt"/>
              </a:rPr>
              <a:t> de </a:t>
            </a:r>
            <a:r>
              <a:rPr lang="en-US" altLang="en-US" dirty="0" err="1">
                <a:solidFill>
                  <a:srgbClr val="000000"/>
                </a:solidFill>
                <a:latin typeface="+mn-lt"/>
              </a:rPr>
              <a:t>santé</a:t>
            </a:r>
            <a:r>
              <a:rPr lang="en-US" altLang="en-US" dirty="0">
                <a:solidFill>
                  <a:srgbClr val="000000"/>
                </a:solidFill>
                <a:latin typeface="+mn-lt"/>
              </a:rPr>
              <a:t> et </a:t>
            </a:r>
            <a:r>
              <a:rPr lang="en-US" altLang="en-US" dirty="0" err="1">
                <a:solidFill>
                  <a:srgbClr val="000000"/>
                </a:solidFill>
                <a:latin typeface="+mn-lt"/>
              </a:rPr>
              <a:t>connaître</a:t>
            </a:r>
            <a:r>
              <a:rPr lang="en-US" altLang="en-US" dirty="0">
                <a:solidFill>
                  <a:srgbClr val="000000"/>
                </a:solidFill>
                <a:latin typeface="+mn-lt"/>
              </a:rPr>
              <a:t> la </a:t>
            </a:r>
            <a:r>
              <a:rPr lang="en-US" altLang="en-US" dirty="0" err="1">
                <a:solidFill>
                  <a:srgbClr val="000000"/>
                </a:solidFill>
                <a:latin typeface="+mn-lt"/>
              </a:rPr>
              <a:t>façon</a:t>
            </a:r>
            <a:r>
              <a:rPr lang="en-US" altLang="en-US" dirty="0">
                <a:solidFill>
                  <a:srgbClr val="000000"/>
                </a:solidFill>
                <a:latin typeface="+mn-lt"/>
              </a:rPr>
              <a:t> de </a:t>
            </a:r>
            <a:r>
              <a:rPr lang="en-US" altLang="en-US" dirty="0" err="1">
                <a:solidFill>
                  <a:srgbClr val="000000"/>
                </a:solidFill>
                <a:latin typeface="+mn-lt"/>
              </a:rPr>
              <a:t>discuter</a:t>
            </a:r>
            <a:r>
              <a:rPr lang="en-US" altLang="en-US" dirty="0">
                <a:solidFill>
                  <a:srgbClr val="000000"/>
                </a:solidFill>
                <a:latin typeface="+mn-lt"/>
              </a:rPr>
              <a:t> de la </a:t>
            </a:r>
            <a:r>
              <a:rPr lang="en-US" altLang="en-US" dirty="0" err="1">
                <a:solidFill>
                  <a:srgbClr val="000000"/>
                </a:solidFill>
                <a:latin typeface="+mn-lt"/>
              </a:rPr>
              <a:t>qualité</a:t>
            </a:r>
            <a:r>
              <a:rPr lang="en-US" altLang="en-US" dirty="0">
                <a:solidFill>
                  <a:srgbClr val="000000"/>
                </a:solidFill>
                <a:latin typeface="+mn-lt"/>
              </a:rPr>
              <a:t> de </a:t>
            </a:r>
            <a:r>
              <a:rPr lang="en-US" altLang="en-US" dirty="0" err="1">
                <a:solidFill>
                  <a:srgbClr val="000000"/>
                </a:solidFill>
                <a:latin typeface="+mn-lt"/>
              </a:rPr>
              <a:t>leurs</a:t>
            </a:r>
            <a:r>
              <a:rPr lang="en-US" altLang="en-US" dirty="0">
                <a:solidFill>
                  <a:srgbClr val="000000"/>
                </a:solidFill>
                <a:latin typeface="+mn-lt"/>
              </a:rPr>
              <a:t> </a:t>
            </a:r>
            <a:r>
              <a:rPr lang="en-US" altLang="en-US" dirty="0" err="1">
                <a:solidFill>
                  <a:srgbClr val="000000"/>
                </a:solidFill>
                <a:latin typeface="+mn-lt"/>
              </a:rPr>
              <a:t>soins</a:t>
            </a:r>
            <a:r>
              <a:rPr lang="en-US" altLang="en-US" dirty="0">
                <a:solidFill>
                  <a:srgbClr val="000000"/>
                </a:solidFill>
                <a:latin typeface="+mn-lt"/>
              </a:rPr>
              <a:t>.</a:t>
            </a:r>
          </a:p>
          <a:p>
            <a:pPr marL="360363" indent="-360363">
              <a:lnSpc>
                <a:spcPct val="95000"/>
              </a:lnSpc>
              <a:spcAft>
                <a:spcPts val="600"/>
              </a:spcAft>
              <a:buFontTx/>
              <a:buChar char="•"/>
            </a:pPr>
            <a:r>
              <a:rPr lang="en-US" altLang="en-US" b="1" dirty="0">
                <a:solidFill>
                  <a:srgbClr val="000000"/>
                </a:solidFill>
                <a:latin typeface="+mn-lt"/>
              </a:rPr>
              <a:t>Les </a:t>
            </a:r>
            <a:r>
              <a:rPr lang="en-US" altLang="en-US" b="1" dirty="0" err="1">
                <a:solidFill>
                  <a:srgbClr val="000000"/>
                </a:solidFill>
                <a:latin typeface="+mn-lt"/>
              </a:rPr>
              <a:t>régions</a:t>
            </a:r>
            <a:r>
              <a:rPr lang="en-US" altLang="en-US" b="1" dirty="0">
                <a:solidFill>
                  <a:srgbClr val="000000"/>
                </a:solidFill>
                <a:latin typeface="+mn-lt"/>
              </a:rPr>
              <a:t> </a:t>
            </a:r>
            <a:r>
              <a:rPr lang="en-US" altLang="en-US" b="1" dirty="0" err="1">
                <a:solidFill>
                  <a:srgbClr val="000000"/>
                </a:solidFill>
                <a:latin typeface="+mn-lt"/>
              </a:rPr>
              <a:t>provinciales</a:t>
            </a:r>
            <a:r>
              <a:rPr lang="en-US" altLang="en-US" b="1" dirty="0">
                <a:solidFill>
                  <a:srgbClr val="000000"/>
                </a:solidFill>
                <a:latin typeface="+mn-lt"/>
              </a:rPr>
              <a:t> et les </a:t>
            </a:r>
            <a:r>
              <a:rPr lang="en-US" altLang="en-US" b="1" dirty="0" err="1">
                <a:solidFill>
                  <a:srgbClr val="000000"/>
                </a:solidFill>
                <a:latin typeface="+mn-lt"/>
              </a:rPr>
              <a:t>organismes</a:t>
            </a:r>
            <a:r>
              <a:rPr lang="en-US" altLang="en-US" b="1" dirty="0">
                <a:solidFill>
                  <a:srgbClr val="000000"/>
                </a:solidFill>
                <a:latin typeface="+mn-lt"/>
              </a:rPr>
              <a:t> </a:t>
            </a:r>
            <a:r>
              <a:rPr lang="en-US" altLang="en-US" b="1" dirty="0" err="1">
                <a:solidFill>
                  <a:srgbClr val="000000"/>
                </a:solidFill>
                <a:latin typeface="+mn-lt"/>
              </a:rPr>
              <a:t>responsables</a:t>
            </a:r>
            <a:r>
              <a:rPr lang="en-US" altLang="en-US" b="1" dirty="0">
                <a:solidFill>
                  <a:srgbClr val="000000"/>
                </a:solidFill>
                <a:latin typeface="+mn-lt"/>
              </a:rPr>
              <a:t> de la </a:t>
            </a:r>
            <a:r>
              <a:rPr lang="en-US" altLang="en-US" b="1" dirty="0" err="1">
                <a:solidFill>
                  <a:srgbClr val="000000"/>
                </a:solidFill>
                <a:latin typeface="+mn-lt"/>
              </a:rPr>
              <a:t>prévention</a:t>
            </a:r>
            <a:r>
              <a:rPr lang="en-US" altLang="en-US" b="1" dirty="0">
                <a:solidFill>
                  <a:srgbClr val="000000"/>
                </a:solidFill>
                <a:latin typeface="+mn-lt"/>
              </a:rPr>
              <a:t> des maladies </a:t>
            </a:r>
            <a:r>
              <a:rPr lang="en-US" altLang="en-US" dirty="0" err="1">
                <a:solidFill>
                  <a:srgbClr val="000000"/>
                </a:solidFill>
                <a:latin typeface="+mn-lt"/>
              </a:rPr>
              <a:t>peuvent</a:t>
            </a:r>
            <a:r>
              <a:rPr lang="en-US" altLang="en-US" dirty="0">
                <a:solidFill>
                  <a:srgbClr val="000000"/>
                </a:solidFill>
                <a:latin typeface="+mn-lt"/>
              </a:rPr>
              <a:t> </a:t>
            </a:r>
            <a:r>
              <a:rPr lang="en-US" altLang="en-US" dirty="0" err="1">
                <a:solidFill>
                  <a:srgbClr val="000000"/>
                </a:solidFill>
                <a:latin typeface="+mn-lt"/>
              </a:rPr>
              <a:t>recourir</a:t>
            </a:r>
            <a:r>
              <a:rPr lang="en-US" altLang="en-US" dirty="0">
                <a:solidFill>
                  <a:srgbClr val="000000"/>
                </a:solidFill>
                <a:latin typeface="+mn-lt"/>
              </a:rPr>
              <a:t> aux </a:t>
            </a:r>
            <a:r>
              <a:rPr lang="en-US" altLang="en-US" dirty="0" err="1">
                <a:solidFill>
                  <a:srgbClr val="000000"/>
                </a:solidFill>
                <a:latin typeface="+mn-lt"/>
              </a:rPr>
              <a:t>normes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pour </a:t>
            </a:r>
            <a:r>
              <a:rPr lang="en-US" altLang="en-US" dirty="0" err="1">
                <a:solidFill>
                  <a:srgbClr val="000000"/>
                </a:solidFill>
                <a:latin typeface="+mn-lt"/>
              </a:rPr>
              <a:t>mesurer</a:t>
            </a:r>
            <a:r>
              <a:rPr lang="en-US" altLang="en-US" dirty="0">
                <a:solidFill>
                  <a:srgbClr val="000000"/>
                </a:solidFill>
                <a:latin typeface="+mn-lt"/>
              </a:rPr>
              <a:t> les </a:t>
            </a:r>
            <a:r>
              <a:rPr lang="en-US" altLang="en-US" dirty="0" err="1">
                <a:solidFill>
                  <a:srgbClr val="000000"/>
                </a:solidFill>
                <a:latin typeface="+mn-lt"/>
              </a:rPr>
              <a:t>résultats</a:t>
            </a:r>
            <a:r>
              <a:rPr lang="en-US" altLang="en-US" dirty="0">
                <a:solidFill>
                  <a:srgbClr val="000000"/>
                </a:solidFill>
                <a:latin typeface="+mn-lt"/>
              </a:rPr>
              <a:t> de </a:t>
            </a:r>
            <a:r>
              <a:rPr lang="en-US" altLang="en-US" dirty="0" err="1">
                <a:solidFill>
                  <a:srgbClr val="000000"/>
                </a:solidFill>
                <a:latin typeface="+mn-lt"/>
              </a:rPr>
              <a:t>santé</a:t>
            </a:r>
            <a:r>
              <a:rPr lang="en-US" altLang="en-US" dirty="0">
                <a:solidFill>
                  <a:srgbClr val="000000"/>
                </a:solidFill>
                <a:latin typeface="+mn-lt"/>
              </a:rPr>
              <a:t>, </a:t>
            </a:r>
            <a:r>
              <a:rPr lang="en-US" altLang="en-US" dirty="0" err="1">
                <a:solidFill>
                  <a:srgbClr val="000000"/>
                </a:solidFill>
                <a:latin typeface="+mn-lt"/>
              </a:rPr>
              <a:t>tenir</a:t>
            </a:r>
            <a:r>
              <a:rPr lang="en-US" altLang="en-US" dirty="0">
                <a:solidFill>
                  <a:srgbClr val="000000"/>
                </a:solidFill>
                <a:latin typeface="+mn-lt"/>
              </a:rPr>
              <a:t> les </a:t>
            </a:r>
            <a:r>
              <a:rPr lang="en-US" altLang="en-US" dirty="0" err="1">
                <a:solidFill>
                  <a:srgbClr val="000000"/>
                </a:solidFill>
                <a:latin typeface="+mn-lt"/>
              </a:rPr>
              <a:t>fournisseurs</a:t>
            </a:r>
            <a:r>
              <a:rPr lang="en-US" altLang="en-US" dirty="0">
                <a:solidFill>
                  <a:srgbClr val="000000"/>
                </a:solidFill>
                <a:latin typeface="+mn-lt"/>
              </a:rPr>
              <a:t> de services de </a:t>
            </a:r>
            <a:r>
              <a:rPr lang="en-US" altLang="en-US" dirty="0" err="1">
                <a:solidFill>
                  <a:srgbClr val="000000"/>
                </a:solidFill>
                <a:latin typeface="+mn-lt"/>
              </a:rPr>
              <a:t>santé</a:t>
            </a:r>
            <a:r>
              <a:rPr lang="en-US" altLang="en-US" dirty="0">
                <a:solidFill>
                  <a:srgbClr val="000000"/>
                </a:solidFill>
                <a:latin typeface="+mn-lt"/>
              </a:rPr>
              <a:t> </a:t>
            </a:r>
            <a:r>
              <a:rPr lang="en-US" altLang="en-US" dirty="0" err="1">
                <a:solidFill>
                  <a:srgbClr val="000000"/>
                </a:solidFill>
                <a:latin typeface="+mn-lt"/>
              </a:rPr>
              <a:t>responsables</a:t>
            </a:r>
            <a:r>
              <a:rPr lang="en-US" altLang="en-US" dirty="0">
                <a:solidFill>
                  <a:srgbClr val="000000"/>
                </a:solidFill>
                <a:latin typeface="+mn-lt"/>
              </a:rPr>
              <a:t> de la prestation de </a:t>
            </a:r>
            <a:r>
              <a:rPr lang="en-US" altLang="en-US" dirty="0" err="1">
                <a:solidFill>
                  <a:srgbClr val="000000"/>
                </a:solidFill>
                <a:latin typeface="+mn-lt"/>
              </a:rPr>
              <a:t>soins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supérieure et </a:t>
            </a:r>
            <a:r>
              <a:rPr lang="en-US" altLang="en-US" dirty="0" err="1">
                <a:solidFill>
                  <a:srgbClr val="000000"/>
                </a:solidFill>
                <a:latin typeface="+mn-lt"/>
              </a:rPr>
              <a:t>orienter</a:t>
            </a:r>
            <a:r>
              <a:rPr lang="en-US" altLang="en-US" dirty="0">
                <a:solidFill>
                  <a:srgbClr val="000000"/>
                </a:solidFill>
                <a:latin typeface="+mn-lt"/>
              </a:rPr>
              <a:t> les </a:t>
            </a:r>
            <a:r>
              <a:rPr lang="en-US" altLang="en-US" dirty="0" err="1">
                <a:solidFill>
                  <a:srgbClr val="000000"/>
                </a:solidFill>
                <a:latin typeface="+mn-lt"/>
              </a:rPr>
              <a:t>stratégies</a:t>
            </a:r>
            <a:r>
              <a:rPr lang="en-US" altLang="en-US" dirty="0">
                <a:solidFill>
                  <a:srgbClr val="000000"/>
                </a:solidFill>
                <a:latin typeface="+mn-lt"/>
              </a:rPr>
              <a:t> </a:t>
            </a:r>
            <a:r>
              <a:rPr lang="en-US" altLang="en-US" dirty="0" err="1">
                <a:solidFill>
                  <a:srgbClr val="000000"/>
                </a:solidFill>
                <a:latin typeface="+mn-lt"/>
              </a:rPr>
              <a:t>d’amélioration</a:t>
            </a:r>
            <a:r>
              <a:rPr lang="en-US" altLang="en-US" dirty="0">
                <a:solidFill>
                  <a:srgbClr val="000000"/>
                </a:solidFill>
                <a:latin typeface="+mn-lt"/>
              </a:rPr>
              <a:t> </a:t>
            </a:r>
            <a:r>
              <a:rPr lang="en-US" altLang="en-US" dirty="0" err="1">
                <a:solidFill>
                  <a:srgbClr val="000000"/>
                </a:solidFill>
                <a:latin typeface="+mn-lt"/>
              </a:rPr>
              <a:t>régionales</a:t>
            </a:r>
            <a:r>
              <a:rPr lang="en-US" altLang="en-US" dirty="0">
                <a:solidFill>
                  <a:srgbClr val="000000"/>
                </a:solidFill>
                <a:latin typeface="+mn-lt"/>
              </a:rPr>
              <a:t>.</a:t>
            </a:r>
          </a:p>
          <a:p>
            <a:pPr marL="360363" lvl="1" indent="-360363">
              <a:lnSpc>
                <a:spcPct val="95000"/>
              </a:lnSpc>
              <a:spcAft>
                <a:spcPts val="600"/>
              </a:spcAft>
              <a:buClr>
                <a:srgbClr val="00858F"/>
              </a:buClr>
              <a:buFontTx/>
              <a:buChar char="•"/>
            </a:pPr>
            <a:r>
              <a:rPr lang="en-US" altLang="en-US" b="1" dirty="0">
                <a:solidFill>
                  <a:srgbClr val="000000"/>
                </a:solidFill>
                <a:latin typeface="+mn-lt"/>
              </a:rPr>
              <a:t>Les </a:t>
            </a:r>
            <a:r>
              <a:rPr lang="en-US" altLang="en-US" b="1" dirty="0" err="1">
                <a:solidFill>
                  <a:srgbClr val="000000"/>
                </a:solidFill>
                <a:latin typeface="+mn-lt"/>
              </a:rPr>
              <a:t>organismes</a:t>
            </a:r>
            <a:r>
              <a:rPr lang="en-US" altLang="en-US" b="1" dirty="0">
                <a:solidFill>
                  <a:srgbClr val="000000"/>
                </a:solidFill>
                <a:latin typeface="+mn-lt"/>
              </a:rPr>
              <a:t> </a:t>
            </a:r>
            <a:r>
              <a:rPr lang="en-US" altLang="en-US" b="1" dirty="0" err="1">
                <a:solidFill>
                  <a:srgbClr val="000000"/>
                </a:solidFill>
                <a:latin typeface="+mn-lt"/>
              </a:rPr>
              <a:t>fournisseurs</a:t>
            </a:r>
            <a:r>
              <a:rPr lang="en-US" altLang="en-US" b="1" dirty="0">
                <a:solidFill>
                  <a:srgbClr val="000000"/>
                </a:solidFill>
                <a:latin typeface="+mn-lt"/>
              </a:rPr>
              <a:t> de </a:t>
            </a:r>
            <a:r>
              <a:rPr lang="en-US" altLang="en-US" b="1" dirty="0" err="1">
                <a:solidFill>
                  <a:srgbClr val="000000"/>
                </a:solidFill>
                <a:latin typeface="+mn-lt"/>
              </a:rPr>
              <a:t>soins</a:t>
            </a:r>
            <a:r>
              <a:rPr lang="en-US" altLang="en-US" b="1" dirty="0">
                <a:solidFill>
                  <a:srgbClr val="000000"/>
                </a:solidFill>
                <a:latin typeface="+mn-lt"/>
              </a:rPr>
              <a:t> de </a:t>
            </a:r>
            <a:r>
              <a:rPr lang="en-US" altLang="en-US" b="1" dirty="0" err="1">
                <a:solidFill>
                  <a:srgbClr val="000000"/>
                </a:solidFill>
                <a:latin typeface="+mn-lt"/>
              </a:rPr>
              <a:t>santé</a:t>
            </a:r>
            <a:r>
              <a:rPr lang="en-US" altLang="en-US" dirty="0">
                <a:solidFill>
                  <a:srgbClr val="000000"/>
                </a:solidFill>
                <a:latin typeface="+mn-lt"/>
              </a:rPr>
              <a:t> </a:t>
            </a:r>
            <a:r>
              <a:rPr lang="en-US" altLang="en-US" dirty="0" err="1">
                <a:solidFill>
                  <a:srgbClr val="000000"/>
                </a:solidFill>
                <a:latin typeface="+mn-lt"/>
              </a:rPr>
              <a:t>peuvent</a:t>
            </a:r>
            <a:r>
              <a:rPr lang="en-US" altLang="en-US" dirty="0">
                <a:solidFill>
                  <a:srgbClr val="000000"/>
                </a:solidFill>
                <a:latin typeface="+mn-lt"/>
              </a:rPr>
              <a:t> </a:t>
            </a:r>
            <a:r>
              <a:rPr lang="en-US" altLang="en-US" dirty="0" err="1">
                <a:solidFill>
                  <a:srgbClr val="000000"/>
                </a:solidFill>
                <a:latin typeface="+mn-lt"/>
              </a:rPr>
              <a:t>utiliser</a:t>
            </a:r>
            <a:r>
              <a:rPr lang="en-US" altLang="en-US" dirty="0">
                <a:solidFill>
                  <a:srgbClr val="000000"/>
                </a:solidFill>
                <a:latin typeface="+mn-lt"/>
              </a:rPr>
              <a:t> les </a:t>
            </a:r>
            <a:r>
              <a:rPr lang="en-US" altLang="en-US" dirty="0" err="1">
                <a:solidFill>
                  <a:srgbClr val="000000"/>
                </a:solidFill>
                <a:latin typeface="+mn-lt"/>
              </a:rPr>
              <a:t>normes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pour </a:t>
            </a:r>
            <a:r>
              <a:rPr lang="en-US" altLang="en-US" dirty="0" err="1">
                <a:solidFill>
                  <a:srgbClr val="000000"/>
                </a:solidFill>
                <a:latin typeface="+mn-lt"/>
              </a:rPr>
              <a:t>mesurer</a:t>
            </a:r>
            <a:r>
              <a:rPr lang="en-US" altLang="en-US" dirty="0">
                <a:solidFill>
                  <a:srgbClr val="000000"/>
                </a:solidFill>
                <a:latin typeface="+mn-lt"/>
              </a:rPr>
              <a:t> et </a:t>
            </a:r>
            <a:r>
              <a:rPr lang="en-US" altLang="en-US" dirty="0" err="1">
                <a:solidFill>
                  <a:srgbClr val="000000"/>
                </a:solidFill>
                <a:latin typeface="+mn-lt"/>
              </a:rPr>
              <a:t>vérifier</a:t>
            </a:r>
            <a:r>
              <a:rPr lang="en-US" altLang="en-US" dirty="0">
                <a:solidFill>
                  <a:srgbClr val="000000"/>
                </a:solidFill>
                <a:latin typeface="+mn-lt"/>
              </a:rPr>
              <a:t> la </a:t>
            </a:r>
            <a:r>
              <a:rPr lang="en-US" altLang="en-US" dirty="0" err="1">
                <a:solidFill>
                  <a:srgbClr val="000000"/>
                </a:solidFill>
                <a:latin typeface="+mn-lt"/>
              </a:rPr>
              <a:t>qualité</a:t>
            </a:r>
            <a:r>
              <a:rPr lang="en-US" altLang="en-US" dirty="0">
                <a:solidFill>
                  <a:srgbClr val="000000"/>
                </a:solidFill>
                <a:latin typeface="+mn-lt"/>
              </a:rPr>
              <a:t> de </a:t>
            </a:r>
            <a:r>
              <a:rPr lang="en-US" altLang="en-US" dirty="0" err="1">
                <a:solidFill>
                  <a:srgbClr val="000000"/>
                </a:solidFill>
                <a:latin typeface="+mn-lt"/>
              </a:rPr>
              <a:t>leurs</a:t>
            </a:r>
            <a:r>
              <a:rPr lang="en-US" altLang="en-US" dirty="0">
                <a:solidFill>
                  <a:srgbClr val="000000"/>
                </a:solidFill>
                <a:latin typeface="+mn-lt"/>
              </a:rPr>
              <a:t> </a:t>
            </a:r>
            <a:r>
              <a:rPr lang="en-US" altLang="en-US" dirty="0" err="1">
                <a:solidFill>
                  <a:srgbClr val="000000"/>
                </a:solidFill>
                <a:latin typeface="+mn-lt"/>
              </a:rPr>
              <a:t>soins</a:t>
            </a:r>
            <a:r>
              <a:rPr lang="en-US" altLang="en-US" dirty="0">
                <a:solidFill>
                  <a:srgbClr val="000000"/>
                </a:solidFill>
                <a:latin typeface="+mn-lt"/>
              </a:rPr>
              <a:t>, </a:t>
            </a:r>
            <a:r>
              <a:rPr lang="en-US" altLang="en-US" dirty="0" err="1">
                <a:solidFill>
                  <a:srgbClr val="000000"/>
                </a:solidFill>
                <a:latin typeface="+mn-lt"/>
              </a:rPr>
              <a:t>cerner</a:t>
            </a:r>
            <a:r>
              <a:rPr lang="en-US" altLang="en-US" dirty="0">
                <a:solidFill>
                  <a:srgbClr val="000000"/>
                </a:solidFill>
                <a:latin typeface="+mn-lt"/>
              </a:rPr>
              <a:t> les </a:t>
            </a:r>
            <a:r>
              <a:rPr lang="en-US" altLang="en-US" dirty="0" err="1">
                <a:solidFill>
                  <a:srgbClr val="000000"/>
                </a:solidFill>
                <a:latin typeface="+mn-lt"/>
              </a:rPr>
              <a:t>écarts</a:t>
            </a:r>
            <a:r>
              <a:rPr lang="en-US" altLang="en-US" dirty="0">
                <a:solidFill>
                  <a:srgbClr val="000000"/>
                </a:solidFill>
                <a:latin typeface="+mn-lt"/>
              </a:rPr>
              <a:t>, </a:t>
            </a:r>
            <a:r>
              <a:rPr lang="en-US" altLang="en-US" dirty="0" err="1">
                <a:solidFill>
                  <a:srgbClr val="000000"/>
                </a:solidFill>
                <a:latin typeface="+mn-lt"/>
              </a:rPr>
              <a:t>orienter</a:t>
            </a:r>
            <a:r>
              <a:rPr lang="en-US" altLang="en-US" dirty="0">
                <a:solidFill>
                  <a:srgbClr val="000000"/>
                </a:solidFill>
                <a:latin typeface="+mn-lt"/>
              </a:rPr>
              <a:t> les </a:t>
            </a:r>
            <a:r>
              <a:rPr lang="en-US" altLang="en-US" dirty="0" err="1">
                <a:solidFill>
                  <a:srgbClr val="000000"/>
                </a:solidFill>
                <a:latin typeface="+mn-lt"/>
              </a:rPr>
              <a:t>stratégies</a:t>
            </a:r>
            <a:r>
              <a:rPr lang="en-US" altLang="en-US" dirty="0">
                <a:solidFill>
                  <a:srgbClr val="000000"/>
                </a:solidFill>
                <a:latin typeface="+mn-lt"/>
              </a:rPr>
              <a:t> </a:t>
            </a:r>
            <a:r>
              <a:rPr lang="en-US" altLang="en-US" dirty="0" err="1">
                <a:solidFill>
                  <a:srgbClr val="000000"/>
                </a:solidFill>
                <a:latin typeface="+mn-lt"/>
              </a:rPr>
              <a:t>d’amélioration</a:t>
            </a:r>
            <a:r>
              <a:rPr lang="en-US" altLang="en-US" dirty="0">
                <a:solidFill>
                  <a:srgbClr val="000000"/>
                </a:solidFill>
                <a:latin typeface="+mn-lt"/>
              </a:rPr>
              <a:t> </a:t>
            </a:r>
            <a:r>
              <a:rPr lang="en-US" altLang="en-US" dirty="0" err="1">
                <a:solidFill>
                  <a:srgbClr val="000000"/>
                </a:solidFill>
                <a:latin typeface="+mn-lt"/>
              </a:rPr>
              <a:t>organisationnelles</a:t>
            </a:r>
            <a:r>
              <a:rPr lang="en-US" altLang="en-US" dirty="0">
                <a:solidFill>
                  <a:srgbClr val="000000"/>
                </a:solidFill>
                <a:latin typeface="+mn-lt"/>
              </a:rPr>
              <a:t> et </a:t>
            </a:r>
            <a:r>
              <a:rPr lang="en-US" altLang="en-US" dirty="0" err="1">
                <a:solidFill>
                  <a:srgbClr val="000000"/>
                </a:solidFill>
                <a:latin typeface="+mn-lt"/>
              </a:rPr>
              <a:t>aiguiller</a:t>
            </a:r>
            <a:r>
              <a:rPr lang="en-US" altLang="en-US" dirty="0">
                <a:solidFill>
                  <a:srgbClr val="000000"/>
                </a:solidFill>
                <a:latin typeface="+mn-lt"/>
              </a:rPr>
              <a:t> les </a:t>
            </a:r>
            <a:r>
              <a:rPr lang="en-US" altLang="en-US" dirty="0" err="1">
                <a:solidFill>
                  <a:srgbClr val="000000"/>
                </a:solidFill>
                <a:latin typeface="+mn-lt"/>
              </a:rPr>
              <a:t>investissements</a:t>
            </a:r>
            <a:r>
              <a:rPr lang="en-US" altLang="en-US" dirty="0">
                <a:solidFill>
                  <a:srgbClr val="000000"/>
                </a:solidFill>
                <a:latin typeface="+mn-lt"/>
              </a:rPr>
              <a:t> dans les </a:t>
            </a:r>
            <a:r>
              <a:rPr lang="en-US" altLang="en-US" dirty="0" err="1">
                <a:solidFill>
                  <a:srgbClr val="000000"/>
                </a:solidFill>
                <a:latin typeface="+mn-lt"/>
              </a:rPr>
              <a:t>programmes</a:t>
            </a:r>
            <a:r>
              <a:rPr lang="en-US" altLang="en-US" dirty="0">
                <a:solidFill>
                  <a:srgbClr val="000000"/>
                </a:solidFill>
                <a:latin typeface="+mn-lt"/>
              </a:rPr>
              <a:t> </a:t>
            </a:r>
            <a:r>
              <a:rPr lang="en-US" altLang="en-US" dirty="0" err="1">
                <a:solidFill>
                  <a:srgbClr val="000000"/>
                </a:solidFill>
                <a:latin typeface="+mn-lt"/>
              </a:rPr>
              <a:t>cliniques</a:t>
            </a:r>
            <a:r>
              <a:rPr lang="en-US" altLang="en-US" dirty="0">
                <a:solidFill>
                  <a:srgbClr val="000000"/>
                </a:solidFill>
                <a:latin typeface="+mn-lt"/>
              </a:rPr>
              <a:t>.</a:t>
            </a:r>
          </a:p>
          <a:p>
            <a:pPr marL="360363" lvl="1" indent="-360363">
              <a:lnSpc>
                <a:spcPct val="95000"/>
              </a:lnSpc>
              <a:spcAft>
                <a:spcPts val="600"/>
              </a:spcAft>
              <a:buClr>
                <a:srgbClr val="00858F"/>
              </a:buClr>
              <a:buFontTx/>
              <a:buChar char="•"/>
            </a:pPr>
            <a:r>
              <a:rPr lang="en-US" altLang="en-US" b="1" dirty="0">
                <a:solidFill>
                  <a:srgbClr val="000000"/>
                </a:solidFill>
                <a:latin typeface="+mn-lt"/>
              </a:rPr>
              <a:t>Les </a:t>
            </a:r>
            <a:r>
              <a:rPr lang="en-US" altLang="en-US" b="1" dirty="0" err="1">
                <a:solidFill>
                  <a:srgbClr val="000000"/>
                </a:solidFill>
                <a:latin typeface="+mn-lt"/>
              </a:rPr>
              <a:t>professionnels</a:t>
            </a:r>
            <a:r>
              <a:rPr lang="en-US" altLang="en-US" b="1" dirty="0">
                <a:solidFill>
                  <a:srgbClr val="000000"/>
                </a:solidFill>
                <a:latin typeface="+mn-lt"/>
              </a:rPr>
              <a:t> de la </a:t>
            </a:r>
            <a:r>
              <a:rPr lang="en-US" altLang="en-US" b="1" dirty="0" err="1">
                <a:solidFill>
                  <a:srgbClr val="000000"/>
                </a:solidFill>
                <a:latin typeface="+mn-lt"/>
              </a:rPr>
              <a:t>santé</a:t>
            </a:r>
            <a:r>
              <a:rPr lang="en-US" altLang="en-US" dirty="0">
                <a:solidFill>
                  <a:srgbClr val="000000"/>
                </a:solidFill>
                <a:latin typeface="+mn-lt"/>
              </a:rPr>
              <a:t> </a:t>
            </a:r>
            <a:r>
              <a:rPr lang="en-US" altLang="en-US" dirty="0" err="1">
                <a:solidFill>
                  <a:srgbClr val="000000"/>
                </a:solidFill>
                <a:latin typeface="+mn-lt"/>
              </a:rPr>
              <a:t>peuvent</a:t>
            </a:r>
            <a:r>
              <a:rPr lang="en-US" altLang="en-US" dirty="0">
                <a:solidFill>
                  <a:srgbClr val="000000"/>
                </a:solidFill>
                <a:latin typeface="+mn-lt"/>
              </a:rPr>
              <a:t> </a:t>
            </a:r>
            <a:r>
              <a:rPr lang="en-US" altLang="en-US" dirty="0" err="1">
                <a:solidFill>
                  <a:srgbClr val="000000"/>
                </a:solidFill>
                <a:latin typeface="+mn-lt"/>
              </a:rPr>
              <a:t>recourir</a:t>
            </a:r>
            <a:r>
              <a:rPr lang="en-US" altLang="en-US" dirty="0">
                <a:solidFill>
                  <a:srgbClr val="000000"/>
                </a:solidFill>
                <a:latin typeface="+mn-lt"/>
              </a:rPr>
              <a:t> aux </a:t>
            </a:r>
            <a:r>
              <a:rPr lang="en-US" altLang="en-US" dirty="0" err="1">
                <a:solidFill>
                  <a:srgbClr val="000000"/>
                </a:solidFill>
                <a:latin typeface="+mn-lt"/>
              </a:rPr>
              <a:t>normes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pour </a:t>
            </a:r>
            <a:r>
              <a:rPr lang="en-US" altLang="en-US" dirty="0" err="1">
                <a:solidFill>
                  <a:srgbClr val="000000"/>
                </a:solidFill>
                <a:latin typeface="+mn-lt"/>
              </a:rPr>
              <a:t>évaluer</a:t>
            </a:r>
            <a:r>
              <a:rPr lang="en-US" altLang="en-US" dirty="0">
                <a:solidFill>
                  <a:srgbClr val="000000"/>
                </a:solidFill>
                <a:latin typeface="+mn-lt"/>
              </a:rPr>
              <a:t> la </a:t>
            </a:r>
            <a:r>
              <a:rPr lang="en-US" altLang="en-US" dirty="0" err="1">
                <a:solidFill>
                  <a:srgbClr val="000000"/>
                </a:solidFill>
                <a:latin typeface="+mn-lt"/>
              </a:rPr>
              <a:t>façon</a:t>
            </a:r>
            <a:r>
              <a:rPr lang="en-US" altLang="en-US" dirty="0">
                <a:solidFill>
                  <a:srgbClr val="000000"/>
                </a:solidFill>
                <a:latin typeface="+mn-lt"/>
              </a:rPr>
              <a:t> </a:t>
            </a:r>
            <a:r>
              <a:rPr lang="en-US" altLang="en-US" dirty="0" err="1">
                <a:solidFill>
                  <a:srgbClr val="000000"/>
                </a:solidFill>
                <a:latin typeface="+mn-lt"/>
              </a:rPr>
              <a:t>dont</a:t>
            </a:r>
            <a:r>
              <a:rPr lang="en-US" altLang="en-US" dirty="0">
                <a:solidFill>
                  <a:srgbClr val="000000"/>
                </a:solidFill>
                <a:latin typeface="+mn-lt"/>
              </a:rPr>
              <a:t> </a:t>
            </a:r>
            <a:r>
              <a:rPr lang="en-US" altLang="en-US" dirty="0" err="1">
                <a:solidFill>
                  <a:srgbClr val="000000"/>
                </a:solidFill>
                <a:latin typeface="+mn-lt"/>
              </a:rPr>
              <a:t>ils</a:t>
            </a:r>
            <a:r>
              <a:rPr lang="en-US" altLang="en-US" dirty="0">
                <a:solidFill>
                  <a:srgbClr val="000000"/>
                </a:solidFill>
                <a:latin typeface="+mn-lt"/>
              </a:rPr>
              <a:t> </a:t>
            </a:r>
            <a:r>
              <a:rPr lang="en-US" altLang="en-US" dirty="0" err="1">
                <a:solidFill>
                  <a:srgbClr val="000000"/>
                </a:solidFill>
                <a:latin typeface="+mn-lt"/>
              </a:rPr>
              <a:t>exercent</a:t>
            </a:r>
            <a:r>
              <a:rPr lang="en-US" altLang="en-US" dirty="0">
                <a:solidFill>
                  <a:srgbClr val="000000"/>
                </a:solidFill>
                <a:latin typeface="+mn-lt"/>
              </a:rPr>
              <a:t> </a:t>
            </a:r>
            <a:r>
              <a:rPr lang="en-US" altLang="en-US" dirty="0" err="1">
                <a:solidFill>
                  <a:srgbClr val="000000"/>
                </a:solidFill>
                <a:latin typeface="+mn-lt"/>
              </a:rPr>
              <a:t>leur</a:t>
            </a:r>
            <a:r>
              <a:rPr lang="en-US" altLang="en-US" dirty="0">
                <a:solidFill>
                  <a:srgbClr val="000000"/>
                </a:solidFill>
                <a:latin typeface="+mn-lt"/>
              </a:rPr>
              <a:t> profession et </a:t>
            </a:r>
            <a:r>
              <a:rPr lang="en-US" altLang="en-US" dirty="0" err="1">
                <a:solidFill>
                  <a:srgbClr val="000000"/>
                </a:solidFill>
                <a:latin typeface="+mn-lt"/>
              </a:rPr>
              <a:t>cerner</a:t>
            </a:r>
            <a:r>
              <a:rPr lang="en-US" altLang="en-US" dirty="0">
                <a:solidFill>
                  <a:srgbClr val="000000"/>
                </a:solidFill>
                <a:latin typeface="+mn-lt"/>
              </a:rPr>
              <a:t> les </a:t>
            </a:r>
            <a:r>
              <a:rPr lang="en-US" altLang="en-US" dirty="0" err="1">
                <a:solidFill>
                  <a:srgbClr val="000000"/>
                </a:solidFill>
                <a:latin typeface="+mn-lt"/>
              </a:rPr>
              <a:t>secteurs</a:t>
            </a:r>
            <a:r>
              <a:rPr lang="en-US" altLang="en-US" dirty="0">
                <a:solidFill>
                  <a:srgbClr val="000000"/>
                </a:solidFill>
                <a:latin typeface="+mn-lt"/>
              </a:rPr>
              <a:t> </a:t>
            </a:r>
            <a:r>
              <a:rPr lang="en-US" altLang="en-US" dirty="0" err="1">
                <a:solidFill>
                  <a:srgbClr val="000000"/>
                </a:solidFill>
                <a:latin typeface="+mn-lt"/>
              </a:rPr>
              <a:t>d’amélioration</a:t>
            </a:r>
            <a:r>
              <a:rPr lang="en-US" altLang="en-US" dirty="0">
                <a:solidFill>
                  <a:srgbClr val="000000"/>
                </a:solidFill>
                <a:latin typeface="+mn-lt"/>
              </a:rPr>
              <a:t> de la </a:t>
            </a:r>
            <a:r>
              <a:rPr lang="en-US" altLang="en-US" dirty="0" err="1">
                <a:solidFill>
                  <a:srgbClr val="000000"/>
                </a:solidFill>
                <a:latin typeface="+mn-lt"/>
              </a:rPr>
              <a:t>qualité</a:t>
            </a:r>
            <a:r>
              <a:rPr lang="en-US" altLang="en-US" dirty="0">
                <a:solidFill>
                  <a:srgbClr val="000000"/>
                </a:solidFill>
                <a:latin typeface="+mn-lt"/>
              </a:rPr>
              <a:t> au </a:t>
            </a:r>
            <a:r>
              <a:rPr lang="en-US" altLang="en-US" dirty="0" err="1">
                <a:solidFill>
                  <a:srgbClr val="000000"/>
                </a:solidFill>
                <a:latin typeface="+mn-lt"/>
              </a:rPr>
              <a:t>niveau</a:t>
            </a:r>
            <a:r>
              <a:rPr lang="en-US" altLang="en-US" dirty="0">
                <a:solidFill>
                  <a:srgbClr val="000000"/>
                </a:solidFill>
                <a:latin typeface="+mn-lt"/>
              </a:rPr>
              <a:t> personnel et à </a:t>
            </a:r>
            <a:r>
              <a:rPr lang="en-US" altLang="en-US" dirty="0" err="1">
                <a:solidFill>
                  <a:srgbClr val="000000"/>
                </a:solidFill>
                <a:latin typeface="+mn-lt"/>
              </a:rPr>
              <a:t>l’échelle</a:t>
            </a:r>
            <a:r>
              <a:rPr lang="en-US" altLang="en-US" dirty="0">
                <a:solidFill>
                  <a:srgbClr val="000000"/>
                </a:solidFill>
                <a:latin typeface="+mn-lt"/>
              </a:rPr>
              <a:t> </a:t>
            </a:r>
            <a:r>
              <a:rPr lang="en-US" altLang="en-US" dirty="0" err="1">
                <a:solidFill>
                  <a:srgbClr val="000000"/>
                </a:solidFill>
                <a:latin typeface="+mn-lt"/>
              </a:rPr>
              <a:t>organisationnelle</a:t>
            </a:r>
            <a:r>
              <a:rPr lang="en-US" altLang="en-US" dirty="0">
                <a:solidFill>
                  <a:srgbClr val="000000"/>
                </a:solidFill>
                <a:latin typeface="+mn-lt"/>
              </a:rPr>
              <a:t> et </a:t>
            </a:r>
            <a:r>
              <a:rPr lang="en-US" altLang="en-US" dirty="0" err="1">
                <a:solidFill>
                  <a:srgbClr val="000000"/>
                </a:solidFill>
                <a:latin typeface="+mn-lt"/>
              </a:rPr>
              <a:t>ils</a:t>
            </a:r>
            <a:r>
              <a:rPr lang="en-US" altLang="en-US" dirty="0">
                <a:solidFill>
                  <a:srgbClr val="000000"/>
                </a:solidFill>
                <a:latin typeface="+mn-lt"/>
              </a:rPr>
              <a:t> </a:t>
            </a:r>
            <a:r>
              <a:rPr lang="en-US" altLang="en-US" dirty="0" err="1">
                <a:solidFill>
                  <a:srgbClr val="000000"/>
                </a:solidFill>
                <a:latin typeface="+mn-lt"/>
              </a:rPr>
              <a:t>peuvent</a:t>
            </a:r>
            <a:r>
              <a:rPr lang="en-US" altLang="en-US" dirty="0">
                <a:solidFill>
                  <a:srgbClr val="000000"/>
                </a:solidFill>
                <a:latin typeface="+mn-lt"/>
              </a:rPr>
              <a:t> </a:t>
            </a:r>
            <a:r>
              <a:rPr lang="en-US" altLang="en-US" dirty="0" err="1">
                <a:solidFill>
                  <a:srgbClr val="000000"/>
                </a:solidFill>
                <a:latin typeface="+mn-lt"/>
              </a:rPr>
              <a:t>intégrer</a:t>
            </a:r>
            <a:r>
              <a:rPr lang="en-US" altLang="en-US" dirty="0">
                <a:solidFill>
                  <a:srgbClr val="000000"/>
                </a:solidFill>
                <a:latin typeface="+mn-lt"/>
              </a:rPr>
              <a:t> les </a:t>
            </a:r>
            <a:r>
              <a:rPr lang="en-US" altLang="en-US" dirty="0" err="1">
                <a:solidFill>
                  <a:srgbClr val="000000"/>
                </a:solidFill>
                <a:latin typeface="+mn-lt"/>
              </a:rPr>
              <a:t>énoncés</a:t>
            </a:r>
            <a:r>
              <a:rPr lang="en-US" altLang="en-US" dirty="0">
                <a:solidFill>
                  <a:srgbClr val="000000"/>
                </a:solidFill>
                <a:latin typeface="+mn-lt"/>
              </a:rPr>
              <a:t> </a:t>
            </a:r>
            <a:r>
              <a:rPr lang="en-US" altLang="en-US" dirty="0" err="1">
                <a:solidFill>
                  <a:srgbClr val="000000"/>
                </a:solidFill>
                <a:latin typeface="+mn-lt"/>
              </a:rPr>
              <a:t>fondés</a:t>
            </a:r>
            <a:r>
              <a:rPr lang="en-US" altLang="en-US" dirty="0">
                <a:solidFill>
                  <a:srgbClr val="000000"/>
                </a:solidFill>
                <a:latin typeface="+mn-lt"/>
              </a:rPr>
              <a:t> sur des </a:t>
            </a:r>
            <a:r>
              <a:rPr lang="en-US" altLang="en-US" dirty="0" err="1">
                <a:solidFill>
                  <a:srgbClr val="000000"/>
                </a:solidFill>
                <a:latin typeface="+mn-lt"/>
              </a:rPr>
              <a:t>données</a:t>
            </a:r>
            <a:r>
              <a:rPr lang="en-US" altLang="en-US" dirty="0">
                <a:solidFill>
                  <a:srgbClr val="000000"/>
                </a:solidFill>
                <a:latin typeface="+mn-lt"/>
              </a:rPr>
              <a:t> </a:t>
            </a:r>
            <a:r>
              <a:rPr lang="en-US" altLang="en-US" dirty="0" err="1">
                <a:solidFill>
                  <a:srgbClr val="000000"/>
                </a:solidFill>
                <a:latin typeface="+mn-lt"/>
              </a:rPr>
              <a:t>probantes</a:t>
            </a:r>
            <a:r>
              <a:rPr lang="en-US" altLang="en-US" dirty="0">
                <a:solidFill>
                  <a:srgbClr val="000000"/>
                </a:solidFill>
                <a:latin typeface="+mn-lt"/>
              </a:rPr>
              <a:t> dans le </a:t>
            </a:r>
            <a:r>
              <a:rPr lang="en-US" altLang="en-US" dirty="0" err="1">
                <a:solidFill>
                  <a:srgbClr val="000000"/>
                </a:solidFill>
                <a:latin typeface="+mn-lt"/>
              </a:rPr>
              <a:t>perfectionnement</a:t>
            </a:r>
            <a:r>
              <a:rPr lang="en-US" altLang="en-US" dirty="0">
                <a:solidFill>
                  <a:srgbClr val="000000"/>
                </a:solidFill>
                <a:latin typeface="+mn-lt"/>
              </a:rPr>
              <a:t> </a:t>
            </a:r>
            <a:r>
              <a:rPr lang="en-US" altLang="en-US" dirty="0" err="1">
                <a:solidFill>
                  <a:srgbClr val="000000"/>
                </a:solidFill>
                <a:latin typeface="+mn-lt"/>
              </a:rPr>
              <a:t>professionnel</a:t>
            </a:r>
            <a:r>
              <a:rPr lang="en-US" altLang="en-US" dirty="0">
                <a:solidFill>
                  <a:srgbClr val="000000"/>
                </a:solidFill>
                <a:latin typeface="+mn-lt"/>
              </a:rPr>
              <a:t>.</a:t>
            </a:r>
          </a:p>
          <a:p>
            <a:pPr marL="360363" lvl="1" indent="-360363">
              <a:lnSpc>
                <a:spcPct val="95000"/>
              </a:lnSpc>
              <a:spcAft>
                <a:spcPts val="600"/>
              </a:spcAft>
              <a:buClr>
                <a:srgbClr val="00858F"/>
              </a:buClr>
              <a:buFontTx/>
              <a:buChar char="•"/>
            </a:pPr>
            <a:r>
              <a:rPr lang="en-US" altLang="en-US" dirty="0">
                <a:solidFill>
                  <a:srgbClr val="000000"/>
                </a:solidFill>
                <a:latin typeface="+mn-lt"/>
              </a:rPr>
              <a:t>Le </a:t>
            </a:r>
            <a:r>
              <a:rPr lang="en-US" altLang="en-US" b="1" dirty="0" err="1">
                <a:solidFill>
                  <a:srgbClr val="000000"/>
                </a:solidFill>
                <a:latin typeface="+mn-lt"/>
              </a:rPr>
              <a:t>gouvernement</a:t>
            </a:r>
            <a:r>
              <a:rPr lang="en-US" altLang="en-US" dirty="0">
                <a:solidFill>
                  <a:srgbClr val="000000"/>
                </a:solidFill>
                <a:latin typeface="+mn-lt"/>
              </a:rPr>
              <a:t> </a:t>
            </a:r>
            <a:r>
              <a:rPr lang="en-US" altLang="en-US" dirty="0" err="1">
                <a:solidFill>
                  <a:srgbClr val="000000"/>
                </a:solidFill>
                <a:latin typeface="+mn-lt"/>
              </a:rPr>
              <a:t>peut</a:t>
            </a:r>
            <a:r>
              <a:rPr lang="en-US" altLang="en-US" dirty="0">
                <a:solidFill>
                  <a:srgbClr val="000000"/>
                </a:solidFill>
                <a:latin typeface="+mn-lt"/>
              </a:rPr>
              <a:t> </a:t>
            </a:r>
            <a:r>
              <a:rPr lang="en-US" altLang="en-US" dirty="0" err="1">
                <a:solidFill>
                  <a:srgbClr val="000000"/>
                </a:solidFill>
                <a:latin typeface="+mn-lt"/>
              </a:rPr>
              <a:t>utiliser</a:t>
            </a:r>
            <a:r>
              <a:rPr lang="en-US" altLang="en-US" dirty="0">
                <a:solidFill>
                  <a:srgbClr val="000000"/>
                </a:solidFill>
                <a:latin typeface="+mn-lt"/>
              </a:rPr>
              <a:t> les </a:t>
            </a:r>
            <a:r>
              <a:rPr lang="en-US" altLang="en-US" dirty="0" err="1">
                <a:solidFill>
                  <a:srgbClr val="000000"/>
                </a:solidFill>
                <a:latin typeface="+mn-lt"/>
              </a:rPr>
              <a:t>normes</a:t>
            </a:r>
            <a:r>
              <a:rPr lang="en-US" altLang="en-US" dirty="0">
                <a:solidFill>
                  <a:srgbClr val="000000"/>
                </a:solidFill>
                <a:latin typeface="+mn-lt"/>
              </a:rPr>
              <a:t> de </a:t>
            </a:r>
            <a:r>
              <a:rPr lang="en-US" altLang="en-US" dirty="0" err="1">
                <a:solidFill>
                  <a:srgbClr val="000000"/>
                </a:solidFill>
                <a:latin typeface="+mn-lt"/>
              </a:rPr>
              <a:t>qualité</a:t>
            </a:r>
            <a:r>
              <a:rPr lang="en-US" altLang="en-US" dirty="0">
                <a:solidFill>
                  <a:srgbClr val="000000"/>
                </a:solidFill>
                <a:latin typeface="+mn-lt"/>
              </a:rPr>
              <a:t> pour </a:t>
            </a:r>
            <a:r>
              <a:rPr lang="en-US" altLang="en-US" dirty="0" err="1">
                <a:solidFill>
                  <a:srgbClr val="000000"/>
                </a:solidFill>
                <a:latin typeface="+mn-lt"/>
              </a:rPr>
              <a:t>cerner</a:t>
            </a:r>
            <a:r>
              <a:rPr lang="en-US" altLang="en-US" dirty="0">
                <a:solidFill>
                  <a:srgbClr val="000000"/>
                </a:solidFill>
                <a:latin typeface="+mn-lt"/>
              </a:rPr>
              <a:t> les </a:t>
            </a:r>
            <a:r>
              <a:rPr lang="en-US" altLang="en-US" dirty="0" err="1">
                <a:solidFill>
                  <a:srgbClr val="000000"/>
                </a:solidFill>
                <a:latin typeface="+mn-lt"/>
              </a:rPr>
              <a:t>domaines</a:t>
            </a:r>
            <a:r>
              <a:rPr lang="en-US" altLang="en-US" dirty="0">
                <a:solidFill>
                  <a:srgbClr val="000000"/>
                </a:solidFill>
                <a:latin typeface="+mn-lt"/>
              </a:rPr>
              <a:t> de </a:t>
            </a:r>
            <a:r>
              <a:rPr lang="en-US" altLang="en-US" dirty="0" err="1">
                <a:solidFill>
                  <a:srgbClr val="000000"/>
                </a:solidFill>
                <a:latin typeface="+mn-lt"/>
              </a:rPr>
              <a:t>priorité</a:t>
            </a:r>
            <a:r>
              <a:rPr lang="en-US" altLang="en-US" dirty="0">
                <a:solidFill>
                  <a:srgbClr val="000000"/>
                </a:solidFill>
                <a:latin typeface="+mn-lt"/>
              </a:rPr>
              <a:t> à </a:t>
            </a:r>
            <a:r>
              <a:rPr lang="en-US" altLang="en-US" dirty="0" err="1">
                <a:solidFill>
                  <a:srgbClr val="000000"/>
                </a:solidFill>
                <a:latin typeface="+mn-lt"/>
              </a:rPr>
              <a:t>l’échelle</a:t>
            </a:r>
            <a:r>
              <a:rPr lang="en-US" altLang="en-US" dirty="0">
                <a:solidFill>
                  <a:srgbClr val="000000"/>
                </a:solidFill>
                <a:latin typeface="+mn-lt"/>
              </a:rPr>
              <a:t> </a:t>
            </a:r>
            <a:r>
              <a:rPr lang="en-US" altLang="en-US" dirty="0" err="1">
                <a:solidFill>
                  <a:srgbClr val="000000"/>
                </a:solidFill>
                <a:latin typeface="+mn-lt"/>
              </a:rPr>
              <a:t>provinciale</a:t>
            </a:r>
            <a:r>
              <a:rPr lang="en-US" altLang="en-US" dirty="0">
                <a:solidFill>
                  <a:srgbClr val="000000"/>
                </a:solidFill>
                <a:latin typeface="+mn-lt"/>
              </a:rPr>
              <a:t>, </a:t>
            </a:r>
            <a:r>
              <a:rPr lang="en-US" altLang="en-US" dirty="0" err="1">
                <a:solidFill>
                  <a:srgbClr val="000000"/>
                </a:solidFill>
                <a:latin typeface="+mn-lt"/>
              </a:rPr>
              <a:t>éclairer</a:t>
            </a:r>
            <a:r>
              <a:rPr lang="en-US" altLang="en-US" dirty="0">
                <a:solidFill>
                  <a:srgbClr val="000000"/>
                </a:solidFill>
                <a:latin typeface="+mn-lt"/>
              </a:rPr>
              <a:t> les </a:t>
            </a:r>
            <a:r>
              <a:rPr lang="en-US" altLang="en-US" dirty="0" err="1">
                <a:solidFill>
                  <a:srgbClr val="000000"/>
                </a:solidFill>
                <a:latin typeface="+mn-lt"/>
              </a:rPr>
              <a:t>nouvelles</a:t>
            </a:r>
            <a:r>
              <a:rPr lang="en-US" altLang="en-US" dirty="0">
                <a:solidFill>
                  <a:srgbClr val="000000"/>
                </a:solidFill>
                <a:latin typeface="+mn-lt"/>
              </a:rPr>
              <a:t> initiatives de </a:t>
            </a:r>
            <a:r>
              <a:rPr lang="en-US" altLang="en-US" dirty="0" err="1">
                <a:solidFill>
                  <a:srgbClr val="000000"/>
                </a:solidFill>
                <a:latin typeface="+mn-lt"/>
              </a:rPr>
              <a:t>collecte</a:t>
            </a:r>
            <a:r>
              <a:rPr lang="en-US" altLang="en-US" dirty="0">
                <a:solidFill>
                  <a:srgbClr val="000000"/>
                </a:solidFill>
                <a:latin typeface="+mn-lt"/>
              </a:rPr>
              <a:t> de </a:t>
            </a:r>
            <a:r>
              <a:rPr lang="en-US" altLang="en-US" dirty="0" err="1">
                <a:solidFill>
                  <a:srgbClr val="000000"/>
                </a:solidFill>
                <a:latin typeface="+mn-lt"/>
              </a:rPr>
              <a:t>données</a:t>
            </a:r>
            <a:r>
              <a:rPr lang="en-US" altLang="en-US" dirty="0">
                <a:solidFill>
                  <a:srgbClr val="000000"/>
                </a:solidFill>
                <a:latin typeface="+mn-lt"/>
              </a:rPr>
              <a:t> et de production de rapports et </a:t>
            </a:r>
            <a:r>
              <a:rPr lang="en-US" altLang="en-US" dirty="0" err="1">
                <a:solidFill>
                  <a:srgbClr val="000000"/>
                </a:solidFill>
                <a:latin typeface="+mn-lt"/>
              </a:rPr>
              <a:t>concevoir</a:t>
            </a:r>
            <a:r>
              <a:rPr lang="en-US" altLang="en-US" dirty="0">
                <a:solidFill>
                  <a:srgbClr val="000000"/>
                </a:solidFill>
                <a:latin typeface="+mn-lt"/>
              </a:rPr>
              <a:t> des </a:t>
            </a:r>
            <a:r>
              <a:rPr lang="en-US" altLang="en-US" dirty="0" err="1">
                <a:solidFill>
                  <a:srgbClr val="000000"/>
                </a:solidFill>
                <a:latin typeface="+mn-lt"/>
              </a:rPr>
              <a:t>indicateurs</a:t>
            </a:r>
            <a:r>
              <a:rPr lang="en-US" altLang="en-US" dirty="0">
                <a:solidFill>
                  <a:srgbClr val="000000"/>
                </a:solidFill>
                <a:latin typeface="+mn-lt"/>
              </a:rPr>
              <a:t> de </a:t>
            </a:r>
            <a:r>
              <a:rPr lang="en-US" altLang="en-US" dirty="0" err="1">
                <a:solidFill>
                  <a:srgbClr val="000000"/>
                </a:solidFill>
                <a:latin typeface="+mn-lt"/>
              </a:rPr>
              <a:t>rendement</a:t>
            </a:r>
            <a:r>
              <a:rPr lang="en-US" altLang="en-US" dirty="0">
                <a:solidFill>
                  <a:srgbClr val="000000"/>
                </a:solidFill>
                <a:latin typeface="+mn-lt"/>
              </a:rPr>
              <a:t> et des </a:t>
            </a:r>
            <a:r>
              <a:rPr lang="en-US" altLang="en-US" dirty="0" err="1">
                <a:solidFill>
                  <a:srgbClr val="000000"/>
                </a:solidFill>
                <a:latin typeface="+mn-lt"/>
              </a:rPr>
              <a:t>incitatifs</a:t>
            </a:r>
            <a:r>
              <a:rPr lang="en-US" altLang="en-US" dirty="0">
                <a:solidFill>
                  <a:srgbClr val="000000"/>
                </a:solidFill>
                <a:latin typeface="+mn-lt"/>
              </a:rPr>
              <a:t> sous </a:t>
            </a:r>
            <a:r>
              <a:rPr lang="en-US" altLang="en-US" dirty="0" err="1">
                <a:solidFill>
                  <a:srgbClr val="000000"/>
                </a:solidFill>
                <a:latin typeface="+mn-lt"/>
              </a:rPr>
              <a:t>forme</a:t>
            </a:r>
            <a:r>
              <a:rPr lang="en-US" altLang="en-US" dirty="0">
                <a:solidFill>
                  <a:srgbClr val="000000"/>
                </a:solidFill>
                <a:latin typeface="+mn-lt"/>
              </a:rPr>
              <a:t> de </a:t>
            </a:r>
            <a:r>
              <a:rPr lang="en-US" altLang="en-US" dirty="0" err="1">
                <a:solidFill>
                  <a:srgbClr val="000000"/>
                </a:solidFill>
                <a:latin typeface="+mn-lt"/>
              </a:rPr>
              <a:t>financement</a:t>
            </a:r>
            <a:r>
              <a:rPr lang="en-CA" dirty="0">
                <a:latin typeface="+mn-lt"/>
                <a:cs typeface="Calibri" panose="020F0502020204030204" pitchFamily="34" charset="0"/>
              </a:rPr>
              <a:t>.</a:t>
            </a:r>
          </a:p>
          <a:p>
            <a:endParaRPr lang="en-CA" b="1" dirty="0">
              <a:latin typeface="+mn-lt"/>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3</a:t>
            </a:fld>
            <a:endParaRPr lang="en-CA" altLang="en-US">
              <a:solidFill>
                <a:srgbClr val="000000"/>
              </a:solidFill>
            </a:endParaRPr>
          </a:p>
        </p:txBody>
      </p:sp>
    </p:spTree>
    <p:extLst>
      <p:ext uri="{BB962C8B-B14F-4D97-AF65-F5344CB8AC3E}">
        <p14:creationId xmlns:p14="http://schemas.microsoft.com/office/powerpoint/2010/main" val="42369231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Tx/>
              <a:buChar char="•"/>
            </a:pPr>
            <a:r>
              <a:rPr lang="en-US" altLang="en-US" dirty="0" err="1">
                <a:solidFill>
                  <a:srgbClr val="000000"/>
                </a:solidFill>
                <a:latin typeface="Calibri" panose="020F0502020204030204" pitchFamily="34" charset="0"/>
                <a:cs typeface="Calibri" panose="020F0502020204030204" pitchFamily="34" charset="0"/>
              </a:rPr>
              <a:t>Chaque</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norme</a:t>
            </a:r>
            <a:r>
              <a:rPr lang="en-US" altLang="en-US" dirty="0">
                <a:solidFill>
                  <a:srgbClr val="000000"/>
                </a:solidFill>
                <a:latin typeface="Calibri" panose="020F0502020204030204" pitchFamily="34" charset="0"/>
                <a:cs typeface="Calibri" panose="020F0502020204030204" pitchFamily="34" charset="0"/>
              </a:rPr>
              <a:t> de </a:t>
            </a:r>
            <a:r>
              <a:rPr lang="en-US" altLang="en-US" dirty="0" err="1">
                <a:solidFill>
                  <a:srgbClr val="000000"/>
                </a:solidFill>
                <a:latin typeface="Calibri" panose="020F0502020204030204" pitchFamily="34" charset="0"/>
                <a:cs typeface="Calibri" panose="020F0502020204030204" pitchFamily="34" charset="0"/>
              </a:rPr>
              <a:t>qualité</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porte</a:t>
            </a:r>
            <a:r>
              <a:rPr lang="en-US" altLang="en-US" dirty="0">
                <a:solidFill>
                  <a:srgbClr val="000000"/>
                </a:solidFill>
                <a:latin typeface="Calibri" panose="020F0502020204030204" pitchFamily="34" charset="0"/>
                <a:cs typeface="Calibri" panose="020F0502020204030204" pitchFamily="34" charset="0"/>
              </a:rPr>
              <a:t> sur </a:t>
            </a:r>
            <a:r>
              <a:rPr lang="en-US" altLang="en-US" dirty="0" err="1">
                <a:solidFill>
                  <a:srgbClr val="000000"/>
                </a:solidFill>
                <a:latin typeface="Calibri" panose="020F0502020204030204" pitchFamily="34" charset="0"/>
                <a:cs typeface="Calibri" panose="020F0502020204030204" pitchFamily="34" charset="0"/>
              </a:rPr>
              <a:t>une</a:t>
            </a:r>
            <a:r>
              <a:rPr lang="en-US" altLang="en-US" dirty="0">
                <a:solidFill>
                  <a:srgbClr val="000000"/>
                </a:solidFill>
                <a:latin typeface="Calibri" panose="020F0502020204030204" pitchFamily="34" charset="0"/>
                <a:cs typeface="Calibri" panose="020F0502020204030204" pitchFamily="34" charset="0"/>
              </a:rPr>
              <a:t> question de </a:t>
            </a:r>
            <a:r>
              <a:rPr lang="en-US" altLang="en-US" dirty="0" err="1">
                <a:solidFill>
                  <a:srgbClr val="000000"/>
                </a:solidFill>
                <a:latin typeface="Calibri" panose="020F0502020204030204" pitchFamily="34" charset="0"/>
                <a:cs typeface="Calibri" panose="020F0502020204030204" pitchFamily="34" charset="0"/>
              </a:rPr>
              <a:t>soins</a:t>
            </a:r>
            <a:r>
              <a:rPr lang="en-US" altLang="en-US" dirty="0">
                <a:solidFill>
                  <a:srgbClr val="000000"/>
                </a:solidFill>
                <a:latin typeface="Calibri" panose="020F0502020204030204" pitchFamily="34" charset="0"/>
                <a:cs typeface="Calibri" panose="020F0502020204030204" pitchFamily="34" charset="0"/>
              </a:rPr>
              <a:t> de </a:t>
            </a:r>
            <a:r>
              <a:rPr lang="en-US" altLang="en-US" dirty="0" err="1">
                <a:solidFill>
                  <a:srgbClr val="000000"/>
                </a:solidFill>
                <a:latin typeface="Calibri" panose="020F0502020204030204" pitchFamily="34" charset="0"/>
                <a:cs typeface="Calibri" panose="020F0502020204030204" pitchFamily="34" charset="0"/>
              </a:rPr>
              <a:t>santé</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spécifique</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L’élaboration</a:t>
            </a:r>
            <a:r>
              <a:rPr lang="en-US" altLang="en-US" dirty="0">
                <a:solidFill>
                  <a:srgbClr val="000000"/>
                </a:solidFill>
                <a:latin typeface="Calibri" panose="020F0502020204030204" pitchFamily="34" charset="0"/>
                <a:cs typeface="Calibri" panose="020F0502020204030204" pitchFamily="34" charset="0"/>
              </a:rPr>
              <a:t> de </a:t>
            </a:r>
            <a:r>
              <a:rPr lang="en-US" altLang="en-US" dirty="0" err="1">
                <a:solidFill>
                  <a:srgbClr val="000000"/>
                </a:solidFill>
                <a:latin typeface="Calibri" panose="020F0502020204030204" pitchFamily="34" charset="0"/>
                <a:cs typeface="Calibri" panose="020F0502020204030204" pitchFamily="34" charset="0"/>
              </a:rPr>
              <a:t>chaque</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norme</a:t>
            </a:r>
            <a:r>
              <a:rPr lang="en-US" altLang="en-US" dirty="0">
                <a:solidFill>
                  <a:srgbClr val="000000"/>
                </a:solidFill>
                <a:latin typeface="Calibri" panose="020F0502020204030204" pitchFamily="34" charset="0"/>
                <a:cs typeface="Calibri" panose="020F0502020204030204" pitchFamily="34" charset="0"/>
              </a:rPr>
              <a:t> de </a:t>
            </a:r>
            <a:r>
              <a:rPr lang="en-US" altLang="en-US" dirty="0" err="1">
                <a:solidFill>
                  <a:srgbClr val="000000"/>
                </a:solidFill>
                <a:latin typeface="Calibri" panose="020F0502020204030204" pitchFamily="34" charset="0"/>
                <a:cs typeface="Calibri" panose="020F0502020204030204" pitchFamily="34" charset="0"/>
              </a:rPr>
              <a:t>qualité</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s’accompagne</a:t>
            </a:r>
            <a:r>
              <a:rPr lang="en-US" altLang="en-US" dirty="0">
                <a:solidFill>
                  <a:srgbClr val="000000"/>
                </a:solidFill>
                <a:latin typeface="Calibri" panose="020F0502020204030204" pitchFamily="34" charset="0"/>
                <a:cs typeface="Calibri" panose="020F0502020204030204" pitchFamily="34" charset="0"/>
              </a:rPr>
              <a:t> d’un </a:t>
            </a:r>
            <a:r>
              <a:rPr lang="en-US" altLang="en-US" dirty="0" err="1">
                <a:solidFill>
                  <a:srgbClr val="000000"/>
                </a:solidFill>
                <a:latin typeface="Calibri" panose="020F0502020204030204" pitchFamily="34" charset="0"/>
                <a:cs typeface="Calibri" panose="020F0502020204030204" pitchFamily="34" charset="0"/>
              </a:rPr>
              <a:t>assortiment</a:t>
            </a:r>
            <a:r>
              <a:rPr lang="en-US" altLang="en-US" dirty="0">
                <a:solidFill>
                  <a:srgbClr val="000000"/>
                </a:solidFill>
                <a:latin typeface="Calibri" panose="020F0502020204030204" pitchFamily="34" charset="0"/>
                <a:cs typeface="Calibri" panose="020F0502020204030204" pitchFamily="34" charset="0"/>
              </a:rPr>
              <a:t> de </a:t>
            </a:r>
            <a:r>
              <a:rPr lang="en-US" altLang="en-US" dirty="0" err="1">
                <a:solidFill>
                  <a:srgbClr val="000000"/>
                </a:solidFill>
                <a:latin typeface="Calibri" panose="020F0502020204030204" pitchFamily="34" charset="0"/>
                <a:cs typeface="Calibri" panose="020F0502020204030204" pitchFamily="34" charset="0"/>
              </a:rPr>
              <a:t>ressources</a:t>
            </a:r>
            <a:r>
              <a:rPr lang="en-US" altLang="en-US" dirty="0">
                <a:solidFill>
                  <a:srgbClr val="000000"/>
                </a:solidFill>
                <a:latin typeface="Calibri" panose="020F0502020204030204" pitchFamily="34" charset="0"/>
                <a:cs typeface="Calibri" panose="020F0502020204030204" pitchFamily="34" charset="0"/>
              </a:rPr>
              <a:t>.</a:t>
            </a:r>
          </a:p>
          <a:p>
            <a:pPr marL="285750" indent="-285750">
              <a:buFontTx/>
              <a:buChar char="•"/>
            </a:pPr>
            <a:r>
              <a:rPr lang="en-US" altLang="en-US" dirty="0">
                <a:solidFill>
                  <a:srgbClr val="000000"/>
                </a:solidFill>
                <a:latin typeface="Calibri"/>
                <a:ea typeface="MS PGothic"/>
                <a:cs typeface="Calibri"/>
              </a:rPr>
              <a:t>Au </a:t>
            </a:r>
            <a:r>
              <a:rPr lang="en-US" altLang="en-US" dirty="0" err="1">
                <a:solidFill>
                  <a:srgbClr val="000000"/>
                </a:solidFill>
                <a:latin typeface="Calibri"/>
                <a:ea typeface="MS PGothic"/>
                <a:cs typeface="Calibri"/>
              </a:rPr>
              <a:t>moyen</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d’énoncés</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concis</a:t>
            </a:r>
            <a:r>
              <a:rPr lang="en-US" altLang="en-US" dirty="0">
                <a:solidFill>
                  <a:srgbClr val="000000"/>
                </a:solidFill>
                <a:latin typeface="Calibri"/>
                <a:ea typeface="MS PGothic"/>
                <a:cs typeface="Calibri"/>
              </a:rPr>
              <a:t> et </a:t>
            </a:r>
            <a:r>
              <a:rPr lang="en-US" altLang="en-US" dirty="0" err="1">
                <a:solidFill>
                  <a:srgbClr val="000000"/>
                </a:solidFill>
                <a:latin typeface="Calibri"/>
                <a:ea typeface="MS PGothic"/>
                <a:cs typeface="Calibri"/>
              </a:rPr>
              <a:t>faciles</a:t>
            </a:r>
            <a:r>
              <a:rPr lang="en-US" altLang="en-US" dirty="0">
                <a:solidFill>
                  <a:srgbClr val="000000"/>
                </a:solidFill>
                <a:latin typeface="Calibri"/>
                <a:ea typeface="MS PGothic"/>
                <a:cs typeface="Calibri"/>
              </a:rPr>
              <a:t> à </a:t>
            </a:r>
            <a:r>
              <a:rPr lang="en-US" altLang="en-US" dirty="0" err="1">
                <a:solidFill>
                  <a:srgbClr val="000000"/>
                </a:solidFill>
                <a:latin typeface="Calibri"/>
                <a:ea typeface="MS PGothic"/>
                <a:cs typeface="Calibri"/>
              </a:rPr>
              <a:t>comprendre</a:t>
            </a:r>
            <a:r>
              <a:rPr lang="en-US" altLang="en-US" dirty="0">
                <a:solidFill>
                  <a:srgbClr val="000000"/>
                </a:solidFill>
                <a:latin typeface="Calibri"/>
                <a:ea typeface="MS PGothic"/>
                <a:cs typeface="Calibri"/>
              </a:rPr>
              <a:t>, les </a:t>
            </a:r>
            <a:r>
              <a:rPr lang="en-US" altLang="en-US" dirty="0" err="1">
                <a:solidFill>
                  <a:srgbClr val="000000"/>
                </a:solidFill>
                <a:latin typeface="Calibri"/>
                <a:ea typeface="MS PGothic"/>
                <a:cs typeface="Calibri"/>
              </a:rPr>
              <a:t>normes</a:t>
            </a:r>
            <a:r>
              <a:rPr lang="en-US" altLang="en-US" dirty="0">
                <a:solidFill>
                  <a:srgbClr val="000000"/>
                </a:solidFill>
                <a:latin typeface="Calibri"/>
                <a:ea typeface="MS PGothic"/>
                <a:cs typeface="Calibri"/>
              </a:rPr>
              <a:t> de </a:t>
            </a:r>
            <a:r>
              <a:rPr lang="en-US" altLang="en-US" dirty="0" err="1">
                <a:solidFill>
                  <a:srgbClr val="000000"/>
                </a:solidFill>
                <a:latin typeface="Calibri"/>
                <a:ea typeface="MS PGothic"/>
                <a:cs typeface="Calibri"/>
              </a:rPr>
              <a:t>qualité</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décrivent</a:t>
            </a:r>
            <a:r>
              <a:rPr lang="en-US" altLang="en-US" dirty="0">
                <a:solidFill>
                  <a:srgbClr val="000000"/>
                </a:solidFill>
                <a:latin typeface="Calibri"/>
                <a:ea typeface="MS PGothic"/>
                <a:cs typeface="Calibri"/>
              </a:rPr>
              <a:t> à quoi </a:t>
            </a:r>
            <a:r>
              <a:rPr lang="en-US" altLang="en-US" dirty="0" err="1">
                <a:solidFill>
                  <a:srgbClr val="000000"/>
                </a:solidFill>
                <a:latin typeface="Calibri"/>
                <a:ea typeface="MS PGothic"/>
                <a:cs typeface="Calibri"/>
              </a:rPr>
              <a:t>ressemblent</a:t>
            </a:r>
            <a:r>
              <a:rPr lang="en-US" altLang="en-US" dirty="0">
                <a:solidFill>
                  <a:srgbClr val="000000"/>
                </a:solidFill>
                <a:latin typeface="Calibri"/>
                <a:ea typeface="MS PGothic"/>
                <a:cs typeface="Calibri"/>
              </a:rPr>
              <a:t> des </a:t>
            </a:r>
            <a:r>
              <a:rPr lang="en-US" altLang="en-US" dirty="0" err="1">
                <a:solidFill>
                  <a:srgbClr val="000000"/>
                </a:solidFill>
                <a:latin typeface="Calibri"/>
                <a:ea typeface="MS PGothic"/>
                <a:cs typeface="Calibri"/>
              </a:rPr>
              <a:t>soins</a:t>
            </a:r>
            <a:r>
              <a:rPr lang="en-US" altLang="en-US" dirty="0">
                <a:solidFill>
                  <a:srgbClr val="000000"/>
                </a:solidFill>
                <a:latin typeface="Calibri"/>
                <a:ea typeface="MS PGothic"/>
                <a:cs typeface="Calibri"/>
              </a:rPr>
              <a:t> de </a:t>
            </a:r>
            <a:r>
              <a:rPr lang="en-US" altLang="en-US" dirty="0" err="1">
                <a:solidFill>
                  <a:srgbClr val="000000"/>
                </a:solidFill>
                <a:latin typeface="Calibri"/>
                <a:ea typeface="MS PGothic"/>
                <a:cs typeface="Calibri"/>
              </a:rPr>
              <a:t>qualité</a:t>
            </a:r>
            <a:r>
              <a:rPr lang="en-US" altLang="en-US" dirty="0">
                <a:solidFill>
                  <a:srgbClr val="000000"/>
                </a:solidFill>
                <a:latin typeface="Calibri"/>
                <a:ea typeface="MS PGothic"/>
                <a:cs typeface="Calibri"/>
              </a:rPr>
              <a:t> pour </a:t>
            </a:r>
            <a:r>
              <a:rPr lang="en-US" altLang="en-US" dirty="0" err="1">
                <a:solidFill>
                  <a:srgbClr val="000000"/>
                </a:solidFill>
                <a:latin typeface="Calibri"/>
                <a:ea typeface="MS PGothic"/>
                <a:cs typeface="Calibri"/>
              </a:rPr>
              <a:t>une</a:t>
            </a:r>
            <a:r>
              <a:rPr lang="en-US" altLang="en-US" dirty="0">
                <a:solidFill>
                  <a:srgbClr val="000000"/>
                </a:solidFill>
                <a:latin typeface="Calibri"/>
                <a:ea typeface="MS PGothic"/>
                <a:cs typeface="Calibri"/>
              </a:rPr>
              <a:t> affection </a:t>
            </a:r>
            <a:r>
              <a:rPr lang="en-US" altLang="en-US" dirty="0" err="1">
                <a:solidFill>
                  <a:srgbClr val="000000"/>
                </a:solidFill>
                <a:latin typeface="Calibri"/>
                <a:ea typeface="MS PGothic"/>
                <a:cs typeface="Calibri"/>
              </a:rPr>
              <a:t>ou</a:t>
            </a:r>
            <a:r>
              <a:rPr lang="en-US" altLang="en-US" dirty="0">
                <a:solidFill>
                  <a:srgbClr val="000000"/>
                </a:solidFill>
                <a:latin typeface="Calibri"/>
                <a:ea typeface="MS PGothic"/>
                <a:cs typeface="Calibri"/>
              </a:rPr>
              <a:t> un </a:t>
            </a:r>
            <a:r>
              <a:rPr lang="en-US" altLang="en-US" dirty="0" err="1">
                <a:solidFill>
                  <a:srgbClr val="000000"/>
                </a:solidFill>
                <a:latin typeface="Calibri"/>
                <a:ea typeface="MS PGothic"/>
                <a:cs typeface="Calibri"/>
              </a:rPr>
              <a:t>sujet</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en</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fonction</a:t>
            </a:r>
            <a:r>
              <a:rPr lang="en-US" altLang="en-US" dirty="0">
                <a:solidFill>
                  <a:srgbClr val="000000"/>
                </a:solidFill>
                <a:latin typeface="Calibri"/>
                <a:ea typeface="MS PGothic"/>
                <a:cs typeface="Calibri"/>
              </a:rPr>
              <a:t> des </a:t>
            </a:r>
            <a:r>
              <a:rPr lang="en-US" altLang="en-US" dirty="0" err="1">
                <a:solidFill>
                  <a:srgbClr val="000000"/>
                </a:solidFill>
                <a:latin typeface="Calibri"/>
                <a:ea typeface="MS PGothic"/>
                <a:cs typeface="Calibri"/>
              </a:rPr>
              <a:t>données</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probantes</a:t>
            </a:r>
            <a:r>
              <a:rPr lang="en-US" altLang="en-US" dirty="0">
                <a:solidFill>
                  <a:srgbClr val="000000"/>
                </a:solidFill>
                <a:latin typeface="Calibri"/>
                <a:ea typeface="MS PGothic"/>
                <a:cs typeface="Calibri"/>
              </a:rPr>
              <a:t>.</a:t>
            </a:r>
          </a:p>
          <a:p>
            <a:pPr marL="285750" indent="-285750">
              <a:buFontTx/>
              <a:buChar char="•"/>
            </a:pPr>
            <a:r>
              <a:rPr lang="en-US" altLang="en-US" dirty="0" err="1">
                <a:solidFill>
                  <a:srgbClr val="000000"/>
                </a:solidFill>
                <a:latin typeface="Calibri" panose="020F0502020204030204" pitchFamily="34" charset="0"/>
                <a:cs typeface="Calibri" panose="020F0502020204030204" pitchFamily="34" charset="0"/>
              </a:rPr>
              <a:t>Chaque</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norme</a:t>
            </a:r>
            <a:r>
              <a:rPr lang="en-US" altLang="en-US" dirty="0">
                <a:solidFill>
                  <a:srgbClr val="000000"/>
                </a:solidFill>
                <a:latin typeface="Calibri" panose="020F0502020204030204" pitchFamily="34" charset="0"/>
                <a:cs typeface="Calibri" panose="020F0502020204030204" pitchFamily="34" charset="0"/>
              </a:rPr>
              <a:t> de </a:t>
            </a:r>
            <a:r>
              <a:rPr lang="en-US" altLang="en-US" dirty="0" err="1">
                <a:solidFill>
                  <a:srgbClr val="000000"/>
                </a:solidFill>
                <a:latin typeface="Calibri" panose="020F0502020204030204" pitchFamily="34" charset="0"/>
                <a:cs typeface="Calibri" panose="020F0502020204030204" pitchFamily="34" charset="0"/>
              </a:rPr>
              <a:t>qualité</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est</a:t>
            </a:r>
            <a:r>
              <a:rPr lang="en-US" altLang="en-US" dirty="0">
                <a:solidFill>
                  <a:srgbClr val="000000"/>
                </a:solidFill>
                <a:latin typeface="Calibri" panose="020F0502020204030204" pitchFamily="34" charset="0"/>
                <a:cs typeface="Calibri" panose="020F0502020204030204" pitchFamily="34" charset="0"/>
              </a:rPr>
              <a:t> </a:t>
            </a:r>
            <a:r>
              <a:rPr lang="en-US" altLang="en-US" dirty="0" err="1">
                <a:solidFill>
                  <a:srgbClr val="000000"/>
                </a:solidFill>
                <a:latin typeface="Calibri" panose="020F0502020204030204" pitchFamily="34" charset="0"/>
                <a:cs typeface="Calibri" panose="020F0502020204030204" pitchFamily="34" charset="0"/>
              </a:rPr>
              <a:t>accompagnée</a:t>
            </a:r>
            <a:r>
              <a:rPr lang="en-US" altLang="en-US" dirty="0">
                <a:solidFill>
                  <a:srgbClr val="000000"/>
                </a:solidFill>
                <a:latin typeface="Calibri" panose="020F0502020204030204" pitchFamily="34" charset="0"/>
                <a:cs typeface="Calibri" panose="020F0502020204030204" pitchFamily="34" charset="0"/>
              </a:rPr>
              <a:t> des documents </a:t>
            </a:r>
            <a:r>
              <a:rPr lang="en-US" altLang="en-US" dirty="0" err="1">
                <a:solidFill>
                  <a:srgbClr val="000000"/>
                </a:solidFill>
                <a:latin typeface="Calibri" panose="020F0502020204030204" pitchFamily="34" charset="0"/>
                <a:cs typeface="Calibri" panose="020F0502020204030204" pitchFamily="34" charset="0"/>
              </a:rPr>
              <a:t>suivants</a:t>
            </a:r>
            <a:r>
              <a:rPr lang="en-US" altLang="en-US" dirty="0">
                <a:solidFill>
                  <a:srgbClr val="000000"/>
                </a:solidFill>
                <a:latin typeface="Calibri" panose="020F0502020204030204" pitchFamily="34" charset="0"/>
                <a:cs typeface="Calibri" panose="020F0502020204030204" pitchFamily="34" charset="0"/>
              </a:rPr>
              <a:t> : </a:t>
            </a:r>
          </a:p>
          <a:p>
            <a:pPr marL="742950" lvl="1" indent="-285750">
              <a:buFontTx/>
              <a:buChar char="•"/>
            </a:pPr>
            <a:r>
              <a:rPr lang="en-US" altLang="en-US" i="1" dirty="0">
                <a:solidFill>
                  <a:srgbClr val="000000"/>
                </a:solidFill>
                <a:latin typeface="Calibri" panose="020F0502020204030204" pitchFamily="34" charset="0"/>
                <a:cs typeface="Calibri" panose="020F0502020204030204" pitchFamily="34" charset="0"/>
              </a:rPr>
              <a:t>Un guide du patient </a:t>
            </a:r>
          </a:p>
          <a:p>
            <a:pPr marL="742950" lvl="1" indent="-285750">
              <a:buFontTx/>
              <a:buChar char="•"/>
            </a:pPr>
            <a:r>
              <a:rPr lang="en-US" altLang="en-US" i="1" dirty="0">
                <a:solidFill>
                  <a:srgbClr val="000000"/>
                </a:solidFill>
                <a:latin typeface="Calibri" panose="020F0502020204030204" pitchFamily="34" charset="0"/>
                <a:cs typeface="Calibri" panose="020F0502020204030204" pitchFamily="34" charset="0"/>
              </a:rPr>
              <a:t>Un guide de </a:t>
            </a:r>
            <a:r>
              <a:rPr lang="en-US" altLang="en-US" i="1" dirty="0" err="1">
                <a:solidFill>
                  <a:srgbClr val="000000"/>
                </a:solidFill>
                <a:latin typeface="Calibri" panose="020F0502020204030204" pitchFamily="34" charset="0"/>
                <a:cs typeface="Calibri" panose="020F0502020204030204" pitchFamily="34" charset="0"/>
              </a:rPr>
              <a:t>démarrage</a:t>
            </a:r>
            <a:endParaRPr lang="en-US" altLang="en-US" i="1" dirty="0">
              <a:solidFill>
                <a:srgbClr val="000000"/>
              </a:solidFill>
              <a:latin typeface="Calibri" panose="020F0502020204030204" pitchFamily="34" charset="0"/>
              <a:cs typeface="Calibri" panose="020F0502020204030204" pitchFamily="34" charset="0"/>
            </a:endParaRPr>
          </a:p>
          <a:p>
            <a:pPr marL="742950" lvl="1" indent="-285750">
              <a:buFontTx/>
              <a:buChar char="•"/>
            </a:pPr>
            <a:r>
              <a:rPr lang="en-US" altLang="en-US" i="1" dirty="0">
                <a:solidFill>
                  <a:srgbClr val="000000"/>
                </a:solidFill>
                <a:latin typeface="Calibri" panose="020F0502020204030204" pitchFamily="34" charset="0"/>
                <a:cs typeface="Calibri" panose="020F0502020204030204" pitchFamily="34" charset="0"/>
              </a:rPr>
              <a:t>Un résumé</a:t>
            </a:r>
          </a:p>
          <a:p>
            <a:pPr marL="742950" lvl="1" indent="-285750">
              <a:buFontTx/>
              <a:buChar char="•"/>
            </a:pPr>
            <a:r>
              <a:rPr lang="en-US" altLang="en-US" i="1" dirty="0">
                <a:solidFill>
                  <a:srgbClr val="000000"/>
                </a:solidFill>
                <a:latin typeface="Calibri" panose="020F0502020204030204" pitchFamily="34" charset="0"/>
                <a:cs typeface="Calibri" panose="020F0502020204030204" pitchFamily="34" charset="0"/>
              </a:rPr>
              <a:t>Un guide de </a:t>
            </a:r>
            <a:r>
              <a:rPr lang="en-US" altLang="en-US" i="1" dirty="0" err="1">
                <a:solidFill>
                  <a:srgbClr val="000000"/>
                </a:solidFill>
                <a:latin typeface="Calibri" panose="020F0502020204030204" pitchFamily="34" charset="0"/>
                <a:cs typeface="Calibri" panose="020F0502020204030204" pitchFamily="34" charset="0"/>
              </a:rPr>
              <a:t>mesure</a:t>
            </a:r>
            <a:endParaRPr lang="en-US" altLang="en-US" i="1" dirty="0">
              <a:solidFill>
                <a:srgbClr val="000000"/>
              </a:solidFill>
              <a:latin typeface="Calibri" panose="020F0502020204030204" pitchFamily="34" charset="0"/>
              <a:cs typeface="Calibri" panose="020F0502020204030204" pitchFamily="34" charset="0"/>
            </a:endParaRPr>
          </a:p>
          <a:p>
            <a:pPr marL="285750" indent="-285750">
              <a:buFontTx/>
              <a:buChar char="•"/>
            </a:pPr>
            <a:r>
              <a:rPr lang="en-US" altLang="en-US" dirty="0">
                <a:solidFill>
                  <a:srgbClr val="000000"/>
                </a:solidFill>
                <a:latin typeface="Calibri"/>
                <a:ea typeface="MS PGothic"/>
                <a:cs typeface="Calibri"/>
              </a:rPr>
              <a:t>Les </a:t>
            </a:r>
            <a:r>
              <a:rPr lang="en-US" altLang="en-US" dirty="0" err="1">
                <a:solidFill>
                  <a:srgbClr val="000000"/>
                </a:solidFill>
                <a:latin typeface="Calibri"/>
                <a:ea typeface="MS PGothic"/>
                <a:cs typeface="Calibri"/>
              </a:rPr>
              <a:t>normes</a:t>
            </a:r>
            <a:r>
              <a:rPr lang="en-US" altLang="en-US" dirty="0">
                <a:solidFill>
                  <a:srgbClr val="000000"/>
                </a:solidFill>
                <a:latin typeface="Calibri"/>
                <a:ea typeface="MS PGothic"/>
                <a:cs typeface="Calibri"/>
              </a:rPr>
              <a:t> de </a:t>
            </a:r>
            <a:r>
              <a:rPr lang="en-US" altLang="en-US" dirty="0" err="1">
                <a:solidFill>
                  <a:srgbClr val="000000"/>
                </a:solidFill>
                <a:latin typeface="Calibri"/>
                <a:ea typeface="MS PGothic"/>
                <a:cs typeface="Calibri"/>
              </a:rPr>
              <a:t>qualité</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fournissent</a:t>
            </a:r>
            <a:r>
              <a:rPr lang="en-US" altLang="en-US" dirty="0">
                <a:solidFill>
                  <a:srgbClr val="000000"/>
                </a:solidFill>
                <a:latin typeface="Calibri"/>
                <a:ea typeface="MS PGothic"/>
                <a:cs typeface="Calibri"/>
              </a:rPr>
              <a:t> un plan </a:t>
            </a:r>
            <a:r>
              <a:rPr lang="en-US" altLang="en-US" dirty="0" err="1">
                <a:solidFill>
                  <a:srgbClr val="000000"/>
                </a:solidFill>
                <a:latin typeface="Calibri"/>
                <a:ea typeface="MS PGothic"/>
                <a:cs typeface="Calibri"/>
              </a:rPr>
              <a:t>d’action</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afin</a:t>
            </a:r>
            <a:r>
              <a:rPr lang="en-US" altLang="en-US" dirty="0">
                <a:solidFill>
                  <a:srgbClr val="000000"/>
                </a:solidFill>
                <a:latin typeface="Calibri"/>
                <a:ea typeface="MS PGothic"/>
                <a:cs typeface="Calibri"/>
              </a:rPr>
              <a:t> de </a:t>
            </a:r>
            <a:r>
              <a:rPr lang="en-US" altLang="en-US" dirty="0" err="1">
                <a:solidFill>
                  <a:srgbClr val="000000"/>
                </a:solidFill>
                <a:latin typeface="Calibri"/>
                <a:ea typeface="MS PGothic"/>
                <a:cs typeface="Calibri"/>
              </a:rPr>
              <a:t>permettre</a:t>
            </a:r>
            <a:r>
              <a:rPr lang="en-US" altLang="en-US" dirty="0">
                <a:solidFill>
                  <a:srgbClr val="000000"/>
                </a:solidFill>
                <a:latin typeface="Calibri"/>
                <a:ea typeface="MS PGothic"/>
                <a:cs typeface="Calibri"/>
              </a:rPr>
              <a:t> au </a:t>
            </a:r>
            <a:r>
              <a:rPr lang="en-US" altLang="en-US" dirty="0" err="1">
                <a:solidFill>
                  <a:srgbClr val="000000"/>
                </a:solidFill>
                <a:latin typeface="Calibri"/>
                <a:ea typeface="MS PGothic"/>
                <a:cs typeface="Calibri"/>
              </a:rPr>
              <a:t>système</a:t>
            </a:r>
            <a:r>
              <a:rPr lang="en-US" altLang="en-US" dirty="0">
                <a:solidFill>
                  <a:srgbClr val="000000"/>
                </a:solidFill>
                <a:latin typeface="Calibri"/>
                <a:ea typeface="MS PGothic"/>
                <a:cs typeface="Calibri"/>
              </a:rPr>
              <a:t> de </a:t>
            </a:r>
            <a:r>
              <a:rPr lang="en-US" altLang="en-US" dirty="0" err="1">
                <a:solidFill>
                  <a:srgbClr val="000000"/>
                </a:solidFill>
                <a:latin typeface="Calibri"/>
                <a:ea typeface="MS PGothic"/>
                <a:cs typeface="Calibri"/>
              </a:rPr>
              <a:t>soins</a:t>
            </a:r>
            <a:r>
              <a:rPr lang="en-US" altLang="en-US" dirty="0">
                <a:solidFill>
                  <a:srgbClr val="000000"/>
                </a:solidFill>
                <a:latin typeface="Calibri"/>
                <a:ea typeface="MS PGothic"/>
                <a:cs typeface="Calibri"/>
              </a:rPr>
              <a:t> de </a:t>
            </a:r>
            <a:r>
              <a:rPr lang="en-US" altLang="en-US" dirty="0" err="1">
                <a:solidFill>
                  <a:srgbClr val="000000"/>
                </a:solidFill>
                <a:latin typeface="Calibri"/>
                <a:ea typeface="MS PGothic"/>
                <a:cs typeface="Calibri"/>
              </a:rPr>
              <a:t>santé</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en</a:t>
            </a:r>
            <a:r>
              <a:rPr lang="en-US" altLang="en-US" dirty="0">
                <a:solidFill>
                  <a:srgbClr val="000000"/>
                </a:solidFill>
                <a:latin typeface="Calibri"/>
                <a:ea typeface="MS PGothic"/>
                <a:cs typeface="Calibri"/>
              </a:rPr>
              <a:t> Ontario de </a:t>
            </a:r>
            <a:r>
              <a:rPr lang="en-US" altLang="en-US" dirty="0" err="1">
                <a:solidFill>
                  <a:srgbClr val="000000"/>
                </a:solidFill>
                <a:latin typeface="Calibri"/>
                <a:ea typeface="MS PGothic"/>
                <a:cs typeface="Calibri"/>
              </a:rPr>
              <a:t>mieux</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fonctionner</a:t>
            </a:r>
            <a:r>
              <a:rPr lang="en-US" altLang="en-US" dirty="0">
                <a:solidFill>
                  <a:srgbClr val="000000"/>
                </a:solidFill>
                <a:latin typeface="Calibri"/>
                <a:ea typeface="MS PGothic"/>
                <a:cs typeface="Calibri"/>
              </a:rPr>
              <a:t>, de </a:t>
            </a:r>
            <a:r>
              <a:rPr lang="en-US" altLang="en-US" dirty="0" err="1">
                <a:solidFill>
                  <a:srgbClr val="000000"/>
                </a:solidFill>
                <a:latin typeface="Calibri"/>
                <a:ea typeface="MS PGothic"/>
                <a:cs typeface="Calibri"/>
              </a:rPr>
              <a:t>faciliter</a:t>
            </a:r>
            <a:r>
              <a:rPr lang="en-US" altLang="en-US" dirty="0">
                <a:solidFill>
                  <a:srgbClr val="000000"/>
                </a:solidFill>
                <a:latin typeface="Calibri"/>
                <a:ea typeface="MS PGothic"/>
                <a:cs typeface="Calibri"/>
              </a:rPr>
              <a:t> les transitions </a:t>
            </a:r>
            <a:r>
              <a:rPr lang="en-US" altLang="en-US" dirty="0" err="1">
                <a:solidFill>
                  <a:srgbClr val="000000"/>
                </a:solidFill>
                <a:latin typeface="Calibri"/>
                <a:ea typeface="MS PGothic"/>
                <a:cs typeface="Calibri"/>
              </a:rPr>
              <a:t>harmonieuses</a:t>
            </a:r>
            <a:r>
              <a:rPr lang="en-US" altLang="en-US" dirty="0">
                <a:solidFill>
                  <a:srgbClr val="000000"/>
                </a:solidFill>
                <a:latin typeface="Calibri"/>
                <a:ea typeface="MS PGothic"/>
                <a:cs typeface="Calibri"/>
              </a:rPr>
              <a:t> et de </a:t>
            </a:r>
            <a:r>
              <a:rPr lang="en-US" altLang="en-US" dirty="0" err="1">
                <a:solidFill>
                  <a:srgbClr val="000000"/>
                </a:solidFill>
                <a:latin typeface="Calibri"/>
                <a:ea typeface="MS PGothic"/>
                <a:cs typeface="Calibri"/>
              </a:rPr>
              <a:t>s’assurer</a:t>
            </a:r>
            <a:r>
              <a:rPr lang="en-US" altLang="en-US" dirty="0">
                <a:solidFill>
                  <a:srgbClr val="000000"/>
                </a:solidFill>
                <a:latin typeface="Calibri"/>
                <a:ea typeface="MS PGothic"/>
                <a:cs typeface="Calibri"/>
              </a:rPr>
              <a:t> que les patients </a:t>
            </a:r>
            <a:r>
              <a:rPr lang="en-US" altLang="en-US" dirty="0" err="1">
                <a:solidFill>
                  <a:srgbClr val="000000"/>
                </a:solidFill>
                <a:latin typeface="Calibri"/>
                <a:ea typeface="MS PGothic"/>
                <a:cs typeface="Calibri"/>
              </a:rPr>
              <a:t>reçoivent</a:t>
            </a:r>
            <a:r>
              <a:rPr lang="en-US" altLang="en-US" dirty="0">
                <a:solidFill>
                  <a:srgbClr val="000000"/>
                </a:solidFill>
                <a:latin typeface="Calibri"/>
                <a:ea typeface="MS PGothic"/>
                <a:cs typeface="Calibri"/>
              </a:rPr>
              <a:t> les </a:t>
            </a:r>
            <a:r>
              <a:rPr lang="en-US" altLang="en-US" dirty="0" err="1">
                <a:solidFill>
                  <a:srgbClr val="000000"/>
                </a:solidFill>
                <a:latin typeface="Calibri"/>
                <a:ea typeface="MS PGothic"/>
                <a:cs typeface="Calibri"/>
              </a:rPr>
              <a:t>mêmes</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soins</a:t>
            </a:r>
            <a:r>
              <a:rPr lang="en-US" altLang="en-US" dirty="0">
                <a:solidFill>
                  <a:srgbClr val="000000"/>
                </a:solidFill>
                <a:latin typeface="Calibri"/>
                <a:ea typeface="MS PGothic"/>
                <a:cs typeface="Calibri"/>
              </a:rPr>
              <a:t> de </a:t>
            </a:r>
            <a:r>
              <a:rPr lang="en-US" altLang="en-US" dirty="0" err="1">
                <a:solidFill>
                  <a:srgbClr val="000000"/>
                </a:solidFill>
                <a:latin typeface="Calibri"/>
                <a:ea typeface="MS PGothic"/>
                <a:cs typeface="Calibri"/>
              </a:rPr>
              <a:t>qualité</a:t>
            </a:r>
            <a:r>
              <a:rPr lang="en-US" altLang="en-US" dirty="0">
                <a:solidFill>
                  <a:srgbClr val="000000"/>
                </a:solidFill>
                <a:latin typeface="Calibri"/>
                <a:ea typeface="MS PGothic"/>
                <a:cs typeface="Calibri"/>
              </a:rPr>
              <a:t> supérieure, </a:t>
            </a:r>
            <a:r>
              <a:rPr lang="en-US" altLang="en-US" dirty="0" err="1">
                <a:solidFill>
                  <a:srgbClr val="000000"/>
                </a:solidFill>
                <a:latin typeface="Calibri"/>
                <a:ea typeface="MS PGothic"/>
                <a:cs typeface="Calibri"/>
              </a:rPr>
              <a:t>quel</a:t>
            </a:r>
            <a:r>
              <a:rPr lang="en-US" altLang="en-US" dirty="0">
                <a:solidFill>
                  <a:srgbClr val="000000"/>
                </a:solidFill>
                <a:latin typeface="Calibri"/>
                <a:ea typeface="MS PGothic"/>
                <a:cs typeface="Calibri"/>
              </a:rPr>
              <a:t> que </a:t>
            </a:r>
            <a:r>
              <a:rPr lang="en-US" altLang="en-US" dirty="0" err="1">
                <a:solidFill>
                  <a:srgbClr val="000000"/>
                </a:solidFill>
                <a:latin typeface="Calibri"/>
                <a:ea typeface="MS PGothic"/>
                <a:cs typeface="Calibri"/>
              </a:rPr>
              <a:t>soit</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l’endroit</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où</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ils</a:t>
            </a:r>
            <a:r>
              <a:rPr lang="en-US" altLang="en-US" dirty="0">
                <a:solidFill>
                  <a:srgbClr val="000000"/>
                </a:solidFill>
                <a:latin typeface="Calibri"/>
                <a:ea typeface="MS PGothic"/>
                <a:cs typeface="Calibri"/>
              </a:rPr>
              <a:t> </a:t>
            </a:r>
            <a:r>
              <a:rPr lang="en-US" altLang="en-US" dirty="0" err="1">
                <a:solidFill>
                  <a:srgbClr val="000000"/>
                </a:solidFill>
                <a:latin typeface="Calibri"/>
                <a:ea typeface="MS PGothic"/>
                <a:cs typeface="Calibri"/>
              </a:rPr>
              <a:t>vivent</a:t>
            </a:r>
            <a:r>
              <a:rPr lang="en-US" altLang="en-US" dirty="0">
                <a:solidFill>
                  <a:srgbClr val="000000"/>
                </a:solidFill>
                <a:latin typeface="Calibri"/>
                <a:ea typeface="MS PGothic"/>
                <a:cs typeface="Calibri"/>
              </a:rPr>
              <a:t>.</a:t>
            </a:r>
          </a:p>
          <a:p>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smtClean="0">
                <a:solidFill>
                  <a:srgbClr val="000000"/>
                </a:solidFill>
              </a:rPr>
              <a:pPr/>
              <a:t>4</a:t>
            </a:fld>
            <a:endParaRPr lang="en-CA" altLang="en-US">
              <a:solidFill>
                <a:srgbClr val="000000"/>
              </a:solidFill>
            </a:endParaRPr>
          </a:p>
        </p:txBody>
      </p:sp>
    </p:spTree>
    <p:extLst>
      <p:ext uri="{BB962C8B-B14F-4D97-AF65-F5344CB8AC3E}">
        <p14:creationId xmlns:p14="http://schemas.microsoft.com/office/powerpoint/2010/main" val="2634108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latin typeface="+mn-lt"/>
            </a:endParaRPr>
          </a:p>
        </p:txBody>
      </p:sp>
      <p:sp>
        <p:nvSpPr>
          <p:cNvPr id="4" name="Slide Number Placeholder 3"/>
          <p:cNvSpPr>
            <a:spLocks noGrp="1"/>
          </p:cNvSpPr>
          <p:nvPr>
            <p:ph type="sldNum" sz="quarter" idx="10"/>
          </p:nvPr>
        </p:nvSpPr>
        <p:spPr/>
        <p:txBody>
          <a:bodyPr/>
          <a:lstStyle/>
          <a:p>
            <a:fld id="{BCAAFC39-66EA-4D9F-B69D-A596BC388A64}" type="slidenum">
              <a:rPr lang="en-CA" altLang="en-US" smtClean="0"/>
              <a:pPr/>
              <a:t>5</a:t>
            </a:fld>
            <a:endParaRPr lang="en-CA" altLang="en-US"/>
          </a:p>
        </p:txBody>
      </p:sp>
    </p:spTree>
    <p:extLst>
      <p:ext uri="{BB962C8B-B14F-4D97-AF65-F5344CB8AC3E}">
        <p14:creationId xmlns:p14="http://schemas.microsoft.com/office/powerpoint/2010/main" val="3543780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un résumé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langage</a:t>
            </a:r>
            <a:r>
              <a:rPr lang="en-US" altLang="en-US" dirty="0">
                <a:solidFill>
                  <a:srgbClr val="000000"/>
                </a:solidFill>
                <a:latin typeface="Calibri" panose="020F0502020204030204" pitchFamily="34" charset="0"/>
              </a:rPr>
              <a:t> simple pour les patients, les </a:t>
            </a:r>
            <a:r>
              <a:rPr lang="en-US" altLang="en-US" dirty="0" err="1">
                <a:solidFill>
                  <a:srgbClr val="000000"/>
                </a:solidFill>
                <a:latin typeface="Calibri" panose="020F0502020204030204" pitchFamily="34" charset="0"/>
              </a:rPr>
              <a:t>familles</a:t>
            </a:r>
            <a:r>
              <a:rPr lang="en-US" altLang="en-US" dirty="0">
                <a:solidFill>
                  <a:srgbClr val="000000"/>
                </a:solidFill>
                <a:latin typeface="Calibri" panose="020F0502020204030204" pitchFamily="34" charset="0"/>
              </a:rPr>
              <a:t>, les aidants </a:t>
            </a:r>
            <a:r>
              <a:rPr lang="en-US" altLang="en-US" dirty="0" err="1">
                <a:solidFill>
                  <a:srgbClr val="000000"/>
                </a:solidFill>
                <a:latin typeface="Calibri" panose="020F0502020204030204" pitchFamily="34" charset="0"/>
              </a:rPr>
              <a:t>naturels</a:t>
            </a:r>
            <a:r>
              <a:rPr lang="en-US" altLang="en-US" dirty="0">
                <a:solidFill>
                  <a:srgbClr val="000000"/>
                </a:solidFill>
                <a:latin typeface="Calibri" panose="020F0502020204030204" pitchFamily="34" charset="0"/>
              </a:rPr>
              <a:t> et le public, </a:t>
            </a:r>
            <a:r>
              <a:rPr lang="en-US" altLang="en-US" dirty="0" err="1">
                <a:solidFill>
                  <a:srgbClr val="000000"/>
                </a:solidFill>
                <a:latin typeface="Calibri" panose="020F0502020204030204" pitchFamily="34" charset="0"/>
              </a:rPr>
              <a:t>appelé</a:t>
            </a:r>
            <a:r>
              <a:rPr lang="en-US" altLang="en-US" dirty="0">
                <a:solidFill>
                  <a:srgbClr val="000000"/>
                </a:solidFill>
                <a:latin typeface="Calibri" panose="020F0502020204030204" pitchFamily="34" charset="0"/>
              </a:rPr>
              <a:t> le </a:t>
            </a:r>
            <a:r>
              <a:rPr lang="en-US" altLang="en-US" b="1" dirty="0">
                <a:solidFill>
                  <a:srgbClr val="000000"/>
                </a:solidFill>
                <a:latin typeface="Calibri" panose="020F0502020204030204" pitchFamily="34" charset="0"/>
              </a:rPr>
              <a:t>guide du patient</a:t>
            </a:r>
            <a:r>
              <a:rPr lang="en-US" altLang="en-US" dirty="0">
                <a:solidFill>
                  <a:srgbClr val="000000"/>
                </a:solidFill>
                <a:latin typeface="Calibri" panose="020F0502020204030204" pitchFamily="34" charset="0"/>
              </a:rPr>
              <a:t>.</a:t>
            </a:r>
          </a:p>
          <a:p>
            <a:pPr marL="171450" indent="-171450"/>
            <a:endParaRPr lang="en-US" altLang="en-US" dirty="0">
              <a:solidFill>
                <a:srgbClr val="000000"/>
              </a:solidFill>
              <a:latin typeface="Calibri" panose="020F0502020204030204" pitchFamily="34" charset="0"/>
            </a:endParaRPr>
          </a:p>
          <a:p>
            <a:pPr marL="171450" indent="-171450"/>
            <a:r>
              <a:rPr lang="en-US" altLang="en-US" b="1" dirty="0">
                <a:solidFill>
                  <a:srgbClr val="000000"/>
                </a:solidFill>
                <a:latin typeface="Calibri" panose="020F0502020204030204" pitchFamily="34" charset="0"/>
              </a:rPr>
              <a:t>Participation des patients aux </a:t>
            </a:r>
            <a:r>
              <a:rPr lang="en-US" altLang="en-US" b="1" dirty="0" err="1">
                <a:solidFill>
                  <a:srgbClr val="000000"/>
                </a:solidFill>
                <a:latin typeface="Calibri" panose="020F0502020204030204" pitchFamily="34" charset="0"/>
              </a:rPr>
              <a:t>normes</a:t>
            </a:r>
            <a:r>
              <a:rPr lang="en-US" altLang="en-US" b="1" dirty="0">
                <a:solidFill>
                  <a:srgbClr val="000000"/>
                </a:solidFill>
                <a:latin typeface="Calibri" panose="020F0502020204030204" pitchFamily="34" charset="0"/>
              </a:rPr>
              <a:t> de </a:t>
            </a:r>
            <a:r>
              <a:rPr lang="en-US" altLang="en-US" b="1" dirty="0" err="1">
                <a:solidFill>
                  <a:srgbClr val="000000"/>
                </a:solidFill>
                <a:latin typeface="Calibri" panose="020F0502020204030204" pitchFamily="34" charset="0"/>
              </a:rPr>
              <a:t>qualité</a:t>
            </a:r>
            <a:r>
              <a:rPr lang="en-US" altLang="en-US" b="1" dirty="0">
                <a:solidFill>
                  <a:srgbClr val="000000"/>
                </a:solidFill>
                <a:latin typeface="Calibri" panose="020F0502020204030204" pitchFamily="34" charset="0"/>
              </a:rPr>
              <a:t> : </a:t>
            </a:r>
          </a:p>
          <a:p>
            <a:pPr marL="171450" indent="-171450">
              <a:buFontTx/>
              <a:buChar char="•"/>
            </a:pPr>
            <a:r>
              <a:rPr lang="en-US" altLang="en-US" dirty="0">
                <a:solidFill>
                  <a:srgbClr val="000000"/>
                </a:solidFill>
                <a:latin typeface="Calibri" panose="020F0502020204030204" pitchFamily="34" charset="0"/>
              </a:rPr>
              <a:t>Participation à des </a:t>
            </a:r>
            <a:r>
              <a:rPr lang="en-US" altLang="en-US" dirty="0" err="1">
                <a:solidFill>
                  <a:srgbClr val="000000"/>
                </a:solidFill>
                <a:latin typeface="Calibri" panose="020F0502020204030204" pitchFamily="34" charset="0"/>
              </a:rPr>
              <a:t>comités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consultatifs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tant que </a:t>
            </a:r>
            <a:r>
              <a:rPr lang="en-US" altLang="en-US" dirty="0" err="1">
                <a:solidFill>
                  <a:srgbClr val="000000"/>
                </a:solidFill>
                <a:latin typeface="Calibri" panose="020F0502020204030204" pitchFamily="34" charset="0"/>
              </a:rPr>
              <a:t>membres</a:t>
            </a:r>
            <a:endParaRPr lang="en-US" altLang="en-US" dirty="0">
              <a:solidFill>
                <a:srgbClr val="000000"/>
              </a:solidFill>
              <a:latin typeface="Calibri" panose="020F0502020204030204" pitchFamily="34" charset="0"/>
            </a:endParaRPr>
          </a:p>
          <a:p>
            <a:pPr marL="171450" indent="-171450">
              <a:buFontTx/>
              <a:buChar char="•"/>
            </a:pPr>
            <a:r>
              <a:rPr lang="en-US" altLang="en-US" dirty="0" err="1">
                <a:solidFill>
                  <a:srgbClr val="000000"/>
                </a:solidFill>
                <a:latin typeface="Calibri" panose="020F0502020204030204" pitchFamily="34" charset="0"/>
              </a:rPr>
              <a:t>Groupes</a:t>
            </a:r>
            <a:r>
              <a:rPr lang="en-US" altLang="en-US" dirty="0">
                <a:solidFill>
                  <a:srgbClr val="000000"/>
                </a:solidFill>
                <a:latin typeface="Calibri" panose="020F0502020204030204" pitchFamily="34" charset="0"/>
              </a:rPr>
              <a:t> de discussion et </a:t>
            </a:r>
            <a:r>
              <a:rPr lang="en-US" altLang="en-US" dirty="0" err="1">
                <a:solidFill>
                  <a:srgbClr val="000000"/>
                </a:solidFill>
                <a:latin typeface="Calibri" panose="020F0502020204030204" pitchFamily="34" charset="0"/>
              </a:rPr>
              <a:t>entretiens</a:t>
            </a:r>
            <a:r>
              <a:rPr lang="en-US" altLang="en-US" dirty="0">
                <a:solidFill>
                  <a:srgbClr val="000000"/>
                </a:solidFill>
                <a:latin typeface="Calibri" panose="020F0502020204030204" pitchFamily="34" charset="0"/>
              </a:rPr>
              <a:t> avec des </a:t>
            </a:r>
            <a:r>
              <a:rPr lang="en-US" altLang="en-US" dirty="0" err="1">
                <a:solidFill>
                  <a:srgbClr val="000000"/>
                </a:solidFill>
                <a:latin typeface="Calibri" panose="020F0502020204030204" pitchFamily="34" charset="0"/>
              </a:rPr>
              <a:t>informateurs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clés</a:t>
            </a:r>
            <a:r>
              <a:rPr lang="en-US" altLang="en-US" dirty="0">
                <a:solidFill>
                  <a:srgbClr val="000000"/>
                </a:solidFill>
                <a:latin typeface="Calibri" panose="020F0502020204030204" pitchFamily="34" charset="0"/>
              </a:rPr>
              <a:t> sur des </a:t>
            </a:r>
            <a:r>
              <a:rPr lang="en-US" altLang="en-US" dirty="0" err="1">
                <a:solidFill>
                  <a:srgbClr val="000000"/>
                </a:solidFill>
                <a:latin typeface="Calibri" panose="020F0502020204030204" pitchFamily="34" charset="0"/>
              </a:rPr>
              <a:t>sujets</a:t>
            </a:r>
            <a:r>
              <a:rPr lang="en-US" altLang="en-US" dirty="0">
                <a:solidFill>
                  <a:srgbClr val="000000"/>
                </a:solidFill>
                <a:latin typeface="Calibri" panose="020F0502020204030204" pitchFamily="34" charset="0"/>
              </a:rPr>
              <a:t> précis (au </a:t>
            </a:r>
            <a:r>
              <a:rPr lang="en-US" altLang="en-US" dirty="0" err="1">
                <a:solidFill>
                  <a:srgbClr val="000000"/>
                </a:solidFill>
                <a:latin typeface="Calibri" panose="020F0502020204030204" pitchFamily="34" charset="0"/>
              </a:rPr>
              <a:t>besoin</a:t>
            </a:r>
            <a:r>
              <a:rPr lang="en-US" altLang="en-US" dirty="0">
                <a:solidFill>
                  <a:srgbClr val="000000"/>
                </a:solidFill>
                <a:latin typeface="Calibri" panose="020F0502020204030204" pitchFamily="34" charset="0"/>
              </a:rPr>
              <a:t>)</a:t>
            </a:r>
          </a:p>
          <a:p>
            <a:pPr marL="171450" indent="-171450">
              <a:buFontTx/>
              <a:buChar char="•"/>
            </a:pPr>
            <a:r>
              <a:rPr lang="en-US" altLang="en-US" dirty="0" err="1">
                <a:solidFill>
                  <a:srgbClr val="000000"/>
                </a:solidFill>
                <a:latin typeface="Calibri" panose="020F0502020204030204" pitchFamily="34" charset="0"/>
              </a:rPr>
              <a:t>Période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commentaires</a:t>
            </a:r>
            <a:r>
              <a:rPr lang="en-US" altLang="en-US" dirty="0">
                <a:solidFill>
                  <a:srgbClr val="000000"/>
                </a:solidFill>
                <a:latin typeface="Calibri" panose="020F0502020204030204" pitchFamily="34" charset="0"/>
              </a:rPr>
              <a:t> du public pour </a:t>
            </a:r>
            <a:r>
              <a:rPr lang="en-US" altLang="en-US" dirty="0" err="1">
                <a:solidFill>
                  <a:srgbClr val="000000"/>
                </a:solidFill>
                <a:latin typeface="Calibri" panose="020F0502020204030204" pitchFamily="34" charset="0"/>
              </a:rPr>
              <a:t>chaque</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norme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endParaRPr lang="en-US" altLang="en-US" dirty="0">
              <a:solidFill>
                <a:srgbClr val="000000"/>
              </a:solidFill>
              <a:latin typeface="Calibri" panose="020F0502020204030204" pitchFamily="34" charset="0"/>
            </a:endParaRPr>
          </a:p>
          <a:p>
            <a:pPr marL="171450" indent="-171450">
              <a:buFontTx/>
              <a:buChar char="•"/>
            </a:pPr>
            <a:r>
              <a:rPr lang="en-US" altLang="en-US" dirty="0">
                <a:solidFill>
                  <a:srgbClr val="000000"/>
                </a:solidFill>
                <a:latin typeface="Calibri" panose="020F0502020204030204" pitchFamily="34" charset="0"/>
              </a:rPr>
              <a:t>Consultations sur le guide de conversation des patients</a:t>
            </a:r>
          </a:p>
          <a:p>
            <a:endParaRPr lang="en-US" dirty="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pPr/>
              <a:t>6</a:t>
            </a:fld>
            <a:endParaRPr lang="en-CA" altLang="en-US"/>
          </a:p>
        </p:txBody>
      </p:sp>
    </p:spTree>
    <p:extLst>
      <p:ext uri="{BB962C8B-B14F-4D97-AF65-F5344CB8AC3E}">
        <p14:creationId xmlns:p14="http://schemas.microsoft.com/office/powerpoint/2010/main" val="29203759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latin typeface="+mn-lt"/>
            </a:endParaRPr>
          </a:p>
        </p:txBody>
      </p:sp>
      <p:sp>
        <p:nvSpPr>
          <p:cNvPr id="4" name="Slide Number Placeholder 3"/>
          <p:cNvSpPr>
            <a:spLocks noGrp="1"/>
          </p:cNvSpPr>
          <p:nvPr>
            <p:ph type="sldNum" sz="quarter" idx="10"/>
          </p:nvPr>
        </p:nvSpPr>
        <p:spPr/>
        <p:txBody>
          <a:bodyPr/>
          <a:lstStyle/>
          <a:p>
            <a:fld id="{0597D704-995A-451A-AAA2-B9462F0B3A37}" type="slidenum">
              <a:rPr lang="en-CA" altLang="en-US">
                <a:solidFill>
                  <a:srgbClr val="000000"/>
                </a:solidFill>
              </a:rPr>
              <a:pPr/>
              <a:t>7</a:t>
            </a:fld>
            <a:endParaRPr lang="en-CA" altLang="en-US">
              <a:solidFill>
                <a:srgbClr val="000000"/>
              </a:solidFill>
            </a:endParaRPr>
          </a:p>
        </p:txBody>
      </p:sp>
    </p:spTree>
    <p:extLst>
      <p:ext uri="{BB962C8B-B14F-4D97-AF65-F5344CB8AC3E}">
        <p14:creationId xmlns:p14="http://schemas.microsoft.com/office/powerpoint/2010/main" val="4120653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ltLang="en-US" dirty="0" err="1">
                <a:solidFill>
                  <a:srgbClr val="000000"/>
                </a:solidFill>
                <a:latin typeface="Calibri" panose="020F0502020204030204" pitchFamily="34" charset="0"/>
              </a:rPr>
              <a:t>Toutefois</a:t>
            </a:r>
            <a:r>
              <a:rPr lang="en-US" altLang="en-US" dirty="0">
                <a:solidFill>
                  <a:srgbClr val="000000"/>
                </a:solidFill>
                <a:latin typeface="Calibri" panose="020F0502020204030204" pitchFamily="34" charset="0"/>
              </a:rPr>
              <a:t>, il y a des choses que nous </a:t>
            </a:r>
            <a:r>
              <a:rPr lang="en-US" altLang="en-US" dirty="0" err="1">
                <a:solidFill>
                  <a:srgbClr val="000000"/>
                </a:solidFill>
                <a:latin typeface="Calibri" panose="020F0502020204030204" pitchFamily="34" charset="0"/>
              </a:rPr>
              <a:t>pouvons</a:t>
            </a:r>
            <a:r>
              <a:rPr lang="en-US" altLang="en-US" dirty="0">
                <a:solidFill>
                  <a:srgbClr val="000000"/>
                </a:solidFill>
                <a:latin typeface="Calibri" panose="020F0502020204030204" pitchFamily="34" charset="0"/>
              </a:rPr>
              <a:t> faire </a:t>
            </a:r>
            <a:r>
              <a:rPr lang="en-US" altLang="en-US" dirty="0" err="1">
                <a:solidFill>
                  <a:srgbClr val="000000"/>
                </a:solidFill>
                <a:latin typeface="Calibri" panose="020F0502020204030204" pitchFamily="34" charset="0"/>
              </a:rPr>
              <a:t>aujourd’hui</a:t>
            </a:r>
            <a:r>
              <a:rPr lang="en-US" altLang="en-US" dirty="0">
                <a:solidFill>
                  <a:srgbClr val="000000"/>
                </a:solidFill>
                <a:latin typeface="Calibri" panose="020F0502020204030204" pitchFamily="34" charset="0"/>
              </a:rPr>
              <a:t> malgré les </a:t>
            </a:r>
            <a:r>
              <a:rPr lang="en-US" altLang="en-US" dirty="0" err="1">
                <a:solidFill>
                  <a:srgbClr val="000000"/>
                </a:solidFill>
                <a:latin typeface="Calibri" panose="020F0502020204030204" pitchFamily="34" charset="0"/>
              </a:rPr>
              <a:t>vastes</a:t>
            </a:r>
            <a:r>
              <a:rPr lang="en-US" altLang="en-US" dirty="0">
                <a:solidFill>
                  <a:srgbClr val="000000"/>
                </a:solidFill>
                <a:latin typeface="Calibri" panose="020F0502020204030204" pitchFamily="34" charset="0"/>
              </a:rPr>
              <a:t> obstacles </a:t>
            </a:r>
            <a:r>
              <a:rPr lang="en-US" altLang="en-US" dirty="0" err="1">
                <a:solidFill>
                  <a:srgbClr val="000000"/>
                </a:solidFill>
                <a:latin typeface="Calibri" panose="020F0502020204030204" pitchFamily="34" charset="0"/>
              </a:rPr>
              <a:t>systémiques</a:t>
            </a:r>
            <a:r>
              <a:rPr lang="en-US" altLang="en-US" dirty="0">
                <a:solidFill>
                  <a:srgbClr val="000000"/>
                </a:solidFill>
                <a:latin typeface="Calibri" panose="020F0502020204030204" pitchFamily="34" charset="0"/>
              </a:rPr>
              <a:t> qui </a:t>
            </a:r>
            <a:r>
              <a:rPr lang="en-US" altLang="en-US" dirty="0" err="1">
                <a:solidFill>
                  <a:srgbClr val="000000"/>
                </a:solidFill>
                <a:latin typeface="Calibri" panose="020F0502020204030204" pitchFamily="34" charset="0"/>
              </a:rPr>
              <a:t>pourraient</a:t>
            </a:r>
            <a:r>
              <a:rPr lang="en-US" altLang="en-US" dirty="0">
                <a:solidFill>
                  <a:srgbClr val="000000"/>
                </a:solidFill>
                <a:latin typeface="Calibri" panose="020F0502020204030204" pitchFamily="34" charset="0"/>
              </a:rPr>
              <a:t> prendre du temps à </a:t>
            </a:r>
            <a:r>
              <a:rPr lang="en-US" altLang="en-US" dirty="0" err="1">
                <a:solidFill>
                  <a:srgbClr val="000000"/>
                </a:solidFill>
                <a:latin typeface="Calibri" panose="020F0502020204030204" pitchFamily="34" charset="0"/>
              </a:rPr>
              <a:t>surmonter</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est</a:t>
            </a:r>
            <a:r>
              <a:rPr lang="en-US" altLang="en-US" dirty="0">
                <a:solidFill>
                  <a:srgbClr val="000000"/>
                </a:solidFill>
                <a:latin typeface="Calibri" panose="020F0502020204030204" pitchFamily="34" charset="0"/>
              </a:rPr>
              <a:t> un document qui </a:t>
            </a:r>
            <a:r>
              <a:rPr lang="en-US" altLang="en-US" dirty="0" err="1">
                <a:solidFill>
                  <a:srgbClr val="000000"/>
                </a:solidFill>
                <a:latin typeface="Calibri" panose="020F0502020204030204" pitchFamily="34" charset="0"/>
              </a:rPr>
              <a:t>décrit</a:t>
            </a:r>
            <a:r>
              <a:rPr lang="en-US" altLang="en-US" dirty="0">
                <a:solidFill>
                  <a:srgbClr val="000000"/>
                </a:solidFill>
                <a:latin typeface="Calibri" panose="020F0502020204030204" pitchFamily="34" charset="0"/>
              </a:rPr>
              <a:t> le </a:t>
            </a:r>
            <a:r>
              <a:rPr lang="en-US" altLang="en-US" dirty="0" err="1">
                <a:solidFill>
                  <a:srgbClr val="000000"/>
                </a:solidFill>
                <a:latin typeface="Calibri" panose="020F0502020204030204" pitchFamily="34" charset="0"/>
              </a:rPr>
              <a:t>processus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d’utilisation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à </a:t>
            </a:r>
            <a:r>
              <a:rPr lang="en-US" altLang="en-US" dirty="0" err="1">
                <a:solidFill>
                  <a:srgbClr val="000000"/>
                </a:solidFill>
                <a:latin typeface="Calibri" panose="020F0502020204030204" pitchFamily="34" charset="0"/>
              </a:rPr>
              <a:t>titre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pour </a:t>
            </a:r>
            <a:r>
              <a:rPr lang="en-US" altLang="en-US" dirty="0" err="1">
                <a:solidFill>
                  <a:srgbClr val="000000"/>
                </a:solidFill>
                <a:latin typeface="Calibri" panose="020F0502020204030204" pitchFamily="34" charset="0"/>
              </a:rPr>
              <a:t>offrir</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soins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supérieure. Il compile un certain </a:t>
            </a:r>
            <a:r>
              <a:rPr lang="en-US" altLang="en-US" dirty="0" err="1">
                <a:solidFill>
                  <a:srgbClr val="000000"/>
                </a:solidFill>
                <a:latin typeface="Calibri" panose="020F0502020204030204" pitchFamily="34" charset="0"/>
              </a:rPr>
              <a:t>nombre</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afin</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l’adoption</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notamment</a:t>
            </a:r>
            <a:r>
              <a:rPr lang="en-US" altLang="en-US" dirty="0">
                <a:solidFill>
                  <a:srgbClr val="000000"/>
                </a:solidFill>
                <a:latin typeface="Calibri" panose="020F0502020204030204" pitchFamily="34" charset="0"/>
              </a:rPr>
              <a:t> des liens </a:t>
            </a:r>
            <a:r>
              <a:rPr lang="en-US" altLang="en-US" dirty="0" err="1">
                <a:solidFill>
                  <a:srgbClr val="000000"/>
                </a:solidFill>
                <a:latin typeface="Calibri" panose="020F0502020204030204" pitchFamily="34" charset="0"/>
              </a:rPr>
              <a:t>vers</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ressources</a:t>
            </a:r>
            <a:r>
              <a:rPr lang="en-US" altLang="en-US" dirty="0">
                <a:solidFill>
                  <a:srgbClr val="000000"/>
                </a:solidFill>
                <a:latin typeface="Calibri" panose="020F0502020204030204" pitchFamily="34" charset="0"/>
              </a:rPr>
              <a:t> sur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et </a:t>
            </a:r>
            <a:r>
              <a:rPr lang="en-US" altLang="en-US" dirty="0" err="1">
                <a:solidFill>
                  <a:srgbClr val="000000"/>
                </a:solidFill>
                <a:latin typeface="Calibri" panose="020F0502020204030204" pitchFamily="34" charset="0"/>
              </a:rPr>
              <a:t>l’amélioration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à des fins de </a:t>
            </a:r>
            <a:r>
              <a:rPr lang="en-US" altLang="en-US" dirty="0" err="1">
                <a:solidFill>
                  <a:srgbClr val="000000"/>
                </a:solidFill>
                <a:latin typeface="Calibri" panose="020F0502020204030204" pitchFamily="34" charset="0"/>
              </a:rPr>
              <a:t>réflexion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ainsi</a:t>
            </a:r>
            <a:r>
              <a:rPr lang="en-US" altLang="en-US" dirty="0">
                <a:solidFill>
                  <a:srgbClr val="000000"/>
                </a:solidFill>
                <a:latin typeface="Calibri" panose="020F0502020204030204" pitchFamily="34" charset="0"/>
              </a:rPr>
              <a:t> que des </a:t>
            </a:r>
            <a:r>
              <a:rPr lang="en-US" altLang="en-US" dirty="0" err="1">
                <a:solidFill>
                  <a:srgbClr val="000000"/>
                </a:solidFill>
                <a:latin typeface="Calibri" panose="020F0502020204030204" pitchFamily="34" charset="0"/>
              </a:rPr>
              <a:t>modèles</a:t>
            </a:r>
            <a:r>
              <a:rPr lang="en-US" altLang="en-US" dirty="0">
                <a:solidFill>
                  <a:srgbClr val="000000"/>
                </a:solidFill>
                <a:latin typeface="Calibri" panose="020F0502020204030204" pitchFamily="34" charset="0"/>
              </a:rPr>
              <a:t> et des documents pour </a:t>
            </a:r>
            <a:r>
              <a:rPr lang="en-US" altLang="en-US" dirty="0" err="1">
                <a:solidFill>
                  <a:srgbClr val="000000"/>
                </a:solidFill>
                <a:latin typeface="Calibri" panose="020F0502020204030204" pitchFamily="34" charset="0"/>
              </a:rPr>
              <a:t>soutenir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activités</a:t>
            </a:r>
            <a:r>
              <a:rPr lang="en-US" altLang="en-US" dirty="0">
                <a:solidFill>
                  <a:srgbClr val="000000"/>
                </a:solidFill>
                <a:latin typeface="Calibri" panose="020F0502020204030204" pitchFamily="34" charset="0"/>
              </a:rPr>
              <a:t> de planification de la mise </a:t>
            </a:r>
            <a:r>
              <a:rPr lang="en-US" altLang="en-US" dirty="0" err="1">
                <a:solidFill>
                  <a:srgbClr val="000000"/>
                </a:solidFill>
                <a:latin typeface="Calibri" panose="020F0502020204030204" pitchFamily="34" charset="0"/>
              </a:rPr>
              <a:t>en</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œuvre</a:t>
            </a:r>
            <a:r>
              <a:rPr lang="en-US" altLang="en-US" dirty="0">
                <a:solidFill>
                  <a:srgbClr val="000000"/>
                </a:solidFill>
                <a:latin typeface="Calibri" panose="020F0502020204030204" pitchFamily="34" charset="0"/>
              </a:rPr>
              <a:t>. Le </a:t>
            </a:r>
            <a:r>
              <a:rPr lang="en-US" altLang="en-US" i="1" dirty="0">
                <a:solidFill>
                  <a:srgbClr val="000000"/>
                </a:solidFill>
                <a:latin typeface="Calibri" panose="020F0502020204030204" pitchFamily="34" charset="0"/>
              </a:rPr>
              <a:t>Guide de </a:t>
            </a:r>
            <a:r>
              <a:rPr lang="en-US" altLang="en-US" i="1" dirty="0" err="1">
                <a:solidFill>
                  <a:srgbClr val="000000"/>
                </a:solidFill>
                <a:latin typeface="Calibri" panose="020F0502020204030204" pitchFamily="34" charset="0"/>
              </a:rPr>
              <a:t>démarrage</a:t>
            </a:r>
            <a:r>
              <a:rPr lang="en-US" altLang="en-US" i="1"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comprend</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également</a:t>
            </a:r>
            <a:r>
              <a:rPr lang="en-US" altLang="en-US" dirty="0">
                <a:solidFill>
                  <a:srgbClr val="000000"/>
                </a:solidFill>
                <a:latin typeface="Calibri" panose="020F0502020204030204" pitchFamily="34" charset="0"/>
              </a:rPr>
              <a:t> un </a:t>
            </a:r>
            <a:r>
              <a:rPr lang="en-US" altLang="en-US" dirty="0" err="1">
                <a:solidFill>
                  <a:srgbClr val="000000"/>
                </a:solidFill>
                <a:latin typeface="Calibri" panose="020F0502020204030204" pitchFamily="34" charset="0"/>
              </a:rPr>
              <a:t>modèle</a:t>
            </a:r>
            <a:r>
              <a:rPr lang="en-US" altLang="en-US" dirty="0">
                <a:solidFill>
                  <a:srgbClr val="000000"/>
                </a:solidFill>
                <a:latin typeface="Calibri" panose="020F0502020204030204" pitchFamily="34" charset="0"/>
              </a:rPr>
              <a:t> de plan </a:t>
            </a:r>
            <a:r>
              <a:rPr lang="en-US" altLang="en-US" dirty="0" err="1">
                <a:solidFill>
                  <a:srgbClr val="000000"/>
                </a:solidFill>
                <a:latin typeface="Calibri" panose="020F0502020204030204" pitchFamily="34" charset="0"/>
              </a:rPr>
              <a:t>d’action</a:t>
            </a:r>
            <a:r>
              <a:rPr lang="en-US" altLang="en-US" dirty="0">
                <a:solidFill>
                  <a:srgbClr val="000000"/>
                </a:solidFill>
                <a:latin typeface="Calibri" panose="020F0502020204030204" pitchFamily="34" charset="0"/>
              </a:rPr>
              <a:t> et des </a:t>
            </a:r>
            <a:r>
              <a:rPr lang="en-US" altLang="en-US" dirty="0" err="1">
                <a:solidFill>
                  <a:srgbClr val="000000"/>
                </a:solidFill>
                <a:latin typeface="Calibri" panose="020F0502020204030204" pitchFamily="34" charset="0"/>
              </a:rPr>
              <a:t>exemples</a:t>
            </a:r>
            <a:r>
              <a:rPr lang="en-US" altLang="en-US" dirty="0">
                <a:solidFill>
                  <a:srgbClr val="000000"/>
                </a:solidFill>
                <a:latin typeface="Calibri" panose="020F0502020204030204" pitchFamily="34" charset="0"/>
              </a:rPr>
              <a:t> sur la manière </a:t>
            </a:r>
            <a:r>
              <a:rPr lang="en-US" altLang="en-US" dirty="0" err="1">
                <a:solidFill>
                  <a:srgbClr val="000000"/>
                </a:solidFill>
                <a:latin typeface="Calibri" panose="020F0502020204030204" pitchFamily="34" charset="0"/>
              </a:rPr>
              <a:t>dont</a:t>
            </a:r>
            <a:r>
              <a:rPr lang="en-US" altLang="en-US" dirty="0">
                <a:solidFill>
                  <a:srgbClr val="000000"/>
                </a:solidFill>
                <a:latin typeface="Calibri" panose="020F0502020204030204" pitchFamily="34" charset="0"/>
              </a:rPr>
              <a:t> les plans </a:t>
            </a:r>
            <a:r>
              <a:rPr lang="en-US" altLang="en-US" dirty="0" err="1">
                <a:solidFill>
                  <a:srgbClr val="000000"/>
                </a:solidFill>
                <a:latin typeface="Calibri" panose="020F0502020204030204" pitchFamily="34" charset="0"/>
              </a:rPr>
              <a:t>d’amélioration</a:t>
            </a:r>
            <a:r>
              <a:rPr lang="en-US" altLang="en-US" dirty="0">
                <a:solidFill>
                  <a:srgbClr val="000000"/>
                </a:solidFill>
                <a:latin typeface="Calibri" panose="020F0502020204030204" pitchFamily="34" charset="0"/>
              </a:rPr>
              <a:t> de la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 </a:t>
            </a:r>
            <a:r>
              <a:rPr lang="en-US" altLang="en-US" dirty="0" err="1">
                <a:solidFill>
                  <a:srgbClr val="000000"/>
                </a:solidFill>
                <a:latin typeface="Calibri" panose="020F0502020204030204" pitchFamily="34" charset="0"/>
              </a:rPr>
              <a:t>peuvent</a:t>
            </a:r>
            <a:r>
              <a:rPr lang="en-US" altLang="en-US" dirty="0">
                <a:solidFill>
                  <a:srgbClr val="000000"/>
                </a:solidFill>
                <a:latin typeface="Calibri" panose="020F0502020204030204" pitchFamily="34" charset="0"/>
              </a:rPr>
              <a:t> aider à faire </a:t>
            </a:r>
            <a:r>
              <a:rPr lang="en-US" altLang="en-US" dirty="0" err="1">
                <a:solidFill>
                  <a:srgbClr val="000000"/>
                </a:solidFill>
                <a:latin typeface="Calibri" panose="020F0502020204030204" pitchFamily="34" charset="0"/>
              </a:rPr>
              <a:t>progresser</a:t>
            </a:r>
            <a:r>
              <a:rPr lang="en-US" altLang="en-US" dirty="0">
                <a:solidFill>
                  <a:srgbClr val="000000"/>
                </a:solidFill>
                <a:latin typeface="Calibri" panose="020F0502020204030204" pitchFamily="34" charset="0"/>
              </a:rPr>
              <a:t> les </a:t>
            </a:r>
            <a:r>
              <a:rPr lang="en-US" altLang="en-US" dirty="0" err="1">
                <a:solidFill>
                  <a:srgbClr val="000000"/>
                </a:solidFill>
                <a:latin typeface="Calibri" panose="020F0502020204030204" pitchFamily="34" charset="0"/>
              </a:rPr>
              <a:t>normes</a:t>
            </a:r>
            <a:r>
              <a:rPr lang="en-US" altLang="en-US" dirty="0">
                <a:solidFill>
                  <a:srgbClr val="000000"/>
                </a:solidFill>
                <a:latin typeface="Calibri" panose="020F0502020204030204" pitchFamily="34" charset="0"/>
              </a:rPr>
              <a:t> de </a:t>
            </a:r>
            <a:r>
              <a:rPr lang="en-US" altLang="en-US" dirty="0" err="1">
                <a:solidFill>
                  <a:srgbClr val="000000"/>
                </a:solidFill>
                <a:latin typeface="Calibri" panose="020F0502020204030204" pitchFamily="34" charset="0"/>
              </a:rPr>
              <a:t>qualité</a:t>
            </a:r>
            <a:r>
              <a:rPr lang="en-US" altLang="en-US" dirty="0">
                <a:solidFill>
                  <a:srgbClr val="000000"/>
                </a:solidFill>
                <a:latin typeface="Calibri" panose="020F0502020204030204" pitchFamily="34" charset="0"/>
              </a:rPr>
              <a:t>.</a:t>
            </a:r>
          </a:p>
        </p:txBody>
      </p:sp>
      <p:sp>
        <p:nvSpPr>
          <p:cNvPr id="4" name="Slide Number Placeholder 3"/>
          <p:cNvSpPr>
            <a:spLocks noGrp="1"/>
          </p:cNvSpPr>
          <p:nvPr>
            <p:ph type="sldNum" sz="quarter" idx="10"/>
          </p:nvPr>
        </p:nvSpPr>
        <p:spPr/>
        <p:txBody>
          <a:bodyPr/>
          <a:lstStyle/>
          <a:p>
            <a:fld id="{0597D704-995A-451A-AAA2-B9462F0B3A37}" type="slidenum">
              <a:rPr lang="en-CA" altLang="en-US"/>
              <a:pPr/>
              <a:t>8</a:t>
            </a:fld>
            <a:endParaRPr lang="en-CA" altLang="en-US"/>
          </a:p>
        </p:txBody>
      </p:sp>
    </p:spTree>
    <p:extLst>
      <p:ext uri="{BB962C8B-B14F-4D97-AF65-F5344CB8AC3E}">
        <p14:creationId xmlns:p14="http://schemas.microsoft.com/office/powerpoint/2010/main" val="38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39B220-3ACD-417A-A277-ED0BABC3D348}"/>
              </a:ext>
            </a:extLst>
          </p:cNvPr>
          <p:cNvSpPr/>
          <p:nvPr userDrawn="1"/>
        </p:nvSpPr>
        <p:spPr bwMode="auto">
          <a:xfrm>
            <a:off x="3" y="0"/>
            <a:ext cx="423949" cy="1356972"/>
          </a:xfrm>
          <a:prstGeom prst="rect">
            <a:avLst/>
          </a:prstGeom>
          <a:gradFill>
            <a:gsLst>
              <a:gs pos="100000">
                <a:schemeClr val="bg1"/>
              </a:gs>
              <a:gs pos="0">
                <a:srgbClr val="92278F"/>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4">
            <a:extLst>
              <a:ext uri="{FF2B5EF4-FFF2-40B4-BE49-F238E27FC236}">
                <a16:creationId xmlns:a16="http://schemas.microsoft.com/office/drawing/2014/main" id="{B4D06F2E-1418-4481-BA27-7E36F4C8E124}"/>
              </a:ext>
            </a:extLst>
          </p:cNvPr>
          <p:cNvSpPr/>
          <p:nvPr userDrawn="1"/>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6" name="Picture 5">
            <a:extLst>
              <a:ext uri="{FF2B5EF4-FFF2-40B4-BE49-F238E27FC236}">
                <a16:creationId xmlns:a16="http://schemas.microsoft.com/office/drawing/2014/main" id="{7D100064-E503-4A11-B387-824DF9692EF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7084095" y="3924300"/>
            <a:ext cx="1771276" cy="612293"/>
          </a:xfrm>
          <a:prstGeom prst="rect">
            <a:avLst/>
          </a:prstGeom>
          <a:noFill/>
          <a:ln>
            <a:noFill/>
          </a:ln>
        </p:spPr>
      </p:pic>
    </p:spTree>
    <p:extLst>
      <p:ext uri="{BB962C8B-B14F-4D97-AF65-F5344CB8AC3E}">
        <p14:creationId xmlns:p14="http://schemas.microsoft.com/office/powerpoint/2010/main" val="26457670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slide_quote">
    <p:spTree>
      <p:nvGrpSpPr>
        <p:cNvPr id="1" name=""/>
        <p:cNvGrpSpPr/>
        <p:nvPr/>
      </p:nvGrpSpPr>
      <p:grpSpPr>
        <a:xfrm>
          <a:off x="0" y="0"/>
          <a:ext cx="0" cy="0"/>
          <a:chOff x="0" y="0"/>
          <a:chExt cx="0" cy="0"/>
        </a:xfrm>
      </p:grpSpPr>
      <p:sp>
        <p:nvSpPr>
          <p:cNvPr id="2" name="Title 1"/>
          <p:cNvSpPr>
            <a:spLocks noGrp="1"/>
          </p:cNvSpPr>
          <p:nvPr>
            <p:ph type="title"/>
          </p:nvPr>
        </p:nvSpPr>
        <p:spPr>
          <a:xfrm>
            <a:off x="722314" y="1815667"/>
            <a:ext cx="6081935" cy="1021556"/>
          </a:xfrm>
        </p:spPr>
        <p:txBody>
          <a:bodyPr anchor="t"/>
          <a:lstStyle>
            <a:lvl1pPr algn="l">
              <a:lnSpc>
                <a:spcPts val="2925"/>
              </a:lnSpc>
              <a:spcAft>
                <a:spcPts val="900"/>
              </a:spcAft>
              <a:defRPr sz="2700" b="1" cap="none">
                <a:solidFill>
                  <a:schemeClr val="tx1"/>
                </a:solidFill>
              </a:defRPr>
            </a:lvl1pPr>
          </a:lstStyle>
          <a:p>
            <a:r>
              <a:rPr lang="en-US" dirty="0"/>
              <a:t>Click to edit Master title style</a:t>
            </a:r>
            <a:endParaRPr lang="en-CA" dirty="0"/>
          </a:p>
        </p:txBody>
      </p:sp>
      <p:pic>
        <p:nvPicPr>
          <p:cNvPr id="8" name="Picture 7" descr="HQO_Logo_English_Negative.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704856" y="4567497"/>
            <a:ext cx="1259632" cy="597167"/>
          </a:xfrm>
          <a:prstGeom prst="rect">
            <a:avLst/>
          </a:prstGeom>
        </p:spPr>
      </p:pic>
      <p:sp>
        <p:nvSpPr>
          <p:cNvPr id="4" name="TextBox 3"/>
          <p:cNvSpPr txBox="1"/>
          <p:nvPr userDrawn="1"/>
        </p:nvSpPr>
        <p:spPr>
          <a:xfrm>
            <a:off x="7156825" y="-11206"/>
            <a:ext cx="1191352" cy="2977738"/>
          </a:xfrm>
          <a:prstGeom prst="rect">
            <a:avLst/>
          </a:prstGeom>
          <a:noFill/>
        </p:spPr>
        <p:txBody>
          <a:bodyPr wrap="none" rtlCol="0">
            <a:spAutoFit/>
          </a:bodyPr>
          <a:lstStyle/>
          <a:p>
            <a:r>
              <a:rPr lang="en-US" sz="18750" u="none" dirty="0">
                <a:solidFill>
                  <a:schemeClr val="tx2"/>
                </a:solidFill>
                <a:latin typeface="ITC Century Std Book"/>
                <a:cs typeface="ITC Century Std Book"/>
              </a:rPr>
              <a:t>”</a:t>
            </a:r>
          </a:p>
        </p:txBody>
      </p:sp>
      <p:sp>
        <p:nvSpPr>
          <p:cNvPr id="3" name="TextBox 2">
            <a:extLst>
              <a:ext uri="{FF2B5EF4-FFF2-40B4-BE49-F238E27FC236}">
                <a16:creationId xmlns:a16="http://schemas.microsoft.com/office/drawing/2014/main" id="{08173EB5-6E37-6A8B-8AD6-B283E815067F}"/>
              </a:ext>
            </a:extLst>
          </p:cNvPr>
          <p:cNvSpPr txBox="1"/>
          <p:nvPr userDrawn="1"/>
        </p:nvSpPr>
        <p:spPr>
          <a:xfrm>
            <a:off x="7814777" y="4793304"/>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dirty="0">
              <a:solidFill>
                <a:schemeClr val="tx2"/>
              </a:solidFill>
              <a:latin typeface="+mn-lt"/>
              <a:cs typeface="Calibri" panose="020F0502020204030204" pitchFamily="34" charset="0"/>
            </a:endParaRPr>
          </a:p>
        </p:txBody>
      </p:sp>
      <p:sp>
        <p:nvSpPr>
          <p:cNvPr id="6" name="Rectangle 5">
            <a:extLst>
              <a:ext uri="{FF2B5EF4-FFF2-40B4-BE49-F238E27FC236}">
                <a16:creationId xmlns:a16="http://schemas.microsoft.com/office/drawing/2014/main" id="{C78635DC-7AEE-C0E1-BB8B-ADA41C76AE26}"/>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9" name="Picture 8">
            <a:extLst>
              <a:ext uri="{FF2B5EF4-FFF2-40B4-BE49-F238E27FC236}">
                <a16:creationId xmlns:a16="http://schemas.microsoft.com/office/drawing/2014/main" id="{533EE325-9F00-4972-AD38-BF5F5B74B43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50733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841772"/>
            <a:ext cx="7772400" cy="17907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Raleway" pitchFamily="2" charset="0"/>
              </a:defRPr>
            </a:lvl1pPr>
          </a:lstStyle>
          <a:p>
            <a:fld id="{CE2D9F10-9B8B-6449-AE9C-5491A74E0718}" type="datetimeFigureOut">
              <a:rPr lang="en-US" smtClean="0"/>
              <a:pPr/>
              <a:t>3/28/2023</a:t>
            </a:fld>
            <a:endParaRPr lang="en-US" dirty="0"/>
          </a:p>
        </p:txBody>
      </p:sp>
      <p:sp>
        <p:nvSpPr>
          <p:cNvPr id="5" name="Footer Placeholder 4"/>
          <p:cNvSpPr>
            <a:spLocks noGrp="1"/>
          </p:cNvSpPr>
          <p:nvPr>
            <p:ph type="ftr" sz="quarter" idx="11"/>
          </p:nvPr>
        </p:nvSpPr>
        <p:spPr/>
        <p:txBody>
          <a:bodyPr/>
          <a:lstStyle>
            <a:lvl1pPr>
              <a:defRPr>
                <a:solidFill>
                  <a:schemeClr val="tx1"/>
                </a:solidFill>
                <a:latin typeface="Raleway" pitchFamily="2" charset="0"/>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latin typeface="Raleway" pitchFamily="2" charset="0"/>
              </a:defRPr>
            </a:lvl1pPr>
          </a:lstStyle>
          <a:p>
            <a:fld id="{9EDB5DC2-4376-BF46-A122-797D57CA887C}" type="slidenum">
              <a:rPr lang="en-US" smtClean="0"/>
              <a:pPr/>
              <a:t>‹#›</a:t>
            </a:fld>
            <a:endParaRPr lang="en-US" dirty="0"/>
          </a:p>
        </p:txBody>
      </p:sp>
    </p:spTree>
    <p:extLst>
      <p:ext uri="{BB962C8B-B14F-4D97-AF65-F5344CB8AC3E}">
        <p14:creationId xmlns:p14="http://schemas.microsoft.com/office/powerpoint/2010/main" val="3352757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ullets">
    <p:spTree>
      <p:nvGrpSpPr>
        <p:cNvPr id="1" name=""/>
        <p:cNvGrpSpPr/>
        <p:nvPr/>
      </p:nvGrpSpPr>
      <p:grpSpPr>
        <a:xfrm>
          <a:off x="0" y="0"/>
          <a:ext cx="0" cy="0"/>
          <a:chOff x="0" y="0"/>
          <a:chExt cx="0" cy="0"/>
        </a:xfrm>
      </p:grpSpPr>
      <p:sp>
        <p:nvSpPr>
          <p:cNvPr id="4" name="TextBox 3"/>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sp>
        <p:nvSpPr>
          <p:cNvPr id="2" name="Title 1"/>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sp>
        <p:nvSpPr>
          <p:cNvPr id="3" name="Content Placeholder 2"/>
          <p:cNvSpPr>
            <a:spLocks noGrp="1"/>
          </p:cNvSpPr>
          <p:nvPr>
            <p:ph idx="1"/>
          </p:nvPr>
        </p:nvSpPr>
        <p:spPr>
          <a:xfrm>
            <a:off x="457200" y="1275606"/>
            <a:ext cx="8229600" cy="3186354"/>
          </a:xfrm>
        </p:spPr>
        <p:txBody>
          <a:bodyPr/>
          <a:lstStyle>
            <a:lvl1pPr>
              <a:buClr>
                <a:srgbClr val="00B2E3"/>
              </a:buClr>
              <a:defRPr>
                <a:solidFill>
                  <a:schemeClr val="tx1"/>
                </a:solidFill>
              </a:defRPr>
            </a:lvl1pPr>
            <a:lvl2pPr>
              <a:buClr>
                <a:srgbClr val="00B2E3"/>
              </a:buClr>
              <a:defRPr/>
            </a:lvl2pPr>
            <a:lvl3pPr>
              <a:buClr>
                <a:srgbClr val="00B2E3"/>
              </a:buClr>
              <a:defRPr/>
            </a:lvl3pPr>
            <a:lvl4pPr>
              <a:buClr>
                <a:srgbClr val="00B2E3"/>
              </a:buClr>
              <a:defRPr/>
            </a:lvl4pPr>
            <a:lvl5pPr>
              <a:buClr>
                <a:srgbClr val="00B2E3"/>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Rectangle 5">
            <a:extLst>
              <a:ext uri="{FF2B5EF4-FFF2-40B4-BE49-F238E27FC236}">
                <a16:creationId xmlns:a16="http://schemas.microsoft.com/office/drawing/2014/main" id="{5E9F1A82-9D54-4801-8572-9152A6C6BCF8}"/>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7" name="Picture 6">
            <a:extLst>
              <a:ext uri="{FF2B5EF4-FFF2-40B4-BE49-F238E27FC236}">
                <a16:creationId xmlns:a16="http://schemas.microsoft.com/office/drawing/2014/main" id="{4FDD9763-7EB9-480A-828E-12C81B485A7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955607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sp>
        <p:nvSpPr>
          <p:cNvPr id="10" name="Content Placeholder 2">
            <a:extLst>
              <a:ext uri="{FF2B5EF4-FFF2-40B4-BE49-F238E27FC236}">
                <a16:creationId xmlns:a16="http://schemas.microsoft.com/office/drawing/2014/main" id="{DDA31B9F-8F0D-0243-AF54-41CCCB10923A}"/>
              </a:ext>
            </a:extLst>
          </p:cNvPr>
          <p:cNvSpPr>
            <a:spLocks noGrp="1"/>
          </p:cNvSpPr>
          <p:nvPr>
            <p:ph idx="1"/>
          </p:nvPr>
        </p:nvSpPr>
        <p:spPr>
          <a:xfrm>
            <a:off x="457200" y="1275606"/>
            <a:ext cx="8229600" cy="3186354"/>
          </a:xfrm>
        </p:spPr>
        <p:txBody>
          <a:bodyPr/>
          <a:lstStyle>
            <a:lvl1pPr marL="0" indent="0">
              <a:buClr>
                <a:srgbClr val="00B2E3"/>
              </a:buClr>
              <a:buFontTx/>
              <a:buNone/>
              <a:defRPr>
                <a:solidFill>
                  <a:schemeClr val="tx1"/>
                </a:solidFill>
              </a:defRPr>
            </a:lvl1pPr>
            <a:lvl2pPr marL="457200" indent="0">
              <a:buClr>
                <a:srgbClr val="00B2E3"/>
              </a:buClr>
              <a:buFontTx/>
              <a:buNone/>
              <a:defRPr/>
            </a:lvl2pPr>
            <a:lvl3pPr marL="914400" indent="0">
              <a:buClr>
                <a:srgbClr val="00B2E3"/>
              </a:buClr>
              <a:buFontTx/>
              <a:buNone/>
              <a:defRPr/>
            </a:lvl3pPr>
            <a:lvl4pPr marL="1371600" indent="0">
              <a:buClr>
                <a:srgbClr val="00B2E3"/>
              </a:buClr>
              <a:buFontTx/>
              <a:buNone/>
              <a:defRPr/>
            </a:lvl4pPr>
            <a:lvl5pPr marL="1828800" indent="0">
              <a:buClr>
                <a:srgbClr val="00B2E3"/>
              </a:buClr>
              <a:buFontTx/>
              <a:buNone/>
              <a:defRPr/>
            </a:lvl5pPr>
          </a:lstStyle>
          <a:p>
            <a:pPr lvl="0"/>
            <a:r>
              <a:rPr lang="en-US" dirty="0"/>
              <a:t>Click to edit Master text styles</a:t>
            </a:r>
            <a:endParaRPr lang="en-CA" dirty="0"/>
          </a:p>
        </p:txBody>
      </p:sp>
      <p:pic>
        <p:nvPicPr>
          <p:cNvPr id="7" name="Picture 6">
            <a:extLst>
              <a:ext uri="{FF2B5EF4-FFF2-40B4-BE49-F238E27FC236}">
                <a16:creationId xmlns:a16="http://schemas.microsoft.com/office/drawing/2014/main" id="{25D67995-4948-4C72-A026-736503A383D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39420031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Graph Titl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389F46-2B3C-4752-8A83-BDBFDA4A3B71}"/>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6" name="Title 1">
            <a:extLst>
              <a:ext uri="{FF2B5EF4-FFF2-40B4-BE49-F238E27FC236}">
                <a16:creationId xmlns:a16="http://schemas.microsoft.com/office/drawing/2014/main" id="{5C614D70-6F9B-B845-9818-088654AFE70B}"/>
              </a:ext>
            </a:extLst>
          </p:cNvPr>
          <p:cNvSpPr>
            <a:spLocks noGrp="1"/>
          </p:cNvSpPr>
          <p:nvPr>
            <p:ph type="title"/>
          </p:nvPr>
        </p:nvSpPr>
        <p:spPr>
          <a:xfrm>
            <a:off x="457200" y="164144"/>
            <a:ext cx="7139136" cy="874432"/>
          </a:xfrm>
        </p:spPr>
        <p:txBody>
          <a:bodyPr anchor="t"/>
          <a:lstStyle>
            <a:lvl1pPr>
              <a:defRPr>
                <a:solidFill>
                  <a:schemeClr val="tx1"/>
                </a:solidFill>
              </a:defRPr>
            </a:lvl1pPr>
          </a:lstStyle>
          <a:p>
            <a:r>
              <a:rPr lang="en-US" dirty="0"/>
              <a:t>Click to edit Master title style</a:t>
            </a:r>
            <a:endParaRPr lang="en-CA" dirty="0"/>
          </a:p>
        </p:txBody>
      </p:sp>
      <p:sp>
        <p:nvSpPr>
          <p:cNvPr id="8" name="TextBox 7">
            <a:extLst>
              <a:ext uri="{FF2B5EF4-FFF2-40B4-BE49-F238E27FC236}">
                <a16:creationId xmlns:a16="http://schemas.microsoft.com/office/drawing/2014/main" id="{5B55B22C-40BD-AB4B-81F9-D4F4D964930B}"/>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1"/>
                </a:solidFill>
                <a:latin typeface="Arial"/>
                <a:cs typeface="Arial"/>
              </a:rPr>
              <a:pPr algn="r" eaLnBrk="1" hangingPunct="1">
                <a:spcBef>
                  <a:spcPct val="50000"/>
                </a:spcBef>
              </a:pPr>
              <a:t>‹#›</a:t>
            </a:fld>
            <a:endParaRPr lang="en-US" altLang="en-US" sz="1100" b="0" u="none" dirty="0">
              <a:solidFill>
                <a:schemeClr val="tx1"/>
              </a:solidFill>
              <a:latin typeface="Arial"/>
              <a:cs typeface="Arial"/>
            </a:endParaRPr>
          </a:p>
        </p:txBody>
      </p:sp>
      <p:graphicFrame>
        <p:nvGraphicFramePr>
          <p:cNvPr id="7" name="Table 6">
            <a:extLst>
              <a:ext uri="{FF2B5EF4-FFF2-40B4-BE49-F238E27FC236}">
                <a16:creationId xmlns:a16="http://schemas.microsoft.com/office/drawing/2014/main" id="{3CACEB7F-15DD-6F42-A3C9-367277CAE83B}"/>
              </a:ext>
            </a:extLst>
          </p:cNvPr>
          <p:cNvGraphicFramePr>
            <a:graphicFrameLocks noGrp="1"/>
          </p:cNvGraphicFramePr>
          <p:nvPr userDrawn="1">
            <p:extLst>
              <p:ext uri="{D42A27DB-BD31-4B8C-83A1-F6EECF244321}">
                <p14:modId xmlns:p14="http://schemas.microsoft.com/office/powerpoint/2010/main" val="2201604894"/>
              </p:ext>
            </p:extLst>
          </p:nvPr>
        </p:nvGraphicFramePr>
        <p:xfrm>
          <a:off x="571477" y="1965193"/>
          <a:ext cx="8109839" cy="370840"/>
        </p:xfrm>
        <a:graphic>
          <a:graphicData uri="http://schemas.openxmlformats.org/drawingml/2006/table">
            <a:tbl>
              <a:tblPr firstRow="1" bandRow="1">
                <a:tableStyleId>{5C22544A-7EE6-4342-B048-85BDC9FD1C3A}</a:tableStyleId>
              </a:tblPr>
              <a:tblGrid>
                <a:gridCol w="8109839">
                  <a:extLst>
                    <a:ext uri="{9D8B030D-6E8A-4147-A177-3AD203B41FA5}">
                      <a16:colId xmlns:a16="http://schemas.microsoft.com/office/drawing/2014/main" val="20000"/>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sz="1200" b="1" i="0" u="none" dirty="0">
                          <a:solidFill>
                            <a:srgbClr val="000000"/>
                          </a:solidFill>
                          <a:latin typeface="Calibri" panose="020F0502020204030204" pitchFamily="34" charset="0"/>
                          <a:cs typeface="Calibri" panose="020F0502020204030204" pitchFamily="34" charset="0"/>
                        </a:rPr>
                        <a:t>Graph title can go here. Recommended length: 15 words. Calibri 12 pt.</a:t>
                      </a:r>
                    </a:p>
                  </a:txBody>
                  <a:tcPr anchor="ct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0"/>
                  </a:ext>
                </a:extLst>
              </a:tr>
            </a:tbl>
          </a:graphicData>
        </a:graphic>
      </p:graphicFrame>
      <p:pic>
        <p:nvPicPr>
          <p:cNvPr id="10" name="Picture 9">
            <a:extLst>
              <a:ext uri="{FF2B5EF4-FFF2-40B4-BE49-F238E27FC236}">
                <a16:creationId xmlns:a16="http://schemas.microsoft.com/office/drawing/2014/main" id="{05791C02-F2BA-429E-87D4-179D922F49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673691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Divider">
    <p:bg>
      <p:bgPr>
        <a:solidFill>
          <a:srgbClr val="00B2E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dirty="0"/>
              <a:t>Click to edit Master title style</a:t>
            </a:r>
            <a:endParaRPr lang="en-CA" dirty="0"/>
          </a:p>
        </p:txBody>
      </p:sp>
      <p:sp>
        <p:nvSpPr>
          <p:cNvPr id="4" name="Rectangle 3">
            <a:extLst>
              <a:ext uri="{FF2B5EF4-FFF2-40B4-BE49-F238E27FC236}">
                <a16:creationId xmlns:a16="http://schemas.microsoft.com/office/drawing/2014/main" id="{FC22E14C-C515-44CF-A19F-E393ABBBD456}"/>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TextBox 4">
            <a:extLst>
              <a:ext uri="{FF2B5EF4-FFF2-40B4-BE49-F238E27FC236}">
                <a16:creationId xmlns:a16="http://schemas.microsoft.com/office/drawing/2014/main" id="{57425822-9F98-5744-998D-767DF82FEB20}"/>
              </a:ext>
            </a:extLst>
          </p:cNvPr>
          <p:cNvSpPr txBox="1"/>
          <p:nvPr userDrawn="1"/>
        </p:nvSpPr>
        <p:spPr>
          <a:xfrm>
            <a:off x="7724259" y="4749625"/>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bg1"/>
                </a:solidFill>
                <a:latin typeface="Arial"/>
                <a:cs typeface="Arial"/>
              </a:rPr>
              <a:pPr algn="r" eaLnBrk="1" hangingPunct="1">
                <a:spcBef>
                  <a:spcPct val="50000"/>
                </a:spcBef>
              </a:pPr>
              <a:t>‹#›</a:t>
            </a:fld>
            <a:endParaRPr lang="en-US" altLang="en-US" sz="1100" b="0" u="none" dirty="0">
              <a:solidFill>
                <a:schemeClr val="bg1"/>
              </a:solidFill>
              <a:latin typeface="Arial"/>
              <a:cs typeface="Arial"/>
            </a:endParaRPr>
          </a:p>
        </p:txBody>
      </p:sp>
    </p:spTree>
    <p:extLst>
      <p:ext uri="{BB962C8B-B14F-4D97-AF65-F5344CB8AC3E}">
        <p14:creationId xmlns:p14="http://schemas.microsoft.com/office/powerpoint/2010/main" val="38623294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6DA9311-CE82-2D41-8781-D72699AE537D}"/>
              </a:ext>
            </a:extLst>
          </p:cNvPr>
          <p:cNvSpPr>
            <a:spLocks noGrp="1"/>
          </p:cNvSpPr>
          <p:nvPr>
            <p:ph type="dt" sz="half" idx="10"/>
          </p:nvPr>
        </p:nvSpPr>
        <p:spPr/>
        <p:txBody>
          <a:bodyPr/>
          <a:lstStyle>
            <a:lvl1pPr>
              <a:defRPr>
                <a:latin typeface="Raleway" pitchFamily="2" charset="0"/>
              </a:defRPr>
            </a:lvl1pPr>
          </a:lstStyle>
          <a:p>
            <a:fld id="{7C168D28-9C6A-8D48-B7F5-3AF471BC95E1}" type="datetimeFigureOut">
              <a:rPr lang="en-US" smtClean="0"/>
              <a:pPr/>
              <a:t>3/28/2023</a:t>
            </a:fld>
            <a:endParaRPr lang="en-US" dirty="0"/>
          </a:p>
        </p:txBody>
      </p:sp>
      <p:sp>
        <p:nvSpPr>
          <p:cNvPr id="3" name="Footer Placeholder 2">
            <a:extLst>
              <a:ext uri="{FF2B5EF4-FFF2-40B4-BE49-F238E27FC236}">
                <a16:creationId xmlns:a16="http://schemas.microsoft.com/office/drawing/2014/main" id="{F72DB97A-385D-9F4C-B060-C3FCE2706789}"/>
              </a:ext>
            </a:extLst>
          </p:cNvPr>
          <p:cNvSpPr>
            <a:spLocks noGrp="1"/>
          </p:cNvSpPr>
          <p:nvPr>
            <p:ph type="ftr" sz="quarter" idx="11"/>
          </p:nvPr>
        </p:nvSpPr>
        <p:spPr/>
        <p:txBody>
          <a:bodyPr/>
          <a:lstStyle>
            <a:lvl1pPr>
              <a:defRPr>
                <a:solidFill>
                  <a:schemeClr val="tx1"/>
                </a:solidFill>
                <a:latin typeface="Raleway" pitchFamily="2" charset="0"/>
              </a:defRPr>
            </a:lvl1pPr>
          </a:lstStyle>
          <a:p>
            <a:endParaRPr lang="en-US" dirty="0"/>
          </a:p>
        </p:txBody>
      </p:sp>
      <p:sp>
        <p:nvSpPr>
          <p:cNvPr id="4" name="Slide Number Placeholder 3">
            <a:extLst>
              <a:ext uri="{FF2B5EF4-FFF2-40B4-BE49-F238E27FC236}">
                <a16:creationId xmlns:a16="http://schemas.microsoft.com/office/drawing/2014/main" id="{FADBC014-09CC-794F-938C-4A97C8C7847D}"/>
              </a:ext>
            </a:extLst>
          </p:cNvPr>
          <p:cNvSpPr>
            <a:spLocks noGrp="1"/>
          </p:cNvSpPr>
          <p:nvPr>
            <p:ph type="sldNum" sz="quarter" idx="12"/>
          </p:nvPr>
        </p:nvSpPr>
        <p:spPr/>
        <p:txBody>
          <a:bodyPr/>
          <a:lstStyle>
            <a:lvl1pPr>
              <a:defRPr>
                <a:solidFill>
                  <a:schemeClr val="tx1"/>
                </a:solidFill>
                <a:latin typeface="Raleway" pitchFamily="2" charset="0"/>
              </a:defRPr>
            </a:lvl1pPr>
          </a:lstStyle>
          <a:p>
            <a:fld id="{B869D1F6-CCE9-2E47-9A77-EEFFC8AF0AA6}" type="slidenum">
              <a:rPr lang="en-US" smtClean="0"/>
              <a:pPr/>
              <a:t>‹#›</a:t>
            </a:fld>
            <a:endParaRPr lang="en-US" dirty="0"/>
          </a:p>
        </p:txBody>
      </p:sp>
    </p:spTree>
    <p:extLst>
      <p:ext uri="{BB962C8B-B14F-4D97-AF65-F5344CB8AC3E}">
        <p14:creationId xmlns:p14="http://schemas.microsoft.com/office/powerpoint/2010/main" val="971909287"/>
      </p:ext>
    </p:extLst>
  </p:cSld>
  <p:clrMapOvr>
    <a:masterClrMapping/>
  </p:clrMapOvr>
  <p:transition spd="slow" advClick="0" advTm="3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slide_images">
    <p:spTree>
      <p:nvGrpSpPr>
        <p:cNvPr id="1" name=""/>
        <p:cNvGrpSpPr/>
        <p:nvPr/>
      </p:nvGrpSpPr>
      <p:grpSpPr>
        <a:xfrm>
          <a:off x="0" y="0"/>
          <a:ext cx="0" cy="0"/>
          <a:chOff x="0" y="0"/>
          <a:chExt cx="0" cy="0"/>
        </a:xfrm>
      </p:grpSpPr>
      <p:sp>
        <p:nvSpPr>
          <p:cNvPr id="8" name="TextBox 7"/>
          <p:cNvSpPr txBox="1"/>
          <p:nvPr userDrawn="1"/>
        </p:nvSpPr>
        <p:spPr>
          <a:xfrm>
            <a:off x="7724259" y="4765346"/>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chemeClr val="tx2"/>
                </a:solidFill>
                <a:latin typeface="+mn-lt"/>
                <a:cs typeface="Calibri" panose="020F0502020204030204" pitchFamily="34" charset="0"/>
              </a:rPr>
              <a:pPr algn="r" eaLnBrk="1" hangingPunct="1">
                <a:spcBef>
                  <a:spcPct val="50000"/>
                </a:spcBef>
              </a:pPr>
              <a:t>‹#›</a:t>
            </a:fld>
            <a:endParaRPr lang="en-US" altLang="en-US" sz="1100" u="none" dirty="0">
              <a:solidFill>
                <a:schemeClr val="tx2"/>
              </a:solidFill>
              <a:latin typeface="+mn-lt"/>
              <a:cs typeface="Calibri" panose="020F0502020204030204" pitchFamily="34" charset="0"/>
            </a:endParaRPr>
          </a:p>
        </p:txBody>
      </p:sp>
      <p:sp>
        <p:nvSpPr>
          <p:cNvPr id="5" name="Title 1"/>
          <p:cNvSpPr>
            <a:spLocks noGrp="1"/>
          </p:cNvSpPr>
          <p:nvPr>
            <p:ph type="title"/>
          </p:nvPr>
        </p:nvSpPr>
        <p:spPr>
          <a:xfrm>
            <a:off x="457200" y="205979"/>
            <a:ext cx="8244584" cy="874432"/>
          </a:xfrm>
        </p:spPr>
        <p:txBody>
          <a:bodyPr anchor="ctr"/>
          <a:lstStyle>
            <a:lvl1pPr>
              <a:defRPr>
                <a:solidFill>
                  <a:schemeClr val="tx1"/>
                </a:solidFill>
              </a:defRPr>
            </a:lvl1pPr>
          </a:lstStyle>
          <a:p>
            <a:r>
              <a:rPr lang="en-US" dirty="0"/>
              <a:t>Click to edit Master title style</a:t>
            </a:r>
            <a:endParaRPr lang="en-CA" dirty="0"/>
          </a:p>
        </p:txBody>
      </p:sp>
      <p:sp>
        <p:nvSpPr>
          <p:cNvPr id="3" name="Rectangle 2">
            <a:extLst>
              <a:ext uri="{FF2B5EF4-FFF2-40B4-BE49-F238E27FC236}">
                <a16:creationId xmlns:a16="http://schemas.microsoft.com/office/drawing/2014/main" id="{1A9EEAEA-6CEE-8FFD-CFFE-874BD7E95225}"/>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6" name="Picture 5">
            <a:extLst>
              <a:ext uri="{FF2B5EF4-FFF2-40B4-BE49-F238E27FC236}">
                <a16:creationId xmlns:a16="http://schemas.microsoft.com/office/drawing/2014/main" id="{208325FF-F7DE-41CB-ADBD-1417FAE9A4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28118262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lides option 2">
    <p:spTree>
      <p:nvGrpSpPr>
        <p:cNvPr id="1" name=""/>
        <p:cNvGrpSpPr/>
        <p:nvPr/>
      </p:nvGrpSpPr>
      <p:grpSpPr>
        <a:xfrm>
          <a:off x="0" y="0"/>
          <a:ext cx="0" cy="0"/>
          <a:chOff x="0" y="0"/>
          <a:chExt cx="0" cy="0"/>
        </a:xfrm>
      </p:grpSpPr>
      <p:sp>
        <p:nvSpPr>
          <p:cNvPr id="7" name="TextBox 6"/>
          <p:cNvSpPr txBox="1"/>
          <p:nvPr userDrawn="1"/>
        </p:nvSpPr>
        <p:spPr>
          <a:xfrm>
            <a:off x="7620000" y="4857750"/>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b="0" u="none">
                <a:solidFill>
                  <a:schemeClr val="tx2"/>
                </a:solidFill>
                <a:latin typeface="+mn-lt"/>
                <a:cs typeface="Calibri" panose="020F0502020204030204" pitchFamily="34" charset="0"/>
              </a:rPr>
              <a:pPr algn="r" eaLnBrk="1" hangingPunct="1">
                <a:spcBef>
                  <a:spcPct val="50000"/>
                </a:spcBef>
              </a:pPr>
              <a:t>‹#›</a:t>
            </a:fld>
            <a:endParaRPr lang="en-US" altLang="en-US" sz="1100" b="0" u="none" dirty="0">
              <a:solidFill>
                <a:schemeClr val="tx2"/>
              </a:solidFill>
              <a:latin typeface="+mn-lt"/>
              <a:cs typeface="Calibri" panose="020F0502020204030204" pitchFamily="34" charset="0"/>
            </a:endParaRPr>
          </a:p>
        </p:txBody>
      </p:sp>
      <p:sp>
        <p:nvSpPr>
          <p:cNvPr id="3" name="Rectangle 2">
            <a:extLst>
              <a:ext uri="{FF2B5EF4-FFF2-40B4-BE49-F238E27FC236}">
                <a16:creationId xmlns:a16="http://schemas.microsoft.com/office/drawing/2014/main" id="{9AA0312F-C07D-47A0-0F43-8036CB5F3172}"/>
              </a:ext>
            </a:extLst>
          </p:cNvPr>
          <p:cNvSpPr/>
          <p:nvPr userDrawn="1"/>
        </p:nvSpPr>
        <p:spPr bwMode="auto">
          <a:xfrm>
            <a:off x="3" y="0"/>
            <a:ext cx="423949" cy="1356972"/>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pic>
        <p:nvPicPr>
          <p:cNvPr id="5" name="Picture 4">
            <a:extLst>
              <a:ext uri="{FF2B5EF4-FFF2-40B4-BE49-F238E27FC236}">
                <a16:creationId xmlns:a16="http://schemas.microsoft.com/office/drawing/2014/main" id="{ED129198-54BF-4076-A372-A5527039F0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024" t="20788" r="8986" b="21004"/>
          <a:stretch/>
        </p:blipFill>
        <p:spPr bwMode="auto">
          <a:xfrm>
            <a:off x="211977" y="4571825"/>
            <a:ext cx="1028701" cy="355600"/>
          </a:xfrm>
          <a:prstGeom prst="rect">
            <a:avLst/>
          </a:prstGeom>
          <a:noFill/>
          <a:ln>
            <a:noFill/>
          </a:ln>
        </p:spPr>
      </p:pic>
    </p:spTree>
    <p:extLst>
      <p:ext uri="{BB962C8B-B14F-4D97-AF65-F5344CB8AC3E}">
        <p14:creationId xmlns:p14="http://schemas.microsoft.com/office/powerpoint/2010/main" val="1613713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lide_section divider">
    <p:bg>
      <p:bgPr>
        <a:solidFill>
          <a:srgbClr val="00B2E3"/>
        </a:solidFill>
        <a:effectLst/>
      </p:bgPr>
    </p:bg>
    <p:spTree>
      <p:nvGrpSpPr>
        <p:cNvPr id="1" name=""/>
        <p:cNvGrpSpPr/>
        <p:nvPr/>
      </p:nvGrpSpPr>
      <p:grpSpPr>
        <a:xfrm>
          <a:off x="0" y="0"/>
          <a:ext cx="0" cy="0"/>
          <a:chOff x="0" y="0"/>
          <a:chExt cx="0" cy="0"/>
        </a:xfrm>
      </p:grpSpPr>
      <p:sp>
        <p:nvSpPr>
          <p:cNvPr id="9" name="TextBox 8"/>
          <p:cNvSpPr txBox="1"/>
          <p:nvPr userDrawn="1"/>
        </p:nvSpPr>
        <p:spPr>
          <a:xfrm>
            <a:off x="7724259" y="4765347"/>
            <a:ext cx="1066800" cy="261610"/>
          </a:xfrm>
          <a:prstGeom prst="rect">
            <a:avLst/>
          </a:prstGeom>
          <a:noFill/>
        </p:spPr>
        <p:txBody>
          <a:bodyPr>
            <a:spAutoFit/>
          </a:bodyPr>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gn="r" eaLnBrk="1" hangingPunct="1">
              <a:spcBef>
                <a:spcPct val="50000"/>
              </a:spcBef>
            </a:pPr>
            <a:fld id="{150CB991-94F8-4AE6-BDC9-2D81A3868D43}" type="slidenum">
              <a:rPr lang="en-US" altLang="en-US" sz="1100" u="none">
                <a:solidFill>
                  <a:srgbClr val="FFFFFF"/>
                </a:solidFill>
                <a:latin typeface="Arial"/>
                <a:cs typeface="Arial"/>
              </a:rPr>
              <a:pPr algn="r" eaLnBrk="1" hangingPunct="1">
                <a:spcBef>
                  <a:spcPct val="50000"/>
                </a:spcBef>
              </a:pPr>
              <a:t>‹#›</a:t>
            </a:fld>
            <a:endParaRPr lang="en-US" altLang="en-US" sz="1100" u="none" dirty="0">
              <a:solidFill>
                <a:srgbClr val="FFFFFF"/>
              </a:solidFill>
              <a:latin typeface="Arial"/>
              <a:cs typeface="Arial"/>
            </a:endParaRPr>
          </a:p>
        </p:txBody>
      </p:sp>
      <p:sp>
        <p:nvSpPr>
          <p:cNvPr id="5" name="Title 1">
            <a:extLst>
              <a:ext uri="{FF2B5EF4-FFF2-40B4-BE49-F238E27FC236}">
                <a16:creationId xmlns:a16="http://schemas.microsoft.com/office/drawing/2014/main" id="{46904182-53F1-D854-87CC-C32B3275D116}"/>
              </a:ext>
            </a:extLst>
          </p:cNvPr>
          <p:cNvSpPr>
            <a:spLocks noGrp="1"/>
          </p:cNvSpPr>
          <p:nvPr>
            <p:ph type="title"/>
          </p:nvPr>
        </p:nvSpPr>
        <p:spPr>
          <a:xfrm>
            <a:off x="722316" y="1390727"/>
            <a:ext cx="6081935" cy="1477321"/>
          </a:xfrm>
        </p:spPr>
        <p:txBody>
          <a:bodyPr anchor="t"/>
          <a:lstStyle>
            <a:lvl1pPr algn="l">
              <a:defRPr sz="4000" b="1" cap="none">
                <a:solidFill>
                  <a:srgbClr val="FFFFFF"/>
                </a:solidFill>
              </a:defRPr>
            </a:lvl1pPr>
          </a:lstStyle>
          <a:p>
            <a:r>
              <a:rPr lang="en-US" dirty="0"/>
              <a:t>Click to edit Master title style</a:t>
            </a:r>
            <a:endParaRPr lang="en-CA" dirty="0"/>
          </a:p>
        </p:txBody>
      </p:sp>
      <p:sp>
        <p:nvSpPr>
          <p:cNvPr id="6" name="Rectangle 5">
            <a:extLst>
              <a:ext uri="{FF2B5EF4-FFF2-40B4-BE49-F238E27FC236}">
                <a16:creationId xmlns:a16="http://schemas.microsoft.com/office/drawing/2014/main" id="{191A28CB-1EAA-7404-B038-A85ACA4BF678}"/>
              </a:ext>
            </a:extLst>
          </p:cNvPr>
          <p:cNvSpPr/>
          <p:nvPr userDrawn="1"/>
        </p:nvSpPr>
        <p:spPr bwMode="auto">
          <a:xfrm rot="5400000">
            <a:off x="2855826" y="-1122097"/>
            <a:ext cx="317962" cy="4394004"/>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Tree>
    <p:extLst>
      <p:ext uri="{BB962C8B-B14F-4D97-AF65-F5344CB8AC3E}">
        <p14:creationId xmlns:p14="http://schemas.microsoft.com/office/powerpoint/2010/main" val="90518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bwMode="auto">
          <a:xfrm>
            <a:off x="457200" y="158168"/>
            <a:ext cx="7139136" cy="8388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title style</a:t>
            </a:r>
            <a:endParaRPr lang="en-CA" altLang="en-US" dirty="0"/>
          </a:p>
        </p:txBody>
      </p:sp>
      <p:sp>
        <p:nvSpPr>
          <p:cNvPr id="2052" name="Rectangle 3"/>
          <p:cNvSpPr>
            <a:spLocks noGrp="1" noChangeArrowheads="1"/>
          </p:cNvSpPr>
          <p:nvPr>
            <p:ph type="body" idx="1"/>
          </p:nvPr>
        </p:nvSpPr>
        <p:spPr bwMode="auto">
          <a:xfrm>
            <a:off x="457200" y="1221600"/>
            <a:ext cx="8229600" cy="32403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10800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endParaRPr lang="en-CA" altLang="en-US" dirty="0"/>
          </a:p>
        </p:txBody>
      </p:sp>
      <p:sp>
        <p:nvSpPr>
          <p:cNvPr id="7" name="Slide Number Placeholder 6"/>
          <p:cNvSpPr>
            <a:spLocks noGrp="1"/>
          </p:cNvSpPr>
          <p:nvPr>
            <p:ph type="sldNum" sz="quarter" idx="4"/>
          </p:nvPr>
        </p:nvSpPr>
        <p:spPr>
          <a:xfrm>
            <a:off x="4343400" y="4816502"/>
            <a:ext cx="457200" cy="225029"/>
          </a:xfrm>
          <a:prstGeom prst="rect">
            <a:avLst/>
          </a:prstGeom>
        </p:spPr>
        <p:txBody>
          <a:bodyPr vert="horz" wrap="square" lIns="91440" tIns="45720" rIns="91440" bIns="45720" numCol="1" anchor="ctr" anchorCtr="0" compatLnSpc="1">
            <a:prstTxWarp prst="textNoShape">
              <a:avLst/>
            </a:prstTxWarp>
          </a:bodyPr>
          <a:lstStyle>
            <a:lvl1pPr algn="ctr">
              <a:spcBef>
                <a:spcPct val="50000"/>
              </a:spcBef>
              <a:defRPr sz="1200" b="1" u="none">
                <a:solidFill>
                  <a:schemeClr val="tx1"/>
                </a:solidFill>
                <a:latin typeface="Helvetica Neue Light"/>
                <a:cs typeface="Helvetica Neue Light"/>
              </a:defRPr>
            </a:lvl1pPr>
          </a:lstStyle>
          <a:p>
            <a:fld id="{55891DED-E6B3-49D7-8D3B-5D621779D901}"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sldLayoutIdLst>
    <p:sldLayoutId id="2147484581" r:id="rId1"/>
    <p:sldLayoutId id="2147484557" r:id="rId2"/>
    <p:sldLayoutId id="2147484574" r:id="rId3"/>
    <p:sldLayoutId id="2147484582" r:id="rId4"/>
    <p:sldLayoutId id="2147484572" r:id="rId5"/>
    <p:sldLayoutId id="2147484583" r:id="rId6"/>
    <p:sldLayoutId id="2147484584" r:id="rId7"/>
    <p:sldLayoutId id="2147484585" r:id="rId8"/>
    <p:sldLayoutId id="2147484586" r:id="rId9"/>
    <p:sldLayoutId id="2147484587" r:id="rId10"/>
    <p:sldLayoutId id="2147484588" r:id="rId11"/>
  </p:sldLayoutIdLst>
  <p:hf sldNum="0" hdr="0" ftr="0" dt="0"/>
  <p:txStyles>
    <p:titleStyle>
      <a:lvl1pPr algn="l" rtl="0" eaLnBrk="0" fontAlgn="base" hangingPunct="0">
        <a:spcBef>
          <a:spcPct val="0"/>
        </a:spcBef>
        <a:spcAft>
          <a:spcPct val="0"/>
        </a:spcAft>
        <a:defRPr sz="3600" b="1"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p:titleStyle>
    <p:bodyStyle>
      <a:lvl1pPr marL="342900" indent="-342900" algn="l" rtl="0" eaLnBrk="0" fontAlgn="base" hangingPunct="0">
        <a:spcBef>
          <a:spcPts val="1176"/>
        </a:spcBef>
        <a:spcAft>
          <a:spcPct val="0"/>
        </a:spcAft>
        <a:buClr>
          <a:srgbClr val="00B2E3"/>
        </a:buClr>
        <a:buChar char="•"/>
        <a:defRPr sz="2400" b="0" i="0">
          <a:solidFill>
            <a:schemeClr val="tx1"/>
          </a:solidFill>
          <a:latin typeface="Calibri" panose="020F0502020204030204" pitchFamily="34" charset="0"/>
          <a:ea typeface="MS PGothic" panose="020B0600070205080204" pitchFamily="34" charset="-128"/>
          <a:cs typeface="Calibri" panose="020F0502020204030204" pitchFamily="34" charset="0"/>
        </a:defRPr>
      </a:lvl1pPr>
      <a:lvl2pPr marL="742950" indent="-28575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2pPr>
      <a:lvl3pPr marL="1143000" indent="-228600" algn="l" rtl="0" eaLnBrk="0" fontAlgn="base" hangingPunct="0">
        <a:spcBef>
          <a:spcPts val="1176"/>
        </a:spcBef>
        <a:spcAft>
          <a:spcPct val="0"/>
        </a:spcAft>
        <a:buClr>
          <a:srgbClr val="00B2E3"/>
        </a:buClr>
        <a:buFont typeface="Arial" panose="020B0604020202020204" pitchFamily="34" charset="0"/>
        <a:buChar char="•"/>
        <a:defRPr sz="2000" b="0" i="0">
          <a:solidFill>
            <a:schemeClr val="tx1"/>
          </a:solidFill>
          <a:latin typeface="Calibri" panose="020F0502020204030204" pitchFamily="34" charset="0"/>
          <a:ea typeface="MS PGothic" panose="020B0600070205080204" pitchFamily="34" charset="-128"/>
          <a:cs typeface="Calibri" panose="020F0502020204030204" pitchFamily="34" charset="0"/>
        </a:defRPr>
      </a:lvl3pPr>
      <a:lvl4pPr marL="16002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4pPr>
      <a:lvl5pPr marL="2057400" indent="-228600" algn="l" rtl="0" eaLnBrk="0" fontAlgn="base" hangingPunct="0">
        <a:spcBef>
          <a:spcPts val="1176"/>
        </a:spcBef>
        <a:spcAft>
          <a:spcPct val="0"/>
        </a:spcAft>
        <a:buClr>
          <a:srgbClr val="00B2E3"/>
        </a:buClr>
        <a:buChar char="»"/>
        <a:defRPr b="0" i="0">
          <a:solidFill>
            <a:schemeClr val="tx1"/>
          </a:solidFill>
          <a:latin typeface="Calibri" panose="020F0502020204030204" pitchFamily="34" charset="0"/>
          <a:ea typeface="MS PGothic" panose="020B0600070205080204" pitchFamily="34" charset="-128"/>
          <a:cs typeface="Calibri" panose="020F0502020204030204" pitchFamily="34" charset="0"/>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3.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quorum.hqontario.ca/fr/Home/Posts?tags=quality+standards+adoption" TargetMode="Externa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0.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9.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7.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cbc.ca/news/canada/british-columbia/anorexia-shadow-pandemic-1.5833677" TargetMode="External"/><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0.xml"/><Relationship Id="rId1" Type="http://schemas.openxmlformats.org/officeDocument/2006/relationships/tags" Target="../tags/tag1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0.xml"/><Relationship Id="rId1" Type="http://schemas.openxmlformats.org/officeDocument/2006/relationships/tags" Target="../tags/tag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9.xml"/><Relationship Id="rId1" Type="http://schemas.openxmlformats.org/officeDocument/2006/relationships/tags" Target="../tags/tag1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9.xml"/><Relationship Id="rId1" Type="http://schemas.openxmlformats.org/officeDocument/2006/relationships/tags" Target="../tags/tag2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4.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5.xml"/><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hyperlink" Target="https://www.hqontario.ca/Am&#233;liorer-les-soins-gr&#226;ce-aux-donn&#233;es-probantes/Normes-de-qualit&#233;/Voir-toutes-les-normes-de-qualit&#233;/troubles-alimentaires" TargetMode="External"/><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3.PNG"/><Relationship Id="rId2" Type="http://schemas.openxmlformats.org/officeDocument/2006/relationships/slideLayout" Target="../slideLayouts/slideLayout8.xml"/><Relationship Id="rId1" Type="http://schemas.openxmlformats.org/officeDocument/2006/relationships/tags" Target="../tags/tag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4EC5C2D-571A-E9B5-3887-C377B1F83185}"/>
              </a:ext>
            </a:extLst>
          </p:cNvPr>
          <p:cNvSpPr/>
          <p:nvPr/>
        </p:nvSpPr>
        <p:spPr bwMode="auto">
          <a:xfrm>
            <a:off x="3" y="1"/>
            <a:ext cx="423949" cy="2326238"/>
          </a:xfrm>
          <a:prstGeom prst="rect">
            <a:avLst/>
          </a:prstGeom>
          <a:gradFill>
            <a:gsLst>
              <a:gs pos="100000">
                <a:schemeClr val="bg1"/>
              </a:gs>
              <a:gs pos="0">
                <a:srgbClr val="00B2E3"/>
              </a:gs>
            </a:gsLst>
            <a:lin ang="5400000" scaled="1"/>
          </a:gra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457200" rtl="0" eaLnBrk="1" fontAlgn="base" latinLnBrk="0" hangingPunct="1">
              <a:lnSpc>
                <a:spcPct val="100000"/>
              </a:lnSpc>
              <a:spcBef>
                <a:spcPct val="50000"/>
              </a:spcBef>
              <a:spcAft>
                <a:spcPct val="0"/>
              </a:spcAft>
              <a:buClrTx/>
              <a:buSzTx/>
              <a:buFontTx/>
              <a:buNone/>
              <a:tabLst/>
            </a:pPr>
            <a:endParaRPr kumimoji="0" lang="en-US" sz="1400" b="0" i="0" u="sng" strike="noStrike" cap="none" normalizeH="0" baseline="0">
              <a:ln>
                <a:noFill/>
              </a:ln>
              <a:solidFill>
                <a:schemeClr val="tx1"/>
              </a:solidFill>
              <a:effectLst/>
              <a:latin typeface="Arial" charset="0"/>
              <a:ea typeface="ＭＳ Ｐゴシック" pitchFamily="68" charset="-128"/>
            </a:endParaRPr>
          </a:p>
        </p:txBody>
      </p:sp>
      <p:sp>
        <p:nvSpPr>
          <p:cNvPr id="5" name="Rectangle 2">
            <a:extLst>
              <a:ext uri="{FF2B5EF4-FFF2-40B4-BE49-F238E27FC236}">
                <a16:creationId xmlns:a16="http://schemas.microsoft.com/office/drawing/2014/main" id="{5E462B3C-C602-2DE2-ADF1-4621E0A5A88B}"/>
              </a:ext>
            </a:extLst>
          </p:cNvPr>
          <p:cNvSpPr txBox="1">
            <a:spLocks noChangeArrowheads="1"/>
          </p:cNvSpPr>
          <p:nvPr/>
        </p:nvSpPr>
        <p:spPr bwMode="auto">
          <a:xfrm>
            <a:off x="554492" y="465544"/>
            <a:ext cx="6445816" cy="2217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440" tIns="45720" rIns="91440" bIns="45720"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4309"/>
              </a:lnSpc>
            </a:pPr>
            <a:r>
              <a:rPr lang="fr-CA" sz="4000" b="1" u="none" dirty="0">
                <a:latin typeface="Calibri"/>
                <a:ea typeface="MS PGothic"/>
                <a:cs typeface="Calibri"/>
              </a:rPr>
              <a:t>Norme de qualité </a:t>
            </a:r>
            <a:br>
              <a:rPr lang="fr-CA" sz="4000" b="1" u="none" dirty="0">
                <a:latin typeface="Calibri"/>
                <a:ea typeface="MS PGothic"/>
                <a:cs typeface="Calibri"/>
              </a:rPr>
            </a:br>
            <a:r>
              <a:rPr lang="fr-CA" sz="4000" b="1" u="none" dirty="0">
                <a:latin typeface="Calibri"/>
                <a:ea typeface="MS PGothic"/>
                <a:cs typeface="Calibri"/>
              </a:rPr>
              <a:t>sur troubles alimentaires</a:t>
            </a:r>
            <a:endParaRPr lang="en-US" sz="4000" b="1" u="none" dirty="0">
              <a:latin typeface="Calibri" panose="020F0502020204030204" pitchFamily="34" charset="0"/>
              <a:ea typeface="Helvetica Neue Light" panose="02000403000000020004" pitchFamily="2" charset="0"/>
              <a:cs typeface="Calibri" panose="020F0502020204030204" pitchFamily="34" charset="0"/>
            </a:endParaRPr>
          </a:p>
        </p:txBody>
      </p:sp>
      <p:cxnSp>
        <p:nvCxnSpPr>
          <p:cNvPr id="7" name="Straight Connector 6">
            <a:extLst>
              <a:ext uri="{FF2B5EF4-FFF2-40B4-BE49-F238E27FC236}">
                <a16:creationId xmlns:a16="http://schemas.microsoft.com/office/drawing/2014/main" id="{8E3CAEBA-2101-6C3E-ADAB-54CA82F405B1}"/>
              </a:ext>
              <a:ext uri="{C183D7F6-B498-43B3-948B-1728B52AA6E4}">
                <adec:decorative xmlns:adec="http://schemas.microsoft.com/office/drawing/2017/decorative" val="1"/>
              </a:ext>
            </a:extLst>
          </p:cNvPr>
          <p:cNvCxnSpPr>
            <a:cxnSpLocks/>
          </p:cNvCxnSpPr>
          <p:nvPr/>
        </p:nvCxnSpPr>
        <p:spPr bwMode="auto">
          <a:xfrm>
            <a:off x="658186" y="1768495"/>
            <a:ext cx="3598504" cy="0"/>
          </a:xfrm>
          <a:prstGeom prst="line">
            <a:avLst/>
          </a:prstGeom>
          <a:solidFill>
            <a:srgbClr val="FFFF00"/>
          </a:solidFill>
          <a:ln w="66675" cap="flat" cmpd="sng" algn="ctr">
            <a:solidFill>
              <a:srgbClr val="92278F"/>
            </a:solidFill>
            <a:prstDash val="solid"/>
            <a:round/>
            <a:headEnd type="none" w="med" len="med"/>
            <a:tailEnd type="none" w="med" len="med"/>
          </a:ln>
          <a:effectLst/>
        </p:spPr>
      </p:cxnSp>
      <p:pic>
        <p:nvPicPr>
          <p:cNvPr id="9" name="Picture 8">
            <a:extLst>
              <a:ext uri="{FF2B5EF4-FFF2-40B4-BE49-F238E27FC236}">
                <a16:creationId xmlns:a16="http://schemas.microsoft.com/office/drawing/2014/main" id="{21CB48A6-1EDA-4E2B-A2DE-9EDDAF4CD3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00308" y="4186050"/>
            <a:ext cx="1776730" cy="875665"/>
          </a:xfrm>
          <a:prstGeom prst="rect">
            <a:avLst/>
          </a:prstGeom>
          <a:noFill/>
          <a:ln>
            <a:noFill/>
          </a:ln>
        </p:spPr>
      </p:pic>
      <p:pic>
        <p:nvPicPr>
          <p:cNvPr id="10" name="Picture 9">
            <a:extLst>
              <a:ext uri="{FF2B5EF4-FFF2-40B4-BE49-F238E27FC236}">
                <a16:creationId xmlns:a16="http://schemas.microsoft.com/office/drawing/2014/main" id="{2DA41B35-8C08-4E73-9A50-A08F4B2D8C5A}"/>
              </a:ext>
            </a:extLst>
          </p:cNvPr>
          <p:cNvPicPr>
            <a:picLocks noChangeAspect="1"/>
          </p:cNvPicPr>
          <p:nvPr/>
        </p:nvPicPr>
        <p:blipFill>
          <a:blip r:embed="rId5"/>
          <a:stretch>
            <a:fillRect/>
          </a:stretch>
        </p:blipFill>
        <p:spPr bwMode="auto">
          <a:xfrm>
            <a:off x="6276413" y="4315513"/>
            <a:ext cx="616738" cy="616738"/>
          </a:xfrm>
          <a:prstGeom prst="rect">
            <a:avLst/>
          </a:prstGeom>
          <a:noFill/>
          <a:ln>
            <a:noFill/>
          </a:ln>
        </p:spPr>
      </p:pic>
      <p:sp>
        <p:nvSpPr>
          <p:cNvPr id="12" name="Rectangle 2">
            <a:extLst>
              <a:ext uri="{FF2B5EF4-FFF2-40B4-BE49-F238E27FC236}">
                <a16:creationId xmlns:a16="http://schemas.microsoft.com/office/drawing/2014/main" id="{399FB2E2-8941-4E1D-88D6-AFF4AA5FCC6B}"/>
              </a:ext>
            </a:extLst>
          </p:cNvPr>
          <p:cNvSpPr txBox="1">
            <a:spLocks noChangeArrowheads="1"/>
          </p:cNvSpPr>
          <p:nvPr/>
        </p:nvSpPr>
        <p:spPr bwMode="auto">
          <a:xfrm>
            <a:off x="554491" y="2682644"/>
            <a:ext cx="8035017" cy="15663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t"/>
          <a:lstStyle>
            <a:lvl1pPr eaLnBrk="0" hangingPunct="0">
              <a:defRPr sz="1400" u="sng">
                <a:solidFill>
                  <a:schemeClr val="tx1"/>
                </a:solidFill>
                <a:latin typeface="Arial" panose="020B0604020202020204" pitchFamily="34" charset="0"/>
                <a:ea typeface="MS PGothic" panose="020B0600070205080204" pitchFamily="34" charset="-128"/>
              </a:defRPr>
            </a:lvl1pPr>
            <a:lvl2pPr marL="742950" indent="-285750" eaLnBrk="0" hangingPunct="0">
              <a:defRPr sz="1400" u="sng">
                <a:solidFill>
                  <a:schemeClr val="tx1"/>
                </a:solidFill>
                <a:latin typeface="Arial" panose="020B0604020202020204" pitchFamily="34" charset="0"/>
                <a:ea typeface="MS PGothic" panose="020B0600070205080204" pitchFamily="34" charset="-128"/>
              </a:defRPr>
            </a:lvl2pPr>
            <a:lvl3pPr marL="1143000" indent="-228600" eaLnBrk="0" hangingPunct="0">
              <a:defRPr sz="1400" u="sng">
                <a:solidFill>
                  <a:schemeClr val="tx1"/>
                </a:solidFill>
                <a:latin typeface="Arial" panose="020B0604020202020204" pitchFamily="34" charset="0"/>
                <a:ea typeface="MS PGothic" panose="020B0600070205080204" pitchFamily="34" charset="-128"/>
              </a:defRPr>
            </a:lvl3pPr>
            <a:lvl4pPr marL="1600200" indent="-228600" eaLnBrk="0" hangingPunct="0">
              <a:defRPr sz="1400" u="sng">
                <a:solidFill>
                  <a:schemeClr val="tx1"/>
                </a:solidFill>
                <a:latin typeface="Arial" panose="020B0604020202020204" pitchFamily="34" charset="0"/>
                <a:ea typeface="MS PGothic" panose="020B0600070205080204" pitchFamily="34" charset="-128"/>
              </a:defRPr>
            </a:lvl4pPr>
            <a:lvl5pPr marL="2057400" indent="-228600" eaLnBrk="0" hangingPunct="0">
              <a:defRPr sz="1400" u="sng">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sz="1400" u="sng">
                <a:solidFill>
                  <a:schemeClr val="tx1"/>
                </a:solidFill>
                <a:latin typeface="Arial" panose="020B0604020202020204" pitchFamily="34" charset="0"/>
                <a:ea typeface="MS PGothic" panose="020B0600070205080204" pitchFamily="34" charset="-128"/>
              </a:defRPr>
            </a:lvl9pPr>
          </a:lstStyle>
          <a:p>
            <a:pPr>
              <a:lnSpc>
                <a:spcPts val="1980"/>
              </a:lnSpc>
              <a:spcAft>
                <a:spcPts val="600"/>
              </a:spcAft>
            </a:pPr>
            <a:r>
              <a:rPr lang="fr-CA" sz="2800" u="none" dirty="0">
                <a:latin typeface="Calibri" panose="020F0502020204030204" pitchFamily="34" charset="0"/>
                <a:ea typeface="MS PGothic"/>
                <a:cs typeface="Calibri" panose="020F0502020204030204" pitchFamily="34" charset="0"/>
              </a:rPr>
              <a:t>Orienter les soins fondés sur les données probantes pour la population ontarienne</a:t>
            </a:r>
            <a:r>
              <a:rPr lang="en-US" altLang="en-US" sz="2800" u="none" dirty="0">
                <a:solidFill>
                  <a:srgbClr val="000000"/>
                </a:solidFill>
                <a:latin typeface="Calibri" panose="020F0502020204030204" pitchFamily="34" charset="0"/>
                <a:cs typeface="Calibri" panose="020F0502020204030204" pitchFamily="34" charset="0"/>
              </a:rPr>
              <a:t> </a:t>
            </a:r>
          </a:p>
        </p:txBody>
      </p:sp>
    </p:spTree>
    <p:custDataLst>
      <p:tags r:id="rId1"/>
    </p:custDataLst>
    <p:extLst>
      <p:ext uri="{BB962C8B-B14F-4D97-AF65-F5344CB8AC3E}">
        <p14:creationId xmlns:p14="http://schemas.microsoft.com/office/powerpoint/2010/main" val="2744693021"/>
      </p:ext>
    </p:extLst>
  </p:cSld>
  <p:clrMapOvr>
    <a:masterClrMapping/>
  </p:clrMapOvr>
  <p:transition spd="slow" advClick="0" advTm="3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1E97149-EA73-4A6A-A178-E080DB5035C2}"/>
              </a:ext>
            </a:extLst>
          </p:cNvPr>
          <p:cNvGrpSpPr/>
          <p:nvPr/>
        </p:nvGrpSpPr>
        <p:grpSpPr>
          <a:xfrm>
            <a:off x="3050209" y="1045040"/>
            <a:ext cx="5147522" cy="3356832"/>
            <a:chOff x="1993385" y="338403"/>
            <a:chExt cx="7150615" cy="4290225"/>
          </a:xfrm>
        </p:grpSpPr>
        <p:pic>
          <p:nvPicPr>
            <p:cNvPr id="8" name="Picture 7">
              <a:extLst>
                <a:ext uri="{FF2B5EF4-FFF2-40B4-BE49-F238E27FC236}">
                  <a16:creationId xmlns:a16="http://schemas.microsoft.com/office/drawing/2014/main" id="{85C48778-1FF3-4DF8-8118-6BD90C0040DF}"/>
                </a:ext>
              </a:extLst>
            </p:cNvPr>
            <p:cNvPicPr>
              <a:picLocks noChangeAspect="1"/>
            </p:cNvPicPr>
            <p:nvPr/>
          </p:nvPicPr>
          <p:blipFill rotWithShape="1">
            <a:blip r:embed="rId3">
              <a:extLst>
                <a:ext uri="{28A0092B-C50C-407E-A947-70E740481C1C}">
                  <a14:useLocalDpi xmlns:a14="http://schemas.microsoft.com/office/drawing/2010/main" val="0"/>
                </a:ext>
              </a:extLst>
            </a:blip>
            <a:srcRect r="11683" b="2629"/>
            <a:stretch/>
          </p:blipFill>
          <p:spPr>
            <a:xfrm>
              <a:off x="1993385" y="338403"/>
              <a:ext cx="7150615" cy="4290225"/>
            </a:xfrm>
            <a:prstGeom prst="rect">
              <a:avLst/>
            </a:prstGeom>
          </p:spPr>
        </p:pic>
        <p:pic>
          <p:nvPicPr>
            <p:cNvPr id="9" name="Picture 8">
              <a:extLst>
                <a:ext uri="{FF2B5EF4-FFF2-40B4-BE49-F238E27FC236}">
                  <a16:creationId xmlns:a16="http://schemas.microsoft.com/office/drawing/2014/main" id="{8455E807-9324-4CEC-87F8-FF56EBCBA9A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413987" y="570680"/>
              <a:ext cx="5280086" cy="3290705"/>
            </a:xfrm>
            <a:prstGeom prst="rect">
              <a:avLst/>
            </a:prstGeom>
          </p:spPr>
        </p:pic>
      </p:grpSp>
      <p:sp>
        <p:nvSpPr>
          <p:cNvPr id="2" name="Title 1">
            <a:extLst>
              <a:ext uri="{FF2B5EF4-FFF2-40B4-BE49-F238E27FC236}">
                <a16:creationId xmlns:a16="http://schemas.microsoft.com/office/drawing/2014/main" id="{313D18A7-016D-4068-88B1-A754A0CE0D50}"/>
              </a:ext>
            </a:extLst>
          </p:cNvPr>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fr-CA" sz="1800" b="0" dirty="0">
                <a:solidFill>
                  <a:schemeClr val="tx1"/>
                </a:solidFill>
              </a:rPr>
            </a:br>
            <a:r>
              <a:rPr lang="en-US" dirty="0">
                <a:solidFill>
                  <a:schemeClr val="tx1"/>
                </a:solidFill>
                <a:latin typeface="Calibri" panose="020F0502020204030204" pitchFamily="34" charset="0"/>
                <a:cs typeface="Calibri" panose="020F0502020204030204" pitchFamily="34" charset="0"/>
              </a:rPr>
              <a:t>Quorum</a:t>
            </a:r>
            <a:endParaRPr lang="en-US" dirty="0">
              <a:solidFill>
                <a:schemeClr val="tx1"/>
              </a:solidFill>
              <a:cs typeface="Calibri" panose="020F0502020204030204" pitchFamily="34" charset="0"/>
            </a:endParaRPr>
          </a:p>
        </p:txBody>
      </p:sp>
      <p:sp>
        <p:nvSpPr>
          <p:cNvPr id="3" name="Content Placeholder 2">
            <a:extLst>
              <a:ext uri="{FF2B5EF4-FFF2-40B4-BE49-F238E27FC236}">
                <a16:creationId xmlns:a16="http://schemas.microsoft.com/office/drawing/2014/main" id="{805AE972-0C5D-4C3F-B73A-0E73848BD203}"/>
              </a:ext>
            </a:extLst>
          </p:cNvPr>
          <p:cNvSpPr>
            <a:spLocks noGrp="1"/>
          </p:cNvSpPr>
          <p:nvPr>
            <p:ph idx="1"/>
          </p:nvPr>
        </p:nvSpPr>
        <p:spPr>
          <a:xfrm>
            <a:off x="970022" y="1217571"/>
            <a:ext cx="2366944" cy="3085550"/>
          </a:xfrm>
        </p:spPr>
        <p:txBody>
          <a:bodyPr/>
          <a:lstStyle/>
          <a:p>
            <a:pPr marL="0" indent="0">
              <a:buNone/>
            </a:pPr>
            <a:r>
              <a:rPr lang="fr-CA" sz="1400" b="1" dirty="0">
                <a:latin typeface="Calibri" panose="020F0502020204030204" pitchFamily="34" charset="0"/>
                <a:cs typeface="Calibri" panose="020F0502020204030204" pitchFamily="34" charset="0"/>
              </a:rPr>
              <a:t>Quorum </a:t>
            </a:r>
            <a:r>
              <a:rPr lang="fr-CA" sz="1400" dirty="0">
                <a:latin typeface="Calibri" panose="020F0502020204030204" pitchFamily="34" charset="0"/>
                <a:cs typeface="Calibri" panose="020F0502020204030204" pitchFamily="34" charset="0"/>
              </a:rPr>
              <a:t>est une communauté en ligne qui a pour ambition d’améliorer la qualité des soins de santé en Ontario. </a:t>
            </a:r>
          </a:p>
          <a:p>
            <a:pPr marL="0" indent="0">
              <a:buNone/>
            </a:pPr>
            <a:r>
              <a:rPr lang="fr-CA" sz="1400" dirty="0">
                <a:latin typeface="Calibri" panose="020F0502020204030204" pitchFamily="34" charset="0"/>
                <a:cs typeface="Calibri" panose="020F0502020204030204" pitchFamily="34" charset="0"/>
              </a:rPr>
              <a:t>La </a:t>
            </a:r>
            <a:r>
              <a:rPr lang="fr-CA" sz="1400" b="1" dirty="0">
                <a:solidFill>
                  <a:srgbClr val="00B2E3"/>
                </a:solidFill>
                <a:latin typeface="Calibri" panose="020F0502020204030204" pitchFamily="34" charset="0"/>
                <a:cs typeface="Calibri" panose="020F0502020204030204" pitchFamily="34" charset="0"/>
                <a:hlinkClick r:id="rId5"/>
              </a:rPr>
              <a:t>Série sur l’adoption de normes de qualité</a:t>
            </a:r>
            <a:r>
              <a:rPr lang="fr-CA" sz="1400" dirty="0">
                <a:latin typeface="Calibri" panose="020F0502020204030204" pitchFamily="34" charset="0"/>
                <a:cs typeface="Calibri" panose="020F0502020204030204" pitchFamily="34" charset="0"/>
              </a:rPr>
              <a:t> met en évidence les efforts déployés dans le domaine des soins de santé pour mettre en œuvre des changements et éliminer les lacunes en matière de soins liés aux normes de qualité. </a:t>
            </a:r>
          </a:p>
          <a:p>
            <a:pPr marL="0" indent="0">
              <a:buNone/>
            </a:pPr>
            <a:endParaRPr lang="en-CA" sz="1350" dirty="0"/>
          </a:p>
          <a:p>
            <a:pPr marL="0" indent="0">
              <a:buNone/>
            </a:pPr>
            <a:endParaRPr lang="en-CA" sz="1350" dirty="0"/>
          </a:p>
          <a:p>
            <a:endParaRPr lang="en-US" sz="1350" dirty="0"/>
          </a:p>
        </p:txBody>
      </p:sp>
      <p:sp>
        <p:nvSpPr>
          <p:cNvPr id="5" name="TextBox 4">
            <a:extLst>
              <a:ext uri="{FF2B5EF4-FFF2-40B4-BE49-F238E27FC236}">
                <a16:creationId xmlns:a16="http://schemas.microsoft.com/office/drawing/2014/main" id="{FBC3D522-E827-4C68-BC6D-2E4D09F79CAD}"/>
              </a:ext>
            </a:extLst>
          </p:cNvPr>
          <p:cNvSpPr txBox="1"/>
          <p:nvPr/>
        </p:nvSpPr>
        <p:spPr>
          <a:xfrm>
            <a:off x="1202390" y="4303121"/>
            <a:ext cx="6528056" cy="523220"/>
          </a:xfrm>
          <a:prstGeom prst="rect">
            <a:avLst/>
          </a:prstGeom>
          <a:noFill/>
        </p:spPr>
        <p:txBody>
          <a:bodyPr wrap="square" rtlCol="0">
            <a:spAutoFit/>
          </a:bodyPr>
          <a:lstStyle/>
          <a:p>
            <a:pPr defTabSz="342900">
              <a:defRPr/>
            </a:pPr>
            <a:endParaRPr lang="en-CA" u="none" dirty="0">
              <a:solidFill>
                <a:srgbClr val="000000"/>
              </a:solidFill>
              <a:latin typeface="Calibri" panose="020F0502020204030204" pitchFamily="34" charset="0"/>
              <a:cs typeface="Calibri" panose="020F0502020204030204" pitchFamily="34" charset="0"/>
            </a:endParaRPr>
          </a:p>
          <a:p>
            <a:pPr lvl="0" algn="ctr">
              <a:defRPr/>
            </a:pPr>
            <a:r>
              <a:rPr lang="en-US" b="1" dirty="0">
                <a:solidFill>
                  <a:srgbClr val="047BC1"/>
                </a:solidFill>
                <a:latin typeface="Calibri" panose="020F0502020204030204" pitchFamily="34" charset="0"/>
                <a:cs typeface="Calibri" panose="020F0502020204030204" pitchFamily="34" charset="0"/>
              </a:rPr>
              <a:t>quorum.hqontario.ca</a:t>
            </a:r>
            <a:endParaRPr lang="en-CA" b="1" u="none" dirty="0">
              <a:solidFill>
                <a:srgbClr val="047BC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88517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en-US" sz="18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de mesure</a:t>
            </a:r>
            <a:endParaRPr lang="en-US" dirty="0">
              <a:solidFill>
                <a:schemeClr val="tx1"/>
              </a:solidFill>
              <a:cs typeface="Calibri" panose="020F0502020204030204" pitchFamily="34" charset="0"/>
            </a:endParaRPr>
          </a:p>
        </p:txBody>
      </p:sp>
      <p:sp>
        <p:nvSpPr>
          <p:cNvPr id="5" name="Content Placeholder 4"/>
          <p:cNvSpPr>
            <a:spLocks noGrp="1"/>
          </p:cNvSpPr>
          <p:nvPr>
            <p:ph idx="4294967295"/>
          </p:nvPr>
        </p:nvSpPr>
        <p:spPr>
          <a:xfrm>
            <a:off x="934948" y="1401179"/>
            <a:ext cx="3746557" cy="2341142"/>
          </a:xfrm>
        </p:spPr>
        <p:txBody>
          <a:bodyPr/>
          <a:lstStyle/>
          <a:p>
            <a:pPr marL="0" indent="0">
              <a:buNone/>
            </a:pPr>
            <a:r>
              <a:rPr lang="fr-CA" sz="1600" dirty="0">
                <a:latin typeface="Calibri" panose="020F0502020204030204" pitchFamily="34" charset="0"/>
                <a:cs typeface="Calibri" panose="020F0502020204030204" pitchFamily="34" charset="0"/>
              </a:rPr>
              <a:t>Le </a:t>
            </a:r>
            <a:r>
              <a:rPr lang="fr-CA" sz="1600" b="1" dirty="0">
                <a:latin typeface="Calibri" panose="020F0502020204030204" pitchFamily="34" charset="0"/>
                <a:cs typeface="Calibri" panose="020F0502020204030204" pitchFamily="34" charset="0"/>
              </a:rPr>
              <a:t>guide de mesure </a:t>
            </a:r>
            <a:r>
              <a:rPr lang="fr-CA" sz="1600" dirty="0">
                <a:latin typeface="Calibri" panose="020F0502020204030204" pitchFamily="34" charset="0"/>
                <a:cs typeface="Calibri" panose="020F0502020204030204" pitchFamily="34" charset="0"/>
              </a:rPr>
              <a:t>comporte deux sections dédiées :</a:t>
            </a:r>
          </a:p>
          <a:p>
            <a:pPr lvl="0">
              <a:buClr>
                <a:srgbClr val="00B2E3"/>
              </a:buClr>
            </a:pPr>
            <a:r>
              <a:rPr lang="fr-CA" sz="1600" b="1" dirty="0">
                <a:latin typeface="Calibri" panose="020F0502020204030204" pitchFamily="34" charset="0"/>
                <a:cs typeface="Calibri" panose="020F0502020204030204" pitchFamily="34" charset="0"/>
              </a:rPr>
              <a:t>Mesure locale :</a:t>
            </a:r>
            <a:r>
              <a:rPr lang="fr-CA" sz="1600" dirty="0">
                <a:latin typeface="Calibri" panose="020F0502020204030204" pitchFamily="34" charset="0"/>
                <a:cs typeface="Calibri" panose="020F0502020204030204" pitchFamily="34" charset="0"/>
              </a:rPr>
              <a:t> ce que vous pouvez faire pour évaluer la qualité des soins que vous fournissez à l’échelle locale</a:t>
            </a:r>
          </a:p>
          <a:p>
            <a:pPr lvl="0">
              <a:buClr>
                <a:srgbClr val="00B2E3"/>
              </a:buClr>
            </a:pPr>
            <a:r>
              <a:rPr lang="fr-CA" sz="1600" b="1" dirty="0">
                <a:latin typeface="Calibri" panose="020F0502020204030204" pitchFamily="34" charset="0"/>
                <a:cs typeface="Calibri" panose="020F0502020204030204" pitchFamily="34" charset="0"/>
              </a:rPr>
              <a:t>Mesure provinciale :</a:t>
            </a:r>
            <a:r>
              <a:rPr lang="fr-CA" sz="1600" dirty="0">
                <a:latin typeface="Calibri" panose="020F0502020204030204" pitchFamily="34" charset="0"/>
                <a:cs typeface="Calibri" panose="020F0502020204030204" pitchFamily="34" charset="0"/>
              </a:rPr>
              <a:t> ce que vous pouvez faire pour mesurer le succès de la norme de qualité à l’échelle provinciale</a:t>
            </a:r>
          </a:p>
          <a:p>
            <a:pPr marL="0" indent="0">
              <a:buNone/>
            </a:pPr>
            <a:endParaRPr lang="en-US" sz="1600" dirty="0"/>
          </a:p>
        </p:txBody>
      </p:sp>
      <p:pic>
        <p:nvPicPr>
          <p:cNvPr id="9" name="Picture 8" descr="Graphical user interface, text, application&#10;&#10;Description automatically generated">
            <a:extLst>
              <a:ext uri="{FF2B5EF4-FFF2-40B4-BE49-F238E27FC236}">
                <a16:creationId xmlns:a16="http://schemas.microsoft.com/office/drawing/2014/main" id="{F39DC4CA-166C-4020-6914-053F0DCBB3C9}"/>
              </a:ext>
            </a:extLst>
          </p:cNvPr>
          <p:cNvPicPr>
            <a:picLocks noChangeAspect="1"/>
          </p:cNvPicPr>
          <p:nvPr/>
        </p:nvPicPr>
        <p:blipFill>
          <a:blip r:embed="rId4"/>
          <a:stretch>
            <a:fillRect/>
          </a:stretch>
        </p:blipFill>
        <p:spPr>
          <a:xfrm>
            <a:off x="5165262" y="639640"/>
            <a:ext cx="2983333" cy="38642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17657767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en-US" sz="1800" dirty="0">
                <a:solidFill>
                  <a:schemeClr val="tx1"/>
                </a:solidFill>
                <a:latin typeface="Calibri" panose="020F0502020204030204" pitchFamily="34" charset="0"/>
                <a:cs typeface="Calibri" panose="020F0502020204030204" pitchFamily="34" charset="0"/>
              </a:rPr>
            </a:br>
            <a:r>
              <a:rPr lang="en-US" dirty="0">
                <a:solidFill>
                  <a:schemeClr val="tx1"/>
                </a:solidFill>
                <a:latin typeface="Calibri" panose="020F0502020204030204" pitchFamily="34" charset="0"/>
                <a:cs typeface="Calibri" panose="020F0502020204030204" pitchFamily="34" charset="0"/>
              </a:rPr>
              <a:t>Résumé</a:t>
            </a:r>
            <a:endParaRPr lang="en-US" dirty="0">
              <a:solidFill>
                <a:schemeClr val="tx1"/>
              </a:solidFill>
              <a:cs typeface="Calibri" panose="020F0502020204030204" pitchFamily="34" charset="0"/>
            </a:endParaRPr>
          </a:p>
        </p:txBody>
      </p:sp>
      <p:sp>
        <p:nvSpPr>
          <p:cNvPr id="5" name="Content Placeholder 4"/>
          <p:cNvSpPr>
            <a:spLocks noGrp="1"/>
          </p:cNvSpPr>
          <p:nvPr>
            <p:ph idx="4294967295"/>
          </p:nvPr>
        </p:nvSpPr>
        <p:spPr>
          <a:xfrm>
            <a:off x="1102835" y="1401179"/>
            <a:ext cx="2945183" cy="2341142"/>
          </a:xfrm>
        </p:spPr>
        <p:txBody>
          <a:bodyPr/>
          <a:lstStyle/>
          <a:p>
            <a:pPr marL="0" indent="0">
              <a:buNone/>
            </a:pPr>
            <a:r>
              <a:rPr lang="en-US" sz="1600" dirty="0">
                <a:effectLst/>
                <a:latin typeface="Calibri" panose="020F0502020204030204" pitchFamily="34" charset="0"/>
                <a:cs typeface="Calibri" panose="020F0502020204030204" pitchFamily="34" charset="0"/>
              </a:rPr>
              <a:t>Ce </a:t>
            </a:r>
            <a:r>
              <a:rPr lang="en-US" sz="1600" b="1" dirty="0">
                <a:effectLst/>
                <a:latin typeface="Calibri" panose="020F0502020204030204" pitchFamily="34" charset="0"/>
                <a:cs typeface="Calibri" panose="020F0502020204030204" pitchFamily="34" charset="0"/>
              </a:rPr>
              <a:t>résumé</a:t>
            </a:r>
            <a:r>
              <a:rPr lang="en-US" sz="1600" dirty="0">
                <a:effectLst/>
                <a:latin typeface="Calibri" panose="020F0502020204030204" pitchFamily="34" charset="0"/>
                <a:cs typeface="Calibri" panose="020F0502020204030204" pitchFamily="34" charset="0"/>
              </a:rPr>
              <a:t> </a:t>
            </a:r>
            <a:r>
              <a:rPr lang="en-US" sz="1600" dirty="0" err="1">
                <a:effectLst/>
                <a:latin typeface="Calibri" panose="020F0502020204030204" pitchFamily="34" charset="0"/>
                <a:cs typeface="Calibri" panose="020F0502020204030204" pitchFamily="34" charset="0"/>
              </a:rPr>
              <a:t>est</a:t>
            </a:r>
            <a:r>
              <a:rPr lang="en-US" sz="1600" dirty="0">
                <a:effectLst/>
                <a:latin typeface="Calibri" panose="020F0502020204030204" pitchFamily="34" charset="0"/>
                <a:cs typeface="Calibri" panose="020F0502020204030204" pitchFamily="34" charset="0"/>
              </a:rPr>
              <a:t> </a:t>
            </a:r>
            <a:r>
              <a:rPr lang="fr-FR" sz="1600" dirty="0">
                <a:latin typeface="Calibri" panose="020F0502020204030204" pitchFamily="34" charset="0"/>
                <a:cs typeface="Calibri" panose="020F0502020204030204" pitchFamily="34" charset="0"/>
              </a:rPr>
              <a:t>u</a:t>
            </a:r>
            <a:r>
              <a:rPr lang="fr-FR" sz="1600" b="0" i="0" dirty="0">
                <a:effectLst/>
                <a:latin typeface="Calibri" panose="020F0502020204030204" pitchFamily="34" charset="0"/>
                <a:cs typeface="Calibri" panose="020F0502020204030204" pitchFamily="34" charset="0"/>
              </a:rPr>
              <a:t>ne ressource de référence rapide pour les cliniciens qui résume la norme de qualité et comprend des liens vers des ressources et des outils utiles</a:t>
            </a:r>
            <a:endParaRPr lang="en-US" sz="1600" dirty="0">
              <a:effectLst/>
              <a:latin typeface="Calibri" panose="020F0502020204030204" pitchFamily="34" charset="0"/>
              <a:cs typeface="Calibri" panose="020F0502020204030204" pitchFamily="34" charset="0"/>
            </a:endParaRPr>
          </a:p>
        </p:txBody>
      </p:sp>
      <p:pic>
        <p:nvPicPr>
          <p:cNvPr id="4" name="Picture 3" descr="Text&#10;&#10;Description automatically generated">
            <a:extLst>
              <a:ext uri="{FF2B5EF4-FFF2-40B4-BE49-F238E27FC236}">
                <a16:creationId xmlns:a16="http://schemas.microsoft.com/office/drawing/2014/main" id="{9971E5B4-0792-FD39-B91B-14BDA6BBBED3}"/>
              </a:ext>
            </a:extLst>
          </p:cNvPr>
          <p:cNvPicPr>
            <a:picLocks noChangeAspect="1"/>
          </p:cNvPicPr>
          <p:nvPr/>
        </p:nvPicPr>
        <p:blipFill>
          <a:blip r:embed="rId4"/>
          <a:stretch>
            <a:fillRect/>
          </a:stretch>
        </p:blipFill>
        <p:spPr>
          <a:xfrm>
            <a:off x="4727274" y="435073"/>
            <a:ext cx="3273726" cy="4237212"/>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2305115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8410E86-D30A-6A45-AB50-2CB9CE93C28B}"/>
              </a:ext>
            </a:extLst>
          </p:cNvPr>
          <p:cNvSpPr txBox="1">
            <a:spLocks/>
          </p:cNvSpPr>
          <p:nvPr/>
        </p:nvSpPr>
        <p:spPr bwMode="auto">
          <a:xfrm>
            <a:off x="775931" y="1422221"/>
            <a:ext cx="6621439" cy="1748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lvl1pPr algn="l" rtl="0" eaLnBrk="1" fontAlgn="base" hangingPunct="1">
              <a:spcBef>
                <a:spcPct val="0"/>
              </a:spcBef>
              <a:spcAft>
                <a:spcPct val="0"/>
              </a:spcAft>
              <a:defRPr sz="4000" b="1" cap="none">
                <a:solidFill>
                  <a:srgbClr val="FFFFFF"/>
                </a:solidFill>
                <a:latin typeface="Arial"/>
                <a:ea typeface="MS PGothic" panose="020B0600070205080204" pitchFamily="34" charset="-128"/>
                <a:cs typeface="Arial"/>
              </a:defRPr>
            </a:lvl1pPr>
            <a:lvl2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1" fontAlgn="base" hangingPunct="1">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685800"/>
            <a:r>
              <a:rPr lang="fr-CA" sz="3600" u="none" dirty="0">
                <a:solidFill>
                  <a:schemeClr val="bg1"/>
                </a:solidFill>
                <a:latin typeface="Calibri" panose="020F0502020204030204" pitchFamily="34" charset="0"/>
                <a:cs typeface="Calibri" panose="020F0502020204030204" pitchFamily="34" charset="0"/>
              </a:rPr>
              <a:t>Pourquoi avons-nous besoin d’une norme de qualité pour les troubles alimentaires</a:t>
            </a:r>
            <a:r>
              <a:rPr lang="en-CA" sz="3600" u="none" dirty="0">
                <a:solidFill>
                  <a:schemeClr val="bg1"/>
                </a:solidFill>
                <a:latin typeface="Calibri" panose="020F0502020204030204" pitchFamily="34" charset="0"/>
                <a:cs typeface="Calibri" panose="020F0502020204030204" pitchFamily="34" charset="0"/>
              </a:rPr>
              <a:t>?</a:t>
            </a:r>
            <a:br>
              <a:rPr lang="en-US" sz="3600" u="none" kern="0" dirty="0">
                <a:solidFill>
                  <a:schemeClr val="bg1"/>
                </a:solidFill>
                <a:latin typeface="Calibri" panose="020F0502020204030204" pitchFamily="34" charset="0"/>
                <a:cs typeface="Calibri" panose="020F0502020204030204" pitchFamily="34" charset="0"/>
              </a:rPr>
            </a:br>
            <a:endParaRPr lang="en-US" sz="3600" u="none" kern="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7971777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4294967295"/>
          </p:nvPr>
        </p:nvSpPr>
        <p:spPr>
          <a:xfrm>
            <a:off x="592032" y="1398985"/>
            <a:ext cx="2926080" cy="1789961"/>
          </a:xfrm>
        </p:spPr>
        <p:txBody>
          <a:bodyPr>
            <a:normAutofit/>
          </a:bodyPr>
          <a:lstStyle/>
          <a:p>
            <a:pPr marL="0" indent="0">
              <a:buNone/>
            </a:pPr>
            <a:r>
              <a:rPr lang="en-US" sz="1800" dirty="0"/>
              <a:t>Les troubles </a:t>
            </a:r>
            <a:r>
              <a:rPr lang="en-US" sz="1800" dirty="0" err="1"/>
              <a:t>alimentaires</a:t>
            </a:r>
            <a:r>
              <a:rPr lang="en-US" sz="1800" dirty="0"/>
              <a:t> font </a:t>
            </a:r>
            <a:r>
              <a:rPr lang="en-US" sz="1800" dirty="0" err="1"/>
              <a:t>partie</a:t>
            </a:r>
            <a:r>
              <a:rPr lang="en-US" sz="1800" dirty="0"/>
              <a:t> des troubles </a:t>
            </a:r>
            <a:r>
              <a:rPr lang="en-US" sz="1800" dirty="0" err="1"/>
              <a:t>mentaux</a:t>
            </a:r>
            <a:r>
              <a:rPr lang="en-US" sz="1800" dirty="0"/>
              <a:t> les plus graves et les plus courants et on </a:t>
            </a:r>
            <a:r>
              <a:rPr lang="en-US" sz="1800" dirty="0" err="1"/>
              <a:t>estime</a:t>
            </a:r>
            <a:r>
              <a:rPr lang="en-US" sz="1800" dirty="0"/>
              <a:t> </a:t>
            </a:r>
            <a:r>
              <a:rPr lang="en-US" sz="1800" dirty="0" err="1"/>
              <a:t>qu’ils</a:t>
            </a:r>
            <a:r>
              <a:rPr lang="en-US" sz="1800" dirty="0"/>
              <a:t> </a:t>
            </a:r>
            <a:r>
              <a:rPr lang="en-US" sz="1800" dirty="0" err="1"/>
              <a:t>touchent</a:t>
            </a:r>
            <a:r>
              <a:rPr lang="en-US" sz="1800" dirty="0"/>
              <a:t> </a:t>
            </a:r>
            <a:r>
              <a:rPr lang="en-US" sz="1800" b="1" dirty="0">
                <a:solidFill>
                  <a:srgbClr val="0070C0"/>
                </a:solidFill>
              </a:rPr>
              <a:t>4 % </a:t>
            </a:r>
            <a:r>
              <a:rPr lang="en-US" sz="1800" dirty="0"/>
              <a:t>de la population.</a:t>
            </a:r>
            <a:r>
              <a:rPr lang="en-US" sz="1800" baseline="30000" dirty="0"/>
              <a:t>1, 2 </a:t>
            </a:r>
          </a:p>
          <a:p>
            <a:pPr marL="0" indent="0">
              <a:buNone/>
            </a:pPr>
            <a:endParaRPr lang="en-US" sz="1800" baseline="30000" dirty="0"/>
          </a:p>
          <a:p>
            <a:pPr marL="0" indent="0">
              <a:buNone/>
            </a:pPr>
            <a:endParaRPr lang="en-US" sz="1800" baseline="30000" dirty="0"/>
          </a:p>
        </p:txBody>
      </p:sp>
      <p:sp>
        <p:nvSpPr>
          <p:cNvPr id="6" name="Content Placeholder 4">
            <a:extLst>
              <a:ext uri="{FF2B5EF4-FFF2-40B4-BE49-F238E27FC236}">
                <a16:creationId xmlns:a16="http://schemas.microsoft.com/office/drawing/2014/main" id="{70D93F35-B639-4FDA-BD6F-239B2CDCF2FD}"/>
              </a:ext>
            </a:extLst>
          </p:cNvPr>
          <p:cNvSpPr txBox="1">
            <a:spLocks/>
          </p:cNvSpPr>
          <p:nvPr/>
        </p:nvSpPr>
        <p:spPr>
          <a:xfrm>
            <a:off x="5391078" y="838878"/>
            <a:ext cx="3353678" cy="2910177"/>
          </a:xfrm>
          <a:prstGeom prst="rect">
            <a:avLst/>
          </a:prstGeom>
        </p:spPr>
        <p:txBody>
          <a:bodyPr vert="horz" lIns="68580" tIns="34290" rIns="68580" bIns="3429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none" dirty="0">
                <a:latin typeface="Calibri" panose="020F0502020204030204" pitchFamily="34" charset="0"/>
                <a:cs typeface="Calibri" panose="020F0502020204030204" pitchFamily="34" charset="0"/>
              </a:rPr>
              <a:t>La </a:t>
            </a:r>
            <a:r>
              <a:rPr lang="en-US" sz="1800" u="none" dirty="0" err="1">
                <a:latin typeface="Calibri" panose="020F0502020204030204" pitchFamily="34" charset="0"/>
                <a:cs typeface="Calibri" panose="020F0502020204030204" pitchFamily="34" charset="0"/>
              </a:rPr>
              <a:t>pandémie</a:t>
            </a:r>
            <a:r>
              <a:rPr lang="en-US" sz="1800" u="none" dirty="0">
                <a:latin typeface="Calibri" panose="020F0502020204030204" pitchFamily="34" charset="0"/>
                <a:cs typeface="Calibri" panose="020F0502020204030204" pitchFamily="34" charset="0"/>
              </a:rPr>
              <a:t> de la COVID-19 a </a:t>
            </a:r>
            <a:r>
              <a:rPr lang="en-US" sz="1800" u="none" dirty="0" err="1">
                <a:latin typeface="Calibri" panose="020F0502020204030204" pitchFamily="34" charset="0"/>
                <a:cs typeface="Calibri" panose="020F0502020204030204" pitchFamily="34" charset="0"/>
              </a:rPr>
              <a:t>eu</a:t>
            </a:r>
            <a:r>
              <a:rPr lang="en-US" sz="1800" u="none" dirty="0">
                <a:latin typeface="Calibri" panose="020F0502020204030204" pitchFamily="34" charset="0"/>
                <a:cs typeface="Calibri" panose="020F0502020204030204" pitchFamily="34" charset="0"/>
              </a:rPr>
              <a:t> un </a:t>
            </a:r>
            <a:r>
              <a:rPr lang="en-US" sz="1800" u="none" dirty="0" err="1">
                <a:latin typeface="Calibri" panose="020F0502020204030204" pitchFamily="34" charset="0"/>
                <a:cs typeface="Calibri" panose="020F0502020204030204" pitchFamily="34" charset="0"/>
              </a:rPr>
              <a:t>énorme</a:t>
            </a:r>
            <a:r>
              <a:rPr lang="en-US" sz="1800" u="none" dirty="0">
                <a:latin typeface="Calibri" panose="020F0502020204030204" pitchFamily="34" charset="0"/>
                <a:cs typeface="Calibri" panose="020F0502020204030204" pitchFamily="34" charset="0"/>
              </a:rPr>
              <a:t> impact sur le </a:t>
            </a:r>
            <a:r>
              <a:rPr lang="en-US" sz="1800" u="none" dirty="0" err="1">
                <a:latin typeface="Calibri" panose="020F0502020204030204" pitchFamily="34" charset="0"/>
                <a:cs typeface="Calibri" panose="020F0502020204030204" pitchFamily="34" charset="0"/>
              </a:rPr>
              <a:t>nombre</a:t>
            </a:r>
            <a:r>
              <a:rPr lang="en-US" sz="1800" u="none" dirty="0">
                <a:latin typeface="Calibri" panose="020F0502020204030204" pitchFamily="34" charset="0"/>
                <a:cs typeface="Calibri" panose="020F0502020204030204" pitchFamily="34" charset="0"/>
              </a:rPr>
              <a:t> de </a:t>
            </a:r>
            <a:r>
              <a:rPr lang="en-US" sz="1800" u="none" dirty="0" err="1">
                <a:latin typeface="Calibri" panose="020F0502020204030204" pitchFamily="34" charset="0"/>
                <a:cs typeface="Calibri" panose="020F0502020204030204" pitchFamily="34" charset="0"/>
              </a:rPr>
              <a:t>personnes</a:t>
            </a:r>
            <a:r>
              <a:rPr lang="en-US" sz="1800" u="none" dirty="0">
                <a:latin typeface="Calibri" panose="020F0502020204030204" pitchFamily="34" charset="0"/>
                <a:cs typeface="Calibri" panose="020F0502020204030204" pitchFamily="34" charset="0"/>
              </a:rPr>
              <a:t> </a:t>
            </a:r>
            <a:r>
              <a:rPr lang="en-US" sz="1800" u="none" dirty="0" err="1">
                <a:latin typeface="Calibri" panose="020F0502020204030204" pitchFamily="34" charset="0"/>
                <a:cs typeface="Calibri" panose="020F0502020204030204" pitchFamily="34" charset="0"/>
              </a:rPr>
              <a:t>atteintes</a:t>
            </a:r>
            <a:r>
              <a:rPr lang="en-US" sz="1800" u="none" dirty="0">
                <a:latin typeface="Calibri" panose="020F0502020204030204" pitchFamily="34" charset="0"/>
                <a:cs typeface="Calibri" panose="020F0502020204030204" pitchFamily="34" charset="0"/>
              </a:rPr>
              <a:t> d’un trouble </a:t>
            </a:r>
            <a:r>
              <a:rPr lang="en-US" sz="1800" u="none" dirty="0" err="1">
                <a:latin typeface="Calibri" panose="020F0502020204030204" pitchFamily="34" charset="0"/>
                <a:cs typeface="Calibri" panose="020F0502020204030204" pitchFamily="34" charset="0"/>
              </a:rPr>
              <a:t>alimentaire</a:t>
            </a:r>
            <a:r>
              <a:rPr lang="en-US" sz="1800" u="none" dirty="0">
                <a:latin typeface="Calibri" panose="020F0502020204030204" pitchFamily="34" charset="0"/>
                <a:cs typeface="Calibri" panose="020F0502020204030204" pitchFamily="34" charset="0"/>
              </a:rPr>
              <a:t>. </a:t>
            </a:r>
          </a:p>
          <a:p>
            <a:pPr marL="0" indent="0">
              <a:buNone/>
            </a:pPr>
            <a:r>
              <a:rPr lang="en-US" sz="1800" u="none" dirty="0" err="1">
                <a:latin typeface="Calibri" panose="020F0502020204030204" pitchFamily="34" charset="0"/>
                <a:cs typeface="Calibri" panose="020F0502020204030204" pitchFamily="34" charset="0"/>
              </a:rPr>
              <a:t>Depuis</a:t>
            </a:r>
            <a:r>
              <a:rPr lang="en-US" sz="1800" u="none" dirty="0">
                <a:latin typeface="Calibri" panose="020F0502020204030204" pitchFamily="34" charset="0"/>
                <a:cs typeface="Calibri" panose="020F0502020204030204" pitchFamily="34" charset="0"/>
              </a:rPr>
              <a:t> le début de la </a:t>
            </a:r>
            <a:r>
              <a:rPr lang="en-US" sz="1800" u="none" dirty="0" err="1">
                <a:latin typeface="Calibri" panose="020F0502020204030204" pitchFamily="34" charset="0"/>
                <a:cs typeface="Calibri" panose="020F0502020204030204" pitchFamily="34" charset="0"/>
              </a:rPr>
              <a:t>pandémie</a:t>
            </a:r>
            <a:r>
              <a:rPr lang="en-US" sz="1800" u="none" dirty="0">
                <a:latin typeface="Calibri" panose="020F0502020204030204" pitchFamily="34" charset="0"/>
                <a:cs typeface="Calibri" panose="020F0502020204030204" pitchFamily="34" charset="0"/>
              </a:rPr>
              <a:t>, le </a:t>
            </a:r>
            <a:r>
              <a:rPr lang="en-US" sz="1800" u="none" dirty="0" err="1">
                <a:latin typeface="Calibri" panose="020F0502020204030204" pitchFamily="34" charset="0"/>
                <a:cs typeface="Calibri" panose="020F0502020204030204" pitchFamily="34" charset="0"/>
              </a:rPr>
              <a:t>nombre</a:t>
            </a:r>
            <a:r>
              <a:rPr lang="en-US" sz="1800" u="none" dirty="0">
                <a:latin typeface="Calibri" panose="020F0502020204030204" pitchFamily="34" charset="0"/>
                <a:cs typeface="Calibri" panose="020F0502020204030204" pitchFamily="34" charset="0"/>
              </a:rPr>
              <a:t> de </a:t>
            </a:r>
            <a:r>
              <a:rPr lang="en-US" sz="1800" u="none" dirty="0" err="1">
                <a:latin typeface="Calibri" panose="020F0502020204030204" pitchFamily="34" charset="0"/>
                <a:cs typeface="Calibri" panose="020F0502020204030204" pitchFamily="34" charset="0"/>
              </a:rPr>
              <a:t>visites</a:t>
            </a:r>
            <a:r>
              <a:rPr lang="en-US" sz="1800" u="none" dirty="0">
                <a:latin typeface="Calibri" panose="020F0502020204030204" pitchFamily="34" charset="0"/>
                <a:cs typeface="Calibri" panose="020F0502020204030204" pitchFamily="34" charset="0"/>
              </a:rPr>
              <a:t> aux services des urgences </a:t>
            </a:r>
            <a:r>
              <a:rPr lang="en-US" sz="1800" u="none" dirty="0" err="1">
                <a:latin typeface="Calibri" panose="020F0502020204030204" pitchFamily="34" charset="0"/>
                <a:cs typeface="Calibri" panose="020F0502020204030204" pitchFamily="34" charset="0"/>
              </a:rPr>
              <a:t>liées</a:t>
            </a:r>
            <a:r>
              <a:rPr lang="en-US" sz="1800" u="none" dirty="0">
                <a:latin typeface="Calibri" panose="020F0502020204030204" pitchFamily="34" charset="0"/>
                <a:cs typeface="Calibri" panose="020F0502020204030204" pitchFamily="34" charset="0"/>
              </a:rPr>
              <a:t> à un trouble </a:t>
            </a:r>
            <a:r>
              <a:rPr lang="en-US" sz="1800" u="none" dirty="0" err="1">
                <a:latin typeface="Calibri" panose="020F0502020204030204" pitchFamily="34" charset="0"/>
                <a:cs typeface="Calibri" panose="020F0502020204030204" pitchFamily="34" charset="0"/>
              </a:rPr>
              <a:t>alimentaire</a:t>
            </a:r>
            <a:r>
              <a:rPr lang="en-US" sz="1800" u="none" dirty="0">
                <a:latin typeface="Calibri" panose="020F0502020204030204" pitchFamily="34" charset="0"/>
                <a:cs typeface="Calibri" panose="020F0502020204030204" pitchFamily="34" charset="0"/>
              </a:rPr>
              <a:t> a </a:t>
            </a:r>
            <a:r>
              <a:rPr lang="en-US" sz="1800" u="none" dirty="0" err="1">
                <a:latin typeface="Calibri" panose="020F0502020204030204" pitchFamily="34" charset="0"/>
                <a:cs typeface="Calibri" panose="020F0502020204030204" pitchFamily="34" charset="0"/>
              </a:rPr>
              <a:t>augmenté</a:t>
            </a:r>
            <a:r>
              <a:rPr lang="en-US" sz="1800" u="none" dirty="0">
                <a:latin typeface="Calibri" panose="020F0502020204030204" pitchFamily="34" charset="0"/>
                <a:cs typeface="Calibri" panose="020F0502020204030204" pitchFamily="34" charset="0"/>
              </a:rPr>
              <a:t> de </a:t>
            </a:r>
            <a:r>
              <a:rPr lang="en-US" sz="1800" b="1" u="none" dirty="0">
                <a:solidFill>
                  <a:srgbClr val="0070C0"/>
                </a:solidFill>
                <a:latin typeface="Calibri" panose="020F0502020204030204" pitchFamily="34" charset="0"/>
                <a:cs typeface="Calibri" panose="020F0502020204030204" pitchFamily="34" charset="0"/>
              </a:rPr>
              <a:t>57 % </a:t>
            </a:r>
            <a:r>
              <a:rPr lang="en-US" sz="1800" u="none" dirty="0">
                <a:latin typeface="Calibri" panose="020F0502020204030204" pitchFamily="34" charset="0"/>
                <a:cs typeface="Calibri" panose="020F0502020204030204" pitchFamily="34" charset="0"/>
              </a:rPr>
              <a:t>et le </a:t>
            </a:r>
            <a:r>
              <a:rPr lang="en-US" sz="1800" u="none" dirty="0" err="1">
                <a:latin typeface="Calibri" panose="020F0502020204030204" pitchFamily="34" charset="0"/>
                <a:cs typeface="Calibri" panose="020F0502020204030204" pitchFamily="34" charset="0"/>
              </a:rPr>
              <a:t>nombre</a:t>
            </a:r>
            <a:r>
              <a:rPr lang="en-US" sz="1800" u="none" dirty="0">
                <a:latin typeface="Calibri" panose="020F0502020204030204" pitchFamily="34" charset="0"/>
                <a:cs typeface="Calibri" panose="020F0502020204030204" pitchFamily="34" charset="0"/>
              </a:rPr>
              <a:t> </a:t>
            </a:r>
            <a:r>
              <a:rPr lang="en-CA" sz="1800" u="none" dirty="0">
                <a:latin typeface="Calibri" panose="020F0502020204030204" pitchFamily="34" charset="0"/>
                <a:cs typeface="Calibri" panose="020F0502020204030204" pitchFamily="34" charset="0"/>
              </a:rPr>
              <a:t>d’</a:t>
            </a:r>
            <a:r>
              <a:rPr lang="en-US" sz="1800" u="none" dirty="0" err="1">
                <a:latin typeface="Calibri" panose="020F0502020204030204" pitchFamily="34" charset="0"/>
                <a:cs typeface="Calibri" panose="020F0502020204030204" pitchFamily="34" charset="0"/>
              </a:rPr>
              <a:t>hospitalisations</a:t>
            </a:r>
            <a:r>
              <a:rPr lang="en-US" sz="1800" u="none" dirty="0">
                <a:latin typeface="Calibri" panose="020F0502020204030204" pitchFamily="34" charset="0"/>
                <a:cs typeface="Calibri" panose="020F0502020204030204" pitchFamily="34" charset="0"/>
              </a:rPr>
              <a:t> </a:t>
            </a:r>
            <a:r>
              <a:rPr lang="en-US" sz="1800" b="1" u="none" dirty="0" err="1">
                <a:solidFill>
                  <a:srgbClr val="0070C0"/>
                </a:solidFill>
                <a:latin typeface="Calibri" panose="020F0502020204030204" pitchFamily="34" charset="0"/>
                <a:cs typeface="Calibri" panose="020F0502020204030204" pitchFamily="34" charset="0"/>
              </a:rPr>
              <a:t>d’enfants</a:t>
            </a:r>
            <a:r>
              <a:rPr lang="en-US" sz="1800" b="1" u="none" dirty="0">
                <a:solidFill>
                  <a:srgbClr val="0070C0"/>
                </a:solidFill>
                <a:latin typeface="Calibri" panose="020F0502020204030204" pitchFamily="34" charset="0"/>
                <a:cs typeface="Calibri" panose="020F0502020204030204" pitchFamily="34" charset="0"/>
              </a:rPr>
              <a:t> et de </a:t>
            </a:r>
            <a:r>
              <a:rPr lang="en-US" sz="1800" b="1" u="none" dirty="0" err="1">
                <a:solidFill>
                  <a:srgbClr val="0070C0"/>
                </a:solidFill>
                <a:latin typeface="Calibri" panose="020F0502020204030204" pitchFamily="34" charset="0"/>
                <a:cs typeface="Calibri" panose="020F0502020204030204" pitchFamily="34" charset="0"/>
              </a:rPr>
              <a:t>jeunes</a:t>
            </a:r>
            <a:r>
              <a:rPr lang="en-US" sz="1800" u="none" dirty="0">
                <a:latin typeface="Calibri" panose="020F0502020204030204" pitchFamily="34" charset="0"/>
                <a:cs typeface="Calibri" panose="020F0502020204030204" pitchFamily="34" charset="0"/>
              </a:rPr>
              <a:t> a </a:t>
            </a:r>
            <a:r>
              <a:rPr lang="en-US" sz="1800" u="none" dirty="0" err="1">
                <a:latin typeface="Calibri" panose="020F0502020204030204" pitchFamily="34" charset="0"/>
                <a:cs typeface="Calibri" panose="020F0502020204030204" pitchFamily="34" charset="0"/>
              </a:rPr>
              <a:t>augmenté</a:t>
            </a:r>
            <a:r>
              <a:rPr lang="en-US" sz="1800" u="none" dirty="0">
                <a:latin typeface="Calibri" panose="020F0502020204030204" pitchFamily="34" charset="0"/>
                <a:cs typeface="Calibri" panose="020F0502020204030204" pitchFamily="34" charset="0"/>
              </a:rPr>
              <a:t> de </a:t>
            </a:r>
            <a:r>
              <a:rPr lang="en-US" sz="1800" b="1" u="none" dirty="0">
                <a:solidFill>
                  <a:srgbClr val="0070C0"/>
                </a:solidFill>
                <a:latin typeface="Calibri" panose="020F0502020204030204" pitchFamily="34" charset="0"/>
                <a:cs typeface="Calibri" panose="020F0502020204030204" pitchFamily="34" charset="0"/>
              </a:rPr>
              <a:t>52 %</a:t>
            </a:r>
            <a:r>
              <a:rPr lang="en-US" sz="1800" u="none" dirty="0">
                <a:latin typeface="Calibri" panose="020F0502020204030204" pitchFamily="34" charset="0"/>
                <a:cs typeface="Calibri" panose="020F0502020204030204" pitchFamily="34" charset="0"/>
              </a:rPr>
              <a:t>.</a:t>
            </a:r>
            <a:r>
              <a:rPr lang="en-US" sz="1800" u="none" baseline="30000" dirty="0">
                <a:latin typeface="Calibri" panose="020F0502020204030204" pitchFamily="34" charset="0"/>
                <a:cs typeface="Calibri" panose="020F0502020204030204" pitchFamily="34" charset="0"/>
              </a:rPr>
              <a:t>3,4 </a:t>
            </a:r>
          </a:p>
          <a:p>
            <a:pPr marL="0" indent="0">
              <a:buNone/>
            </a:pPr>
            <a:endParaRPr lang="en-US" sz="1800" dirty="0"/>
          </a:p>
        </p:txBody>
      </p:sp>
      <p:sp>
        <p:nvSpPr>
          <p:cNvPr id="4" name="TextBox 3">
            <a:extLst>
              <a:ext uri="{FF2B5EF4-FFF2-40B4-BE49-F238E27FC236}">
                <a16:creationId xmlns:a16="http://schemas.microsoft.com/office/drawing/2014/main" id="{3187098F-9AA1-4AF7-BFD5-AF221AA39BE0}"/>
              </a:ext>
            </a:extLst>
          </p:cNvPr>
          <p:cNvSpPr txBox="1"/>
          <p:nvPr/>
        </p:nvSpPr>
        <p:spPr>
          <a:xfrm>
            <a:off x="1319481" y="4134161"/>
            <a:ext cx="7175328" cy="954107"/>
          </a:xfrm>
          <a:prstGeom prst="rect">
            <a:avLst/>
          </a:prstGeom>
          <a:noFill/>
        </p:spPr>
        <p:txBody>
          <a:bodyPr wrap="square" rtlCol="0">
            <a:spAutoFit/>
          </a:bodyPr>
          <a:lstStyle/>
          <a:p>
            <a:r>
              <a:rPr lang="en-US" sz="800" u="none" dirty="0">
                <a:solidFill>
                  <a:schemeClr val="tx1">
                    <a:lumMod val="50000"/>
                    <a:lumOff val="50000"/>
                  </a:schemeClr>
                </a:solidFill>
                <a:latin typeface="Calibri" panose="020F0502020204030204" pitchFamily="34" charset="0"/>
                <a:cs typeface="Calibri" panose="020F0502020204030204" pitchFamily="34" charset="0"/>
              </a:rPr>
              <a:t>Sources: </a:t>
            </a:r>
          </a:p>
          <a:p>
            <a:pPr marL="171450" indent="-171450">
              <a:buAutoNum type="arabicPeriod"/>
            </a:pPr>
            <a:r>
              <a:rPr lang="en-US" sz="800" i="1" u="none" dirty="0">
                <a:solidFill>
                  <a:schemeClr val="tx1">
                    <a:lumMod val="50000"/>
                    <a:lumOff val="50000"/>
                  </a:schemeClr>
                </a:solidFill>
                <a:latin typeface="Calibri" panose="020F0502020204030204" pitchFamily="34" charset="0"/>
                <a:cs typeface="Calibri" panose="020F0502020204030204" pitchFamily="34" charset="0"/>
              </a:rPr>
              <a:t>Konstantakopoulos G, Tchanturia K, Surguladze SA, David AS. Insight in eating disorders: clinical and cognitive correlates. Psychol Med. 2011;41(9):1951-61.</a:t>
            </a:r>
          </a:p>
          <a:p>
            <a:pPr marL="171450" indent="-171450">
              <a:buAutoNum type="arabicPeriod"/>
            </a:pPr>
            <a:r>
              <a:rPr lang="en-US" sz="800" i="1" u="none" dirty="0">
                <a:solidFill>
                  <a:schemeClr val="tx1">
                    <a:lumMod val="50000"/>
                    <a:lumOff val="50000"/>
                  </a:schemeClr>
                </a:solidFill>
                <a:latin typeface="Calibri" panose="020F0502020204030204" pitchFamily="34" charset="0"/>
                <a:cs typeface="Calibri" panose="020F0502020204030204" pitchFamily="34" charset="0"/>
              </a:rPr>
              <a:t>Vall E, Wade TD. Predictors of treatment outcome in individuals with eating disorders: a systematic review and meta-analysis. Int J Eat Disord. 2015;48(7):946-71.</a:t>
            </a:r>
          </a:p>
          <a:p>
            <a:pPr marL="171450" indent="-171450">
              <a:buAutoNum type="arabicPeriod"/>
            </a:pPr>
            <a:r>
              <a:rPr lang="en-US" sz="800" i="1" u="none" dirty="0">
                <a:solidFill>
                  <a:schemeClr val="tx1">
                    <a:lumMod val="50000"/>
                    <a:lumOff val="50000"/>
                  </a:schemeClr>
                </a:solidFill>
                <a:latin typeface="Calibri" panose="020F0502020204030204" pitchFamily="34" charset="0"/>
                <a:cs typeface="Calibri" panose="020F0502020204030204" pitchFamily="34" charset="0"/>
              </a:rPr>
              <a:t>Toulany A, Yu W, Lebenbaum M, Strauss R, Chen S, Guttmann A, et al. Impact of COVID-19 on adolescent and young adult acute mental health care utilization in Ontario, Canada. Toronto (ON): ICES; 2022.</a:t>
            </a:r>
          </a:p>
          <a:p>
            <a:pPr marL="171450" indent="-171450">
              <a:buAutoNum type="arabicPeriod"/>
            </a:pPr>
            <a:r>
              <a:rPr lang="en-US" sz="800" i="1" u="none" dirty="0">
                <a:solidFill>
                  <a:schemeClr val="tx1">
                    <a:lumMod val="50000"/>
                    <a:lumOff val="50000"/>
                  </a:schemeClr>
                </a:solidFill>
                <a:latin typeface="Calibri" panose="020F0502020204030204" pitchFamily="34" charset="0"/>
                <a:cs typeface="Calibri" panose="020F0502020204030204" pitchFamily="34" charset="0"/>
              </a:rPr>
              <a:t>Toulany A, Kurdyak P, Guttmann A, Stukel TA, Fu L, Strauss R, et al. Acute care visits for eating disorders among children and adolescents after the onset of the COVID-19 pandemic. J Adolesc Health. 2022;70(1):42-7.</a:t>
            </a:r>
          </a:p>
        </p:txBody>
      </p:sp>
      <p:pic>
        <p:nvPicPr>
          <p:cNvPr id="36" name="Picture 35" descr="Icon&#10;&#10;Description automatically generated">
            <a:extLst>
              <a:ext uri="{FF2B5EF4-FFF2-40B4-BE49-F238E27FC236}">
                <a16:creationId xmlns:a16="http://schemas.microsoft.com/office/drawing/2014/main" id="{CD52DB67-875D-45B7-8A2B-228114F49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8112" y="1426003"/>
            <a:ext cx="1735928" cy="1735928"/>
          </a:xfrm>
          <a:prstGeom prst="rect">
            <a:avLst/>
          </a:prstGeom>
        </p:spPr>
      </p:pic>
      <p:pic>
        <p:nvPicPr>
          <p:cNvPr id="9" name="Picture 8" descr="Shape&#10;&#10;Description automatically generated with low confidence">
            <a:extLst>
              <a:ext uri="{FF2B5EF4-FFF2-40B4-BE49-F238E27FC236}">
                <a16:creationId xmlns:a16="http://schemas.microsoft.com/office/drawing/2014/main" id="{880C0324-887A-E64C-8329-F4EA0CE2B933}"/>
              </a:ext>
            </a:extLst>
          </p:cNvPr>
          <p:cNvPicPr>
            <a:picLocks noChangeAspect="1"/>
          </p:cNvPicPr>
          <p:nvPr/>
        </p:nvPicPr>
        <p:blipFill>
          <a:blip r:embed="rId5">
            <a:duotone>
              <a:schemeClr val="accent5">
                <a:shade val="45000"/>
                <a:satMod val="135000"/>
              </a:schemeClr>
              <a:prstClr val="white"/>
            </a:duotone>
          </a:blip>
          <a:stretch>
            <a:fillRect/>
          </a:stretch>
        </p:blipFill>
        <p:spPr>
          <a:xfrm>
            <a:off x="3518112" y="1329124"/>
            <a:ext cx="964843" cy="964843"/>
          </a:xfrm>
          <a:prstGeom prst="rect">
            <a:avLst/>
          </a:prstGeom>
        </p:spPr>
      </p:pic>
    </p:spTree>
    <p:custDataLst>
      <p:tags r:id="rId1"/>
    </p:custDataLst>
    <p:extLst>
      <p:ext uri="{BB962C8B-B14F-4D97-AF65-F5344CB8AC3E}">
        <p14:creationId xmlns:p14="http://schemas.microsoft.com/office/powerpoint/2010/main" val="983514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8B01B66B-B53D-4C9C-7A85-DE08430FE2EA}"/>
              </a:ext>
            </a:extLst>
          </p:cNvPr>
          <p:cNvGraphicFramePr/>
          <p:nvPr/>
        </p:nvGraphicFramePr>
        <p:xfrm>
          <a:off x="1648574" y="1180989"/>
          <a:ext cx="1645920" cy="1645920"/>
        </p:xfrm>
        <a:graphic>
          <a:graphicData uri="http://schemas.openxmlformats.org/drawingml/2006/chart">
            <c:chart xmlns:c="http://schemas.openxmlformats.org/drawingml/2006/chart" xmlns:r="http://schemas.openxmlformats.org/officeDocument/2006/relationships" r:id="rId2"/>
          </a:graphicData>
        </a:graphic>
      </p:graphicFrame>
      <p:sp>
        <p:nvSpPr>
          <p:cNvPr id="13" name="Rectangle 12">
            <a:extLst>
              <a:ext uri="{FF2B5EF4-FFF2-40B4-BE49-F238E27FC236}">
                <a16:creationId xmlns:a16="http://schemas.microsoft.com/office/drawing/2014/main" id="{A68D7D49-CAEA-8918-0AF8-2FFB4B97FCD1}"/>
              </a:ext>
            </a:extLst>
          </p:cNvPr>
          <p:cNvSpPr/>
          <p:nvPr/>
        </p:nvSpPr>
        <p:spPr bwMode="auto">
          <a:xfrm>
            <a:off x="1831454" y="129213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pitchFamily="68" charset="-128"/>
                <a:cs typeface="Calibri" panose="020F0502020204030204" pitchFamily="34" charset="0"/>
              </a:rPr>
              <a:t>CENTRE</a:t>
            </a:r>
          </a:p>
        </p:txBody>
      </p:sp>
      <p:graphicFrame>
        <p:nvGraphicFramePr>
          <p:cNvPr id="9" name="Chart 8">
            <a:extLst>
              <a:ext uri="{FF2B5EF4-FFF2-40B4-BE49-F238E27FC236}">
                <a16:creationId xmlns:a16="http://schemas.microsoft.com/office/drawing/2014/main" id="{737B919B-81C5-EB1F-AA7F-619182CD5FF6}"/>
              </a:ext>
            </a:extLst>
          </p:cNvPr>
          <p:cNvGraphicFramePr/>
          <p:nvPr/>
        </p:nvGraphicFramePr>
        <p:xfrm>
          <a:off x="3749040" y="1175076"/>
          <a:ext cx="1645920" cy="164592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C750D604-E6EF-8E05-89CE-F67E108071F2}"/>
              </a:ext>
            </a:extLst>
          </p:cNvPr>
          <p:cNvSpPr/>
          <p:nvPr/>
        </p:nvSpPr>
        <p:spPr bwMode="auto">
          <a:xfrm>
            <a:off x="3932771" y="129213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pitchFamily="68" charset="-128"/>
                <a:cs typeface="Calibri" panose="020F0502020204030204" pitchFamily="34" charset="0"/>
              </a:rPr>
              <a:t>EST</a:t>
            </a:r>
          </a:p>
        </p:txBody>
      </p:sp>
      <p:graphicFrame>
        <p:nvGraphicFramePr>
          <p:cNvPr id="27" name="Chart 26">
            <a:extLst>
              <a:ext uri="{FF2B5EF4-FFF2-40B4-BE49-F238E27FC236}">
                <a16:creationId xmlns:a16="http://schemas.microsoft.com/office/drawing/2014/main" id="{595941C7-9F6E-4815-2A24-FCA20F160288}"/>
              </a:ext>
            </a:extLst>
          </p:cNvPr>
          <p:cNvGraphicFramePr/>
          <p:nvPr/>
        </p:nvGraphicFramePr>
        <p:xfrm>
          <a:off x="1648574" y="2820996"/>
          <a:ext cx="1645920" cy="164592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a:extLst>
              <a:ext uri="{FF2B5EF4-FFF2-40B4-BE49-F238E27FC236}">
                <a16:creationId xmlns:a16="http://schemas.microsoft.com/office/drawing/2014/main" id="{15E412D4-18E0-A76D-909F-93DB01A25DD9}"/>
              </a:ext>
            </a:extLst>
          </p:cNvPr>
          <p:cNvGraphicFramePr/>
          <p:nvPr/>
        </p:nvGraphicFramePr>
        <p:xfrm>
          <a:off x="5849506" y="1178381"/>
          <a:ext cx="1645920" cy="1645920"/>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F0B85A21-9262-14E7-D94F-30D2F24E8E29}"/>
              </a:ext>
            </a:extLst>
          </p:cNvPr>
          <p:cNvSpPr/>
          <p:nvPr/>
        </p:nvSpPr>
        <p:spPr bwMode="auto">
          <a:xfrm>
            <a:off x="6032386" y="129213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pitchFamily="68" charset="-128"/>
                <a:cs typeface="Calibri" panose="020F0502020204030204" pitchFamily="34" charset="0"/>
              </a:rPr>
              <a:t>OUEST</a:t>
            </a:r>
          </a:p>
        </p:txBody>
      </p:sp>
      <p:graphicFrame>
        <p:nvGraphicFramePr>
          <p:cNvPr id="12" name="Chart 11">
            <a:extLst>
              <a:ext uri="{FF2B5EF4-FFF2-40B4-BE49-F238E27FC236}">
                <a16:creationId xmlns:a16="http://schemas.microsoft.com/office/drawing/2014/main" id="{7220812C-28E8-882B-8984-CEF13F0D818A}"/>
              </a:ext>
            </a:extLst>
          </p:cNvPr>
          <p:cNvGraphicFramePr/>
          <p:nvPr/>
        </p:nvGraphicFramePr>
        <p:xfrm>
          <a:off x="3749040" y="2820996"/>
          <a:ext cx="1645920" cy="1645920"/>
        </p:xfrm>
        <a:graphic>
          <a:graphicData uri="http://schemas.openxmlformats.org/drawingml/2006/chart">
            <c:chart xmlns:c="http://schemas.openxmlformats.org/drawingml/2006/chart" xmlns:r="http://schemas.openxmlformats.org/officeDocument/2006/relationships" r:id="rId6"/>
          </a:graphicData>
        </a:graphic>
      </p:graphicFrame>
      <p:sp>
        <p:nvSpPr>
          <p:cNvPr id="17" name="Rectangle 16">
            <a:extLst>
              <a:ext uri="{FF2B5EF4-FFF2-40B4-BE49-F238E27FC236}">
                <a16:creationId xmlns:a16="http://schemas.microsoft.com/office/drawing/2014/main" id="{C106A05B-492B-9373-66D2-F6A0CDDD9EF4}"/>
              </a:ext>
            </a:extLst>
          </p:cNvPr>
          <p:cNvSpPr/>
          <p:nvPr/>
        </p:nvSpPr>
        <p:spPr bwMode="auto">
          <a:xfrm>
            <a:off x="3931920" y="2881773"/>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pitchFamily="68" charset="-128"/>
                <a:cs typeface="Calibri" panose="020F0502020204030204" pitchFamily="34" charset="0"/>
              </a:rPr>
              <a:t>NORD-EST</a:t>
            </a:r>
          </a:p>
        </p:txBody>
      </p:sp>
      <p:graphicFrame>
        <p:nvGraphicFramePr>
          <p:cNvPr id="21" name="Chart 20">
            <a:extLst>
              <a:ext uri="{FF2B5EF4-FFF2-40B4-BE49-F238E27FC236}">
                <a16:creationId xmlns:a16="http://schemas.microsoft.com/office/drawing/2014/main" id="{E03DC376-6733-9C11-81B9-2923A9DF98A6}"/>
              </a:ext>
            </a:extLst>
          </p:cNvPr>
          <p:cNvGraphicFramePr/>
          <p:nvPr/>
        </p:nvGraphicFramePr>
        <p:xfrm>
          <a:off x="5849506" y="2820996"/>
          <a:ext cx="1645920" cy="1645920"/>
        </p:xfrm>
        <a:graphic>
          <a:graphicData uri="http://schemas.openxmlformats.org/drawingml/2006/chart">
            <c:chart xmlns:c="http://schemas.openxmlformats.org/drawingml/2006/chart" xmlns:r="http://schemas.openxmlformats.org/officeDocument/2006/relationships" r:id="rId7"/>
          </a:graphicData>
        </a:graphic>
      </p:graphicFrame>
      <p:sp>
        <p:nvSpPr>
          <p:cNvPr id="22" name="Rectangle 21">
            <a:extLst>
              <a:ext uri="{FF2B5EF4-FFF2-40B4-BE49-F238E27FC236}">
                <a16:creationId xmlns:a16="http://schemas.microsoft.com/office/drawing/2014/main" id="{BEECE345-066D-5DBA-F4F1-05F4D10AE2C3}"/>
              </a:ext>
            </a:extLst>
          </p:cNvPr>
          <p:cNvSpPr/>
          <p:nvPr/>
        </p:nvSpPr>
        <p:spPr bwMode="auto">
          <a:xfrm>
            <a:off x="6032386" y="292065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pitchFamily="68" charset="-128"/>
                <a:cs typeface="Calibri" panose="020F0502020204030204" pitchFamily="34" charset="0"/>
              </a:rPr>
              <a:t>NORD-OUEST</a:t>
            </a:r>
          </a:p>
        </p:txBody>
      </p:sp>
      <p:sp>
        <p:nvSpPr>
          <p:cNvPr id="31" name="Title 1">
            <a:extLst>
              <a:ext uri="{FF2B5EF4-FFF2-40B4-BE49-F238E27FC236}">
                <a16:creationId xmlns:a16="http://schemas.microsoft.com/office/drawing/2014/main" id="{2BC795CB-0723-BD2F-1BAA-8330E74502D2}"/>
              </a:ext>
            </a:extLst>
          </p:cNvPr>
          <p:cNvSpPr>
            <a:spLocks noGrp="1"/>
          </p:cNvSpPr>
          <p:nvPr>
            <p:ph type="title"/>
          </p:nvPr>
        </p:nvSpPr>
        <p:spPr>
          <a:xfrm>
            <a:off x="457200" y="142068"/>
            <a:ext cx="8229600" cy="972231"/>
          </a:xfrm>
        </p:spPr>
        <p:txBody>
          <a:bodyPr>
            <a:noAutofit/>
          </a:bodyPr>
          <a:lstStyle/>
          <a:p>
            <a:r>
              <a:rPr lang="en-US" sz="1600" b="0" dirty="0">
                <a:latin typeface="Calibri"/>
                <a:ea typeface="MS PGothic"/>
                <a:cs typeface="Calibri"/>
              </a:rPr>
              <a:t>De 2017 à 2021, le </a:t>
            </a:r>
            <a:r>
              <a:rPr lang="en-US" sz="1600" b="0" dirty="0" err="1">
                <a:latin typeface="Calibri"/>
                <a:ea typeface="MS PGothic"/>
                <a:cs typeface="Calibri"/>
              </a:rPr>
              <a:t>nombre</a:t>
            </a:r>
            <a:r>
              <a:rPr lang="en-US" sz="1600" b="0" dirty="0">
                <a:latin typeface="Calibri"/>
                <a:ea typeface="MS PGothic"/>
                <a:cs typeface="Calibri"/>
              </a:rPr>
              <a:t> de </a:t>
            </a:r>
            <a:r>
              <a:rPr lang="en-US" sz="1600" b="0" dirty="0" err="1">
                <a:latin typeface="Calibri"/>
                <a:ea typeface="MS PGothic"/>
                <a:cs typeface="Calibri"/>
              </a:rPr>
              <a:t>visites</a:t>
            </a:r>
            <a:r>
              <a:rPr lang="en-US" sz="1600" b="0" dirty="0">
                <a:latin typeface="Calibri"/>
                <a:ea typeface="MS PGothic"/>
                <a:cs typeface="Calibri"/>
              </a:rPr>
              <a:t> aux services des urgences </a:t>
            </a:r>
            <a:r>
              <a:rPr lang="en-US" sz="1600" b="0" dirty="0" err="1">
                <a:latin typeface="Calibri"/>
                <a:ea typeface="MS PGothic"/>
                <a:cs typeface="Calibri"/>
              </a:rPr>
              <a:t>liées</a:t>
            </a:r>
            <a:r>
              <a:rPr lang="en-US" sz="1600" b="0" dirty="0">
                <a:latin typeface="Calibri"/>
                <a:ea typeface="MS PGothic"/>
                <a:cs typeface="Calibri"/>
              </a:rPr>
              <a:t> à un trouble </a:t>
            </a:r>
            <a:r>
              <a:rPr lang="en-US" sz="1600" b="0" dirty="0" err="1">
                <a:latin typeface="Calibri"/>
                <a:ea typeface="MS PGothic"/>
                <a:cs typeface="Calibri"/>
              </a:rPr>
              <a:t>alimentaire</a:t>
            </a:r>
            <a:r>
              <a:rPr lang="en-US" sz="1600" b="0" dirty="0">
                <a:latin typeface="Calibri"/>
                <a:ea typeface="MS PGothic"/>
                <a:cs typeface="Calibri"/>
              </a:rPr>
              <a:t> a </a:t>
            </a:r>
            <a:r>
              <a:rPr lang="en-US" sz="1600" dirty="0" err="1">
                <a:solidFill>
                  <a:srgbClr val="047BC1"/>
                </a:solidFill>
                <a:latin typeface="Calibri"/>
                <a:ea typeface="MS PGothic"/>
                <a:cs typeface="Calibri"/>
              </a:rPr>
              <a:t>augmenté</a:t>
            </a:r>
            <a:r>
              <a:rPr lang="en-US" sz="1600" dirty="0">
                <a:solidFill>
                  <a:srgbClr val="047BC1"/>
                </a:solidFill>
                <a:latin typeface="Calibri"/>
                <a:ea typeface="MS PGothic"/>
                <a:cs typeface="Calibri"/>
              </a:rPr>
              <a:t> de 59 % dans </a:t>
            </a:r>
            <a:r>
              <a:rPr lang="en-US" sz="1600" dirty="0" err="1">
                <a:solidFill>
                  <a:srgbClr val="047BC1"/>
                </a:solidFill>
                <a:latin typeface="Calibri"/>
                <a:ea typeface="MS PGothic"/>
                <a:cs typeface="Calibri"/>
              </a:rPr>
              <a:t>l’ensemble</a:t>
            </a:r>
            <a:r>
              <a:rPr lang="en-US" sz="1600" dirty="0">
                <a:solidFill>
                  <a:srgbClr val="047BC1"/>
                </a:solidFill>
                <a:latin typeface="Calibri"/>
                <a:ea typeface="MS PGothic"/>
                <a:cs typeface="Calibri"/>
              </a:rPr>
              <a:t> de </a:t>
            </a:r>
            <a:r>
              <a:rPr lang="en-US" sz="1600" dirty="0" err="1">
                <a:solidFill>
                  <a:srgbClr val="047BC1"/>
                </a:solidFill>
                <a:latin typeface="Calibri"/>
                <a:ea typeface="MS PGothic"/>
                <a:cs typeface="Calibri"/>
              </a:rPr>
              <a:t>l’Ontario</a:t>
            </a:r>
            <a:r>
              <a:rPr lang="en-US" sz="1600" b="0" dirty="0">
                <a:latin typeface="Calibri"/>
                <a:ea typeface="MS PGothic"/>
                <a:cs typeface="Calibri"/>
              </a:rPr>
              <a:t>. </a:t>
            </a:r>
            <a:r>
              <a:rPr lang="en-US" sz="1600" dirty="0">
                <a:solidFill>
                  <a:srgbClr val="047BC1"/>
                </a:solidFill>
                <a:latin typeface="Calibri"/>
                <a:ea typeface="MS PGothic"/>
                <a:cs typeface="Calibri"/>
              </a:rPr>
              <a:t>La </a:t>
            </a:r>
            <a:r>
              <a:rPr lang="en-US" sz="1600" dirty="0" err="1">
                <a:solidFill>
                  <a:srgbClr val="047BC1"/>
                </a:solidFill>
                <a:latin typeface="Calibri"/>
                <a:ea typeface="MS PGothic"/>
                <a:cs typeface="Calibri"/>
              </a:rPr>
              <a:t>région</a:t>
            </a:r>
            <a:r>
              <a:rPr lang="en-US" sz="1600" dirty="0">
                <a:solidFill>
                  <a:srgbClr val="047BC1"/>
                </a:solidFill>
                <a:latin typeface="Calibri"/>
                <a:ea typeface="MS PGothic"/>
                <a:cs typeface="Calibri"/>
              </a:rPr>
              <a:t> de Toronto a </a:t>
            </a:r>
            <a:r>
              <a:rPr lang="en-US" sz="1600" dirty="0" err="1">
                <a:solidFill>
                  <a:srgbClr val="047BC1"/>
                </a:solidFill>
                <a:latin typeface="Calibri"/>
                <a:ea typeface="MS PGothic"/>
                <a:cs typeface="Calibri"/>
              </a:rPr>
              <a:t>enregistré</a:t>
            </a:r>
            <a:r>
              <a:rPr lang="en-US" sz="1600" dirty="0">
                <a:solidFill>
                  <a:srgbClr val="047BC1"/>
                </a:solidFill>
                <a:latin typeface="Calibri"/>
                <a:ea typeface="MS PGothic"/>
                <a:cs typeface="Calibri"/>
              </a:rPr>
              <a:t> le </a:t>
            </a:r>
            <a:r>
              <a:rPr lang="en-US" sz="1600" dirty="0" err="1">
                <a:solidFill>
                  <a:srgbClr val="047BC1"/>
                </a:solidFill>
                <a:latin typeface="Calibri"/>
                <a:ea typeface="MS PGothic"/>
                <a:cs typeface="Calibri"/>
              </a:rPr>
              <a:t>taux</a:t>
            </a:r>
            <a:r>
              <a:rPr lang="en-US" sz="1600" dirty="0">
                <a:solidFill>
                  <a:srgbClr val="047BC1"/>
                </a:solidFill>
                <a:latin typeface="Calibri"/>
                <a:ea typeface="MS PGothic"/>
                <a:cs typeface="Calibri"/>
              </a:rPr>
              <a:t> le plus </a:t>
            </a:r>
            <a:r>
              <a:rPr lang="en-US" sz="1600" dirty="0" err="1">
                <a:solidFill>
                  <a:srgbClr val="047BC1"/>
                </a:solidFill>
                <a:latin typeface="Calibri"/>
                <a:ea typeface="MS PGothic"/>
                <a:cs typeface="Calibri"/>
              </a:rPr>
              <a:t>élevé</a:t>
            </a:r>
            <a:r>
              <a:rPr lang="en-US" sz="1600" b="0" dirty="0">
                <a:latin typeface="Calibri"/>
                <a:ea typeface="MS PGothic"/>
                <a:cs typeface="Calibri"/>
              </a:rPr>
              <a:t>,</a:t>
            </a:r>
            <a:r>
              <a:rPr lang="en-US" sz="1600" dirty="0">
                <a:solidFill>
                  <a:srgbClr val="047BC1"/>
                </a:solidFill>
                <a:latin typeface="Calibri"/>
                <a:ea typeface="MS PGothic"/>
                <a:cs typeface="Calibri"/>
              </a:rPr>
              <a:t> </a:t>
            </a:r>
            <a:r>
              <a:rPr lang="en-US" sz="1600" b="0" dirty="0">
                <a:latin typeface="Calibri"/>
                <a:ea typeface="MS PGothic"/>
                <a:cs typeface="Calibri"/>
              </a:rPr>
              <a:t>à raison de plus de 23 </a:t>
            </a:r>
            <a:r>
              <a:rPr lang="en-US" sz="1600" b="0" dirty="0" err="1">
                <a:latin typeface="Calibri"/>
                <a:ea typeface="MS PGothic"/>
                <a:cs typeface="Calibri"/>
              </a:rPr>
              <a:t>visites</a:t>
            </a:r>
            <a:r>
              <a:rPr lang="en-US" sz="1600" b="0" dirty="0">
                <a:latin typeface="Calibri"/>
                <a:ea typeface="MS PGothic"/>
                <a:cs typeface="Calibri"/>
              </a:rPr>
              <a:t> par tranche de 100 000 </a:t>
            </a:r>
            <a:r>
              <a:rPr lang="en-US" sz="1600" b="0" dirty="0" err="1">
                <a:latin typeface="Calibri"/>
                <a:ea typeface="MS PGothic"/>
                <a:cs typeface="Calibri"/>
              </a:rPr>
              <a:t>personnes</a:t>
            </a:r>
            <a:r>
              <a:rPr lang="en-US" sz="1600" b="0" dirty="0">
                <a:latin typeface="Calibri"/>
                <a:ea typeface="MS PGothic"/>
                <a:cs typeface="Calibri"/>
              </a:rPr>
              <a:t> au </a:t>
            </a:r>
            <a:r>
              <a:rPr lang="en-US" sz="1600" b="0" dirty="0" err="1">
                <a:latin typeface="Calibri"/>
                <a:ea typeface="MS PGothic"/>
                <a:cs typeface="Calibri"/>
              </a:rPr>
              <a:t>cours</a:t>
            </a:r>
            <a:r>
              <a:rPr lang="en-US" sz="1600" b="0" dirty="0">
                <a:latin typeface="Calibri"/>
                <a:ea typeface="MS PGothic"/>
                <a:cs typeface="Calibri"/>
              </a:rPr>
              <a:t> de </a:t>
            </a:r>
            <a:r>
              <a:rPr lang="en-US" sz="1600" b="0" dirty="0" err="1">
                <a:latin typeface="Calibri"/>
                <a:ea typeface="MS PGothic"/>
                <a:cs typeface="Calibri"/>
              </a:rPr>
              <a:t>l’année</a:t>
            </a:r>
            <a:r>
              <a:rPr lang="en-US" sz="1600" b="0" dirty="0">
                <a:latin typeface="Calibri"/>
                <a:ea typeface="MS PGothic"/>
                <a:cs typeface="Calibri"/>
              </a:rPr>
              <a:t> financière 2021.</a:t>
            </a:r>
          </a:p>
        </p:txBody>
      </p:sp>
      <p:sp>
        <p:nvSpPr>
          <p:cNvPr id="32" name="TextBox 31">
            <a:extLst>
              <a:ext uri="{FF2B5EF4-FFF2-40B4-BE49-F238E27FC236}">
                <a16:creationId xmlns:a16="http://schemas.microsoft.com/office/drawing/2014/main" id="{2BC28FCE-0378-A240-EFE4-307DDD32C604}"/>
              </a:ext>
            </a:extLst>
          </p:cNvPr>
          <p:cNvSpPr txBox="1"/>
          <p:nvPr/>
        </p:nvSpPr>
        <p:spPr>
          <a:xfrm>
            <a:off x="1316315" y="4539767"/>
            <a:ext cx="7132320" cy="584775"/>
          </a:xfrm>
          <a:prstGeom prst="rect">
            <a:avLst/>
          </a:prstGeom>
          <a:noFill/>
        </p:spPr>
        <p:txBody>
          <a:bodyPr wrap="square" rtlCol="0">
            <a:spAutoFit/>
          </a:bodyPr>
          <a:lstStyle/>
          <a:p>
            <a:r>
              <a:rPr lang="en-US" sz="800" u="none" dirty="0">
                <a:solidFill>
                  <a:schemeClr val="tx1">
                    <a:lumMod val="50000"/>
                    <a:lumOff val="50000"/>
                  </a:schemeClr>
                </a:solidFill>
                <a:latin typeface="Calibri" panose="020F0502020204030204" pitchFamily="34" charset="0"/>
                <a:cs typeface="Calibri" panose="020F0502020204030204" pitchFamily="34" charset="0"/>
              </a:rPr>
              <a:t>Sources:  </a:t>
            </a:r>
          </a:p>
          <a:p>
            <a:r>
              <a:rPr lang="en-US" sz="800" u="none" dirty="0" err="1">
                <a:solidFill>
                  <a:schemeClr val="tx1">
                    <a:lumMod val="50000"/>
                    <a:lumOff val="50000"/>
                  </a:schemeClr>
                </a:solidFill>
                <a:latin typeface="Calibri" panose="020F0502020204030204" pitchFamily="34" charset="0"/>
                <a:cs typeface="Calibri" panose="020F0502020204030204" pitchFamily="34" charset="0"/>
              </a:rPr>
              <a:t>Système</a:t>
            </a:r>
            <a:r>
              <a:rPr lang="en-US" sz="800" u="none" dirty="0">
                <a:solidFill>
                  <a:schemeClr val="tx1">
                    <a:lumMod val="50000"/>
                    <a:lumOff val="50000"/>
                  </a:schemeClr>
                </a:solidFill>
                <a:latin typeface="Calibri" panose="020F0502020204030204" pitchFamily="34" charset="0"/>
                <a:cs typeface="Calibri" panose="020F0502020204030204" pitchFamily="34" charset="0"/>
              </a:rPr>
              <a:t> national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les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soins</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ambulatoires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(SNISA),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Institut</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(ICIS).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Estimations sur la population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menées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comté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municipalité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et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région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Statistiques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Canada.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p>
        </p:txBody>
      </p:sp>
      <p:sp>
        <p:nvSpPr>
          <p:cNvPr id="35" name="TextBox 34">
            <a:extLst>
              <a:ext uri="{FF2B5EF4-FFF2-40B4-BE49-F238E27FC236}">
                <a16:creationId xmlns:a16="http://schemas.microsoft.com/office/drawing/2014/main" id="{A73CBC81-137F-24A9-9103-34FF12FA944D}"/>
              </a:ext>
            </a:extLst>
          </p:cNvPr>
          <p:cNvSpPr txBox="1"/>
          <p:nvPr/>
        </p:nvSpPr>
        <p:spPr>
          <a:xfrm>
            <a:off x="1202649" y="1514646"/>
            <a:ext cx="523220" cy="2832875"/>
          </a:xfrm>
          <a:prstGeom prst="rect">
            <a:avLst/>
          </a:prstGeom>
          <a:noFill/>
        </p:spPr>
        <p:txBody>
          <a:bodyPr vert="vert270" wrap="square">
            <a:spAutoFit/>
          </a:bodyPr>
          <a:lstStyle/>
          <a:p>
            <a:pPr algn="ctr" rtl="0">
              <a:defRPr sz="800" b="0" i="0" u="none" strike="noStrike" kern="1200" baseline="0">
                <a:solidFill>
                  <a:srgbClr val="000000">
                    <a:lumMod val="65000"/>
                    <a:lumOff val="35000"/>
                  </a:srgbClr>
                </a:solidFill>
                <a:latin typeface="+mn-lt"/>
                <a:ea typeface="+mn-ea"/>
                <a:cs typeface="+mn-cs"/>
              </a:defRPr>
            </a:pPr>
            <a:r>
              <a:rPr lang="en-US" sz="1100" baseline="0" dirty="0" err="1"/>
              <a:t>Nombre</a:t>
            </a:r>
            <a:r>
              <a:rPr lang="en-US" sz="1100" baseline="0" dirty="0"/>
              <a:t> de </a:t>
            </a:r>
            <a:r>
              <a:rPr lang="en-US" sz="1100" baseline="0" dirty="0" err="1"/>
              <a:t>visites</a:t>
            </a:r>
            <a:r>
              <a:rPr lang="en-US" sz="1100" baseline="0" dirty="0"/>
              <a:t> par tranche de 100 000 </a:t>
            </a:r>
            <a:r>
              <a:rPr lang="en-US" sz="1100" baseline="0" dirty="0" err="1"/>
              <a:t>personnes</a:t>
            </a:r>
            <a:endParaRPr lang="en-US" sz="1100" dirty="0"/>
          </a:p>
        </p:txBody>
      </p:sp>
      <p:sp>
        <p:nvSpPr>
          <p:cNvPr id="15" name="Rectangle 14">
            <a:extLst>
              <a:ext uri="{FF2B5EF4-FFF2-40B4-BE49-F238E27FC236}">
                <a16:creationId xmlns:a16="http://schemas.microsoft.com/office/drawing/2014/main" id="{D2EF9B59-E8E6-3FF7-0396-2B19F1EF4FBD}"/>
              </a:ext>
            </a:extLst>
          </p:cNvPr>
          <p:cNvSpPr/>
          <p:nvPr/>
        </p:nvSpPr>
        <p:spPr bwMode="auto">
          <a:xfrm>
            <a:off x="1831454" y="2920659"/>
            <a:ext cx="1280160" cy="230832"/>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457200" rtl="0" eaLnBrk="1" fontAlgn="base" latinLnBrk="0" hangingPunct="1">
              <a:lnSpc>
                <a:spcPct val="100000"/>
              </a:lnSpc>
              <a:spcBef>
                <a:spcPct val="50000"/>
              </a:spcBef>
              <a:spcAft>
                <a:spcPct val="0"/>
              </a:spcAft>
              <a:buClrTx/>
              <a:buSzTx/>
              <a:buFontTx/>
              <a:buNone/>
              <a:tabLst/>
            </a:pPr>
            <a:r>
              <a:rPr kumimoji="0" lang="en-US" sz="900" b="0" i="0" u="none" strike="noStrike" cap="none" normalizeH="0" baseline="0" dirty="0">
                <a:ln>
                  <a:noFill/>
                </a:ln>
                <a:solidFill>
                  <a:schemeClr val="tx1"/>
                </a:solidFill>
                <a:effectLst/>
                <a:latin typeface="+mn-lt"/>
                <a:ea typeface="ＭＳ Ｐゴシック" pitchFamily="68" charset="-128"/>
                <a:cs typeface="Calibri" panose="020F0502020204030204" pitchFamily="34" charset="0"/>
              </a:rPr>
              <a:t>TORONTO</a:t>
            </a:r>
          </a:p>
        </p:txBody>
      </p:sp>
    </p:spTree>
    <p:extLst>
      <p:ext uri="{BB962C8B-B14F-4D97-AF65-F5344CB8AC3E}">
        <p14:creationId xmlns:p14="http://schemas.microsoft.com/office/powerpoint/2010/main" val="33823190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ECABE9C-568C-4E1F-9AC5-DCEA1889ACBC}"/>
              </a:ext>
            </a:extLst>
          </p:cNvPr>
          <p:cNvGraphicFramePr/>
          <p:nvPr/>
        </p:nvGraphicFramePr>
        <p:xfrm>
          <a:off x="1600200" y="1031455"/>
          <a:ext cx="5943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4" name="Title 1">
            <a:extLst>
              <a:ext uri="{FF2B5EF4-FFF2-40B4-BE49-F238E27FC236}">
                <a16:creationId xmlns:a16="http://schemas.microsoft.com/office/drawing/2014/main" id="{6EEEC715-59E7-47E3-B4EA-386BD263F39E}"/>
              </a:ext>
            </a:extLst>
          </p:cNvPr>
          <p:cNvSpPr>
            <a:spLocks noGrp="1"/>
          </p:cNvSpPr>
          <p:nvPr>
            <p:ph type="title"/>
          </p:nvPr>
        </p:nvSpPr>
        <p:spPr>
          <a:xfrm>
            <a:off x="457200" y="76066"/>
            <a:ext cx="8229600" cy="874713"/>
          </a:xfrm>
        </p:spPr>
        <p:txBody>
          <a:bodyPr>
            <a:noAutofit/>
          </a:bodyPr>
          <a:lstStyle/>
          <a:p>
            <a:r>
              <a:rPr lang="en-US" sz="1800" b="0" dirty="0">
                <a:latin typeface="Calibri"/>
                <a:ea typeface="MS PGothic"/>
                <a:cs typeface="Calibri"/>
              </a:rPr>
              <a:t>Les </a:t>
            </a:r>
            <a:r>
              <a:rPr lang="en-US" sz="1800" b="0" dirty="0" err="1">
                <a:latin typeface="Calibri"/>
                <a:ea typeface="MS PGothic"/>
                <a:cs typeface="Calibri"/>
              </a:rPr>
              <a:t>visites</a:t>
            </a:r>
            <a:r>
              <a:rPr lang="en-US" sz="1800" b="0" dirty="0">
                <a:latin typeface="Calibri"/>
                <a:ea typeface="MS PGothic"/>
                <a:cs typeface="Calibri"/>
              </a:rPr>
              <a:t> de</a:t>
            </a:r>
            <a:r>
              <a:rPr lang="en-US" sz="1800" dirty="0">
                <a:solidFill>
                  <a:srgbClr val="047BC1"/>
                </a:solidFill>
                <a:latin typeface="Calibri"/>
                <a:ea typeface="MS PGothic"/>
                <a:cs typeface="Calibri"/>
              </a:rPr>
              <a:t> </a:t>
            </a:r>
            <a:r>
              <a:rPr lang="en-US" sz="1800" dirty="0" err="1">
                <a:solidFill>
                  <a:srgbClr val="047BC1"/>
                </a:solidFill>
                <a:latin typeface="Calibri"/>
                <a:ea typeface="MS PGothic"/>
                <a:cs typeface="Calibri"/>
              </a:rPr>
              <a:t>jeunes</a:t>
            </a:r>
            <a:r>
              <a:rPr lang="en-US" sz="1800" dirty="0">
                <a:solidFill>
                  <a:srgbClr val="047BC1"/>
                </a:solidFill>
                <a:latin typeface="Calibri"/>
                <a:ea typeface="MS PGothic"/>
                <a:cs typeface="Calibri"/>
              </a:rPr>
              <a:t> </a:t>
            </a:r>
            <a:r>
              <a:rPr lang="en-US" sz="1800" dirty="0" err="1">
                <a:solidFill>
                  <a:srgbClr val="047BC1"/>
                </a:solidFill>
                <a:latin typeface="Calibri"/>
                <a:ea typeface="MS PGothic"/>
                <a:cs typeface="Calibri"/>
              </a:rPr>
              <a:t>âgés</a:t>
            </a:r>
            <a:r>
              <a:rPr lang="en-US" sz="1800" dirty="0">
                <a:solidFill>
                  <a:srgbClr val="047BC1"/>
                </a:solidFill>
                <a:latin typeface="Calibri"/>
                <a:ea typeface="MS PGothic"/>
                <a:cs typeface="Calibri"/>
              </a:rPr>
              <a:t> de 10 à 17 </a:t>
            </a:r>
            <a:r>
              <a:rPr lang="en-US" sz="1800" dirty="0" err="1">
                <a:solidFill>
                  <a:srgbClr val="047BC1"/>
                </a:solidFill>
                <a:latin typeface="Calibri"/>
                <a:ea typeface="MS PGothic"/>
                <a:cs typeface="Calibri"/>
              </a:rPr>
              <a:t>ans</a:t>
            </a:r>
            <a:r>
              <a:rPr lang="en-US" sz="1800" dirty="0">
                <a:solidFill>
                  <a:srgbClr val="047BC1"/>
                </a:solidFill>
                <a:latin typeface="Calibri"/>
                <a:ea typeface="MS PGothic"/>
                <a:cs typeface="Calibri"/>
              </a:rPr>
              <a:t> </a:t>
            </a:r>
            <a:r>
              <a:rPr lang="en-US" sz="1800" b="0" dirty="0">
                <a:latin typeface="Calibri"/>
                <a:ea typeface="MS PGothic"/>
                <a:cs typeface="Calibri"/>
              </a:rPr>
              <a:t>aux services des urgences </a:t>
            </a:r>
            <a:r>
              <a:rPr lang="en-US" sz="1800" b="0" dirty="0" err="1">
                <a:latin typeface="Calibri"/>
                <a:ea typeface="MS PGothic"/>
                <a:cs typeface="Calibri"/>
              </a:rPr>
              <a:t>liées</a:t>
            </a:r>
            <a:r>
              <a:rPr lang="en-US" sz="1800" b="0" dirty="0">
                <a:latin typeface="Calibri"/>
                <a:ea typeface="MS PGothic"/>
                <a:cs typeface="Calibri"/>
              </a:rPr>
              <a:t> à un trouble </a:t>
            </a:r>
            <a:r>
              <a:rPr lang="en-US" sz="1800" b="0" dirty="0" err="1">
                <a:latin typeface="Calibri"/>
                <a:ea typeface="MS PGothic"/>
                <a:cs typeface="Calibri"/>
              </a:rPr>
              <a:t>alimentaire</a:t>
            </a:r>
            <a:r>
              <a:rPr lang="en-US" sz="1800" b="0" dirty="0">
                <a:latin typeface="Calibri"/>
                <a:ea typeface="MS PGothic"/>
                <a:cs typeface="Calibri"/>
              </a:rPr>
              <a:t> </a:t>
            </a:r>
            <a:r>
              <a:rPr lang="en-US" sz="1800" dirty="0" err="1">
                <a:solidFill>
                  <a:srgbClr val="047BC1"/>
                </a:solidFill>
                <a:latin typeface="Calibri"/>
                <a:ea typeface="MS PGothic"/>
                <a:cs typeface="Calibri"/>
              </a:rPr>
              <a:t>ont</a:t>
            </a:r>
            <a:r>
              <a:rPr lang="en-US" sz="1800" dirty="0">
                <a:solidFill>
                  <a:srgbClr val="047BC1"/>
                </a:solidFill>
                <a:latin typeface="Calibri"/>
                <a:ea typeface="MS PGothic"/>
                <a:cs typeface="Calibri"/>
              </a:rPr>
              <a:t> </a:t>
            </a:r>
            <a:r>
              <a:rPr lang="en-US" sz="1800" dirty="0" err="1">
                <a:solidFill>
                  <a:srgbClr val="047BC1"/>
                </a:solidFill>
                <a:latin typeface="Calibri"/>
                <a:ea typeface="MS PGothic"/>
                <a:cs typeface="Calibri"/>
              </a:rPr>
              <a:t>doublé</a:t>
            </a:r>
            <a:r>
              <a:rPr lang="en-US" sz="1800" dirty="0">
                <a:solidFill>
                  <a:srgbClr val="047BC1"/>
                </a:solidFill>
                <a:latin typeface="Calibri"/>
                <a:ea typeface="MS PGothic"/>
                <a:cs typeface="Calibri"/>
              </a:rPr>
              <a:t> </a:t>
            </a:r>
            <a:r>
              <a:rPr lang="en-US" sz="1800" b="0" dirty="0" err="1">
                <a:latin typeface="Calibri"/>
                <a:ea typeface="MS PGothic"/>
                <a:cs typeface="Calibri"/>
              </a:rPr>
              <a:t>depuis</a:t>
            </a:r>
            <a:r>
              <a:rPr lang="en-US" sz="1800" b="0" dirty="0">
                <a:latin typeface="Calibri"/>
                <a:ea typeface="MS PGothic"/>
                <a:cs typeface="Calibri"/>
              </a:rPr>
              <a:t> le début de la </a:t>
            </a:r>
            <a:r>
              <a:rPr lang="en-US" sz="1800" b="0" dirty="0" err="1">
                <a:latin typeface="Calibri"/>
                <a:ea typeface="MS PGothic"/>
                <a:cs typeface="Calibri"/>
              </a:rPr>
              <a:t>pandémie</a:t>
            </a:r>
            <a:r>
              <a:rPr lang="en-US" sz="1800" b="0" dirty="0">
                <a:latin typeface="Calibri"/>
                <a:ea typeface="MS PGothic"/>
                <a:cs typeface="Calibri"/>
              </a:rPr>
              <a:t>.</a:t>
            </a:r>
          </a:p>
        </p:txBody>
      </p:sp>
      <p:sp>
        <p:nvSpPr>
          <p:cNvPr id="5" name="TextBox 4">
            <a:extLst>
              <a:ext uri="{FF2B5EF4-FFF2-40B4-BE49-F238E27FC236}">
                <a16:creationId xmlns:a16="http://schemas.microsoft.com/office/drawing/2014/main" id="{3E2480C4-F77F-40FC-BD2C-6B8970F44A53}"/>
              </a:ext>
            </a:extLst>
          </p:cNvPr>
          <p:cNvSpPr txBox="1"/>
          <p:nvPr/>
        </p:nvSpPr>
        <p:spPr>
          <a:xfrm>
            <a:off x="1315665" y="4541132"/>
            <a:ext cx="7005376" cy="707886"/>
          </a:xfrm>
          <a:prstGeom prst="rect">
            <a:avLst/>
          </a:prstGeom>
          <a:noFill/>
        </p:spPr>
        <p:txBody>
          <a:bodyPr wrap="square" rtlCol="0">
            <a:spAutoFit/>
          </a:bodyPr>
          <a:lstStyle/>
          <a:p>
            <a:r>
              <a:rPr lang="en-US" sz="800" u="none" dirty="0">
                <a:solidFill>
                  <a:schemeClr val="tx1">
                    <a:lumMod val="50000"/>
                    <a:lumOff val="50000"/>
                  </a:schemeClr>
                </a:solidFill>
                <a:latin typeface="Calibri" panose="020F0502020204030204" pitchFamily="34" charset="0"/>
                <a:cs typeface="Calibri" panose="020F0502020204030204" pitchFamily="34" charset="0"/>
              </a:rPr>
              <a:t>Sources:  </a:t>
            </a:r>
          </a:p>
          <a:p>
            <a:r>
              <a:rPr lang="en-US" sz="800" u="none" dirty="0" err="1">
                <a:solidFill>
                  <a:schemeClr val="tx1">
                    <a:lumMod val="50000"/>
                    <a:lumOff val="50000"/>
                  </a:schemeClr>
                </a:solidFill>
                <a:latin typeface="Calibri" panose="020F0502020204030204" pitchFamily="34" charset="0"/>
                <a:cs typeface="Calibri" panose="020F0502020204030204" pitchFamily="34" charset="0"/>
              </a:rPr>
              <a:t>Système</a:t>
            </a:r>
            <a:r>
              <a:rPr lang="en-US" sz="800" u="none" dirty="0">
                <a:solidFill>
                  <a:schemeClr val="tx1">
                    <a:lumMod val="50000"/>
                    <a:lumOff val="50000"/>
                  </a:schemeClr>
                </a:solidFill>
                <a:latin typeface="Calibri" panose="020F0502020204030204" pitchFamily="34" charset="0"/>
                <a:cs typeface="Calibri" panose="020F0502020204030204" pitchFamily="34" charset="0"/>
              </a:rPr>
              <a:t> national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les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soins</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ambulatoires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(SNISA),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Institut</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(ICIS),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Estimations sur la population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menées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comté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municipalité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et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région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Statistiques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Canada.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endParaRPr lang="en-US" sz="800" u="none"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982740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552B6BC-1504-48D0-BF99-2C2C6EA0416A}"/>
              </a:ext>
            </a:extLst>
          </p:cNvPr>
          <p:cNvSpPr>
            <a:spLocks noGrp="1"/>
          </p:cNvSpPr>
          <p:nvPr>
            <p:ph type="title"/>
          </p:nvPr>
        </p:nvSpPr>
        <p:spPr>
          <a:xfrm>
            <a:off x="449708" y="191046"/>
            <a:ext cx="8229600" cy="977255"/>
          </a:xfrm>
        </p:spPr>
        <p:txBody>
          <a:bodyPr>
            <a:noAutofit/>
          </a:bodyPr>
          <a:lstStyle/>
          <a:p>
            <a:r>
              <a:rPr lang="en-US" sz="1800" b="0" dirty="0">
                <a:ea typeface="MS PGothic"/>
              </a:rPr>
              <a:t>Les </a:t>
            </a:r>
            <a:r>
              <a:rPr lang="en-US" sz="1800" b="0" dirty="0" err="1">
                <a:ea typeface="MS PGothic"/>
              </a:rPr>
              <a:t>visites</a:t>
            </a:r>
            <a:r>
              <a:rPr lang="en-US" sz="1800" b="0" dirty="0">
                <a:ea typeface="MS PGothic"/>
              </a:rPr>
              <a:t> aux services </a:t>
            </a:r>
            <a:r>
              <a:rPr lang="en-CA" sz="1800" b="0" dirty="0">
                <a:ea typeface="MS PGothic"/>
              </a:rPr>
              <a:t>des urgences </a:t>
            </a:r>
            <a:r>
              <a:rPr lang="en-CA" sz="1800" b="0" dirty="0" err="1">
                <a:ea typeface="MS PGothic"/>
              </a:rPr>
              <a:t>liées</a:t>
            </a:r>
            <a:r>
              <a:rPr lang="en-CA" sz="1800" b="0" dirty="0">
                <a:ea typeface="MS PGothic"/>
              </a:rPr>
              <a:t> à un trouble </a:t>
            </a:r>
            <a:r>
              <a:rPr lang="en-CA" sz="1800" b="0" dirty="0" err="1">
                <a:ea typeface="MS PGothic"/>
              </a:rPr>
              <a:t>alimentaire</a:t>
            </a:r>
            <a:r>
              <a:rPr lang="en-CA" sz="1800" b="0" dirty="0">
                <a:ea typeface="MS PGothic"/>
              </a:rPr>
              <a:t> </a:t>
            </a:r>
            <a:r>
              <a:rPr lang="en-CA" sz="1800" b="0" dirty="0" err="1">
                <a:ea typeface="MS PGothic"/>
              </a:rPr>
              <a:t>sont</a:t>
            </a:r>
            <a:r>
              <a:rPr lang="en-CA" sz="1800" b="0" dirty="0">
                <a:ea typeface="MS PGothic"/>
              </a:rPr>
              <a:t> </a:t>
            </a:r>
            <a:r>
              <a:rPr lang="en-US" sz="1800" dirty="0" err="1">
                <a:solidFill>
                  <a:srgbClr val="047BC1"/>
                </a:solidFill>
                <a:ea typeface="MS PGothic"/>
              </a:rPr>
              <a:t>souvent</a:t>
            </a:r>
            <a:r>
              <a:rPr lang="en-US" sz="1800" dirty="0">
                <a:solidFill>
                  <a:srgbClr val="047BC1"/>
                </a:solidFill>
                <a:ea typeface="MS PGothic"/>
              </a:rPr>
              <a:t> de haute </a:t>
            </a:r>
            <a:r>
              <a:rPr lang="en-US" sz="1800" dirty="0" err="1">
                <a:solidFill>
                  <a:srgbClr val="047BC1"/>
                </a:solidFill>
                <a:ea typeface="MS PGothic"/>
              </a:rPr>
              <a:t>gravité</a:t>
            </a:r>
            <a:r>
              <a:rPr lang="en-US" sz="1800" b="0" dirty="0">
                <a:ea typeface="MS PGothic"/>
              </a:rPr>
              <a:t>. Plus d’un tiers de </a:t>
            </a:r>
            <a:r>
              <a:rPr lang="en-US" sz="1800" b="0" dirty="0" err="1">
                <a:ea typeface="MS PGothic"/>
              </a:rPr>
              <a:t>ces</a:t>
            </a:r>
            <a:r>
              <a:rPr lang="en-US" sz="1800" b="0" dirty="0">
                <a:ea typeface="MS PGothic"/>
              </a:rPr>
              <a:t> </a:t>
            </a:r>
            <a:r>
              <a:rPr lang="en-US" sz="1800" b="0" dirty="0" err="1">
                <a:ea typeface="MS PGothic"/>
              </a:rPr>
              <a:t>visites</a:t>
            </a:r>
            <a:r>
              <a:rPr lang="en-US" sz="1800" b="0" dirty="0">
                <a:ea typeface="MS PGothic"/>
              </a:rPr>
              <a:t> </a:t>
            </a:r>
            <a:r>
              <a:rPr lang="en-US" sz="1800" b="0" dirty="0" err="1">
                <a:ea typeface="MS PGothic"/>
              </a:rPr>
              <a:t>ont</a:t>
            </a:r>
            <a:r>
              <a:rPr lang="en-US" sz="1800" b="0" dirty="0">
                <a:ea typeface="MS PGothic"/>
              </a:rPr>
              <a:t> </a:t>
            </a:r>
            <a:r>
              <a:rPr lang="en-US" sz="1800" b="0" dirty="0" err="1">
                <a:ea typeface="MS PGothic"/>
              </a:rPr>
              <a:t>entrainé</a:t>
            </a:r>
            <a:r>
              <a:rPr lang="en-US" sz="1800" b="0" dirty="0">
                <a:ea typeface="MS PGothic"/>
              </a:rPr>
              <a:t> </a:t>
            </a:r>
            <a:r>
              <a:rPr lang="en-US" sz="1800" b="0" dirty="0" err="1">
                <a:ea typeface="MS PGothic"/>
              </a:rPr>
              <a:t>une</a:t>
            </a:r>
            <a:r>
              <a:rPr lang="en-US" sz="1800" b="0" dirty="0">
                <a:ea typeface="MS PGothic"/>
              </a:rPr>
              <a:t> </a:t>
            </a:r>
            <a:r>
              <a:rPr lang="en-US" sz="1800" b="0" dirty="0" err="1">
                <a:ea typeface="MS PGothic"/>
              </a:rPr>
              <a:t>hospitalisation</a:t>
            </a:r>
            <a:r>
              <a:rPr lang="en-US" sz="1800" b="0" dirty="0">
                <a:ea typeface="MS PGothic"/>
              </a:rPr>
              <a:t> (39 %) ; plus de la </a:t>
            </a:r>
            <a:r>
              <a:rPr lang="en-US" sz="1800" b="0" dirty="0" err="1">
                <a:ea typeface="MS PGothic"/>
              </a:rPr>
              <a:t>moitié</a:t>
            </a:r>
            <a:r>
              <a:rPr lang="en-US" sz="1800" b="0" dirty="0">
                <a:ea typeface="MS PGothic"/>
              </a:rPr>
              <a:t> de </a:t>
            </a:r>
            <a:r>
              <a:rPr lang="en-US" sz="1800" b="0" dirty="0" err="1">
                <a:ea typeface="MS PGothic"/>
              </a:rPr>
              <a:t>ces</a:t>
            </a:r>
            <a:r>
              <a:rPr lang="en-US" sz="1800" b="0" dirty="0">
                <a:ea typeface="MS PGothic"/>
              </a:rPr>
              <a:t> </a:t>
            </a:r>
            <a:r>
              <a:rPr lang="en-US" sz="1800" b="0" dirty="0" err="1">
                <a:ea typeface="MS PGothic"/>
              </a:rPr>
              <a:t>cas</a:t>
            </a:r>
            <a:r>
              <a:rPr lang="en-US" sz="1800" b="0" dirty="0">
                <a:ea typeface="MS PGothic"/>
              </a:rPr>
              <a:t> </a:t>
            </a:r>
            <a:r>
              <a:rPr lang="en-US" sz="1800" b="0" dirty="0" err="1">
                <a:ea typeface="MS PGothic"/>
              </a:rPr>
              <a:t>ont</a:t>
            </a:r>
            <a:r>
              <a:rPr lang="en-US" sz="1800" b="0" dirty="0">
                <a:ea typeface="MS PGothic"/>
              </a:rPr>
              <a:t> </a:t>
            </a:r>
            <a:r>
              <a:rPr lang="en-US" sz="1800" b="0" dirty="0" err="1">
                <a:ea typeface="MS PGothic"/>
              </a:rPr>
              <a:t>été</a:t>
            </a:r>
            <a:r>
              <a:rPr lang="en-US" sz="1800" b="0" dirty="0">
                <a:ea typeface="MS PGothic"/>
              </a:rPr>
              <a:t> </a:t>
            </a:r>
            <a:r>
              <a:rPr lang="en-US" sz="1800" b="0" dirty="0" err="1">
                <a:ea typeface="MS PGothic"/>
              </a:rPr>
              <a:t>classés</a:t>
            </a:r>
            <a:r>
              <a:rPr lang="en-US" sz="1800" b="0" dirty="0">
                <a:ea typeface="MS PGothic"/>
              </a:rPr>
              <a:t> “Très </a:t>
            </a:r>
            <a:r>
              <a:rPr lang="en-US" sz="1800" b="0" dirty="0" err="1">
                <a:ea typeface="MS PGothic"/>
              </a:rPr>
              <a:t>urgents</a:t>
            </a:r>
            <a:r>
              <a:rPr lang="en-US" sz="1800" b="0" dirty="0">
                <a:ea typeface="MS PGothic"/>
              </a:rPr>
              <a:t>” et </a:t>
            </a:r>
            <a:r>
              <a:rPr lang="en-US" sz="1800" b="0" dirty="0" err="1">
                <a:ea typeface="MS PGothic"/>
              </a:rPr>
              <a:t>ont</a:t>
            </a:r>
            <a:r>
              <a:rPr lang="en-US" sz="1800" b="0" dirty="0">
                <a:ea typeface="MS PGothic"/>
              </a:rPr>
              <a:t> ensuite </a:t>
            </a:r>
            <a:r>
              <a:rPr lang="en-US" sz="1800" b="0" dirty="0" err="1">
                <a:ea typeface="MS PGothic"/>
              </a:rPr>
              <a:t>été</a:t>
            </a:r>
            <a:r>
              <a:rPr lang="en-US" sz="1800" b="0" dirty="0">
                <a:ea typeface="MS PGothic"/>
              </a:rPr>
              <a:t> mis </a:t>
            </a:r>
            <a:r>
              <a:rPr lang="en-US" sz="1800" b="0" dirty="0" err="1">
                <a:ea typeface="MS PGothic"/>
              </a:rPr>
              <a:t>en</a:t>
            </a:r>
            <a:r>
              <a:rPr lang="en-US" sz="1800" b="0" dirty="0">
                <a:ea typeface="MS PGothic"/>
              </a:rPr>
              <a:t> congé à domicile (51 %) pendant </a:t>
            </a:r>
            <a:r>
              <a:rPr lang="en-US" sz="1800" b="0" dirty="0" err="1">
                <a:ea typeface="MS PGothic"/>
              </a:rPr>
              <a:t>l’année</a:t>
            </a:r>
            <a:r>
              <a:rPr lang="en-US" sz="1800" b="0" dirty="0">
                <a:ea typeface="MS PGothic"/>
              </a:rPr>
              <a:t> financière 2021. </a:t>
            </a:r>
          </a:p>
        </p:txBody>
      </p:sp>
      <p:sp>
        <p:nvSpPr>
          <p:cNvPr id="7" name="TextBox 6">
            <a:extLst>
              <a:ext uri="{FF2B5EF4-FFF2-40B4-BE49-F238E27FC236}">
                <a16:creationId xmlns:a16="http://schemas.microsoft.com/office/drawing/2014/main" id="{6F02DB16-DF91-407E-A9B6-1FE5BBEAA90C}"/>
              </a:ext>
            </a:extLst>
          </p:cNvPr>
          <p:cNvSpPr txBox="1"/>
          <p:nvPr/>
        </p:nvSpPr>
        <p:spPr>
          <a:xfrm>
            <a:off x="1341858" y="4099113"/>
            <a:ext cx="7122162" cy="954107"/>
          </a:xfrm>
          <a:prstGeom prst="rect">
            <a:avLst/>
          </a:prstGeom>
          <a:noFill/>
        </p:spPr>
        <p:txBody>
          <a:bodyPr wrap="square" rtlCol="0">
            <a:spAutoFit/>
          </a:bodyPr>
          <a:lstStyle/>
          <a:p>
            <a:r>
              <a:rPr lang="en-US" sz="800" u="none" dirty="0">
                <a:solidFill>
                  <a:schemeClr val="tx1">
                    <a:lumMod val="50000"/>
                    <a:lumOff val="50000"/>
                  </a:schemeClr>
                </a:solidFill>
                <a:latin typeface="Calibri" panose="020F0502020204030204" pitchFamily="34" charset="0"/>
                <a:cs typeface="Calibri" panose="020F0502020204030204" pitchFamily="34" charset="0"/>
              </a:rPr>
              <a:t>Sources:  </a:t>
            </a:r>
          </a:p>
          <a:p>
            <a:r>
              <a:rPr lang="en-US" sz="800" u="none" dirty="0" err="1">
                <a:solidFill>
                  <a:schemeClr val="tx1">
                    <a:lumMod val="50000"/>
                    <a:lumOff val="50000"/>
                  </a:schemeClr>
                </a:solidFill>
                <a:latin typeface="Calibri" panose="020F0502020204030204" pitchFamily="34" charset="0"/>
                <a:cs typeface="Calibri" panose="020F0502020204030204" pitchFamily="34" charset="0"/>
              </a:rPr>
              <a:t>Système</a:t>
            </a:r>
            <a:r>
              <a:rPr lang="en-US" sz="800" u="none" dirty="0">
                <a:solidFill>
                  <a:schemeClr val="tx1">
                    <a:lumMod val="50000"/>
                    <a:lumOff val="50000"/>
                  </a:schemeClr>
                </a:solidFill>
                <a:latin typeface="Calibri" panose="020F0502020204030204" pitchFamily="34" charset="0"/>
                <a:cs typeface="Calibri" panose="020F0502020204030204" pitchFamily="34" charset="0"/>
              </a:rPr>
              <a:t> national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les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soins</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ambulatoires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(SNISA),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Institut</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(ICIS).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a:t>
            </a:r>
          </a:p>
          <a:p>
            <a:r>
              <a:rPr lang="en-US" sz="800" u="none" dirty="0" err="1">
                <a:solidFill>
                  <a:schemeClr val="tx1">
                    <a:lumMod val="50000"/>
                    <a:lumOff val="50000"/>
                  </a:schemeClr>
                </a:solidFill>
                <a:latin typeface="Calibri" panose="020F0502020204030204" pitchFamily="34" charset="0"/>
                <a:cs typeface="Calibri" panose="020F0502020204030204" pitchFamily="34" charset="0"/>
              </a:rPr>
              <a:t>Institut</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i="1" u="none" dirty="0">
                <a:solidFill>
                  <a:schemeClr val="tx1">
                    <a:lumMod val="50000"/>
                    <a:lumOff val="50000"/>
                  </a:schemeClr>
                </a:solidFill>
                <a:latin typeface="Calibri" panose="020F0502020204030204" pitchFamily="34" charset="0"/>
                <a:cs typeface="Calibri" panose="020F0502020204030204" pitchFamily="34" charset="0"/>
              </a:rPr>
              <a:t>. </a:t>
            </a:r>
            <a:r>
              <a:rPr lang="fr-FR" sz="800" b="0" i="0" u="none" dirty="0">
                <a:solidFill>
                  <a:schemeClr val="bg2"/>
                </a:solidFill>
                <a:effectLst/>
                <a:latin typeface="Calibri" panose="020F0502020204030204" pitchFamily="34" charset="0"/>
                <a:cs typeface="Calibri" panose="020F0502020204030204" pitchFamily="34" charset="0"/>
              </a:rPr>
              <a:t>SNISA — Nombre de visites au service des urgences et durée du séjour par province / territoire 2021-2022, Ottawa, Ontario  ICIS 2022</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ETG =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Échelle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canadienne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triage et de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gravité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Remarque : La mention “Mis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congé à domicile</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inclut</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toutes</a:t>
            </a:r>
            <a:r>
              <a:rPr lang="en-CA" sz="800" u="none" dirty="0">
                <a:solidFill>
                  <a:schemeClr val="tx1">
                    <a:lumMod val="50000"/>
                    <a:lumOff val="50000"/>
                  </a:schemeClr>
                </a:solidFill>
                <a:latin typeface="Calibri" panose="020F0502020204030204" pitchFamily="34" charset="0"/>
                <a:cs typeface="Calibri" panose="020F0502020204030204" pitchFamily="34" charset="0"/>
              </a:rPr>
              <a:t> les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décisions</a:t>
            </a:r>
            <a:r>
              <a:rPr lang="en-CA" sz="800" u="none" dirty="0">
                <a:solidFill>
                  <a:schemeClr val="tx1">
                    <a:lumMod val="50000"/>
                    <a:lumOff val="50000"/>
                  </a:schemeClr>
                </a:solidFill>
                <a:latin typeface="Calibri" panose="020F0502020204030204" pitchFamily="34" charset="0"/>
                <a:cs typeface="Calibri" panose="020F0502020204030204" pitchFamily="34" charset="0"/>
              </a:rPr>
              <a:t> qui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n’ont</a:t>
            </a:r>
            <a:r>
              <a:rPr lang="en-CA" sz="800" u="none" dirty="0">
                <a:solidFill>
                  <a:schemeClr val="tx1">
                    <a:lumMod val="50000"/>
                    <a:lumOff val="50000"/>
                  </a:schemeClr>
                </a:solidFill>
                <a:latin typeface="Calibri" panose="020F0502020204030204" pitchFamily="34" charset="0"/>
                <a:cs typeface="Calibri" panose="020F0502020204030204" pitchFamily="34" charset="0"/>
              </a:rPr>
              <a:t> pas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entrainé</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l’hospitalisation</a:t>
            </a:r>
            <a:r>
              <a:rPr lang="en-CA" sz="800" u="none" dirty="0">
                <a:solidFill>
                  <a:schemeClr val="tx1">
                    <a:lumMod val="50000"/>
                    <a:lumOff val="50000"/>
                  </a:schemeClr>
                </a:solidFill>
                <a:latin typeface="Calibri" panose="020F0502020204030204" pitchFamily="34" charset="0"/>
                <a:cs typeface="Calibri" panose="020F0502020204030204" pitchFamily="34" charset="0"/>
              </a:rPr>
              <a:t> des patients. </a:t>
            </a:r>
            <a:endParaRPr lang="en-US" sz="800" u="none"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4" name="Chart 3">
            <a:extLst>
              <a:ext uri="{FF2B5EF4-FFF2-40B4-BE49-F238E27FC236}">
                <a16:creationId xmlns:a16="http://schemas.microsoft.com/office/drawing/2014/main" id="{B4FC5071-7589-B5A8-144A-115AAD856190}"/>
              </a:ext>
            </a:extLst>
          </p:cNvPr>
          <p:cNvGraphicFramePr>
            <a:graphicFrameLocks noChangeAspect="1"/>
          </p:cNvGraphicFramePr>
          <p:nvPr/>
        </p:nvGraphicFramePr>
        <p:xfrm>
          <a:off x="5725094" y="1474470"/>
          <a:ext cx="3291840" cy="21901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8652D90D-846B-DA80-B954-73D2BBE74F96}"/>
              </a:ext>
            </a:extLst>
          </p:cNvPr>
          <p:cNvGraphicFramePr>
            <a:graphicFrameLocks noChangeAspect="1"/>
          </p:cNvGraphicFramePr>
          <p:nvPr/>
        </p:nvGraphicFramePr>
        <p:xfrm>
          <a:off x="2926080" y="1474470"/>
          <a:ext cx="3291840" cy="21945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a:extLst>
              <a:ext uri="{FF2B5EF4-FFF2-40B4-BE49-F238E27FC236}">
                <a16:creationId xmlns:a16="http://schemas.microsoft.com/office/drawing/2014/main" id="{933BEB00-FBB3-0807-6A13-D23CB2F0C25E}"/>
              </a:ext>
            </a:extLst>
          </p:cNvPr>
          <p:cNvGraphicFramePr>
            <a:graphicFrameLocks noChangeAspect="1"/>
          </p:cNvGraphicFramePr>
          <p:nvPr/>
        </p:nvGraphicFramePr>
        <p:xfrm>
          <a:off x="127068" y="1474470"/>
          <a:ext cx="3291840" cy="21945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03978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4">
            <a:extLst>
              <a:ext uri="{FF2B5EF4-FFF2-40B4-BE49-F238E27FC236}">
                <a16:creationId xmlns:a16="http://schemas.microsoft.com/office/drawing/2014/main" id="{1D627DEF-B274-4499-A182-CA8F2B594CEE}"/>
              </a:ext>
            </a:extLst>
          </p:cNvPr>
          <p:cNvSpPr txBox="1">
            <a:spLocks/>
          </p:cNvSpPr>
          <p:nvPr/>
        </p:nvSpPr>
        <p:spPr>
          <a:xfrm>
            <a:off x="775523" y="1420421"/>
            <a:ext cx="2743200" cy="1861581"/>
          </a:xfrm>
          <a:prstGeom prst="rect">
            <a:avLst/>
          </a:prstGeom>
        </p:spPr>
        <p:txBody>
          <a:bodyPr vert="horz" lIns="68580" tIns="34290" rIns="68580" bIns="3429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u="none" dirty="0">
                <a:latin typeface="Calibri"/>
                <a:cs typeface="Calibri"/>
              </a:rPr>
              <a:t>Au Canada, la prevalence des troubles </a:t>
            </a:r>
            <a:r>
              <a:rPr lang="en-US" sz="1800" u="none" dirty="0" err="1">
                <a:latin typeface="Calibri"/>
                <a:cs typeface="Calibri"/>
              </a:rPr>
              <a:t>alimentaires</a:t>
            </a:r>
            <a:r>
              <a:rPr lang="en-US" sz="1800" u="none" dirty="0">
                <a:latin typeface="Calibri"/>
                <a:cs typeface="Calibri"/>
              </a:rPr>
              <a:t> </a:t>
            </a:r>
            <a:r>
              <a:rPr lang="en-US" sz="1800" u="none" dirty="0" err="1">
                <a:latin typeface="Calibri"/>
                <a:cs typeface="Calibri"/>
              </a:rPr>
              <a:t>est</a:t>
            </a:r>
            <a:r>
              <a:rPr lang="en-US" sz="1800" u="none" dirty="0">
                <a:latin typeface="Calibri"/>
                <a:cs typeface="Calibri"/>
              </a:rPr>
              <a:t> plus </a:t>
            </a:r>
            <a:r>
              <a:rPr lang="en-US" sz="1800" u="none" dirty="0" err="1">
                <a:latin typeface="Calibri"/>
                <a:cs typeface="Calibri"/>
              </a:rPr>
              <a:t>élevée</a:t>
            </a:r>
            <a:r>
              <a:rPr lang="en-US" sz="1800" u="none" dirty="0">
                <a:latin typeface="Calibri"/>
                <a:cs typeface="Calibri"/>
              </a:rPr>
              <a:t> </a:t>
            </a:r>
            <a:r>
              <a:rPr lang="en-US" sz="1800" b="1" u="none" dirty="0">
                <a:solidFill>
                  <a:srgbClr val="0070C0"/>
                </a:solidFill>
                <a:latin typeface="Calibri"/>
                <a:cs typeface="Calibri"/>
              </a:rPr>
              <a:t>chez</a:t>
            </a:r>
            <a:r>
              <a:rPr lang="en-US" sz="1800" u="none" dirty="0">
                <a:latin typeface="Calibri"/>
                <a:cs typeface="Calibri"/>
              </a:rPr>
              <a:t> </a:t>
            </a:r>
            <a:r>
              <a:rPr lang="en-US" sz="1800" b="1" u="none" dirty="0">
                <a:solidFill>
                  <a:srgbClr val="0070C0"/>
                </a:solidFill>
                <a:latin typeface="Calibri"/>
                <a:cs typeface="Calibri"/>
              </a:rPr>
              <a:t>les</a:t>
            </a:r>
            <a:r>
              <a:rPr lang="en-US" sz="1800" u="none" dirty="0">
                <a:latin typeface="Calibri"/>
                <a:cs typeface="Calibri"/>
              </a:rPr>
              <a:t> </a:t>
            </a:r>
            <a:r>
              <a:rPr lang="en-US" sz="1800" b="1" u="none" dirty="0" err="1">
                <a:solidFill>
                  <a:srgbClr val="0070C0"/>
                </a:solidFill>
                <a:latin typeface="Calibri"/>
                <a:cs typeface="Calibri"/>
              </a:rPr>
              <a:t>jeunes</a:t>
            </a:r>
            <a:r>
              <a:rPr lang="en-US" sz="1800" b="1" u="none" dirty="0">
                <a:solidFill>
                  <a:srgbClr val="0070C0"/>
                </a:solidFill>
                <a:latin typeface="Calibri"/>
                <a:cs typeface="Calibri"/>
              </a:rPr>
              <a:t> et chez les </a:t>
            </a:r>
            <a:r>
              <a:rPr lang="en-US" sz="1800" b="1" u="none" dirty="0" err="1">
                <a:solidFill>
                  <a:srgbClr val="0070C0"/>
                </a:solidFill>
                <a:latin typeface="Calibri"/>
                <a:cs typeface="Calibri"/>
              </a:rPr>
              <a:t>personnes</a:t>
            </a:r>
            <a:r>
              <a:rPr lang="en-US" sz="1800" b="1" u="none" dirty="0">
                <a:solidFill>
                  <a:srgbClr val="0070C0"/>
                </a:solidFill>
                <a:latin typeface="Calibri"/>
                <a:cs typeface="Calibri"/>
              </a:rPr>
              <a:t> qui </a:t>
            </a:r>
            <a:r>
              <a:rPr lang="en-US" sz="1800" b="1" u="none" dirty="0" err="1">
                <a:solidFill>
                  <a:srgbClr val="0070C0"/>
                </a:solidFill>
                <a:latin typeface="Calibri"/>
                <a:cs typeface="Calibri"/>
              </a:rPr>
              <a:t>s’identifient</a:t>
            </a:r>
            <a:r>
              <a:rPr lang="en-US" sz="1800" b="1" u="none" dirty="0">
                <a:solidFill>
                  <a:srgbClr val="0070C0"/>
                </a:solidFill>
                <a:latin typeface="Calibri"/>
                <a:cs typeface="Calibri"/>
              </a:rPr>
              <a:t> au </a:t>
            </a:r>
            <a:r>
              <a:rPr lang="en-US" sz="1800" b="1" u="none" dirty="0" err="1">
                <a:solidFill>
                  <a:srgbClr val="0070C0"/>
                </a:solidFill>
                <a:latin typeface="Calibri"/>
                <a:cs typeface="Calibri"/>
              </a:rPr>
              <a:t>sexe</a:t>
            </a:r>
            <a:r>
              <a:rPr lang="en-US" sz="1800" b="1" u="none" dirty="0">
                <a:solidFill>
                  <a:srgbClr val="0070C0"/>
                </a:solidFill>
                <a:latin typeface="Calibri"/>
                <a:cs typeface="Calibri"/>
              </a:rPr>
              <a:t> féminin</a:t>
            </a:r>
            <a:r>
              <a:rPr lang="en-US" sz="1800" u="none" dirty="0">
                <a:latin typeface="Calibri"/>
                <a:cs typeface="Calibri"/>
              </a:rPr>
              <a:t>.</a:t>
            </a:r>
            <a:r>
              <a:rPr lang="en-US" sz="1800" u="none" baseline="30000" dirty="0">
                <a:latin typeface="Calibri"/>
                <a:cs typeface="Calibri"/>
              </a:rPr>
              <a:t>1</a:t>
            </a:r>
          </a:p>
        </p:txBody>
      </p:sp>
      <p:sp>
        <p:nvSpPr>
          <p:cNvPr id="4" name="TextBox 3">
            <a:extLst>
              <a:ext uri="{FF2B5EF4-FFF2-40B4-BE49-F238E27FC236}">
                <a16:creationId xmlns:a16="http://schemas.microsoft.com/office/drawing/2014/main" id="{B32CF047-0EBC-4532-AC14-EF2818C6981E}"/>
              </a:ext>
            </a:extLst>
          </p:cNvPr>
          <p:cNvSpPr txBox="1"/>
          <p:nvPr/>
        </p:nvSpPr>
        <p:spPr>
          <a:xfrm>
            <a:off x="1317611" y="4241478"/>
            <a:ext cx="6806479" cy="830997"/>
          </a:xfrm>
          <a:prstGeom prst="rect">
            <a:avLst/>
          </a:prstGeom>
          <a:noFill/>
        </p:spPr>
        <p:txBody>
          <a:bodyPr wrap="square" rtlCol="0">
            <a:spAutoFit/>
          </a:bodyPr>
          <a:lstStyle/>
          <a:p>
            <a:r>
              <a:rPr lang="en-US" sz="800" u="none" dirty="0">
                <a:solidFill>
                  <a:schemeClr val="tx1">
                    <a:lumMod val="50000"/>
                    <a:lumOff val="50000"/>
                  </a:schemeClr>
                </a:solidFill>
                <a:latin typeface="Calibri" panose="020F0502020204030204" pitchFamily="34" charset="0"/>
                <a:cs typeface="Calibri" panose="020F0502020204030204" pitchFamily="34" charset="0"/>
              </a:rPr>
              <a:t>Sources: </a:t>
            </a:r>
          </a:p>
          <a:p>
            <a:pPr marL="171450" indent="-171450">
              <a:buAutoNum type="arabicPeriod"/>
            </a:pPr>
            <a:r>
              <a:rPr lang="en-US" sz="800" i="1" u="none" dirty="0">
                <a:solidFill>
                  <a:schemeClr val="tx1">
                    <a:lumMod val="50000"/>
                    <a:lumOff val="50000"/>
                  </a:schemeClr>
                </a:solidFill>
                <a:latin typeface="Calibri" panose="020F0502020204030204" pitchFamily="34" charset="0"/>
                <a:cs typeface="Calibri" panose="020F0502020204030204" pitchFamily="34" charset="0"/>
              </a:rPr>
              <a:t>Herpertz-Dahlmann, B. Adolescent eating disorders. Child Adolesc Psychiatr Clin N Am. 2015; 24(1):177–196.</a:t>
            </a:r>
          </a:p>
          <a:p>
            <a:pPr marL="171450" indent="-171450">
              <a:buAutoNum type="arabicPeriod"/>
            </a:pPr>
            <a:r>
              <a:rPr lang="en-US" sz="800" i="1" u="none" dirty="0">
                <a:solidFill>
                  <a:schemeClr val="tx1">
                    <a:lumMod val="50000"/>
                    <a:lumOff val="50000"/>
                  </a:schemeClr>
                </a:solidFill>
                <a:latin typeface="Calibri" panose="020F0502020204030204" pitchFamily="34" charset="0"/>
                <a:cs typeface="Calibri" panose="020F0502020204030204" pitchFamily="34" charset="0"/>
              </a:rPr>
              <a:t>Toulany A, Kurdyak P, Guttmann A, Stukel TA, Fu L, Strauss R, et al. Acute care visits for eating disorders among children and adolescents after the onset of the COVID-19 pandemic. J Adolesc Health. 2022;70(1):42-7.</a:t>
            </a:r>
          </a:p>
          <a:p>
            <a:pPr marL="171450" indent="-171450">
              <a:buAutoNum type="arabicPeriod"/>
            </a:pPr>
            <a:r>
              <a:rPr lang="en-US" sz="800" i="1" u="none" dirty="0">
                <a:solidFill>
                  <a:schemeClr val="tx1">
                    <a:lumMod val="50000"/>
                    <a:lumOff val="50000"/>
                  </a:schemeClr>
                </a:solidFill>
                <a:latin typeface="Calibri" panose="020F0502020204030204" pitchFamily="34" charset="0"/>
                <a:cs typeface="Calibri" panose="020F0502020204030204" pitchFamily="34" charset="0"/>
              </a:rPr>
              <a:t>Martinson J. In the shadow of a pandemic, demand soars for eating disorder treatment [Internet]. Vancouver (BC): CBC News; 2020 Dec 9 [cited 2022 Aug]. </a:t>
            </a:r>
            <a:r>
              <a:rPr lang="en-US" sz="800" u="none">
                <a:solidFill>
                  <a:schemeClr val="tx1">
                    <a:lumMod val="50000"/>
                    <a:lumOff val="50000"/>
                  </a:schemeClr>
                </a:solidFill>
                <a:latin typeface="Calibri" panose="020F0502020204030204" pitchFamily="34" charset="0"/>
                <a:cs typeface="Calibri" panose="020F0502020204030204" pitchFamily="34" charset="0"/>
              </a:rPr>
              <a:t>Disponible à: </a:t>
            </a:r>
            <a:r>
              <a:rPr lang="en-US" sz="800" u="none" dirty="0">
                <a:solidFill>
                  <a:schemeClr val="tx1">
                    <a:lumMod val="50000"/>
                    <a:lumOff val="50000"/>
                  </a:schemeClr>
                </a:solidFill>
                <a:latin typeface="Calibri" panose="020F0502020204030204" pitchFamily="34" charset="0"/>
                <a:cs typeface="Calibri" panose="020F0502020204030204" pitchFamily="34" charset="0"/>
                <a:hlinkClick r:id="rId2"/>
              </a:rPr>
              <a:t>https://www.cbc.ca/news/canada/british-columbia/anorexia-shadow-pandemic-1.5833677</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p>
        </p:txBody>
      </p:sp>
      <p:sp>
        <p:nvSpPr>
          <p:cNvPr id="5" name="Content Placeholder 4">
            <a:extLst>
              <a:ext uri="{FF2B5EF4-FFF2-40B4-BE49-F238E27FC236}">
                <a16:creationId xmlns:a16="http://schemas.microsoft.com/office/drawing/2014/main" id="{55455A96-6AA6-44F4-B48E-D7ED36C1A0A5}"/>
              </a:ext>
            </a:extLst>
          </p:cNvPr>
          <p:cNvSpPr txBox="1">
            <a:spLocks/>
          </p:cNvSpPr>
          <p:nvPr/>
        </p:nvSpPr>
        <p:spPr>
          <a:xfrm>
            <a:off x="5879948" y="905032"/>
            <a:ext cx="2743200" cy="3209768"/>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A" sz="1800" u="none" dirty="0">
                <a:latin typeface="Calibri" panose="020F0502020204030204" pitchFamily="34" charset="0"/>
                <a:ea typeface="Raleway Light" pitchFamily="2" charset="0"/>
                <a:cs typeface="Calibri" panose="020F0502020204030204" pitchFamily="34" charset="0"/>
              </a:rPr>
              <a:t>Les </a:t>
            </a:r>
            <a:r>
              <a:rPr lang="en-CA" sz="1800" u="none" dirty="0" err="1">
                <a:latin typeface="Calibri" panose="020F0502020204030204" pitchFamily="34" charset="0"/>
                <a:ea typeface="Raleway Light" pitchFamily="2" charset="0"/>
                <a:cs typeface="Calibri" panose="020F0502020204030204" pitchFamily="34" charset="0"/>
              </a:rPr>
              <a:t>données</a:t>
            </a:r>
            <a:r>
              <a:rPr lang="en-CA" sz="1800" u="none" dirty="0">
                <a:latin typeface="Calibri" panose="020F0502020204030204" pitchFamily="34" charset="0"/>
                <a:ea typeface="Raleway Light" pitchFamily="2" charset="0"/>
                <a:cs typeface="Calibri" panose="020F0502020204030204" pitchFamily="34" charset="0"/>
              </a:rPr>
              <a:t> de contact des </a:t>
            </a:r>
            <a:r>
              <a:rPr lang="en-CA" sz="1800" u="none" dirty="0" err="1">
                <a:latin typeface="Calibri" panose="020F0502020204030204" pitchFamily="34" charset="0"/>
                <a:ea typeface="Raleway Light" pitchFamily="2" charset="0"/>
                <a:cs typeface="Calibri" panose="020F0502020204030204" pitchFamily="34" charset="0"/>
              </a:rPr>
              <a:t>hôpitaux</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indiquent</a:t>
            </a:r>
            <a:r>
              <a:rPr lang="en-CA" sz="1800" u="none" dirty="0">
                <a:latin typeface="Calibri" panose="020F0502020204030204" pitchFamily="34" charset="0"/>
                <a:ea typeface="Raleway Light" pitchFamily="2" charset="0"/>
                <a:cs typeface="Calibri" panose="020F0502020204030204" pitchFamily="34" charset="0"/>
              </a:rPr>
              <a:t> que les </a:t>
            </a:r>
            <a:r>
              <a:rPr lang="en-CA" sz="1800" b="1" u="none" dirty="0" err="1">
                <a:solidFill>
                  <a:srgbClr val="0070C0"/>
                </a:solidFill>
                <a:latin typeface="Calibri" panose="020F0502020204030204" pitchFamily="34" charset="0"/>
                <a:ea typeface="Raleway Light" pitchFamily="2" charset="0"/>
                <a:cs typeface="Calibri" panose="020F0502020204030204" pitchFamily="34" charset="0"/>
              </a:rPr>
              <a:t>minorités</a:t>
            </a:r>
            <a:r>
              <a:rPr lang="en-CA" sz="1800" b="1" u="none" dirty="0">
                <a:solidFill>
                  <a:srgbClr val="0070C0"/>
                </a:solidFill>
                <a:latin typeface="Calibri" panose="020F0502020204030204" pitchFamily="34" charset="0"/>
                <a:ea typeface="Raleway Light" pitchFamily="2" charset="0"/>
                <a:cs typeface="Calibri" panose="020F0502020204030204" pitchFamily="34" charset="0"/>
              </a:rPr>
              <a:t> </a:t>
            </a:r>
            <a:r>
              <a:rPr lang="en-CA" sz="1800" b="1" u="none" dirty="0" err="1">
                <a:solidFill>
                  <a:srgbClr val="0070C0"/>
                </a:solidFill>
                <a:latin typeface="Calibri" panose="020F0502020204030204" pitchFamily="34" charset="0"/>
                <a:ea typeface="Raleway Light" pitchFamily="2" charset="0"/>
                <a:cs typeface="Calibri" panose="020F0502020204030204" pitchFamily="34" charset="0"/>
              </a:rPr>
              <a:t>ethniques</a:t>
            </a:r>
            <a:r>
              <a:rPr lang="en-CA" sz="1800" b="1" u="none" dirty="0">
                <a:solidFill>
                  <a:srgbClr val="0070C0"/>
                </a:solidFill>
                <a:latin typeface="Calibri" panose="020F0502020204030204" pitchFamily="34" charset="0"/>
                <a:ea typeface="Raleway Light" pitchFamily="2" charset="0"/>
                <a:cs typeface="Calibri" panose="020F0502020204030204" pitchFamily="34" charset="0"/>
              </a:rPr>
              <a:t> et les immigrants </a:t>
            </a:r>
            <a:r>
              <a:rPr lang="en-CA" sz="1800" u="none" dirty="0" err="1">
                <a:latin typeface="Calibri" panose="020F0502020204030204" pitchFamily="34" charset="0"/>
                <a:ea typeface="Raleway Light" pitchFamily="2" charset="0"/>
                <a:cs typeface="Calibri" panose="020F0502020204030204" pitchFamily="34" charset="0"/>
              </a:rPr>
              <a:t>sont</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moins</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susceptibles</a:t>
            </a:r>
            <a:r>
              <a:rPr lang="en-CA" sz="1800" u="none" dirty="0">
                <a:latin typeface="Calibri" panose="020F0502020204030204" pitchFamily="34" charset="0"/>
                <a:ea typeface="Raleway Light" pitchFamily="2" charset="0"/>
                <a:cs typeface="Calibri" panose="020F0502020204030204" pitchFamily="34" charset="0"/>
              </a:rPr>
              <a:t> d’être </a:t>
            </a:r>
            <a:r>
              <a:rPr lang="en-CA" sz="1800" u="none" dirty="0" err="1">
                <a:latin typeface="Calibri" panose="020F0502020204030204" pitchFamily="34" charset="0"/>
                <a:ea typeface="Raleway Light" pitchFamily="2" charset="0"/>
                <a:cs typeface="Calibri" panose="020F0502020204030204" pitchFamily="34" charset="0"/>
              </a:rPr>
              <a:t>identifiés</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comme</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étant</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atteints</a:t>
            </a:r>
            <a:r>
              <a:rPr lang="en-CA" sz="1800" u="none" dirty="0">
                <a:latin typeface="Calibri" panose="020F0502020204030204" pitchFamily="34" charset="0"/>
                <a:ea typeface="Raleway Light" pitchFamily="2" charset="0"/>
                <a:cs typeface="Calibri" panose="020F0502020204030204" pitchFamily="34" charset="0"/>
              </a:rPr>
              <a:t> d’un trouble </a:t>
            </a:r>
            <a:r>
              <a:rPr lang="en-CA" sz="1800" u="none" dirty="0" err="1">
                <a:latin typeface="Calibri" panose="020F0502020204030204" pitchFamily="34" charset="0"/>
                <a:ea typeface="Raleway Light" pitchFamily="2" charset="0"/>
                <a:cs typeface="Calibri" panose="020F0502020204030204" pitchFamily="34" charset="0"/>
              </a:rPr>
              <a:t>alimentaire</a:t>
            </a:r>
            <a:r>
              <a:rPr lang="en-CA" sz="1800" u="none" dirty="0">
                <a:latin typeface="Calibri" panose="020F0502020204030204" pitchFamily="34" charset="0"/>
                <a:ea typeface="Raleway Light" pitchFamily="2" charset="0"/>
                <a:cs typeface="Calibri" panose="020F0502020204030204" pitchFamily="34" charset="0"/>
              </a:rPr>
              <a:t>.</a:t>
            </a:r>
            <a:r>
              <a:rPr lang="en-CA" sz="1800" b="1" u="none" dirty="0">
                <a:solidFill>
                  <a:srgbClr val="0070C0"/>
                </a:solidFill>
                <a:latin typeface="Calibri" panose="020F0502020204030204" pitchFamily="34" charset="0"/>
                <a:ea typeface="Raleway Light" pitchFamily="2" charset="0"/>
                <a:cs typeface="Calibri" panose="020F0502020204030204" pitchFamily="34" charset="0"/>
              </a:rPr>
              <a:t> </a:t>
            </a:r>
            <a:r>
              <a:rPr lang="en-CA" sz="1800" u="none" dirty="0">
                <a:latin typeface="Calibri" panose="020F0502020204030204" pitchFamily="34" charset="0"/>
                <a:ea typeface="Raleway Light" pitchFamily="2" charset="0"/>
                <a:cs typeface="Calibri" panose="020F0502020204030204" pitchFamily="34" charset="0"/>
              </a:rPr>
              <a:t>Les </a:t>
            </a:r>
            <a:r>
              <a:rPr lang="en-CA" sz="1800" u="none" dirty="0" err="1">
                <a:latin typeface="Calibri" panose="020F0502020204030204" pitchFamily="34" charset="0"/>
                <a:ea typeface="Raleway Light" pitchFamily="2" charset="0"/>
                <a:cs typeface="Calibri" panose="020F0502020204030204" pitchFamily="34" charset="0"/>
              </a:rPr>
              <a:t>personnes</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appartenant</a:t>
            </a:r>
            <a:r>
              <a:rPr lang="en-CA" sz="1800" u="none" dirty="0">
                <a:latin typeface="Calibri" panose="020F0502020204030204" pitchFamily="34" charset="0"/>
                <a:ea typeface="Raleway Light" pitchFamily="2" charset="0"/>
                <a:cs typeface="Calibri" panose="020F0502020204030204" pitchFamily="34" charset="0"/>
              </a:rPr>
              <a:t> à des </a:t>
            </a:r>
            <a:r>
              <a:rPr lang="en-CA" sz="1800" u="none" dirty="0" err="1">
                <a:latin typeface="Calibri" panose="020F0502020204030204" pitchFamily="34" charset="0"/>
                <a:ea typeface="Raleway Light" pitchFamily="2" charset="0"/>
                <a:cs typeface="Calibri" panose="020F0502020204030204" pitchFamily="34" charset="0"/>
              </a:rPr>
              <a:t>communautés</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racialisées</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sont</a:t>
            </a:r>
            <a:r>
              <a:rPr lang="en-CA" sz="1800" u="none" dirty="0">
                <a:latin typeface="Calibri" panose="020F0502020204030204" pitchFamily="34" charset="0"/>
                <a:ea typeface="Raleway Light" pitchFamily="2" charset="0"/>
                <a:cs typeface="Calibri" panose="020F0502020204030204" pitchFamily="34" charset="0"/>
              </a:rPr>
              <a:t> </a:t>
            </a:r>
            <a:r>
              <a:rPr lang="en-CA" sz="1800" u="none" dirty="0" err="1">
                <a:latin typeface="Calibri" panose="020F0502020204030204" pitchFamily="34" charset="0"/>
                <a:ea typeface="Raleway Light" pitchFamily="2" charset="0"/>
                <a:cs typeface="Calibri" panose="020F0502020204030204" pitchFamily="34" charset="0"/>
              </a:rPr>
              <a:t>souvent</a:t>
            </a:r>
            <a:r>
              <a:rPr lang="en-CA" sz="1800" u="none" dirty="0">
                <a:latin typeface="Calibri" panose="020F0502020204030204" pitchFamily="34" charset="0"/>
                <a:ea typeface="Raleway Light" pitchFamily="2" charset="0"/>
                <a:cs typeface="Calibri" panose="020F0502020204030204" pitchFamily="34" charset="0"/>
              </a:rPr>
              <a:t> </a:t>
            </a:r>
            <a:r>
              <a:rPr lang="en-CA" sz="1800" b="1" u="none" dirty="0">
                <a:solidFill>
                  <a:srgbClr val="0070C0"/>
                </a:solidFill>
                <a:latin typeface="Calibri" panose="020F0502020204030204" pitchFamily="34" charset="0"/>
                <a:ea typeface="Raleway Light" pitchFamily="2" charset="0"/>
                <a:cs typeface="Calibri" panose="020F0502020204030204" pitchFamily="34" charset="0"/>
              </a:rPr>
              <a:t>sous-</a:t>
            </a:r>
            <a:r>
              <a:rPr lang="en-CA" sz="1800" b="1" u="none" dirty="0" err="1">
                <a:solidFill>
                  <a:srgbClr val="0070C0"/>
                </a:solidFill>
                <a:latin typeface="Calibri" panose="020F0502020204030204" pitchFamily="34" charset="0"/>
                <a:ea typeface="Raleway Light" pitchFamily="2" charset="0"/>
                <a:cs typeface="Calibri" panose="020F0502020204030204" pitchFamily="34" charset="0"/>
              </a:rPr>
              <a:t>diagnostiquées</a:t>
            </a:r>
            <a:r>
              <a:rPr lang="en-CA" sz="1800" b="1" u="none" dirty="0">
                <a:solidFill>
                  <a:srgbClr val="0070C0"/>
                </a:solidFill>
                <a:latin typeface="Calibri" panose="020F0502020204030204" pitchFamily="34" charset="0"/>
                <a:ea typeface="Raleway Light" pitchFamily="2" charset="0"/>
                <a:cs typeface="Calibri" panose="020F0502020204030204" pitchFamily="34" charset="0"/>
              </a:rPr>
              <a:t> et sous-</a:t>
            </a:r>
            <a:r>
              <a:rPr lang="en-CA" sz="1800" b="1" u="none" dirty="0" err="1">
                <a:solidFill>
                  <a:srgbClr val="0070C0"/>
                </a:solidFill>
                <a:latin typeface="Calibri" panose="020F0502020204030204" pitchFamily="34" charset="0"/>
                <a:ea typeface="Raleway Light" pitchFamily="2" charset="0"/>
                <a:cs typeface="Calibri" panose="020F0502020204030204" pitchFamily="34" charset="0"/>
              </a:rPr>
              <a:t>traitées</a:t>
            </a:r>
            <a:r>
              <a:rPr lang="en-CA" sz="1800" u="none" dirty="0">
                <a:latin typeface="Calibri" panose="020F0502020204030204" pitchFamily="34" charset="0"/>
                <a:ea typeface="Raleway Light" pitchFamily="2" charset="0"/>
                <a:cs typeface="Calibri" panose="020F0502020204030204" pitchFamily="34" charset="0"/>
              </a:rPr>
              <a:t>.</a:t>
            </a:r>
            <a:r>
              <a:rPr lang="en-US" sz="1800" u="none" baseline="30000" dirty="0">
                <a:latin typeface="Calibri" panose="020F0502020204030204" pitchFamily="34" charset="0"/>
                <a:cs typeface="Calibri" panose="020F0502020204030204" pitchFamily="34" charset="0"/>
              </a:rPr>
              <a:t>2, 3</a:t>
            </a:r>
          </a:p>
        </p:txBody>
      </p:sp>
      <p:pic>
        <p:nvPicPr>
          <p:cNvPr id="13" name="Picture 12" descr="A picture containing light&#10;&#10;Description automatically generated">
            <a:extLst>
              <a:ext uri="{FF2B5EF4-FFF2-40B4-BE49-F238E27FC236}">
                <a16:creationId xmlns:a16="http://schemas.microsoft.com/office/drawing/2014/main" id="{D40E68B4-0E6C-4322-8391-4BB9BE88E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4665907" y="1244832"/>
            <a:ext cx="1089626" cy="1089626"/>
          </a:xfrm>
          <a:prstGeom prst="rect">
            <a:avLst/>
          </a:prstGeom>
        </p:spPr>
      </p:pic>
      <p:grpSp>
        <p:nvGrpSpPr>
          <p:cNvPr id="2" name="Group 1">
            <a:extLst>
              <a:ext uri="{FF2B5EF4-FFF2-40B4-BE49-F238E27FC236}">
                <a16:creationId xmlns:a16="http://schemas.microsoft.com/office/drawing/2014/main" id="{447F9FD4-5153-4792-9812-1498BE7FC4ED}"/>
              </a:ext>
            </a:extLst>
          </p:cNvPr>
          <p:cNvGrpSpPr/>
          <p:nvPr/>
        </p:nvGrpSpPr>
        <p:grpSpPr>
          <a:xfrm>
            <a:off x="3660058" y="1834515"/>
            <a:ext cx="1474469" cy="1474469"/>
            <a:chOff x="4707836" y="1573208"/>
            <a:chExt cx="1905000" cy="1905000"/>
          </a:xfrm>
        </p:grpSpPr>
        <p:pic>
          <p:nvPicPr>
            <p:cNvPr id="15" name="Picture 14" descr="A picture containing icon&#10;&#10;Description automatically generated">
              <a:extLst>
                <a:ext uri="{FF2B5EF4-FFF2-40B4-BE49-F238E27FC236}">
                  <a16:creationId xmlns:a16="http://schemas.microsoft.com/office/drawing/2014/main" id="{89D45811-C075-44ED-B6F7-83D523DEF5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07836" y="1573208"/>
              <a:ext cx="1905000" cy="1905000"/>
            </a:xfrm>
            <a:prstGeom prst="rect">
              <a:avLst/>
            </a:prstGeom>
          </p:spPr>
        </p:pic>
        <p:sp>
          <p:nvSpPr>
            <p:cNvPr id="22" name="Oval 21">
              <a:extLst>
                <a:ext uri="{FF2B5EF4-FFF2-40B4-BE49-F238E27FC236}">
                  <a16:creationId xmlns:a16="http://schemas.microsoft.com/office/drawing/2014/main" id="{2AC70346-18D2-4920-9799-76EA56AA17EC}"/>
                </a:ext>
              </a:extLst>
            </p:cNvPr>
            <p:cNvSpPr/>
            <p:nvPr/>
          </p:nvSpPr>
          <p:spPr>
            <a:xfrm>
              <a:off x="4978782" y="1811702"/>
              <a:ext cx="867859" cy="932688"/>
            </a:xfrm>
            <a:prstGeom prst="ellipse">
              <a:avLst/>
            </a:prstGeom>
            <a:solidFill>
              <a:srgbClr val="B7E4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050" dirty="0"/>
            </a:p>
          </p:txBody>
        </p:sp>
        <p:pic>
          <p:nvPicPr>
            <p:cNvPr id="21" name="Graphic 20" descr="Woman with solid fill">
              <a:extLst>
                <a:ext uri="{FF2B5EF4-FFF2-40B4-BE49-F238E27FC236}">
                  <a16:creationId xmlns:a16="http://schemas.microsoft.com/office/drawing/2014/main" id="{64BCC23D-E495-41B0-A4CD-0780BA356EE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77223" y="1942557"/>
              <a:ext cx="670978" cy="670978"/>
            </a:xfrm>
            <a:prstGeom prst="rect">
              <a:avLst/>
            </a:prstGeom>
          </p:spPr>
        </p:pic>
      </p:grpSp>
    </p:spTree>
    <p:extLst>
      <p:ext uri="{BB962C8B-B14F-4D97-AF65-F5344CB8AC3E}">
        <p14:creationId xmlns:p14="http://schemas.microsoft.com/office/powerpoint/2010/main" val="4249981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1776335D-794D-4817-8C68-4BFD21B20D04}"/>
              </a:ext>
            </a:extLst>
          </p:cNvPr>
          <p:cNvGraphicFramePr/>
          <p:nvPr>
            <p:extLst>
              <p:ext uri="{D42A27DB-BD31-4B8C-83A1-F6EECF244321}">
                <p14:modId xmlns:p14="http://schemas.microsoft.com/office/powerpoint/2010/main" val="4208113870"/>
              </p:ext>
            </p:extLst>
          </p:nvPr>
        </p:nvGraphicFramePr>
        <p:xfrm>
          <a:off x="1600199" y="1063505"/>
          <a:ext cx="5943600" cy="342900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60E01CF2-62DA-4B21-9679-562B002AAE91}"/>
              </a:ext>
            </a:extLst>
          </p:cNvPr>
          <p:cNvSpPr>
            <a:spLocks noGrp="1"/>
          </p:cNvSpPr>
          <p:nvPr>
            <p:ph type="title"/>
          </p:nvPr>
        </p:nvSpPr>
        <p:spPr>
          <a:xfrm>
            <a:off x="457199" y="169330"/>
            <a:ext cx="8229600" cy="825020"/>
          </a:xfrm>
        </p:spPr>
        <p:txBody>
          <a:bodyPr>
            <a:noAutofit/>
          </a:bodyPr>
          <a:lstStyle/>
          <a:p>
            <a:pPr>
              <a:lnSpc>
                <a:spcPct val="107000"/>
              </a:lnSpc>
              <a:spcAft>
                <a:spcPts val="800"/>
              </a:spcAft>
            </a:pPr>
            <a:r>
              <a:rPr lang="fr-CA" sz="1800" b="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Presque 1 visite sur 5 aux services des urgences </a:t>
            </a:r>
            <a:r>
              <a:rPr lang="fr-CA" sz="1800" b="0" dirty="0">
                <a:solidFill>
                  <a:srgbClr val="000000"/>
                </a:solidFill>
              </a:rPr>
              <a:t>de </a:t>
            </a:r>
            <a:r>
              <a:rPr lang="fr-CA" sz="1800" b="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jeunes de 10 à 17 ans et liées à un problème de santé mentale a </a:t>
            </a:r>
            <a:r>
              <a:rPr lang="fr-CA" sz="1800" b="0" dirty="0">
                <a:solidFill>
                  <a:srgbClr val="000000"/>
                </a:solidFill>
              </a:rPr>
              <a:t>inclus</a:t>
            </a:r>
            <a:r>
              <a:rPr lang="fr-CA" sz="1800" b="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 un diagnostic de trouble alimentaire pendant l’année financière 2021. Ceci a </a:t>
            </a:r>
            <a:r>
              <a:rPr lang="fr-CA" sz="1800" dirty="0">
                <a:solidFill>
                  <a:srgbClr val="0070C0"/>
                </a:solidFill>
                <a:effectLst/>
                <a:latin typeface="Calibri" panose="020F0502020204030204" pitchFamily="34" charset="0"/>
                <a:ea typeface="MS PGothic" panose="020B0600070205080204" pitchFamily="34" charset="-128"/>
                <a:cs typeface="Calibri" panose="020F0502020204030204" pitchFamily="34" charset="0"/>
              </a:rPr>
              <a:t>triplé</a:t>
            </a:r>
            <a:r>
              <a:rPr lang="fr-CA" sz="1800" b="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 depuis 2017.  </a:t>
            </a:r>
            <a:endParaRPr lang="en-CA" sz="1800" b="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1E866F4-8B85-4091-A873-EB343D2DBD6A}"/>
              </a:ext>
            </a:extLst>
          </p:cNvPr>
          <p:cNvSpPr txBox="1"/>
          <p:nvPr/>
        </p:nvSpPr>
        <p:spPr>
          <a:xfrm>
            <a:off x="1335983" y="4561660"/>
            <a:ext cx="7329714" cy="461665"/>
          </a:xfrm>
          <a:prstGeom prst="rect">
            <a:avLst/>
          </a:prstGeom>
          <a:noFill/>
        </p:spPr>
        <p:txBody>
          <a:bodyPr wrap="square" lIns="91440" tIns="45720" rIns="91440" bIns="45720" rtlCol="0" anchor="t">
            <a:spAutoFit/>
          </a:bodyPr>
          <a:lstStyle/>
          <a:p>
            <a:r>
              <a:rPr lang="en-US" sz="800" u="none" dirty="0">
                <a:solidFill>
                  <a:schemeClr val="tx1">
                    <a:lumMod val="50000"/>
                    <a:lumOff val="50000"/>
                  </a:schemeClr>
                </a:solidFill>
                <a:latin typeface="Calibri" panose="020F0502020204030204" pitchFamily="34" charset="0"/>
                <a:ea typeface="MS PGothic"/>
                <a:cs typeface="Calibri" panose="020F0502020204030204" pitchFamily="34" charset="0"/>
              </a:rPr>
              <a:t>Source:</a:t>
            </a:r>
            <a:endParaRPr lang="en-US" sz="800" u="none" dirty="0">
              <a:solidFill>
                <a:schemeClr val="tx1">
                  <a:lumMod val="50000"/>
                  <a:lumOff val="50000"/>
                </a:schemeClr>
              </a:solidFill>
              <a:latin typeface="Calibri" panose="020F0502020204030204" pitchFamily="34" charset="0"/>
              <a:ea typeface="+mn-lt"/>
              <a:cs typeface="Calibri" panose="020F0502020204030204" pitchFamily="34" charset="0"/>
            </a:endParaRPr>
          </a:p>
          <a:p>
            <a:r>
              <a:rPr lang="en-US" sz="800" u="none" dirty="0" err="1">
                <a:solidFill>
                  <a:schemeClr val="tx1">
                    <a:lumMod val="50000"/>
                    <a:lumOff val="50000"/>
                  </a:schemeClr>
                </a:solidFill>
                <a:latin typeface="Calibri" panose="020F0502020204030204" pitchFamily="34" charset="0"/>
                <a:cs typeface="Calibri" panose="020F0502020204030204" pitchFamily="34" charset="0"/>
              </a:rPr>
              <a:t>Système</a:t>
            </a:r>
            <a:r>
              <a:rPr lang="en-US" sz="800" u="none" dirty="0">
                <a:solidFill>
                  <a:schemeClr val="tx1">
                    <a:lumMod val="50000"/>
                    <a:lumOff val="50000"/>
                  </a:schemeClr>
                </a:solidFill>
                <a:latin typeface="Calibri" panose="020F0502020204030204" pitchFamily="34" charset="0"/>
                <a:cs typeface="Calibri" panose="020F0502020204030204" pitchFamily="34" charset="0"/>
              </a:rPr>
              <a:t> national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les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soins</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ambulatoires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(SNISA)</a:t>
            </a:r>
            <a:r>
              <a:rPr lang="en-US" sz="800" u="none" dirty="0">
                <a:solidFill>
                  <a:schemeClr val="tx1">
                    <a:lumMod val="50000"/>
                    <a:lumOff val="50000"/>
                  </a:schemeClr>
                </a:solidFill>
                <a:latin typeface="Calibri" panose="020F0502020204030204" pitchFamily="34" charset="0"/>
                <a:ea typeface="MS PGothic"/>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Institut</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(ICIS).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a:t>
            </a:r>
            <a:endParaRPr lang="en-US" sz="800" u="none" dirty="0">
              <a:solidFill>
                <a:schemeClr val="tx1">
                  <a:lumMod val="50000"/>
                  <a:lumOff val="50000"/>
                </a:schemeClr>
              </a:solidFill>
              <a:latin typeface="Calibri" panose="020F0502020204030204" pitchFamily="34" charset="0"/>
              <a:ea typeface="MS PGothic"/>
              <a:cs typeface="Calibri" panose="020F0502020204030204" pitchFamily="34" charset="0"/>
            </a:endParaRPr>
          </a:p>
        </p:txBody>
      </p:sp>
    </p:spTree>
    <p:extLst>
      <p:ext uri="{BB962C8B-B14F-4D97-AF65-F5344CB8AC3E}">
        <p14:creationId xmlns:p14="http://schemas.microsoft.com/office/powerpoint/2010/main" val="42355048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err="1">
                <a:solidFill>
                  <a:schemeClr val="tx1"/>
                </a:solidFill>
                <a:latin typeface="Calibri" panose="020F0502020204030204" pitchFamily="34" charset="0"/>
                <a:cs typeface="Calibri" panose="020F0502020204030204" pitchFamily="34" charset="0"/>
              </a:rPr>
              <a:t>Objectifs</a:t>
            </a:r>
            <a:endParaRPr lang="en-US" dirty="0">
              <a:solidFill>
                <a:schemeClr val="tx1"/>
              </a:solidFill>
            </a:endParaRPr>
          </a:p>
        </p:txBody>
      </p:sp>
      <p:sp>
        <p:nvSpPr>
          <p:cNvPr id="3" name="Content Placeholder 2"/>
          <p:cNvSpPr>
            <a:spLocks noGrp="1"/>
          </p:cNvSpPr>
          <p:nvPr>
            <p:ph idx="1"/>
          </p:nvPr>
        </p:nvSpPr>
        <p:spPr>
          <a:xfrm>
            <a:off x="457200" y="978573"/>
            <a:ext cx="8265559" cy="3186354"/>
          </a:xfrm>
        </p:spPr>
        <p:txBody>
          <a:bodyPr/>
          <a:lstStyle/>
          <a:p>
            <a:pPr>
              <a:buClr>
                <a:srgbClr val="00B2E3"/>
              </a:buClr>
            </a:pPr>
            <a:r>
              <a:rPr lang="fr-CA" sz="1800" b="1" dirty="0">
                <a:latin typeface="Calibri" panose="020F0502020204030204" pitchFamily="34" charset="0"/>
                <a:cs typeface="Calibri" panose="020F0502020204030204" pitchFamily="34" charset="0"/>
              </a:rPr>
              <a:t>Aperçu des normes de qualité : </a:t>
            </a:r>
            <a:r>
              <a:rPr lang="fr-CA" sz="1800" dirty="0">
                <a:latin typeface="Calibri" panose="020F0502020204030204" pitchFamily="34" charset="0"/>
                <a:cs typeface="Calibri" panose="020F0502020204030204" pitchFamily="34" charset="0"/>
              </a:rPr>
              <a:t>De quoi s’agit-il? Comment sont-elles utilisées?</a:t>
            </a:r>
          </a:p>
          <a:p>
            <a:pPr>
              <a:buClr>
                <a:srgbClr val="00B2E3"/>
              </a:buClr>
            </a:pPr>
            <a:r>
              <a:rPr lang="fr-CA" sz="1800" b="1" dirty="0">
                <a:latin typeface="Calibri" panose="020F0502020204030204" pitchFamily="34" charset="0"/>
                <a:cs typeface="Calibri" panose="020F0502020204030204" pitchFamily="34" charset="0"/>
              </a:rPr>
              <a:t>Pourquoi cette norme de qualité est-elle nécessaire?</a:t>
            </a:r>
            <a:r>
              <a:rPr lang="fr-CA" sz="1800" b="1" dirty="0"/>
              <a:t> </a:t>
            </a:r>
            <a:r>
              <a:rPr lang="fr-CA" sz="1800" dirty="0">
                <a:latin typeface="Calibri" panose="020F0502020204030204" pitchFamily="34" charset="0"/>
                <a:cs typeface="Calibri" panose="020F0502020204030204" pitchFamily="34" charset="0"/>
              </a:rPr>
              <a:t>Il existe des lacunes et des écarts dans la qualité des soins </a:t>
            </a:r>
            <a:r>
              <a:rPr lang="fr-FR" sz="1800" dirty="0">
                <a:latin typeface="Calibri" panose="020F0502020204030204" pitchFamily="34" charset="0"/>
                <a:cs typeface="Calibri" panose="020F0502020204030204" pitchFamily="34" charset="0"/>
              </a:rPr>
              <a:t>aux Ontariens atteints d'un </a:t>
            </a:r>
            <a:r>
              <a:rPr lang="fr-FR" sz="1800">
                <a:latin typeface="Calibri" panose="020F0502020204030204" pitchFamily="34" charset="0"/>
                <a:cs typeface="Calibri" panose="020F0502020204030204" pitchFamily="34" charset="0"/>
              </a:rPr>
              <a:t>trouble alimentaire</a:t>
            </a:r>
            <a:endParaRPr lang="fr-CA" sz="1800" dirty="0">
              <a:latin typeface="Calibri" panose="020F0502020204030204" pitchFamily="34" charset="0"/>
              <a:cs typeface="Calibri" panose="020F0502020204030204" pitchFamily="34" charset="0"/>
            </a:endParaRPr>
          </a:p>
          <a:p>
            <a:r>
              <a:rPr lang="fr-CA" sz="1800" b="1" dirty="0">
                <a:latin typeface="Calibri" panose="020F0502020204030204" pitchFamily="34" charset="0"/>
                <a:cs typeface="Calibri" panose="020F0502020204030204" pitchFamily="34" charset="0"/>
              </a:rPr>
              <a:t>Énoncés de qualité pour améliorer les soins : </a:t>
            </a:r>
            <a:r>
              <a:rPr lang="fr-CA" sz="1800" dirty="0">
                <a:latin typeface="Calibri" panose="020F0502020204030204" pitchFamily="34" charset="0"/>
                <a:cs typeface="Calibri" panose="020F0502020204030204" pitchFamily="34" charset="0"/>
              </a:rPr>
              <a:t>Les énoncés clés de la norme de qualité sur </a:t>
            </a:r>
            <a:r>
              <a:rPr lang="fr-FR" sz="1800" dirty="0">
                <a:latin typeface="Calibri" panose="020F0502020204030204" pitchFamily="34" charset="0"/>
                <a:cs typeface="Calibri" panose="020F0502020204030204" pitchFamily="34" charset="0"/>
              </a:rPr>
              <a:t>les soins </a:t>
            </a:r>
          </a:p>
          <a:p>
            <a:r>
              <a:rPr lang="fr-FR" sz="1800" b="1" dirty="0">
                <a:latin typeface="Calibri" panose="020F0502020204030204" pitchFamily="34" charset="0"/>
                <a:cs typeface="Calibri" panose="020F0502020204030204" pitchFamily="34" charset="0"/>
              </a:rPr>
              <a:t>Mesure à l’appui de l’amélioration </a:t>
            </a:r>
            <a:r>
              <a:rPr lang="fr-CA" sz="1800" b="1" dirty="0">
                <a:latin typeface="Calibri" panose="020F0502020204030204" pitchFamily="34" charset="0"/>
                <a:cs typeface="Calibri" panose="020F0502020204030204" pitchFamily="34" charset="0"/>
              </a:rPr>
              <a:t>: </a:t>
            </a:r>
            <a:r>
              <a:rPr lang="fr-CA" sz="1800" dirty="0">
                <a:latin typeface="Calibri" panose="020F0502020204030204" pitchFamily="34" charset="0"/>
                <a:cs typeface="Calibri" panose="020F0502020204030204" pitchFamily="34" charset="0"/>
              </a:rPr>
              <a:t>Indicateurs qui peuvent vous aider à mesurer vos efforts d’amélioration de la qualité</a:t>
            </a:r>
          </a:p>
        </p:txBody>
      </p:sp>
    </p:spTree>
    <p:custDataLst>
      <p:tags r:id="rId1"/>
    </p:custDataLst>
    <p:extLst>
      <p:ext uri="{BB962C8B-B14F-4D97-AF65-F5344CB8AC3E}">
        <p14:creationId xmlns:p14="http://schemas.microsoft.com/office/powerpoint/2010/main" val="2674349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EEB9BB38-5A0C-4AA5-8473-6D96D7969686}"/>
              </a:ext>
            </a:extLst>
          </p:cNvPr>
          <p:cNvSpPr>
            <a:spLocks noGrp="1"/>
          </p:cNvSpPr>
          <p:nvPr>
            <p:ph type="title"/>
          </p:nvPr>
        </p:nvSpPr>
        <p:spPr>
          <a:xfrm>
            <a:off x="457199" y="169856"/>
            <a:ext cx="8229600" cy="828553"/>
          </a:xfrm>
        </p:spPr>
        <p:txBody>
          <a:bodyPr>
            <a:noAutofit/>
          </a:bodyPr>
          <a:lstStyle/>
          <a:p>
            <a:r>
              <a:rPr lang="en-US" sz="1800" b="0" dirty="0"/>
              <a:t>Le </a:t>
            </a:r>
            <a:r>
              <a:rPr lang="en-US" sz="1800" b="0" dirty="0" err="1"/>
              <a:t>taux</a:t>
            </a:r>
            <a:r>
              <a:rPr lang="en-US" sz="1800" b="0" dirty="0"/>
              <a:t> des </a:t>
            </a:r>
            <a:r>
              <a:rPr lang="en-US" sz="1800" b="0" dirty="0" err="1"/>
              <a:t>hospitalisations</a:t>
            </a:r>
            <a:r>
              <a:rPr lang="en-US" sz="1800" b="0" dirty="0"/>
              <a:t> </a:t>
            </a:r>
            <a:r>
              <a:rPr lang="en-US" sz="1800" b="0" dirty="0" err="1"/>
              <a:t>liées</a:t>
            </a:r>
            <a:r>
              <a:rPr lang="en-US" sz="1800" b="0" dirty="0"/>
              <a:t> à un trouble </a:t>
            </a:r>
            <a:r>
              <a:rPr lang="en-US" sz="1800" b="0" dirty="0" err="1"/>
              <a:t>alimentaire</a:t>
            </a:r>
            <a:r>
              <a:rPr lang="en-US" sz="1800" b="0" dirty="0"/>
              <a:t> </a:t>
            </a:r>
            <a:r>
              <a:rPr lang="en-US" sz="1800" b="0" dirty="0" err="1"/>
              <a:t>parmi</a:t>
            </a:r>
            <a:r>
              <a:rPr lang="en-US" sz="1800" b="0" dirty="0"/>
              <a:t> les </a:t>
            </a:r>
            <a:r>
              <a:rPr lang="en-US" sz="1800" b="0" dirty="0" err="1"/>
              <a:t>jeunes</a:t>
            </a:r>
            <a:r>
              <a:rPr lang="en-US" sz="1800" b="0" dirty="0"/>
              <a:t> (de 10 à 17 </a:t>
            </a:r>
            <a:r>
              <a:rPr lang="en-US" sz="1800" b="0" dirty="0" err="1"/>
              <a:t>ans</a:t>
            </a:r>
            <a:r>
              <a:rPr lang="en-US" sz="1800" b="0" dirty="0"/>
              <a:t>) a </a:t>
            </a:r>
            <a:r>
              <a:rPr lang="en-US" sz="1800" dirty="0" err="1">
                <a:solidFill>
                  <a:srgbClr val="0070C0"/>
                </a:solidFill>
              </a:rPr>
              <a:t>augmenté</a:t>
            </a:r>
            <a:r>
              <a:rPr lang="en-US" sz="1800" dirty="0">
                <a:solidFill>
                  <a:srgbClr val="0070C0"/>
                </a:solidFill>
              </a:rPr>
              <a:t> </a:t>
            </a:r>
            <a:r>
              <a:rPr lang="en-US" sz="1800" dirty="0" err="1">
                <a:solidFill>
                  <a:srgbClr val="0070C0"/>
                </a:solidFill>
              </a:rPr>
              <a:t>d’à</a:t>
            </a:r>
            <a:r>
              <a:rPr lang="en-US" sz="1800" dirty="0">
                <a:solidFill>
                  <a:srgbClr val="0070C0"/>
                </a:solidFill>
              </a:rPr>
              <a:t> </a:t>
            </a:r>
            <a:r>
              <a:rPr lang="en-US" sz="1800" dirty="0" err="1">
                <a:solidFill>
                  <a:srgbClr val="0070C0"/>
                </a:solidFill>
              </a:rPr>
              <a:t>peu</a:t>
            </a:r>
            <a:r>
              <a:rPr lang="en-US" sz="1800" dirty="0">
                <a:solidFill>
                  <a:srgbClr val="0070C0"/>
                </a:solidFill>
              </a:rPr>
              <a:t> </a:t>
            </a:r>
            <a:r>
              <a:rPr lang="en-US" sz="1800" dirty="0" err="1">
                <a:solidFill>
                  <a:srgbClr val="0070C0"/>
                </a:solidFill>
              </a:rPr>
              <a:t>près</a:t>
            </a:r>
            <a:r>
              <a:rPr lang="en-US" sz="1800" dirty="0">
                <a:solidFill>
                  <a:srgbClr val="0070C0"/>
                </a:solidFill>
              </a:rPr>
              <a:t> 50 % </a:t>
            </a:r>
            <a:r>
              <a:rPr lang="en-US" sz="1800" b="0" dirty="0" err="1"/>
              <a:t>depuis</a:t>
            </a:r>
            <a:r>
              <a:rPr lang="en-US" sz="1800" b="0" dirty="0"/>
              <a:t> mars 2020.</a:t>
            </a:r>
          </a:p>
        </p:txBody>
      </p:sp>
      <p:graphicFrame>
        <p:nvGraphicFramePr>
          <p:cNvPr id="6" name="Chart 5">
            <a:extLst>
              <a:ext uri="{FF2B5EF4-FFF2-40B4-BE49-F238E27FC236}">
                <a16:creationId xmlns:a16="http://schemas.microsoft.com/office/drawing/2014/main" id="{556C9F80-7D56-4C43-8A13-EEB06C15630B}"/>
              </a:ext>
            </a:extLst>
          </p:cNvPr>
          <p:cNvGraphicFramePr/>
          <p:nvPr>
            <p:extLst>
              <p:ext uri="{D42A27DB-BD31-4B8C-83A1-F6EECF244321}">
                <p14:modId xmlns:p14="http://schemas.microsoft.com/office/powerpoint/2010/main" val="4219609902"/>
              </p:ext>
            </p:extLst>
          </p:nvPr>
        </p:nvGraphicFramePr>
        <p:xfrm>
          <a:off x="1600199" y="944962"/>
          <a:ext cx="5943600" cy="342900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id="{D4F89C85-0611-4946-BAE0-10D1B8EB5991}"/>
              </a:ext>
            </a:extLst>
          </p:cNvPr>
          <p:cNvSpPr txBox="1"/>
          <p:nvPr/>
        </p:nvSpPr>
        <p:spPr>
          <a:xfrm>
            <a:off x="1354683" y="4186467"/>
            <a:ext cx="6434632" cy="954107"/>
          </a:xfrm>
          <a:prstGeom prst="rect">
            <a:avLst/>
          </a:prstGeom>
          <a:noFill/>
        </p:spPr>
        <p:txBody>
          <a:bodyPr wrap="square" rtlCol="0">
            <a:spAutoFit/>
          </a:bodyPr>
          <a:lstStyle/>
          <a:p>
            <a:r>
              <a:rPr lang="en-US" sz="800" u="none" dirty="0">
                <a:solidFill>
                  <a:schemeClr val="tx1">
                    <a:lumMod val="50000"/>
                    <a:lumOff val="50000"/>
                  </a:schemeClr>
                </a:solidFill>
                <a:latin typeface="Calibri" panose="020F0502020204030204" pitchFamily="34" charset="0"/>
                <a:cs typeface="Calibri" panose="020F0502020204030204" pitchFamily="34" charset="0"/>
              </a:rPr>
              <a:t>Sources:  </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Base de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données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les congés des patients (BDCP),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Institut</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(ICIS),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Estimations sur la population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menées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comté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municipalité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et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région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Statistiques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Canada.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endParaRPr lang="en-US" sz="800" u="none" dirty="0">
              <a:solidFill>
                <a:schemeClr val="tx1">
                  <a:lumMod val="50000"/>
                  <a:lumOff val="50000"/>
                </a:schemeClr>
              </a:solidFill>
              <a:latin typeface="Calibri" panose="020F0502020204030204" pitchFamily="34" charset="0"/>
              <a:cs typeface="Calibri" panose="020F0502020204030204" pitchFamily="34" charset="0"/>
            </a:endParaRPr>
          </a:p>
          <a:p>
            <a:r>
              <a:rPr lang="en-US" sz="800" u="none" dirty="0">
                <a:solidFill>
                  <a:schemeClr val="tx1">
                    <a:lumMod val="50000"/>
                    <a:lumOff val="50000"/>
                  </a:schemeClr>
                </a:solidFill>
                <a:latin typeface="Calibri" panose="020F0502020204030204" pitchFamily="34" charset="0"/>
                <a:cs typeface="Calibri" panose="020F0502020204030204" pitchFamily="34" charset="0"/>
              </a:rPr>
              <a:t>Remarque : Les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données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a:solidFill>
                  <a:schemeClr val="tx1">
                    <a:lumMod val="50000"/>
                    <a:lumOff val="50000"/>
                  </a:schemeClr>
                </a:solidFill>
                <a:latin typeface="Calibri" panose="020F0502020204030204" pitchFamily="34" charset="0"/>
                <a:cs typeface="Calibri" panose="020F0502020204030204" pitchFamily="34" charset="0"/>
              </a:rPr>
              <a:t>sur les hospitalisations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incluent</a:t>
            </a:r>
            <a:r>
              <a:rPr lang="en-CA" sz="800" u="none" dirty="0">
                <a:solidFill>
                  <a:schemeClr val="tx1">
                    <a:lumMod val="50000"/>
                    <a:lumOff val="50000"/>
                  </a:schemeClr>
                </a:solidFill>
                <a:latin typeface="Calibri" panose="020F0502020204030204" pitchFamily="34" charset="0"/>
                <a:cs typeface="Calibri" panose="020F0502020204030204" pitchFamily="34" charset="0"/>
              </a:rPr>
              <a:t> les dossiers BDCP,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mais</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n’incluent</a:t>
            </a:r>
            <a:r>
              <a:rPr lang="en-CA" sz="800" u="none" dirty="0">
                <a:solidFill>
                  <a:schemeClr val="tx1">
                    <a:lumMod val="50000"/>
                    <a:lumOff val="50000"/>
                  </a:schemeClr>
                </a:solidFill>
                <a:latin typeface="Calibri" panose="020F0502020204030204" pitchFamily="34" charset="0"/>
                <a:cs typeface="Calibri" panose="020F0502020204030204" pitchFamily="34" charset="0"/>
              </a:rPr>
              <a:t> pas les dossiers du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Système</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ontarien</a:t>
            </a:r>
            <a:r>
              <a:rPr lang="en-CA"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mentale</a:t>
            </a:r>
            <a:r>
              <a:rPr lang="en-CA" sz="800" u="none" dirty="0">
                <a:solidFill>
                  <a:schemeClr val="tx1">
                    <a:lumMod val="50000"/>
                    <a:lumOff val="50000"/>
                  </a:schemeClr>
                </a:solidFill>
                <a:latin typeface="Calibri" panose="020F0502020204030204" pitchFamily="34" charset="0"/>
                <a:cs typeface="Calibri" panose="020F0502020204030204" pitchFamily="34" charset="0"/>
              </a:rPr>
              <a:t> (SIOSM).</a:t>
            </a:r>
            <a:endParaRPr lang="en-US" sz="800" u="none"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57015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9D24E227-C26F-3B2D-6FD3-084B14D8E535}"/>
              </a:ext>
            </a:extLst>
          </p:cNvPr>
          <p:cNvSpPr txBox="1"/>
          <p:nvPr/>
        </p:nvSpPr>
        <p:spPr>
          <a:xfrm>
            <a:off x="1311279" y="4345461"/>
            <a:ext cx="7024914" cy="684803"/>
          </a:xfrm>
          <a:prstGeom prst="rect">
            <a:avLst/>
          </a:prstGeom>
          <a:noFill/>
        </p:spPr>
        <p:txBody>
          <a:bodyPr wrap="square" lIns="68580" tIns="34290" rIns="68580" bIns="34290" rtlCol="0" anchor="t">
            <a:spAutoFit/>
          </a:bodyPr>
          <a:lstStyle/>
          <a:p>
            <a:r>
              <a:rPr lang="en-US" sz="800" u="none" dirty="0">
                <a:solidFill>
                  <a:schemeClr val="tx1">
                    <a:lumMod val="50000"/>
                    <a:lumOff val="50000"/>
                  </a:schemeClr>
                </a:solidFill>
                <a:latin typeface="Calibri" panose="020F0502020204030204" pitchFamily="34" charset="0"/>
                <a:cs typeface="Calibri" panose="020F0502020204030204" pitchFamily="34" charset="0"/>
              </a:rPr>
              <a:t>Source: </a:t>
            </a:r>
            <a:r>
              <a:rPr lang="en-US" sz="800" u="none" dirty="0">
                <a:solidFill>
                  <a:schemeClr val="tx1">
                    <a:lumMod val="50000"/>
                    <a:lumOff val="50000"/>
                  </a:schemeClr>
                </a:solidFill>
                <a:latin typeface="Calibri" panose="020F0502020204030204" pitchFamily="34" charset="0"/>
                <a:ea typeface="+mn-lt"/>
                <a:cs typeface="Calibri" panose="020F0502020204030204" pitchFamily="34" charset="0"/>
              </a:rPr>
              <a:t> </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Base de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données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les congés des patients (BDCP),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Institut</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(ICIS),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a:t>
            </a:r>
            <a:endParaRPr lang="en-US" sz="800" u="none" dirty="0">
              <a:solidFill>
                <a:schemeClr val="tx1">
                  <a:lumMod val="50000"/>
                  <a:lumOff val="50000"/>
                </a:schemeClr>
              </a:solidFill>
              <a:latin typeface="Calibri" panose="020F0502020204030204" pitchFamily="34" charset="0"/>
              <a:ea typeface="+mn-lt"/>
              <a:cs typeface="Calibri" panose="020F0502020204030204" pitchFamily="34" charset="0"/>
            </a:endParaRPr>
          </a:p>
          <a:p>
            <a:r>
              <a:rPr lang="en-US" sz="800" u="none" dirty="0">
                <a:solidFill>
                  <a:schemeClr val="tx1">
                    <a:lumMod val="50000"/>
                    <a:lumOff val="50000"/>
                  </a:schemeClr>
                </a:solidFill>
                <a:latin typeface="Calibri" panose="020F0502020204030204" pitchFamily="34" charset="0"/>
                <a:cs typeface="Calibri" panose="020F0502020204030204" pitchFamily="34" charset="0"/>
              </a:rPr>
              <a:t>Remarque : Les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données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a:solidFill>
                  <a:schemeClr val="tx1">
                    <a:lumMod val="50000"/>
                    <a:lumOff val="50000"/>
                  </a:schemeClr>
                </a:solidFill>
                <a:latin typeface="Calibri" panose="020F0502020204030204" pitchFamily="34" charset="0"/>
                <a:cs typeface="Calibri" panose="020F0502020204030204" pitchFamily="34" charset="0"/>
              </a:rPr>
              <a:t>sur les hospitalisations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incluent</a:t>
            </a:r>
            <a:r>
              <a:rPr lang="en-CA" sz="800" u="none" dirty="0">
                <a:solidFill>
                  <a:schemeClr val="tx1">
                    <a:lumMod val="50000"/>
                    <a:lumOff val="50000"/>
                  </a:schemeClr>
                </a:solidFill>
                <a:latin typeface="Calibri" panose="020F0502020204030204" pitchFamily="34" charset="0"/>
                <a:cs typeface="Calibri" panose="020F0502020204030204" pitchFamily="34" charset="0"/>
              </a:rPr>
              <a:t> les dossiers BDCP,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mais</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n’incluent</a:t>
            </a:r>
            <a:r>
              <a:rPr lang="en-CA" sz="800" u="none" dirty="0">
                <a:solidFill>
                  <a:schemeClr val="tx1">
                    <a:lumMod val="50000"/>
                    <a:lumOff val="50000"/>
                  </a:schemeClr>
                </a:solidFill>
                <a:latin typeface="Calibri" panose="020F0502020204030204" pitchFamily="34" charset="0"/>
                <a:cs typeface="Calibri" panose="020F0502020204030204" pitchFamily="34" charset="0"/>
              </a:rPr>
              <a:t> pas les dossiers du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Système</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ontarien</a:t>
            </a:r>
            <a:r>
              <a:rPr lang="en-CA"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mentale</a:t>
            </a:r>
            <a:r>
              <a:rPr lang="en-CA" sz="800" u="none" dirty="0">
                <a:solidFill>
                  <a:schemeClr val="tx1">
                    <a:lumMod val="50000"/>
                    <a:lumOff val="50000"/>
                  </a:schemeClr>
                </a:solidFill>
                <a:latin typeface="Calibri" panose="020F0502020204030204" pitchFamily="34" charset="0"/>
                <a:cs typeface="Calibri" panose="020F0502020204030204" pitchFamily="34" charset="0"/>
              </a:rPr>
              <a:t> (SIOSM).</a:t>
            </a:r>
            <a:endParaRPr lang="en-US" sz="800" u="none" dirty="0">
              <a:solidFill>
                <a:schemeClr val="tx1">
                  <a:lumMod val="50000"/>
                  <a:lumOff val="50000"/>
                </a:schemeClr>
              </a:solidFill>
              <a:latin typeface="Calibri" panose="020F0502020204030204" pitchFamily="34" charset="0"/>
              <a:cs typeface="Calibri" panose="020F0502020204030204" pitchFamily="34" charset="0"/>
            </a:endParaRPr>
          </a:p>
        </p:txBody>
      </p:sp>
      <p:graphicFrame>
        <p:nvGraphicFramePr>
          <p:cNvPr id="14" name="Chart 13">
            <a:extLst>
              <a:ext uri="{FF2B5EF4-FFF2-40B4-BE49-F238E27FC236}">
                <a16:creationId xmlns:a16="http://schemas.microsoft.com/office/drawing/2014/main" id="{3816B5F1-2BB8-1318-2896-AFA48211DFC0}"/>
              </a:ext>
            </a:extLst>
          </p:cNvPr>
          <p:cNvGraphicFramePr/>
          <p:nvPr>
            <p:extLst>
              <p:ext uri="{D42A27DB-BD31-4B8C-83A1-F6EECF244321}">
                <p14:modId xmlns:p14="http://schemas.microsoft.com/office/powerpoint/2010/main" val="124248214"/>
              </p:ext>
            </p:extLst>
          </p:nvPr>
        </p:nvGraphicFramePr>
        <p:xfrm>
          <a:off x="1255173" y="1023695"/>
          <a:ext cx="6633653" cy="3400870"/>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1">
            <a:extLst>
              <a:ext uri="{FF2B5EF4-FFF2-40B4-BE49-F238E27FC236}">
                <a16:creationId xmlns:a16="http://schemas.microsoft.com/office/drawing/2014/main" id="{35A5AAF1-EB7E-0E76-FA61-B01CD171E64D}"/>
              </a:ext>
            </a:extLst>
          </p:cNvPr>
          <p:cNvSpPr>
            <a:spLocks noGrp="1"/>
          </p:cNvSpPr>
          <p:nvPr>
            <p:ph type="title"/>
          </p:nvPr>
        </p:nvSpPr>
        <p:spPr>
          <a:xfrm>
            <a:off x="457201" y="147858"/>
            <a:ext cx="8229600" cy="875837"/>
          </a:xfrm>
        </p:spPr>
        <p:txBody>
          <a:bodyPr>
            <a:normAutofit/>
          </a:bodyPr>
          <a:lstStyle/>
          <a:p>
            <a:r>
              <a:rPr lang="en-US" sz="1800" b="0" dirty="0" err="1"/>
              <a:t>L’anorexie</a:t>
            </a:r>
            <a:r>
              <a:rPr lang="en-US" sz="1800" b="0" dirty="0"/>
              <a:t> a </a:t>
            </a:r>
            <a:r>
              <a:rPr lang="en-US" sz="1800" b="0" dirty="0" err="1"/>
              <a:t>été</a:t>
            </a:r>
            <a:r>
              <a:rPr lang="en-US" sz="1800" b="0" dirty="0"/>
              <a:t> </a:t>
            </a:r>
            <a:r>
              <a:rPr lang="en-US" sz="1800" b="0" dirty="0" err="1"/>
              <a:t>associée</a:t>
            </a:r>
            <a:r>
              <a:rPr lang="en-US" sz="1800" b="0" dirty="0"/>
              <a:t> </a:t>
            </a:r>
            <a:r>
              <a:rPr lang="en-CA" sz="1800" b="0" dirty="0"/>
              <a:t>à, à </a:t>
            </a:r>
            <a:r>
              <a:rPr lang="en-CA" sz="1800" b="0" dirty="0" err="1"/>
              <a:t>peu</a:t>
            </a:r>
            <a:r>
              <a:rPr lang="en-CA" sz="1800" b="0" dirty="0"/>
              <a:t> </a:t>
            </a:r>
            <a:r>
              <a:rPr lang="en-CA" sz="1800" b="0" dirty="0" err="1"/>
              <a:t>près</a:t>
            </a:r>
            <a:r>
              <a:rPr lang="en-CA" sz="1800" b="0" dirty="0"/>
              <a:t> 55 % des hospitalisations </a:t>
            </a:r>
            <a:r>
              <a:rPr lang="en-CA" sz="1800" b="0" dirty="0" err="1"/>
              <a:t>liées</a:t>
            </a:r>
            <a:r>
              <a:rPr lang="en-CA" sz="1800" b="0" dirty="0"/>
              <a:t> à un trouble </a:t>
            </a:r>
            <a:r>
              <a:rPr lang="en-CA" sz="1800" b="0" dirty="0" err="1"/>
              <a:t>alimentaire</a:t>
            </a:r>
            <a:r>
              <a:rPr lang="en-CA" sz="1800" b="0" dirty="0"/>
              <a:t> et la </a:t>
            </a:r>
            <a:r>
              <a:rPr lang="en-CA" sz="1800" b="0" dirty="0" err="1"/>
              <a:t>boulimie</a:t>
            </a:r>
            <a:r>
              <a:rPr lang="en-CA" sz="1800" b="0" dirty="0"/>
              <a:t> à 9 %, </a:t>
            </a:r>
            <a:r>
              <a:rPr lang="en-CA" sz="1800" b="0" dirty="0" err="1"/>
              <a:t>ceci</a:t>
            </a:r>
            <a:r>
              <a:rPr lang="en-CA" sz="1800" b="0" dirty="0"/>
              <a:t> pour </a:t>
            </a:r>
            <a:r>
              <a:rPr lang="en-CA" sz="1800" b="0" dirty="0" err="1"/>
              <a:t>l’année</a:t>
            </a:r>
            <a:r>
              <a:rPr lang="en-CA" sz="1800" b="0" dirty="0"/>
              <a:t> financière 2021. </a:t>
            </a:r>
            <a:endParaRPr lang="en-US" sz="1800" b="0" dirty="0"/>
          </a:p>
        </p:txBody>
      </p:sp>
    </p:spTree>
    <p:extLst>
      <p:ext uri="{BB962C8B-B14F-4D97-AF65-F5344CB8AC3E}">
        <p14:creationId xmlns:p14="http://schemas.microsoft.com/office/powerpoint/2010/main" val="14756458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Map&#10;&#10;Description automatically generated">
            <a:extLst>
              <a:ext uri="{FF2B5EF4-FFF2-40B4-BE49-F238E27FC236}">
                <a16:creationId xmlns:a16="http://schemas.microsoft.com/office/drawing/2014/main" id="{FEF02FBA-FD60-4166-8A03-F8EC15E0CA0A}"/>
              </a:ext>
            </a:extLst>
          </p:cNvPr>
          <p:cNvPicPr>
            <a:picLocks noChangeAspect="1"/>
          </p:cNvPicPr>
          <p:nvPr/>
        </p:nvPicPr>
        <p:blipFill rotWithShape="1">
          <a:blip r:embed="rId3"/>
          <a:srcRect l="5470" t="5268" r="6395" b="5175"/>
          <a:stretch/>
        </p:blipFill>
        <p:spPr>
          <a:xfrm>
            <a:off x="3711412" y="97972"/>
            <a:ext cx="4497078" cy="4480002"/>
          </a:xfrm>
          <a:prstGeom prst="rect">
            <a:avLst/>
          </a:prstGeom>
        </p:spPr>
      </p:pic>
      <p:sp>
        <p:nvSpPr>
          <p:cNvPr id="11" name="Oval 10">
            <a:extLst>
              <a:ext uri="{FF2B5EF4-FFF2-40B4-BE49-F238E27FC236}">
                <a16:creationId xmlns:a16="http://schemas.microsoft.com/office/drawing/2014/main" id="{246E746F-5782-469A-BFAB-A4FB773221B6}"/>
              </a:ext>
            </a:extLst>
          </p:cNvPr>
          <p:cNvSpPr/>
          <p:nvPr/>
        </p:nvSpPr>
        <p:spPr bwMode="auto">
          <a:xfrm>
            <a:off x="2987336" y="819689"/>
            <a:ext cx="180000" cy="180000"/>
          </a:xfrm>
          <a:prstGeom prst="ellipse">
            <a:avLst/>
          </a:prstGeom>
          <a:solidFill>
            <a:srgbClr val="09AFE4"/>
          </a:solidFill>
          <a:ln w="9525" cap="flat" cmpd="sng" algn="ctr">
            <a:solidFill>
              <a:srgbClr val="09AFE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dirty="0">
              <a:latin typeface="Arial" charset="0"/>
              <a:ea typeface="ＭＳ Ｐゴシック" pitchFamily="68" charset="-128"/>
            </a:endParaRPr>
          </a:p>
        </p:txBody>
      </p:sp>
      <p:sp>
        <p:nvSpPr>
          <p:cNvPr id="12" name="Oval 11">
            <a:extLst>
              <a:ext uri="{FF2B5EF4-FFF2-40B4-BE49-F238E27FC236}">
                <a16:creationId xmlns:a16="http://schemas.microsoft.com/office/drawing/2014/main" id="{800540CB-8218-4106-9A5F-D187FF5EDDD2}"/>
              </a:ext>
            </a:extLst>
          </p:cNvPr>
          <p:cNvSpPr/>
          <p:nvPr/>
        </p:nvSpPr>
        <p:spPr bwMode="auto">
          <a:xfrm>
            <a:off x="6471908" y="819689"/>
            <a:ext cx="180000" cy="180000"/>
          </a:xfrm>
          <a:prstGeom prst="ellipse">
            <a:avLst/>
          </a:prstGeom>
          <a:solidFill>
            <a:srgbClr val="87D0F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dirty="0">
              <a:latin typeface="Arial" charset="0"/>
              <a:ea typeface="ＭＳ Ｐゴシック" pitchFamily="68" charset="-128"/>
            </a:endParaRPr>
          </a:p>
        </p:txBody>
      </p:sp>
      <p:sp>
        <p:nvSpPr>
          <p:cNvPr id="13" name="Oval 12">
            <a:extLst>
              <a:ext uri="{FF2B5EF4-FFF2-40B4-BE49-F238E27FC236}">
                <a16:creationId xmlns:a16="http://schemas.microsoft.com/office/drawing/2014/main" id="{E8D40EA6-8896-4CDA-9B4F-AA748255CC29}"/>
              </a:ext>
            </a:extLst>
          </p:cNvPr>
          <p:cNvSpPr/>
          <p:nvPr/>
        </p:nvSpPr>
        <p:spPr bwMode="auto">
          <a:xfrm>
            <a:off x="7467606" y="2920727"/>
            <a:ext cx="180000" cy="180000"/>
          </a:xfrm>
          <a:prstGeom prst="ellipse">
            <a:avLst/>
          </a:prstGeom>
          <a:solidFill>
            <a:srgbClr val="FEB613"/>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dirty="0">
              <a:latin typeface="Arial" charset="0"/>
              <a:ea typeface="ＭＳ Ｐゴシック" pitchFamily="68" charset="-128"/>
            </a:endParaRPr>
          </a:p>
        </p:txBody>
      </p:sp>
      <p:sp>
        <p:nvSpPr>
          <p:cNvPr id="14" name="Oval 13">
            <a:extLst>
              <a:ext uri="{FF2B5EF4-FFF2-40B4-BE49-F238E27FC236}">
                <a16:creationId xmlns:a16="http://schemas.microsoft.com/office/drawing/2014/main" id="{A32EA9E2-D7C2-479A-A9CC-A5474023249A}"/>
              </a:ext>
            </a:extLst>
          </p:cNvPr>
          <p:cNvSpPr/>
          <p:nvPr/>
        </p:nvSpPr>
        <p:spPr bwMode="auto">
          <a:xfrm>
            <a:off x="5136065" y="3493840"/>
            <a:ext cx="180000" cy="180000"/>
          </a:xfrm>
          <a:prstGeom prst="ellipse">
            <a:avLst/>
          </a:prstGeom>
          <a:solidFill>
            <a:srgbClr val="923A8F"/>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dirty="0">
              <a:latin typeface="Arial" charset="0"/>
              <a:ea typeface="ＭＳ Ｐゴシック" pitchFamily="68" charset="-128"/>
            </a:endParaRPr>
          </a:p>
        </p:txBody>
      </p:sp>
      <p:sp>
        <p:nvSpPr>
          <p:cNvPr id="15" name="Oval 14">
            <a:extLst>
              <a:ext uri="{FF2B5EF4-FFF2-40B4-BE49-F238E27FC236}">
                <a16:creationId xmlns:a16="http://schemas.microsoft.com/office/drawing/2014/main" id="{B9B8202E-5D9F-4071-BEDD-6EDE8DF8156F}"/>
              </a:ext>
            </a:extLst>
          </p:cNvPr>
          <p:cNvSpPr/>
          <p:nvPr/>
        </p:nvSpPr>
        <p:spPr bwMode="auto">
          <a:xfrm>
            <a:off x="4952703" y="4239567"/>
            <a:ext cx="180000" cy="180000"/>
          </a:xfrm>
          <a:prstGeom prst="ellipse">
            <a:avLst/>
          </a:prstGeom>
          <a:solidFill>
            <a:srgbClr val="8AC43E"/>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dirty="0">
              <a:latin typeface="Arial" charset="0"/>
              <a:ea typeface="ＭＳ Ｐゴシック" pitchFamily="68" charset="-128"/>
            </a:endParaRPr>
          </a:p>
        </p:txBody>
      </p:sp>
      <p:sp>
        <p:nvSpPr>
          <p:cNvPr id="16" name="Oval 15">
            <a:extLst>
              <a:ext uri="{FF2B5EF4-FFF2-40B4-BE49-F238E27FC236}">
                <a16:creationId xmlns:a16="http://schemas.microsoft.com/office/drawing/2014/main" id="{11821096-4FA7-4337-B9FA-99BDA903657C}"/>
              </a:ext>
            </a:extLst>
          </p:cNvPr>
          <p:cNvSpPr/>
          <p:nvPr/>
        </p:nvSpPr>
        <p:spPr bwMode="auto">
          <a:xfrm>
            <a:off x="7553599" y="4207214"/>
            <a:ext cx="180000" cy="180000"/>
          </a:xfrm>
          <a:prstGeom prst="ellipse">
            <a:avLst/>
          </a:prstGeom>
          <a:solidFill>
            <a:srgbClr val="E30287"/>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spAutoFit/>
          </a:bodyPr>
          <a:lstStyle/>
          <a:p>
            <a:pPr defTabSz="342900">
              <a:spcBef>
                <a:spcPct val="50000"/>
              </a:spcBef>
            </a:pPr>
            <a:endParaRPr lang="en-CA" sz="1050" dirty="0">
              <a:latin typeface="Arial" charset="0"/>
              <a:ea typeface="ＭＳ Ｐゴシック" pitchFamily="68" charset="-128"/>
            </a:endParaRPr>
          </a:p>
        </p:txBody>
      </p:sp>
      <p:sp>
        <p:nvSpPr>
          <p:cNvPr id="17" name="TextBox 16">
            <a:extLst>
              <a:ext uri="{FF2B5EF4-FFF2-40B4-BE49-F238E27FC236}">
                <a16:creationId xmlns:a16="http://schemas.microsoft.com/office/drawing/2014/main" id="{7985D143-4024-4E40-802B-FBE4D00CD59D}"/>
              </a:ext>
            </a:extLst>
          </p:cNvPr>
          <p:cNvSpPr txBox="1"/>
          <p:nvPr/>
        </p:nvSpPr>
        <p:spPr>
          <a:xfrm>
            <a:off x="3183379" y="709634"/>
            <a:ext cx="1100165" cy="400110"/>
          </a:xfrm>
          <a:prstGeom prst="rect">
            <a:avLst/>
          </a:prstGeom>
          <a:noFill/>
        </p:spPr>
        <p:txBody>
          <a:bodyPr wrap="square" rtlCol="0">
            <a:spAutoFit/>
          </a:bodyPr>
          <a:lstStyle/>
          <a:p>
            <a:r>
              <a:rPr lang="en-US" sz="1000" u="none" dirty="0">
                <a:solidFill>
                  <a:schemeClr val="accent5">
                    <a:lumMod val="75000"/>
                  </a:schemeClr>
                </a:solidFill>
                <a:cs typeface="Arial" panose="020B0604020202020204" pitchFamily="34" charset="0"/>
              </a:rPr>
              <a:t>NORD-OUEST: </a:t>
            </a:r>
          </a:p>
          <a:p>
            <a:r>
              <a:rPr lang="en-US" sz="1000" u="none" dirty="0">
                <a:solidFill>
                  <a:schemeClr val="accent5">
                    <a:lumMod val="75000"/>
                  </a:schemeClr>
                </a:solidFill>
                <a:cs typeface="Arial" panose="020B0604020202020204" pitchFamily="34" charset="0"/>
              </a:rPr>
              <a:t>6,1 </a:t>
            </a:r>
            <a:r>
              <a:rPr lang="en-US" sz="1000" u="none" dirty="0" err="1">
                <a:solidFill>
                  <a:schemeClr val="accent5">
                    <a:lumMod val="75000"/>
                  </a:schemeClr>
                </a:solidFill>
                <a:cs typeface="Arial" panose="020B0604020202020204" pitchFamily="34" charset="0"/>
              </a:rPr>
              <a:t>jours</a:t>
            </a:r>
            <a:endParaRPr lang="en-US" sz="1000" u="none" dirty="0">
              <a:solidFill>
                <a:schemeClr val="accent5">
                  <a:lumMod val="75000"/>
                </a:schemeClr>
              </a:solidFill>
              <a:cs typeface="Arial" panose="020B0604020202020204" pitchFamily="34" charset="0"/>
            </a:endParaRPr>
          </a:p>
        </p:txBody>
      </p:sp>
      <p:sp>
        <p:nvSpPr>
          <p:cNvPr id="18" name="TextBox 17">
            <a:extLst>
              <a:ext uri="{FF2B5EF4-FFF2-40B4-BE49-F238E27FC236}">
                <a16:creationId xmlns:a16="http://schemas.microsoft.com/office/drawing/2014/main" id="{91FE7F33-B69B-47D3-80AE-B8C8AB2A8710}"/>
              </a:ext>
            </a:extLst>
          </p:cNvPr>
          <p:cNvSpPr txBox="1"/>
          <p:nvPr/>
        </p:nvSpPr>
        <p:spPr>
          <a:xfrm>
            <a:off x="6661048" y="709634"/>
            <a:ext cx="1224644" cy="400110"/>
          </a:xfrm>
          <a:prstGeom prst="rect">
            <a:avLst/>
          </a:prstGeom>
          <a:noFill/>
        </p:spPr>
        <p:txBody>
          <a:bodyPr wrap="square" rtlCol="0">
            <a:spAutoFit/>
          </a:bodyPr>
          <a:lstStyle/>
          <a:p>
            <a:r>
              <a:rPr lang="en-US" sz="1000" u="none" dirty="0">
                <a:solidFill>
                  <a:schemeClr val="accent5">
                    <a:lumMod val="60000"/>
                    <a:lumOff val="40000"/>
                  </a:schemeClr>
                </a:solidFill>
                <a:cs typeface="Arial" panose="020B0604020202020204" pitchFamily="34" charset="0"/>
              </a:rPr>
              <a:t>NORD-EST</a:t>
            </a:r>
          </a:p>
          <a:p>
            <a:r>
              <a:rPr lang="en-US" sz="1000" u="none" dirty="0">
                <a:solidFill>
                  <a:schemeClr val="accent5">
                    <a:lumMod val="60000"/>
                    <a:lumOff val="40000"/>
                  </a:schemeClr>
                </a:solidFill>
                <a:cs typeface="Arial" panose="020B0604020202020204" pitchFamily="34" charset="0"/>
              </a:rPr>
              <a:t>8,6 </a:t>
            </a:r>
            <a:r>
              <a:rPr lang="en-US" sz="1000" u="none" dirty="0" err="1">
                <a:solidFill>
                  <a:schemeClr val="accent5">
                    <a:lumMod val="60000"/>
                    <a:lumOff val="40000"/>
                  </a:schemeClr>
                </a:solidFill>
                <a:cs typeface="Arial" panose="020B0604020202020204" pitchFamily="34" charset="0"/>
              </a:rPr>
              <a:t>jours</a:t>
            </a:r>
            <a:endParaRPr lang="en-US" sz="1000" u="none" dirty="0">
              <a:solidFill>
                <a:schemeClr val="accent5">
                  <a:lumMod val="60000"/>
                  <a:lumOff val="40000"/>
                </a:schemeClr>
              </a:solidFill>
              <a:cs typeface="Arial" panose="020B0604020202020204" pitchFamily="34" charset="0"/>
            </a:endParaRPr>
          </a:p>
        </p:txBody>
      </p:sp>
      <p:sp>
        <p:nvSpPr>
          <p:cNvPr id="19" name="TextBox 18">
            <a:extLst>
              <a:ext uri="{FF2B5EF4-FFF2-40B4-BE49-F238E27FC236}">
                <a16:creationId xmlns:a16="http://schemas.microsoft.com/office/drawing/2014/main" id="{08FE4145-822E-419C-9DBD-C871E31B04D3}"/>
              </a:ext>
            </a:extLst>
          </p:cNvPr>
          <p:cNvSpPr txBox="1"/>
          <p:nvPr/>
        </p:nvSpPr>
        <p:spPr>
          <a:xfrm>
            <a:off x="5320540" y="3364323"/>
            <a:ext cx="1095998" cy="461665"/>
          </a:xfrm>
          <a:prstGeom prst="rect">
            <a:avLst/>
          </a:prstGeom>
          <a:noFill/>
        </p:spPr>
        <p:txBody>
          <a:bodyPr wrap="square" rtlCol="0">
            <a:spAutoFit/>
          </a:bodyPr>
          <a:lstStyle/>
          <a:p>
            <a:r>
              <a:rPr lang="en-US" sz="1200" u="none" dirty="0">
                <a:solidFill>
                  <a:schemeClr val="accent4"/>
                </a:solidFill>
                <a:cs typeface="Arial" panose="020B0604020202020204" pitchFamily="34" charset="0"/>
              </a:rPr>
              <a:t>CENTRE:</a:t>
            </a:r>
          </a:p>
          <a:p>
            <a:r>
              <a:rPr lang="en-US" sz="1200" u="none" dirty="0">
                <a:solidFill>
                  <a:schemeClr val="accent4"/>
                </a:solidFill>
                <a:cs typeface="Arial" panose="020B0604020202020204" pitchFamily="34" charset="0"/>
              </a:rPr>
              <a:t>14,1 </a:t>
            </a:r>
            <a:r>
              <a:rPr lang="en-US" sz="1200" u="none" dirty="0" err="1">
                <a:solidFill>
                  <a:schemeClr val="accent4"/>
                </a:solidFill>
                <a:cs typeface="Arial" panose="020B0604020202020204" pitchFamily="34" charset="0"/>
              </a:rPr>
              <a:t>jours</a:t>
            </a:r>
            <a:endParaRPr lang="en-US" sz="1200" u="none" dirty="0">
              <a:solidFill>
                <a:schemeClr val="accent4"/>
              </a:solidFill>
              <a:cs typeface="Arial" panose="020B0604020202020204" pitchFamily="34" charset="0"/>
            </a:endParaRPr>
          </a:p>
        </p:txBody>
      </p:sp>
      <p:sp>
        <p:nvSpPr>
          <p:cNvPr id="20" name="TextBox 19">
            <a:extLst>
              <a:ext uri="{FF2B5EF4-FFF2-40B4-BE49-F238E27FC236}">
                <a16:creationId xmlns:a16="http://schemas.microsoft.com/office/drawing/2014/main" id="{C1245285-35EE-40A4-98B7-1EE30FAE96AF}"/>
              </a:ext>
            </a:extLst>
          </p:cNvPr>
          <p:cNvSpPr txBox="1"/>
          <p:nvPr/>
        </p:nvSpPr>
        <p:spPr>
          <a:xfrm>
            <a:off x="5111336" y="4118632"/>
            <a:ext cx="1079760" cy="430887"/>
          </a:xfrm>
          <a:prstGeom prst="rect">
            <a:avLst/>
          </a:prstGeom>
          <a:noFill/>
        </p:spPr>
        <p:txBody>
          <a:bodyPr wrap="square" rtlCol="0">
            <a:spAutoFit/>
          </a:bodyPr>
          <a:lstStyle/>
          <a:p>
            <a:r>
              <a:rPr lang="en-US" sz="1100" u="none" dirty="0">
                <a:solidFill>
                  <a:srgbClr val="339933"/>
                </a:solidFill>
                <a:cs typeface="Arial" panose="020B0604020202020204" pitchFamily="34" charset="0"/>
              </a:rPr>
              <a:t>OUEST:</a:t>
            </a:r>
          </a:p>
          <a:p>
            <a:r>
              <a:rPr lang="en-US" sz="1100" u="none" dirty="0">
                <a:solidFill>
                  <a:srgbClr val="339933"/>
                </a:solidFill>
                <a:cs typeface="Arial" panose="020B0604020202020204" pitchFamily="34" charset="0"/>
              </a:rPr>
              <a:t>10,8 </a:t>
            </a:r>
            <a:r>
              <a:rPr lang="en-US" sz="1100" u="none" dirty="0" err="1">
                <a:solidFill>
                  <a:srgbClr val="339933"/>
                </a:solidFill>
                <a:cs typeface="Arial" panose="020B0604020202020204" pitchFamily="34" charset="0"/>
              </a:rPr>
              <a:t>jours</a:t>
            </a:r>
            <a:endParaRPr lang="en-US" sz="1100" u="none" dirty="0">
              <a:solidFill>
                <a:srgbClr val="339933"/>
              </a:solidFill>
              <a:cs typeface="Arial" panose="020B0604020202020204" pitchFamily="34" charset="0"/>
            </a:endParaRPr>
          </a:p>
        </p:txBody>
      </p:sp>
      <p:sp>
        <p:nvSpPr>
          <p:cNvPr id="21" name="TextBox 20">
            <a:extLst>
              <a:ext uri="{FF2B5EF4-FFF2-40B4-BE49-F238E27FC236}">
                <a16:creationId xmlns:a16="http://schemas.microsoft.com/office/drawing/2014/main" id="{FDC10B9D-D391-4229-9A17-B5BBA1D128A4}"/>
              </a:ext>
            </a:extLst>
          </p:cNvPr>
          <p:cNvSpPr txBox="1"/>
          <p:nvPr/>
        </p:nvSpPr>
        <p:spPr>
          <a:xfrm>
            <a:off x="7628763" y="2749117"/>
            <a:ext cx="1073615" cy="523220"/>
          </a:xfrm>
          <a:prstGeom prst="rect">
            <a:avLst/>
          </a:prstGeom>
          <a:noFill/>
        </p:spPr>
        <p:txBody>
          <a:bodyPr wrap="square" rtlCol="0">
            <a:spAutoFit/>
          </a:bodyPr>
          <a:lstStyle/>
          <a:p>
            <a:r>
              <a:rPr lang="en-US" b="1" u="none" dirty="0">
                <a:solidFill>
                  <a:srgbClr val="FFC000"/>
                </a:solidFill>
                <a:cs typeface="Arial" panose="020B0604020202020204" pitchFamily="34" charset="0"/>
              </a:rPr>
              <a:t>EST</a:t>
            </a:r>
            <a:r>
              <a:rPr lang="en-US" sz="500" b="1" u="none" dirty="0">
                <a:solidFill>
                  <a:srgbClr val="FFC000"/>
                </a:solidFill>
                <a:cs typeface="Arial" panose="020B0604020202020204" pitchFamily="34" charset="0"/>
              </a:rPr>
              <a:t> </a:t>
            </a:r>
            <a:r>
              <a:rPr lang="en-US" b="1" u="none" dirty="0">
                <a:solidFill>
                  <a:srgbClr val="FFC000"/>
                </a:solidFill>
                <a:cs typeface="Arial" panose="020B0604020202020204" pitchFamily="34" charset="0"/>
              </a:rPr>
              <a:t>:</a:t>
            </a:r>
          </a:p>
          <a:p>
            <a:r>
              <a:rPr lang="en-US" b="1" u="none" dirty="0">
                <a:solidFill>
                  <a:srgbClr val="FFC000"/>
                </a:solidFill>
                <a:cs typeface="Arial" panose="020B0604020202020204" pitchFamily="34" charset="0"/>
              </a:rPr>
              <a:t>21 </a:t>
            </a:r>
            <a:r>
              <a:rPr lang="en-US" b="1" u="none" dirty="0" err="1">
                <a:solidFill>
                  <a:srgbClr val="FFC000"/>
                </a:solidFill>
                <a:cs typeface="Arial" panose="020B0604020202020204" pitchFamily="34" charset="0"/>
              </a:rPr>
              <a:t>jours</a:t>
            </a:r>
            <a:endParaRPr lang="en-US" b="1" u="none" dirty="0">
              <a:solidFill>
                <a:srgbClr val="FFC000"/>
              </a:solidFill>
              <a:cs typeface="Arial" panose="020B0604020202020204" pitchFamily="34" charset="0"/>
            </a:endParaRPr>
          </a:p>
        </p:txBody>
      </p:sp>
      <p:sp>
        <p:nvSpPr>
          <p:cNvPr id="22" name="TextBox 21">
            <a:extLst>
              <a:ext uri="{FF2B5EF4-FFF2-40B4-BE49-F238E27FC236}">
                <a16:creationId xmlns:a16="http://schemas.microsoft.com/office/drawing/2014/main" id="{429C1898-77C7-4AA2-B165-DECFEB3CC382}"/>
              </a:ext>
            </a:extLst>
          </p:cNvPr>
          <p:cNvSpPr txBox="1"/>
          <p:nvPr/>
        </p:nvSpPr>
        <p:spPr>
          <a:xfrm>
            <a:off x="7740633" y="4088804"/>
            <a:ext cx="1090778" cy="430887"/>
          </a:xfrm>
          <a:prstGeom prst="rect">
            <a:avLst/>
          </a:prstGeom>
          <a:noFill/>
        </p:spPr>
        <p:txBody>
          <a:bodyPr wrap="square" rtlCol="0">
            <a:spAutoFit/>
          </a:bodyPr>
          <a:lstStyle/>
          <a:p>
            <a:r>
              <a:rPr lang="en-US" sz="1100" u="none" dirty="0">
                <a:solidFill>
                  <a:schemeClr val="accent4">
                    <a:lumMod val="60000"/>
                    <a:lumOff val="40000"/>
                  </a:schemeClr>
                </a:solidFill>
                <a:cs typeface="Arial" panose="020B0604020202020204" pitchFamily="34" charset="0"/>
              </a:rPr>
              <a:t>TORONTO:</a:t>
            </a:r>
          </a:p>
          <a:p>
            <a:r>
              <a:rPr lang="en-US" sz="1100" u="none" dirty="0">
                <a:solidFill>
                  <a:schemeClr val="accent4">
                    <a:lumMod val="60000"/>
                    <a:lumOff val="40000"/>
                  </a:schemeClr>
                </a:solidFill>
                <a:cs typeface="Arial" panose="020B0604020202020204" pitchFamily="34" charset="0"/>
              </a:rPr>
              <a:t>11,6 </a:t>
            </a:r>
            <a:r>
              <a:rPr lang="en-US" sz="1100" u="none" dirty="0" err="1">
                <a:solidFill>
                  <a:schemeClr val="accent4">
                    <a:lumMod val="60000"/>
                    <a:lumOff val="40000"/>
                  </a:schemeClr>
                </a:solidFill>
                <a:cs typeface="Arial" panose="020B0604020202020204" pitchFamily="34" charset="0"/>
              </a:rPr>
              <a:t>jours</a:t>
            </a:r>
            <a:endParaRPr lang="en-US" sz="1100" u="none" dirty="0">
              <a:solidFill>
                <a:schemeClr val="accent4">
                  <a:lumMod val="60000"/>
                  <a:lumOff val="40000"/>
                </a:schemeClr>
              </a:solidFill>
              <a:cs typeface="Arial" panose="020B0604020202020204" pitchFamily="34" charset="0"/>
            </a:endParaRPr>
          </a:p>
        </p:txBody>
      </p:sp>
      <p:cxnSp>
        <p:nvCxnSpPr>
          <p:cNvPr id="24" name="Straight Connector 23">
            <a:extLst>
              <a:ext uri="{FF2B5EF4-FFF2-40B4-BE49-F238E27FC236}">
                <a16:creationId xmlns:a16="http://schemas.microsoft.com/office/drawing/2014/main" id="{141C77C6-4157-41B0-BF35-831A6E088431}"/>
              </a:ext>
            </a:extLst>
          </p:cNvPr>
          <p:cNvCxnSpPr/>
          <p:nvPr/>
        </p:nvCxnSpPr>
        <p:spPr bwMode="auto">
          <a:xfrm>
            <a:off x="6208568" y="3541636"/>
            <a:ext cx="622819" cy="107041"/>
          </a:xfrm>
          <a:prstGeom prst="line">
            <a:avLst/>
          </a:prstGeom>
          <a:solidFill>
            <a:srgbClr val="FFFF00"/>
          </a:solidFill>
          <a:ln w="28575" cap="flat" cmpd="sng" algn="ctr">
            <a:solidFill>
              <a:schemeClr val="bg1">
                <a:lumMod val="50000"/>
              </a:schemeClr>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C7387B37-23B2-4E45-BB52-D376A140B61A}"/>
              </a:ext>
            </a:extLst>
          </p:cNvPr>
          <p:cNvCxnSpPr>
            <a:cxnSpLocks/>
          </p:cNvCxnSpPr>
          <p:nvPr/>
        </p:nvCxnSpPr>
        <p:spPr bwMode="auto">
          <a:xfrm>
            <a:off x="7117712" y="3951798"/>
            <a:ext cx="349894" cy="251796"/>
          </a:xfrm>
          <a:prstGeom prst="line">
            <a:avLst/>
          </a:prstGeom>
          <a:solidFill>
            <a:srgbClr val="FFFF00"/>
          </a:solidFill>
          <a:ln w="28575" cap="flat" cmpd="sng" algn="ctr">
            <a:solidFill>
              <a:schemeClr val="bg1">
                <a:lumMod val="50000"/>
              </a:schemeClr>
            </a:solidFill>
            <a:prstDash val="solid"/>
            <a:round/>
            <a:headEnd type="none" w="med" len="med"/>
            <a:tailEnd type="none" w="med" len="med"/>
          </a:ln>
          <a:effectLst/>
        </p:spPr>
      </p:cxnSp>
      <p:sp>
        <p:nvSpPr>
          <p:cNvPr id="29" name="Title 3">
            <a:extLst>
              <a:ext uri="{FF2B5EF4-FFF2-40B4-BE49-F238E27FC236}">
                <a16:creationId xmlns:a16="http://schemas.microsoft.com/office/drawing/2014/main" id="{A5FACC34-2711-4B34-972B-C81396F88A5A}"/>
              </a:ext>
            </a:extLst>
          </p:cNvPr>
          <p:cNvSpPr>
            <a:spLocks noGrp="1"/>
          </p:cNvSpPr>
          <p:nvPr/>
        </p:nvSpPr>
        <p:spPr bwMode="auto">
          <a:xfrm>
            <a:off x="441622" y="1588344"/>
            <a:ext cx="3291840" cy="2237644"/>
          </a:xfrm>
          <a:prstGeom prst="rect">
            <a:avLst/>
          </a:prstGeom>
          <a:noFill/>
          <a:ln>
            <a:noFill/>
          </a:ln>
          <a:extLst>
            <a:ext uri="{909E8E84-426E-40dd-AFC4-6F175D3DCCD1}">
              <a14:hiddenFill xmlns:a14="http://schemas.microsoft.com/office/drawing/2010/main" xmlns:lc="http://schemas.openxmlformats.org/drawingml/2006/lockedCanvas" xmlns="">
                <a:solidFill>
                  <a:srgbClr val="FFFFFF"/>
                </a:solidFill>
              </a14:hiddenFill>
            </a:ext>
            <a:ext uri="{91240B29-F687-4f45-9708-019B960494DF}">
              <a14:hiddenLine xmlns:a14="http://schemas.microsoft.com/office/drawing/2010/main" xmlns:lc="http://schemas.openxmlformats.org/drawingml/2006/lockedCanvas" xmlns=""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defPPr>
              <a:defRPr lang="en-US"/>
            </a:defPPr>
            <a:lvl1pPr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1pPr>
            <a:lvl2pPr marL="4572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2pPr>
            <a:lvl3pPr marL="9144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3pPr>
            <a:lvl4pPr marL="13716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4pPr>
            <a:lvl5pPr marL="1828800" algn="l" defTabSz="457200" rtl="0" fontAlgn="base">
              <a:spcBef>
                <a:spcPct val="0"/>
              </a:spcBef>
              <a:spcAft>
                <a:spcPct val="0"/>
              </a:spcAft>
              <a:defRPr sz="1400" u="sng"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u="sng" kern="1200">
                <a:solidFill>
                  <a:schemeClr val="tx1"/>
                </a:solidFill>
                <a:latin typeface="Arial" panose="020B0604020202020204" pitchFamily="34" charset="0"/>
                <a:ea typeface="MS PGothic" panose="020B0600070205080204" pitchFamily="34" charset="-128"/>
                <a:cs typeface="+mn-cs"/>
              </a:defRPr>
            </a:lvl9pPr>
          </a:lstStyle>
          <a:p>
            <a:r>
              <a:rPr lang="en-US" u="none" dirty="0">
                <a:latin typeface="Calibri"/>
                <a:ea typeface="MS PGothic"/>
                <a:cs typeface="Calibri"/>
              </a:rPr>
              <a:t>Pendant </a:t>
            </a:r>
            <a:r>
              <a:rPr lang="en-US" u="none" dirty="0" err="1">
                <a:latin typeface="Calibri"/>
                <a:ea typeface="MS PGothic"/>
                <a:cs typeface="Calibri"/>
              </a:rPr>
              <a:t>l’année</a:t>
            </a:r>
            <a:r>
              <a:rPr lang="en-US" u="none" dirty="0">
                <a:latin typeface="Calibri"/>
                <a:ea typeface="MS PGothic"/>
                <a:cs typeface="Calibri"/>
              </a:rPr>
              <a:t> financière 2021, la </a:t>
            </a:r>
            <a:r>
              <a:rPr lang="en-US" b="1" u="none" dirty="0">
                <a:solidFill>
                  <a:srgbClr val="047BC1"/>
                </a:solidFill>
                <a:latin typeface="Calibri"/>
                <a:ea typeface="MS PGothic"/>
                <a:cs typeface="Calibri"/>
              </a:rPr>
              <a:t>durée </a:t>
            </a:r>
            <a:r>
              <a:rPr lang="en-US" b="1" u="none" dirty="0" err="1">
                <a:solidFill>
                  <a:srgbClr val="047BC1"/>
                </a:solidFill>
                <a:latin typeface="Calibri"/>
                <a:ea typeface="MS PGothic"/>
                <a:cs typeface="Calibri"/>
              </a:rPr>
              <a:t>moyenne</a:t>
            </a:r>
            <a:r>
              <a:rPr lang="en-US" b="1" u="none" dirty="0">
                <a:solidFill>
                  <a:srgbClr val="047BC1"/>
                </a:solidFill>
                <a:latin typeface="Calibri"/>
                <a:ea typeface="MS PGothic"/>
                <a:cs typeface="Calibri"/>
              </a:rPr>
              <a:t> </a:t>
            </a:r>
            <a:r>
              <a:rPr lang="en-US" b="1" u="none" dirty="0" err="1">
                <a:solidFill>
                  <a:srgbClr val="047BC1"/>
                </a:solidFill>
                <a:latin typeface="Calibri"/>
                <a:ea typeface="MS PGothic"/>
                <a:cs typeface="Calibri"/>
              </a:rPr>
              <a:t>d’une</a:t>
            </a:r>
            <a:r>
              <a:rPr lang="en-US" b="1" u="none" dirty="0">
                <a:solidFill>
                  <a:srgbClr val="047BC1"/>
                </a:solidFill>
                <a:latin typeface="Calibri"/>
                <a:ea typeface="MS PGothic"/>
                <a:cs typeface="Calibri"/>
              </a:rPr>
              <a:t> </a:t>
            </a:r>
            <a:r>
              <a:rPr lang="en-US" b="1" u="none" dirty="0" err="1">
                <a:solidFill>
                  <a:srgbClr val="047BC1"/>
                </a:solidFill>
                <a:latin typeface="Calibri"/>
                <a:ea typeface="MS PGothic"/>
                <a:cs typeface="Calibri"/>
              </a:rPr>
              <a:t>hospitalisation</a:t>
            </a:r>
            <a:r>
              <a:rPr lang="en-US" b="1" u="none" dirty="0">
                <a:solidFill>
                  <a:srgbClr val="047BC1"/>
                </a:solidFill>
                <a:latin typeface="Calibri"/>
                <a:ea typeface="MS PGothic"/>
                <a:cs typeface="Calibri"/>
              </a:rPr>
              <a:t> </a:t>
            </a:r>
            <a:r>
              <a:rPr lang="en-US" b="1" u="none" dirty="0" err="1">
                <a:solidFill>
                  <a:srgbClr val="047BC1"/>
                </a:solidFill>
                <a:latin typeface="Calibri"/>
                <a:ea typeface="MS PGothic"/>
                <a:cs typeface="Calibri"/>
              </a:rPr>
              <a:t>liée</a:t>
            </a:r>
            <a:r>
              <a:rPr lang="en-US" b="1" u="none" dirty="0">
                <a:solidFill>
                  <a:srgbClr val="047BC1"/>
                </a:solidFill>
                <a:latin typeface="Calibri"/>
                <a:ea typeface="MS PGothic"/>
                <a:cs typeface="Calibri"/>
              </a:rPr>
              <a:t> à un trouble </a:t>
            </a:r>
            <a:r>
              <a:rPr lang="en-US" b="1" u="none" dirty="0" err="1">
                <a:solidFill>
                  <a:srgbClr val="047BC1"/>
                </a:solidFill>
                <a:latin typeface="Calibri"/>
                <a:ea typeface="MS PGothic"/>
                <a:cs typeface="Calibri"/>
              </a:rPr>
              <a:t>alimentaire</a:t>
            </a:r>
            <a:r>
              <a:rPr lang="en-US" b="1" u="none" dirty="0">
                <a:solidFill>
                  <a:srgbClr val="047BC1"/>
                </a:solidFill>
                <a:latin typeface="Calibri"/>
                <a:ea typeface="MS PGothic"/>
                <a:cs typeface="Calibri"/>
              </a:rPr>
              <a:t> </a:t>
            </a:r>
            <a:r>
              <a:rPr lang="en-US" b="1" u="none" dirty="0" err="1">
                <a:solidFill>
                  <a:srgbClr val="047BC1"/>
                </a:solidFill>
                <a:latin typeface="Calibri"/>
                <a:ea typeface="MS PGothic"/>
                <a:cs typeface="Calibri"/>
              </a:rPr>
              <a:t>était</a:t>
            </a:r>
            <a:r>
              <a:rPr lang="en-US" b="1" u="none" dirty="0">
                <a:solidFill>
                  <a:srgbClr val="047BC1"/>
                </a:solidFill>
                <a:latin typeface="Calibri"/>
                <a:ea typeface="MS PGothic"/>
                <a:cs typeface="Calibri"/>
              </a:rPr>
              <a:t> de 13,6 </a:t>
            </a:r>
            <a:r>
              <a:rPr lang="en-US" b="1" u="none" dirty="0" err="1">
                <a:solidFill>
                  <a:srgbClr val="047BC1"/>
                </a:solidFill>
                <a:latin typeface="Calibri"/>
                <a:ea typeface="MS PGothic"/>
                <a:cs typeface="Calibri"/>
              </a:rPr>
              <a:t>jours</a:t>
            </a:r>
            <a:r>
              <a:rPr lang="en-US" b="1" u="none" dirty="0">
                <a:solidFill>
                  <a:srgbClr val="047BC1"/>
                </a:solidFill>
                <a:latin typeface="Calibri"/>
                <a:ea typeface="MS PGothic"/>
                <a:cs typeface="Calibri"/>
              </a:rPr>
              <a:t> dans </a:t>
            </a:r>
            <a:r>
              <a:rPr lang="en-US" b="1" u="none" dirty="0" err="1">
                <a:solidFill>
                  <a:srgbClr val="047BC1"/>
                </a:solidFill>
                <a:latin typeface="Calibri"/>
                <a:ea typeface="MS PGothic"/>
                <a:cs typeface="Calibri"/>
              </a:rPr>
              <a:t>l’ensemble</a:t>
            </a:r>
            <a:r>
              <a:rPr lang="en-US" b="1" u="none" dirty="0">
                <a:solidFill>
                  <a:srgbClr val="047BC1"/>
                </a:solidFill>
                <a:latin typeface="Calibri"/>
                <a:ea typeface="MS PGothic"/>
                <a:cs typeface="Calibri"/>
              </a:rPr>
              <a:t> de </a:t>
            </a:r>
            <a:r>
              <a:rPr lang="en-US" b="1" u="none" dirty="0" err="1">
                <a:solidFill>
                  <a:srgbClr val="047BC1"/>
                </a:solidFill>
                <a:latin typeface="Calibri"/>
                <a:ea typeface="MS PGothic"/>
                <a:cs typeface="Calibri"/>
              </a:rPr>
              <a:t>l’Ontario</a:t>
            </a:r>
            <a:r>
              <a:rPr lang="en-US" b="1" u="none" dirty="0">
                <a:solidFill>
                  <a:srgbClr val="047BC1"/>
                </a:solidFill>
                <a:latin typeface="Calibri"/>
                <a:ea typeface="MS PGothic"/>
                <a:cs typeface="Calibri"/>
              </a:rPr>
              <a:t>. </a:t>
            </a:r>
            <a:r>
              <a:rPr lang="en-US" u="none" dirty="0">
                <a:latin typeface="Calibri"/>
                <a:ea typeface="MS PGothic"/>
                <a:cs typeface="Calibri"/>
              </a:rPr>
              <a:t>La durée </a:t>
            </a:r>
            <a:r>
              <a:rPr lang="en-US" u="none" dirty="0" err="1">
                <a:latin typeface="Calibri"/>
                <a:ea typeface="MS PGothic"/>
                <a:cs typeface="Calibri"/>
              </a:rPr>
              <a:t>moyenne</a:t>
            </a:r>
            <a:r>
              <a:rPr lang="en-US" u="none" dirty="0">
                <a:latin typeface="Calibri"/>
                <a:ea typeface="MS PGothic"/>
                <a:cs typeface="Calibri"/>
              </a:rPr>
              <a:t> de </a:t>
            </a:r>
            <a:r>
              <a:rPr lang="en-US" u="none" dirty="0" err="1">
                <a:latin typeface="Calibri"/>
                <a:ea typeface="MS PGothic"/>
                <a:cs typeface="Calibri"/>
              </a:rPr>
              <a:t>ces</a:t>
            </a:r>
            <a:r>
              <a:rPr lang="en-US" u="none" dirty="0">
                <a:latin typeface="Calibri"/>
                <a:ea typeface="MS PGothic"/>
                <a:cs typeface="Calibri"/>
              </a:rPr>
              <a:t> </a:t>
            </a:r>
            <a:r>
              <a:rPr lang="en-US" u="none" dirty="0" err="1">
                <a:latin typeface="Calibri"/>
                <a:ea typeface="MS PGothic"/>
                <a:cs typeface="Calibri"/>
              </a:rPr>
              <a:t>hospitalisaitions</a:t>
            </a:r>
            <a:r>
              <a:rPr lang="en-US" u="none" dirty="0">
                <a:latin typeface="Calibri"/>
                <a:ea typeface="MS PGothic"/>
                <a:cs typeface="Calibri"/>
              </a:rPr>
              <a:t> a </a:t>
            </a:r>
            <a:r>
              <a:rPr lang="en-US" u="none" dirty="0" err="1">
                <a:latin typeface="Calibri"/>
                <a:ea typeface="MS PGothic"/>
                <a:cs typeface="Calibri"/>
              </a:rPr>
              <a:t>cependant</a:t>
            </a:r>
            <a:r>
              <a:rPr lang="en-US" u="none" dirty="0">
                <a:latin typeface="Calibri"/>
                <a:ea typeface="MS PGothic"/>
                <a:cs typeface="Calibri"/>
              </a:rPr>
              <a:t> </a:t>
            </a:r>
            <a:r>
              <a:rPr lang="en-US" u="none" dirty="0" err="1">
                <a:latin typeface="Calibri"/>
                <a:ea typeface="MS PGothic"/>
                <a:cs typeface="Calibri"/>
              </a:rPr>
              <a:t>grandement</a:t>
            </a:r>
            <a:r>
              <a:rPr lang="en-US" u="none" dirty="0">
                <a:latin typeface="Calibri"/>
                <a:ea typeface="MS PGothic"/>
                <a:cs typeface="Calibri"/>
              </a:rPr>
              <a:t> </a:t>
            </a:r>
            <a:r>
              <a:rPr lang="en-US" u="none" dirty="0" err="1">
                <a:latin typeface="Calibri"/>
                <a:ea typeface="MS PGothic"/>
                <a:cs typeface="Calibri"/>
              </a:rPr>
              <a:t>varié</a:t>
            </a:r>
            <a:r>
              <a:rPr lang="en-US" u="none" dirty="0">
                <a:latin typeface="Calibri"/>
                <a:ea typeface="MS PGothic"/>
                <a:cs typeface="Calibri"/>
              </a:rPr>
              <a:t> dans les </a:t>
            </a:r>
            <a:r>
              <a:rPr lang="en-US" u="none" dirty="0" err="1">
                <a:latin typeface="Calibri"/>
                <a:ea typeface="MS PGothic"/>
                <a:cs typeface="Calibri"/>
              </a:rPr>
              <a:t>différentes</a:t>
            </a:r>
            <a:r>
              <a:rPr lang="en-US" u="none" dirty="0">
                <a:latin typeface="Calibri"/>
                <a:ea typeface="MS PGothic"/>
                <a:cs typeface="Calibri"/>
              </a:rPr>
              <a:t> </a:t>
            </a:r>
            <a:r>
              <a:rPr lang="en-US" u="none" dirty="0" err="1">
                <a:latin typeface="Calibri"/>
                <a:ea typeface="MS PGothic"/>
                <a:cs typeface="Calibri"/>
              </a:rPr>
              <a:t>régions</a:t>
            </a:r>
            <a:r>
              <a:rPr lang="en-US" u="none" dirty="0">
                <a:latin typeface="Calibri"/>
                <a:ea typeface="MS PGothic"/>
                <a:cs typeface="Calibri"/>
              </a:rPr>
              <a:t> de </a:t>
            </a:r>
            <a:r>
              <a:rPr lang="en-US" u="none" dirty="0" err="1">
                <a:latin typeface="Calibri"/>
                <a:ea typeface="MS PGothic"/>
                <a:cs typeface="Calibri"/>
              </a:rPr>
              <a:t>Santé</a:t>
            </a:r>
            <a:r>
              <a:rPr lang="en-US" u="none" dirty="0">
                <a:latin typeface="Calibri"/>
                <a:ea typeface="MS PGothic"/>
                <a:cs typeface="Calibri"/>
              </a:rPr>
              <a:t> Ontario, </a:t>
            </a:r>
            <a:r>
              <a:rPr lang="en-US" u="none" dirty="0" err="1">
                <a:latin typeface="Calibri"/>
                <a:ea typeface="MS PGothic"/>
                <a:cs typeface="Calibri"/>
              </a:rPr>
              <a:t>allant</a:t>
            </a:r>
            <a:r>
              <a:rPr lang="en-US" u="none" dirty="0">
                <a:latin typeface="Calibri"/>
                <a:ea typeface="MS PGothic"/>
                <a:cs typeface="Calibri"/>
              </a:rPr>
              <a:t> de 6,1 </a:t>
            </a:r>
            <a:r>
              <a:rPr lang="en-US" u="none" dirty="0" err="1">
                <a:latin typeface="Calibri"/>
                <a:ea typeface="MS PGothic"/>
                <a:cs typeface="Calibri"/>
              </a:rPr>
              <a:t>jours</a:t>
            </a:r>
            <a:r>
              <a:rPr lang="en-US" u="none" dirty="0">
                <a:latin typeface="Calibri"/>
                <a:ea typeface="MS PGothic"/>
                <a:cs typeface="Calibri"/>
              </a:rPr>
              <a:t> dans le Nord-</a:t>
            </a:r>
            <a:r>
              <a:rPr lang="en-US" u="none" dirty="0" err="1">
                <a:latin typeface="Calibri"/>
                <a:ea typeface="MS PGothic"/>
                <a:cs typeface="Calibri"/>
              </a:rPr>
              <a:t>ouest</a:t>
            </a:r>
            <a:r>
              <a:rPr lang="en-US" u="none" dirty="0">
                <a:latin typeface="Calibri"/>
                <a:ea typeface="MS PGothic"/>
                <a:cs typeface="Calibri"/>
              </a:rPr>
              <a:t> à 21 </a:t>
            </a:r>
            <a:r>
              <a:rPr lang="en-US" u="none" dirty="0" err="1">
                <a:latin typeface="Calibri"/>
                <a:ea typeface="MS PGothic"/>
                <a:cs typeface="Calibri"/>
              </a:rPr>
              <a:t>jours</a:t>
            </a:r>
            <a:r>
              <a:rPr lang="en-US" u="none" dirty="0">
                <a:latin typeface="Calibri"/>
                <a:ea typeface="MS PGothic"/>
                <a:cs typeface="Calibri"/>
              </a:rPr>
              <a:t> dans la </a:t>
            </a:r>
            <a:r>
              <a:rPr lang="en-US" u="none" dirty="0" err="1">
                <a:latin typeface="Calibri"/>
                <a:ea typeface="MS PGothic"/>
                <a:cs typeface="Calibri"/>
              </a:rPr>
              <a:t>région</a:t>
            </a:r>
            <a:r>
              <a:rPr lang="en-US" u="none" dirty="0">
                <a:latin typeface="Calibri"/>
                <a:ea typeface="MS PGothic"/>
                <a:cs typeface="Calibri"/>
              </a:rPr>
              <a:t> de </a:t>
            </a:r>
            <a:r>
              <a:rPr lang="en-US" u="none" dirty="0" err="1">
                <a:latin typeface="Calibri"/>
                <a:ea typeface="MS PGothic"/>
                <a:cs typeface="Calibri"/>
              </a:rPr>
              <a:t>l’Est</a:t>
            </a:r>
            <a:r>
              <a:rPr lang="en-US" u="none" dirty="0">
                <a:latin typeface="Calibri"/>
                <a:ea typeface="MS PGothic"/>
                <a:cs typeface="Calibri"/>
              </a:rPr>
              <a:t>. </a:t>
            </a:r>
          </a:p>
        </p:txBody>
      </p:sp>
      <p:sp>
        <p:nvSpPr>
          <p:cNvPr id="2" name="TextBox 1">
            <a:extLst>
              <a:ext uri="{FF2B5EF4-FFF2-40B4-BE49-F238E27FC236}">
                <a16:creationId xmlns:a16="http://schemas.microsoft.com/office/drawing/2014/main" id="{761732AF-E633-8980-38F2-A48BA0DCB57D}"/>
              </a:ext>
            </a:extLst>
          </p:cNvPr>
          <p:cNvSpPr txBox="1"/>
          <p:nvPr/>
        </p:nvSpPr>
        <p:spPr>
          <a:xfrm>
            <a:off x="1342015" y="4451973"/>
            <a:ext cx="7024914" cy="684803"/>
          </a:xfrm>
          <a:prstGeom prst="rect">
            <a:avLst/>
          </a:prstGeom>
          <a:noFill/>
        </p:spPr>
        <p:txBody>
          <a:bodyPr wrap="square" lIns="68580" tIns="34290" rIns="68580" bIns="34290" rtlCol="0" anchor="t">
            <a:spAutoFit/>
          </a:bodyPr>
          <a:lstStyle/>
          <a:p>
            <a:r>
              <a:rPr lang="en-US" sz="800" u="none" dirty="0">
                <a:solidFill>
                  <a:schemeClr val="tx1">
                    <a:lumMod val="50000"/>
                    <a:lumOff val="50000"/>
                  </a:schemeClr>
                </a:solidFill>
                <a:latin typeface="Calibri" panose="020F0502020204030204" pitchFamily="34" charset="0"/>
                <a:cs typeface="Calibri" panose="020F0502020204030204" pitchFamily="34" charset="0"/>
              </a:rPr>
              <a:t>Source: </a:t>
            </a:r>
            <a:r>
              <a:rPr lang="en-US" sz="800" u="none" dirty="0">
                <a:solidFill>
                  <a:schemeClr val="tx1">
                    <a:lumMod val="50000"/>
                    <a:lumOff val="50000"/>
                  </a:schemeClr>
                </a:solidFill>
                <a:latin typeface="Calibri" panose="020F0502020204030204" pitchFamily="34" charset="0"/>
                <a:ea typeface="+mn-lt"/>
                <a:cs typeface="Calibri" panose="020F0502020204030204" pitchFamily="34" charset="0"/>
              </a:rPr>
              <a:t> </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Base de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données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les congés des patients (BDCP),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Institut</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canadien</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US"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 (ICIS),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Accès</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l’entremise</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d’IntelliHealth</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fourni</a:t>
            </a:r>
            <a:r>
              <a:rPr lang="en-US" sz="800" u="none" dirty="0">
                <a:solidFill>
                  <a:schemeClr val="tx1">
                    <a:lumMod val="50000"/>
                    <a:lumOff val="50000"/>
                  </a:schemeClr>
                </a:solidFill>
                <a:latin typeface="Calibri" panose="020F0502020204030204" pitchFamily="34" charset="0"/>
                <a:cs typeface="Calibri" panose="020F0502020204030204" pitchFamily="34" charset="0"/>
              </a:rPr>
              <a:t> par le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Ministère</a:t>
            </a:r>
            <a:r>
              <a:rPr lang="en-US" sz="800" u="none" dirty="0">
                <a:solidFill>
                  <a:schemeClr val="tx1">
                    <a:lumMod val="50000"/>
                    <a:lumOff val="50000"/>
                  </a:schemeClr>
                </a:solidFill>
                <a:latin typeface="Calibri" panose="020F0502020204030204" pitchFamily="34" charset="0"/>
                <a:cs typeface="Calibri" panose="020F0502020204030204" pitchFamily="34" charset="0"/>
              </a:rPr>
              <a:t> de la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US" sz="800" u="none" dirty="0">
                <a:solidFill>
                  <a:schemeClr val="tx1">
                    <a:lumMod val="50000"/>
                    <a:lumOff val="50000"/>
                  </a:schemeClr>
                </a:solidFill>
                <a:latin typeface="Calibri" panose="020F0502020204030204" pitchFamily="34" charset="0"/>
                <a:cs typeface="Calibri" panose="020F0502020204030204" pitchFamily="34" charset="0"/>
              </a:rPr>
              <a:t>.</a:t>
            </a:r>
          </a:p>
          <a:p>
            <a:r>
              <a:rPr lang="en-US" sz="800" u="none" dirty="0">
                <a:solidFill>
                  <a:schemeClr val="tx1">
                    <a:lumMod val="50000"/>
                    <a:lumOff val="50000"/>
                  </a:schemeClr>
                </a:solidFill>
                <a:latin typeface="Calibri" panose="020F0502020204030204" pitchFamily="34" charset="0"/>
                <a:cs typeface="Calibri" panose="020F0502020204030204" pitchFamily="34" charset="0"/>
              </a:rPr>
              <a:t>Remarque : Les </a:t>
            </a:r>
            <a:r>
              <a:rPr lang="en-US" sz="800" u="none" dirty="0" err="1">
                <a:solidFill>
                  <a:schemeClr val="tx1">
                    <a:lumMod val="50000"/>
                    <a:lumOff val="50000"/>
                  </a:schemeClr>
                </a:solidFill>
                <a:latin typeface="Calibri" panose="020F0502020204030204" pitchFamily="34" charset="0"/>
                <a:cs typeface="Calibri" panose="020F0502020204030204" pitchFamily="34" charset="0"/>
              </a:rPr>
              <a:t>données</a:t>
            </a:r>
            <a:r>
              <a:rPr lang="en-US"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a:solidFill>
                  <a:schemeClr val="tx1">
                    <a:lumMod val="50000"/>
                    <a:lumOff val="50000"/>
                  </a:schemeClr>
                </a:solidFill>
                <a:latin typeface="Calibri" panose="020F0502020204030204" pitchFamily="34" charset="0"/>
                <a:cs typeface="Calibri" panose="020F0502020204030204" pitchFamily="34" charset="0"/>
              </a:rPr>
              <a:t>sur les hospitalisations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incluent</a:t>
            </a:r>
            <a:r>
              <a:rPr lang="en-CA" sz="800" u="none" dirty="0">
                <a:solidFill>
                  <a:schemeClr val="tx1">
                    <a:lumMod val="50000"/>
                    <a:lumOff val="50000"/>
                  </a:schemeClr>
                </a:solidFill>
                <a:latin typeface="Calibri" panose="020F0502020204030204" pitchFamily="34" charset="0"/>
                <a:cs typeface="Calibri" panose="020F0502020204030204" pitchFamily="34" charset="0"/>
              </a:rPr>
              <a:t> les dossiers BDCP,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mais</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n’incluent</a:t>
            </a:r>
            <a:r>
              <a:rPr lang="en-CA" sz="800" u="none" dirty="0">
                <a:solidFill>
                  <a:schemeClr val="tx1">
                    <a:lumMod val="50000"/>
                    <a:lumOff val="50000"/>
                  </a:schemeClr>
                </a:solidFill>
                <a:latin typeface="Calibri" panose="020F0502020204030204" pitchFamily="34" charset="0"/>
                <a:cs typeface="Calibri" panose="020F0502020204030204" pitchFamily="34" charset="0"/>
              </a:rPr>
              <a:t> pas les dossiers du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Système</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d’information</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ontarien</a:t>
            </a:r>
            <a:r>
              <a:rPr lang="en-CA" sz="800" u="none" dirty="0">
                <a:solidFill>
                  <a:schemeClr val="tx1">
                    <a:lumMod val="50000"/>
                    <a:lumOff val="50000"/>
                  </a:schemeClr>
                </a:solidFill>
                <a:latin typeface="Calibri" panose="020F0502020204030204" pitchFamily="34" charset="0"/>
                <a:cs typeface="Calibri" panose="020F0502020204030204" pitchFamily="34" charset="0"/>
              </a:rPr>
              <a:t> sur la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santé</a:t>
            </a:r>
            <a:r>
              <a:rPr lang="en-CA" sz="800" u="none" dirty="0">
                <a:solidFill>
                  <a:schemeClr val="tx1">
                    <a:lumMod val="50000"/>
                    <a:lumOff val="50000"/>
                  </a:schemeClr>
                </a:solidFill>
                <a:latin typeface="Calibri" panose="020F0502020204030204" pitchFamily="34" charset="0"/>
                <a:cs typeface="Calibri" panose="020F0502020204030204" pitchFamily="34" charset="0"/>
              </a:rPr>
              <a:t> </a:t>
            </a:r>
            <a:r>
              <a:rPr lang="en-CA" sz="800" u="none" dirty="0" err="1">
                <a:solidFill>
                  <a:schemeClr val="tx1">
                    <a:lumMod val="50000"/>
                    <a:lumOff val="50000"/>
                  </a:schemeClr>
                </a:solidFill>
                <a:latin typeface="Calibri" panose="020F0502020204030204" pitchFamily="34" charset="0"/>
                <a:cs typeface="Calibri" panose="020F0502020204030204" pitchFamily="34" charset="0"/>
              </a:rPr>
              <a:t>mentale</a:t>
            </a:r>
            <a:r>
              <a:rPr lang="en-CA" sz="800" u="none" dirty="0">
                <a:solidFill>
                  <a:schemeClr val="tx1">
                    <a:lumMod val="50000"/>
                    <a:lumOff val="50000"/>
                  </a:schemeClr>
                </a:solidFill>
                <a:latin typeface="Calibri" panose="020F0502020204030204" pitchFamily="34" charset="0"/>
                <a:cs typeface="Calibri" panose="020F0502020204030204" pitchFamily="34" charset="0"/>
              </a:rPr>
              <a:t> (SIOSM).</a:t>
            </a:r>
            <a:endParaRPr lang="en-US" sz="800" u="none" dirty="0">
              <a:solidFill>
                <a:schemeClr val="tx1">
                  <a:lumMod val="50000"/>
                  <a:lumOff val="50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99612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168844" y="494071"/>
            <a:ext cx="5943600" cy="3918441"/>
          </a:xfrm>
        </p:spPr>
        <p:txBody>
          <a:bodyPr>
            <a:normAutofit fontScale="90000"/>
          </a:bodyPr>
          <a:lstStyle/>
          <a:p>
            <a:pPr>
              <a:lnSpc>
                <a:spcPct val="100000"/>
              </a:lnSpc>
            </a:pPr>
            <a:r>
              <a:rPr lang="fr-CA" sz="1800" b="0" dirty="0">
                <a:solidFill>
                  <a:srgbClr val="000000"/>
                </a:solidFill>
                <a:latin typeface="Calibri" panose="020F0502020204030204" pitchFamily="34" charset="0"/>
                <a:ea typeface="MS PGothic" panose="020B0600070205080204" pitchFamily="34" charset="-128"/>
              </a:rPr>
              <a:t>« </a:t>
            </a:r>
            <a:r>
              <a:rPr lang="fr-CA" sz="1800" b="0" kern="1200" dirty="0">
                <a:solidFill>
                  <a:srgbClr val="000000"/>
                </a:solidFill>
                <a:effectLst/>
                <a:latin typeface="Calibri" panose="020F0502020204030204" pitchFamily="34" charset="0"/>
                <a:ea typeface="MS PGothic" panose="020B0600070205080204" pitchFamily="34" charset="-128"/>
              </a:rPr>
              <a:t>À l’heure actuelle, l’accès </a:t>
            </a:r>
            <a:r>
              <a:rPr lang="fr-CA" sz="1800" b="0" dirty="0">
                <a:solidFill>
                  <a:srgbClr val="000000"/>
                </a:solidFill>
                <a:latin typeface="Calibri" panose="020F0502020204030204" pitchFamily="34" charset="0"/>
                <a:ea typeface="MS PGothic" panose="020B0600070205080204" pitchFamily="34" charset="-128"/>
              </a:rPr>
              <a:t>à des </a:t>
            </a:r>
            <a:r>
              <a:rPr lang="fr-CA" sz="1800" b="0" kern="1200" dirty="0">
                <a:solidFill>
                  <a:srgbClr val="000000"/>
                </a:solidFill>
                <a:effectLst/>
                <a:latin typeface="Calibri" panose="020F0502020204030204" pitchFamily="34" charset="0"/>
                <a:ea typeface="MS PGothic" panose="020B0600070205080204" pitchFamily="34" charset="-128"/>
              </a:rPr>
              <a:t>traitements </a:t>
            </a:r>
            <a:r>
              <a:rPr lang="fr-CA" sz="1800" b="0" dirty="0">
                <a:solidFill>
                  <a:srgbClr val="000000"/>
                </a:solidFill>
                <a:latin typeface="Calibri" panose="020F0502020204030204" pitchFamily="34" charset="0"/>
                <a:ea typeface="MS PGothic" panose="020B0600070205080204" pitchFamily="34" charset="-128"/>
              </a:rPr>
              <a:t>pour les</a:t>
            </a:r>
            <a:r>
              <a:rPr lang="fr-CA" sz="1800" b="0" kern="1200" dirty="0">
                <a:solidFill>
                  <a:srgbClr val="000000"/>
                </a:solidFill>
                <a:effectLst/>
                <a:latin typeface="Calibri" panose="020F0502020204030204" pitchFamily="34" charset="0"/>
                <a:ea typeface="MS PGothic" panose="020B0600070205080204" pitchFamily="34" charset="-128"/>
              </a:rPr>
              <a:t> troubles alimentaires efficaces n’est pas coh</a:t>
            </a:r>
            <a:r>
              <a:rPr lang="fr-CA" sz="1800" b="0" dirty="0">
                <a:solidFill>
                  <a:srgbClr val="000000"/>
                </a:solidFill>
                <a:latin typeface="Calibri" panose="020F0502020204030204" pitchFamily="34" charset="0"/>
                <a:ea typeface="MS PGothic" panose="020B0600070205080204" pitchFamily="34" charset="-128"/>
              </a:rPr>
              <a:t>é</a:t>
            </a:r>
            <a:r>
              <a:rPr lang="fr-CA" sz="1800" b="0" kern="1200" dirty="0">
                <a:solidFill>
                  <a:srgbClr val="000000"/>
                </a:solidFill>
                <a:effectLst/>
                <a:latin typeface="Calibri" panose="020F0502020204030204" pitchFamily="34" charset="0"/>
                <a:ea typeface="MS PGothic" panose="020B0600070205080204" pitchFamily="34" charset="-128"/>
              </a:rPr>
              <a:t>rent dans l’ensemble de l’Ontario et il est très difficile de naviguer le système en raison d’un manque de coordination et de normalisation des soins. J’ai, en tant que psychologue qui travaille dans le système de santé publique, souvent été témoin de l’impact de ces manques dans le système sur les patients et leur famille. Le développement de cette norme de qualité constitue un grand pas en avant – vers un avenir dans lequel tous les Ontariens pourront accéder à des traitements pour les troubles alimentaires efficaces et de haute qualité, quels que soient l’âge des patients, le lieu où ils habitant, leurs diagnostics de santé physique et autres diagnostiques de santé mentale ou leur situation financ</a:t>
            </a:r>
            <a:r>
              <a:rPr lang="fr-CA" sz="1800" b="0" dirty="0">
                <a:solidFill>
                  <a:srgbClr val="000000"/>
                </a:solidFill>
                <a:latin typeface="Calibri" panose="020F0502020204030204" pitchFamily="34" charset="0"/>
                <a:ea typeface="MS PGothic" panose="020B0600070205080204" pitchFamily="34" charset="-128"/>
              </a:rPr>
              <a:t>i</a:t>
            </a:r>
            <a:r>
              <a:rPr lang="fr-CA" sz="1800" b="0" kern="1200" dirty="0">
                <a:solidFill>
                  <a:srgbClr val="000000"/>
                </a:solidFill>
                <a:effectLst/>
                <a:latin typeface="Calibri" panose="020F0502020204030204" pitchFamily="34" charset="0"/>
                <a:ea typeface="MS PGothic" panose="020B0600070205080204" pitchFamily="34" charset="-128"/>
              </a:rPr>
              <a:t>ère. »</a:t>
            </a:r>
            <a:br>
              <a:rPr lang="fr-CA" sz="1800" b="0" kern="1200" dirty="0">
                <a:solidFill>
                  <a:srgbClr val="000000"/>
                </a:solidFill>
                <a:effectLst/>
                <a:latin typeface="Calibri" panose="020F0502020204030204" pitchFamily="34" charset="0"/>
                <a:ea typeface="MS PGothic" panose="020B0600070205080204" pitchFamily="34" charset="-128"/>
              </a:rPr>
            </a:br>
            <a:br>
              <a:rPr lang="fr-CA" sz="1800" b="0" kern="1200" dirty="0">
                <a:solidFill>
                  <a:srgbClr val="000000"/>
                </a:solidFill>
                <a:effectLst/>
                <a:latin typeface="Calibri" panose="020F0502020204030204" pitchFamily="34" charset="0"/>
                <a:ea typeface="MS PGothic" panose="020B0600070205080204" pitchFamily="34" charset="-128"/>
              </a:rPr>
            </a:br>
            <a:r>
              <a:rPr lang="en-US" sz="1600" b="0" i="1" dirty="0">
                <a:ea typeface="MS PGothic"/>
                <a:cs typeface="Calibri"/>
              </a:rPr>
              <a:t>– Kathryn Trottier</a:t>
            </a:r>
            <a:r>
              <a:rPr lang="en-CA" sz="1600" b="0" i="1" dirty="0">
                <a:ea typeface="MS PGothic"/>
                <a:cs typeface="Calibri"/>
              </a:rPr>
              <a:t>, </a:t>
            </a:r>
            <a:r>
              <a:rPr lang="fr-FR" sz="1600" b="0" i="1" dirty="0">
                <a:ea typeface="MS PGothic"/>
                <a:cs typeface="Calibri"/>
              </a:rPr>
              <a:t>co-présidente, Comité consultatif sur les normes de qualité pour les troubles de l'alimentation et chef clinique provincial pour les troubles de l'alimentation</a:t>
            </a:r>
            <a:endParaRPr lang="en-US" sz="1600" b="0" i="1" dirty="0">
              <a:ea typeface="MS PGothic"/>
              <a:cs typeface="Calibri"/>
            </a:endParaRPr>
          </a:p>
        </p:txBody>
      </p:sp>
    </p:spTree>
    <p:custDataLst>
      <p:tags r:id="rId1"/>
    </p:custDataLst>
    <p:extLst>
      <p:ext uri="{BB962C8B-B14F-4D97-AF65-F5344CB8AC3E}">
        <p14:creationId xmlns:p14="http://schemas.microsoft.com/office/powerpoint/2010/main" val="8633129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00ADE7C-2D37-FC45-B624-6FD4DC6A8DC1}"/>
              </a:ext>
            </a:extLst>
          </p:cNvPr>
          <p:cNvSpPr>
            <a:spLocks noGrp="1"/>
          </p:cNvSpPr>
          <p:nvPr>
            <p:ph type="title"/>
          </p:nvPr>
        </p:nvSpPr>
        <p:spPr>
          <a:xfrm>
            <a:off x="1168844" y="1062031"/>
            <a:ext cx="5943600" cy="3019439"/>
          </a:xfrm>
        </p:spPr>
        <p:txBody>
          <a:bodyPr>
            <a:normAutofit fontScale="90000"/>
          </a:bodyPr>
          <a:lstStyle/>
          <a:p>
            <a:pPr>
              <a:lnSpc>
                <a:spcPct val="107000"/>
              </a:lnSpc>
              <a:spcAft>
                <a:spcPts val="800"/>
              </a:spcAft>
            </a:pPr>
            <a:r>
              <a:rPr lang="fr-CA" sz="1800" b="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t>« J’ai moi-même souffert d’un trouble alimentaire quand j’étais adolescente et j’aurais aimé que cette norme existe au moment où je cherchais un traitement. Les troubles alimentaires sont des troubles mentaux stigmatisés et complexes et nous avons désespérément besoin de plus d’information, surtout dans les milieux cliniques. Je sais que cette norme de qualité aidera un grand nombre de personnes atteintes d’un trouble alimentaire et leurs aidants à bénéficier du traitement et du soutien dont ils ont besoin. »</a:t>
            </a:r>
            <a:br>
              <a:rPr lang="fr-CA" sz="1800" b="0" kern="1200" dirty="0">
                <a:solidFill>
                  <a:srgbClr val="000000"/>
                </a:solidFill>
                <a:effectLst/>
                <a:latin typeface="Calibri" panose="020F0502020204030204" pitchFamily="34" charset="0"/>
                <a:ea typeface="MS PGothic" panose="020B0600070205080204" pitchFamily="34" charset="-128"/>
                <a:cs typeface="Calibri" panose="020F0502020204030204" pitchFamily="34" charset="0"/>
              </a:rPr>
            </a:br>
            <a:br>
              <a:rPr lang="fr-CA" sz="1800" kern="1200" dirty="0">
                <a:solidFill>
                  <a:srgbClr val="000000"/>
                </a:solidFill>
                <a:effectLst/>
                <a:latin typeface="Calibri Light" panose="020F0302020204030204" pitchFamily="34" charset="0"/>
                <a:ea typeface="Times New Roman" panose="02020603050405020304" pitchFamily="18" charset="0"/>
                <a:cs typeface="Times New Roman" panose="02020603050405020304" pitchFamily="18" charset="0"/>
              </a:rPr>
            </a:br>
            <a:r>
              <a:rPr lang="fr-CA" sz="1600" b="0" i="1" kern="1200" dirty="0">
                <a:solidFill>
                  <a:srgbClr val="000000"/>
                </a:solidFill>
                <a:effectLst/>
              </a:rPr>
              <a:t>– Chloé Grande, conseillère ayant vécu cette expérience, Comité consultatif sur la norme de qualité pour les troubles alimentaires</a:t>
            </a:r>
            <a:endParaRPr lang="en-CA" sz="1600" b="0" dirty="0">
              <a:effectLst/>
              <a:ea typeface="Calibri" panose="020F0502020204030204" pitchFamily="34" charset="0"/>
            </a:endParaRPr>
          </a:p>
        </p:txBody>
      </p:sp>
    </p:spTree>
    <p:custDataLst>
      <p:tags r:id="rId1"/>
    </p:custDataLst>
    <p:extLst>
      <p:ext uri="{BB962C8B-B14F-4D97-AF65-F5344CB8AC3E}">
        <p14:creationId xmlns:p14="http://schemas.microsoft.com/office/powerpoint/2010/main" val="2851466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4DDF61A-1F58-534E-861E-005427CEFB31}"/>
              </a:ext>
            </a:extLst>
          </p:cNvPr>
          <p:cNvSpPr>
            <a:spLocks noGrp="1"/>
          </p:cNvSpPr>
          <p:nvPr>
            <p:ph type="title"/>
          </p:nvPr>
        </p:nvSpPr>
        <p:spPr>
          <a:xfrm>
            <a:off x="841648" y="1253446"/>
            <a:ext cx="5312572" cy="1900719"/>
          </a:xfrm>
        </p:spPr>
        <p:txBody>
          <a:bodyPr/>
          <a:lstStyle/>
          <a:p>
            <a:pPr defTabSz="914400"/>
            <a:r>
              <a:rPr lang="fr-CA" sz="4000" u="none" dirty="0">
                <a:solidFill>
                  <a:schemeClr val="bg1"/>
                </a:solidFill>
                <a:latin typeface="Calibri" panose="020F0502020204030204" pitchFamily="34" charset="0"/>
                <a:cs typeface="Calibri" panose="020F0502020204030204" pitchFamily="34" charset="0"/>
              </a:rPr>
              <a:t>Énoncés de qualité pour améliorer les soins</a:t>
            </a:r>
            <a:endParaRPr lang="en-US" sz="4000" u="none" kern="0" dirty="0">
              <a:solidFill>
                <a:schemeClr val="bg1"/>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7343975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0692" y="205979"/>
            <a:ext cx="8743307" cy="874432"/>
          </a:xfrm>
        </p:spPr>
        <p:txBody>
          <a:bodyPr/>
          <a:lstStyle/>
          <a:p>
            <a:r>
              <a:rPr lang="fr-CA" dirty="0">
                <a:solidFill>
                  <a:schemeClr val="tx1"/>
                </a:solidFill>
                <a:latin typeface="Calibri" panose="020F0502020204030204" pitchFamily="34" charset="0"/>
                <a:cs typeface="Calibri" panose="020F0502020204030204" pitchFamily="34" charset="0"/>
              </a:rPr>
              <a:t>Portée de cette norme de qualité</a:t>
            </a:r>
            <a:endParaRPr lang="en-CA" dirty="0">
              <a:solidFill>
                <a:schemeClr val="tx1"/>
              </a:solidFill>
              <a:cs typeface="Calibri" panose="020F0502020204030204" pitchFamily="34" charset="0"/>
            </a:endParaRPr>
          </a:p>
        </p:txBody>
      </p:sp>
      <p:sp>
        <p:nvSpPr>
          <p:cNvPr id="4" name="Content Placeholder 3"/>
          <p:cNvSpPr>
            <a:spLocks noGrp="1"/>
          </p:cNvSpPr>
          <p:nvPr>
            <p:ph idx="1"/>
          </p:nvPr>
        </p:nvSpPr>
        <p:spPr>
          <a:xfrm>
            <a:off x="400692" y="1060269"/>
            <a:ext cx="8332342" cy="3186354"/>
          </a:xfrm>
        </p:spPr>
        <p:txBody>
          <a:bodyPr/>
          <a:lstStyle/>
          <a:p>
            <a:pPr>
              <a:spcAft>
                <a:spcPts val="0"/>
              </a:spcAft>
            </a:pPr>
            <a:r>
              <a:rPr lang="fr-FR" sz="2200" dirty="0">
                <a:ea typeface="Times New Roman" panose="02020603050405020304" pitchFamily="18" charset="0"/>
              </a:rPr>
              <a:t>Cette norme de qualité porte sur les </a:t>
            </a:r>
            <a:r>
              <a:rPr lang="fr-FR" sz="2200" b="1" dirty="0">
                <a:ea typeface="Times New Roman" panose="02020603050405020304" pitchFamily="18" charset="0"/>
              </a:rPr>
              <a:t>soins pour les personnes de tous âges souffrant d’anorexie mentale, de boulimie mentale ou d’hyperphagie boulimique</a:t>
            </a:r>
            <a:r>
              <a:rPr lang="fr-FR" sz="2200" dirty="0">
                <a:ea typeface="Times New Roman" panose="02020603050405020304" pitchFamily="18" charset="0"/>
              </a:rPr>
              <a:t>. Elle s’applique à tous les milieux de soins</a:t>
            </a:r>
          </a:p>
          <a:p>
            <a:pPr>
              <a:spcAft>
                <a:spcPts val="0"/>
              </a:spcAft>
            </a:pPr>
            <a:r>
              <a:rPr lang="fr-FR" sz="2200" dirty="0">
                <a:ea typeface="Times New Roman" panose="02020603050405020304" pitchFamily="18" charset="0"/>
              </a:rPr>
              <a:t>De nombreux énoncés puissent s’appliquer au trouble de l'alimentation évitante/restrictive, ainsi qu’à d’autres troubles de l’alimentation précisés ou non précisés, cette norme de qualité ne traite pas directement de la gestion de ces affections</a:t>
            </a:r>
            <a:endParaRPr lang="en-CA" sz="2200" dirty="0">
              <a:ea typeface="Times New Roman" panose="02020603050405020304" pitchFamily="18" charset="0"/>
            </a:endParaRPr>
          </a:p>
        </p:txBody>
      </p:sp>
    </p:spTree>
    <p:custDataLst>
      <p:tags r:id="rId1"/>
    </p:custDataLst>
    <p:extLst>
      <p:ext uri="{BB962C8B-B14F-4D97-AF65-F5344CB8AC3E}">
        <p14:creationId xmlns:p14="http://schemas.microsoft.com/office/powerpoint/2010/main" val="500839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 name="Content Placeholder 3"/>
          <p:cNvSpPr txBox="1">
            <a:spLocks noGrp="1"/>
          </p:cNvSpPr>
          <p:nvPr>
            <p:ph type="body" idx="1"/>
          </p:nvPr>
        </p:nvSpPr>
        <p:spPr>
          <a:xfrm>
            <a:off x="421240" y="971574"/>
            <a:ext cx="6962304" cy="3684095"/>
          </a:xfrm>
          <a:prstGeom prst="rect">
            <a:avLst/>
          </a:prstGeom>
        </p:spPr>
        <p:txBody>
          <a:bodyPr/>
          <a:lstStyle/>
          <a:p>
            <a:pPr>
              <a:lnSpc>
                <a:spcPts val="2550"/>
              </a:lnSpc>
              <a:spcBef>
                <a:spcPts val="0"/>
              </a:spcBef>
              <a:buAutoNum type="arabicPeriod"/>
              <a:defRPr sz="1800"/>
            </a:pPr>
            <a:r>
              <a:rPr lang="en-US" sz="1600" dirty="0" err="1"/>
              <a:t>Évaluation</a:t>
            </a:r>
            <a:r>
              <a:rPr lang="en-US" sz="1600" dirty="0"/>
              <a:t> complete</a:t>
            </a:r>
          </a:p>
          <a:p>
            <a:pPr>
              <a:lnSpc>
                <a:spcPts val="2550"/>
              </a:lnSpc>
              <a:spcBef>
                <a:spcPts val="0"/>
              </a:spcBef>
              <a:buAutoNum type="arabicPeriod"/>
              <a:defRPr sz="1800"/>
            </a:pPr>
            <a:r>
              <a:rPr lang="en-US" sz="1600" dirty="0" err="1"/>
              <a:t>Niveau</a:t>
            </a:r>
            <a:r>
              <a:rPr lang="en-US" sz="1600" dirty="0"/>
              <a:t> de </a:t>
            </a:r>
            <a:r>
              <a:rPr lang="en-US" sz="1600" dirty="0" err="1"/>
              <a:t>soins</a:t>
            </a:r>
            <a:r>
              <a:rPr lang="en-US" sz="1600" dirty="0"/>
              <a:t> </a:t>
            </a:r>
          </a:p>
          <a:p>
            <a:pPr>
              <a:lnSpc>
                <a:spcPts val="2550"/>
              </a:lnSpc>
              <a:spcBef>
                <a:spcPts val="0"/>
              </a:spcBef>
              <a:buAutoNum type="arabicPeriod"/>
              <a:defRPr sz="1800"/>
            </a:pPr>
            <a:r>
              <a:rPr lang="fr-FR" sz="1600" dirty="0"/>
              <a:t>Transition des jeunes vers les services de santé pour adultes</a:t>
            </a:r>
          </a:p>
          <a:p>
            <a:pPr>
              <a:lnSpc>
                <a:spcPts val="2550"/>
              </a:lnSpc>
              <a:spcBef>
                <a:spcPts val="0"/>
              </a:spcBef>
              <a:buAutoNum type="arabicPeriod"/>
              <a:defRPr sz="1800"/>
            </a:pPr>
            <a:r>
              <a:rPr lang="en-US" sz="1600" dirty="0" err="1"/>
              <a:t>Psychothérapie</a:t>
            </a:r>
            <a:endParaRPr lang="en-US" sz="1600" dirty="0"/>
          </a:p>
          <a:p>
            <a:pPr>
              <a:lnSpc>
                <a:spcPts val="2550"/>
              </a:lnSpc>
              <a:spcBef>
                <a:spcPts val="0"/>
              </a:spcBef>
              <a:buAutoNum type="arabicPeriod"/>
              <a:defRPr sz="1800"/>
            </a:pPr>
            <a:r>
              <a:rPr lang="en-US" sz="1600" dirty="0"/>
              <a:t>Surveillance et </a:t>
            </a:r>
            <a:r>
              <a:rPr lang="en-US" sz="1600" dirty="0" err="1"/>
              <a:t>stabilisation</a:t>
            </a:r>
            <a:r>
              <a:rPr lang="en-US" sz="1600" dirty="0"/>
              <a:t> </a:t>
            </a:r>
            <a:r>
              <a:rPr lang="en-US" sz="1600" dirty="0" err="1"/>
              <a:t>médicale</a:t>
            </a:r>
            <a:endParaRPr lang="en-US" sz="1600" dirty="0"/>
          </a:p>
          <a:p>
            <a:pPr>
              <a:lnSpc>
                <a:spcPts val="2550"/>
              </a:lnSpc>
              <a:spcBef>
                <a:spcPts val="0"/>
              </a:spcBef>
              <a:buAutoNum type="arabicPeriod"/>
              <a:defRPr sz="1800"/>
            </a:pPr>
            <a:r>
              <a:rPr lang="fr-FR" sz="1600" dirty="0"/>
              <a:t>Soutien aux familles et aux soignants</a:t>
            </a:r>
          </a:p>
          <a:p>
            <a:pPr>
              <a:lnSpc>
                <a:spcPts val="2550"/>
              </a:lnSpc>
              <a:spcBef>
                <a:spcPts val="0"/>
              </a:spcBef>
              <a:buAutoNum type="arabicPeriod"/>
              <a:defRPr sz="1800"/>
            </a:pPr>
            <a:r>
              <a:rPr lang="fr-FR" sz="1600" dirty="0"/>
              <a:t>Comorbidités physiques, de santé mentale et de dépendance</a:t>
            </a:r>
          </a:p>
          <a:p>
            <a:pPr>
              <a:lnSpc>
                <a:spcPts val="2550"/>
              </a:lnSpc>
              <a:spcBef>
                <a:spcPts val="0"/>
              </a:spcBef>
              <a:buAutoNum type="arabicPeriod"/>
              <a:defRPr sz="1800"/>
            </a:pPr>
            <a:r>
              <a:rPr lang="en-US" sz="1600" dirty="0" err="1"/>
              <a:t>Promouvoir</a:t>
            </a:r>
            <a:r>
              <a:rPr lang="en-US" sz="1600" dirty="0"/>
              <a:t> </a:t>
            </a:r>
            <a:r>
              <a:rPr lang="en-US" sz="1600" dirty="0" err="1"/>
              <a:t>l'équité</a:t>
            </a:r>
            <a:endParaRPr lang="en-US" sz="1600" dirty="0"/>
          </a:p>
          <a:p>
            <a:pPr>
              <a:lnSpc>
                <a:spcPts val="2550"/>
              </a:lnSpc>
              <a:spcBef>
                <a:spcPts val="0"/>
              </a:spcBef>
              <a:buAutoNum type="arabicPeriod"/>
              <a:defRPr sz="1800"/>
            </a:pPr>
            <a:r>
              <a:rPr lang="fr-FR" sz="1600" dirty="0"/>
              <a:t>Soins pour les personnes ne recevant pas de traitement actif</a:t>
            </a:r>
            <a:endParaRPr lang="en-US" sz="1600" dirty="0"/>
          </a:p>
          <a:p>
            <a:pPr>
              <a:lnSpc>
                <a:spcPts val="2550"/>
              </a:lnSpc>
              <a:spcBef>
                <a:spcPts val="0"/>
              </a:spcBef>
              <a:buAutoNum type="arabicPeriod"/>
              <a:defRPr sz="1800"/>
            </a:pPr>
            <a:endParaRPr lang="en-US" sz="1600" dirty="0"/>
          </a:p>
        </p:txBody>
      </p:sp>
      <p:sp>
        <p:nvSpPr>
          <p:cNvPr id="629" name="Title 2"/>
          <p:cNvSpPr txBox="1">
            <a:spLocks noGrp="1"/>
          </p:cNvSpPr>
          <p:nvPr>
            <p:ph type="title"/>
          </p:nvPr>
        </p:nvSpPr>
        <p:spPr>
          <a:xfrm>
            <a:off x="421240" y="205978"/>
            <a:ext cx="8301520" cy="874433"/>
          </a:xfrm>
          <a:prstGeom prst="rect">
            <a:avLst/>
          </a:prstGeom>
        </p:spPr>
        <p:txBody>
          <a:bodyPr/>
          <a:lstStyle/>
          <a:p>
            <a:r>
              <a:rPr lang="en-US" sz="3200" dirty="0" err="1">
                <a:solidFill>
                  <a:schemeClr val="tx1"/>
                </a:solidFill>
                <a:latin typeface="Calibri" panose="020F0502020204030204" pitchFamily="34" charset="0"/>
                <a:cs typeface="Calibri" panose="020F0502020204030204" pitchFamily="34" charset="0"/>
              </a:rPr>
              <a:t>Thèmes</a:t>
            </a:r>
            <a:r>
              <a:rPr lang="en-US" sz="3200" dirty="0">
                <a:solidFill>
                  <a:schemeClr val="tx1"/>
                </a:solidFill>
                <a:latin typeface="Calibri" panose="020F0502020204030204" pitchFamily="34" charset="0"/>
                <a:cs typeface="Calibri" panose="020F0502020204030204" pitchFamily="34" charset="0"/>
              </a:rPr>
              <a:t> de </a:t>
            </a:r>
            <a:r>
              <a:rPr lang="en-US" sz="3200" dirty="0" err="1">
                <a:solidFill>
                  <a:schemeClr val="tx1"/>
                </a:solidFill>
                <a:latin typeface="Calibri" panose="020F0502020204030204" pitchFamily="34" charset="0"/>
                <a:cs typeface="Calibri" panose="020F0502020204030204" pitchFamily="34" charset="0"/>
              </a:rPr>
              <a:t>l’énoncé</a:t>
            </a:r>
            <a:r>
              <a:rPr lang="en-US" sz="3200" dirty="0">
                <a:solidFill>
                  <a:schemeClr val="tx1"/>
                </a:solidFill>
                <a:latin typeface="Calibri" panose="020F0502020204030204" pitchFamily="34" charset="0"/>
                <a:cs typeface="Calibri" panose="020F0502020204030204" pitchFamily="34" charset="0"/>
              </a:rPr>
              <a:t> sur </a:t>
            </a:r>
            <a:r>
              <a:rPr lang="en-US" sz="3200" dirty="0" err="1">
                <a:solidFill>
                  <a:schemeClr val="tx1"/>
                </a:solidFill>
                <a:latin typeface="Calibri" panose="020F0502020204030204" pitchFamily="34" charset="0"/>
                <a:cs typeface="Calibri" panose="020F0502020204030204" pitchFamily="34" charset="0"/>
              </a:rPr>
              <a:t>cette</a:t>
            </a:r>
            <a:r>
              <a:rPr lang="en-US" sz="3200" dirty="0">
                <a:solidFill>
                  <a:schemeClr val="tx1"/>
                </a:solidFill>
                <a:latin typeface="Calibri" panose="020F0502020204030204" pitchFamily="34" charset="0"/>
                <a:cs typeface="Calibri" panose="020F0502020204030204" pitchFamily="34" charset="0"/>
              </a:rPr>
              <a:t> </a:t>
            </a:r>
            <a:r>
              <a:rPr lang="en-US" sz="3200" dirty="0" err="1">
                <a:solidFill>
                  <a:schemeClr val="tx1"/>
                </a:solidFill>
                <a:latin typeface="Calibri" panose="020F0502020204030204" pitchFamily="34" charset="0"/>
                <a:cs typeface="Calibri" panose="020F0502020204030204" pitchFamily="34" charset="0"/>
              </a:rPr>
              <a:t>norme</a:t>
            </a:r>
            <a:r>
              <a:rPr lang="en-US" sz="3200" dirty="0">
                <a:solidFill>
                  <a:schemeClr val="tx1"/>
                </a:solidFill>
                <a:latin typeface="Calibri" panose="020F0502020204030204" pitchFamily="34" charset="0"/>
                <a:cs typeface="Calibri" panose="020F0502020204030204" pitchFamily="34" charset="0"/>
              </a:rPr>
              <a:t> de </a:t>
            </a:r>
            <a:r>
              <a:rPr lang="en-US" sz="3200" dirty="0" err="1">
                <a:solidFill>
                  <a:schemeClr val="tx1"/>
                </a:solidFill>
                <a:latin typeface="Calibri" panose="020F0502020204030204" pitchFamily="34" charset="0"/>
                <a:cs typeface="Calibri" panose="020F0502020204030204" pitchFamily="34" charset="0"/>
              </a:rPr>
              <a:t>qualité</a:t>
            </a:r>
            <a:endParaRPr sz="3200" dirty="0">
              <a:solidFill>
                <a:schemeClr val="tx1"/>
              </a:solidFill>
              <a:cs typeface="Calibri" panose="020F050202020403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1</a:t>
            </a:r>
            <a:br>
              <a:rPr lang="fr-CA" sz="1800" b="0" dirty="0"/>
            </a:br>
            <a:r>
              <a:rPr lang="fr-CA" dirty="0">
                <a:solidFill>
                  <a:schemeClr val="tx1"/>
                </a:solidFill>
                <a:latin typeface="Calibri"/>
                <a:ea typeface="MS PGothic"/>
                <a:cs typeface="Calibri"/>
              </a:rPr>
              <a:t>Évaluation complète</a:t>
            </a:r>
            <a:endParaRPr lang="en-CA" b="0" dirty="0">
              <a:solidFill>
                <a:schemeClr val="tx1"/>
              </a:solidFill>
              <a:cs typeface="Calibri" panose="020F0502020204030204" pitchFamily="34" charset="0"/>
            </a:endParaRPr>
          </a:p>
        </p:txBody>
      </p:sp>
      <p:sp>
        <p:nvSpPr>
          <p:cNvPr id="3" name="Rectangle 2"/>
          <p:cNvSpPr/>
          <p:nvPr/>
        </p:nvSpPr>
        <p:spPr>
          <a:xfrm>
            <a:off x="1430594" y="1591815"/>
            <a:ext cx="6120580" cy="2198520"/>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présentant des signes et des symptômes de troubles alimentaires ont accès en temps opportun à des évaluations exhaustives de leur santé mentale et physique. L’évaluation sert à déterminer si ces personnes souffrent d’un trouble alimentaire précis, ainsi que la gravité de leurs symptômes, le degré de déficience et la présence d’autres troubles comorbides. Cela permet d’établir un plan de soins. </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8133759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2</a:t>
            </a:r>
            <a:br>
              <a:rPr lang="fr-CA" sz="1800" b="0" dirty="0"/>
            </a:br>
            <a:r>
              <a:rPr lang="fr-CA" dirty="0">
                <a:solidFill>
                  <a:schemeClr val="tx1"/>
                </a:solidFill>
                <a:latin typeface="Calibri"/>
                <a:ea typeface="MS PGothic"/>
                <a:cs typeface="Calibri"/>
              </a:rPr>
              <a:t>Niveau de soins  </a:t>
            </a:r>
            <a:endParaRPr lang="en-CA" b="0" dirty="0">
              <a:solidFill>
                <a:schemeClr val="tx1"/>
              </a:solidFill>
              <a:cs typeface="Calibri" panose="020F0502020204030204" pitchFamily="34" charset="0"/>
            </a:endParaRPr>
          </a:p>
        </p:txBody>
      </p:sp>
      <p:sp>
        <p:nvSpPr>
          <p:cNvPr id="3" name="Rectangle 2"/>
          <p:cNvSpPr/>
          <p:nvPr/>
        </p:nvSpPr>
        <p:spPr>
          <a:xfrm>
            <a:off x="1430594" y="1628685"/>
            <a:ext cx="6120580" cy="1579088"/>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d’un trouble alimentaire reçoivent le niveau de soins le mieux adapté, ce qui tient compte de leurs besoins, de leurs objectifs et de leur expérience par rapport au traitement précédent.</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372443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3600" dirty="0">
                <a:solidFill>
                  <a:schemeClr val="tx1"/>
                </a:solidFill>
                <a:latin typeface="Calibri" panose="020F0502020204030204" pitchFamily="34" charset="0"/>
                <a:cs typeface="Calibri" panose="020F0502020204030204" pitchFamily="34" charset="0"/>
              </a:rPr>
              <a:t>Normes de qualité</a:t>
            </a:r>
            <a:endParaRPr lang="en-CA" dirty="0">
              <a:solidFill>
                <a:schemeClr val="tx1"/>
              </a:solidFill>
              <a:cs typeface="Calibri" panose="020F0502020204030204" pitchFamily="34" charset="0"/>
            </a:endParaRPr>
          </a:p>
        </p:txBody>
      </p:sp>
      <p:sp>
        <p:nvSpPr>
          <p:cNvPr id="3" name="Content Placeholder 2"/>
          <p:cNvSpPr>
            <a:spLocks noGrp="1"/>
          </p:cNvSpPr>
          <p:nvPr>
            <p:ph idx="1"/>
          </p:nvPr>
        </p:nvSpPr>
        <p:spPr>
          <a:xfrm>
            <a:off x="457200" y="1080411"/>
            <a:ext cx="8275833" cy="2357984"/>
          </a:xfrm>
        </p:spPr>
        <p:txBody>
          <a:bodyPr/>
          <a:lstStyle/>
          <a:p>
            <a:pPr>
              <a:lnSpc>
                <a:spcPct val="90000"/>
              </a:lnSpc>
              <a:spcAft>
                <a:spcPts val="1200"/>
              </a:spcAft>
              <a:buClr>
                <a:srgbClr val="00B2E3"/>
              </a:buClr>
            </a:pPr>
            <a:r>
              <a:rPr lang="fr-CA" sz="2400" dirty="0">
                <a:latin typeface="Calibri" panose="020F0502020204030204" pitchFamily="34" charset="0"/>
                <a:cs typeface="Calibri" panose="020F0502020204030204" pitchFamily="34" charset="0"/>
              </a:rPr>
              <a:t>Informent les cliniciens et les patients sur ce devraient être la qualité des soins</a:t>
            </a:r>
          </a:p>
          <a:p>
            <a:pPr>
              <a:lnSpc>
                <a:spcPct val="90000"/>
              </a:lnSpc>
              <a:spcAft>
                <a:spcPts val="1200"/>
              </a:spcAft>
              <a:buClr>
                <a:srgbClr val="00B2E3"/>
              </a:buClr>
            </a:pPr>
            <a:r>
              <a:rPr lang="fr-CA" sz="2400" dirty="0">
                <a:latin typeface="Calibri" panose="020F0502020204030204" pitchFamily="34" charset="0"/>
                <a:cs typeface="Calibri" panose="020F0502020204030204" pitchFamily="34" charset="0"/>
              </a:rPr>
              <a:t>Elles se concentrent sur les affections ou les processus pour lesquels il existe des variations importantes dans la prestation des soins, ou sur les écarts entre les soins offerts en Ontario et ceux que les patients devraient recevoir</a:t>
            </a:r>
          </a:p>
          <a:p>
            <a:pPr>
              <a:lnSpc>
                <a:spcPct val="90000"/>
              </a:lnSpc>
              <a:spcAft>
                <a:spcPts val="1200"/>
              </a:spcAft>
              <a:buClr>
                <a:srgbClr val="00B2E3"/>
              </a:buClr>
            </a:pPr>
            <a:r>
              <a:rPr lang="fr-CA" sz="2400" dirty="0">
                <a:latin typeface="Calibri" panose="020F0502020204030204" pitchFamily="34" charset="0"/>
                <a:cs typeface="Calibri" panose="020F0502020204030204" pitchFamily="34" charset="0"/>
              </a:rPr>
              <a:t>Elles reposent sur les meilleures données probantes disponibles</a:t>
            </a:r>
          </a:p>
          <a:p>
            <a:pPr marL="270272" indent="-270272">
              <a:lnSpc>
                <a:spcPct val="90000"/>
              </a:lnSpc>
              <a:spcAft>
                <a:spcPts val="900"/>
              </a:spcAft>
              <a:buFont typeface="Arial" panose="020B0604020202020204" pitchFamily="34" charset="0"/>
              <a:buChar char="•"/>
            </a:pPr>
            <a:endParaRPr lang="en-CA" dirty="0"/>
          </a:p>
          <a:p>
            <a:pPr>
              <a:buClr>
                <a:srgbClr val="00B2E3"/>
              </a:buClr>
            </a:pPr>
            <a:endParaRPr lang="en-CA" dirty="0"/>
          </a:p>
        </p:txBody>
      </p:sp>
    </p:spTree>
    <p:custDataLst>
      <p:tags r:id="rId1"/>
    </p:custDataLst>
    <p:extLst>
      <p:ext uri="{BB962C8B-B14F-4D97-AF65-F5344CB8AC3E}">
        <p14:creationId xmlns:p14="http://schemas.microsoft.com/office/powerpoint/2010/main" val="30701723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344119" cy="874432"/>
          </a:xfrm>
        </p:spPr>
        <p:txBody>
          <a:bodyPr anchor="t"/>
          <a:lstStyle/>
          <a:p>
            <a:pPr>
              <a:lnSpc>
                <a:spcPct val="90000"/>
              </a:lnSpc>
            </a:pPr>
            <a:r>
              <a:rPr lang="fr-CA" sz="2400" b="0" dirty="0">
                <a:solidFill>
                  <a:schemeClr val="tx1"/>
                </a:solidFill>
                <a:latin typeface="Calibri"/>
                <a:ea typeface="MS PGothic"/>
                <a:cs typeface="Calibri"/>
              </a:rPr>
              <a:t>Énoncé de qualité 3</a:t>
            </a:r>
            <a:br>
              <a:rPr lang="fr-CA" sz="1800" b="0" dirty="0"/>
            </a:br>
            <a:r>
              <a:rPr lang="fr-FR" dirty="0">
                <a:solidFill>
                  <a:schemeClr val="tx1"/>
                </a:solidFill>
                <a:latin typeface="Calibri"/>
                <a:ea typeface="MS PGothic"/>
                <a:cs typeface="Calibri"/>
              </a:rPr>
              <a:t>Transition des jeunes vers les services de santé pour adultes</a:t>
            </a:r>
            <a:r>
              <a:rPr lang="fr-CA" dirty="0">
                <a:solidFill>
                  <a:schemeClr val="tx1"/>
                </a:solidFill>
                <a:latin typeface="Calibri"/>
                <a:ea typeface="MS PGothic"/>
                <a:cs typeface="Calibri"/>
              </a:rPr>
              <a:t> </a:t>
            </a:r>
            <a:endParaRPr lang="en-CA" b="0" dirty="0">
              <a:solidFill>
                <a:schemeClr val="tx1"/>
              </a:solidFill>
              <a:cs typeface="Calibri" panose="020F0502020204030204" pitchFamily="34" charset="0"/>
            </a:endParaRPr>
          </a:p>
        </p:txBody>
      </p:sp>
      <p:sp>
        <p:nvSpPr>
          <p:cNvPr id="3" name="Rectangle 2"/>
          <p:cNvSpPr/>
          <p:nvPr/>
        </p:nvSpPr>
        <p:spPr>
          <a:xfrm>
            <a:off x="1430594" y="2050028"/>
            <a:ext cx="6120580" cy="160757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jeunes adultes atteints d’un trouble alimentaire qui passeront d’un service pour jeunes à un service pour adultes bénéficient de soins transitoires axés sur la continuité pour les aider à acquérir de l’autonomie.</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3632775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4</a:t>
            </a:r>
            <a:br>
              <a:rPr lang="fr-CA" sz="1800" b="0" dirty="0"/>
            </a:br>
            <a:r>
              <a:rPr lang="fr-CA" dirty="0">
                <a:solidFill>
                  <a:schemeClr val="tx1"/>
                </a:solidFill>
                <a:latin typeface="Calibri"/>
                <a:ea typeface="MS PGothic"/>
                <a:cs typeface="Calibri"/>
              </a:rPr>
              <a:t>Psychothérapie</a:t>
            </a:r>
            <a:endParaRPr lang="en-CA" b="0" dirty="0">
              <a:solidFill>
                <a:schemeClr val="tx1"/>
              </a:solidFill>
              <a:cs typeface="Calibri" panose="020F0502020204030204" pitchFamily="34" charset="0"/>
            </a:endParaRPr>
          </a:p>
        </p:txBody>
      </p:sp>
      <p:sp>
        <p:nvSpPr>
          <p:cNvPr id="3" name="Rectangle 2"/>
          <p:cNvSpPr/>
          <p:nvPr/>
        </p:nvSpPr>
        <p:spPr>
          <a:xfrm>
            <a:off x="1430594" y="1784555"/>
            <a:ext cx="6120580" cy="155595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d’un trouble alimentaire bénéficient d’un accès rapide à une psychothérapie fondée sur les données probantes qui tienne compte des personnes et préférences individuelles.</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7288301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122893" cy="874432"/>
          </a:xfrm>
        </p:spPr>
        <p:txBody>
          <a:bodyPr anchor="t"/>
          <a:lstStyle/>
          <a:p>
            <a:pPr>
              <a:lnSpc>
                <a:spcPct val="90000"/>
              </a:lnSpc>
            </a:pPr>
            <a:r>
              <a:rPr lang="fr-CA" sz="2400" b="0" dirty="0">
                <a:solidFill>
                  <a:schemeClr val="tx1"/>
                </a:solidFill>
                <a:latin typeface="Calibri"/>
                <a:ea typeface="MS PGothic"/>
                <a:cs typeface="Calibri"/>
              </a:rPr>
              <a:t>Énoncé de qualité 5</a:t>
            </a:r>
            <a:br>
              <a:rPr lang="fr-CA" sz="1800" b="0" dirty="0"/>
            </a:br>
            <a:r>
              <a:rPr lang="fr-CA" dirty="0">
                <a:solidFill>
                  <a:schemeClr val="tx1"/>
                </a:solidFill>
                <a:latin typeface="Calibri"/>
                <a:ea typeface="MS PGothic"/>
                <a:cs typeface="Calibri"/>
              </a:rPr>
              <a:t>Surveillance et stabilisation médicale</a:t>
            </a:r>
            <a:endParaRPr lang="en-CA" b="0" dirty="0">
              <a:solidFill>
                <a:schemeClr val="tx1"/>
              </a:solidFill>
              <a:cs typeface="Calibri" panose="020F0502020204030204" pitchFamily="34" charset="0"/>
            </a:endParaRPr>
          </a:p>
        </p:txBody>
      </p:sp>
      <p:sp>
        <p:nvSpPr>
          <p:cNvPr id="3" name="Rectangle 2"/>
          <p:cNvSpPr/>
          <p:nvPr/>
        </p:nvSpPr>
        <p:spPr>
          <a:xfrm>
            <a:off x="1430594" y="1909917"/>
            <a:ext cx="6120580" cy="1858295"/>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d’un trouble alimentaire font l’objet d’une surveillance médicale continue pour prévenir et traiter les éventuels événements indésirables et complications. On leur propose une stabilisation médicale aiguë si celle-ci est indiquée.</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4398701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6</a:t>
            </a:r>
            <a:br>
              <a:rPr lang="fr-CA" sz="1800" b="0" dirty="0"/>
            </a:br>
            <a:r>
              <a:rPr lang="fr-FR" dirty="0">
                <a:solidFill>
                  <a:schemeClr val="tx1"/>
                </a:solidFill>
                <a:latin typeface="Calibri"/>
                <a:ea typeface="MS PGothic"/>
                <a:cs typeface="Calibri"/>
              </a:rPr>
              <a:t>Soutien aux familles et aux soignants</a:t>
            </a:r>
            <a:endParaRPr lang="en-CA" b="0" dirty="0">
              <a:solidFill>
                <a:schemeClr val="tx1"/>
              </a:solidFill>
              <a:cs typeface="Calibri" panose="020F0502020204030204" pitchFamily="34" charset="0"/>
            </a:endParaRPr>
          </a:p>
        </p:txBody>
      </p:sp>
      <p:sp>
        <p:nvSpPr>
          <p:cNvPr id="3" name="Rectangle 2"/>
          <p:cNvSpPr/>
          <p:nvPr/>
        </p:nvSpPr>
        <p:spPr>
          <a:xfrm>
            <a:off x="1430594" y="2035278"/>
            <a:ext cx="6120580" cy="1474839"/>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familles et aidants des personnes atteintes d'un trouble alimentaire se voient offrir des ressources, un soutien structuré et de l’information de façon à répondre à leurs besoins. </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4371213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923790" cy="874432"/>
          </a:xfrm>
        </p:spPr>
        <p:txBody>
          <a:bodyPr anchor="t"/>
          <a:lstStyle/>
          <a:p>
            <a:pPr>
              <a:lnSpc>
                <a:spcPct val="90000"/>
              </a:lnSpc>
            </a:pPr>
            <a:r>
              <a:rPr lang="fr-CA" sz="2400" b="0" dirty="0">
                <a:solidFill>
                  <a:schemeClr val="tx1"/>
                </a:solidFill>
                <a:latin typeface="Calibri"/>
                <a:ea typeface="MS PGothic"/>
                <a:cs typeface="Calibri"/>
              </a:rPr>
              <a:t>Énoncé de qualité 7</a:t>
            </a:r>
            <a:br>
              <a:rPr lang="fr-CA" sz="1800" b="0" dirty="0"/>
            </a:br>
            <a:r>
              <a:rPr lang="fr-FR" dirty="0">
                <a:solidFill>
                  <a:schemeClr val="tx1"/>
                </a:solidFill>
                <a:latin typeface="Calibri"/>
                <a:ea typeface="MS PGothic"/>
                <a:cs typeface="Calibri"/>
              </a:rPr>
              <a:t>Comorbidités physiques, de santé mentale et de dépendance</a:t>
            </a:r>
            <a:r>
              <a:rPr lang="fr-CA" dirty="0">
                <a:solidFill>
                  <a:schemeClr val="tx1"/>
                </a:solidFill>
                <a:latin typeface="Calibri"/>
                <a:ea typeface="MS PGothic"/>
                <a:cs typeface="Calibri"/>
              </a:rPr>
              <a:t> </a:t>
            </a:r>
            <a:endParaRPr lang="en-CA" b="0" dirty="0">
              <a:solidFill>
                <a:schemeClr val="tx1"/>
              </a:solidFill>
              <a:cs typeface="Calibri" panose="020F0502020204030204" pitchFamily="34" charset="0"/>
            </a:endParaRPr>
          </a:p>
        </p:txBody>
      </p:sp>
      <p:sp>
        <p:nvSpPr>
          <p:cNvPr id="3" name="Rectangle 2"/>
          <p:cNvSpPr/>
          <p:nvPr/>
        </p:nvSpPr>
        <p:spPr>
          <a:xfrm>
            <a:off x="1430594" y="2005781"/>
            <a:ext cx="6120580" cy="1666567"/>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d’un trouble alimentaire qui présentent des problèmes comorbides de santé physique, de santé mentale et de toxicomanie bénéficient d’un traitement pour leur trouble alimentaire et leurs autres affections dans le cadre d’un plan de soins exhaustif.</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20787221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1" y="219947"/>
            <a:ext cx="6183438" cy="874432"/>
          </a:xfrm>
        </p:spPr>
        <p:txBody>
          <a:bodyPr anchor="t"/>
          <a:lstStyle/>
          <a:p>
            <a:pPr>
              <a:lnSpc>
                <a:spcPct val="90000"/>
              </a:lnSpc>
            </a:pPr>
            <a:r>
              <a:rPr lang="fr-CA" sz="2400" b="0" dirty="0">
                <a:solidFill>
                  <a:schemeClr val="tx1"/>
                </a:solidFill>
                <a:latin typeface="Calibri"/>
                <a:ea typeface="MS PGothic"/>
                <a:cs typeface="Calibri"/>
              </a:rPr>
              <a:t>Énoncé de qualité 8</a:t>
            </a:r>
            <a:br>
              <a:rPr lang="fr-CA" sz="1800" b="0" dirty="0"/>
            </a:br>
            <a:r>
              <a:rPr lang="fr-CA" dirty="0">
                <a:solidFill>
                  <a:schemeClr val="tx1"/>
                </a:solidFill>
                <a:latin typeface="Calibri"/>
                <a:ea typeface="MS PGothic"/>
                <a:cs typeface="Calibri"/>
              </a:rPr>
              <a:t>Promouvoir l'équité</a:t>
            </a:r>
            <a:endParaRPr lang="en-CA" b="0" dirty="0">
              <a:solidFill>
                <a:schemeClr val="tx1"/>
              </a:solidFill>
              <a:cs typeface="Calibri" panose="020F0502020204030204" pitchFamily="34" charset="0"/>
            </a:endParaRPr>
          </a:p>
        </p:txBody>
      </p:sp>
      <p:sp>
        <p:nvSpPr>
          <p:cNvPr id="3" name="Rectangle 2"/>
          <p:cNvSpPr/>
          <p:nvPr/>
        </p:nvSpPr>
        <p:spPr>
          <a:xfrm>
            <a:off x="1430594" y="1283112"/>
            <a:ext cx="6120580" cy="2942302"/>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d’un trouble alimentaire bénéficient de soins offerts par des fournisseurs de soins de santé et un système de santé utilisant une approche antiracisme, </a:t>
            </a:r>
            <a:r>
              <a:rPr lang="fr-FR" sz="1600" u="none" dirty="0" err="1">
                <a:solidFill>
                  <a:srgbClr val="000000"/>
                </a:solidFill>
                <a:latin typeface="Calibri" panose="020F0502020204030204" pitchFamily="34" charset="0"/>
                <a:cs typeface="Calibri" panose="020F0502020204030204" pitchFamily="34" charset="0"/>
              </a:rPr>
              <a:t>antidiscrimination</a:t>
            </a:r>
            <a:r>
              <a:rPr lang="fr-FR" sz="1600" u="none" dirty="0">
                <a:solidFill>
                  <a:srgbClr val="000000"/>
                </a:solidFill>
                <a:latin typeface="Calibri" panose="020F0502020204030204" pitchFamily="34" charset="0"/>
                <a:cs typeface="Calibri" panose="020F0502020204030204" pitchFamily="34" charset="0"/>
              </a:rPr>
              <a:t>, </a:t>
            </a:r>
            <a:r>
              <a:rPr lang="fr-FR" sz="1600" u="none" dirty="0" err="1">
                <a:solidFill>
                  <a:srgbClr val="000000"/>
                </a:solidFill>
                <a:latin typeface="Calibri" panose="020F0502020204030204" pitchFamily="34" charset="0"/>
                <a:cs typeface="Calibri" panose="020F0502020204030204" pitchFamily="34" charset="0"/>
              </a:rPr>
              <a:t>antistigmatisation</a:t>
            </a:r>
            <a:r>
              <a:rPr lang="fr-FR" sz="1600" u="none" dirty="0">
                <a:solidFill>
                  <a:srgbClr val="000000"/>
                </a:solidFill>
                <a:latin typeface="Calibri" panose="020F0502020204030204" pitchFamily="34" charset="0"/>
                <a:cs typeface="Calibri" panose="020F0502020204030204" pitchFamily="34" charset="0"/>
              </a:rPr>
              <a:t> et anti-oppression. Les fournisseurs de soins de santé encouragent une culture fondée sur la compassion, la prise en compte des traumatismes, l’absence de préjugés et le respect de la diversité des personnes. Ils doivent établir un climat de confiance avec les personnes atteintes d’un trouble alimentaire et leurs familles et aidants, œuvrer à faire tomber les obstacles à l’accès aux soins et fournir des soins de façon équitable.</a:t>
            </a:r>
            <a:endParaRPr lang="en-CA" sz="1350" u="none" dirty="0">
              <a:solidFill>
                <a:srgbClr val="000000"/>
              </a:solidFill>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0482080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280" y="219947"/>
            <a:ext cx="7122893" cy="874432"/>
          </a:xfrm>
        </p:spPr>
        <p:txBody>
          <a:bodyPr anchor="t"/>
          <a:lstStyle/>
          <a:p>
            <a:pPr>
              <a:lnSpc>
                <a:spcPct val="90000"/>
              </a:lnSpc>
            </a:pPr>
            <a:r>
              <a:rPr lang="fr-CA" sz="2400" b="0" dirty="0">
                <a:solidFill>
                  <a:schemeClr val="tx1"/>
                </a:solidFill>
                <a:latin typeface="Calibri"/>
                <a:ea typeface="MS PGothic"/>
                <a:cs typeface="Calibri"/>
              </a:rPr>
              <a:t>Énoncé de qualité 9</a:t>
            </a:r>
            <a:br>
              <a:rPr lang="fr-CA" sz="1800" b="0" dirty="0"/>
            </a:br>
            <a:r>
              <a:rPr lang="fr-FR" dirty="0">
                <a:solidFill>
                  <a:schemeClr val="tx1"/>
                </a:solidFill>
                <a:latin typeface="Calibri"/>
                <a:ea typeface="MS PGothic"/>
                <a:cs typeface="Calibri"/>
              </a:rPr>
              <a:t>Soins pour les personnes ne recevant pas de traitement actif</a:t>
            </a:r>
            <a:endParaRPr lang="en-CA" b="0" dirty="0">
              <a:solidFill>
                <a:schemeClr val="tx1"/>
              </a:solidFill>
              <a:cs typeface="Calibri" panose="020F0502020204030204" pitchFamily="34" charset="0"/>
            </a:endParaRPr>
          </a:p>
        </p:txBody>
      </p:sp>
      <p:sp>
        <p:nvSpPr>
          <p:cNvPr id="3" name="Rectangle 2"/>
          <p:cNvSpPr/>
          <p:nvPr/>
        </p:nvSpPr>
        <p:spPr>
          <a:xfrm>
            <a:off x="1430594" y="1976283"/>
            <a:ext cx="6120580" cy="1482213"/>
          </a:xfrm>
          <a:prstGeom prst="rect">
            <a:avLst/>
          </a:prstGeom>
          <a:solidFill>
            <a:schemeClr val="bg1"/>
          </a:solidFill>
          <a:ln w="25400">
            <a:solidFill>
              <a:srgbClr val="00B2E3"/>
            </a:solidFill>
          </a:ln>
          <a:effectLst>
            <a:outerShdw blurRad="50800" dist="38100" dir="2700000" algn="tl" rotWithShape="0">
              <a:prstClr val="black">
                <a:alpha val="40000"/>
              </a:prstClr>
            </a:outerShdw>
          </a:effectLst>
        </p:spPr>
        <p:txBody>
          <a:bodyPr wrap="square" lIns="81000" tIns="81000" rIns="81000" bIns="81000" anchor="ctr">
            <a:noAutofit/>
          </a:bodyPr>
          <a:lstStyle/>
          <a:p>
            <a:pPr defTabSz="257175"/>
            <a:r>
              <a:rPr lang="fr-FR" sz="1600" u="none" dirty="0">
                <a:solidFill>
                  <a:srgbClr val="000000"/>
                </a:solidFill>
                <a:latin typeface="Calibri" panose="020F0502020204030204" pitchFamily="34" charset="0"/>
                <a:cs typeface="Calibri" panose="020F0502020204030204" pitchFamily="34" charset="0"/>
              </a:rPr>
              <a:t>Les personnes atteintes d’un trouble alimentaire qui ne reçoivent pas de traitement actif se voient offrir une surveillance médicale, un soutien et un suivi répondant à leurs besoins et leurs préférences.</a:t>
            </a:r>
          </a:p>
        </p:txBody>
      </p:sp>
    </p:spTree>
    <p:custDataLst>
      <p:tags r:id="rId1"/>
    </p:custDataLst>
    <p:extLst>
      <p:ext uri="{BB962C8B-B14F-4D97-AF65-F5344CB8AC3E}">
        <p14:creationId xmlns:p14="http://schemas.microsoft.com/office/powerpoint/2010/main" val="41842885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C73D60E-78B0-7E47-9D34-8EB811DA664E}"/>
              </a:ext>
            </a:extLst>
          </p:cNvPr>
          <p:cNvSpPr>
            <a:spLocks noGrp="1"/>
          </p:cNvSpPr>
          <p:nvPr>
            <p:ph type="title"/>
          </p:nvPr>
        </p:nvSpPr>
        <p:spPr>
          <a:xfrm>
            <a:off x="841647" y="1340392"/>
            <a:ext cx="4561451" cy="1477321"/>
          </a:xfrm>
        </p:spPr>
        <p:txBody>
          <a:bodyPr/>
          <a:lstStyle/>
          <a:p>
            <a:r>
              <a:rPr lang="fr-FR" sz="4000" u="none" dirty="0">
                <a:solidFill>
                  <a:schemeClr val="bg1"/>
                </a:solidFill>
                <a:latin typeface="Calibri" panose="020F0502020204030204" pitchFamily="34" charset="0"/>
                <a:cs typeface="Calibri" panose="020F0502020204030204" pitchFamily="34" charset="0"/>
              </a:rPr>
              <a:t>Mesure à l’appui de l’amélioration</a:t>
            </a:r>
            <a:br>
              <a:rPr lang="en-US" sz="4000" u="none" kern="0" dirty="0">
                <a:solidFill>
                  <a:schemeClr val="tx1"/>
                </a:solidFill>
                <a:latin typeface="Calibri" panose="020F0502020204030204" pitchFamily="34" charset="0"/>
                <a:cs typeface="Calibri" panose="020F0502020204030204" pitchFamily="34" charset="0"/>
              </a:rPr>
            </a:br>
            <a:br>
              <a:rPr lang="en-US" dirty="0">
                <a:solidFill>
                  <a:schemeClr val="bg1"/>
                </a:solidFill>
              </a:rPr>
            </a:br>
            <a:endParaRPr lang="en-US" dirty="0">
              <a:solidFill>
                <a:schemeClr val="bg1"/>
              </a:solidFill>
            </a:endParaRPr>
          </a:p>
        </p:txBody>
      </p:sp>
      <p:cxnSp>
        <p:nvCxnSpPr>
          <p:cNvPr id="6" name="Straight Connector 5">
            <a:extLst>
              <a:ext uri="{FF2B5EF4-FFF2-40B4-BE49-F238E27FC236}">
                <a16:creationId xmlns:a16="http://schemas.microsoft.com/office/drawing/2014/main" id="{62E9FA32-5791-764B-B79E-41FB9C62485C}"/>
              </a:ext>
            </a:extLst>
          </p:cNvPr>
          <p:cNvCxnSpPr>
            <a:cxnSpLocks/>
          </p:cNvCxnSpPr>
          <p:nvPr/>
        </p:nvCxnSpPr>
        <p:spPr bwMode="auto">
          <a:xfrm>
            <a:off x="1491624" y="2695075"/>
            <a:ext cx="3080377" cy="0"/>
          </a:xfrm>
          <a:prstGeom prst="line">
            <a:avLst/>
          </a:prstGeom>
          <a:solidFill>
            <a:srgbClr val="FFFF00"/>
          </a:solidFill>
          <a:ln w="66675" cap="flat" cmpd="sng" algn="ctr">
            <a:solidFill>
              <a:srgbClr val="00B2E3"/>
            </a:solidFill>
            <a:prstDash val="solid"/>
            <a:round/>
            <a:headEnd type="none" w="med" len="med"/>
            <a:tailEnd type="none" w="med" len="med"/>
          </a:ln>
          <a:effectLst/>
        </p:spPr>
      </p:cxnSp>
    </p:spTree>
    <p:custDataLst>
      <p:tags r:id="rId1"/>
    </p:custDataLst>
    <p:extLst>
      <p:ext uri="{BB962C8B-B14F-4D97-AF65-F5344CB8AC3E}">
        <p14:creationId xmlns:p14="http://schemas.microsoft.com/office/powerpoint/2010/main" val="374371084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00692" y="178905"/>
            <a:ext cx="7602877" cy="874432"/>
          </a:xfrm>
        </p:spPr>
        <p:txBody>
          <a:bodyPr/>
          <a:lstStyle/>
          <a:p>
            <a:r>
              <a:rPr lang="fr-CA" dirty="0">
                <a:solidFill>
                  <a:schemeClr val="tx1"/>
                </a:solidFill>
                <a:latin typeface="Calibri" panose="020F0502020204030204" pitchFamily="34" charset="0"/>
                <a:cs typeface="Calibri" panose="020F0502020204030204" pitchFamily="34" charset="0"/>
              </a:rPr>
              <a:t>Indicateurs pouvant être mesurés à l’aide de données provinciales </a:t>
            </a:r>
            <a:endParaRPr lang="en-US" dirty="0">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37562" y="1477696"/>
            <a:ext cx="7962472" cy="2983692"/>
          </a:xfrm>
        </p:spPr>
        <p:txBody>
          <a:bodyPr/>
          <a:lstStyle/>
          <a:p>
            <a:pPr>
              <a:spcAft>
                <a:spcPts val="0"/>
              </a:spcAft>
            </a:pPr>
            <a:r>
              <a:rPr lang="fr-FR" sz="2000" dirty="0"/>
              <a:t>Taux de visites au service d’urgence liées à un trouble alimentaire au cours de l’an dernier</a:t>
            </a:r>
          </a:p>
          <a:p>
            <a:pPr>
              <a:spcAft>
                <a:spcPts val="0"/>
              </a:spcAft>
            </a:pPr>
            <a:r>
              <a:rPr lang="fr-FR" sz="2000" dirty="0"/>
              <a:t>Taux d’admissions à l’hôpital liées à un trouble alimentaire au cours de l’an dernier</a:t>
            </a:r>
          </a:p>
          <a:p>
            <a:pPr>
              <a:spcAft>
                <a:spcPts val="0"/>
              </a:spcAft>
            </a:pPr>
            <a:r>
              <a:rPr lang="fr-FR" sz="2000" dirty="0"/>
              <a:t>Pourcentage de personnes s’étant rendues au service d’urgence pour un trouble alimentaire au cours de l’an dernier pour qui le service d’urgence a été le premier interlocuteur en matière de soins de santé mentale et de lutte contre la toxicomanie</a:t>
            </a:r>
          </a:p>
          <a:p>
            <a:pPr>
              <a:spcAft>
                <a:spcPts val="0"/>
              </a:spcAft>
            </a:pPr>
            <a:endParaRPr lang="en-US" dirty="0"/>
          </a:p>
        </p:txBody>
      </p:sp>
    </p:spTree>
    <p:custDataLst>
      <p:tags r:id="rId1"/>
    </p:custDataLst>
    <p:extLst>
      <p:ext uri="{BB962C8B-B14F-4D97-AF65-F5344CB8AC3E}">
        <p14:creationId xmlns:p14="http://schemas.microsoft.com/office/powerpoint/2010/main" val="16310748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11D4A-5A4B-42C8-B41D-A880D1F100FA}"/>
              </a:ext>
            </a:extLst>
          </p:cNvPr>
          <p:cNvSpPr>
            <a:spLocks noGrp="1"/>
          </p:cNvSpPr>
          <p:nvPr>
            <p:ph type="title"/>
          </p:nvPr>
        </p:nvSpPr>
        <p:spPr>
          <a:xfrm>
            <a:off x="421240" y="122129"/>
            <a:ext cx="7674796" cy="874432"/>
          </a:xfrm>
        </p:spPr>
        <p:txBody>
          <a:bodyPr/>
          <a:lstStyle/>
          <a:p>
            <a:r>
              <a:rPr lang="fr-CA" dirty="0">
                <a:solidFill>
                  <a:schemeClr val="tx1"/>
                </a:solidFill>
                <a:latin typeface="Calibri" panose="020F0502020204030204" pitchFamily="34" charset="0"/>
                <a:cs typeface="Calibri" panose="020F0502020204030204" pitchFamily="34" charset="0"/>
              </a:rPr>
              <a:t>Indicateurs ne pouvant être mesurés qu’à l’aide de données locales</a:t>
            </a:r>
            <a:endParaRPr lang="en-US" dirty="0">
              <a:solidFill>
                <a:schemeClr val="tx1"/>
              </a:solidFill>
              <a:cs typeface="Calibri" panose="020F0502020204030204" pitchFamily="34" charset="0"/>
            </a:endParaRPr>
          </a:p>
        </p:txBody>
      </p:sp>
      <p:sp>
        <p:nvSpPr>
          <p:cNvPr id="5" name="Content Placeholder 4">
            <a:extLst>
              <a:ext uri="{FF2B5EF4-FFF2-40B4-BE49-F238E27FC236}">
                <a16:creationId xmlns:a16="http://schemas.microsoft.com/office/drawing/2014/main" id="{4EF0EEC0-5334-49B7-B18E-C32A3037E22F}"/>
              </a:ext>
            </a:extLst>
          </p:cNvPr>
          <p:cNvSpPr>
            <a:spLocks noGrp="1"/>
          </p:cNvSpPr>
          <p:nvPr>
            <p:ph idx="1"/>
          </p:nvPr>
        </p:nvSpPr>
        <p:spPr>
          <a:xfrm>
            <a:off x="421240" y="1548581"/>
            <a:ext cx="8106311" cy="2142482"/>
          </a:xfrm>
        </p:spPr>
        <p:txBody>
          <a:bodyPr/>
          <a:lstStyle/>
          <a:p>
            <a:pPr lvl="0"/>
            <a:r>
              <a:rPr lang="fr-FR" dirty="0"/>
              <a:t>Pourcentage de personnes atteintes d’un trouble alimentaire qui déclarent une amélioration de leur qualité de vie</a:t>
            </a:r>
            <a:endParaRPr lang="en-US" dirty="0"/>
          </a:p>
        </p:txBody>
      </p:sp>
    </p:spTree>
    <p:custDataLst>
      <p:tags r:id="rId1"/>
    </p:custDataLst>
    <p:extLst>
      <p:ext uri="{BB962C8B-B14F-4D97-AF65-F5344CB8AC3E}">
        <p14:creationId xmlns:p14="http://schemas.microsoft.com/office/powerpoint/2010/main" val="19370835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966" y="154112"/>
            <a:ext cx="6429286" cy="721370"/>
          </a:xfrm>
        </p:spPr>
        <p:txBody>
          <a:bodyPr/>
          <a:lstStyle/>
          <a:p>
            <a:r>
              <a:rPr lang="fr-CA" sz="3600" dirty="0">
                <a:solidFill>
                  <a:schemeClr val="tx1"/>
                </a:solidFill>
                <a:latin typeface="Calibri" panose="020F0502020204030204" pitchFamily="34" charset="0"/>
                <a:cs typeface="Calibri" panose="020F0502020204030204" pitchFamily="34" charset="0"/>
              </a:rPr>
              <a:t>Normes de qualité</a:t>
            </a:r>
            <a:endParaRPr lang="en-CA" dirty="0">
              <a:solidFill>
                <a:schemeClr val="tx1"/>
              </a:solidFill>
              <a:cs typeface="Calibri" panose="020F0502020204030204" pitchFamily="34" charset="0"/>
            </a:endParaRPr>
          </a:p>
        </p:txBody>
      </p:sp>
      <p:graphicFrame>
        <p:nvGraphicFramePr>
          <p:cNvPr id="4" name="Diagram 3"/>
          <p:cNvGraphicFramePr/>
          <p:nvPr>
            <p:extLst>
              <p:ext uri="{D42A27DB-BD31-4B8C-83A1-F6EECF244321}">
                <p14:modId xmlns:p14="http://schemas.microsoft.com/office/powerpoint/2010/main" val="3091027274"/>
              </p:ext>
            </p:extLst>
          </p:nvPr>
        </p:nvGraphicFramePr>
        <p:xfrm>
          <a:off x="1157378" y="1160967"/>
          <a:ext cx="6429285" cy="34004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ustDataLst>
      <p:tags r:id="rId1"/>
    </p:custDataLst>
    <p:extLst>
      <p:ext uri="{BB962C8B-B14F-4D97-AF65-F5344CB8AC3E}">
        <p14:creationId xmlns:p14="http://schemas.microsoft.com/office/powerpoint/2010/main" val="37897590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4651" y="244324"/>
            <a:ext cx="7307318" cy="1031282"/>
          </a:xfrm>
        </p:spPr>
        <p:txBody>
          <a:bodyPr/>
          <a:lstStyle/>
          <a:p>
            <a:r>
              <a:rPr lang="en-US" dirty="0">
                <a:solidFill>
                  <a:schemeClr val="tx1"/>
                </a:solidFill>
                <a:cs typeface="Calibri" panose="020F0502020204030204" pitchFamily="34" charset="0"/>
              </a:rPr>
              <a:t>Sources de </a:t>
            </a:r>
            <a:r>
              <a:rPr lang="en-US" dirty="0" err="1">
                <a:solidFill>
                  <a:schemeClr val="tx1"/>
                </a:solidFill>
                <a:cs typeface="Calibri" panose="020F0502020204030204" pitchFamily="34" charset="0"/>
              </a:rPr>
              <a:t>données</a:t>
            </a:r>
            <a:r>
              <a:rPr lang="en-US" dirty="0">
                <a:solidFill>
                  <a:schemeClr val="tx1"/>
                </a:solidFill>
                <a:cs typeface="Calibri" panose="020F0502020204030204" pitchFamily="34" charset="0"/>
              </a:rPr>
              <a:t> et </a:t>
            </a:r>
            <a:r>
              <a:rPr lang="en-US" dirty="0" err="1">
                <a:solidFill>
                  <a:schemeClr val="tx1"/>
                </a:solidFill>
                <a:cs typeface="Calibri" panose="020F0502020204030204" pitchFamily="34" charset="0"/>
              </a:rPr>
              <a:t>avis</a:t>
            </a:r>
            <a:r>
              <a:rPr lang="en-US" dirty="0">
                <a:solidFill>
                  <a:schemeClr val="tx1"/>
                </a:solidFill>
                <a:cs typeface="Calibri" panose="020F0502020204030204" pitchFamily="34" charset="0"/>
              </a:rPr>
              <a:t> de non-</a:t>
            </a:r>
            <a:r>
              <a:rPr lang="en-US" dirty="0" err="1">
                <a:solidFill>
                  <a:schemeClr val="tx1"/>
                </a:solidFill>
                <a:cs typeface="Calibri" panose="020F0502020204030204" pitchFamily="34" charset="0"/>
              </a:rPr>
              <a:t>responsabilité</a:t>
            </a:r>
            <a:br>
              <a:rPr lang="en-US" dirty="0">
                <a:solidFill>
                  <a:schemeClr val="tx1"/>
                </a:solidFill>
                <a:cs typeface="Calibri" panose="020F0502020204030204" pitchFamily="34" charset="0"/>
              </a:rPr>
            </a:br>
            <a:endParaRPr lang="en-CA" dirty="0">
              <a:solidFill>
                <a:schemeClr val="tx1"/>
              </a:solidFill>
              <a:cs typeface="Calibri" panose="020F0502020204030204" pitchFamily="34" charset="0"/>
            </a:endParaRPr>
          </a:p>
        </p:txBody>
      </p:sp>
      <p:sp>
        <p:nvSpPr>
          <p:cNvPr id="3" name="Content Placeholder 2"/>
          <p:cNvSpPr>
            <a:spLocks noGrp="1"/>
          </p:cNvSpPr>
          <p:nvPr>
            <p:ph idx="1"/>
          </p:nvPr>
        </p:nvSpPr>
        <p:spPr>
          <a:xfrm>
            <a:off x="354651" y="1506342"/>
            <a:ext cx="8064631" cy="3186354"/>
          </a:xfrm>
        </p:spPr>
        <p:txBody>
          <a:bodyPr/>
          <a:lstStyle/>
          <a:p>
            <a:pPr marL="342900" lvl="0" indent="-342900" eaLnBrk="0" fontAlgn="base" hangingPunct="0">
              <a:buFont typeface="Times New Roman" panose="02020603050405020304" pitchFamily="18" charset="0"/>
              <a:buChar char="•"/>
              <a:tabLst>
                <a:tab pos="457200" algn="l"/>
              </a:tabLst>
            </a:pPr>
            <a:r>
              <a:rPr lang="fr-CA" sz="1800" dirty="0">
                <a:solidFill>
                  <a:srgbClr val="000000"/>
                </a:solidFill>
                <a:effectLst/>
                <a:latin typeface="Calibri" panose="020F0502020204030204" pitchFamily="34" charset="0"/>
                <a:ea typeface="MS PGothic" panose="020B0600070205080204" pitchFamily="34" charset="-128"/>
              </a:rPr>
              <a:t>Les données utilisées dans cette présentation sont extraites d’</a:t>
            </a:r>
            <a:r>
              <a:rPr lang="fr-CA" sz="1800" dirty="0" err="1">
                <a:solidFill>
                  <a:srgbClr val="000000"/>
                </a:solidFill>
                <a:effectLst/>
                <a:latin typeface="Calibri" panose="020F0502020204030204" pitchFamily="34" charset="0"/>
                <a:ea typeface="MS PGothic" panose="020B0600070205080204" pitchFamily="34" charset="-128"/>
              </a:rPr>
              <a:t>IntelliHealth</a:t>
            </a:r>
            <a:r>
              <a:rPr lang="fr-CA" sz="1800" dirty="0">
                <a:solidFill>
                  <a:srgbClr val="000000"/>
                </a:solidFill>
                <a:effectLst/>
                <a:latin typeface="Calibri" panose="020F0502020204030204" pitchFamily="34" charset="0"/>
                <a:ea typeface="MS PGothic" panose="020B0600070205080204" pitchFamily="34" charset="-128"/>
              </a:rPr>
              <a:t> Ontario, un registre de données maintenu par le ministère de la Santé de l’Ontario</a:t>
            </a:r>
            <a:endParaRPr lang="en-CA" sz="1800" dirty="0">
              <a:effectLst/>
              <a:latin typeface="Times New Roman" panose="02020603050405020304" pitchFamily="18" charset="0"/>
              <a:ea typeface="Times New Roman" panose="02020603050405020304" pitchFamily="18" charset="0"/>
            </a:endParaRPr>
          </a:p>
          <a:p>
            <a:pPr marL="342900" lvl="0" indent="-342900" eaLnBrk="0" fontAlgn="base" hangingPunct="0">
              <a:buFont typeface="Times New Roman" panose="02020603050405020304" pitchFamily="18" charset="0"/>
              <a:buChar char="•"/>
              <a:tabLst>
                <a:tab pos="457200" algn="l"/>
              </a:tabLst>
            </a:pPr>
            <a:r>
              <a:rPr lang="fr-CA" sz="1800" dirty="0">
                <a:solidFill>
                  <a:srgbClr val="000000"/>
                </a:solidFill>
                <a:effectLst/>
                <a:latin typeface="Calibri" panose="020F0502020204030204" pitchFamily="34" charset="0"/>
                <a:ea typeface="MS PGothic" panose="020B0600070205080204" pitchFamily="34" charset="-128"/>
              </a:rPr>
              <a:t>Les sources de données auxquelles nous avons accédé par l’entremise d’</a:t>
            </a:r>
            <a:r>
              <a:rPr lang="fr-CA" sz="1800" dirty="0" err="1">
                <a:solidFill>
                  <a:srgbClr val="000000"/>
                </a:solidFill>
                <a:effectLst/>
                <a:latin typeface="Calibri" panose="020F0502020204030204" pitchFamily="34" charset="0"/>
                <a:ea typeface="MS PGothic" panose="020B0600070205080204" pitchFamily="34" charset="-128"/>
              </a:rPr>
              <a:t>IntelliHealth</a:t>
            </a:r>
            <a:r>
              <a:rPr lang="fr-CA" sz="1800" dirty="0">
                <a:solidFill>
                  <a:srgbClr val="000000"/>
                </a:solidFill>
                <a:effectLst/>
                <a:latin typeface="Calibri" panose="020F0502020204030204" pitchFamily="34" charset="0"/>
                <a:ea typeface="MS PGothic" panose="020B0600070205080204" pitchFamily="34" charset="-128"/>
              </a:rPr>
              <a:t> incluent la Base de données sur les congés des patients (BDCP) et le Système d’information ontarien sur la santé mentale (SIOSM) de l’Institut canadien d’information sur la santé (ICIS). Les analyses, conclusions, opinions et </a:t>
            </a:r>
            <a:r>
              <a:rPr lang="fr-CA" sz="1800" dirty="0">
                <a:solidFill>
                  <a:srgbClr val="000000"/>
                </a:solidFill>
              </a:rPr>
              <a:t>é</a:t>
            </a:r>
            <a:r>
              <a:rPr lang="fr-CA" sz="1800" dirty="0">
                <a:solidFill>
                  <a:srgbClr val="000000"/>
                </a:solidFill>
                <a:effectLst/>
                <a:latin typeface="Calibri" panose="020F0502020204030204" pitchFamily="34" charset="0"/>
                <a:ea typeface="MS PGothic" panose="020B0600070205080204" pitchFamily="34" charset="-128"/>
              </a:rPr>
              <a:t>noncés fournis dans la présente sont celles des auteurs, mais ne reflètent pas nécessairement celles de l’ICIS </a:t>
            </a:r>
            <a:endParaRPr lang="en-CA" sz="1800" dirty="0">
              <a:effectLst/>
              <a:latin typeface="Times New Roman" panose="02020603050405020304" pitchFamily="18" charset="0"/>
              <a:ea typeface="Times New Roman" panose="02020603050405020304" pitchFamily="18" charset="0"/>
            </a:endParaRPr>
          </a:p>
          <a:p>
            <a:pPr>
              <a:lnSpc>
                <a:spcPct val="107000"/>
              </a:lnSpc>
              <a:spcAft>
                <a:spcPts val="800"/>
              </a:spcAft>
            </a:pP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80094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B2E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012AA5-F88B-A34C-A8BF-8576F08F6565}"/>
              </a:ext>
            </a:extLst>
          </p:cNvPr>
          <p:cNvPicPr>
            <a:picLocks noChangeAspect="1"/>
          </p:cNvPicPr>
          <p:nvPr/>
        </p:nvPicPr>
        <p:blipFill>
          <a:blip r:embed="rId3"/>
          <a:srcRect t="330" b="330"/>
          <a:stretch/>
        </p:blipFill>
        <p:spPr>
          <a:xfrm>
            <a:off x="0" y="961"/>
            <a:ext cx="6857985" cy="5142539"/>
          </a:xfrm>
          <a:prstGeom prst="rect">
            <a:avLst/>
          </a:prstGeom>
        </p:spPr>
      </p:pic>
      <p:sp>
        <p:nvSpPr>
          <p:cNvPr id="6" name="TextBox 5">
            <a:extLst>
              <a:ext uri="{FF2B5EF4-FFF2-40B4-BE49-F238E27FC236}">
                <a16:creationId xmlns:a16="http://schemas.microsoft.com/office/drawing/2014/main" id="{39F7DEF2-E6D1-034D-89EF-AC7EAECC81E8}"/>
              </a:ext>
            </a:extLst>
          </p:cNvPr>
          <p:cNvSpPr txBox="1"/>
          <p:nvPr/>
        </p:nvSpPr>
        <p:spPr>
          <a:xfrm>
            <a:off x="485438" y="421990"/>
            <a:ext cx="3706417" cy="854080"/>
          </a:xfrm>
          <a:prstGeom prst="rect">
            <a:avLst/>
          </a:prstGeom>
          <a:noFill/>
        </p:spPr>
        <p:txBody>
          <a:bodyPr wrap="square" rtlCol="0">
            <a:spAutoFit/>
          </a:bodyPr>
          <a:lstStyle/>
          <a:p>
            <a:r>
              <a:rPr lang="en-US" sz="4950" u="none" dirty="0">
                <a:solidFill>
                  <a:schemeClr val="bg1"/>
                </a:solidFill>
                <a:latin typeface="Calibri" panose="020F0502020204030204" pitchFamily="34" charset="0"/>
                <a:cs typeface="Calibri" panose="020F0502020204030204" pitchFamily="34" charset="0"/>
              </a:rPr>
              <a:t>Merci.</a:t>
            </a:r>
          </a:p>
        </p:txBody>
      </p:sp>
      <p:sp>
        <p:nvSpPr>
          <p:cNvPr id="8" name="TextBox 7">
            <a:extLst>
              <a:ext uri="{FF2B5EF4-FFF2-40B4-BE49-F238E27FC236}">
                <a16:creationId xmlns:a16="http://schemas.microsoft.com/office/drawing/2014/main" id="{DDC75662-1920-A64B-BD35-F37518D39145}"/>
              </a:ext>
            </a:extLst>
          </p:cNvPr>
          <p:cNvSpPr txBox="1"/>
          <p:nvPr/>
        </p:nvSpPr>
        <p:spPr>
          <a:xfrm>
            <a:off x="485439" y="1818526"/>
            <a:ext cx="3590818" cy="223138"/>
          </a:xfrm>
          <a:prstGeom prst="rect">
            <a:avLst/>
          </a:prstGeom>
          <a:noFill/>
        </p:spPr>
        <p:txBody>
          <a:bodyPr wrap="square" lIns="68580" tIns="34290" rIns="68580" bIns="34290" rtlCol="0" anchor="t">
            <a:spAutoFit/>
          </a:bodyPr>
          <a:lstStyle/>
          <a:p>
            <a:r>
              <a:rPr lang="en-CA" sz="1000" u="none" spc="300" dirty="0">
                <a:solidFill>
                  <a:schemeClr val="bg1"/>
                </a:solidFill>
                <a:latin typeface="Calibri" panose="020F0502020204030204" pitchFamily="34" charset="0"/>
              </a:rPr>
              <a:t>POURSUIVONS LA CONVERSATION </a:t>
            </a:r>
            <a:endParaRPr lang="en-US" sz="1000" u="none" spc="300" dirty="0">
              <a:solidFill>
                <a:schemeClr val="bg1"/>
              </a:solidFill>
            </a:endParaRPr>
          </a:p>
        </p:txBody>
      </p:sp>
      <p:sp>
        <p:nvSpPr>
          <p:cNvPr id="9" name="TextBox 8">
            <a:extLst>
              <a:ext uri="{FF2B5EF4-FFF2-40B4-BE49-F238E27FC236}">
                <a16:creationId xmlns:a16="http://schemas.microsoft.com/office/drawing/2014/main" id="{FA829FEF-9234-4E4B-A150-1B43266607EB}"/>
              </a:ext>
            </a:extLst>
          </p:cNvPr>
          <p:cNvSpPr txBox="1"/>
          <p:nvPr/>
        </p:nvSpPr>
        <p:spPr>
          <a:xfrm>
            <a:off x="906378" y="2211088"/>
            <a:ext cx="3590818" cy="242374"/>
          </a:xfrm>
          <a:prstGeom prst="rect">
            <a:avLst/>
          </a:prstGeom>
          <a:noFill/>
        </p:spPr>
        <p:txBody>
          <a:bodyPr wrap="square" rtlCol="0">
            <a:spAutoFit/>
          </a:bodyPr>
          <a:lstStyle/>
          <a:p>
            <a:r>
              <a:rPr lang="en-CA" sz="975" u="none">
                <a:solidFill>
                  <a:schemeClr val="bg1"/>
                </a:solidFill>
                <a:latin typeface="Calibri" panose="020F0502020204030204" pitchFamily="34" charset="0"/>
              </a:rPr>
              <a:t>HQOntario.ca | OntarioHealth.ca</a:t>
            </a:r>
            <a:endParaRPr lang="en-US" sz="975" u="none" spc="225">
              <a:solidFill>
                <a:schemeClr val="bg1"/>
              </a:solidFill>
            </a:endParaRPr>
          </a:p>
        </p:txBody>
      </p:sp>
      <p:sp>
        <p:nvSpPr>
          <p:cNvPr id="11" name="TextBox 10">
            <a:extLst>
              <a:ext uri="{FF2B5EF4-FFF2-40B4-BE49-F238E27FC236}">
                <a16:creationId xmlns:a16="http://schemas.microsoft.com/office/drawing/2014/main" id="{6C38B7F9-70B7-124C-BE68-9E43569FC114}"/>
              </a:ext>
            </a:extLst>
          </p:cNvPr>
          <p:cNvSpPr txBox="1"/>
          <p:nvPr/>
        </p:nvSpPr>
        <p:spPr>
          <a:xfrm>
            <a:off x="906378" y="2617838"/>
            <a:ext cx="3590818" cy="246221"/>
          </a:xfrm>
          <a:prstGeom prst="rect">
            <a:avLst/>
          </a:prstGeom>
          <a:noFill/>
        </p:spPr>
        <p:txBody>
          <a:bodyPr wrap="square" rtlCol="0">
            <a:spAutoFit/>
          </a:bodyPr>
          <a:lstStyle/>
          <a:p>
            <a:r>
              <a:rPr lang="en-US" sz="1000" u="none" dirty="0">
                <a:solidFill>
                  <a:schemeClr val="bg1"/>
                </a:solidFill>
                <a:latin typeface="Calibri" panose="020F0502020204030204" pitchFamily="34" charset="0"/>
                <a:cs typeface="Calibri" panose="020F0502020204030204" pitchFamily="34" charset="0"/>
              </a:rPr>
              <a:t>@SanteOntarioSO</a:t>
            </a:r>
          </a:p>
        </p:txBody>
      </p:sp>
      <p:sp>
        <p:nvSpPr>
          <p:cNvPr id="12" name="TextBox 11">
            <a:extLst>
              <a:ext uri="{FF2B5EF4-FFF2-40B4-BE49-F238E27FC236}">
                <a16:creationId xmlns:a16="http://schemas.microsoft.com/office/drawing/2014/main" id="{6705E6EC-0BC7-6543-9790-AED13F82237A}"/>
              </a:ext>
            </a:extLst>
          </p:cNvPr>
          <p:cNvSpPr txBox="1"/>
          <p:nvPr/>
        </p:nvSpPr>
        <p:spPr>
          <a:xfrm>
            <a:off x="906378" y="3005670"/>
            <a:ext cx="3590818" cy="242374"/>
          </a:xfrm>
          <a:prstGeom prst="rect">
            <a:avLst/>
          </a:prstGeom>
          <a:noFill/>
        </p:spPr>
        <p:txBody>
          <a:bodyPr wrap="square" rtlCol="0">
            <a:spAutoFit/>
          </a:bodyPr>
          <a:lstStyle/>
          <a:p>
            <a:r>
              <a:rPr lang="en-US" sz="975" u="none">
                <a:solidFill>
                  <a:schemeClr val="bg1"/>
                </a:solidFill>
                <a:latin typeface="Calibri" panose="020F0502020204030204" pitchFamily="34" charset="0"/>
                <a:cs typeface="Calibri" panose="020F0502020204030204" pitchFamily="34" charset="0"/>
              </a:rPr>
              <a:t>Ontario Health</a:t>
            </a:r>
          </a:p>
        </p:txBody>
      </p:sp>
      <p:sp>
        <p:nvSpPr>
          <p:cNvPr id="13" name="TextBox 12">
            <a:extLst>
              <a:ext uri="{FF2B5EF4-FFF2-40B4-BE49-F238E27FC236}">
                <a16:creationId xmlns:a16="http://schemas.microsoft.com/office/drawing/2014/main" id="{6E3FF7C7-6D21-954E-B75B-B4DC421E4031}"/>
              </a:ext>
            </a:extLst>
          </p:cNvPr>
          <p:cNvSpPr txBox="1"/>
          <p:nvPr/>
        </p:nvSpPr>
        <p:spPr>
          <a:xfrm>
            <a:off x="906378" y="3412420"/>
            <a:ext cx="3590818" cy="246221"/>
          </a:xfrm>
          <a:prstGeom prst="rect">
            <a:avLst/>
          </a:prstGeom>
          <a:noFill/>
        </p:spPr>
        <p:txBody>
          <a:bodyPr wrap="square" rtlCol="0">
            <a:spAutoFit/>
          </a:bodyPr>
          <a:lstStyle/>
          <a:p>
            <a:r>
              <a:rPr lang="en-US" sz="1000" u="none" dirty="0">
                <a:solidFill>
                  <a:schemeClr val="bg1"/>
                </a:solidFill>
                <a:latin typeface="Calibri" panose="020F0502020204030204" pitchFamily="34" charset="0"/>
                <a:cs typeface="Calibri" panose="020F0502020204030204" pitchFamily="34" charset="0"/>
              </a:rPr>
              <a:t>@SanteOntarioSO</a:t>
            </a:r>
          </a:p>
        </p:txBody>
      </p:sp>
      <p:sp>
        <p:nvSpPr>
          <p:cNvPr id="14" name="TextBox 13">
            <a:extLst>
              <a:ext uri="{FF2B5EF4-FFF2-40B4-BE49-F238E27FC236}">
                <a16:creationId xmlns:a16="http://schemas.microsoft.com/office/drawing/2014/main" id="{884D50C7-CBE9-8D44-9BD0-B755856F0FB4}"/>
              </a:ext>
            </a:extLst>
          </p:cNvPr>
          <p:cNvSpPr txBox="1"/>
          <p:nvPr/>
        </p:nvSpPr>
        <p:spPr>
          <a:xfrm>
            <a:off x="906378" y="3804982"/>
            <a:ext cx="3590818" cy="242374"/>
          </a:xfrm>
          <a:prstGeom prst="rect">
            <a:avLst/>
          </a:prstGeom>
          <a:noFill/>
        </p:spPr>
        <p:txBody>
          <a:bodyPr wrap="square" rtlCol="0">
            <a:spAutoFit/>
          </a:bodyPr>
          <a:lstStyle/>
          <a:p>
            <a:r>
              <a:rPr lang="en-US" sz="975" u="none" dirty="0">
                <a:solidFill>
                  <a:schemeClr val="bg1"/>
                </a:solidFill>
                <a:latin typeface="Calibri" panose="020F0502020204030204" pitchFamily="34" charset="0"/>
                <a:cs typeface="Calibri" panose="020F0502020204030204" pitchFamily="34" charset="0"/>
              </a:rPr>
              <a:t>Ontario Health</a:t>
            </a:r>
          </a:p>
        </p:txBody>
      </p:sp>
    </p:spTree>
    <p:extLst>
      <p:ext uri="{BB962C8B-B14F-4D97-AF65-F5344CB8AC3E}">
        <p14:creationId xmlns:p14="http://schemas.microsoft.com/office/powerpoint/2010/main" val="1596098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ontent Placeholder 4"/>
          <p:cNvSpPr txBox="1">
            <a:spLocks/>
          </p:cNvSpPr>
          <p:nvPr/>
        </p:nvSpPr>
        <p:spPr>
          <a:xfrm>
            <a:off x="1307467" y="188816"/>
            <a:ext cx="6325787" cy="584034"/>
          </a:xfrm>
          <a:prstGeom prst="rect">
            <a:avLst/>
          </a:prstGeom>
        </p:spPr>
        <p:txBody>
          <a:bodyPr/>
          <a:lstStyle>
            <a:lvl1pPr marL="342900" indent="-342900" algn="l" rtl="0" eaLnBrk="0" fontAlgn="base" hangingPunct="0">
              <a:spcBef>
                <a:spcPct val="20000"/>
              </a:spcBef>
              <a:spcAft>
                <a:spcPct val="0"/>
              </a:spcAft>
              <a:buClr>
                <a:srgbClr val="00858F"/>
              </a:buClr>
              <a:buChar char="•"/>
              <a:defRPr sz="2400">
                <a:solidFill>
                  <a:schemeClr val="tx1"/>
                </a:solidFill>
                <a:latin typeface="Arial"/>
                <a:ea typeface="MS PGothic" panose="020B0600070205080204" pitchFamily="34" charset="-128"/>
                <a:cs typeface="Arial"/>
              </a:defRPr>
            </a:lvl1pPr>
            <a:lvl2pPr marL="742950" indent="-28575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2pPr>
            <a:lvl3pPr marL="1143000" indent="-228600" algn="l" rtl="0" eaLnBrk="0" fontAlgn="base" hangingPunct="0">
              <a:spcBef>
                <a:spcPct val="20000"/>
              </a:spcBef>
              <a:spcAft>
                <a:spcPct val="0"/>
              </a:spcAft>
              <a:buFont typeface="Arial" panose="020B0604020202020204" pitchFamily="34" charset="0"/>
              <a:buChar char="•"/>
              <a:defRPr sz="2000">
                <a:solidFill>
                  <a:schemeClr val="tx1"/>
                </a:solidFill>
                <a:latin typeface="Arial"/>
                <a:ea typeface="MS PGothic" panose="020B0600070205080204" pitchFamily="34" charset="-128"/>
                <a:cs typeface="Arial"/>
              </a:defRPr>
            </a:lvl3pPr>
            <a:lvl4pPr marL="16002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4pPr>
            <a:lvl5pPr marL="2057400" indent="-228600" algn="l" rtl="0" eaLnBrk="0" fontAlgn="base" hangingPunct="0">
              <a:spcBef>
                <a:spcPct val="20000"/>
              </a:spcBef>
              <a:spcAft>
                <a:spcPct val="0"/>
              </a:spcAft>
              <a:buChar char="»"/>
              <a:defRPr>
                <a:solidFill>
                  <a:schemeClr val="tx1"/>
                </a:solidFill>
                <a:latin typeface="Arial"/>
                <a:ea typeface="MS PGothic" panose="020B0600070205080204" pitchFamily="34" charset="-128"/>
                <a:cs typeface="Arial"/>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a:lstStyle>
          <a:p>
            <a:pPr marL="0" indent="0" defTabSz="685800">
              <a:buClr>
                <a:srgbClr val="00788A"/>
              </a:buClr>
              <a:buNone/>
            </a:pPr>
            <a:endParaRPr lang="en-CA" sz="2700" b="1" u="none">
              <a:solidFill>
                <a:srgbClr val="0C6577"/>
              </a:solidFill>
            </a:endParaRPr>
          </a:p>
        </p:txBody>
      </p:sp>
      <p:sp>
        <p:nvSpPr>
          <p:cNvPr id="14" name="TextBox 13"/>
          <p:cNvSpPr txBox="1"/>
          <p:nvPr/>
        </p:nvSpPr>
        <p:spPr>
          <a:xfrm>
            <a:off x="-1206500" y="508000"/>
            <a:ext cx="184731" cy="253916"/>
          </a:xfrm>
          <a:prstGeom prst="rect">
            <a:avLst/>
          </a:prstGeom>
          <a:noFill/>
        </p:spPr>
        <p:txBody>
          <a:bodyPr wrap="none" rtlCol="0">
            <a:spAutoFit/>
          </a:bodyPr>
          <a:lstStyle/>
          <a:p>
            <a:endParaRPr lang="en-US" sz="1050">
              <a:solidFill>
                <a:srgbClr val="000000"/>
              </a:solidFill>
            </a:endParaRPr>
          </a:p>
        </p:txBody>
      </p:sp>
      <p:sp>
        <p:nvSpPr>
          <p:cNvPr id="2" name="Rectangle 1"/>
          <p:cNvSpPr/>
          <p:nvPr/>
        </p:nvSpPr>
        <p:spPr>
          <a:xfrm>
            <a:off x="1518469" y="4677212"/>
            <a:ext cx="6691453" cy="369332"/>
          </a:xfrm>
          <a:prstGeom prst="rect">
            <a:avLst/>
          </a:prstGeom>
        </p:spPr>
        <p:txBody>
          <a:bodyPr wrap="square" anchor="t">
            <a:spAutoFit/>
          </a:bodyPr>
          <a:lstStyle/>
          <a:p>
            <a:r>
              <a:rPr lang="fr-CA" sz="900" b="1" u="none" dirty="0">
                <a:latin typeface="Calibri" panose="020F0502020204030204" pitchFamily="34" charset="0"/>
                <a:cs typeface="Calibri" panose="020F0502020204030204" pitchFamily="34" charset="0"/>
              </a:rPr>
              <a:t>Vous trouverez ces ressources ici : </a:t>
            </a:r>
            <a:r>
              <a:rPr lang="fr-CA" sz="900" u="none" dirty="0">
                <a:latin typeface="Calibri" panose="020F0502020204030204" pitchFamily="34" charset="0"/>
                <a:cs typeface="Calibri" panose="020F0502020204030204" pitchFamily="34" charset="0"/>
                <a:hlinkClick r:id="rId4"/>
              </a:rPr>
              <a:t>https://www.hqontario.ca/Améliorer-les-soins-grâce-aux-données-probantes/Normes-de-qualité/Voir-toutes-les-normes-de-qualité/troubles-alimentaires</a:t>
            </a:r>
            <a:endParaRPr lang="en-US" sz="900" u="none" dirty="0">
              <a:solidFill>
                <a:srgbClr val="00B2E3"/>
              </a:solidFill>
              <a:highlight>
                <a:srgbClr val="FFFF00"/>
              </a:highlight>
              <a:latin typeface="Calibri" panose="020F0502020204030204" pitchFamily="34" charset="0"/>
              <a:ea typeface="Helvetica Neue Light" panose="02000403000000020004" pitchFamily="2" charset="0"/>
              <a:cs typeface="Calibri" panose="020F0502020204030204" pitchFamily="34" charset="0"/>
            </a:endParaRPr>
          </a:p>
        </p:txBody>
      </p:sp>
      <p:sp>
        <p:nvSpPr>
          <p:cNvPr id="22" name="TextBox 21"/>
          <p:cNvSpPr txBox="1"/>
          <p:nvPr/>
        </p:nvSpPr>
        <p:spPr>
          <a:xfrm>
            <a:off x="4014398" y="4339104"/>
            <a:ext cx="1486048" cy="276999"/>
          </a:xfrm>
          <a:prstGeom prst="rect">
            <a:avLst/>
          </a:prstGeom>
          <a:noFill/>
        </p:spPr>
        <p:txBody>
          <a:bodyPr wrap="none" rtlCol="0">
            <a:spAutoFit/>
          </a:bodyPr>
          <a:lstStyle/>
          <a:p>
            <a:pPr algn="ctr"/>
            <a:r>
              <a:rPr lang="fr-CA" sz="1200" b="1" u="none" dirty="0">
                <a:solidFill>
                  <a:srgbClr val="000000"/>
                </a:solidFill>
                <a:latin typeface="Calibri" panose="020F0502020204030204" pitchFamily="34" charset="0"/>
                <a:cs typeface="Calibri" panose="020F0502020204030204" pitchFamily="34" charset="0"/>
              </a:rPr>
              <a:t>Guide de démarrage</a:t>
            </a:r>
          </a:p>
        </p:txBody>
      </p:sp>
      <p:sp>
        <p:nvSpPr>
          <p:cNvPr id="7" name="Title 6"/>
          <p:cNvSpPr>
            <a:spLocks noGrp="1"/>
          </p:cNvSpPr>
          <p:nvPr>
            <p:ph type="title"/>
          </p:nvPr>
        </p:nvSpPr>
        <p:spPr>
          <a:xfrm>
            <a:off x="410966" y="89053"/>
            <a:ext cx="7606880" cy="874432"/>
          </a:xfrm>
        </p:spPr>
        <p:txBody>
          <a:bodyPr/>
          <a:lstStyle/>
          <a:p>
            <a:r>
              <a:rPr lang="fr-CA" sz="3600" dirty="0">
                <a:solidFill>
                  <a:schemeClr val="tx1"/>
                </a:solidFill>
                <a:latin typeface="Calibri" panose="020F0502020204030204" pitchFamily="34" charset="0"/>
                <a:cs typeface="Calibri" panose="020F0502020204030204" pitchFamily="34" charset="0"/>
              </a:rPr>
              <a:t>Ressources des normes de qualité</a:t>
            </a:r>
            <a:endParaRPr lang="en-US" dirty="0">
              <a:solidFill>
                <a:schemeClr val="tx1"/>
              </a:solidFill>
              <a:cs typeface="Calibri" panose="020F0502020204030204" pitchFamily="34" charset="0"/>
            </a:endParaRPr>
          </a:p>
        </p:txBody>
      </p:sp>
      <p:sp>
        <p:nvSpPr>
          <p:cNvPr id="23" name="TextBox 22"/>
          <p:cNvSpPr txBox="1"/>
          <p:nvPr/>
        </p:nvSpPr>
        <p:spPr>
          <a:xfrm>
            <a:off x="1716838" y="4339103"/>
            <a:ext cx="692177" cy="276999"/>
          </a:xfrm>
          <a:prstGeom prst="rect">
            <a:avLst/>
          </a:prstGeom>
          <a:noFill/>
        </p:spPr>
        <p:txBody>
          <a:bodyPr wrap="none" rtlCol="0" anchor="t">
            <a:spAutoFit/>
          </a:bodyPr>
          <a:lstStyle/>
          <a:p>
            <a:r>
              <a:rPr lang="fr-CA" sz="1200" b="1" u="none" dirty="0">
                <a:solidFill>
                  <a:srgbClr val="000000"/>
                </a:solidFill>
                <a:latin typeface="Calibri" panose="020F0502020204030204" pitchFamily="34" charset="0"/>
                <a:cs typeface="Calibri" panose="020F0502020204030204" pitchFamily="34" charset="0"/>
              </a:rPr>
              <a:t>Résumé</a:t>
            </a:r>
          </a:p>
        </p:txBody>
      </p:sp>
      <p:sp>
        <p:nvSpPr>
          <p:cNvPr id="24" name="TextBox 23">
            <a:extLst>
              <a:ext uri="{FF2B5EF4-FFF2-40B4-BE49-F238E27FC236}">
                <a16:creationId xmlns:a16="http://schemas.microsoft.com/office/drawing/2014/main" id="{4853A873-C959-4D38-8278-FD7FE247F985}"/>
              </a:ext>
            </a:extLst>
          </p:cNvPr>
          <p:cNvSpPr txBox="1"/>
          <p:nvPr/>
        </p:nvSpPr>
        <p:spPr>
          <a:xfrm>
            <a:off x="4097286" y="2448507"/>
            <a:ext cx="1262269" cy="276999"/>
          </a:xfrm>
          <a:prstGeom prst="rect">
            <a:avLst/>
          </a:prstGeom>
          <a:noFill/>
        </p:spPr>
        <p:txBody>
          <a:bodyPr wrap="none" rtlCol="0">
            <a:spAutoFit/>
          </a:bodyPr>
          <a:lstStyle/>
          <a:p>
            <a:r>
              <a:rPr lang="fr-CA" sz="1200" b="1" u="none" dirty="0">
                <a:solidFill>
                  <a:srgbClr val="000000"/>
                </a:solidFill>
                <a:latin typeface="Calibri" panose="020F0502020204030204" pitchFamily="34" charset="0"/>
                <a:cs typeface="Calibri" panose="020F0502020204030204" pitchFamily="34" charset="0"/>
              </a:rPr>
              <a:t>Guide du patient</a:t>
            </a:r>
          </a:p>
        </p:txBody>
      </p:sp>
      <p:sp>
        <p:nvSpPr>
          <p:cNvPr id="25" name="TextBox 24">
            <a:extLst>
              <a:ext uri="{FF2B5EF4-FFF2-40B4-BE49-F238E27FC236}">
                <a16:creationId xmlns:a16="http://schemas.microsoft.com/office/drawing/2014/main" id="{03E716EF-89B3-412B-9FC8-3C5BA1689C25}"/>
              </a:ext>
            </a:extLst>
          </p:cNvPr>
          <p:cNvSpPr txBox="1"/>
          <p:nvPr/>
        </p:nvSpPr>
        <p:spPr>
          <a:xfrm>
            <a:off x="1994560" y="2460520"/>
            <a:ext cx="1303306" cy="276999"/>
          </a:xfrm>
          <a:prstGeom prst="rect">
            <a:avLst/>
          </a:prstGeom>
          <a:noFill/>
        </p:spPr>
        <p:txBody>
          <a:bodyPr wrap="none" rtlCol="0">
            <a:spAutoFit/>
          </a:bodyPr>
          <a:lstStyle/>
          <a:p>
            <a:r>
              <a:rPr lang="fr-CA" sz="1200" b="1" u="none" dirty="0">
                <a:solidFill>
                  <a:srgbClr val="000000"/>
                </a:solidFill>
                <a:latin typeface="Calibri" panose="020F0502020204030204" pitchFamily="34" charset="0"/>
                <a:cs typeface="Calibri" panose="020F0502020204030204" pitchFamily="34" charset="0"/>
              </a:rPr>
              <a:t>Norme de qualité</a:t>
            </a:r>
          </a:p>
        </p:txBody>
      </p:sp>
      <p:sp>
        <p:nvSpPr>
          <p:cNvPr id="12" name="TextBox 11">
            <a:extLst>
              <a:ext uri="{FF2B5EF4-FFF2-40B4-BE49-F238E27FC236}">
                <a16:creationId xmlns:a16="http://schemas.microsoft.com/office/drawing/2014/main" id="{F0F35BBD-54CB-4390-9756-E2365E67CCA5}"/>
              </a:ext>
            </a:extLst>
          </p:cNvPr>
          <p:cNvSpPr txBox="1"/>
          <p:nvPr/>
        </p:nvSpPr>
        <p:spPr>
          <a:xfrm>
            <a:off x="6520257" y="4358537"/>
            <a:ext cx="1271374" cy="276999"/>
          </a:xfrm>
          <a:prstGeom prst="rect">
            <a:avLst/>
          </a:prstGeom>
          <a:noFill/>
        </p:spPr>
        <p:txBody>
          <a:bodyPr wrap="none" rtlCol="0" anchor="t">
            <a:spAutoFit/>
          </a:bodyPr>
          <a:lstStyle/>
          <a:p>
            <a:pPr algn="ctr"/>
            <a:r>
              <a:rPr lang="en-US" altLang="en-US" sz="1200" b="1" u="none" dirty="0">
                <a:solidFill>
                  <a:srgbClr val="000000"/>
                </a:solidFill>
                <a:latin typeface="Calibri" panose="020F0502020204030204" pitchFamily="34" charset="0"/>
                <a:cs typeface="Calibri" panose="020F0502020204030204" pitchFamily="34" charset="0"/>
              </a:rPr>
              <a:t>Guide de </a:t>
            </a:r>
            <a:r>
              <a:rPr lang="en-US" altLang="en-US" sz="1200" b="1" u="none" dirty="0" err="1">
                <a:solidFill>
                  <a:srgbClr val="000000"/>
                </a:solidFill>
                <a:latin typeface="Calibri" panose="020F0502020204030204" pitchFamily="34" charset="0"/>
                <a:cs typeface="Calibri" panose="020F0502020204030204" pitchFamily="34" charset="0"/>
              </a:rPr>
              <a:t>mesure</a:t>
            </a:r>
            <a:endParaRPr lang="en-US" altLang="en-US" sz="1200" b="1" u="none" dirty="0">
              <a:solidFill>
                <a:srgbClr val="000000"/>
              </a:solidFill>
              <a:latin typeface="Calibri" panose="020F0502020204030204" pitchFamily="34" charset="0"/>
              <a:cs typeface="Calibri" panose="020F0502020204030204" pitchFamily="34" charset="0"/>
            </a:endParaRPr>
          </a:p>
        </p:txBody>
      </p:sp>
      <p:pic>
        <p:nvPicPr>
          <p:cNvPr id="15" name="Picture 14">
            <a:extLst>
              <a:ext uri="{FF2B5EF4-FFF2-40B4-BE49-F238E27FC236}">
                <a16:creationId xmlns:a16="http://schemas.microsoft.com/office/drawing/2014/main" id="{661259AA-E2C6-4753-A057-C68A598A68F8}"/>
              </a:ext>
            </a:extLst>
          </p:cNvPr>
          <p:cNvPicPr>
            <a:picLocks noChangeAspect="1"/>
          </p:cNvPicPr>
          <p:nvPr/>
        </p:nvPicPr>
        <p:blipFill>
          <a:blip r:embed="rId5"/>
          <a:srcRect/>
          <a:stretch/>
        </p:blipFill>
        <p:spPr>
          <a:xfrm>
            <a:off x="3858960" y="2968346"/>
            <a:ext cx="1796924" cy="1351326"/>
          </a:xfrm>
          <a:prstGeom prst="rect">
            <a:avLst/>
          </a:prstGeom>
          <a:ln>
            <a:noFill/>
          </a:ln>
          <a:effectLst>
            <a:outerShdw blurRad="50800" dist="38100" dir="2700000" algn="tl" rotWithShape="0">
              <a:prstClr val="black">
                <a:alpha val="40000"/>
              </a:prstClr>
            </a:outerShdw>
          </a:effectLst>
        </p:spPr>
      </p:pic>
      <p:pic>
        <p:nvPicPr>
          <p:cNvPr id="4" name="Picture 3" descr="Text&#10;&#10;Description automatically generated">
            <a:extLst>
              <a:ext uri="{FF2B5EF4-FFF2-40B4-BE49-F238E27FC236}">
                <a16:creationId xmlns:a16="http://schemas.microsoft.com/office/drawing/2014/main" id="{4B48B080-F2A8-25D8-065D-048804645F22}"/>
              </a:ext>
            </a:extLst>
          </p:cNvPr>
          <p:cNvPicPr>
            <a:picLocks noChangeAspect="1"/>
          </p:cNvPicPr>
          <p:nvPr/>
        </p:nvPicPr>
        <p:blipFill>
          <a:blip r:embed="rId6"/>
          <a:stretch>
            <a:fillRect/>
          </a:stretch>
        </p:blipFill>
        <p:spPr>
          <a:xfrm>
            <a:off x="2124320" y="1024594"/>
            <a:ext cx="1043787" cy="1358283"/>
          </a:xfrm>
          <a:prstGeom prst="rect">
            <a:avLst/>
          </a:prstGeom>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8978AF99-6DF2-24CB-2D88-BC5439B777CE}"/>
              </a:ext>
            </a:extLst>
          </p:cNvPr>
          <p:cNvSpPr txBox="1"/>
          <p:nvPr/>
        </p:nvSpPr>
        <p:spPr>
          <a:xfrm>
            <a:off x="6158976" y="2454941"/>
            <a:ext cx="1670103" cy="276999"/>
          </a:xfrm>
          <a:prstGeom prst="rect">
            <a:avLst/>
          </a:prstGeom>
          <a:noFill/>
        </p:spPr>
        <p:txBody>
          <a:bodyPr wrap="square" rtlCol="0">
            <a:spAutoFit/>
          </a:bodyPr>
          <a:lstStyle/>
          <a:p>
            <a:pPr algn="ctr"/>
            <a:r>
              <a:rPr lang="fr-CA" sz="1200" b="1" u="none" dirty="0">
                <a:solidFill>
                  <a:srgbClr val="000000"/>
                </a:solidFill>
                <a:latin typeface="Calibri" panose="020F0502020204030204" pitchFamily="34" charset="0"/>
                <a:cs typeface="Calibri" panose="020F0502020204030204" pitchFamily="34" charset="0"/>
              </a:rPr>
              <a:t>Guide pour les aidants</a:t>
            </a:r>
          </a:p>
        </p:txBody>
      </p:sp>
      <p:pic>
        <p:nvPicPr>
          <p:cNvPr id="8" name="Picture 7" descr="Graphical user interface, text, application, email&#10;&#10;Description automatically generated">
            <a:extLst>
              <a:ext uri="{FF2B5EF4-FFF2-40B4-BE49-F238E27FC236}">
                <a16:creationId xmlns:a16="http://schemas.microsoft.com/office/drawing/2014/main" id="{300D9CCF-1E5F-CA5E-4C97-E4BD9DE9CCDE}"/>
              </a:ext>
            </a:extLst>
          </p:cNvPr>
          <p:cNvPicPr>
            <a:picLocks noChangeAspect="1"/>
          </p:cNvPicPr>
          <p:nvPr/>
        </p:nvPicPr>
        <p:blipFill>
          <a:blip r:embed="rId7"/>
          <a:stretch>
            <a:fillRect/>
          </a:stretch>
        </p:blipFill>
        <p:spPr>
          <a:xfrm>
            <a:off x="4195376" y="1031024"/>
            <a:ext cx="1042869" cy="1345419"/>
          </a:xfrm>
          <a:prstGeom prst="rect">
            <a:avLst/>
          </a:prstGeom>
          <a:effectLst>
            <a:outerShdw blurRad="50800" dist="38100" dir="2700000" algn="tl" rotWithShape="0">
              <a:prstClr val="black">
                <a:alpha val="40000"/>
              </a:prstClr>
            </a:outerShdw>
          </a:effectLst>
        </p:spPr>
      </p:pic>
      <p:pic>
        <p:nvPicPr>
          <p:cNvPr id="10" name="Picture 9" descr="Graphical user interface, text, application, email&#10;&#10;Description automatically generated">
            <a:extLst>
              <a:ext uri="{FF2B5EF4-FFF2-40B4-BE49-F238E27FC236}">
                <a16:creationId xmlns:a16="http://schemas.microsoft.com/office/drawing/2014/main" id="{0553324D-6F85-7169-1619-5F9761403F91}"/>
              </a:ext>
            </a:extLst>
          </p:cNvPr>
          <p:cNvPicPr>
            <a:picLocks noChangeAspect="1"/>
          </p:cNvPicPr>
          <p:nvPr/>
        </p:nvPicPr>
        <p:blipFill>
          <a:blip r:embed="rId8"/>
          <a:stretch>
            <a:fillRect/>
          </a:stretch>
        </p:blipFill>
        <p:spPr>
          <a:xfrm>
            <a:off x="6395563" y="1042467"/>
            <a:ext cx="1025299" cy="1322535"/>
          </a:xfrm>
          <a:prstGeom prst="rect">
            <a:avLst/>
          </a:prstGeom>
          <a:effectLst>
            <a:outerShdw blurRad="50800" dist="38100" dir="2700000" algn="tl" rotWithShape="0">
              <a:prstClr val="black">
                <a:alpha val="40000"/>
              </a:prstClr>
            </a:outerShdw>
          </a:effectLst>
        </p:spPr>
      </p:pic>
      <p:pic>
        <p:nvPicPr>
          <p:cNvPr id="16" name="Picture 15" descr="Text&#10;&#10;Description automatically generated with medium confidence">
            <a:extLst>
              <a:ext uri="{FF2B5EF4-FFF2-40B4-BE49-F238E27FC236}">
                <a16:creationId xmlns:a16="http://schemas.microsoft.com/office/drawing/2014/main" id="{8077966A-9437-4983-CE0E-9A29B9475FBF}"/>
              </a:ext>
            </a:extLst>
          </p:cNvPr>
          <p:cNvPicPr>
            <a:picLocks noChangeAspect="1"/>
          </p:cNvPicPr>
          <p:nvPr/>
        </p:nvPicPr>
        <p:blipFill>
          <a:blip r:embed="rId9"/>
          <a:stretch>
            <a:fillRect/>
          </a:stretch>
        </p:blipFill>
        <p:spPr>
          <a:xfrm>
            <a:off x="1551701" y="2932047"/>
            <a:ext cx="1071545" cy="1387625"/>
          </a:xfrm>
          <a:prstGeom prst="rect">
            <a:avLst/>
          </a:prstGeom>
          <a:effectLst>
            <a:outerShdw blurRad="50800" dist="38100" dir="2700000" algn="tl" rotWithShape="0">
              <a:prstClr val="black">
                <a:alpha val="40000"/>
              </a:prstClr>
            </a:outerShdw>
          </a:effectLst>
        </p:spPr>
      </p:pic>
      <p:pic>
        <p:nvPicPr>
          <p:cNvPr id="18" name="Picture 17" descr="Graphical user interface, text, application&#10;&#10;Description automatically generated">
            <a:extLst>
              <a:ext uri="{FF2B5EF4-FFF2-40B4-BE49-F238E27FC236}">
                <a16:creationId xmlns:a16="http://schemas.microsoft.com/office/drawing/2014/main" id="{A6741F86-94E2-8855-18AC-064E842C3A27}"/>
              </a:ext>
            </a:extLst>
          </p:cNvPr>
          <p:cNvPicPr>
            <a:picLocks noChangeAspect="1"/>
          </p:cNvPicPr>
          <p:nvPr/>
        </p:nvPicPr>
        <p:blipFill>
          <a:blip r:embed="rId10"/>
          <a:stretch>
            <a:fillRect/>
          </a:stretch>
        </p:blipFill>
        <p:spPr>
          <a:xfrm>
            <a:off x="6634509" y="2947161"/>
            <a:ext cx="1042869" cy="1350796"/>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542490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xt&#10;&#10;Description automatically generated">
            <a:extLst>
              <a:ext uri="{FF2B5EF4-FFF2-40B4-BE49-F238E27FC236}">
                <a16:creationId xmlns:a16="http://schemas.microsoft.com/office/drawing/2014/main" id="{3DDCC1C5-870E-749A-FBCA-BAFF15D8F26B}"/>
              </a:ext>
            </a:extLst>
          </p:cNvPr>
          <p:cNvPicPr>
            <a:picLocks noChangeAspect="1"/>
          </p:cNvPicPr>
          <p:nvPr/>
        </p:nvPicPr>
        <p:blipFill>
          <a:blip r:embed="rId4"/>
          <a:stretch>
            <a:fillRect/>
          </a:stretch>
        </p:blipFill>
        <p:spPr>
          <a:xfrm>
            <a:off x="1623664" y="3599163"/>
            <a:ext cx="2927550" cy="1237796"/>
          </a:xfrm>
          <a:prstGeom prst="rect">
            <a:avLst/>
          </a:prstGeom>
          <a:effectLst>
            <a:outerShdw blurRad="50800" dist="38100" dir="2700000" algn="tl" rotWithShape="0">
              <a:prstClr val="black">
                <a:alpha val="40000"/>
              </a:prstClr>
            </a:outerShdw>
          </a:effectLst>
        </p:spPr>
      </p:pic>
      <p:pic>
        <p:nvPicPr>
          <p:cNvPr id="5" name="Picture 4" descr="Text, letter&#10;&#10;Description automatically generated">
            <a:extLst>
              <a:ext uri="{FF2B5EF4-FFF2-40B4-BE49-F238E27FC236}">
                <a16:creationId xmlns:a16="http://schemas.microsoft.com/office/drawing/2014/main" id="{6DC21A27-E78C-DEB2-1A02-E7AF8C9A551D}"/>
              </a:ext>
            </a:extLst>
          </p:cNvPr>
          <p:cNvPicPr>
            <a:picLocks noChangeAspect="1"/>
          </p:cNvPicPr>
          <p:nvPr/>
        </p:nvPicPr>
        <p:blipFill>
          <a:blip r:embed="rId5"/>
          <a:stretch>
            <a:fillRect/>
          </a:stretch>
        </p:blipFill>
        <p:spPr>
          <a:xfrm>
            <a:off x="5659119" y="1303546"/>
            <a:ext cx="2063546" cy="1871182"/>
          </a:xfrm>
          <a:prstGeom prst="rect">
            <a:avLst/>
          </a:prstGeom>
          <a:effectLst>
            <a:outerShdw blurRad="50800" dist="38100" dir="2700000" algn="tl" rotWithShape="0">
              <a:prstClr val="black">
                <a:alpha val="40000"/>
              </a:prstClr>
            </a:outerShdw>
          </a:effectLst>
        </p:spPr>
      </p:pic>
      <p:pic>
        <p:nvPicPr>
          <p:cNvPr id="3" name="Picture 2" descr="Graphical user interface, text, application&#10;&#10;Description automatically generated">
            <a:extLst>
              <a:ext uri="{FF2B5EF4-FFF2-40B4-BE49-F238E27FC236}">
                <a16:creationId xmlns:a16="http://schemas.microsoft.com/office/drawing/2014/main" id="{AD7E5ECD-3E90-AD54-BEC1-9E5C029063B7}"/>
              </a:ext>
            </a:extLst>
          </p:cNvPr>
          <p:cNvPicPr>
            <a:picLocks noChangeAspect="1"/>
          </p:cNvPicPr>
          <p:nvPr/>
        </p:nvPicPr>
        <p:blipFill>
          <a:blip r:embed="rId6"/>
          <a:stretch>
            <a:fillRect/>
          </a:stretch>
        </p:blipFill>
        <p:spPr>
          <a:xfrm>
            <a:off x="1327358" y="1403205"/>
            <a:ext cx="3045542" cy="1376864"/>
          </a:xfrm>
          <a:prstGeom prst="rect">
            <a:avLst/>
          </a:prstGeom>
          <a:effectLst>
            <a:outerShdw blurRad="50800" dist="38100" dir="2700000" algn="tl" rotWithShape="0">
              <a:prstClr val="black">
                <a:alpha val="40000"/>
              </a:prstClr>
            </a:outerShdw>
          </a:effectLst>
        </p:spPr>
      </p:pic>
      <p:sp>
        <p:nvSpPr>
          <p:cNvPr id="16" name="TextBox 15">
            <a:extLst>
              <a:ext uri="{FF2B5EF4-FFF2-40B4-BE49-F238E27FC236}">
                <a16:creationId xmlns:a16="http://schemas.microsoft.com/office/drawing/2014/main" id="{86B6670D-E67D-AC44-98C1-39CEF062E68F}"/>
              </a:ext>
            </a:extLst>
          </p:cNvPr>
          <p:cNvSpPr txBox="1"/>
          <p:nvPr/>
        </p:nvSpPr>
        <p:spPr>
          <a:xfrm>
            <a:off x="2416559" y="989759"/>
            <a:ext cx="825034" cy="307777"/>
          </a:xfrm>
          <a:prstGeom prst="rect">
            <a:avLst/>
          </a:prstGeom>
          <a:solidFill>
            <a:srgbClr val="00B2E3"/>
          </a:solidFill>
          <a:ln>
            <a:noFill/>
          </a:ln>
        </p:spPr>
        <p:txBody>
          <a:bodyPr wrap="none" rtlCol="0">
            <a:spAutoFit/>
          </a:bodyPr>
          <a:lstStyle/>
          <a:p>
            <a:r>
              <a:rPr lang="fr-CA" sz="1400" b="1" u="none" dirty="0">
                <a:solidFill>
                  <a:schemeClr val="bg1"/>
                </a:solidFill>
                <a:latin typeface="Calibri" panose="020F0502020204030204" pitchFamily="34" charset="0"/>
                <a:cs typeface="Calibri" panose="020F0502020204030204" pitchFamily="34" charset="0"/>
              </a:rPr>
              <a:t>L’énoncé</a:t>
            </a:r>
            <a:endParaRPr lang="en-CA" b="1" u="none" dirty="0">
              <a:solidFill>
                <a:schemeClr val="bg1"/>
              </a:solidFill>
              <a:latin typeface="Calibri" panose="020F0502020204030204" pitchFamily="34" charset="0"/>
              <a:cs typeface="Calibri" panose="020F0502020204030204" pitchFamily="34" charset="0"/>
            </a:endParaRPr>
          </a:p>
        </p:txBody>
      </p:sp>
      <p:sp>
        <p:nvSpPr>
          <p:cNvPr id="17" name="TextBox 16">
            <a:extLst>
              <a:ext uri="{FF2B5EF4-FFF2-40B4-BE49-F238E27FC236}">
                <a16:creationId xmlns:a16="http://schemas.microsoft.com/office/drawing/2014/main" id="{E1BA80DA-2E42-A247-901F-49003CF0B24E}"/>
              </a:ext>
            </a:extLst>
          </p:cNvPr>
          <p:cNvSpPr txBox="1"/>
          <p:nvPr/>
        </p:nvSpPr>
        <p:spPr>
          <a:xfrm>
            <a:off x="6201354" y="710963"/>
            <a:ext cx="843500" cy="307777"/>
          </a:xfrm>
          <a:prstGeom prst="rect">
            <a:avLst/>
          </a:prstGeom>
          <a:solidFill>
            <a:srgbClr val="00B2E3"/>
          </a:solidFill>
          <a:ln>
            <a:noFill/>
          </a:ln>
        </p:spPr>
        <p:txBody>
          <a:bodyPr wrap="none" rtlCol="0">
            <a:spAutoFit/>
          </a:bodyPr>
          <a:lstStyle/>
          <a:p>
            <a:pPr algn="ctr"/>
            <a:r>
              <a:rPr lang="fr-CA" sz="1400" b="1" u="none" dirty="0">
                <a:solidFill>
                  <a:schemeClr val="bg1"/>
                </a:solidFill>
                <a:latin typeface="Calibri" panose="020F0502020204030204" pitchFamily="34" charset="0"/>
                <a:cs typeface="Calibri" panose="020F0502020204030204" pitchFamily="34" charset="0"/>
              </a:rPr>
              <a:t>Le public</a:t>
            </a:r>
          </a:p>
        </p:txBody>
      </p:sp>
      <p:sp>
        <p:nvSpPr>
          <p:cNvPr id="18" name="TextBox 17">
            <a:extLst>
              <a:ext uri="{FF2B5EF4-FFF2-40B4-BE49-F238E27FC236}">
                <a16:creationId xmlns:a16="http://schemas.microsoft.com/office/drawing/2014/main" id="{E36393B9-558E-0242-9948-3BD695AD8D63}"/>
              </a:ext>
            </a:extLst>
          </p:cNvPr>
          <p:cNvSpPr txBox="1"/>
          <p:nvPr/>
        </p:nvSpPr>
        <p:spPr>
          <a:xfrm>
            <a:off x="5899676" y="3320109"/>
            <a:ext cx="1285288" cy="307777"/>
          </a:xfrm>
          <a:prstGeom prst="rect">
            <a:avLst/>
          </a:prstGeom>
          <a:solidFill>
            <a:srgbClr val="00B2E3"/>
          </a:solidFill>
          <a:ln>
            <a:solidFill>
              <a:srgbClr val="FFFFFF"/>
            </a:solidFill>
          </a:ln>
        </p:spPr>
        <p:txBody>
          <a:bodyPr wrap="none" rtlCol="0">
            <a:spAutoFit/>
          </a:bodyPr>
          <a:lstStyle/>
          <a:p>
            <a:pPr algn="ctr"/>
            <a:r>
              <a:rPr lang="fr-CA" sz="1400" b="1" u="none" dirty="0">
                <a:solidFill>
                  <a:schemeClr val="bg1"/>
                </a:solidFill>
                <a:latin typeface="Calibri" panose="020F0502020204030204" pitchFamily="34" charset="0"/>
                <a:cs typeface="Calibri" panose="020F0502020204030204" pitchFamily="34" charset="0"/>
              </a:rPr>
              <a:t>Les indicateurs</a:t>
            </a:r>
          </a:p>
        </p:txBody>
      </p:sp>
      <p:sp>
        <p:nvSpPr>
          <p:cNvPr id="20" name="TextBox 19">
            <a:extLst>
              <a:ext uri="{FF2B5EF4-FFF2-40B4-BE49-F238E27FC236}">
                <a16:creationId xmlns:a16="http://schemas.microsoft.com/office/drawing/2014/main" id="{DE05E8AF-D01F-A847-BF76-EA1A662E57A1}"/>
              </a:ext>
            </a:extLst>
          </p:cNvPr>
          <p:cNvSpPr txBox="1"/>
          <p:nvPr/>
        </p:nvSpPr>
        <p:spPr>
          <a:xfrm>
            <a:off x="2449796" y="3150507"/>
            <a:ext cx="1260537" cy="307777"/>
          </a:xfrm>
          <a:prstGeom prst="rect">
            <a:avLst/>
          </a:prstGeom>
          <a:solidFill>
            <a:srgbClr val="00B2E3"/>
          </a:solidFill>
          <a:ln>
            <a:solidFill>
              <a:srgbClr val="FFFFFF"/>
            </a:solidFill>
          </a:ln>
        </p:spPr>
        <p:txBody>
          <a:bodyPr wrap="none" rtlCol="0">
            <a:spAutoFit/>
          </a:bodyPr>
          <a:lstStyle/>
          <a:p>
            <a:pPr algn="ctr"/>
            <a:r>
              <a:rPr lang="fr-CA" sz="1400" b="1" u="none" dirty="0">
                <a:solidFill>
                  <a:schemeClr val="bg1"/>
                </a:solidFill>
                <a:latin typeface="Calibri" panose="020F0502020204030204" pitchFamily="34" charset="0"/>
                <a:cs typeface="Calibri" panose="020F0502020204030204" pitchFamily="34" charset="0"/>
              </a:rPr>
              <a:t>Les définitions</a:t>
            </a:r>
          </a:p>
        </p:txBody>
      </p:sp>
      <p:sp>
        <p:nvSpPr>
          <p:cNvPr id="21" name="Title 3">
            <a:extLst>
              <a:ext uri="{FF2B5EF4-FFF2-40B4-BE49-F238E27FC236}">
                <a16:creationId xmlns:a16="http://schemas.microsoft.com/office/drawing/2014/main" id="{A11A7FE2-EFE2-A447-9265-66E2636CB5FE}"/>
              </a:ext>
            </a:extLst>
          </p:cNvPr>
          <p:cNvSpPr txBox="1">
            <a:spLocks/>
          </p:cNvSpPr>
          <p:nvPr/>
        </p:nvSpPr>
        <p:spPr>
          <a:xfrm>
            <a:off x="410967" y="89136"/>
            <a:ext cx="6518766" cy="837103"/>
          </a:xfrm>
          <a:prstGeom prst="rect">
            <a:avLst/>
          </a:prstGeom>
        </p:spPr>
        <p:txBody>
          <a:bodyPr/>
          <a:lstStyle>
            <a:lvl1pPr algn="l" rtl="0" eaLnBrk="0" fontAlgn="base" hangingPunct="0">
              <a:spcBef>
                <a:spcPct val="0"/>
              </a:spcBef>
              <a:spcAft>
                <a:spcPct val="0"/>
              </a:spcAft>
              <a:defRPr sz="3600" b="1">
                <a:solidFill>
                  <a:srgbClr val="00788A"/>
                </a:solidFill>
                <a:latin typeface="Arial"/>
                <a:ea typeface="MS PGothic" panose="020B0600070205080204" pitchFamily="34" charset="-128"/>
                <a:cs typeface="Arial"/>
              </a:defRPr>
            </a:lvl1pPr>
            <a:lvl2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2pPr>
            <a:lvl3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3pPr>
            <a:lvl4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4pPr>
            <a:lvl5pPr algn="ctr" rtl="0" eaLnBrk="0" fontAlgn="base" hangingPunct="0">
              <a:spcBef>
                <a:spcPct val="0"/>
              </a:spcBef>
              <a:spcAft>
                <a:spcPct val="0"/>
              </a:spcAft>
              <a:defRPr sz="3600" b="1">
                <a:solidFill>
                  <a:srgbClr val="00788A"/>
                </a:solidFill>
                <a:latin typeface="Arial" charset="0"/>
                <a:ea typeface="MS PGothic" panose="020B0600070205080204" pitchFamily="34" charset="-128"/>
                <a:cs typeface="ＭＳ Ｐゴシック" charset="-128"/>
              </a:defRPr>
            </a:lvl5pPr>
            <a:lvl6pPr marL="457200" algn="ctr" rtl="0" eaLnBrk="1" fontAlgn="base" hangingPunct="1">
              <a:spcBef>
                <a:spcPct val="0"/>
              </a:spcBef>
              <a:spcAft>
                <a:spcPct val="0"/>
              </a:spcAft>
              <a:defRPr sz="3600" b="1">
                <a:solidFill>
                  <a:srgbClr val="008E8F"/>
                </a:solidFill>
                <a:latin typeface="Arial" charset="0"/>
              </a:defRPr>
            </a:lvl6pPr>
            <a:lvl7pPr marL="914400" algn="ctr" rtl="0" eaLnBrk="1" fontAlgn="base" hangingPunct="1">
              <a:spcBef>
                <a:spcPct val="0"/>
              </a:spcBef>
              <a:spcAft>
                <a:spcPct val="0"/>
              </a:spcAft>
              <a:defRPr sz="3600" b="1">
                <a:solidFill>
                  <a:srgbClr val="008E8F"/>
                </a:solidFill>
                <a:latin typeface="Arial" charset="0"/>
              </a:defRPr>
            </a:lvl7pPr>
            <a:lvl8pPr marL="1371600" algn="ctr" rtl="0" eaLnBrk="1" fontAlgn="base" hangingPunct="1">
              <a:spcBef>
                <a:spcPct val="0"/>
              </a:spcBef>
              <a:spcAft>
                <a:spcPct val="0"/>
              </a:spcAft>
              <a:defRPr sz="3600" b="1">
                <a:solidFill>
                  <a:srgbClr val="008E8F"/>
                </a:solidFill>
                <a:latin typeface="Arial" charset="0"/>
              </a:defRPr>
            </a:lvl8pPr>
            <a:lvl9pPr marL="1828800" algn="ctr" rtl="0" eaLnBrk="1" fontAlgn="base" hangingPunct="1">
              <a:spcBef>
                <a:spcPct val="0"/>
              </a:spcBef>
              <a:spcAft>
                <a:spcPct val="0"/>
              </a:spcAft>
              <a:defRPr sz="3600" b="1">
                <a:solidFill>
                  <a:srgbClr val="008E8F"/>
                </a:solidFill>
                <a:latin typeface="Arial" charset="0"/>
              </a:defRPr>
            </a:lvl9pPr>
          </a:lstStyle>
          <a:p>
            <a:pPr defTabSz="914400"/>
            <a:r>
              <a:rPr lang="fr-CA" sz="3600" u="none" dirty="0">
                <a:solidFill>
                  <a:schemeClr val="tx1"/>
                </a:solidFill>
                <a:latin typeface="Calibri" panose="020F0502020204030204" pitchFamily="34" charset="0"/>
                <a:cs typeface="Calibri" panose="020F0502020204030204" pitchFamily="34" charset="0"/>
              </a:rPr>
              <a:t>Aperçu de la norme de qualité</a:t>
            </a:r>
          </a:p>
        </p:txBody>
      </p:sp>
      <p:cxnSp>
        <p:nvCxnSpPr>
          <p:cNvPr id="22" name="Straight Arrow Connector 21">
            <a:extLst>
              <a:ext uri="{FF2B5EF4-FFF2-40B4-BE49-F238E27FC236}">
                <a16:creationId xmlns:a16="http://schemas.microsoft.com/office/drawing/2014/main" id="{70435A9E-EF36-D344-B731-732BBB69199D}"/>
              </a:ext>
            </a:extLst>
          </p:cNvPr>
          <p:cNvCxnSpPr>
            <a:cxnSpLocks/>
          </p:cNvCxnSpPr>
          <p:nvPr/>
        </p:nvCxnSpPr>
        <p:spPr bwMode="auto">
          <a:xfrm>
            <a:off x="2835997" y="1243886"/>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3" name="Straight Arrow Connector 22">
            <a:extLst>
              <a:ext uri="{FF2B5EF4-FFF2-40B4-BE49-F238E27FC236}">
                <a16:creationId xmlns:a16="http://schemas.microsoft.com/office/drawing/2014/main" id="{DA4006C9-9AAE-A340-B924-AAE17E55DA5C}"/>
              </a:ext>
            </a:extLst>
          </p:cNvPr>
          <p:cNvCxnSpPr>
            <a:cxnSpLocks/>
          </p:cNvCxnSpPr>
          <p:nvPr/>
        </p:nvCxnSpPr>
        <p:spPr bwMode="auto">
          <a:xfrm>
            <a:off x="6627696" y="946747"/>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4" name="Straight Arrow Connector 23">
            <a:extLst>
              <a:ext uri="{FF2B5EF4-FFF2-40B4-BE49-F238E27FC236}">
                <a16:creationId xmlns:a16="http://schemas.microsoft.com/office/drawing/2014/main" id="{2B1AFB89-A1B5-D241-87A6-958BE267059A}"/>
              </a:ext>
            </a:extLst>
          </p:cNvPr>
          <p:cNvCxnSpPr>
            <a:cxnSpLocks/>
          </p:cNvCxnSpPr>
          <p:nvPr/>
        </p:nvCxnSpPr>
        <p:spPr bwMode="auto">
          <a:xfrm>
            <a:off x="3080065" y="3388459"/>
            <a:ext cx="1" cy="327317"/>
          </a:xfrm>
          <a:prstGeom prst="straightConnector1">
            <a:avLst/>
          </a:prstGeom>
          <a:solidFill>
            <a:srgbClr val="FFFF00"/>
          </a:solidFill>
          <a:ln w="19050" cap="flat" cmpd="sng" algn="ctr">
            <a:solidFill>
              <a:srgbClr val="00B2E3"/>
            </a:solidFill>
            <a:prstDash val="solid"/>
            <a:round/>
            <a:headEnd type="none" w="med" len="med"/>
            <a:tailEnd type="arrow"/>
          </a:ln>
          <a:effectLst/>
        </p:spPr>
      </p:cxnSp>
      <p:cxnSp>
        <p:nvCxnSpPr>
          <p:cNvPr id="25" name="Straight Arrow Connector 24">
            <a:extLst>
              <a:ext uri="{FF2B5EF4-FFF2-40B4-BE49-F238E27FC236}">
                <a16:creationId xmlns:a16="http://schemas.microsoft.com/office/drawing/2014/main" id="{F736C12B-5523-0B4C-A29D-21271DA5935B}"/>
              </a:ext>
            </a:extLst>
          </p:cNvPr>
          <p:cNvCxnSpPr>
            <a:cxnSpLocks/>
          </p:cNvCxnSpPr>
          <p:nvPr/>
        </p:nvCxnSpPr>
        <p:spPr bwMode="auto">
          <a:xfrm>
            <a:off x="6544173" y="3533080"/>
            <a:ext cx="0" cy="400433"/>
          </a:xfrm>
          <a:prstGeom prst="straightConnector1">
            <a:avLst/>
          </a:prstGeom>
          <a:solidFill>
            <a:srgbClr val="FFFF00"/>
          </a:solidFill>
          <a:ln w="19050" cap="flat" cmpd="sng" algn="ctr">
            <a:solidFill>
              <a:srgbClr val="00B2E3"/>
            </a:solidFill>
            <a:prstDash val="solid"/>
            <a:round/>
            <a:headEnd type="none" w="med" len="med"/>
            <a:tailEnd type="arrow"/>
          </a:ln>
          <a:effectLst/>
        </p:spPr>
      </p:cxnSp>
      <p:pic>
        <p:nvPicPr>
          <p:cNvPr id="9" name="Picture 8" descr="A screenshot of a computer&#10;&#10;Description automatically generated with medium confidence">
            <a:extLst>
              <a:ext uri="{FF2B5EF4-FFF2-40B4-BE49-F238E27FC236}">
                <a16:creationId xmlns:a16="http://schemas.microsoft.com/office/drawing/2014/main" id="{C98B6ABA-E431-5D90-1201-EAFC5C5750DC}"/>
              </a:ext>
            </a:extLst>
          </p:cNvPr>
          <p:cNvPicPr>
            <a:picLocks noChangeAspect="1"/>
          </p:cNvPicPr>
          <p:nvPr/>
        </p:nvPicPr>
        <p:blipFill>
          <a:blip r:embed="rId7"/>
          <a:stretch>
            <a:fillRect/>
          </a:stretch>
        </p:blipFill>
        <p:spPr>
          <a:xfrm>
            <a:off x="5257796" y="3940024"/>
            <a:ext cx="2775785" cy="895664"/>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773238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fr-CA" sz="2400" b="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Guide du patient</a:t>
            </a:r>
            <a:endParaRPr lang="en-US" dirty="0">
              <a:solidFill>
                <a:schemeClr val="tx1"/>
              </a:solidFill>
              <a:cs typeface="Calibri" panose="020F0502020204030204" pitchFamily="34" charset="0"/>
            </a:endParaRPr>
          </a:p>
        </p:txBody>
      </p:sp>
      <p:sp>
        <p:nvSpPr>
          <p:cNvPr id="5" name="Content Placeholder 4"/>
          <p:cNvSpPr>
            <a:spLocks noGrp="1"/>
          </p:cNvSpPr>
          <p:nvPr>
            <p:ph idx="4294967295"/>
          </p:nvPr>
        </p:nvSpPr>
        <p:spPr>
          <a:xfrm>
            <a:off x="972193" y="1285420"/>
            <a:ext cx="2697282" cy="2202656"/>
          </a:xfrm>
        </p:spPr>
        <p:txBody>
          <a:bodyPr/>
          <a:lstStyle/>
          <a:p>
            <a:pPr marL="0" indent="0">
              <a:buNone/>
            </a:pPr>
            <a:r>
              <a:rPr lang="fr-CA" sz="1600" dirty="0">
                <a:latin typeface="Calibri" panose="020F0502020204030204" pitchFamily="34" charset="0"/>
                <a:cs typeface="Calibri" panose="020F0502020204030204" pitchFamily="34" charset="0"/>
              </a:rPr>
              <a:t>Le </a:t>
            </a:r>
            <a:r>
              <a:rPr lang="fr-CA" sz="1600" b="1" dirty="0">
                <a:latin typeface="Calibri" panose="020F0502020204030204" pitchFamily="34" charset="0"/>
                <a:cs typeface="Calibri" panose="020F0502020204030204" pitchFamily="34" charset="0"/>
              </a:rPr>
              <a:t>guide du patient </a:t>
            </a:r>
            <a:r>
              <a:rPr lang="fr-CA" sz="1600" dirty="0">
                <a:latin typeface="Calibri" panose="020F0502020204030204" pitchFamily="34" charset="0"/>
                <a:cs typeface="Calibri" panose="020F0502020204030204" pitchFamily="34" charset="0"/>
              </a:rPr>
              <a:t>est conçu pour donner aux patients de l’information sur ce à quoi ressemblent des soins de qualité pour diverses affections, en se fondant sur les meilleures données probantes, afin qu’ils puissent poser des questions éclairées à leurs fournisseurs de soins de santé</a:t>
            </a:r>
            <a:r>
              <a:rPr lang="en-US" sz="1500" dirty="0"/>
              <a:t>. </a:t>
            </a:r>
          </a:p>
        </p:txBody>
      </p:sp>
      <p:pic>
        <p:nvPicPr>
          <p:cNvPr id="4" name="Picture 3" descr="Graphical user interface, text, application, email&#10;&#10;Description automatically generated">
            <a:extLst>
              <a:ext uri="{FF2B5EF4-FFF2-40B4-BE49-F238E27FC236}">
                <a16:creationId xmlns:a16="http://schemas.microsoft.com/office/drawing/2014/main" id="{1CBA9178-1D98-333C-8B45-D955A7EE3D04}"/>
              </a:ext>
            </a:extLst>
          </p:cNvPr>
          <p:cNvPicPr>
            <a:picLocks noChangeAspect="1"/>
          </p:cNvPicPr>
          <p:nvPr/>
        </p:nvPicPr>
        <p:blipFill>
          <a:blip r:embed="rId4"/>
          <a:stretch>
            <a:fillRect/>
          </a:stretch>
        </p:blipFill>
        <p:spPr>
          <a:xfrm>
            <a:off x="4645738" y="560438"/>
            <a:ext cx="3043081" cy="3925920"/>
          </a:xfrm>
          <a:prstGeom prst="rect">
            <a:avLst/>
          </a:prstGeom>
          <a:effectLst>
            <a:outerShdw blurRad="50800" dist="38100" dir="2700000" algn="tl" rotWithShape="0">
              <a:prstClr val="black">
                <a:alpha val="40000"/>
              </a:prstClr>
            </a:outerShdw>
          </a:effectLst>
        </p:spPr>
      </p:pic>
    </p:spTree>
    <p:custDataLst>
      <p:tags r:id="rId1"/>
    </p:custDataLst>
    <p:extLst>
      <p:ext uri="{BB962C8B-B14F-4D97-AF65-F5344CB8AC3E}">
        <p14:creationId xmlns:p14="http://schemas.microsoft.com/office/powerpoint/2010/main" val="3977951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240" y="691334"/>
            <a:ext cx="7252753" cy="874432"/>
          </a:xfrm>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fr-CA" sz="12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Comment le système de santé peut appuyer la mise en œuvre</a:t>
            </a:r>
            <a:br>
              <a:rPr lang="en-CA" dirty="0"/>
            </a:br>
            <a:endParaRPr lang="en-US" dirty="0">
              <a:solidFill>
                <a:schemeClr val="tx1"/>
              </a:solidFill>
              <a:latin typeface="Calibri" panose="020F0502020204030204" pitchFamily="34" charset="0"/>
              <a:cs typeface="Calibri" panose="020F0502020204030204" pitchFamily="34" charset="0"/>
            </a:endParaRPr>
          </a:p>
        </p:txBody>
      </p:sp>
      <p:sp>
        <p:nvSpPr>
          <p:cNvPr id="5" name="Content Placeholder 4"/>
          <p:cNvSpPr>
            <a:spLocks noGrp="1"/>
          </p:cNvSpPr>
          <p:nvPr>
            <p:ph idx="4294967295"/>
          </p:nvPr>
        </p:nvSpPr>
        <p:spPr>
          <a:xfrm>
            <a:off x="544405" y="1691090"/>
            <a:ext cx="7829033" cy="788194"/>
          </a:xfrm>
        </p:spPr>
        <p:txBody>
          <a:bodyPr/>
          <a:lstStyle/>
          <a:p>
            <a:r>
              <a:rPr lang="fr-FR" sz="2000" dirty="0">
                <a:latin typeface="Calibri" panose="020F0502020204030204" pitchFamily="34" charset="0"/>
                <a:cs typeface="Calibri" panose="020F0502020204030204" pitchFamily="34" charset="0"/>
              </a:rPr>
              <a:t>La mise en œuvre des normes de qualité peut être difficile en raison d'obstacles ou de lacunes au niveau du système, dont beaucoup ont été identifiés tout au long de l'élaboration de cette norme</a:t>
            </a:r>
          </a:p>
          <a:p>
            <a:r>
              <a:rPr lang="fr-FR" sz="2000" dirty="0">
                <a:latin typeface="Calibri" panose="020F0502020204030204" pitchFamily="34" charset="0"/>
                <a:cs typeface="Calibri" panose="020F0502020204030204" pitchFamily="34" charset="0"/>
              </a:rPr>
              <a:t>Santé Ontario travaillera avec d'autres partenaires provinciaux, dont le ministère de la Santé, et les soutiendra afin de combler les lacunes au niveau du système pour soutenir la mise en œuvre des normes de qualité</a:t>
            </a:r>
            <a:endParaRPr lang="fr-CA" sz="2000" dirty="0">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18489500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z="2400" b="0" dirty="0">
                <a:solidFill>
                  <a:schemeClr val="tx1"/>
                </a:solidFill>
                <a:latin typeface="Calibri" panose="020F0502020204030204" pitchFamily="34" charset="0"/>
                <a:cs typeface="Calibri" panose="020F0502020204030204" pitchFamily="34" charset="0"/>
              </a:rPr>
              <a:t>Normes de qualité</a:t>
            </a:r>
            <a:br>
              <a:rPr lang="fr-CA" sz="1200" dirty="0">
                <a:solidFill>
                  <a:schemeClr val="tx1"/>
                </a:solidFill>
                <a:latin typeface="Calibri" panose="020F0502020204030204" pitchFamily="34" charset="0"/>
                <a:cs typeface="Calibri" panose="020F0502020204030204" pitchFamily="34" charset="0"/>
              </a:rPr>
            </a:br>
            <a:r>
              <a:rPr lang="fr-CA" dirty="0">
                <a:solidFill>
                  <a:schemeClr val="tx1"/>
                </a:solidFill>
                <a:latin typeface="Calibri" panose="020F0502020204030204" pitchFamily="34" charset="0"/>
                <a:cs typeface="Calibri" panose="020F0502020204030204" pitchFamily="34" charset="0"/>
              </a:rPr>
              <a:t>Outils de mise en œuvre</a:t>
            </a:r>
            <a:endParaRPr lang="en-US" sz="3200" dirty="0">
              <a:solidFill>
                <a:schemeClr val="tx1"/>
              </a:solidFill>
              <a:cs typeface="Calibri" panose="020F0502020204030204" pitchFamily="34" charset="0"/>
            </a:endParaRPr>
          </a:p>
        </p:txBody>
      </p:sp>
      <p:sp>
        <p:nvSpPr>
          <p:cNvPr id="5" name="Content Placeholder 4"/>
          <p:cNvSpPr>
            <a:spLocks noGrp="1"/>
          </p:cNvSpPr>
          <p:nvPr>
            <p:ph idx="4294967295"/>
          </p:nvPr>
        </p:nvSpPr>
        <p:spPr>
          <a:xfrm>
            <a:off x="771896" y="1187533"/>
            <a:ext cx="3239013" cy="3539042"/>
          </a:xfrm>
        </p:spPr>
        <p:txBody>
          <a:bodyPr/>
          <a:lstStyle/>
          <a:p>
            <a:pPr marL="0" indent="0">
              <a:buNone/>
            </a:pPr>
            <a:r>
              <a:rPr lang="fr-CA" sz="1600" dirty="0">
                <a:latin typeface="Calibri" panose="020F0502020204030204" pitchFamily="34" charset="0"/>
                <a:cs typeface="Calibri" panose="020F0502020204030204" pitchFamily="34" charset="0"/>
              </a:rPr>
              <a:t>Le </a:t>
            </a:r>
            <a:r>
              <a:rPr lang="fr-CA" sz="1600" b="1" i="1" dirty="0">
                <a:latin typeface="Calibri" panose="020F0502020204030204" pitchFamily="34" charset="0"/>
                <a:cs typeface="Calibri" panose="020F0502020204030204" pitchFamily="34" charset="0"/>
              </a:rPr>
              <a:t>Guide de démarrage</a:t>
            </a:r>
            <a:r>
              <a:rPr lang="fr-CA" sz="1600" b="1" dirty="0">
                <a:latin typeface="Calibri" panose="020F0502020204030204" pitchFamily="34" charset="0"/>
                <a:cs typeface="Calibri" panose="020F0502020204030204" pitchFamily="34" charset="0"/>
              </a:rPr>
              <a:t> :</a:t>
            </a:r>
          </a:p>
          <a:p>
            <a:pPr>
              <a:buClr>
                <a:srgbClr val="00B2E3"/>
              </a:buClr>
            </a:pPr>
            <a:r>
              <a:rPr lang="fr-CA" sz="1600" dirty="0">
                <a:latin typeface="Calibri" panose="020F0502020204030204" pitchFamily="34" charset="0"/>
                <a:cs typeface="Calibri" panose="020F0502020204030204" pitchFamily="34" charset="0"/>
              </a:rPr>
              <a:t>Décrit le processus d’utilisation de la norme de qualité à titre de ressource pour offrir des soins de qualité supérieure</a:t>
            </a:r>
          </a:p>
          <a:p>
            <a:pPr>
              <a:buClr>
                <a:srgbClr val="00B2E3"/>
              </a:buClr>
            </a:pPr>
            <a:r>
              <a:rPr lang="fr-CA" sz="1600" dirty="0">
                <a:latin typeface="Calibri" panose="020F0502020204030204" pitchFamily="34" charset="0"/>
                <a:cs typeface="Calibri" panose="020F0502020204030204" pitchFamily="34" charset="0"/>
              </a:rPr>
              <a:t>Contient des démarches fondées sur des données probantes, ainsi que d’autres outils et modèles utiles pour mettre en œuvre les idées de changement à l’échelle de la pratique</a:t>
            </a:r>
          </a:p>
        </p:txBody>
      </p:sp>
      <p:pic>
        <p:nvPicPr>
          <p:cNvPr id="3" name="Picture 2">
            <a:extLst>
              <a:ext uri="{FF2B5EF4-FFF2-40B4-BE49-F238E27FC236}">
                <a16:creationId xmlns:a16="http://schemas.microsoft.com/office/drawing/2014/main" id="{F6CA495C-B64F-2E7A-F785-ADD5C7D80FFA}"/>
              </a:ext>
            </a:extLst>
          </p:cNvPr>
          <p:cNvPicPr>
            <a:picLocks noChangeAspect="1"/>
          </p:cNvPicPr>
          <p:nvPr/>
        </p:nvPicPr>
        <p:blipFill>
          <a:blip r:embed="rId4"/>
          <a:srcRect/>
          <a:stretch/>
        </p:blipFill>
        <p:spPr>
          <a:xfrm>
            <a:off x="4900471" y="1401289"/>
            <a:ext cx="3561279" cy="2678159"/>
          </a:xfrm>
          <a:prstGeom prst="rect">
            <a:avLst/>
          </a:prstGeom>
          <a:ln>
            <a:noFill/>
          </a:ln>
          <a:effectLst>
            <a:outerShdw blurRad="292100" dist="165100" dir="2700000" sx="93000" sy="93000" algn="tl" rotWithShape="0">
              <a:srgbClr val="333333">
                <a:alpha val="81000"/>
              </a:srgbClr>
            </a:outerShdw>
          </a:effectLst>
        </p:spPr>
      </p:pic>
    </p:spTree>
    <p:custDataLst>
      <p:tags r:id="rId1"/>
    </p:custDataLst>
    <p:extLst>
      <p:ext uri="{BB962C8B-B14F-4D97-AF65-F5344CB8AC3E}">
        <p14:creationId xmlns:p14="http://schemas.microsoft.com/office/powerpoint/2010/main" val="162949489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ntario Health">
  <a:themeElements>
    <a:clrScheme name="Ontario Health">
      <a:dk1>
        <a:srgbClr val="000000"/>
      </a:dk1>
      <a:lt1>
        <a:srgbClr val="FFFFFF"/>
      </a:lt1>
      <a:dk2>
        <a:srgbClr val="000000"/>
      </a:dk2>
      <a:lt2>
        <a:srgbClr val="808080"/>
      </a:lt2>
      <a:accent1>
        <a:srgbClr val="00B2E3"/>
      </a:accent1>
      <a:accent2>
        <a:srgbClr val="C1B28F"/>
      </a:accent2>
      <a:accent3>
        <a:srgbClr val="49A7A2"/>
      </a:accent3>
      <a:accent4>
        <a:srgbClr val="92278F"/>
      </a:accent4>
      <a:accent5>
        <a:srgbClr val="047BC1"/>
      </a:accent5>
      <a:accent6>
        <a:srgbClr val="F15922"/>
      </a:accent6>
      <a:hlink>
        <a:srgbClr val="047BC1"/>
      </a:hlink>
      <a:folHlink>
        <a:srgbClr val="047BC1"/>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0B2E3"/>
        </a:solidFill>
        <a:ln w="9525" cap="flat" cmpd="sng" algn="ctr">
          <a:noFill/>
          <a:prstDash val="solid"/>
          <a:round/>
          <a:headEnd type="none" w="med" len="med"/>
          <a:tailEnd type="none" w="med" len="med"/>
        </a:ln>
        <a:effectLst/>
      </a:spPr>
      <a:bodyPr vert="horz" wrap="square" lIns="91440" tIns="45720" rIns="91440" bIns="45720" numCol="1" rtlCol="0" anchor="t" anchorCtr="0" compatLnSpc="1">
        <a:prstTxWarp prst="textNoShape">
          <a:avLst/>
        </a:prstTxWarp>
        <a:spAutoFit/>
      </a:bodyPr>
      <a:lstStyle>
        <a:defPPr marL="0" marR="0" indent="0" algn="l" defTabSz="457200" rtl="0" eaLnBrk="1" fontAlgn="base" latinLnBrk="0" hangingPunct="1">
          <a:lnSpc>
            <a:spcPct val="100000"/>
          </a:lnSpc>
          <a:spcBef>
            <a:spcPct val="50000"/>
          </a:spcBef>
          <a:spcAft>
            <a:spcPct val="0"/>
          </a:spcAft>
          <a:buClrTx/>
          <a:buSzTx/>
          <a:buFontTx/>
          <a:buNone/>
          <a:tabLst/>
          <a:defRPr kumimoji="0" sz="1400" b="0" i="0" u="sng" strike="noStrike" cap="none" normalizeH="0" baseline="0" smtClean="0">
            <a:ln>
              <a:noFill/>
            </a:ln>
            <a:solidFill>
              <a:schemeClr val="tx1"/>
            </a:solidFill>
            <a:effectLst/>
            <a:latin typeface="Arial" charset="0"/>
            <a:ea typeface="ＭＳ Ｐゴシック" pitchFamily="68" charset="-128"/>
          </a:defRPr>
        </a:defPPr>
      </a:lstStyle>
    </a:spDef>
    <a:lnDef>
      <a:spPr bwMode="auto">
        <a:solidFill>
          <a:srgbClr val="FFFF00"/>
        </a:solidFill>
        <a:ln w="12700" cap="flat" cmpd="sng" algn="ctr">
          <a:solidFill>
            <a:schemeClr val="tx1"/>
          </a:solidFill>
          <a:prstDash val="solid"/>
          <a:round/>
          <a:headEnd type="none" w="med" len="med"/>
          <a:tailEnd type="none" w="med" len="med"/>
        </a:ln>
        <a:effectLst/>
      </a:spPr>
      <a:bodyPr/>
      <a:lstStyle/>
    </a:lnDef>
    <a:txDef>
      <a:spPr>
        <a:noFill/>
      </a:spPr>
      <a:bodyPr wrap="square" rtlCol="0">
        <a:spAutoFit/>
      </a:bodyPr>
      <a:lstStyle>
        <a:defPPr algn="l">
          <a:defRPr sz="2400" u="none" kern="0" dirty="0">
            <a:solidFill>
              <a:srgbClr val="000000"/>
            </a:solidFill>
            <a:latin typeface="Calibri" panose="020F0502020204030204" pitchFamily="34" charset="0"/>
            <a:cs typeface="Calibri" panose="020F0502020204030204" pitchFamily="34" charset="0"/>
          </a:defRPr>
        </a:defPPr>
      </a:lstStyle>
    </a:tx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9C6991944287E4C86CAECC00C19A958" ma:contentTypeVersion="18" ma:contentTypeDescription="Create a new document." ma:contentTypeScope="" ma:versionID="935337360c559c18ba41cbfad56b2126">
  <xsd:schema xmlns:xsd="http://www.w3.org/2001/XMLSchema" xmlns:xs="http://www.w3.org/2001/XMLSchema" xmlns:p="http://schemas.microsoft.com/office/2006/metadata/properties" xmlns:ns2="623dabe2-7971-4695-be10-17b1dbde532f" xmlns:ns3="f4a9ebb6-6bae-4df8-b4d9-b705f0eb6b4b" targetNamespace="http://schemas.microsoft.com/office/2006/metadata/properties" ma:root="true" ma:fieldsID="56581e9ca4040310513b11c094035c89" ns2:_="" ns3:_="">
    <xsd:import namespace="623dabe2-7971-4695-be10-17b1dbde532f"/>
    <xsd:import namespace="f4a9ebb6-6bae-4df8-b4d9-b705f0eb6b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OCR" minOccurs="0"/>
                <xsd:element ref="ns3:MediaServiceGenerationTime" minOccurs="0"/>
                <xsd:element ref="ns3:MediaServiceEventHashCode" minOccurs="0"/>
                <xsd:element ref="ns3:MediaServiceLocati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3dabe2-7971-4695-be10-17b1dbde532f" elementFormDefault="qualified">
    <xsd:import namespace="http://schemas.microsoft.com/office/2006/documentManagement/types"/>
    <xsd:import namespace="http://schemas.microsoft.com/office/infopath/2007/PartnerControls"/>
    <xsd:element name="SharedWithUsers" ma:index="8"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3a4e0fc4-5c12-403e-8f4f-2f7047c0123e}" ma:internalName="TaxCatchAll" ma:showField="CatchAllData" ma:web="623dabe2-7971-4695-be10-17b1dbde532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4a9ebb6-6bae-4df8-b4d9-b705f0eb6b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44c0932-e3b5-4cef-bb0d-953d3280f551"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f4a9ebb6-6bae-4df8-b4d9-b705f0eb6b4b">
      <Terms xmlns="http://schemas.microsoft.com/office/infopath/2007/PartnerControls"/>
    </lcf76f155ced4ddcb4097134ff3c332f>
    <TaxCatchAll xmlns="623dabe2-7971-4695-be10-17b1dbde532f"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36E453-A22F-4823-8CBA-C7332A6E16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23dabe2-7971-4695-be10-17b1dbde532f"/>
    <ds:schemaRef ds:uri="f4a9ebb6-6bae-4df8-b4d9-b705f0eb6b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77211F7-2DF1-4B68-8B60-CC913EB92E33}">
  <ds:schemaRefs>
    <ds:schemaRef ds:uri="http://schemas.openxmlformats.org/package/2006/metadata/core-properties"/>
    <ds:schemaRef ds:uri="http://purl.org/dc/terms/"/>
    <ds:schemaRef ds:uri="http://schemas.microsoft.com/office/2006/metadata/properties"/>
    <ds:schemaRef ds:uri="http://purl.org/dc/elements/1.1/"/>
    <ds:schemaRef ds:uri="623dabe2-7971-4695-be10-17b1dbde532f"/>
    <ds:schemaRef ds:uri="http://schemas.microsoft.com/office/2006/documentManagement/types"/>
    <ds:schemaRef ds:uri="http://www.w3.org/XML/1998/namespace"/>
    <ds:schemaRef ds:uri="http://schemas.microsoft.com/office/infopath/2007/PartnerControls"/>
    <ds:schemaRef ds:uri="f4a9ebb6-6bae-4df8-b4d9-b705f0eb6b4b"/>
    <ds:schemaRef ds:uri="http://purl.org/dc/dcmitype/"/>
  </ds:schemaRefs>
</ds:datastoreItem>
</file>

<file path=customXml/itemProps3.xml><?xml version="1.0" encoding="utf-8"?>
<ds:datastoreItem xmlns:ds="http://schemas.openxmlformats.org/officeDocument/2006/customXml" ds:itemID="{149A68B3-4EDB-43A9-80F7-657163E4435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1887</TotalTime>
  <Words>4394</Words>
  <Application>Microsoft Office PowerPoint</Application>
  <PresentationFormat>On-screen Show (16:9)</PresentationFormat>
  <Paragraphs>269</Paragraphs>
  <Slides>41</Slides>
  <Notes>37</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Ontario Health</vt:lpstr>
      <vt:lpstr>PowerPoint Presentation</vt:lpstr>
      <vt:lpstr>Objectifs</vt:lpstr>
      <vt:lpstr>Normes de qualité</vt:lpstr>
      <vt:lpstr>Normes de qualité</vt:lpstr>
      <vt:lpstr>Ressources des normes de qualité</vt:lpstr>
      <vt:lpstr>PowerPoint Presentation</vt:lpstr>
      <vt:lpstr>Normes de qualité Guide du patient</vt:lpstr>
      <vt:lpstr>Normes de qualité Comment le système de santé peut appuyer la mise en œuvre </vt:lpstr>
      <vt:lpstr>Normes de qualité Outils de mise en œuvre</vt:lpstr>
      <vt:lpstr>Normes de qualité Quorum</vt:lpstr>
      <vt:lpstr>Normes de qualité Guide de mesure</vt:lpstr>
      <vt:lpstr>Normes de qualité Résumé</vt:lpstr>
      <vt:lpstr>PowerPoint Presentation</vt:lpstr>
      <vt:lpstr>PowerPoint Presentation</vt:lpstr>
      <vt:lpstr>De 2017 à 2021, le nombre de visites aux services des urgences liées à un trouble alimentaire a augmenté de 59 % dans l’ensemble de l’Ontario. La région de Toronto a enregistré le taux le plus élevé, à raison de plus de 23 visites par tranche de 100 000 personnes au cours de l’année financière 2021.</vt:lpstr>
      <vt:lpstr>Les visites de jeunes âgés de 10 à 17 ans aux services des urgences liées à un trouble alimentaire ont doublé depuis le début de la pandémie.</vt:lpstr>
      <vt:lpstr>Les visites aux services des urgences liées à un trouble alimentaire sont souvent de haute gravité. Plus d’un tiers de ces visites ont entrainé une hospitalisation (39 %) ; plus de la moitié de ces cas ont été classés “Très urgents” et ont ensuite été mis en congé à domicile (51 %) pendant l’année financière 2021. </vt:lpstr>
      <vt:lpstr>PowerPoint Presentation</vt:lpstr>
      <vt:lpstr>Presque 1 visite sur 5 aux services des urgences de jeunes de 10 à 17 ans et liées à un problème de santé mentale a inclus un diagnostic de trouble alimentaire pendant l’année financière 2021. Ceci a triplé depuis 2017.  </vt:lpstr>
      <vt:lpstr>Le taux des hospitalisations liées à un trouble alimentaire parmi les jeunes (de 10 à 17 ans) a augmenté d’à peu près 50 % depuis mars 2020.</vt:lpstr>
      <vt:lpstr>L’anorexie a été associée à, à peu près 55 % des hospitalisations liées à un trouble alimentaire et la boulimie à 9 %, ceci pour l’année financière 2021. </vt:lpstr>
      <vt:lpstr>PowerPoint Presentation</vt:lpstr>
      <vt:lpstr>« À l’heure actuelle, l’accès à des traitements pour les troubles alimentaires efficaces n’est pas cohérent dans l’ensemble de l’Ontario et il est très difficile de naviguer le système en raison d’un manque de coordination et de normalisation des soins. J’ai, en tant que psychologue qui travaille dans le système de santé publique, souvent été témoin de l’impact de ces manques dans le système sur les patients et leur famille. Le développement de cette norme de qualité constitue un grand pas en avant – vers un avenir dans lequel tous les Ontariens pourront accéder à des traitements pour les troubles alimentaires efficaces et de haute qualité, quels que soient l’âge des patients, le lieu où ils habitant, leurs diagnostics de santé physique et autres diagnostiques de santé mentale ou leur situation financière. »  – Kathryn Trottier, co-présidente, Comité consultatif sur les normes de qualité pour les troubles de l'alimentation et chef clinique provincial pour les troubles de l'alimentation</vt:lpstr>
      <vt:lpstr>« J’ai moi-même souffert d’un trouble alimentaire quand j’étais adolescente et j’aurais aimé que cette norme existe au moment où je cherchais un traitement. Les troubles alimentaires sont des troubles mentaux stigmatisés et complexes et nous avons désespérément besoin de plus d’information, surtout dans les milieux cliniques. Je sais que cette norme de qualité aidera un grand nombre de personnes atteintes d’un trouble alimentaire et leurs aidants à bénéficier du traitement et du soutien dont ils ont besoin. »  – Chloé Grande, conseillère ayant vécu cette expérience, Comité consultatif sur la norme de qualité pour les troubles alimentaires</vt:lpstr>
      <vt:lpstr>Énoncés de qualité pour améliorer les soins</vt:lpstr>
      <vt:lpstr>Portée de cette norme de qualité</vt:lpstr>
      <vt:lpstr>Thèmes de l’énoncé sur cette norme de qualité</vt:lpstr>
      <vt:lpstr>Énoncé de qualité 1 Évaluation complète</vt:lpstr>
      <vt:lpstr>Énoncé de qualité 2 Niveau de soins  </vt:lpstr>
      <vt:lpstr>Énoncé de qualité 3 Transition des jeunes vers les services de santé pour adultes </vt:lpstr>
      <vt:lpstr>Énoncé de qualité 4 Psychothérapie</vt:lpstr>
      <vt:lpstr>Énoncé de qualité 5 Surveillance et stabilisation médicale</vt:lpstr>
      <vt:lpstr>Énoncé de qualité 6 Soutien aux familles et aux soignants</vt:lpstr>
      <vt:lpstr>Énoncé de qualité 7 Comorbidités physiques, de santé mentale et de dépendance </vt:lpstr>
      <vt:lpstr>Énoncé de qualité 8 Promouvoir l'équité</vt:lpstr>
      <vt:lpstr>Énoncé de qualité 9 Soins pour les personnes ne recevant pas de traitement actif</vt:lpstr>
      <vt:lpstr>Mesure à l’appui de l’amélioration  </vt:lpstr>
      <vt:lpstr>Indicateurs pouvant être mesurés à l’aide de données provinciales </vt:lpstr>
      <vt:lpstr>Indicateurs ne pouvant être mesurés qu’à l’aide de données locales</vt:lpstr>
      <vt:lpstr>Sources de données et avis de non-responsabilité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McTavish, Sarah</cp:lastModifiedBy>
  <cp:revision>247</cp:revision>
  <dcterms:modified xsi:type="dcterms:W3CDTF">2023-03-28T14:34:09Z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0x01010039C6991944287E4C86CAECC00C19A958</vt:lpwstr>
  </property>
  <property fmtid="{D5CDD505-2E9C-101B-9397-08002B2CF9AE}" pid="3" name="MediaServiceImageTags">
    <vt:lpwstr/>
  </property>
</Properties>
</file>