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6.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7.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0" r:id="rId4"/>
    <p:sldMasterId id="2147483730" r:id="rId5"/>
  </p:sldMasterIdLst>
  <p:notesMasterIdLst>
    <p:notesMasterId r:id="rId55"/>
  </p:notesMasterIdLst>
  <p:handoutMasterIdLst>
    <p:handoutMasterId r:id="rId56"/>
  </p:handoutMasterIdLst>
  <p:sldIdLst>
    <p:sldId id="322" r:id="rId6"/>
    <p:sldId id="356" r:id="rId7"/>
    <p:sldId id="357" r:id="rId8"/>
    <p:sldId id="358" r:id="rId9"/>
    <p:sldId id="359" r:id="rId10"/>
    <p:sldId id="360" r:id="rId11"/>
    <p:sldId id="361" r:id="rId12"/>
    <p:sldId id="367" r:id="rId13"/>
    <p:sldId id="1596" r:id="rId14"/>
    <p:sldId id="362" r:id="rId15"/>
    <p:sldId id="363" r:id="rId16"/>
    <p:sldId id="364" r:id="rId17"/>
    <p:sldId id="365" r:id="rId18"/>
    <p:sldId id="366" r:id="rId19"/>
    <p:sldId id="382" r:id="rId20"/>
    <p:sldId id="1599" r:id="rId21"/>
    <p:sldId id="442" r:id="rId22"/>
    <p:sldId id="443" r:id="rId23"/>
    <p:sldId id="444" r:id="rId24"/>
    <p:sldId id="445" r:id="rId25"/>
    <p:sldId id="430" r:id="rId26"/>
    <p:sldId id="1593" r:id="rId27"/>
    <p:sldId id="1594" r:id="rId28"/>
    <p:sldId id="1595" r:id="rId29"/>
    <p:sldId id="435" r:id="rId30"/>
    <p:sldId id="439" r:id="rId31"/>
    <p:sldId id="449" r:id="rId32"/>
    <p:sldId id="381" r:id="rId33"/>
    <p:sldId id="384" r:id="rId34"/>
    <p:sldId id="385" r:id="rId35"/>
    <p:sldId id="386" r:id="rId36"/>
    <p:sldId id="408" r:id="rId37"/>
    <p:sldId id="409" r:id="rId38"/>
    <p:sldId id="410" r:id="rId39"/>
    <p:sldId id="411" r:id="rId40"/>
    <p:sldId id="412" r:id="rId41"/>
    <p:sldId id="413" r:id="rId42"/>
    <p:sldId id="414" r:id="rId43"/>
    <p:sldId id="415" r:id="rId44"/>
    <p:sldId id="416" r:id="rId45"/>
    <p:sldId id="417" r:id="rId46"/>
    <p:sldId id="421" r:id="rId47"/>
    <p:sldId id="418" r:id="rId48"/>
    <p:sldId id="419" r:id="rId49"/>
    <p:sldId id="387" r:id="rId50"/>
    <p:sldId id="392" r:id="rId51"/>
    <p:sldId id="391" r:id="rId52"/>
    <p:sldId id="390" r:id="rId53"/>
    <p:sldId id="424"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00" userDrawn="1">
          <p15:clr>
            <a:srgbClr val="A4A3A4"/>
          </p15:clr>
        </p15:guide>
        <p15:guide id="3" pos="3840" userDrawn="1">
          <p15:clr>
            <a:srgbClr val="A4A3A4"/>
          </p15:clr>
        </p15:guide>
        <p15:guide id="4" pos="7104" userDrawn="1">
          <p15:clr>
            <a:srgbClr val="A4A3A4"/>
          </p15:clr>
        </p15:guide>
        <p15:guide id="5" orient="horz" pos="576" userDrawn="1">
          <p15:clr>
            <a:srgbClr val="A4A3A4"/>
          </p15:clr>
        </p15:guide>
        <p15:guide id="6" orient="horz" pos="3744" userDrawn="1">
          <p15:clr>
            <a:srgbClr val="A4A3A4"/>
          </p15:clr>
        </p15:guide>
        <p15:guide id="7" pos="3960" userDrawn="1">
          <p15:clr>
            <a:srgbClr val="A4A3A4"/>
          </p15:clr>
        </p15:guide>
        <p15:guide id="8" pos="3696" userDrawn="1">
          <p15:clr>
            <a:srgbClr val="A4A3A4"/>
          </p15:clr>
        </p15:guide>
        <p15:guide id="9" pos="329" userDrawn="1">
          <p15:clr>
            <a:srgbClr val="A4A3A4"/>
          </p15:clr>
        </p15:guide>
        <p15:guide id="10" pos="7344" userDrawn="1">
          <p15:clr>
            <a:srgbClr val="A4A3A4"/>
          </p15:clr>
        </p15:guide>
        <p15:guide id="11" pos="7488" userDrawn="1">
          <p15:clr>
            <a:srgbClr val="A4A3A4"/>
          </p15:clr>
        </p15:guide>
        <p15:guide id="12" orient="horz" pos="4080" userDrawn="1">
          <p15:clr>
            <a:srgbClr val="A4A3A4"/>
          </p15:clr>
        </p15:guide>
        <p15:guide id="13" orient="horz" pos="168" userDrawn="1">
          <p15:clr>
            <a:srgbClr val="A4A3A4"/>
          </p15:clr>
        </p15:guide>
        <p15:guide id="14" orient="horz" pos="1224" userDrawn="1">
          <p15:clr>
            <a:srgbClr val="A4A3A4"/>
          </p15:clr>
        </p15:guide>
        <p15:guide id="15" pos="768" userDrawn="1">
          <p15:clr>
            <a:srgbClr val="A4A3A4"/>
          </p15:clr>
        </p15:guide>
        <p15:guide id="16" orient="horz" pos="33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7C6805-D4F8-B93B-B015-4D474A1E97B2}" name="Stoker, Kesiah" initials="SK" userId="S::kesiah.stoker@ontariohealth.ca::7d6f868f-a8a0-4a2e-b53b-4e83b6d4fcae" providerId="AD"/>
  <p188:author id="{43DCAE1F-1933-5AA8-DFB0-D87E98B36994}" name="Kennedy-Yee, Carol" initials="CK" userId="S::carol.kennedy@ontariohealth.ca::b448f05e-9d95-41d1-a36c-f2fb5d9947b0" providerId="AD"/>
  <p188:author id="{DCC8122E-47B2-2B31-EC67-BDBFD6DF0513}" name="Willson, Vanessa" initials="" userId="S::vanessa.willson@ontariohealth.ca::6641affc-46d7-403d-908c-252a53f69c7e" providerId="AD"/>
  <p188:author id="{F81E792E-49DB-0CD8-8BBE-A01EE85F7AF6}" name="Costante, Alicia" initials="CA" userId="S::alicia.costante@ontariohealth.ca::088730f9-fd58-499f-8459-bd7b32429f13" providerId="AD"/>
  <p188:author id="{140EC53F-1E9F-57D0-99BE-727B4A497F5C}" name="Wang, George" initials="WG" userId="S::george.wang@ontariohealth.ca::e9ca96ca-afa9-47b4-a550-1344521cad92" providerId="AD"/>
  <p188:author id="{96D86249-AC73-C0DD-A9C0-AE41BEE1CAC4}" name="Phillips, Lacey" initials="PL" userId="S::lacey.phillips@ontariohealth.ca::97da2b8f-d8f9-4cf6-afc9-ae8f940ca630" providerId="AD"/>
  <p188:author id="{D0FFAE60-4F43-C334-F9EF-F4728FDBE600}" name="Mulder, Tonja" initials="MT" userId="S::tonja.mulder@ontariohealth.ca::820ac58e-689d-4285-beef-c00b21dc2ef3" providerId="AD"/>
  <p188:author id="{DEDC3B67-397E-8822-4527-2339AB022BE5}" name="Gnanalingam, Aasha" initials="GA" userId="S::aasha.gnanalingam@ontariohealth.ca::e998668a-8e67-4039-9efc-c8b62c418ad0" providerId="AD"/>
  <p188:author id="{9BB1F171-2DE8-2887-75B2-4B867B10B0F0}" name="Liang, Catherine" initials="LC" userId="S::catherine.liang@ontariohealth.ca::f02553ff-2f62-4d20-a67a-f5e2927c8ae2" providerId="AD"/>
  <p188:author id="{0991F678-550D-D4FC-A661-A878367D6AE0}" name="Lloyd-Kuzik, Nicholas" initials="NL" userId="S::nicholas.lloyd-kuzik@ontariohealth.ca::670e9714-480e-4565-918b-4699f5054fc0" providerId="AD"/>
  <p188:author id="{AFCCF4CA-3E8E-1FD5-74E7-39ADAE3A9D6B}" name="McKane, Jeanne" initials="MJ" userId="S::jeanne.mckane@ontariohealth.ca::ccaae3d9-a257-43fb-bdc8-036ccece4828" providerId="AD"/>
  <p188:author id="{CCCA06D2-2B1A-19B8-839D-F0CFA478F188}" name="Funge, Daniel" initials="FD" userId="S::daniel.funge@ontariohealth.ca::248dd956-cb03-4c1e-9365-ca153f70fb64" providerId="AD"/>
  <p188:author id="{32966AD6-DD37-978D-E2E9-9158C60A7F0B}" name="Harrison, Susan" initials="SH" userId="S::susan.harrison@ontariohealth.ca::1ddf3375-323b-4640-a3c6-9d3435a6c407" providerId="AD"/>
  <p188:author id="{480225E5-73A2-28FE-EC73-67EA34E9EF80}" name="Cowan, Kara" initials="KC" userId="S::kara.cowan@ontariohealth.ca::422dcf60-3108-48b9-a5a5-708e064ad6e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AF22"/>
    <a:srgbClr val="7B2B83"/>
    <a:srgbClr val="00B2E3"/>
    <a:srgbClr val="EAF2FB"/>
    <a:srgbClr val="326295"/>
    <a:srgbClr val="C6F3FF"/>
    <a:srgbClr val="E8F3D8"/>
    <a:srgbClr val="DCCDDB"/>
    <a:srgbClr val="CFE1E0"/>
    <a:srgbClr val="CBE4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B09330-97A6-4A87-9B86-058B0C8C0478}" v="22" dt="2024-07-16T19:50:08.6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649" autoAdjust="0"/>
  </p:normalViewPr>
  <p:slideViewPr>
    <p:cSldViewPr snapToGrid="0">
      <p:cViewPr varScale="1">
        <p:scale>
          <a:sx n="90" d="100"/>
          <a:sy n="90" d="100"/>
        </p:scale>
        <p:origin x="540" y="96"/>
      </p:cViewPr>
      <p:guideLst>
        <p:guide orient="horz" pos="2160"/>
        <p:guide pos="600"/>
        <p:guide pos="3840"/>
        <p:guide pos="7104"/>
        <p:guide orient="horz" pos="576"/>
        <p:guide orient="horz" pos="3744"/>
        <p:guide pos="3960"/>
        <p:guide pos="3696"/>
        <p:guide pos="329"/>
        <p:guide pos="7344"/>
        <p:guide pos="7488"/>
        <p:guide orient="horz" pos="4080"/>
        <p:guide orient="horz" pos="168"/>
        <p:guide orient="horz" pos="1224"/>
        <p:guide pos="768"/>
        <p:guide orient="horz" pos="3336"/>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63"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nanalingam, Aasha" userId="S::aasha.gnanalingam@ontariohealth.ca::e998668a-8e67-4039-9efc-c8b62c418ad0" providerId="AD" clId="Web-{F8E65181-65A9-0265-894C-0CCD9282DD5F}"/>
    <pc:docChg chg="">
      <pc:chgData name="Gnanalingam, Aasha" userId="S::aasha.gnanalingam@ontariohealth.ca::e998668a-8e67-4039-9efc-c8b62c418ad0" providerId="AD" clId="Web-{F8E65181-65A9-0265-894C-0CCD9282DD5F}" dt="2024-06-26T21:07:25.513" v="2"/>
      <pc:docMkLst>
        <pc:docMk/>
      </pc:docMkLst>
      <pc:sldChg chg="modCm">
        <pc:chgData name="Gnanalingam, Aasha" userId="S::aasha.gnanalingam@ontariohealth.ca::e998668a-8e67-4039-9efc-c8b62c418ad0" providerId="AD" clId="Web-{F8E65181-65A9-0265-894C-0CCD9282DD5F}" dt="2024-06-26T21:07:25.513" v="2"/>
        <pc:sldMkLst>
          <pc:docMk/>
          <pc:sldMk cId="939643316" sldId="1594"/>
        </pc:sldMkLst>
        <pc:extLst>
          <p:ext xmlns:p="http://schemas.openxmlformats.org/presentationml/2006/main" uri="{D6D511B9-2390-475A-947B-AFAB55BFBCF1}">
            <pc226:cmChg xmlns:pc226="http://schemas.microsoft.com/office/powerpoint/2022/06/main/command" chg="">
              <pc226:chgData name="Gnanalingam, Aasha" userId="S::aasha.gnanalingam@ontariohealth.ca::e998668a-8e67-4039-9efc-c8b62c418ad0" providerId="AD" clId="Web-{F8E65181-65A9-0265-894C-0CCD9282DD5F}" dt="2024-06-26T21:07:25.513" v="2"/>
              <pc2:cmMkLst xmlns:pc2="http://schemas.microsoft.com/office/powerpoint/2019/9/main/command">
                <pc:docMk/>
                <pc:sldMk cId="939643316" sldId="1594"/>
                <pc2:cmMk id="{6846CBB3-7567-4C88-B0DC-712A1A1EB174}"/>
              </pc2:cmMkLst>
              <pc226:cmRplyChg chg="add">
                <pc226:chgData name="Gnanalingam, Aasha" userId="S::aasha.gnanalingam@ontariohealth.ca::e998668a-8e67-4039-9efc-c8b62c418ad0" providerId="AD" clId="Web-{F8E65181-65A9-0265-894C-0CCD9282DD5F}" dt="2024-06-26T21:07:25.513" v="2"/>
                <pc2:cmRplyMkLst xmlns:pc2="http://schemas.microsoft.com/office/powerpoint/2019/9/main/command">
                  <pc:docMk/>
                  <pc:sldMk cId="939643316" sldId="1594"/>
                  <pc2:cmMk id="{6846CBB3-7567-4C88-B0DC-712A1A1EB174}"/>
                  <pc2:cmRplyMk id="{7AD8C143-05A3-4796-BC84-8D526BF0D1C0}"/>
                </pc2:cmRplyMkLst>
              </pc226:cmRplyChg>
              <pc226:cmRplyChg chg="mod modRxn">
                <pc226:chgData name="Gnanalingam, Aasha" userId="S::aasha.gnanalingam@ontariohealth.ca::e998668a-8e67-4039-9efc-c8b62c418ad0" providerId="AD" clId="Web-{F8E65181-65A9-0265-894C-0CCD9282DD5F}" dt="2024-06-26T21:07:07.560" v="1"/>
                <pc2:cmRplyMkLst xmlns:pc2="http://schemas.microsoft.com/office/powerpoint/2019/9/main/command">
                  <pc:docMk/>
                  <pc:sldMk cId="939643316" sldId="1594"/>
                  <pc2:cmMk id="{6846CBB3-7567-4C88-B0DC-712A1A1EB174}"/>
                  <pc2:cmRplyMk id="{43C4E5E9-AF67-440B-85E2-4FFAFA8A8626}"/>
                </pc2:cmRplyMkLst>
              </pc226:cmRplyChg>
            </pc226:cmChg>
          </p:ext>
        </pc:extLst>
      </pc:sldChg>
    </pc:docChg>
  </pc:docChgLst>
  <pc:docChgLst>
    <pc:chgData name="Costante, Alicia" userId="088730f9-fd58-499f-8459-bd7b32429f13" providerId="ADAL" clId="{C19C9D14-6291-4772-82C0-52E768F07322}"/>
    <pc:docChg chg="modSld">
      <pc:chgData name="Costante, Alicia" userId="088730f9-fd58-499f-8459-bd7b32429f13" providerId="ADAL" clId="{C19C9D14-6291-4772-82C0-52E768F07322}" dt="2024-07-12T13:29:28.882" v="58"/>
      <pc:docMkLst>
        <pc:docMk/>
      </pc:docMkLst>
      <pc:sldChg chg="mod">
        <pc:chgData name="Costante, Alicia" userId="088730f9-fd58-499f-8459-bd7b32429f13" providerId="ADAL" clId="{C19C9D14-6291-4772-82C0-52E768F07322}" dt="2024-07-12T13:20:55.147" v="57" actId="27918"/>
        <pc:sldMkLst>
          <pc:docMk/>
          <pc:sldMk cId="1288176306" sldId="439"/>
        </pc:sldMkLst>
      </pc:sldChg>
      <pc:sldChg chg="mod modCm">
        <pc:chgData name="Costante, Alicia" userId="088730f9-fd58-499f-8459-bd7b32429f13" providerId="ADAL" clId="{C19C9D14-6291-4772-82C0-52E768F07322}" dt="2024-07-12T13:14:53.260" v="27"/>
        <pc:sldMkLst>
          <pc:docMk/>
          <pc:sldMk cId="3237837791" sldId="444"/>
        </pc:sldMkLst>
        <pc:extLst>
          <p:ext xmlns:p="http://schemas.openxmlformats.org/presentationml/2006/main" uri="{D6D511B9-2390-475A-947B-AFAB55BFBCF1}">
            <pc226:cmChg xmlns:pc226="http://schemas.microsoft.com/office/powerpoint/2022/06/main/command" chg="mod">
              <pc226:chgData name="Costante, Alicia" userId="088730f9-fd58-499f-8459-bd7b32429f13" providerId="ADAL" clId="{C19C9D14-6291-4772-82C0-52E768F07322}" dt="2024-07-12T13:14:53.260" v="27"/>
              <pc2:cmMkLst xmlns:pc2="http://schemas.microsoft.com/office/powerpoint/2019/9/main/command">
                <pc:docMk/>
                <pc:sldMk cId="3237837791" sldId="444"/>
                <pc2:cmMk id="{546FE37C-9EA3-40DB-B6DE-632CBC2279EE}"/>
              </pc2:cmMkLst>
              <pc226:cmRplyChg chg="add">
                <pc226:chgData name="Costante, Alicia" userId="088730f9-fd58-499f-8459-bd7b32429f13" providerId="ADAL" clId="{C19C9D14-6291-4772-82C0-52E768F07322}" dt="2024-07-12T13:14:50.418" v="26"/>
                <pc2:cmRplyMkLst xmlns:pc2="http://schemas.microsoft.com/office/powerpoint/2019/9/main/command">
                  <pc:docMk/>
                  <pc:sldMk cId="3237837791" sldId="444"/>
                  <pc2:cmMk id="{546FE37C-9EA3-40DB-B6DE-632CBC2279EE}"/>
                  <pc2:cmRplyMk id="{DF2999E6-5F2C-4D0C-A222-DD477ABBC88F}"/>
                </pc2:cmRplyMkLst>
              </pc226:cmRplyChg>
            </pc226:cmChg>
            <pc226:cmChg xmlns:pc226="http://schemas.microsoft.com/office/powerpoint/2022/06/main/command" chg="">
              <pc226:chgData name="Costante, Alicia" userId="088730f9-fd58-499f-8459-bd7b32429f13" providerId="ADAL" clId="{C19C9D14-6291-4772-82C0-52E768F07322}" dt="2024-07-09T17:08:29.917" v="3"/>
              <pc2:cmMkLst xmlns:pc2="http://schemas.microsoft.com/office/powerpoint/2019/9/main/command">
                <pc:docMk/>
                <pc:sldMk cId="3237837791" sldId="444"/>
                <pc2:cmMk id="{61F11292-CDF2-4DDF-A261-057587226B75}"/>
              </pc2:cmMkLst>
              <pc226:cmRplyChg chg="add">
                <pc226:chgData name="Costante, Alicia" userId="088730f9-fd58-499f-8459-bd7b32429f13" providerId="ADAL" clId="{C19C9D14-6291-4772-82C0-52E768F07322}" dt="2024-07-09T17:08:29.917" v="3"/>
                <pc2:cmRplyMkLst xmlns:pc2="http://schemas.microsoft.com/office/powerpoint/2019/9/main/command">
                  <pc:docMk/>
                  <pc:sldMk cId="3237837791" sldId="444"/>
                  <pc2:cmMk id="{61F11292-CDF2-4DDF-A261-057587226B75}"/>
                  <pc2:cmRplyMk id="{373037F9-9F7E-4559-93E3-5D0C8E450488}"/>
                </pc2:cmRplyMkLst>
              </pc226:cmRplyChg>
            </pc226:cmChg>
          </p:ext>
        </pc:extLst>
      </pc:sldChg>
      <pc:sldChg chg="mod modCm">
        <pc:chgData name="Costante, Alicia" userId="088730f9-fd58-499f-8459-bd7b32429f13" providerId="ADAL" clId="{C19C9D14-6291-4772-82C0-52E768F07322}" dt="2024-07-12T13:29:28.882" v="58"/>
        <pc:sldMkLst>
          <pc:docMk/>
          <pc:sldMk cId="1629100930" sldId="445"/>
        </pc:sldMkLst>
        <pc:extLst>
          <p:ext xmlns:p="http://schemas.openxmlformats.org/presentationml/2006/main" uri="{D6D511B9-2390-475A-947B-AFAB55BFBCF1}">
            <pc226:cmChg xmlns:pc226="http://schemas.microsoft.com/office/powerpoint/2022/06/main/command" chg="">
              <pc226:chgData name="Costante, Alicia" userId="088730f9-fd58-499f-8459-bd7b32429f13" providerId="ADAL" clId="{C19C9D14-6291-4772-82C0-52E768F07322}" dt="2024-07-12T13:29:28.882" v="58"/>
              <pc2:cmMkLst xmlns:pc2="http://schemas.microsoft.com/office/powerpoint/2019/9/main/command">
                <pc:docMk/>
                <pc:sldMk cId="1629100930" sldId="445"/>
                <pc2:cmMk id="{8672AA44-5E89-4CA2-A709-C3A991A20530}"/>
              </pc2:cmMkLst>
              <pc226:cmRplyChg chg="add">
                <pc226:chgData name="Costante, Alicia" userId="088730f9-fd58-499f-8459-bd7b32429f13" providerId="ADAL" clId="{C19C9D14-6291-4772-82C0-52E768F07322}" dt="2024-07-12T13:29:28.882" v="58"/>
                <pc2:cmRplyMkLst xmlns:pc2="http://schemas.microsoft.com/office/powerpoint/2019/9/main/command">
                  <pc:docMk/>
                  <pc:sldMk cId="1629100930" sldId="445"/>
                  <pc2:cmMk id="{8672AA44-5E89-4CA2-A709-C3A991A20530}"/>
                  <pc2:cmRplyMk id="{512B61F3-FEC8-4A1F-B513-565B7EB97A0B}"/>
                </pc2:cmRplyMkLst>
              </pc226:cmRplyChg>
            </pc226:cmChg>
          </p:ext>
        </pc:extLst>
      </pc:sldChg>
      <pc:sldChg chg="mod">
        <pc:chgData name="Costante, Alicia" userId="088730f9-fd58-499f-8459-bd7b32429f13" providerId="ADAL" clId="{C19C9D14-6291-4772-82C0-52E768F07322}" dt="2024-07-12T13:16:44.085" v="34" actId="27918"/>
        <pc:sldMkLst>
          <pc:docMk/>
          <pc:sldMk cId="2945470954" sldId="1593"/>
        </pc:sldMkLst>
      </pc:sldChg>
      <pc:sldChg chg="modSp mod">
        <pc:chgData name="Costante, Alicia" userId="088730f9-fd58-499f-8459-bd7b32429f13" providerId="ADAL" clId="{C19C9D14-6291-4772-82C0-52E768F07322}" dt="2024-07-12T13:19:22.510" v="48" actId="27918"/>
        <pc:sldMkLst>
          <pc:docMk/>
          <pc:sldMk cId="2558086017" sldId="1595"/>
        </pc:sldMkLst>
        <pc:graphicFrameChg chg="mod">
          <ac:chgData name="Costante, Alicia" userId="088730f9-fd58-499f-8459-bd7b32429f13" providerId="ADAL" clId="{C19C9D14-6291-4772-82C0-52E768F07322}" dt="2024-07-12T13:17:39.915" v="35"/>
          <ac:graphicFrameMkLst>
            <pc:docMk/>
            <pc:sldMk cId="2558086017" sldId="1595"/>
            <ac:graphicFrameMk id="13" creationId="{B5953BF0-8474-615B-2197-34B594E5AD38}"/>
          </ac:graphicFrameMkLst>
        </pc:graphicFrameChg>
      </pc:sldChg>
      <pc:sldChg chg="modSp mod modCm">
        <pc:chgData name="Costante, Alicia" userId="088730f9-fd58-499f-8459-bd7b32429f13" providerId="ADAL" clId="{C19C9D14-6291-4772-82C0-52E768F07322}" dt="2024-07-09T17:06:38.019" v="2"/>
        <pc:sldMkLst>
          <pc:docMk/>
          <pc:sldMk cId="3561778179" sldId="1599"/>
        </pc:sldMkLst>
        <pc:spChg chg="mod">
          <ac:chgData name="Costante, Alicia" userId="088730f9-fd58-499f-8459-bd7b32429f13" providerId="ADAL" clId="{C19C9D14-6291-4772-82C0-52E768F07322}" dt="2024-07-09T17:06:32.751" v="1" actId="13926"/>
          <ac:spMkLst>
            <pc:docMk/>
            <pc:sldMk cId="3561778179" sldId="1599"/>
            <ac:spMk id="6" creationId="{D58865F0-4395-116B-E5D1-6905C4FF1267}"/>
          </ac:spMkLst>
        </pc:spChg>
        <pc:extLst>
          <p:ext xmlns:p="http://schemas.openxmlformats.org/presentationml/2006/main" uri="{D6D511B9-2390-475A-947B-AFAB55BFBCF1}">
            <pc226:cmChg xmlns:pc226="http://schemas.microsoft.com/office/powerpoint/2022/06/main/command" chg="mod">
              <pc226:chgData name="Costante, Alicia" userId="088730f9-fd58-499f-8459-bd7b32429f13" providerId="ADAL" clId="{C19C9D14-6291-4772-82C0-52E768F07322}" dt="2024-07-09T17:06:38.019" v="2"/>
              <pc2:cmMkLst xmlns:pc2="http://schemas.microsoft.com/office/powerpoint/2019/9/main/command">
                <pc:docMk/>
                <pc:sldMk cId="3561778179" sldId="1599"/>
                <pc2:cmMk id="{A0189EB6-DE56-4841-B499-05BF27B3D46C}"/>
              </pc2:cmMkLst>
              <pc226:cmRplyChg chg="add">
                <pc226:chgData name="Costante, Alicia" userId="088730f9-fd58-499f-8459-bd7b32429f13" providerId="ADAL" clId="{C19C9D14-6291-4772-82C0-52E768F07322}" dt="2024-07-09T17:06:28.664" v="0"/>
                <pc2:cmRplyMkLst xmlns:pc2="http://schemas.microsoft.com/office/powerpoint/2019/9/main/command">
                  <pc:docMk/>
                  <pc:sldMk cId="3561778179" sldId="1599"/>
                  <pc2:cmMk id="{A0189EB6-DE56-4841-B499-05BF27B3D46C}"/>
                  <pc2:cmRplyMk id="{2E2C2D43-9EF1-4016-9102-F884014C722B}"/>
                </pc2:cmRplyMkLst>
              </pc226:cmRplyChg>
            </pc226:cmChg>
          </p:ext>
        </pc:extLst>
      </pc:sldChg>
    </pc:docChg>
  </pc:docChgLst>
  <pc:docChgLst>
    <pc:chgData name="Kennedy-Yee, Carol" userId="b448f05e-9d95-41d1-a36c-f2fb5d9947b0" providerId="ADAL" clId="{E83EC225-8584-4980-B471-39C94CE5BDC5}"/>
    <pc:docChg chg="">
      <pc:chgData name="Kennedy-Yee, Carol" userId="b448f05e-9d95-41d1-a36c-f2fb5d9947b0" providerId="ADAL" clId="{E83EC225-8584-4980-B471-39C94CE5BDC5}" dt="2024-07-04T12:54:50.655" v="7"/>
      <pc:docMkLst>
        <pc:docMk/>
      </pc:docMkLst>
      <pc:sldChg chg="modCm">
        <pc:chgData name="Kennedy-Yee, Carol" userId="b448f05e-9d95-41d1-a36c-f2fb5d9947b0" providerId="ADAL" clId="{E83EC225-8584-4980-B471-39C94CE5BDC5}" dt="2024-07-03T14:00:40.352" v="0"/>
        <pc:sldMkLst>
          <pc:docMk/>
          <pc:sldMk cId="482592697" sldId="359"/>
        </pc:sldMkLst>
        <pc:extLst>
          <p:ext xmlns:p="http://schemas.openxmlformats.org/presentationml/2006/main" uri="{D6D511B9-2390-475A-947B-AFAB55BFBCF1}">
            <pc226:cmChg xmlns:pc226="http://schemas.microsoft.com/office/powerpoint/2022/06/main/command" chg="">
              <pc226:chgData name="Kennedy-Yee, Carol" userId="b448f05e-9d95-41d1-a36c-f2fb5d9947b0" providerId="ADAL" clId="{E83EC225-8584-4980-B471-39C94CE5BDC5}" dt="2024-07-03T14:00:40.352" v="0"/>
              <pc2:cmMkLst xmlns:pc2="http://schemas.microsoft.com/office/powerpoint/2019/9/main/command">
                <pc:docMk/>
                <pc:sldMk cId="482592697" sldId="359"/>
                <pc2:cmMk id="{78605FBD-D4AB-48CA-9FB8-2F332B7C427C}"/>
              </pc2:cmMkLst>
              <pc226:cmRplyChg chg="add">
                <pc226:chgData name="Kennedy-Yee, Carol" userId="b448f05e-9d95-41d1-a36c-f2fb5d9947b0" providerId="ADAL" clId="{E83EC225-8584-4980-B471-39C94CE5BDC5}" dt="2024-07-03T14:00:40.352" v="0"/>
                <pc2:cmRplyMkLst xmlns:pc2="http://schemas.microsoft.com/office/powerpoint/2019/9/main/command">
                  <pc:docMk/>
                  <pc:sldMk cId="482592697" sldId="359"/>
                  <pc2:cmMk id="{78605FBD-D4AB-48CA-9FB8-2F332B7C427C}"/>
                  <pc2:cmRplyMk id="{F2830FA9-D5EB-40C7-9548-8DE3F440D82F}"/>
                </pc2:cmRplyMkLst>
              </pc226:cmRplyChg>
            </pc226:cmChg>
          </p:ext>
        </pc:extLst>
      </pc:sldChg>
      <pc:sldChg chg="modCm">
        <pc:chgData name="Kennedy-Yee, Carol" userId="b448f05e-9d95-41d1-a36c-f2fb5d9947b0" providerId="ADAL" clId="{E83EC225-8584-4980-B471-39C94CE5BDC5}" dt="2024-07-04T12:54:50.655" v="7"/>
        <pc:sldMkLst>
          <pc:docMk/>
          <pc:sldMk cId="2927061992" sldId="442"/>
        </pc:sldMkLst>
        <pc:extLst>
          <p:ext xmlns:p="http://schemas.openxmlformats.org/presentationml/2006/main" uri="{D6D511B9-2390-475A-947B-AFAB55BFBCF1}">
            <pc226:cmChg xmlns:pc226="http://schemas.microsoft.com/office/powerpoint/2022/06/main/command" chg="">
              <pc226:chgData name="Kennedy-Yee, Carol" userId="b448f05e-9d95-41d1-a36c-f2fb5d9947b0" providerId="ADAL" clId="{E83EC225-8584-4980-B471-39C94CE5BDC5}" dt="2024-07-04T12:54:50.655" v="7"/>
              <pc2:cmMkLst xmlns:pc2="http://schemas.microsoft.com/office/powerpoint/2019/9/main/command">
                <pc:docMk/>
                <pc:sldMk cId="2927061992" sldId="442"/>
                <pc2:cmMk id="{0EE4A53E-619F-42FE-AE75-4C908732A059}"/>
              </pc2:cmMkLst>
              <pc226:cmRplyChg chg="add">
                <pc226:chgData name="Kennedy-Yee, Carol" userId="b448f05e-9d95-41d1-a36c-f2fb5d9947b0" providerId="ADAL" clId="{E83EC225-8584-4980-B471-39C94CE5BDC5}" dt="2024-07-04T12:54:50.655" v="7"/>
                <pc2:cmRplyMkLst xmlns:pc2="http://schemas.microsoft.com/office/powerpoint/2019/9/main/command">
                  <pc:docMk/>
                  <pc:sldMk cId="2927061992" sldId="442"/>
                  <pc2:cmMk id="{0EE4A53E-619F-42FE-AE75-4C908732A059}"/>
                  <pc2:cmRplyMk id="{841B4E86-728E-43F2-B105-8F09F2E47B4F}"/>
                </pc2:cmRplyMkLst>
              </pc226:cmRplyChg>
            </pc226:cmChg>
          </p:ext>
        </pc:extLst>
      </pc:sldChg>
      <pc:sldChg chg="addCm modCm">
        <pc:chgData name="Kennedy-Yee, Carol" userId="b448f05e-9d95-41d1-a36c-f2fb5d9947b0" providerId="ADAL" clId="{E83EC225-8584-4980-B471-39C94CE5BDC5}" dt="2024-07-03T14:25:02.400" v="3"/>
        <pc:sldMkLst>
          <pc:docMk/>
          <pc:sldMk cId="3237837791" sldId="444"/>
        </pc:sldMkLst>
        <pc:extLst>
          <p:ext xmlns:p="http://schemas.openxmlformats.org/presentationml/2006/main" uri="{D6D511B9-2390-475A-947B-AFAB55BFBCF1}">
            <pc226:cmChg xmlns:pc226="http://schemas.microsoft.com/office/powerpoint/2022/06/main/command" chg="add mod">
              <pc226:chgData name="Kennedy-Yee, Carol" userId="b448f05e-9d95-41d1-a36c-f2fb5d9947b0" providerId="ADAL" clId="{E83EC225-8584-4980-B471-39C94CE5BDC5}" dt="2024-07-03T14:25:02.400" v="3"/>
              <pc2:cmMkLst xmlns:pc2="http://schemas.microsoft.com/office/powerpoint/2019/9/main/command">
                <pc:docMk/>
                <pc:sldMk cId="3237837791" sldId="444"/>
                <pc2:cmMk id="{B5B6EE8C-5AB1-4AD7-8D4E-BC6BE4B24CF9}"/>
              </pc2:cmMkLst>
            </pc226:cmChg>
          </p:ext>
        </pc:extLst>
      </pc:sldChg>
      <pc:sldChg chg="addCm">
        <pc:chgData name="Kennedy-Yee, Carol" userId="b448f05e-9d95-41d1-a36c-f2fb5d9947b0" providerId="ADAL" clId="{E83EC225-8584-4980-B471-39C94CE5BDC5}" dt="2024-07-03T14:26:01.393" v="4"/>
        <pc:sldMkLst>
          <pc:docMk/>
          <pc:sldMk cId="1629100930" sldId="445"/>
        </pc:sldMkLst>
        <pc:extLst>
          <p:ext xmlns:p="http://schemas.openxmlformats.org/presentationml/2006/main" uri="{D6D511B9-2390-475A-947B-AFAB55BFBCF1}">
            <pc226:cmChg xmlns:pc226="http://schemas.microsoft.com/office/powerpoint/2022/06/main/command" chg="add">
              <pc226:chgData name="Kennedy-Yee, Carol" userId="b448f05e-9d95-41d1-a36c-f2fb5d9947b0" providerId="ADAL" clId="{E83EC225-8584-4980-B471-39C94CE5BDC5}" dt="2024-07-03T14:26:01.393" v="4"/>
              <pc2:cmMkLst xmlns:pc2="http://schemas.microsoft.com/office/powerpoint/2019/9/main/command">
                <pc:docMk/>
                <pc:sldMk cId="1629100930" sldId="445"/>
                <pc2:cmMk id="{AEE78BFF-7256-423D-BE4B-3EEA7E719123}"/>
              </pc2:cmMkLst>
            </pc226:cmChg>
          </p:ext>
        </pc:extLst>
      </pc:sldChg>
      <pc:sldChg chg="modCm">
        <pc:chgData name="Kennedy-Yee, Carol" userId="b448f05e-9d95-41d1-a36c-f2fb5d9947b0" providerId="ADAL" clId="{E83EC225-8584-4980-B471-39C94CE5BDC5}" dt="2024-07-03T14:01:46.357" v="1"/>
        <pc:sldMkLst>
          <pc:docMk/>
          <pc:sldMk cId="2895079067" sldId="1596"/>
        </pc:sldMkLst>
        <pc:extLst>
          <p:ext xmlns:p="http://schemas.openxmlformats.org/presentationml/2006/main" uri="{D6D511B9-2390-475A-947B-AFAB55BFBCF1}">
            <pc226:cmChg xmlns:pc226="http://schemas.microsoft.com/office/powerpoint/2022/06/main/command" chg="">
              <pc226:chgData name="Kennedy-Yee, Carol" userId="b448f05e-9d95-41d1-a36c-f2fb5d9947b0" providerId="ADAL" clId="{E83EC225-8584-4980-B471-39C94CE5BDC5}" dt="2024-07-03T14:01:46.357" v="1"/>
              <pc2:cmMkLst xmlns:pc2="http://schemas.microsoft.com/office/powerpoint/2019/9/main/command">
                <pc:docMk/>
                <pc:sldMk cId="2895079067" sldId="1596"/>
                <pc2:cmMk id="{3093FAAA-D377-4C61-984C-3A534094C36E}"/>
              </pc2:cmMkLst>
              <pc226:cmRplyChg chg="add">
                <pc226:chgData name="Kennedy-Yee, Carol" userId="b448f05e-9d95-41d1-a36c-f2fb5d9947b0" providerId="ADAL" clId="{E83EC225-8584-4980-B471-39C94CE5BDC5}" dt="2024-07-03T14:01:46.357" v="1"/>
                <pc2:cmRplyMkLst xmlns:pc2="http://schemas.microsoft.com/office/powerpoint/2019/9/main/command">
                  <pc:docMk/>
                  <pc:sldMk cId="2895079067" sldId="1596"/>
                  <pc2:cmMk id="{3093FAAA-D377-4C61-984C-3A534094C36E}"/>
                  <pc2:cmRplyMk id="{57A12716-DDC3-4CA6-8CE5-6C4A1EC7F760}"/>
                </pc2:cmRplyMkLst>
              </pc226:cmRplyChg>
            </pc226:cmChg>
          </p:ext>
        </pc:extLst>
      </pc:sldChg>
      <pc:sldChg chg="modCm">
        <pc:chgData name="Kennedy-Yee, Carol" userId="b448f05e-9d95-41d1-a36c-f2fb5d9947b0" providerId="ADAL" clId="{E83EC225-8584-4980-B471-39C94CE5BDC5}" dt="2024-07-04T12:53:18.808" v="6"/>
        <pc:sldMkLst>
          <pc:docMk/>
          <pc:sldMk cId="3561778179" sldId="1599"/>
        </pc:sldMkLst>
        <pc:extLst>
          <p:ext xmlns:p="http://schemas.openxmlformats.org/presentationml/2006/main" uri="{D6D511B9-2390-475A-947B-AFAB55BFBCF1}">
            <pc226:cmChg xmlns:pc226="http://schemas.microsoft.com/office/powerpoint/2022/06/main/command" chg="">
              <pc226:chgData name="Kennedy-Yee, Carol" userId="b448f05e-9d95-41d1-a36c-f2fb5d9947b0" providerId="ADAL" clId="{E83EC225-8584-4980-B471-39C94CE5BDC5}" dt="2024-07-04T12:53:18.808" v="6"/>
              <pc2:cmMkLst xmlns:pc2="http://schemas.microsoft.com/office/powerpoint/2019/9/main/command">
                <pc:docMk/>
                <pc:sldMk cId="3561778179" sldId="1599"/>
                <pc2:cmMk id="{C8CC6567-5AD8-4817-B148-053B8492BDBE}"/>
              </pc2:cmMkLst>
              <pc226:cmRplyChg chg="add mod">
                <pc226:chgData name="Kennedy-Yee, Carol" userId="b448f05e-9d95-41d1-a36c-f2fb5d9947b0" providerId="ADAL" clId="{E83EC225-8584-4980-B471-39C94CE5BDC5}" dt="2024-07-04T12:53:18.808" v="6"/>
                <pc2:cmRplyMkLst xmlns:pc2="http://schemas.microsoft.com/office/powerpoint/2019/9/main/command">
                  <pc:docMk/>
                  <pc:sldMk cId="3561778179" sldId="1599"/>
                  <pc2:cmMk id="{C8CC6567-5AD8-4817-B148-053B8492BDBE}"/>
                  <pc2:cmRplyMk id="{7C4C6373-60EA-4653-92F1-695AEE195764}"/>
                </pc2:cmRplyMkLst>
              </pc226:cmRplyChg>
            </pc226:cmChg>
          </p:ext>
        </pc:extLst>
      </pc:sldChg>
    </pc:docChg>
  </pc:docChgLst>
  <pc:docChgLst>
    <pc:chgData name="Kennedy-Yee, Carol" userId="S::carol.kennedy@ontariohealth.ca::b448f05e-9d95-41d1-a36c-f2fb5d9947b0" providerId="AD" clId="Web-{6B1A814B-CE45-CEA3-F3D4-E416573A246F}"/>
    <pc:docChg chg="">
      <pc:chgData name="Kennedy-Yee, Carol" userId="S::carol.kennedy@ontariohealth.ca::b448f05e-9d95-41d1-a36c-f2fb5d9947b0" providerId="AD" clId="Web-{6B1A814B-CE45-CEA3-F3D4-E416573A246F}" dt="2024-07-04T12:48:35.236" v="0"/>
      <pc:docMkLst>
        <pc:docMk/>
      </pc:docMkLst>
      <pc:sldChg chg="modCm">
        <pc:chgData name="Kennedy-Yee, Carol" userId="S::carol.kennedy@ontariohealth.ca::b448f05e-9d95-41d1-a36c-f2fb5d9947b0" providerId="AD" clId="Web-{6B1A814B-CE45-CEA3-F3D4-E416573A246F}" dt="2024-07-04T12:48:35.236" v="0"/>
        <pc:sldMkLst>
          <pc:docMk/>
          <pc:sldMk cId="1629100930" sldId="445"/>
        </pc:sldMkLst>
        <pc:extLst>
          <p:ext xmlns:p="http://schemas.openxmlformats.org/presentationml/2006/main" uri="{D6D511B9-2390-475A-947B-AFAB55BFBCF1}">
            <pc226:cmChg xmlns:pc226="http://schemas.microsoft.com/office/powerpoint/2022/06/main/command" chg="mod">
              <pc226:chgData name="Kennedy-Yee, Carol" userId="S::carol.kennedy@ontariohealth.ca::b448f05e-9d95-41d1-a36c-f2fb5d9947b0" providerId="AD" clId="Web-{6B1A814B-CE45-CEA3-F3D4-E416573A246F}" dt="2024-07-04T12:48:35.236" v="0"/>
              <pc2:cmMkLst xmlns:pc2="http://schemas.microsoft.com/office/powerpoint/2019/9/main/command">
                <pc:docMk/>
                <pc:sldMk cId="1629100930" sldId="445"/>
                <pc2:cmMk id="{AEE78BFF-7256-423D-BE4B-3EEA7E719123}"/>
              </pc2:cmMkLst>
            </pc226:cmChg>
          </p:ext>
        </pc:extLst>
      </pc:sldChg>
    </pc:docChg>
  </pc:docChgLst>
  <pc:docChgLst>
    <pc:chgData name="Gnanalingam, Aasha" userId="S::aasha.gnanalingam@ontariohealth.ca::e998668a-8e67-4039-9efc-c8b62c418ad0" providerId="AD" clId="Web-{6B8B5BA3-3EB1-5820-067D-24C167C6F37F}"/>
    <pc:docChg chg="">
      <pc:chgData name="Gnanalingam, Aasha" userId="S::aasha.gnanalingam@ontariohealth.ca::e998668a-8e67-4039-9efc-c8b62c418ad0" providerId="AD" clId="Web-{6B8B5BA3-3EB1-5820-067D-24C167C6F37F}" dt="2024-06-06T13:59:10.410" v="2"/>
      <pc:docMkLst>
        <pc:docMk/>
      </pc:docMkLst>
      <pc:sldChg chg="modCm">
        <pc:chgData name="Gnanalingam, Aasha" userId="S::aasha.gnanalingam@ontariohealth.ca::e998668a-8e67-4039-9efc-c8b62c418ad0" providerId="AD" clId="Web-{6B8B5BA3-3EB1-5820-067D-24C167C6F37F}" dt="2024-06-06T13:59:10.410" v="2"/>
        <pc:sldMkLst>
          <pc:docMk/>
          <pc:sldMk cId="1255948979" sldId="430"/>
        </pc:sldMkLst>
        <pc:extLst>
          <p:ext xmlns:p="http://schemas.openxmlformats.org/presentationml/2006/main" uri="{D6D511B9-2390-475A-947B-AFAB55BFBCF1}">
            <pc226:cmChg xmlns:pc226="http://schemas.microsoft.com/office/powerpoint/2022/06/main/command" chg="mod">
              <pc226:chgData name="Gnanalingam, Aasha" userId="S::aasha.gnanalingam@ontariohealth.ca::e998668a-8e67-4039-9efc-c8b62c418ad0" providerId="AD" clId="Web-{6B8B5BA3-3EB1-5820-067D-24C167C6F37F}" dt="2024-06-06T13:59:10.410" v="2"/>
              <pc2:cmMkLst xmlns:pc2="http://schemas.microsoft.com/office/powerpoint/2019/9/main/command">
                <pc:docMk/>
                <pc:sldMk cId="1255948979" sldId="430"/>
                <pc2:cmMk id="{C4460232-1E85-4B45-8122-F1910254B466}"/>
              </pc2:cmMkLst>
              <pc226:cmRplyChg chg="add mod">
                <pc226:chgData name="Gnanalingam, Aasha" userId="S::aasha.gnanalingam@ontariohealth.ca::e998668a-8e67-4039-9efc-c8b62c418ad0" providerId="AD" clId="Web-{6B8B5BA3-3EB1-5820-067D-24C167C6F37F}" dt="2024-06-06T13:59:10.410" v="2"/>
                <pc2:cmRplyMkLst xmlns:pc2="http://schemas.microsoft.com/office/powerpoint/2019/9/main/command">
                  <pc:docMk/>
                  <pc:sldMk cId="1255948979" sldId="430"/>
                  <pc2:cmMk id="{C4460232-1E85-4B45-8122-F1910254B466}"/>
                  <pc2:cmRplyMk id="{62FA8406-E743-4AF5-961C-E988567D1ACA}"/>
                </pc2:cmRplyMkLst>
              </pc226:cmRplyChg>
            </pc226:cmChg>
          </p:ext>
        </pc:extLst>
      </pc:sldChg>
    </pc:docChg>
  </pc:docChgLst>
  <pc:docChgLst>
    <pc:chgData name="Costante, Alicia" userId="S::alicia.costante@ontariohealth.ca::088730f9-fd58-499f-8459-bd7b32429f13" providerId="AD" clId="Web-{15FCDA63-295F-4622-949F-D6E2B756A088}"/>
    <pc:docChg chg="">
      <pc:chgData name="Costante, Alicia" userId="S::alicia.costante@ontariohealth.ca::088730f9-fd58-499f-8459-bd7b32429f13" providerId="AD" clId="Web-{15FCDA63-295F-4622-949F-D6E2B756A088}" dt="2024-06-06T14:35:44.074" v="0"/>
      <pc:docMkLst>
        <pc:docMk/>
      </pc:docMkLst>
      <pc:sldChg chg="addCm">
        <pc:chgData name="Costante, Alicia" userId="S::alicia.costante@ontariohealth.ca::088730f9-fd58-499f-8459-bd7b32429f13" providerId="AD" clId="Web-{15FCDA63-295F-4622-949F-D6E2B756A088}" dt="2024-06-06T14:35:44.074" v="0"/>
        <pc:sldMkLst>
          <pc:docMk/>
          <pc:sldMk cId="482592697" sldId="359"/>
        </pc:sldMkLst>
        <pc:extLst>
          <p:ext xmlns:p="http://schemas.openxmlformats.org/presentationml/2006/main" uri="{D6D511B9-2390-475A-947B-AFAB55BFBCF1}">
            <pc226:cmChg xmlns:pc226="http://schemas.microsoft.com/office/powerpoint/2022/06/main/command" chg="add">
              <pc226:chgData name="Costante, Alicia" userId="S::alicia.costante@ontariohealth.ca::088730f9-fd58-499f-8459-bd7b32429f13" providerId="AD" clId="Web-{15FCDA63-295F-4622-949F-D6E2B756A088}" dt="2024-06-06T14:35:44.074" v="0"/>
              <pc2:cmMkLst xmlns:pc2="http://schemas.microsoft.com/office/powerpoint/2019/9/main/command">
                <pc:docMk/>
                <pc:sldMk cId="482592697" sldId="359"/>
                <pc2:cmMk id="{66C15CFA-44EC-4C13-AE3F-FBB437AAC17A}"/>
              </pc2:cmMkLst>
            </pc226:cmChg>
          </p:ext>
        </pc:extLst>
      </pc:sldChg>
    </pc:docChg>
  </pc:docChgLst>
  <pc:docChgLst>
    <pc:chgData name="Willson, Vanessa" userId="S::vanessa.willson@ontariohealth.ca::6641affc-46d7-403d-908c-252a53f69c7e" providerId="AD" clId="Web-{F95CD2F2-72FC-99E9-780D-FFCF3DA196EA}"/>
    <pc:docChg chg="">
      <pc:chgData name="Willson, Vanessa" userId="S::vanessa.willson@ontariohealth.ca::6641affc-46d7-403d-908c-252a53f69c7e" providerId="AD" clId="Web-{F95CD2F2-72FC-99E9-780D-FFCF3DA196EA}" dt="2024-06-10T18:18:03.329" v="2"/>
      <pc:docMkLst>
        <pc:docMk/>
      </pc:docMkLst>
      <pc:sldChg chg="modCm">
        <pc:chgData name="Willson, Vanessa" userId="S::vanessa.willson@ontariohealth.ca::6641affc-46d7-403d-908c-252a53f69c7e" providerId="AD" clId="Web-{F95CD2F2-72FC-99E9-780D-FFCF3DA196EA}" dt="2024-06-10T18:18:03.329" v="2"/>
        <pc:sldMkLst>
          <pc:docMk/>
          <pc:sldMk cId="482592697" sldId="359"/>
        </pc:sldMkLst>
        <pc:extLst>
          <p:ext xmlns:p="http://schemas.openxmlformats.org/presentationml/2006/main" uri="{D6D511B9-2390-475A-947B-AFAB55BFBCF1}">
            <pc226:cmChg xmlns:pc226="http://schemas.microsoft.com/office/powerpoint/2022/06/main/command" chg="">
              <pc226:chgData name="Willson, Vanessa" userId="S::vanessa.willson@ontariohealth.ca::6641affc-46d7-403d-908c-252a53f69c7e" providerId="AD" clId="Web-{F95CD2F2-72FC-99E9-780D-FFCF3DA196EA}" dt="2024-06-10T18:18:03.329" v="2"/>
              <pc2:cmMkLst xmlns:pc2="http://schemas.microsoft.com/office/powerpoint/2019/9/main/command">
                <pc:docMk/>
                <pc:sldMk cId="482592697" sldId="359"/>
                <pc2:cmMk id="{66C15CFA-44EC-4C13-AE3F-FBB437AAC17A}"/>
              </pc2:cmMkLst>
              <pc226:cmRplyChg chg="add">
                <pc226:chgData name="Willson, Vanessa" userId="S::vanessa.willson@ontariohealth.ca::6641affc-46d7-403d-908c-252a53f69c7e" providerId="AD" clId="Web-{F95CD2F2-72FC-99E9-780D-FFCF3DA196EA}" dt="2024-06-10T18:18:03.329" v="2"/>
                <pc2:cmRplyMkLst xmlns:pc2="http://schemas.microsoft.com/office/powerpoint/2019/9/main/command">
                  <pc:docMk/>
                  <pc:sldMk cId="482592697" sldId="359"/>
                  <pc2:cmMk id="{66C15CFA-44EC-4C13-AE3F-FBB437AAC17A}"/>
                  <pc2:cmRplyMk id="{2144CA5D-499C-4F2F-904D-5C0E4D97B9FB}"/>
                </pc2:cmRplyMkLst>
              </pc226:cmRplyChg>
            </pc226:cmChg>
          </p:ext>
        </pc:extLst>
      </pc:sldChg>
      <pc:sldChg chg="modCm">
        <pc:chgData name="Willson, Vanessa" userId="S::vanessa.willson@ontariohealth.ca::6641affc-46d7-403d-908c-252a53f69c7e" providerId="AD" clId="Web-{F95CD2F2-72FC-99E9-780D-FFCF3DA196EA}" dt="2024-06-10T18:08:21.741" v="0"/>
        <pc:sldMkLst>
          <pc:docMk/>
          <pc:sldMk cId="3428614473" sldId="433"/>
        </pc:sldMkLst>
        <pc:extLst>
          <p:ext xmlns:p="http://schemas.openxmlformats.org/presentationml/2006/main" uri="{D6D511B9-2390-475A-947B-AFAB55BFBCF1}">
            <pc226:cmChg xmlns:pc226="http://schemas.microsoft.com/office/powerpoint/2022/06/main/command" chg="">
              <pc226:chgData name="Willson, Vanessa" userId="S::vanessa.willson@ontariohealth.ca::6641affc-46d7-403d-908c-252a53f69c7e" providerId="AD" clId="Web-{F95CD2F2-72FC-99E9-780D-FFCF3DA196EA}" dt="2024-06-10T18:08:21.741" v="0"/>
              <pc2:cmMkLst xmlns:pc2="http://schemas.microsoft.com/office/powerpoint/2019/9/main/command">
                <pc:docMk/>
                <pc:sldMk cId="3428614473" sldId="433"/>
                <pc2:cmMk id="{C09B25E0-F02C-40B1-8B5F-4094460BD986}"/>
              </pc2:cmMkLst>
              <pc226:cmRplyChg chg="mod modRxn">
                <pc226:chgData name="Willson, Vanessa" userId="S::vanessa.willson@ontariohealth.ca::6641affc-46d7-403d-908c-252a53f69c7e" providerId="AD" clId="Web-{F95CD2F2-72FC-99E9-780D-FFCF3DA196EA}" dt="2024-06-10T18:08:21.741" v="0"/>
                <pc2:cmRplyMkLst xmlns:pc2="http://schemas.microsoft.com/office/powerpoint/2019/9/main/command">
                  <pc:docMk/>
                  <pc:sldMk cId="3428614473" sldId="433"/>
                  <pc2:cmMk id="{C09B25E0-F02C-40B1-8B5F-4094460BD986}"/>
                  <pc2:cmRplyMk id="{89329AD8-26C7-4522-9431-950C85055A79}"/>
                </pc2:cmRplyMkLst>
              </pc226:cmRplyChg>
            </pc226:cmChg>
          </p:ext>
        </pc:extLst>
      </pc:sldChg>
      <pc:sldChg chg="modCm">
        <pc:chgData name="Willson, Vanessa" userId="S::vanessa.willson@ontariohealth.ca::6641affc-46d7-403d-908c-252a53f69c7e" providerId="AD" clId="Web-{F95CD2F2-72FC-99E9-780D-FFCF3DA196EA}" dt="2024-06-10T18:09:15.070" v="1"/>
        <pc:sldMkLst>
          <pc:docMk/>
          <pc:sldMk cId="1150432053" sldId="435"/>
        </pc:sldMkLst>
        <pc:extLst>
          <p:ext xmlns:p="http://schemas.openxmlformats.org/presentationml/2006/main" uri="{D6D511B9-2390-475A-947B-AFAB55BFBCF1}">
            <pc226:cmChg xmlns:pc226="http://schemas.microsoft.com/office/powerpoint/2022/06/main/command" chg="">
              <pc226:chgData name="Willson, Vanessa" userId="S::vanessa.willson@ontariohealth.ca::6641affc-46d7-403d-908c-252a53f69c7e" providerId="AD" clId="Web-{F95CD2F2-72FC-99E9-780D-FFCF3DA196EA}" dt="2024-06-10T18:09:15.070" v="1"/>
              <pc2:cmMkLst xmlns:pc2="http://schemas.microsoft.com/office/powerpoint/2019/9/main/command">
                <pc:docMk/>
                <pc:sldMk cId="1150432053" sldId="435"/>
                <pc2:cmMk id="{03896D78-5BA8-4BC0-BC4A-E0E1CCDFE20C}"/>
              </pc2:cmMkLst>
              <pc226:cmRplyChg chg="mod modRxn">
                <pc226:chgData name="Willson, Vanessa" userId="S::vanessa.willson@ontariohealth.ca::6641affc-46d7-403d-908c-252a53f69c7e" providerId="AD" clId="Web-{F95CD2F2-72FC-99E9-780D-FFCF3DA196EA}" dt="2024-06-10T18:09:15.070" v="1"/>
                <pc2:cmRplyMkLst xmlns:pc2="http://schemas.microsoft.com/office/powerpoint/2019/9/main/command">
                  <pc:docMk/>
                  <pc:sldMk cId="1150432053" sldId="435"/>
                  <pc2:cmMk id="{03896D78-5BA8-4BC0-BC4A-E0E1CCDFE20C}"/>
                  <pc2:cmRplyMk id="{55CB230B-158B-4D04-A8CD-C7D91CDC508E}"/>
                </pc2:cmRplyMkLst>
              </pc226:cmRplyChg>
            </pc226:cmChg>
          </p:ext>
        </pc:extLst>
      </pc:sldChg>
    </pc:docChg>
  </pc:docChgLst>
  <pc:docChgLst>
    <pc:chgData name="Willson, Vanessa" userId="6641affc-46d7-403d-908c-252a53f69c7e" providerId="ADAL" clId="{CF5EE5CC-4D0B-4E22-84AF-6B67408DF7B8}"/>
    <pc:docChg chg="custSel addSld delSld modSld">
      <pc:chgData name="Willson, Vanessa" userId="6641affc-46d7-403d-908c-252a53f69c7e" providerId="ADAL" clId="{CF5EE5CC-4D0B-4E22-84AF-6B67408DF7B8}" dt="2024-07-03T14:16:43.672" v="127"/>
      <pc:docMkLst>
        <pc:docMk/>
      </pc:docMkLst>
      <pc:sldChg chg="modCm">
        <pc:chgData name="Willson, Vanessa" userId="6641affc-46d7-403d-908c-252a53f69c7e" providerId="ADAL" clId="{CF5EE5CC-4D0B-4E22-84AF-6B67408DF7B8}" dt="2024-07-03T13:53:32.929" v="0"/>
        <pc:sldMkLst>
          <pc:docMk/>
          <pc:sldMk cId="482592697" sldId="359"/>
        </pc:sldMkLst>
        <pc:extLst>
          <p:ext xmlns:p="http://schemas.openxmlformats.org/presentationml/2006/main" uri="{D6D511B9-2390-475A-947B-AFAB55BFBCF1}">
            <pc226:cmChg xmlns:pc226="http://schemas.microsoft.com/office/powerpoint/2022/06/main/command" chg="">
              <pc226:chgData name="Willson, Vanessa" userId="6641affc-46d7-403d-908c-252a53f69c7e" providerId="ADAL" clId="{CF5EE5CC-4D0B-4E22-84AF-6B67408DF7B8}" dt="2024-07-03T13:53:32.929" v="0"/>
              <pc2:cmMkLst xmlns:pc2="http://schemas.microsoft.com/office/powerpoint/2019/9/main/command">
                <pc:docMk/>
                <pc:sldMk cId="482592697" sldId="359"/>
                <pc2:cmMk id="{78605FBD-D4AB-48CA-9FB8-2F332B7C427C}"/>
              </pc2:cmMkLst>
              <pc226:cmRplyChg chg="add">
                <pc226:chgData name="Willson, Vanessa" userId="6641affc-46d7-403d-908c-252a53f69c7e" providerId="ADAL" clId="{CF5EE5CC-4D0B-4E22-84AF-6B67408DF7B8}" dt="2024-07-03T13:53:32.929" v="0"/>
                <pc2:cmRplyMkLst xmlns:pc2="http://schemas.microsoft.com/office/powerpoint/2019/9/main/command">
                  <pc:docMk/>
                  <pc:sldMk cId="482592697" sldId="359"/>
                  <pc2:cmMk id="{78605FBD-D4AB-48CA-9FB8-2F332B7C427C}"/>
                  <pc2:cmRplyMk id="{E283389F-32D8-46AE-B43C-3188FEF0113D}"/>
                </pc2:cmRplyMkLst>
              </pc226:cmRplyChg>
            </pc226:cmChg>
          </p:ext>
        </pc:extLst>
      </pc:sldChg>
      <pc:sldChg chg="delCm">
        <pc:chgData name="Willson, Vanessa" userId="6641affc-46d7-403d-908c-252a53f69c7e" providerId="ADAL" clId="{CF5EE5CC-4D0B-4E22-84AF-6B67408DF7B8}" dt="2024-07-03T13:54:09.410" v="1"/>
        <pc:sldMkLst>
          <pc:docMk/>
          <pc:sldMk cId="2872917886" sldId="360"/>
        </pc:sldMkLst>
        <pc:extLst>
          <p:ext xmlns:p="http://schemas.openxmlformats.org/presentationml/2006/main" uri="{D6D511B9-2390-475A-947B-AFAB55BFBCF1}">
            <pc226:cmChg xmlns:pc226="http://schemas.microsoft.com/office/powerpoint/2022/06/main/command" chg="del">
              <pc226:chgData name="Willson, Vanessa" userId="6641affc-46d7-403d-908c-252a53f69c7e" providerId="ADAL" clId="{CF5EE5CC-4D0B-4E22-84AF-6B67408DF7B8}" dt="2024-07-03T13:54:09.410" v="1"/>
              <pc2:cmMkLst xmlns:pc2="http://schemas.microsoft.com/office/powerpoint/2019/9/main/command">
                <pc:docMk/>
                <pc:sldMk cId="2872917886" sldId="360"/>
                <pc2:cmMk id="{F9A919C3-677F-453E-97C1-F59A204E0E7D}"/>
              </pc2:cmMkLst>
            </pc226:cmChg>
          </p:ext>
        </pc:extLst>
      </pc:sldChg>
      <pc:sldChg chg="modSp mod">
        <pc:chgData name="Willson, Vanessa" userId="6641affc-46d7-403d-908c-252a53f69c7e" providerId="ADAL" clId="{CF5EE5CC-4D0B-4E22-84AF-6B67408DF7B8}" dt="2024-07-03T14:05:35.653" v="5" actId="1076"/>
        <pc:sldMkLst>
          <pc:docMk/>
          <pc:sldMk cId="2927061992" sldId="442"/>
        </pc:sldMkLst>
        <pc:spChg chg="mod">
          <ac:chgData name="Willson, Vanessa" userId="6641affc-46d7-403d-908c-252a53f69c7e" providerId="ADAL" clId="{CF5EE5CC-4D0B-4E22-84AF-6B67408DF7B8}" dt="2024-07-03T14:05:35.653" v="5" actId="1076"/>
          <ac:spMkLst>
            <pc:docMk/>
            <pc:sldMk cId="2927061992" sldId="442"/>
            <ac:spMk id="11" creationId="{C444DDAB-94E7-E6C4-6C05-7C6F5FC606E1}"/>
          </ac:spMkLst>
        </pc:spChg>
      </pc:sldChg>
      <pc:sldChg chg="addCm delCm">
        <pc:chgData name="Willson, Vanessa" userId="6641affc-46d7-403d-908c-252a53f69c7e" providerId="ADAL" clId="{CF5EE5CC-4D0B-4E22-84AF-6B67408DF7B8}" dt="2024-07-03T14:16:43.672" v="127"/>
        <pc:sldMkLst>
          <pc:docMk/>
          <pc:sldMk cId="2727087744" sldId="443"/>
        </pc:sldMkLst>
        <pc:extLst>
          <p:ext xmlns:p="http://schemas.openxmlformats.org/presentationml/2006/main" uri="{D6D511B9-2390-475A-947B-AFAB55BFBCF1}">
            <pc226:cmChg xmlns:pc226="http://schemas.microsoft.com/office/powerpoint/2022/06/main/command" chg="add del">
              <pc226:chgData name="Willson, Vanessa" userId="6641affc-46d7-403d-908c-252a53f69c7e" providerId="ADAL" clId="{CF5EE5CC-4D0B-4E22-84AF-6B67408DF7B8}" dt="2024-07-03T14:16:43.672" v="127"/>
              <pc2:cmMkLst xmlns:pc2="http://schemas.microsoft.com/office/powerpoint/2019/9/main/command">
                <pc:docMk/>
                <pc:sldMk cId="2727087744" sldId="443"/>
                <pc2:cmMk id="{8EFAF493-B8FE-46B6-86BB-A8EB1DD69CE6}"/>
              </pc2:cmMkLst>
            </pc226:cmChg>
          </p:ext>
        </pc:extLst>
      </pc:sldChg>
      <pc:sldChg chg="addCm">
        <pc:chgData name="Willson, Vanessa" userId="6641affc-46d7-403d-908c-252a53f69c7e" providerId="ADAL" clId="{CF5EE5CC-4D0B-4E22-84AF-6B67408DF7B8}" dt="2024-07-03T14:14:01.832" v="48"/>
        <pc:sldMkLst>
          <pc:docMk/>
          <pc:sldMk cId="2167963438" sldId="1592"/>
        </pc:sldMkLst>
        <pc:extLst>
          <p:ext xmlns:p="http://schemas.openxmlformats.org/presentationml/2006/main" uri="{D6D511B9-2390-475A-947B-AFAB55BFBCF1}">
            <pc226:cmChg xmlns:pc226="http://schemas.microsoft.com/office/powerpoint/2022/06/main/command" chg="add">
              <pc226:chgData name="Willson, Vanessa" userId="6641affc-46d7-403d-908c-252a53f69c7e" providerId="ADAL" clId="{CF5EE5CC-4D0B-4E22-84AF-6B67408DF7B8}" dt="2024-07-03T14:14:01.832" v="48"/>
              <pc2:cmMkLst xmlns:pc2="http://schemas.microsoft.com/office/powerpoint/2019/9/main/command">
                <pc:docMk/>
                <pc:sldMk cId="2167963438" sldId="1592"/>
                <pc2:cmMk id="{83781392-1EC3-4349-9206-286D5B7E4D95}"/>
              </pc2:cmMkLst>
            </pc226:cmChg>
          </p:ext>
        </pc:extLst>
      </pc:sldChg>
      <pc:sldChg chg="delCm">
        <pc:chgData name="Willson, Vanessa" userId="6641affc-46d7-403d-908c-252a53f69c7e" providerId="ADAL" clId="{CF5EE5CC-4D0B-4E22-84AF-6B67408DF7B8}" dt="2024-07-03T13:58:20.416" v="3"/>
        <pc:sldMkLst>
          <pc:docMk/>
          <pc:sldMk cId="939643316" sldId="1594"/>
        </pc:sldMkLst>
        <pc:extLst>
          <p:ext xmlns:p="http://schemas.openxmlformats.org/presentationml/2006/main" uri="{D6D511B9-2390-475A-947B-AFAB55BFBCF1}">
            <pc226:cmChg xmlns:pc226="http://schemas.microsoft.com/office/powerpoint/2022/06/main/command" chg="del">
              <pc226:chgData name="Willson, Vanessa" userId="6641affc-46d7-403d-908c-252a53f69c7e" providerId="ADAL" clId="{CF5EE5CC-4D0B-4E22-84AF-6B67408DF7B8}" dt="2024-07-03T13:58:16.255" v="2"/>
              <pc2:cmMkLst xmlns:pc2="http://schemas.microsoft.com/office/powerpoint/2019/9/main/command">
                <pc:docMk/>
                <pc:sldMk cId="939643316" sldId="1594"/>
                <pc2:cmMk id="{C8F6B40A-24C8-468F-A557-77CF5345428F}"/>
              </pc2:cmMkLst>
            </pc226:cmChg>
            <pc226:cmChg xmlns:pc226="http://schemas.microsoft.com/office/powerpoint/2022/06/main/command" chg="del">
              <pc226:chgData name="Willson, Vanessa" userId="6641affc-46d7-403d-908c-252a53f69c7e" providerId="ADAL" clId="{CF5EE5CC-4D0B-4E22-84AF-6B67408DF7B8}" dt="2024-07-03T13:58:20.416" v="3"/>
              <pc2:cmMkLst xmlns:pc2="http://schemas.microsoft.com/office/powerpoint/2019/9/main/command">
                <pc:docMk/>
                <pc:sldMk cId="939643316" sldId="1594"/>
                <pc2:cmMk id="{3988A761-7B0E-4AAF-A8E6-F07338AE7A2A}"/>
              </pc2:cmMkLst>
            </pc226:cmChg>
          </p:ext>
        </pc:extLst>
      </pc:sldChg>
      <pc:sldChg chg="new del">
        <pc:chgData name="Willson, Vanessa" userId="6641affc-46d7-403d-908c-252a53f69c7e" providerId="ADAL" clId="{CF5EE5CC-4D0B-4E22-84AF-6B67408DF7B8}" dt="2024-07-03T14:09:19.023" v="8" actId="47"/>
        <pc:sldMkLst>
          <pc:docMk/>
          <pc:sldMk cId="1860212176" sldId="1597"/>
        </pc:sldMkLst>
      </pc:sldChg>
      <pc:sldChg chg="addSp delSp modSp add mod addCm">
        <pc:chgData name="Willson, Vanessa" userId="6641affc-46d7-403d-908c-252a53f69c7e" providerId="ADAL" clId="{CF5EE5CC-4D0B-4E22-84AF-6B67408DF7B8}" dt="2024-07-03T14:16:28.105" v="126"/>
        <pc:sldMkLst>
          <pc:docMk/>
          <pc:sldMk cId="1215397227" sldId="1598"/>
        </pc:sldMkLst>
        <pc:spChg chg="add mod">
          <ac:chgData name="Willson, Vanessa" userId="6641affc-46d7-403d-908c-252a53f69c7e" providerId="ADAL" clId="{CF5EE5CC-4D0B-4E22-84AF-6B67408DF7B8}" dt="2024-07-03T14:15:35.507" v="125" actId="1076"/>
          <ac:spMkLst>
            <pc:docMk/>
            <pc:sldMk cId="1215397227" sldId="1598"/>
            <ac:spMk id="2" creationId="{4BA65EC0-14DC-DA13-B835-EB2888CDFC0B}"/>
          </ac:spMkLst>
        </pc:spChg>
        <pc:spChg chg="mod">
          <ac:chgData name="Willson, Vanessa" userId="6641affc-46d7-403d-908c-252a53f69c7e" providerId="ADAL" clId="{CF5EE5CC-4D0B-4E22-84AF-6B67408DF7B8}" dt="2024-07-03T14:11:19.970" v="26" actId="1076"/>
          <ac:spMkLst>
            <pc:docMk/>
            <pc:sldMk cId="1215397227" sldId="1598"/>
            <ac:spMk id="6" creationId="{D58865F0-4395-116B-E5D1-6905C4FF1267}"/>
          </ac:spMkLst>
        </pc:spChg>
        <pc:spChg chg="del mod">
          <ac:chgData name="Willson, Vanessa" userId="6641affc-46d7-403d-908c-252a53f69c7e" providerId="ADAL" clId="{CF5EE5CC-4D0B-4E22-84AF-6B67408DF7B8}" dt="2024-07-03T14:11:09.648" v="23" actId="21"/>
          <ac:spMkLst>
            <pc:docMk/>
            <pc:sldMk cId="1215397227" sldId="1598"/>
            <ac:spMk id="9" creationId="{EF283FB2-CF47-C885-1567-68AEF8694404}"/>
          </ac:spMkLst>
        </pc:spChg>
        <pc:spChg chg="mod">
          <ac:chgData name="Willson, Vanessa" userId="6641affc-46d7-403d-908c-252a53f69c7e" providerId="ADAL" clId="{CF5EE5CC-4D0B-4E22-84AF-6B67408DF7B8}" dt="2024-07-03T14:12:47.169" v="44" actId="1076"/>
          <ac:spMkLst>
            <pc:docMk/>
            <pc:sldMk cId="1215397227" sldId="1598"/>
            <ac:spMk id="17" creationId="{75A8B39D-8004-7CA7-B888-9964151CB41B}"/>
          </ac:spMkLst>
        </pc:spChg>
        <pc:picChg chg="mod">
          <ac:chgData name="Willson, Vanessa" userId="6641affc-46d7-403d-908c-252a53f69c7e" providerId="ADAL" clId="{CF5EE5CC-4D0B-4E22-84AF-6B67408DF7B8}" dt="2024-07-03T14:11:15.482" v="25" actId="1076"/>
          <ac:picMkLst>
            <pc:docMk/>
            <pc:sldMk cId="1215397227" sldId="1598"/>
            <ac:picMk id="4" creationId="{0AED3C71-0EA6-C14E-0203-CB216346B486}"/>
          </ac:picMkLst>
        </pc:picChg>
        <pc:picChg chg="mod">
          <ac:chgData name="Willson, Vanessa" userId="6641affc-46d7-403d-908c-252a53f69c7e" providerId="ADAL" clId="{CF5EE5CC-4D0B-4E22-84AF-6B67408DF7B8}" dt="2024-07-03T14:12:52.522" v="45" actId="1076"/>
          <ac:picMkLst>
            <pc:docMk/>
            <pc:sldMk cId="1215397227" sldId="1598"/>
            <ac:picMk id="10" creationId="{E48A0195-6366-1E5B-CC19-C792168509C5}"/>
          </ac:picMkLst>
        </pc:picChg>
        <pc:picChg chg="mod">
          <ac:chgData name="Willson, Vanessa" userId="6641affc-46d7-403d-908c-252a53f69c7e" providerId="ADAL" clId="{CF5EE5CC-4D0B-4E22-84AF-6B67408DF7B8}" dt="2024-07-03T14:12:41.807" v="42" actId="1076"/>
          <ac:picMkLst>
            <pc:docMk/>
            <pc:sldMk cId="1215397227" sldId="1598"/>
            <ac:picMk id="13" creationId="{313D7CB0-98F3-112C-1899-73BB1307DBAB}"/>
          </ac:picMkLst>
        </pc:picChg>
        <pc:extLst>
          <p:ext xmlns:p="http://schemas.openxmlformats.org/presentationml/2006/main" uri="{D6D511B9-2390-475A-947B-AFAB55BFBCF1}">
            <pc226:cmChg xmlns:pc226="http://schemas.microsoft.com/office/powerpoint/2022/06/main/command" chg="add">
              <pc226:chgData name="Willson, Vanessa" userId="6641affc-46d7-403d-908c-252a53f69c7e" providerId="ADAL" clId="{CF5EE5CC-4D0B-4E22-84AF-6B67408DF7B8}" dt="2024-07-03T14:16:28.105" v="126"/>
              <pc2:cmMkLst xmlns:pc2="http://schemas.microsoft.com/office/powerpoint/2019/9/main/command">
                <pc:docMk/>
                <pc:sldMk cId="1215397227" sldId="1598"/>
                <pc2:cmMk id="{68B5DC1D-34C5-4FBB-AC45-A227010EBDEC}"/>
              </pc2:cmMkLst>
            </pc226:cmChg>
          </p:ext>
        </pc:extLst>
      </pc:sldChg>
    </pc:docChg>
  </pc:docChgLst>
  <pc:docChgLst>
    <pc:chgData name="Wang, George" userId="e9ca96ca-afa9-47b4-a550-1344521cad92" providerId="ADAL" clId="{DDF933C6-4ABC-4BA9-B853-D413EEF867DC}"/>
    <pc:docChg chg="undo custSel addSld delSld">
      <pc:chgData name="Wang, George" userId="e9ca96ca-afa9-47b4-a550-1344521cad92" providerId="ADAL" clId="{DDF933C6-4ABC-4BA9-B853-D413EEF867DC}" dt="2024-06-06T19:33:01.597" v="3" actId="2696"/>
      <pc:docMkLst>
        <pc:docMk/>
      </pc:docMkLst>
      <pc:sldChg chg="add del">
        <pc:chgData name="Wang, George" userId="e9ca96ca-afa9-47b4-a550-1344521cad92" providerId="ADAL" clId="{DDF933C6-4ABC-4BA9-B853-D413EEF867DC}" dt="2024-06-06T19:32:57.824" v="2" actId="2696"/>
        <pc:sldMkLst>
          <pc:docMk/>
          <pc:sldMk cId="3340497577" sldId="432"/>
        </pc:sldMkLst>
      </pc:sldChg>
      <pc:sldChg chg="del">
        <pc:chgData name="Wang, George" userId="e9ca96ca-afa9-47b4-a550-1344521cad92" providerId="ADAL" clId="{DDF933C6-4ABC-4BA9-B853-D413EEF867DC}" dt="2024-06-06T19:33:01.597" v="3" actId="2696"/>
        <pc:sldMkLst>
          <pc:docMk/>
          <pc:sldMk cId="1748348536" sldId="440"/>
        </pc:sldMkLst>
      </pc:sldChg>
    </pc:docChg>
  </pc:docChgLst>
  <pc:docChgLst>
    <pc:chgData name="Phillips, Lacey" userId="97da2b8f-d8f9-4cf6-afc9-ae8f940ca630" providerId="ADAL" clId="{9CEC01D9-5495-42B3-921D-AC7E5DB5FC16}"/>
    <pc:docChg chg="sldOrd">
      <pc:chgData name="Phillips, Lacey" userId="97da2b8f-d8f9-4cf6-afc9-ae8f940ca630" providerId="ADAL" clId="{9CEC01D9-5495-42B3-921D-AC7E5DB5FC16}" dt="2024-07-12T13:11:43.912" v="6"/>
      <pc:docMkLst>
        <pc:docMk/>
      </pc:docMkLst>
      <pc:sldChg chg="modCm">
        <pc:chgData name="Phillips, Lacey" userId="97da2b8f-d8f9-4cf6-afc9-ae8f940ca630" providerId="ADAL" clId="{9CEC01D9-5495-42B3-921D-AC7E5DB5FC16}" dt="2024-07-11T12:48:51.993" v="0"/>
        <pc:sldMkLst>
          <pc:docMk/>
          <pc:sldMk cId="482592697" sldId="359"/>
        </pc:sldMkLst>
        <pc:extLst>
          <p:ext xmlns:p="http://schemas.openxmlformats.org/presentationml/2006/main" uri="{D6D511B9-2390-475A-947B-AFAB55BFBCF1}">
            <pc226:cmChg xmlns:pc226="http://schemas.microsoft.com/office/powerpoint/2022/06/main/command" chg="">
              <pc226:chgData name="Phillips, Lacey" userId="97da2b8f-d8f9-4cf6-afc9-ae8f940ca630" providerId="ADAL" clId="{9CEC01D9-5495-42B3-921D-AC7E5DB5FC16}" dt="2024-07-11T12:48:51.993" v="0"/>
              <pc2:cmMkLst xmlns:pc2="http://schemas.microsoft.com/office/powerpoint/2019/9/main/command">
                <pc:docMk/>
                <pc:sldMk cId="482592697" sldId="359"/>
                <pc2:cmMk id="{78605FBD-D4AB-48CA-9FB8-2F332B7C427C}"/>
              </pc2:cmMkLst>
              <pc226:cmRplyChg chg="add">
                <pc226:chgData name="Phillips, Lacey" userId="97da2b8f-d8f9-4cf6-afc9-ae8f940ca630" providerId="ADAL" clId="{9CEC01D9-5495-42B3-921D-AC7E5DB5FC16}" dt="2024-07-11T12:48:51.993" v="0"/>
                <pc2:cmRplyMkLst xmlns:pc2="http://schemas.microsoft.com/office/powerpoint/2019/9/main/command">
                  <pc:docMk/>
                  <pc:sldMk cId="482592697" sldId="359"/>
                  <pc2:cmMk id="{78605FBD-D4AB-48CA-9FB8-2F332B7C427C}"/>
                  <pc2:cmRplyMk id="{5D0718A8-A635-401E-9AED-CBFE59CCD59D}"/>
                </pc2:cmRplyMkLst>
              </pc226:cmRplyChg>
            </pc226:cmChg>
          </p:ext>
        </pc:extLst>
      </pc:sldChg>
      <pc:sldChg chg="addCm modCm">
        <pc:chgData name="Phillips, Lacey" userId="97da2b8f-d8f9-4cf6-afc9-ae8f940ca630" providerId="ADAL" clId="{9CEC01D9-5495-42B3-921D-AC7E5DB5FC16}" dt="2024-07-11T18:23:22.812" v="5"/>
        <pc:sldMkLst>
          <pc:docMk/>
          <pc:sldMk cId="3237837791" sldId="444"/>
        </pc:sldMkLst>
        <pc:extLst>
          <p:ext xmlns:p="http://schemas.openxmlformats.org/presentationml/2006/main" uri="{D6D511B9-2390-475A-947B-AFAB55BFBCF1}">
            <pc226:cmChg xmlns:pc226="http://schemas.microsoft.com/office/powerpoint/2022/06/main/command" chg="add">
              <pc226:chgData name="Phillips, Lacey" userId="97da2b8f-d8f9-4cf6-afc9-ae8f940ca630" providerId="ADAL" clId="{9CEC01D9-5495-42B3-921D-AC7E5DB5FC16}" dt="2024-07-11T18:23:22.812" v="5"/>
              <pc2:cmMkLst xmlns:pc2="http://schemas.microsoft.com/office/powerpoint/2019/9/main/command">
                <pc:docMk/>
                <pc:sldMk cId="3237837791" sldId="444"/>
                <pc2:cmMk id="{546FE37C-9EA3-40DB-B6DE-632CBC2279EE}"/>
              </pc2:cmMkLst>
              <pc226:cmRplyChg chg="add mod">
                <pc226:chgData name="Phillips, Lacey" userId="97da2b8f-d8f9-4cf6-afc9-ae8f940ca630" providerId="ADAL" clId="{9CEC01D9-5495-42B3-921D-AC7E5DB5FC16}" dt="2024-07-11T18:23:22.812" v="5"/>
                <pc2:cmRplyMkLst xmlns:pc2="http://schemas.microsoft.com/office/powerpoint/2019/9/main/command">
                  <pc:docMk/>
                  <pc:sldMk cId="3237837791" sldId="444"/>
                  <pc2:cmMk id="{546FE37C-9EA3-40DB-B6DE-632CBC2279EE}"/>
                  <pc2:cmRplyMk id="{0B63C65A-4E86-495F-8CD8-74B1AF876D0D}"/>
                </pc2:cmRplyMkLst>
              </pc226:cmRplyChg>
            </pc226:cmChg>
          </p:ext>
        </pc:extLst>
      </pc:sldChg>
      <pc:sldChg chg="addCm">
        <pc:chgData name="Phillips, Lacey" userId="97da2b8f-d8f9-4cf6-afc9-ae8f940ca630" providerId="ADAL" clId="{9CEC01D9-5495-42B3-921D-AC7E5DB5FC16}" dt="2024-07-12T13:11:43.912" v="6"/>
        <pc:sldMkLst>
          <pc:docMk/>
          <pc:sldMk cId="1629100930" sldId="445"/>
        </pc:sldMkLst>
        <pc:extLst>
          <p:ext xmlns:p="http://schemas.openxmlformats.org/presentationml/2006/main" uri="{D6D511B9-2390-475A-947B-AFAB55BFBCF1}">
            <pc226:cmChg xmlns:pc226="http://schemas.microsoft.com/office/powerpoint/2022/06/main/command" chg="add">
              <pc226:chgData name="Phillips, Lacey" userId="97da2b8f-d8f9-4cf6-afc9-ae8f940ca630" providerId="ADAL" clId="{9CEC01D9-5495-42B3-921D-AC7E5DB5FC16}" dt="2024-07-12T13:11:43.912" v="6"/>
              <pc2:cmMkLst xmlns:pc2="http://schemas.microsoft.com/office/powerpoint/2019/9/main/command">
                <pc:docMk/>
                <pc:sldMk cId="1629100930" sldId="445"/>
                <pc2:cmMk id="{8672AA44-5E89-4CA2-A709-C3A991A20530}"/>
              </pc2:cmMkLst>
            </pc226:cmChg>
          </p:ext>
        </pc:extLst>
      </pc:sldChg>
      <pc:sldChg chg="ord modCm">
        <pc:chgData name="Phillips, Lacey" userId="97da2b8f-d8f9-4cf6-afc9-ae8f940ca630" providerId="ADAL" clId="{9CEC01D9-5495-42B3-921D-AC7E5DB5FC16}" dt="2024-07-11T12:49:18.183" v="2"/>
        <pc:sldMkLst>
          <pc:docMk/>
          <pc:sldMk cId="2895079067" sldId="1596"/>
        </pc:sldMkLst>
        <pc:extLst>
          <p:ext xmlns:p="http://schemas.openxmlformats.org/presentationml/2006/main" uri="{D6D511B9-2390-475A-947B-AFAB55BFBCF1}">
            <pc226:cmChg xmlns:pc226="http://schemas.microsoft.com/office/powerpoint/2022/06/main/command" chg="">
              <pc226:chgData name="Phillips, Lacey" userId="97da2b8f-d8f9-4cf6-afc9-ae8f940ca630" providerId="ADAL" clId="{9CEC01D9-5495-42B3-921D-AC7E5DB5FC16}" dt="2024-07-11T12:49:18.183" v="2"/>
              <pc2:cmMkLst xmlns:pc2="http://schemas.microsoft.com/office/powerpoint/2019/9/main/command">
                <pc:docMk/>
                <pc:sldMk cId="2895079067" sldId="1596"/>
                <pc2:cmMk id="{3093FAAA-D377-4C61-984C-3A534094C36E}"/>
              </pc2:cmMkLst>
              <pc226:cmRplyChg chg="add">
                <pc226:chgData name="Phillips, Lacey" userId="97da2b8f-d8f9-4cf6-afc9-ae8f940ca630" providerId="ADAL" clId="{9CEC01D9-5495-42B3-921D-AC7E5DB5FC16}" dt="2024-07-11T12:49:18.183" v="2"/>
                <pc2:cmRplyMkLst xmlns:pc2="http://schemas.microsoft.com/office/powerpoint/2019/9/main/command">
                  <pc:docMk/>
                  <pc:sldMk cId="2895079067" sldId="1596"/>
                  <pc2:cmMk id="{3093FAAA-D377-4C61-984C-3A534094C36E}"/>
                  <pc2:cmRplyMk id="{8BCD74C0-C71B-455F-8E31-28AD8736E3C2}"/>
                </pc2:cmRplyMkLst>
              </pc226:cmRplyChg>
            </pc226:cmChg>
          </p:ext>
        </pc:extLst>
      </pc:sldChg>
    </pc:docChg>
  </pc:docChgLst>
  <pc:docChgLst>
    <pc:chgData name="Costante, Alicia" userId="088730f9-fd58-499f-8459-bd7b32429f13" providerId="ADAL" clId="{60F6323A-9B8E-43A2-932F-16838F38F986}"/>
    <pc:docChg chg="undo redo custSel addSld delSld modSld">
      <pc:chgData name="Costante, Alicia" userId="088730f9-fd58-499f-8459-bd7b32429f13" providerId="ADAL" clId="{60F6323A-9B8E-43A2-932F-16838F38F986}" dt="2024-07-04T19:41:10.333" v="2945"/>
      <pc:docMkLst>
        <pc:docMk/>
      </pc:docMkLst>
      <pc:sldChg chg="modCm">
        <pc:chgData name="Costante, Alicia" userId="088730f9-fd58-499f-8459-bd7b32429f13" providerId="ADAL" clId="{60F6323A-9B8E-43A2-932F-16838F38F986}" dt="2024-06-10T13:33:42.118" v="580"/>
        <pc:sldMkLst>
          <pc:docMk/>
          <pc:sldMk cId="482592697" sldId="359"/>
        </pc:sldMkLst>
        <pc:extLst>
          <p:ext xmlns:p="http://schemas.openxmlformats.org/presentationml/2006/main" uri="{D6D511B9-2390-475A-947B-AFAB55BFBCF1}">
            <pc226:cmChg xmlns:pc226="http://schemas.microsoft.com/office/powerpoint/2022/06/main/command" chg="">
              <pc226:chgData name="Costante, Alicia" userId="088730f9-fd58-499f-8459-bd7b32429f13" providerId="ADAL" clId="{60F6323A-9B8E-43A2-932F-16838F38F986}" dt="2024-06-10T13:33:42.118" v="580"/>
              <pc2:cmMkLst xmlns:pc2="http://schemas.microsoft.com/office/powerpoint/2019/9/main/command">
                <pc:docMk/>
                <pc:sldMk cId="482592697" sldId="359"/>
                <pc2:cmMk id="{66C15CFA-44EC-4C13-AE3F-FBB437AAC17A}"/>
              </pc2:cmMkLst>
              <pc226:cmRplyChg chg="add">
                <pc226:chgData name="Costante, Alicia" userId="088730f9-fd58-499f-8459-bd7b32429f13" providerId="ADAL" clId="{60F6323A-9B8E-43A2-932F-16838F38F986}" dt="2024-06-10T13:33:42.118" v="580"/>
                <pc2:cmRplyMkLst xmlns:pc2="http://schemas.microsoft.com/office/powerpoint/2019/9/main/command">
                  <pc:docMk/>
                  <pc:sldMk cId="482592697" sldId="359"/>
                  <pc2:cmMk id="{66C15CFA-44EC-4C13-AE3F-FBB437AAC17A}"/>
                  <pc2:cmRplyMk id="{93150ADD-2EE2-4126-999A-80DCE925BBAB}"/>
                </pc2:cmRplyMkLst>
              </pc226:cmRplyChg>
            </pc226:cmChg>
          </p:ext>
        </pc:extLst>
      </pc:sldChg>
      <pc:sldChg chg="addCm modCm">
        <pc:chgData name="Costante, Alicia" userId="088730f9-fd58-499f-8459-bd7b32429f13" providerId="ADAL" clId="{60F6323A-9B8E-43A2-932F-16838F38F986}" dt="2024-07-03T13:14:58.781" v="2643"/>
        <pc:sldMkLst>
          <pc:docMk/>
          <pc:sldMk cId="2872917886" sldId="360"/>
        </pc:sldMkLst>
        <pc:extLst>
          <p:ext xmlns:p="http://schemas.openxmlformats.org/presentationml/2006/main" uri="{D6D511B9-2390-475A-947B-AFAB55BFBCF1}">
            <pc226:cmChg xmlns:pc226="http://schemas.microsoft.com/office/powerpoint/2022/06/main/command" chg="add mod">
              <pc226:chgData name="Costante, Alicia" userId="088730f9-fd58-499f-8459-bd7b32429f13" providerId="ADAL" clId="{60F6323A-9B8E-43A2-932F-16838F38F986}" dt="2024-07-03T13:14:58.781" v="2643"/>
              <pc2:cmMkLst xmlns:pc2="http://schemas.microsoft.com/office/powerpoint/2019/9/main/command">
                <pc:docMk/>
                <pc:sldMk cId="2872917886" sldId="360"/>
                <pc2:cmMk id="{F9A919C3-677F-453E-97C1-F59A204E0E7D}"/>
              </pc2:cmMkLst>
            </pc226:cmChg>
          </p:ext>
        </pc:extLst>
      </pc:sldChg>
      <pc:sldChg chg="addCm">
        <pc:chgData name="Costante, Alicia" userId="088730f9-fd58-499f-8459-bd7b32429f13" providerId="ADAL" clId="{60F6323A-9B8E-43A2-932F-16838F38F986}" dt="2024-06-10T14:29:55.752" v="2020"/>
        <pc:sldMkLst>
          <pc:docMk/>
          <pc:sldMk cId="345027054" sldId="382"/>
        </pc:sldMkLst>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60F6323A-9B8E-43A2-932F-16838F38F986}" dt="2024-06-10T14:29:55.752" v="2020"/>
              <pc2:cmMkLst xmlns:pc2="http://schemas.microsoft.com/office/powerpoint/2019/9/main/command">
                <pc:docMk/>
                <pc:sldMk cId="345027054" sldId="382"/>
                <pc2:cmMk id="{3F84601B-9E1E-43B8-B1FA-656BA5F25E9F}"/>
              </pc2:cmMkLst>
            </pc226:cmChg>
          </p:ext>
        </pc:extLst>
      </pc:sldChg>
      <pc:sldChg chg="modSp mod modCm">
        <pc:chgData name="Costante, Alicia" userId="088730f9-fd58-499f-8459-bd7b32429f13" providerId="ADAL" clId="{60F6323A-9B8E-43A2-932F-16838F38F986}" dt="2024-06-18T14:47:41.727" v="2285"/>
        <pc:sldMkLst>
          <pc:docMk/>
          <pc:sldMk cId="1255948979" sldId="430"/>
        </pc:sldMkLst>
        <pc:spChg chg="mod">
          <ac:chgData name="Costante, Alicia" userId="088730f9-fd58-499f-8459-bd7b32429f13" providerId="ADAL" clId="{60F6323A-9B8E-43A2-932F-16838F38F986}" dt="2024-06-18T14:42:35.406" v="2226" actId="20577"/>
          <ac:spMkLst>
            <pc:docMk/>
            <pc:sldMk cId="1255948979" sldId="430"/>
            <ac:spMk id="2" creationId="{6FADDF04-45EF-C4DE-A98C-7F66A9DCD61E}"/>
          </ac:spMkLst>
        </pc:spChg>
        <pc:spChg chg="mod">
          <ac:chgData name="Costante, Alicia" userId="088730f9-fd58-499f-8459-bd7b32429f13" providerId="ADAL" clId="{60F6323A-9B8E-43A2-932F-16838F38F986}" dt="2024-06-10T14:24:23.677" v="1810" actId="113"/>
          <ac:spMkLst>
            <pc:docMk/>
            <pc:sldMk cId="1255948979" sldId="430"/>
            <ac:spMk id="3" creationId="{C7AE2735-362D-3604-D822-36E60647D432}"/>
          </ac:spMkLst>
        </pc:spChg>
        <pc:graphicFrameChg chg="mod">
          <ac:chgData name="Costante, Alicia" userId="088730f9-fd58-499f-8459-bd7b32429f13" providerId="ADAL" clId="{60F6323A-9B8E-43A2-932F-16838F38F986}" dt="2024-06-06T19:06:53.855" v="177" actId="207"/>
          <ac:graphicFrameMkLst>
            <pc:docMk/>
            <pc:sldMk cId="1255948979" sldId="430"/>
            <ac:graphicFrameMk id="5" creationId="{395293F4-86A1-12C0-134A-C61571584384}"/>
          </ac:graphicFrameMkLst>
        </pc:graphicFrameChg>
        <pc:extLst>
          <p:ext xmlns:p="http://schemas.openxmlformats.org/presentationml/2006/main" uri="{D6D511B9-2390-475A-947B-AFAB55BFBCF1}">
            <pc226:cmChg xmlns:pc226="http://schemas.microsoft.com/office/powerpoint/2022/06/main/command" chg="mod">
              <pc226:chgData name="Costante, Alicia" userId="088730f9-fd58-499f-8459-bd7b32429f13" providerId="ADAL" clId="{60F6323A-9B8E-43A2-932F-16838F38F986}" dt="2024-06-18T14:47:41.727" v="2285"/>
              <pc2:cmMkLst xmlns:pc2="http://schemas.microsoft.com/office/powerpoint/2019/9/main/command">
                <pc:docMk/>
                <pc:sldMk cId="1255948979" sldId="430"/>
                <pc2:cmMk id="{F68BC458-CBC3-47EB-A572-3574BB25D9A1}"/>
              </pc2:cmMkLst>
            </pc226:cmChg>
          </p:ext>
        </pc:extLst>
      </pc:sldChg>
      <pc:sldChg chg="modSp mod modShow modCm">
        <pc:chgData name="Costante, Alicia" userId="088730f9-fd58-499f-8459-bd7b32429f13" providerId="ADAL" clId="{60F6323A-9B8E-43A2-932F-16838F38F986}" dt="2024-06-27T12:38:07.348" v="2640" actId="729"/>
        <pc:sldMkLst>
          <pc:docMk/>
          <pc:sldMk cId="3428614473" sldId="433"/>
        </pc:sldMkLst>
        <pc:spChg chg="mod">
          <ac:chgData name="Costante, Alicia" userId="088730f9-fd58-499f-8459-bd7b32429f13" providerId="ADAL" clId="{60F6323A-9B8E-43A2-932F-16838F38F986}" dt="2024-06-18T14:42:48.340" v="2237" actId="20577"/>
          <ac:spMkLst>
            <pc:docMk/>
            <pc:sldMk cId="3428614473" sldId="433"/>
            <ac:spMk id="2" creationId="{82309490-1E0F-32E5-5F7A-A321EEF5A8E9}"/>
          </ac:spMkLst>
        </pc:spChg>
        <pc:spChg chg="mod">
          <ac:chgData name="Costante, Alicia" userId="088730f9-fd58-499f-8459-bd7b32429f13" providerId="ADAL" clId="{60F6323A-9B8E-43A2-932F-16838F38F986}" dt="2024-06-10T14:24:58.380" v="1818" actId="20577"/>
          <ac:spMkLst>
            <pc:docMk/>
            <pc:sldMk cId="3428614473" sldId="433"/>
            <ac:spMk id="8" creationId="{A1F348AD-D581-E432-F895-938605C0CDDE}"/>
          </ac:spMkLst>
        </pc:spChg>
        <pc:spChg chg="mod">
          <ac:chgData name="Costante, Alicia" userId="088730f9-fd58-499f-8459-bd7b32429f13" providerId="ADAL" clId="{60F6323A-9B8E-43A2-932F-16838F38F986}" dt="2024-06-06T19:14:43.967" v="399" actId="20577"/>
          <ac:spMkLst>
            <pc:docMk/>
            <pc:sldMk cId="3428614473" sldId="433"/>
            <ac:spMk id="9" creationId="{D314E0A0-2A4A-8C1E-B23D-955CACD89535}"/>
          </ac:spMkLst>
        </pc:spChg>
        <pc:extLst>
          <p:ext xmlns:p="http://schemas.openxmlformats.org/presentationml/2006/main" uri="{D6D511B9-2390-475A-947B-AFAB55BFBCF1}">
            <pc226:cmChg xmlns:pc226="http://schemas.microsoft.com/office/powerpoint/2022/06/main/command" chg="mod">
              <pc226:chgData name="Costante, Alicia" userId="088730f9-fd58-499f-8459-bd7b32429f13" providerId="ADAL" clId="{60F6323A-9B8E-43A2-932F-16838F38F986}" dt="2024-06-18T14:42:48.340" v="2237" actId="20577"/>
              <pc2:cmMkLst xmlns:pc2="http://schemas.microsoft.com/office/powerpoint/2019/9/main/command">
                <pc:docMk/>
                <pc:sldMk cId="3428614473" sldId="433"/>
                <pc2:cmMk id="{081C0C73-0EEF-4875-851E-F2D84623AB71}"/>
              </pc2:cmMkLst>
            </pc226:cmChg>
            <pc226:cmChg xmlns:pc226="http://schemas.microsoft.com/office/powerpoint/2022/06/main/command" chg="">
              <pc226:chgData name="Costante, Alicia" userId="088730f9-fd58-499f-8459-bd7b32429f13" providerId="ADAL" clId="{60F6323A-9B8E-43A2-932F-16838F38F986}" dt="2024-06-21T20:17:12.556" v="2327"/>
              <pc2:cmMkLst xmlns:pc2="http://schemas.microsoft.com/office/powerpoint/2019/9/main/command">
                <pc:docMk/>
                <pc:sldMk cId="3428614473" sldId="433"/>
                <pc2:cmMk id="{0C8B87C5-4C9C-4D86-9AD4-9557458F8ECF}"/>
              </pc2:cmMkLst>
              <pc226:cmRplyChg chg="add">
                <pc226:chgData name="Costante, Alicia" userId="088730f9-fd58-499f-8459-bd7b32429f13" providerId="ADAL" clId="{60F6323A-9B8E-43A2-932F-16838F38F986}" dt="2024-06-21T20:17:12.556" v="2327"/>
                <pc2:cmRplyMkLst xmlns:pc2="http://schemas.microsoft.com/office/powerpoint/2019/9/main/command">
                  <pc:docMk/>
                  <pc:sldMk cId="3428614473" sldId="433"/>
                  <pc2:cmMk id="{0C8B87C5-4C9C-4D86-9AD4-9557458F8ECF}"/>
                  <pc2:cmRplyMk id="{3A9F62C4-D120-4CD9-BFC8-9C0E29A479A3}"/>
                </pc2:cmRplyMkLst>
              </pc226:cmRplyChg>
            </pc226:cmChg>
            <pc226:cmChg xmlns:pc226="http://schemas.microsoft.com/office/powerpoint/2022/06/main/command" chg="">
              <pc226:chgData name="Costante, Alicia" userId="088730f9-fd58-499f-8459-bd7b32429f13" providerId="ADAL" clId="{60F6323A-9B8E-43A2-932F-16838F38F986}" dt="2024-06-10T14:18:08.654" v="1710"/>
              <pc2:cmMkLst xmlns:pc2="http://schemas.microsoft.com/office/powerpoint/2019/9/main/command">
                <pc:docMk/>
                <pc:sldMk cId="3428614473" sldId="433"/>
                <pc2:cmMk id="{C09B25E0-F02C-40B1-8B5F-4094460BD986}"/>
              </pc2:cmMkLst>
              <pc226:cmRplyChg chg="add">
                <pc226:chgData name="Costante, Alicia" userId="088730f9-fd58-499f-8459-bd7b32429f13" providerId="ADAL" clId="{60F6323A-9B8E-43A2-932F-16838F38F986}" dt="2024-06-10T14:18:08.654" v="1710"/>
                <pc2:cmRplyMkLst xmlns:pc2="http://schemas.microsoft.com/office/powerpoint/2019/9/main/command">
                  <pc:docMk/>
                  <pc:sldMk cId="3428614473" sldId="433"/>
                  <pc2:cmMk id="{C09B25E0-F02C-40B1-8B5F-4094460BD986}"/>
                  <pc2:cmRplyMk id="{89329AD8-26C7-4522-9431-950C85055A79}"/>
                </pc2:cmRplyMkLst>
              </pc226:cmRplyChg>
            </pc226:cmChg>
            <pc226:cmChg xmlns:pc226="http://schemas.microsoft.com/office/powerpoint/2022/06/main/command" chg="mod">
              <pc226:chgData name="Costante, Alicia" userId="088730f9-fd58-499f-8459-bd7b32429f13" providerId="ADAL" clId="{60F6323A-9B8E-43A2-932F-16838F38F986}" dt="2024-06-18T14:49:10.533" v="2287"/>
              <pc2:cmMkLst xmlns:pc2="http://schemas.microsoft.com/office/powerpoint/2019/9/main/command">
                <pc:docMk/>
                <pc:sldMk cId="3428614473" sldId="433"/>
                <pc2:cmMk id="{0D220DE2-CA98-462A-A0F1-A7E2B8412E93}"/>
              </pc2:cmMkLst>
            </pc226:cmChg>
            <pc226:cmChg xmlns:pc226="http://schemas.microsoft.com/office/powerpoint/2022/06/main/command" chg="">
              <pc226:chgData name="Costante, Alicia" userId="088730f9-fd58-499f-8459-bd7b32429f13" providerId="ADAL" clId="{60F6323A-9B8E-43A2-932F-16838F38F986}" dt="2024-06-18T14:48:53.822" v="2286"/>
              <pc2:cmMkLst xmlns:pc2="http://schemas.microsoft.com/office/powerpoint/2019/9/main/command">
                <pc:docMk/>
                <pc:sldMk cId="3428614473" sldId="433"/>
                <pc2:cmMk id="{655B00E4-7C77-4ECF-8CDB-B846C0146E20}"/>
              </pc2:cmMkLst>
              <pc226:cmRplyChg chg="add">
                <pc226:chgData name="Costante, Alicia" userId="088730f9-fd58-499f-8459-bd7b32429f13" providerId="ADAL" clId="{60F6323A-9B8E-43A2-932F-16838F38F986}" dt="2024-06-18T14:48:53.822" v="2286"/>
                <pc2:cmRplyMkLst xmlns:pc2="http://schemas.microsoft.com/office/powerpoint/2019/9/main/command">
                  <pc:docMk/>
                  <pc:sldMk cId="3428614473" sldId="433"/>
                  <pc2:cmMk id="{655B00E4-7C77-4ECF-8CDB-B846C0146E20}"/>
                  <pc2:cmRplyMk id="{DD8ACA88-58E9-4F03-ACED-FB75832F32AD}"/>
                </pc2:cmRplyMkLst>
              </pc226:cmRplyChg>
            </pc226:cmChg>
          </p:ext>
        </pc:extLst>
      </pc:sldChg>
      <pc:sldChg chg="modSp mod addCm modCm">
        <pc:chgData name="Costante, Alicia" userId="088730f9-fd58-499f-8459-bd7b32429f13" providerId="ADAL" clId="{60F6323A-9B8E-43A2-932F-16838F38F986}" dt="2024-06-21T13:22:01.879" v="2324"/>
        <pc:sldMkLst>
          <pc:docMk/>
          <pc:sldMk cId="1150432053" sldId="435"/>
        </pc:sldMkLst>
        <pc:spChg chg="mod">
          <ac:chgData name="Costante, Alicia" userId="088730f9-fd58-499f-8459-bd7b32429f13" providerId="ADAL" clId="{60F6323A-9B8E-43A2-932F-16838F38F986}" dt="2024-06-18T14:43:06.156" v="2260" actId="20577"/>
          <ac:spMkLst>
            <pc:docMk/>
            <pc:sldMk cId="1150432053" sldId="435"/>
            <ac:spMk id="2" creationId="{D9DEFF57-B64C-BA57-8C46-38CD6CDAE568}"/>
          </ac:spMkLst>
        </pc:spChg>
        <pc:spChg chg="mod">
          <ac:chgData name="Costante, Alicia" userId="088730f9-fd58-499f-8459-bd7b32429f13" providerId="ADAL" clId="{60F6323A-9B8E-43A2-932F-16838F38F986}" dt="2024-06-10T14:25:12.921" v="1819" actId="113"/>
          <ac:spMkLst>
            <pc:docMk/>
            <pc:sldMk cId="1150432053" sldId="435"/>
            <ac:spMk id="3" creationId="{1A6A21F2-9A4D-0104-5528-1BA78F7803E3}"/>
          </ac:spMkLst>
        </pc:spChg>
        <pc:spChg chg="mod">
          <ac:chgData name="Costante, Alicia" userId="088730f9-fd58-499f-8459-bd7b32429f13" providerId="ADAL" clId="{60F6323A-9B8E-43A2-932F-16838F38F986}" dt="2024-06-06T19:20:55.030" v="488" actId="20577"/>
          <ac:spMkLst>
            <pc:docMk/>
            <pc:sldMk cId="1150432053" sldId="435"/>
            <ac:spMk id="8" creationId="{DA5B0517-1A69-B917-D7C1-9661865F357A}"/>
          </ac:spMkLst>
        </pc:spChg>
        <pc:graphicFrameChg chg="mod">
          <ac:chgData name="Costante, Alicia" userId="088730f9-fd58-499f-8459-bd7b32429f13" providerId="ADAL" clId="{60F6323A-9B8E-43A2-932F-16838F38F986}" dt="2024-06-06T20:09:49.928" v="573" actId="113"/>
          <ac:graphicFrameMkLst>
            <pc:docMk/>
            <pc:sldMk cId="1150432053" sldId="435"/>
            <ac:graphicFrameMk id="7" creationId="{20D1D42F-5FFE-16FE-2BD8-A771ACD72F67}"/>
          </ac:graphicFrameMkLst>
        </pc:graphicFrameChg>
        <pc:extLst>
          <p:ext xmlns:p="http://schemas.openxmlformats.org/presentationml/2006/main" uri="{D6D511B9-2390-475A-947B-AFAB55BFBCF1}">
            <pc226:cmChg xmlns:pc226="http://schemas.microsoft.com/office/powerpoint/2022/06/main/command" chg="mod">
              <pc226:chgData name="Costante, Alicia" userId="088730f9-fd58-499f-8459-bd7b32429f13" providerId="ADAL" clId="{60F6323A-9B8E-43A2-932F-16838F38F986}" dt="2024-06-21T13:22:01.879" v="2324"/>
              <pc2:cmMkLst xmlns:pc2="http://schemas.microsoft.com/office/powerpoint/2019/9/main/command">
                <pc:docMk/>
                <pc:sldMk cId="1150432053" sldId="435"/>
                <pc2:cmMk id="{BAB03A13-A706-408D-9340-A036EEA6D8EB}"/>
              </pc2:cmMkLst>
              <pc226:cmRplyChg chg="add">
                <pc226:chgData name="Costante, Alicia" userId="088730f9-fd58-499f-8459-bd7b32429f13" providerId="ADAL" clId="{60F6323A-9B8E-43A2-932F-16838F38F986}" dt="2024-06-18T14:54:17.177" v="2306"/>
                <pc2:cmRplyMkLst xmlns:pc2="http://schemas.microsoft.com/office/powerpoint/2019/9/main/command">
                  <pc:docMk/>
                  <pc:sldMk cId="1150432053" sldId="435"/>
                  <pc2:cmMk id="{BAB03A13-A706-408D-9340-A036EEA6D8EB}"/>
                  <pc2:cmRplyMk id="{7BE96C6D-0C5E-4F8E-970C-73561C958EC5}"/>
                </pc2:cmRplyMkLst>
              </pc226:cmRplyChg>
            </pc226:cmChg>
            <pc226:cmChg xmlns:pc226="http://schemas.microsoft.com/office/powerpoint/2022/06/main/command" chg="mod">
              <pc226:chgData name="Costante, Alicia" userId="088730f9-fd58-499f-8459-bd7b32429f13" providerId="ADAL" clId="{60F6323A-9B8E-43A2-932F-16838F38F986}" dt="2024-06-06T19:15:08.091" v="400"/>
              <pc2:cmMkLst xmlns:pc2="http://schemas.microsoft.com/office/powerpoint/2019/9/main/command">
                <pc:docMk/>
                <pc:sldMk cId="1150432053" sldId="435"/>
                <pc2:cmMk id="{23067D2F-F993-4AB4-B522-07C63AF5CE93}"/>
              </pc2:cmMkLst>
            </pc226:cmChg>
            <pc226:cmChg xmlns:pc226="http://schemas.microsoft.com/office/powerpoint/2022/06/main/command" chg="">
              <pc226:chgData name="Costante, Alicia" userId="088730f9-fd58-499f-8459-bd7b32429f13" providerId="ADAL" clId="{60F6323A-9B8E-43A2-932F-16838F38F986}" dt="2024-06-10T13:47:37.116" v="686"/>
              <pc2:cmMkLst xmlns:pc2="http://schemas.microsoft.com/office/powerpoint/2019/9/main/command">
                <pc:docMk/>
                <pc:sldMk cId="1150432053" sldId="435"/>
                <pc2:cmMk id="{03896D78-5BA8-4BC0-BC4A-E0E1CCDFE20C}"/>
              </pc2:cmMkLst>
              <pc226:cmRplyChg chg="add">
                <pc226:chgData name="Costante, Alicia" userId="088730f9-fd58-499f-8459-bd7b32429f13" providerId="ADAL" clId="{60F6323A-9B8E-43A2-932F-16838F38F986}" dt="2024-06-10T13:47:37.116" v="686"/>
                <pc2:cmRplyMkLst xmlns:pc2="http://schemas.microsoft.com/office/powerpoint/2019/9/main/command">
                  <pc:docMk/>
                  <pc:sldMk cId="1150432053" sldId="435"/>
                  <pc2:cmMk id="{03896D78-5BA8-4BC0-BC4A-E0E1CCDFE20C}"/>
                  <pc2:cmRplyMk id="{55CB230B-158B-4D04-A8CD-C7D91CDC508E}"/>
                </pc2:cmRplyMkLst>
              </pc226:cmRplyChg>
            </pc226:cmChg>
            <pc226:cmChg xmlns:pc226="http://schemas.microsoft.com/office/powerpoint/2022/06/main/command" chg="add mod">
              <pc226:chgData name="Costante, Alicia" userId="088730f9-fd58-499f-8459-bd7b32429f13" providerId="ADAL" clId="{60F6323A-9B8E-43A2-932F-16838F38F986}" dt="2024-06-06T19:23:07.575" v="491"/>
              <pc2:cmMkLst xmlns:pc2="http://schemas.microsoft.com/office/powerpoint/2019/9/main/command">
                <pc:docMk/>
                <pc:sldMk cId="1150432053" sldId="435"/>
                <pc2:cmMk id="{A0E11EE7-73F1-4434-905E-5C6A38B56E40}"/>
              </pc2:cmMkLst>
            </pc226:cmChg>
            <pc226:cmChg xmlns:pc226="http://schemas.microsoft.com/office/powerpoint/2022/06/main/command" chg="mod">
              <pc226:chgData name="Costante, Alicia" userId="088730f9-fd58-499f-8459-bd7b32429f13" providerId="ADAL" clId="{60F6323A-9B8E-43A2-932F-16838F38F986}" dt="2024-06-06T19:18:46.639" v="431"/>
              <pc2:cmMkLst xmlns:pc2="http://schemas.microsoft.com/office/powerpoint/2019/9/main/command">
                <pc:docMk/>
                <pc:sldMk cId="1150432053" sldId="435"/>
                <pc2:cmMk id="{4A8BFFEA-372D-4ADA-B506-3EB9E151AFAA}"/>
              </pc2:cmMkLst>
            </pc226:cmChg>
          </p:ext>
        </pc:extLst>
      </pc:sldChg>
      <pc:sldChg chg="modSp mod modShow addCm modCm">
        <pc:chgData name="Costante, Alicia" userId="088730f9-fd58-499f-8459-bd7b32429f13" providerId="ADAL" clId="{60F6323A-9B8E-43A2-932F-16838F38F986}" dt="2024-06-26T19:42:34.194" v="2353" actId="729"/>
        <pc:sldMkLst>
          <pc:docMk/>
          <pc:sldMk cId="1984173338" sldId="438"/>
        </pc:sldMkLst>
        <pc:spChg chg="mod">
          <ac:chgData name="Costante, Alicia" userId="088730f9-fd58-499f-8459-bd7b32429f13" providerId="ADAL" clId="{60F6323A-9B8E-43A2-932F-16838F38F986}" dt="2024-06-10T14:12:36.985" v="1641" actId="20577"/>
          <ac:spMkLst>
            <pc:docMk/>
            <pc:sldMk cId="1984173338" sldId="438"/>
            <ac:spMk id="8" creationId="{843EF84F-FAF7-7909-FA10-5A3D449B8F3E}"/>
          </ac:spMkLst>
        </pc:spChg>
        <pc:spChg chg="mod">
          <ac:chgData name="Costante, Alicia" userId="088730f9-fd58-499f-8459-bd7b32429f13" providerId="ADAL" clId="{60F6323A-9B8E-43A2-932F-16838F38F986}" dt="2024-06-10T13:49:05.398" v="771" actId="1076"/>
          <ac:spMkLst>
            <pc:docMk/>
            <pc:sldMk cId="1984173338" sldId="438"/>
            <ac:spMk id="9" creationId="{617E35EE-F4DB-BB8C-857E-A3817F704E89}"/>
          </ac:spMkLst>
        </pc:spChg>
        <pc:graphicFrameChg chg="mod">
          <ac:chgData name="Costante, Alicia" userId="088730f9-fd58-499f-8459-bd7b32429f13" providerId="ADAL" clId="{60F6323A-9B8E-43A2-932F-16838F38F986}" dt="2024-06-10T14:17:36.096" v="1709"/>
          <ac:graphicFrameMkLst>
            <pc:docMk/>
            <pc:sldMk cId="1984173338" sldId="438"/>
            <ac:graphicFrameMk id="7" creationId="{926FC09C-70B4-AF04-6C66-58952226A32C}"/>
          </ac:graphicFrameMkLst>
        </pc:graphicFrameChg>
        <pc:extLst>
          <p:ext xmlns:p="http://schemas.openxmlformats.org/presentationml/2006/main" uri="{D6D511B9-2390-475A-947B-AFAB55BFBCF1}">
            <pc226:cmChg xmlns:pc226="http://schemas.microsoft.com/office/powerpoint/2022/06/main/command" chg="mod">
              <pc226:chgData name="Costante, Alicia" userId="088730f9-fd58-499f-8459-bd7b32429f13" providerId="ADAL" clId="{60F6323A-9B8E-43A2-932F-16838F38F986}" dt="2024-06-10T13:48:54.178" v="770" actId="20577"/>
              <pc2:cmMkLst xmlns:pc2="http://schemas.microsoft.com/office/powerpoint/2019/9/main/command">
                <pc:docMk/>
                <pc:sldMk cId="1984173338" sldId="438"/>
                <pc2:cmMk id="{AF1EED09-8128-4710-A795-FE470E3ADC2A}"/>
              </pc2:cmMkLst>
            </pc226:cmChg>
            <pc226:cmChg xmlns:pc226="http://schemas.microsoft.com/office/powerpoint/2022/06/main/command" chg="add mod">
              <pc226:chgData name="Costante, Alicia" userId="088730f9-fd58-499f-8459-bd7b32429f13" providerId="ADAL" clId="{60F6323A-9B8E-43A2-932F-16838F38F986}" dt="2024-06-10T13:48:54.178" v="770" actId="20577"/>
              <pc2:cmMkLst xmlns:pc2="http://schemas.microsoft.com/office/powerpoint/2019/9/main/command">
                <pc:docMk/>
                <pc:sldMk cId="1984173338" sldId="438"/>
                <pc2:cmMk id="{45D5BA0C-E1DC-4FA6-A9DC-5BED4BF1C273}"/>
              </pc2:cmMkLst>
            </pc226:cmChg>
            <pc226:cmChg xmlns:pc226="http://schemas.microsoft.com/office/powerpoint/2022/06/main/command" chg="">
              <pc226:chgData name="Costante, Alicia" userId="088730f9-fd58-499f-8459-bd7b32429f13" providerId="ADAL" clId="{60F6323A-9B8E-43A2-932F-16838F38F986}" dt="2024-06-21T20:13:24.700" v="2326"/>
              <pc2:cmMkLst xmlns:pc2="http://schemas.microsoft.com/office/powerpoint/2019/9/main/command">
                <pc:docMk/>
                <pc:sldMk cId="1984173338" sldId="438"/>
                <pc2:cmMk id="{2EC623AA-214B-4494-A60E-9C358942726A}"/>
              </pc2:cmMkLst>
              <pc226:cmRplyChg chg="add">
                <pc226:chgData name="Costante, Alicia" userId="088730f9-fd58-499f-8459-bd7b32429f13" providerId="ADAL" clId="{60F6323A-9B8E-43A2-932F-16838F38F986}" dt="2024-06-21T20:13:24.700" v="2326"/>
                <pc2:cmRplyMkLst xmlns:pc2="http://schemas.microsoft.com/office/powerpoint/2019/9/main/command">
                  <pc:docMk/>
                  <pc:sldMk cId="1984173338" sldId="438"/>
                  <pc2:cmMk id="{2EC623AA-214B-4494-A60E-9C358942726A}"/>
                  <pc2:cmRplyMk id="{8CE53517-FF49-4DC3-AB68-4FDB2E89B087}"/>
                </pc2:cmRplyMkLst>
              </pc226:cmRplyChg>
            </pc226:cmChg>
            <pc226:cmChg xmlns:pc226="http://schemas.microsoft.com/office/powerpoint/2022/06/main/command" chg="mod">
              <pc226:chgData name="Costante, Alicia" userId="088730f9-fd58-499f-8459-bd7b32429f13" providerId="ADAL" clId="{60F6323A-9B8E-43A2-932F-16838F38F986}" dt="2024-06-10T14:12:36.985" v="1641" actId="20577"/>
              <pc2:cmMkLst xmlns:pc2="http://schemas.microsoft.com/office/powerpoint/2019/9/main/command">
                <pc:docMk/>
                <pc:sldMk cId="1984173338" sldId="438"/>
                <pc2:cmMk id="{AB0FF5F0-2413-49FA-B396-F7017DB9F703}"/>
              </pc2:cmMkLst>
            </pc226:cmChg>
          </p:ext>
        </pc:extLst>
      </pc:sldChg>
      <pc:sldChg chg="addSp modSp mod modCm">
        <pc:chgData name="Costante, Alicia" userId="088730f9-fd58-499f-8459-bd7b32429f13" providerId="ADAL" clId="{60F6323A-9B8E-43A2-932F-16838F38F986}" dt="2024-06-18T14:55:18.508" v="2318"/>
        <pc:sldMkLst>
          <pc:docMk/>
          <pc:sldMk cId="1288176306" sldId="439"/>
        </pc:sldMkLst>
        <pc:spChg chg="mod">
          <ac:chgData name="Costante, Alicia" userId="088730f9-fd58-499f-8459-bd7b32429f13" providerId="ADAL" clId="{60F6323A-9B8E-43A2-932F-16838F38F986}" dt="2024-06-18T14:55:01.982" v="2317" actId="20577"/>
          <ac:spMkLst>
            <pc:docMk/>
            <pc:sldMk cId="1288176306" sldId="439"/>
            <ac:spMk id="2" creationId="{475EB6DA-F6EC-0448-A416-C6FC78A4EDE6}"/>
          </ac:spMkLst>
        </pc:spChg>
        <pc:spChg chg="add mod">
          <ac:chgData name="Costante, Alicia" userId="088730f9-fd58-499f-8459-bd7b32429f13" providerId="ADAL" clId="{60F6323A-9B8E-43A2-932F-16838F38F986}" dt="2024-06-10T14:25:19.347" v="1821" actId="113"/>
          <ac:spMkLst>
            <pc:docMk/>
            <pc:sldMk cId="1288176306" sldId="439"/>
            <ac:spMk id="4" creationId="{C8D6F8B0-263B-0714-1079-1FD5782B0FC6}"/>
          </ac:spMkLst>
        </pc:spChg>
        <pc:graphicFrameChg chg="mod">
          <ac:chgData name="Costante, Alicia" userId="088730f9-fd58-499f-8459-bd7b32429f13" providerId="ADAL" clId="{60F6323A-9B8E-43A2-932F-16838F38F986}" dt="2024-06-10T14:37:15.402" v="2022" actId="14100"/>
          <ac:graphicFrameMkLst>
            <pc:docMk/>
            <pc:sldMk cId="1288176306" sldId="439"/>
            <ac:graphicFrameMk id="3" creationId="{0B5E7FCF-0A32-09A6-8B01-A3256FF87EB0}"/>
          </ac:graphicFrameMkLst>
        </pc:graphicFrameChg>
        <pc:extLst>
          <p:ext xmlns:p="http://schemas.openxmlformats.org/presentationml/2006/main" uri="{D6D511B9-2390-475A-947B-AFAB55BFBCF1}">
            <pc226:cmChg xmlns:pc226="http://schemas.microsoft.com/office/powerpoint/2022/06/main/command" chg="mod">
              <pc226:chgData name="Costante, Alicia" userId="088730f9-fd58-499f-8459-bd7b32429f13" providerId="ADAL" clId="{60F6323A-9B8E-43A2-932F-16838F38F986}" dt="2024-06-18T14:55:01.982" v="2317" actId="20577"/>
              <pc2:cmMkLst xmlns:pc2="http://schemas.microsoft.com/office/powerpoint/2019/9/main/command">
                <pc:docMk/>
                <pc:sldMk cId="1288176306" sldId="439"/>
                <pc2:cmMk id="{62A2796C-8B0E-47CB-9DCD-B2C9F102210A}"/>
              </pc2:cmMkLst>
            </pc226:cmChg>
            <pc226:cmChg xmlns:pc226="http://schemas.microsoft.com/office/powerpoint/2022/06/main/command" chg="mod">
              <pc226:chgData name="Costante, Alicia" userId="088730f9-fd58-499f-8459-bd7b32429f13" providerId="ADAL" clId="{60F6323A-9B8E-43A2-932F-16838F38F986}" dt="2024-06-18T14:55:18.508" v="2318"/>
              <pc2:cmMkLst xmlns:pc2="http://schemas.microsoft.com/office/powerpoint/2019/9/main/command">
                <pc:docMk/>
                <pc:sldMk cId="1288176306" sldId="439"/>
                <pc2:cmMk id="{4F983673-B6DF-465C-9050-66802919B46D}"/>
              </pc2:cmMkLst>
              <pc226:cmRplyChg chg="add">
                <pc226:chgData name="Costante, Alicia" userId="088730f9-fd58-499f-8459-bd7b32429f13" providerId="ADAL" clId="{60F6323A-9B8E-43A2-932F-16838F38F986}" dt="2024-06-18T14:55:18.508" v="2318"/>
                <pc2:cmRplyMkLst xmlns:pc2="http://schemas.microsoft.com/office/powerpoint/2019/9/main/command">
                  <pc:docMk/>
                  <pc:sldMk cId="1288176306" sldId="439"/>
                  <pc2:cmMk id="{4F983673-B6DF-465C-9050-66802919B46D}"/>
                  <pc2:cmRplyMk id="{352DB275-59C2-4D60-9FB6-46AA539EC8C9}"/>
                </pc2:cmRplyMkLst>
              </pc226:cmRplyChg>
            </pc226:cmChg>
            <pc226:cmChg xmlns:pc226="http://schemas.microsoft.com/office/powerpoint/2022/06/main/command" chg="mod">
              <pc226:chgData name="Costante, Alicia" userId="088730f9-fd58-499f-8459-bd7b32429f13" providerId="ADAL" clId="{60F6323A-9B8E-43A2-932F-16838F38F986}" dt="2024-06-06T19:23:22.841" v="492"/>
              <pc2:cmMkLst xmlns:pc2="http://schemas.microsoft.com/office/powerpoint/2019/9/main/command">
                <pc:docMk/>
                <pc:sldMk cId="1288176306" sldId="439"/>
                <pc2:cmMk id="{1B9AF080-4634-4689-8AFB-074FE9CA9032}"/>
              </pc2:cmMkLst>
            </pc226:cmChg>
          </p:ext>
        </pc:extLst>
      </pc:sldChg>
      <pc:sldChg chg="modSp mod addCm modCm modNotesTx">
        <pc:chgData name="Costante, Alicia" userId="088730f9-fd58-499f-8459-bd7b32429f13" providerId="ADAL" clId="{60F6323A-9B8E-43A2-932F-16838F38F986}" dt="2024-07-04T19:39:39.456" v="2943"/>
        <pc:sldMkLst>
          <pc:docMk/>
          <pc:sldMk cId="2927061992" sldId="442"/>
        </pc:sldMkLst>
        <pc:spChg chg="mod">
          <ac:chgData name="Costante, Alicia" userId="088730f9-fd58-499f-8459-bd7b32429f13" providerId="ADAL" clId="{60F6323A-9B8E-43A2-932F-16838F38F986}" dt="2024-06-25T17:06:30.631" v="2333" actId="13926"/>
          <ac:spMkLst>
            <pc:docMk/>
            <pc:sldMk cId="2927061992" sldId="442"/>
            <ac:spMk id="11" creationId="{C444DDAB-94E7-E6C4-6C05-7C6F5FC606E1}"/>
          </ac:spMkLst>
        </pc:spChg>
        <pc:spChg chg="mod">
          <ac:chgData name="Costante, Alicia" userId="088730f9-fd58-499f-8459-bd7b32429f13" providerId="ADAL" clId="{60F6323A-9B8E-43A2-932F-16838F38F986}" dt="2024-06-25T17:06:48.626" v="2347" actId="13926"/>
          <ac:spMkLst>
            <pc:docMk/>
            <pc:sldMk cId="2927061992" sldId="442"/>
            <ac:spMk id="21" creationId="{A10FB48B-8A57-DFE7-21B4-D04FC62A1109}"/>
          </ac:spMkLst>
        </pc:spChg>
        <pc:spChg chg="mod">
          <ac:chgData name="Costante, Alicia" userId="088730f9-fd58-499f-8459-bd7b32429f13" providerId="ADAL" clId="{60F6323A-9B8E-43A2-932F-16838F38F986}" dt="2024-07-03T17:17:38.442" v="2934" actId="13926"/>
          <ac:spMkLst>
            <pc:docMk/>
            <pc:sldMk cId="2927061992" sldId="442"/>
            <ac:spMk id="24" creationId="{397E5AA8-FE08-5136-3453-4925E37D342E}"/>
          </ac:spMkLst>
        </pc:spChg>
        <pc:graphicFrameChg chg="mod">
          <ac:chgData name="Costante, Alicia" userId="088730f9-fd58-499f-8459-bd7b32429f13" providerId="ADAL" clId="{60F6323A-9B8E-43A2-932F-16838F38F986}" dt="2024-06-18T14:36:14.142" v="2189" actId="20577"/>
          <ac:graphicFrameMkLst>
            <pc:docMk/>
            <pc:sldMk cId="2927061992" sldId="442"/>
            <ac:graphicFrameMk id="20" creationId="{00CAD376-D215-FD74-2537-25E4850FF5B0}"/>
          </ac:graphicFrameMkLst>
        </pc:graphicFrameChg>
        <pc:extLst>
          <p:ext xmlns:p="http://schemas.openxmlformats.org/presentationml/2006/main" uri="{D6D511B9-2390-475A-947B-AFAB55BFBCF1}">
            <pc226:cmChg xmlns:pc226="http://schemas.microsoft.com/office/powerpoint/2022/06/main/command" chg="mod">
              <pc226:chgData name="Costante, Alicia" userId="088730f9-fd58-499f-8459-bd7b32429f13" providerId="ADAL" clId="{60F6323A-9B8E-43A2-932F-16838F38F986}" dt="2024-06-18T12:50:38.255" v="2088"/>
              <pc2:cmMkLst xmlns:pc2="http://schemas.microsoft.com/office/powerpoint/2019/9/main/command">
                <pc:docMk/>
                <pc:sldMk cId="2927061992" sldId="442"/>
                <pc2:cmMk id="{51AF060E-85D5-4AC6-992D-900840878A04}"/>
              </pc2:cmMkLst>
              <pc226:cmRplyChg chg="add">
                <pc226:chgData name="Costante, Alicia" userId="088730f9-fd58-499f-8459-bd7b32429f13" providerId="ADAL" clId="{60F6323A-9B8E-43A2-932F-16838F38F986}" dt="2024-06-18T12:50:34.545" v="2087"/>
                <pc2:cmRplyMkLst xmlns:pc2="http://schemas.microsoft.com/office/powerpoint/2019/9/main/command">
                  <pc:docMk/>
                  <pc:sldMk cId="2927061992" sldId="442"/>
                  <pc2:cmMk id="{51AF060E-85D5-4AC6-992D-900840878A04}"/>
                  <pc2:cmRplyMk id="{2BEDE04B-BE20-4CE3-964C-62D1DC583DA2}"/>
                </pc2:cmRplyMkLst>
              </pc226:cmRplyChg>
            </pc226:cmChg>
            <pc226:cmChg xmlns:pc226="http://schemas.microsoft.com/office/powerpoint/2022/06/main/command" chg="mod">
              <pc226:chgData name="Costante, Alicia" userId="088730f9-fd58-499f-8459-bd7b32429f13" providerId="ADAL" clId="{60F6323A-9B8E-43A2-932F-16838F38F986}" dt="2024-06-06T19:42:49.365" v="525"/>
              <pc2:cmMkLst xmlns:pc2="http://schemas.microsoft.com/office/powerpoint/2019/9/main/command">
                <pc:docMk/>
                <pc:sldMk cId="2927061992" sldId="442"/>
                <pc2:cmMk id="{71EF7611-C1D0-4D96-91D5-7B309CE820C9}"/>
              </pc2:cmMkLst>
            </pc226:cmChg>
            <pc226:cmChg xmlns:pc226="http://schemas.microsoft.com/office/powerpoint/2022/06/main/command" chg="mod">
              <pc226:chgData name="Costante, Alicia" userId="088730f9-fd58-499f-8459-bd7b32429f13" providerId="ADAL" clId="{60F6323A-9B8E-43A2-932F-16838F38F986}" dt="2024-06-21T13:20:55.580" v="2320"/>
              <pc2:cmMkLst xmlns:pc2="http://schemas.microsoft.com/office/powerpoint/2019/9/main/command">
                <pc:docMk/>
                <pc:sldMk cId="2927061992" sldId="442"/>
                <pc2:cmMk id="{05EA8825-7AE7-4A04-BFD5-08987DBE6D25}"/>
              </pc2:cmMkLst>
              <pc226:cmRplyChg chg="add">
                <pc226:chgData name="Costante, Alicia" userId="088730f9-fd58-499f-8459-bd7b32429f13" providerId="ADAL" clId="{60F6323A-9B8E-43A2-932F-16838F38F986}" dt="2024-06-18T14:39:00.941" v="2192"/>
                <pc2:cmRplyMkLst xmlns:pc2="http://schemas.microsoft.com/office/powerpoint/2019/9/main/command">
                  <pc:docMk/>
                  <pc:sldMk cId="2927061992" sldId="442"/>
                  <pc2:cmMk id="{05EA8825-7AE7-4A04-BFD5-08987DBE6D25}"/>
                  <pc2:cmRplyMk id="{0FF7E81B-A51C-431E-941F-E9A53CC617F6}"/>
                </pc2:cmRplyMkLst>
              </pc226:cmRplyChg>
            </pc226:cmChg>
            <pc226:cmChg xmlns:pc226="http://schemas.microsoft.com/office/powerpoint/2022/06/main/command" chg="mod">
              <pc226:chgData name="Costante, Alicia" userId="088730f9-fd58-499f-8459-bd7b32429f13" providerId="ADAL" clId="{60F6323A-9B8E-43A2-932F-16838F38F986}" dt="2024-06-21T13:21:02.368" v="2321"/>
              <pc2:cmMkLst xmlns:pc2="http://schemas.microsoft.com/office/powerpoint/2019/9/main/command">
                <pc:docMk/>
                <pc:sldMk cId="2927061992" sldId="442"/>
                <pc2:cmMk id="{14A10F27-BAF5-49BE-A624-E4C68235F424}"/>
              </pc2:cmMkLst>
              <pc226:cmRplyChg chg="add">
                <pc226:chgData name="Costante, Alicia" userId="088730f9-fd58-499f-8459-bd7b32429f13" providerId="ADAL" clId="{60F6323A-9B8E-43A2-932F-16838F38F986}" dt="2024-06-18T13:00:07.011" v="2187"/>
                <pc2:cmRplyMkLst xmlns:pc2="http://schemas.microsoft.com/office/powerpoint/2019/9/main/command">
                  <pc:docMk/>
                  <pc:sldMk cId="2927061992" sldId="442"/>
                  <pc2:cmMk id="{14A10F27-BAF5-49BE-A624-E4C68235F424}"/>
                  <pc2:cmRplyMk id="{3E5BAE3F-52F3-4195-A5C7-5ADCAEB46AA3}"/>
                </pc2:cmRplyMkLst>
              </pc226:cmRplyChg>
            </pc226:cmChg>
            <pc226:cmChg xmlns:pc226="http://schemas.microsoft.com/office/powerpoint/2022/06/main/command" chg="add">
              <pc226:chgData name="Costante, Alicia" userId="088730f9-fd58-499f-8459-bd7b32429f13" providerId="ADAL" clId="{60F6323A-9B8E-43A2-932F-16838F38F986}" dt="2024-07-04T19:39:39.456" v="2943"/>
              <pc2:cmMkLst xmlns:pc2="http://schemas.microsoft.com/office/powerpoint/2019/9/main/command">
                <pc:docMk/>
                <pc:sldMk cId="2927061992" sldId="442"/>
                <pc2:cmMk id="{0EE4A53E-619F-42FE-AE75-4C908732A059}"/>
              </pc2:cmMkLst>
              <pc226:cmRplyChg chg="add">
                <pc226:chgData name="Costante, Alicia" userId="088730f9-fd58-499f-8459-bd7b32429f13" providerId="ADAL" clId="{60F6323A-9B8E-43A2-932F-16838F38F986}" dt="2024-07-04T19:39:39.456" v="2943"/>
                <pc2:cmRplyMkLst xmlns:pc2="http://schemas.microsoft.com/office/powerpoint/2019/9/main/command">
                  <pc:docMk/>
                  <pc:sldMk cId="2927061992" sldId="442"/>
                  <pc2:cmMk id="{0EE4A53E-619F-42FE-AE75-4C908732A059}"/>
                  <pc2:cmRplyMk id="{162436E5-B7C4-4412-B579-BCC9FE6DFC43}"/>
                </pc2:cmRplyMkLst>
              </pc226:cmRplyChg>
            </pc226:cmChg>
            <pc226:cmChg xmlns:pc226="http://schemas.microsoft.com/office/powerpoint/2022/06/main/command" chg="mod">
              <pc226:chgData name="Costante, Alicia" userId="088730f9-fd58-499f-8459-bd7b32429f13" providerId="ADAL" clId="{60F6323A-9B8E-43A2-932F-16838F38F986}" dt="2024-06-18T12:58:21.600" v="2186"/>
              <pc2:cmMkLst xmlns:pc2="http://schemas.microsoft.com/office/powerpoint/2019/9/main/command">
                <pc:docMk/>
                <pc:sldMk cId="2927061992" sldId="442"/>
                <pc2:cmMk id="{4806574E-4E76-453E-95E8-38EAA3A34664}"/>
              </pc2:cmMkLst>
              <pc226:cmRplyChg chg="add">
                <pc226:chgData name="Costante, Alicia" userId="088730f9-fd58-499f-8459-bd7b32429f13" providerId="ADAL" clId="{60F6323A-9B8E-43A2-932F-16838F38F986}" dt="2024-06-18T12:58:18.564" v="2185"/>
                <pc2:cmRplyMkLst xmlns:pc2="http://schemas.microsoft.com/office/powerpoint/2019/9/main/command">
                  <pc:docMk/>
                  <pc:sldMk cId="2927061992" sldId="442"/>
                  <pc2:cmMk id="{4806574E-4E76-453E-95E8-38EAA3A34664}"/>
                  <pc2:cmRplyMk id="{BC2AC965-81FB-4B8E-9BED-F55DB9C7F985}"/>
                </pc2:cmRplyMkLst>
              </pc226:cmRplyChg>
            </pc226:cmChg>
            <pc226:cmChg xmlns:pc226="http://schemas.microsoft.com/office/powerpoint/2022/06/main/command" chg="">
              <pc226:chgData name="Costante, Alicia" userId="088730f9-fd58-499f-8459-bd7b32429f13" providerId="ADAL" clId="{60F6323A-9B8E-43A2-932F-16838F38F986}" dt="2024-06-21T20:12:34.533" v="2325"/>
              <pc2:cmMkLst xmlns:pc2="http://schemas.microsoft.com/office/powerpoint/2019/9/main/command">
                <pc:docMk/>
                <pc:sldMk cId="2927061992" sldId="442"/>
                <pc2:cmMk id="{2054644E-241A-4256-8A67-4DBE8587CF64}"/>
              </pc2:cmMkLst>
              <pc226:cmRplyChg chg="add">
                <pc226:chgData name="Costante, Alicia" userId="088730f9-fd58-499f-8459-bd7b32429f13" providerId="ADAL" clId="{60F6323A-9B8E-43A2-932F-16838F38F986}" dt="2024-06-21T20:12:34.533" v="2325"/>
                <pc2:cmRplyMkLst xmlns:pc2="http://schemas.microsoft.com/office/powerpoint/2019/9/main/command">
                  <pc:docMk/>
                  <pc:sldMk cId="2927061992" sldId="442"/>
                  <pc2:cmMk id="{2054644E-241A-4256-8A67-4DBE8587CF64}"/>
                  <pc2:cmRplyMk id="{153CD417-5A5B-45CD-BDC8-881810A89F54}"/>
                </pc2:cmRplyMkLst>
              </pc226:cmRplyChg>
            </pc226:cmChg>
            <pc226:cmChg xmlns:pc226="http://schemas.microsoft.com/office/powerpoint/2022/06/main/command" chg="">
              <pc226:chgData name="Costante, Alicia" userId="088730f9-fd58-499f-8459-bd7b32429f13" providerId="ADAL" clId="{60F6323A-9B8E-43A2-932F-16838F38F986}" dt="2024-06-10T13:39:46.942" v="593"/>
              <pc2:cmMkLst xmlns:pc2="http://schemas.microsoft.com/office/powerpoint/2019/9/main/command">
                <pc:docMk/>
                <pc:sldMk cId="2927061992" sldId="442"/>
                <pc2:cmMk id="{1D002952-3A70-4027-9201-BFB7D9FDAF90}"/>
              </pc2:cmMkLst>
              <pc226:cmRplyChg chg="add">
                <pc226:chgData name="Costante, Alicia" userId="088730f9-fd58-499f-8459-bd7b32429f13" providerId="ADAL" clId="{60F6323A-9B8E-43A2-932F-16838F38F986}" dt="2024-06-10T13:39:46.942" v="593"/>
                <pc2:cmRplyMkLst xmlns:pc2="http://schemas.microsoft.com/office/powerpoint/2019/9/main/command">
                  <pc:docMk/>
                  <pc:sldMk cId="2927061992" sldId="442"/>
                  <pc2:cmMk id="{1D002952-3A70-4027-9201-BFB7D9FDAF90}"/>
                  <pc2:cmRplyMk id="{E362B29A-F6EC-4105-A868-226D58EFBAEB}"/>
                </pc2:cmRplyMkLst>
              </pc226:cmRplyChg>
            </pc226:cmChg>
            <pc226:cmChg xmlns:pc226="http://schemas.microsoft.com/office/powerpoint/2022/06/main/command" chg="mod">
              <pc226:chgData name="Costante, Alicia" userId="088730f9-fd58-499f-8459-bd7b32429f13" providerId="ADAL" clId="{60F6323A-9B8E-43A2-932F-16838F38F986}" dt="2024-06-18T12:57:58.430" v="2184" actId="20577"/>
              <pc2:cmMkLst xmlns:pc2="http://schemas.microsoft.com/office/powerpoint/2019/9/main/command">
                <pc:docMk/>
                <pc:sldMk cId="2927061992" sldId="442"/>
                <pc2:cmMk id="{047FD060-C3D0-48E3-8669-2A9A6079F282}"/>
              </pc2:cmMkLst>
              <pc226:cmRplyChg chg="add">
                <pc226:chgData name="Costante, Alicia" userId="088730f9-fd58-499f-8459-bd7b32429f13" providerId="ADAL" clId="{60F6323A-9B8E-43A2-932F-16838F38F986}" dt="2024-06-18T12:48:21.353" v="2075"/>
                <pc2:cmRplyMkLst xmlns:pc2="http://schemas.microsoft.com/office/powerpoint/2019/9/main/command">
                  <pc:docMk/>
                  <pc:sldMk cId="2927061992" sldId="442"/>
                  <pc2:cmMk id="{047FD060-C3D0-48E3-8669-2A9A6079F282}"/>
                  <pc2:cmRplyMk id="{FC3DD7FB-54AE-4186-822B-674DA10ED614}"/>
                </pc2:cmRplyMkLst>
              </pc226:cmRplyChg>
            </pc226:cmChg>
            <pc226:cmChg xmlns:pc226="http://schemas.microsoft.com/office/powerpoint/2022/06/main/command" chg="mod">
              <pc226:chgData name="Costante, Alicia" userId="088730f9-fd58-499f-8459-bd7b32429f13" providerId="ADAL" clId="{60F6323A-9B8E-43A2-932F-16838F38F986}" dt="2024-06-18T14:40:15.294" v="2203" actId="20577"/>
              <pc2:cmMkLst xmlns:pc2="http://schemas.microsoft.com/office/powerpoint/2019/9/main/command">
                <pc:docMk/>
                <pc:sldMk cId="2927061992" sldId="442"/>
                <pc2:cmMk id="{EEC8FB64-89F5-4753-AEEA-0D3BB1C4AE34}"/>
              </pc2:cmMkLst>
            </pc226:cmChg>
            <pc226:cmChg xmlns:pc226="http://schemas.microsoft.com/office/powerpoint/2022/06/main/command" chg="mod">
              <pc226:chgData name="Costante, Alicia" userId="088730f9-fd58-499f-8459-bd7b32429f13" providerId="ADAL" clId="{60F6323A-9B8E-43A2-932F-16838F38F986}" dt="2024-06-10T13:34:54.936" v="581"/>
              <pc2:cmMkLst xmlns:pc2="http://schemas.microsoft.com/office/powerpoint/2019/9/main/command">
                <pc:docMk/>
                <pc:sldMk cId="2927061992" sldId="442"/>
                <pc2:cmMk id="{C3660E8E-0D2A-42DD-B6EB-6BD37E00DAFB}"/>
              </pc2:cmMkLst>
              <pc226:cmRplyChg chg="add">
                <pc226:chgData name="Costante, Alicia" userId="088730f9-fd58-499f-8459-bd7b32429f13" providerId="ADAL" clId="{60F6323A-9B8E-43A2-932F-16838F38F986}" dt="2024-06-06T19:43:24.719" v="526"/>
                <pc2:cmRplyMkLst xmlns:pc2="http://schemas.microsoft.com/office/powerpoint/2019/9/main/command">
                  <pc:docMk/>
                  <pc:sldMk cId="2927061992" sldId="442"/>
                  <pc2:cmMk id="{C3660E8E-0D2A-42DD-B6EB-6BD37E00DAFB}"/>
                  <pc2:cmRplyMk id="{7DCCDEE2-C93E-4AA8-91AC-05CCCE4BA44F}"/>
                </pc2:cmRplyMkLst>
              </pc226:cmRplyChg>
            </pc226:cmChg>
            <pc226:cmChg xmlns:pc226="http://schemas.microsoft.com/office/powerpoint/2022/06/main/command" chg="mod">
              <pc226:chgData name="Costante, Alicia" userId="088730f9-fd58-499f-8459-bd7b32429f13" providerId="ADAL" clId="{60F6323A-9B8E-43A2-932F-16838F38F986}" dt="2024-06-18T12:57:58.430" v="2184" actId="20577"/>
              <pc2:cmMkLst xmlns:pc2="http://schemas.microsoft.com/office/powerpoint/2019/9/main/command">
                <pc:docMk/>
                <pc:sldMk cId="2927061992" sldId="442"/>
                <pc2:cmMk id="{3A9821A4-BD14-4BD8-B073-10D285A75662}"/>
              </pc2:cmMkLst>
            </pc226:cmChg>
            <pc226:cmChg xmlns:pc226="http://schemas.microsoft.com/office/powerpoint/2022/06/main/command" chg="mod">
              <pc226:chgData name="Costante, Alicia" userId="088730f9-fd58-499f-8459-bd7b32429f13" providerId="ADAL" clId="{60F6323A-9B8E-43A2-932F-16838F38F986}" dt="2024-06-18T12:57:58.430" v="2184" actId="20577"/>
              <pc2:cmMkLst xmlns:pc2="http://schemas.microsoft.com/office/powerpoint/2019/9/main/command">
                <pc:docMk/>
                <pc:sldMk cId="2927061992" sldId="442"/>
                <pc2:cmMk id="{6BBE7CA8-DD87-4585-A888-64D3532C827F}"/>
              </pc2:cmMkLst>
            </pc226:cmChg>
            <pc226:cmChg xmlns:pc226="http://schemas.microsoft.com/office/powerpoint/2022/06/main/command" chg="mod">
              <pc226:chgData name="Costante, Alicia" userId="088730f9-fd58-499f-8459-bd7b32429f13" providerId="ADAL" clId="{60F6323A-9B8E-43A2-932F-16838F38F986}" dt="2024-06-10T13:35:27.505" v="592" actId="20577"/>
              <pc2:cmMkLst xmlns:pc2="http://schemas.microsoft.com/office/powerpoint/2019/9/main/command">
                <pc:docMk/>
                <pc:sldMk cId="2927061992" sldId="442"/>
                <pc2:cmMk id="{06C6F6AE-AD7B-4CCC-BFDF-71FEF35B9BA6}"/>
              </pc2:cmMkLst>
            </pc226:cmChg>
            <pc226:cmChg xmlns:pc226="http://schemas.microsoft.com/office/powerpoint/2022/06/main/command" chg="mod">
              <pc226:chgData name="Costante, Alicia" userId="088730f9-fd58-499f-8459-bd7b32429f13" providerId="ADAL" clId="{60F6323A-9B8E-43A2-932F-16838F38F986}" dt="2024-06-18T12:57:58.430" v="2184" actId="20577"/>
              <pc2:cmMkLst xmlns:pc2="http://schemas.microsoft.com/office/powerpoint/2019/9/main/command">
                <pc:docMk/>
                <pc:sldMk cId="2927061992" sldId="442"/>
                <pc2:cmMk id="{354F1AB0-8D89-4429-87BA-43CB70EEC4ED}"/>
              </pc2:cmMkLst>
              <pc226:cmRplyChg chg="add">
                <pc226:chgData name="Costante, Alicia" userId="088730f9-fd58-499f-8459-bd7b32429f13" providerId="ADAL" clId="{60F6323A-9B8E-43A2-932F-16838F38F986}" dt="2024-06-18T12:48:48.149" v="2079"/>
                <pc2:cmRplyMkLst xmlns:pc2="http://schemas.microsoft.com/office/powerpoint/2019/9/main/command">
                  <pc:docMk/>
                  <pc:sldMk cId="2927061992" sldId="442"/>
                  <pc2:cmMk id="{354F1AB0-8D89-4429-87BA-43CB70EEC4ED}"/>
                  <pc2:cmRplyMk id="{E0A88AA8-4EC9-4E71-86C6-BDC11DC5E9D0}"/>
                </pc2:cmRplyMkLst>
              </pc226:cmRplyChg>
            </pc226:cmChg>
            <pc226:cmChg xmlns:pc226="http://schemas.microsoft.com/office/powerpoint/2022/06/main/command" chg="mod">
              <pc226:chgData name="Costante, Alicia" userId="088730f9-fd58-499f-8459-bd7b32429f13" providerId="ADAL" clId="{60F6323A-9B8E-43A2-932F-16838F38F986}" dt="2024-06-21T13:21:10.728" v="2322"/>
              <pc2:cmMkLst xmlns:pc2="http://schemas.microsoft.com/office/powerpoint/2019/9/main/command">
                <pc:docMk/>
                <pc:sldMk cId="2927061992" sldId="442"/>
                <pc2:cmMk id="{B0728BBC-2C8C-48A6-853A-4692BADF4AB3}"/>
              </pc2:cmMkLst>
              <pc226:cmRplyChg chg="add mod">
                <pc226:chgData name="Costante, Alicia" userId="088730f9-fd58-499f-8459-bd7b32429f13" providerId="ADAL" clId="{60F6323A-9B8E-43A2-932F-16838F38F986}" dt="2024-06-18T12:57:43.661" v="2180"/>
                <pc2:cmRplyMkLst xmlns:pc2="http://schemas.microsoft.com/office/powerpoint/2019/9/main/command">
                  <pc:docMk/>
                  <pc:sldMk cId="2927061992" sldId="442"/>
                  <pc2:cmMk id="{B0728BBC-2C8C-48A6-853A-4692BADF4AB3}"/>
                  <pc2:cmRplyMk id="{34BE71DE-4976-46C3-9174-087AA2834FEE}"/>
                </pc2:cmRplyMkLst>
              </pc226:cmRplyChg>
            </pc226:cmChg>
            <pc226:cmChg xmlns:pc226="http://schemas.microsoft.com/office/powerpoint/2022/06/main/command" chg="mod">
              <pc226:chgData name="Costante, Alicia" userId="088730f9-fd58-499f-8459-bd7b32429f13" providerId="ADAL" clId="{60F6323A-9B8E-43A2-932F-16838F38F986}" dt="2024-06-18T12:57:58.430" v="2184" actId="20577"/>
              <pc2:cmMkLst xmlns:pc2="http://schemas.microsoft.com/office/powerpoint/2019/9/main/command">
                <pc:docMk/>
                <pc:sldMk cId="2927061992" sldId="442"/>
                <pc2:cmMk id="{4972FFC2-E830-4052-BAF1-0B9318FB7A89}"/>
              </pc2:cmMkLst>
            </pc226:cmChg>
            <pc226:cmChg xmlns:pc226="http://schemas.microsoft.com/office/powerpoint/2022/06/main/command" chg="mod">
              <pc226:chgData name="Costante, Alicia" userId="088730f9-fd58-499f-8459-bd7b32429f13" providerId="ADAL" clId="{60F6323A-9B8E-43A2-932F-16838F38F986}" dt="2024-06-10T13:35:13.459" v="582"/>
              <pc2:cmMkLst xmlns:pc2="http://schemas.microsoft.com/office/powerpoint/2019/9/main/command">
                <pc:docMk/>
                <pc:sldMk cId="2927061992" sldId="442"/>
                <pc2:cmMk id="{C4BF45C4-D45B-4380-B5F1-9A1EE4C79019}"/>
              </pc2:cmMkLst>
              <pc226:cmRplyChg chg="add">
                <pc226:chgData name="Costante, Alicia" userId="088730f9-fd58-499f-8459-bd7b32429f13" providerId="ADAL" clId="{60F6323A-9B8E-43A2-932F-16838F38F986}" dt="2024-06-06T19:44:31.764" v="527"/>
                <pc2:cmRplyMkLst xmlns:pc2="http://schemas.microsoft.com/office/powerpoint/2019/9/main/command">
                  <pc:docMk/>
                  <pc:sldMk cId="2927061992" sldId="442"/>
                  <pc2:cmMk id="{C4BF45C4-D45B-4380-B5F1-9A1EE4C79019}"/>
                  <pc2:cmRplyMk id="{27F2A83D-E489-40BE-9BC9-36C64D027E50}"/>
                </pc2:cmRplyMkLst>
              </pc226:cmRplyChg>
            </pc226:cmChg>
            <pc226:cmChg xmlns:pc226="http://schemas.microsoft.com/office/powerpoint/2022/06/main/command" chg="mod">
              <pc226:chgData name="Costante, Alicia" userId="088730f9-fd58-499f-8459-bd7b32429f13" providerId="ADAL" clId="{60F6323A-9B8E-43A2-932F-16838F38F986}" dt="2024-06-18T14:36:27.117" v="2190"/>
              <pc2:cmMkLst xmlns:pc2="http://schemas.microsoft.com/office/powerpoint/2019/9/main/command">
                <pc:docMk/>
                <pc:sldMk cId="2927061992" sldId="442"/>
                <pc2:cmMk id="{43DFC1D3-2358-48F7-A116-6C6765670E63}"/>
              </pc2:cmMkLst>
              <pc226:cmRplyChg chg="add">
                <pc226:chgData name="Costante, Alicia" userId="088730f9-fd58-499f-8459-bd7b32429f13" providerId="ADAL" clId="{60F6323A-9B8E-43A2-932F-16838F38F986}" dt="2024-06-18T13:00:54.708" v="2188"/>
                <pc2:cmRplyMkLst xmlns:pc2="http://schemas.microsoft.com/office/powerpoint/2019/9/main/command">
                  <pc:docMk/>
                  <pc:sldMk cId="2927061992" sldId="442"/>
                  <pc2:cmMk id="{43DFC1D3-2358-48F7-A116-6C6765670E63}"/>
                  <pc2:cmRplyMk id="{10440455-ECC5-4AF4-A3C9-680D67521A44}"/>
                </pc2:cmRplyMkLst>
              </pc226:cmRplyChg>
            </pc226:cmChg>
            <pc226:cmChg xmlns:pc226="http://schemas.microsoft.com/office/powerpoint/2022/06/main/command" chg="mod">
              <pc226:chgData name="Costante, Alicia" userId="088730f9-fd58-499f-8459-bd7b32429f13" providerId="ADAL" clId="{60F6323A-9B8E-43A2-932F-16838F38F986}" dt="2024-06-18T14:36:33.831" v="2191"/>
              <pc2:cmMkLst xmlns:pc2="http://schemas.microsoft.com/office/powerpoint/2019/9/main/command">
                <pc:docMk/>
                <pc:sldMk cId="2927061992" sldId="442"/>
                <pc2:cmMk id="{4EF386E2-F1E6-4A80-B212-9560A708F9AC}"/>
              </pc2:cmMkLst>
            </pc226:cmChg>
            <pc226:cmChg xmlns:pc226="http://schemas.microsoft.com/office/powerpoint/2022/06/main/command" chg="mod">
              <pc226:chgData name="Costante, Alicia" userId="088730f9-fd58-499f-8459-bd7b32429f13" providerId="ADAL" clId="{60F6323A-9B8E-43A2-932F-16838F38F986}" dt="2024-06-06T18:46:44.080" v="0"/>
              <pc2:cmMkLst xmlns:pc2="http://schemas.microsoft.com/office/powerpoint/2019/9/main/command">
                <pc:docMk/>
                <pc:sldMk cId="2927061992" sldId="442"/>
                <pc2:cmMk id="{1F6A3CE4-0AEF-4C8C-8C82-126D61C2DFA9}"/>
              </pc2:cmMkLst>
            </pc226:cmChg>
            <pc226:cmChg xmlns:pc226="http://schemas.microsoft.com/office/powerpoint/2022/06/main/command" chg="">
              <pc226:chgData name="Costante, Alicia" userId="088730f9-fd58-499f-8459-bd7b32429f13" providerId="ADAL" clId="{60F6323A-9B8E-43A2-932F-16838F38F986}" dt="2024-06-10T14:16:53.342" v="1700"/>
              <pc2:cmMkLst xmlns:pc2="http://schemas.microsoft.com/office/powerpoint/2019/9/main/command">
                <pc:docMk/>
                <pc:sldMk cId="2927061992" sldId="442"/>
                <pc2:cmMk id="{895552E5-0ED0-4ED1-82C2-F0C4848F29D0}"/>
              </pc2:cmMkLst>
              <pc226:cmRplyChg chg="add">
                <pc226:chgData name="Costante, Alicia" userId="088730f9-fd58-499f-8459-bd7b32429f13" providerId="ADAL" clId="{60F6323A-9B8E-43A2-932F-16838F38F986}" dt="2024-06-10T14:16:53.342" v="1700"/>
                <pc2:cmRplyMkLst xmlns:pc2="http://schemas.microsoft.com/office/powerpoint/2019/9/main/command">
                  <pc:docMk/>
                  <pc:sldMk cId="2927061992" sldId="442"/>
                  <pc2:cmMk id="{895552E5-0ED0-4ED1-82C2-F0C4848F29D0}"/>
                  <pc2:cmRplyMk id="{41851AC9-0E9B-4088-A663-C59AB354FD20}"/>
                </pc2:cmRplyMkLst>
              </pc226:cmRplyChg>
            </pc226:cmChg>
          </p:ext>
        </pc:extLst>
      </pc:sldChg>
      <pc:sldChg chg="modSp mod modCm">
        <pc:chgData name="Costante, Alicia" userId="088730f9-fd58-499f-8459-bd7b32429f13" providerId="ADAL" clId="{60F6323A-9B8E-43A2-932F-16838F38F986}" dt="2024-07-03T17:19:35.093" v="2935" actId="20577"/>
        <pc:sldMkLst>
          <pc:docMk/>
          <pc:sldMk cId="2727087744" sldId="443"/>
        </pc:sldMkLst>
        <pc:spChg chg="mod">
          <ac:chgData name="Costante, Alicia" userId="088730f9-fd58-499f-8459-bd7b32429f13" providerId="ADAL" clId="{60F6323A-9B8E-43A2-932F-16838F38F986}" dt="2024-06-18T14:40:29.977" v="2214" actId="20577"/>
          <ac:spMkLst>
            <pc:docMk/>
            <pc:sldMk cId="2727087744" sldId="443"/>
            <ac:spMk id="2" creationId="{9B94CFF9-A57B-15AF-8B7A-B867A9D29964}"/>
          </ac:spMkLst>
        </pc:spChg>
        <pc:spChg chg="mod">
          <ac:chgData name="Costante, Alicia" userId="088730f9-fd58-499f-8459-bd7b32429f13" providerId="ADAL" clId="{60F6323A-9B8E-43A2-932F-16838F38F986}" dt="2024-06-06T18:59:39.802" v="174" actId="20577"/>
          <ac:spMkLst>
            <pc:docMk/>
            <pc:sldMk cId="2727087744" sldId="443"/>
            <ac:spMk id="3" creationId="{6A4C8D4C-FBD4-DD56-434E-5FC392BA5A7C}"/>
          </ac:spMkLst>
        </pc:spChg>
        <pc:spChg chg="mod">
          <ac:chgData name="Costante, Alicia" userId="088730f9-fd58-499f-8459-bd7b32429f13" providerId="ADAL" clId="{60F6323A-9B8E-43A2-932F-16838F38F986}" dt="2024-07-03T17:19:35.093" v="2935" actId="20577"/>
          <ac:spMkLst>
            <pc:docMk/>
            <pc:sldMk cId="2727087744" sldId="443"/>
            <ac:spMk id="5" creationId="{B2A847D9-2121-2BA3-7802-0A8B12EAB1AB}"/>
          </ac:spMkLst>
        </pc:spChg>
        <pc:graphicFrameChg chg="mod">
          <ac:chgData name="Costante, Alicia" userId="088730f9-fd58-499f-8459-bd7b32429f13" providerId="ADAL" clId="{60F6323A-9B8E-43A2-932F-16838F38F986}" dt="2024-06-18T12:49:57.289" v="2086" actId="20577"/>
          <ac:graphicFrameMkLst>
            <pc:docMk/>
            <pc:sldMk cId="2727087744" sldId="443"/>
            <ac:graphicFrameMk id="8" creationId="{DBF11C55-36BB-2FC8-796B-E4B4E9707BE1}"/>
          </ac:graphicFrameMkLst>
        </pc:graphicFrameChg>
        <pc:extLst>
          <p:ext xmlns:p="http://schemas.openxmlformats.org/presentationml/2006/main" uri="{D6D511B9-2390-475A-947B-AFAB55BFBCF1}">
            <pc226:cmChg xmlns:pc226="http://schemas.microsoft.com/office/powerpoint/2022/06/main/command" chg="mod">
              <pc226:chgData name="Costante, Alicia" userId="088730f9-fd58-499f-8459-bd7b32429f13" providerId="ADAL" clId="{60F6323A-9B8E-43A2-932F-16838F38F986}" dt="2024-06-18T14:40:29.977" v="2214" actId="20577"/>
              <pc2:cmMkLst xmlns:pc2="http://schemas.microsoft.com/office/powerpoint/2019/9/main/command">
                <pc:docMk/>
                <pc:sldMk cId="2727087744" sldId="443"/>
                <pc2:cmMk id="{CC440C04-4892-497B-A9A9-AE30D36B67E9}"/>
              </pc2:cmMkLst>
            </pc226:cmChg>
            <pc226:cmChg xmlns:pc226="http://schemas.microsoft.com/office/powerpoint/2022/06/main/command" chg="mod">
              <pc226:chgData name="Costante, Alicia" userId="088730f9-fd58-499f-8459-bd7b32429f13" providerId="ADAL" clId="{60F6323A-9B8E-43A2-932F-16838F38F986}" dt="2024-06-18T14:40:29.977" v="2214" actId="20577"/>
              <pc2:cmMkLst xmlns:pc2="http://schemas.microsoft.com/office/powerpoint/2019/9/main/command">
                <pc:docMk/>
                <pc:sldMk cId="2727087744" sldId="443"/>
                <pc2:cmMk id="{D3E09706-5B2A-488B-8BCC-0C5283FDF736}"/>
              </pc2:cmMkLst>
            </pc226:cmChg>
            <pc226:cmChg xmlns:pc226="http://schemas.microsoft.com/office/powerpoint/2022/06/main/command" chg="mod">
              <pc226:chgData name="Costante, Alicia" userId="088730f9-fd58-499f-8459-bd7b32429f13" providerId="ADAL" clId="{60F6323A-9B8E-43A2-932F-16838F38F986}" dt="2024-06-18T14:40:29.977" v="2214" actId="20577"/>
              <pc2:cmMkLst xmlns:pc2="http://schemas.microsoft.com/office/powerpoint/2019/9/main/command">
                <pc:docMk/>
                <pc:sldMk cId="2727087744" sldId="443"/>
                <pc2:cmMk id="{536B0E92-FFAC-43E1-89FE-6EE657F3DF7B}"/>
              </pc2:cmMkLst>
            </pc226:cmChg>
            <pc226:cmChg xmlns:pc226="http://schemas.microsoft.com/office/powerpoint/2022/06/main/command" chg="mod">
              <pc226:chgData name="Costante, Alicia" userId="088730f9-fd58-499f-8459-bd7b32429f13" providerId="ADAL" clId="{60F6323A-9B8E-43A2-932F-16838F38F986}" dt="2024-06-06T18:58:17.504" v="127"/>
              <pc2:cmMkLst xmlns:pc2="http://schemas.microsoft.com/office/powerpoint/2019/9/main/command">
                <pc:docMk/>
                <pc:sldMk cId="2727087744" sldId="443"/>
                <pc2:cmMk id="{4F07A0DA-CA5F-4BBF-BA88-BCC710DCBBE8}"/>
              </pc2:cmMkLst>
            </pc226:cmChg>
          </p:ext>
        </pc:extLst>
      </pc:sldChg>
      <pc:sldChg chg="modSp mod modCm modNotesTx">
        <pc:chgData name="Costante, Alicia" userId="088730f9-fd58-499f-8459-bd7b32429f13" providerId="ADAL" clId="{60F6323A-9B8E-43A2-932F-16838F38F986}" dt="2024-07-04T19:40:33.062" v="2944"/>
        <pc:sldMkLst>
          <pc:docMk/>
          <pc:sldMk cId="3237837791" sldId="444"/>
        </pc:sldMkLst>
        <pc:graphicFrameChg chg="mod">
          <ac:chgData name="Costante, Alicia" userId="088730f9-fd58-499f-8459-bd7b32429f13" providerId="ADAL" clId="{60F6323A-9B8E-43A2-932F-16838F38F986}" dt="2024-06-10T14:17:04.867" v="1701" actId="20577"/>
          <ac:graphicFrameMkLst>
            <pc:docMk/>
            <pc:sldMk cId="3237837791" sldId="444"/>
            <ac:graphicFrameMk id="15" creationId="{C5D9C852-2202-F1BF-E239-CDD4F0A19DE6}"/>
          </ac:graphicFrameMkLst>
        </pc:graphicFrameChg>
        <pc:extLst>
          <p:ext xmlns:p="http://schemas.openxmlformats.org/presentationml/2006/main" uri="{D6D511B9-2390-475A-947B-AFAB55BFBCF1}">
            <pc226:cmChg xmlns:pc226="http://schemas.microsoft.com/office/powerpoint/2022/06/main/command" chg="mod">
              <pc226:chgData name="Costante, Alicia" userId="088730f9-fd58-499f-8459-bd7b32429f13" providerId="ADAL" clId="{60F6323A-9B8E-43A2-932F-16838F38F986}" dt="2024-06-21T13:21:45.439" v="2323"/>
              <pc2:cmMkLst xmlns:pc2="http://schemas.microsoft.com/office/powerpoint/2019/9/main/command">
                <pc:docMk/>
                <pc:sldMk cId="3237837791" sldId="444"/>
                <pc2:cmMk id="{C62B512C-F332-40F7-8C95-39D3252A1D35}"/>
              </pc2:cmMkLst>
              <pc226:cmRplyChg chg="add">
                <pc226:chgData name="Costante, Alicia" userId="088730f9-fd58-499f-8459-bd7b32429f13" providerId="ADAL" clId="{60F6323A-9B8E-43A2-932F-16838F38F986}" dt="2024-06-18T14:45:10.973" v="2283"/>
                <pc2:cmRplyMkLst xmlns:pc2="http://schemas.microsoft.com/office/powerpoint/2019/9/main/command">
                  <pc:docMk/>
                  <pc:sldMk cId="3237837791" sldId="444"/>
                  <pc2:cmMk id="{C62B512C-F332-40F7-8C95-39D3252A1D35}"/>
                  <pc2:cmRplyMk id="{B8E14E06-0772-49B4-95F4-7FFAFBF1345D}"/>
                </pc2:cmRplyMkLst>
              </pc226:cmRplyChg>
            </pc226:cmChg>
            <pc226:cmChg xmlns:pc226="http://schemas.microsoft.com/office/powerpoint/2022/06/main/command" chg="">
              <pc226:chgData name="Costante, Alicia" userId="088730f9-fd58-499f-8459-bd7b32429f13" providerId="ADAL" clId="{60F6323A-9B8E-43A2-932F-16838F38F986}" dt="2024-06-18T14:46:38.154" v="2284"/>
              <pc2:cmMkLst xmlns:pc2="http://schemas.microsoft.com/office/powerpoint/2019/9/main/command">
                <pc:docMk/>
                <pc:sldMk cId="3237837791" sldId="444"/>
                <pc2:cmMk id="{20B2DA76-8B30-46B3-B7A4-6DD799AC1BA1}"/>
              </pc2:cmMkLst>
              <pc226:cmRplyChg chg="add">
                <pc226:chgData name="Costante, Alicia" userId="088730f9-fd58-499f-8459-bd7b32429f13" providerId="ADAL" clId="{60F6323A-9B8E-43A2-932F-16838F38F986}" dt="2024-06-18T14:46:38.154" v="2284"/>
                <pc2:cmRplyMkLst xmlns:pc2="http://schemas.microsoft.com/office/powerpoint/2019/9/main/command">
                  <pc:docMk/>
                  <pc:sldMk cId="3237837791" sldId="444"/>
                  <pc2:cmMk id="{20B2DA76-8B30-46B3-B7A4-6DD799AC1BA1}"/>
                  <pc2:cmRplyMk id="{63BA0085-1AEA-4D44-87C5-D8A2BD81BB02}"/>
                </pc2:cmRplyMkLst>
              </pc226:cmRplyChg>
            </pc226:cmChg>
            <pc226:cmChg xmlns:pc226="http://schemas.microsoft.com/office/powerpoint/2022/06/main/command" chg="">
              <pc226:chgData name="Costante, Alicia" userId="088730f9-fd58-499f-8459-bd7b32429f13" providerId="ADAL" clId="{60F6323A-9B8E-43A2-932F-16838F38F986}" dt="2024-07-04T19:40:33.062" v="2944"/>
              <pc2:cmMkLst xmlns:pc2="http://schemas.microsoft.com/office/powerpoint/2019/9/main/command">
                <pc:docMk/>
                <pc:sldMk cId="3237837791" sldId="444"/>
                <pc2:cmMk id="{B5B6EE8C-5AB1-4AD7-8D4E-BC6BE4B24CF9}"/>
              </pc2:cmMkLst>
              <pc226:cmRplyChg chg="add">
                <pc226:chgData name="Costante, Alicia" userId="088730f9-fd58-499f-8459-bd7b32429f13" providerId="ADAL" clId="{60F6323A-9B8E-43A2-932F-16838F38F986}" dt="2024-07-04T19:40:33.062" v="2944"/>
                <pc2:cmRplyMkLst xmlns:pc2="http://schemas.microsoft.com/office/powerpoint/2019/9/main/command">
                  <pc:docMk/>
                  <pc:sldMk cId="3237837791" sldId="444"/>
                  <pc2:cmMk id="{B5B6EE8C-5AB1-4AD7-8D4E-BC6BE4B24CF9}"/>
                  <pc2:cmRplyMk id="{681C84FB-4277-4796-B103-C33DB3D8AA94}"/>
                </pc2:cmRplyMkLst>
              </pc226:cmRplyChg>
            </pc226:cmChg>
          </p:ext>
        </pc:extLst>
      </pc:sldChg>
      <pc:sldChg chg="modSp mod modCm">
        <pc:chgData name="Costante, Alicia" userId="088730f9-fd58-499f-8459-bd7b32429f13" providerId="ADAL" clId="{60F6323A-9B8E-43A2-932F-16838F38F986}" dt="2024-07-04T19:41:10.333" v="2945"/>
        <pc:sldMkLst>
          <pc:docMk/>
          <pc:sldMk cId="1629100930" sldId="445"/>
        </pc:sldMkLst>
        <pc:spChg chg="mod">
          <ac:chgData name="Costante, Alicia" userId="088730f9-fd58-499f-8459-bd7b32429f13" providerId="ADAL" clId="{60F6323A-9B8E-43A2-932F-16838F38F986}" dt="2024-06-18T14:42:13.646" v="2215" actId="2711"/>
          <ac:spMkLst>
            <pc:docMk/>
            <pc:sldMk cId="1629100930" sldId="445"/>
            <ac:spMk id="2" creationId="{C7AC3F23-4559-10D3-447C-214B26C4586A}"/>
          </ac:spMkLst>
        </pc:spChg>
        <pc:graphicFrameChg chg="mod">
          <ac:chgData name="Costante, Alicia" userId="088730f9-fd58-499f-8459-bd7b32429f13" providerId="ADAL" clId="{60F6323A-9B8E-43A2-932F-16838F38F986}" dt="2024-06-10T14:17:13.882" v="1703" actId="20577"/>
          <ac:graphicFrameMkLst>
            <pc:docMk/>
            <pc:sldMk cId="1629100930" sldId="445"/>
            <ac:graphicFrameMk id="13" creationId="{B5953BF0-8474-615B-2197-34B594E5AD38}"/>
          </ac:graphicFrameMkLst>
        </pc:graphicFrameChg>
        <pc:extLst>
          <p:ext xmlns:p="http://schemas.openxmlformats.org/presentationml/2006/main" uri="{D6D511B9-2390-475A-947B-AFAB55BFBCF1}">
            <pc226:cmChg xmlns:pc226="http://schemas.microsoft.com/office/powerpoint/2022/06/main/command" chg="mod">
              <pc226:chgData name="Costante, Alicia" userId="088730f9-fd58-499f-8459-bd7b32429f13" providerId="ADAL" clId="{60F6323A-9B8E-43A2-932F-16838F38F986}" dt="2024-06-06T19:03:05.312" v="175"/>
              <pc2:cmMkLst xmlns:pc2="http://schemas.microsoft.com/office/powerpoint/2019/9/main/command">
                <pc:docMk/>
                <pc:sldMk cId="1629100930" sldId="445"/>
                <pc2:cmMk id="{21173E09-05FD-4E74-9994-B8AE0B4831BF}"/>
              </pc2:cmMkLst>
            </pc226:cmChg>
            <pc226:cmChg xmlns:pc226="http://schemas.microsoft.com/office/powerpoint/2022/06/main/command" chg="mod">
              <pc226:chgData name="Costante, Alicia" userId="088730f9-fd58-499f-8459-bd7b32429f13" providerId="ADAL" clId="{60F6323A-9B8E-43A2-932F-16838F38F986}" dt="2024-06-06T19:03:15.620" v="176"/>
              <pc2:cmMkLst xmlns:pc2="http://schemas.microsoft.com/office/powerpoint/2019/9/main/command">
                <pc:docMk/>
                <pc:sldMk cId="1629100930" sldId="445"/>
                <pc2:cmMk id="{413BEAF4-E6FC-4028-B047-C75673CB1D59}"/>
              </pc2:cmMkLst>
            </pc226:cmChg>
            <pc226:cmChg xmlns:pc226="http://schemas.microsoft.com/office/powerpoint/2022/06/main/command" chg="">
              <pc226:chgData name="Costante, Alicia" userId="088730f9-fd58-499f-8459-bd7b32429f13" providerId="ADAL" clId="{60F6323A-9B8E-43A2-932F-16838F38F986}" dt="2024-07-04T19:41:10.333" v="2945"/>
              <pc2:cmMkLst xmlns:pc2="http://schemas.microsoft.com/office/powerpoint/2019/9/main/command">
                <pc:docMk/>
                <pc:sldMk cId="1629100930" sldId="445"/>
                <pc2:cmMk id="{AEE78BFF-7256-423D-BE4B-3EEA7E719123}"/>
              </pc2:cmMkLst>
              <pc226:cmRplyChg chg="add">
                <pc226:chgData name="Costante, Alicia" userId="088730f9-fd58-499f-8459-bd7b32429f13" providerId="ADAL" clId="{60F6323A-9B8E-43A2-932F-16838F38F986}" dt="2024-07-04T19:41:10.333" v="2945"/>
                <pc2:cmRplyMkLst xmlns:pc2="http://schemas.microsoft.com/office/powerpoint/2019/9/main/command">
                  <pc:docMk/>
                  <pc:sldMk cId="1629100930" sldId="445"/>
                  <pc2:cmMk id="{AEE78BFF-7256-423D-BE4B-3EEA7E719123}"/>
                  <pc2:cmRplyMk id="{922465FB-64DF-4876-AFC0-2D1D76C280E9}"/>
                </pc2:cmRplyMkLst>
              </pc226:cmRplyChg>
            </pc226:cmChg>
          </p:ext>
        </pc:extLst>
      </pc:sldChg>
      <pc:sldChg chg="addSp modSp mod modCm">
        <pc:chgData name="Costante, Alicia" userId="088730f9-fd58-499f-8459-bd7b32429f13" providerId="ADAL" clId="{60F6323A-9B8E-43A2-932F-16838F38F986}" dt="2024-06-10T14:39:47.704" v="2030"/>
        <pc:sldMkLst>
          <pc:docMk/>
          <pc:sldMk cId="1559164935" sldId="446"/>
        </pc:sldMkLst>
        <pc:spChg chg="mod">
          <ac:chgData name="Costante, Alicia" userId="088730f9-fd58-499f-8459-bd7b32429f13" providerId="ADAL" clId="{60F6323A-9B8E-43A2-932F-16838F38F986}" dt="2024-06-10T14:26:27.219" v="1970" actId="20577"/>
          <ac:spMkLst>
            <pc:docMk/>
            <pc:sldMk cId="1559164935" sldId="446"/>
            <ac:spMk id="2" creationId="{DBB6F687-DEB5-1899-B809-302563424B87}"/>
          </ac:spMkLst>
        </pc:spChg>
        <pc:spChg chg="add mod">
          <ac:chgData name="Costante, Alicia" userId="088730f9-fd58-499f-8459-bd7b32429f13" providerId="ADAL" clId="{60F6323A-9B8E-43A2-932F-16838F38F986}" dt="2024-06-10T14:26:22.745" v="1956" actId="20577"/>
          <ac:spMkLst>
            <pc:docMk/>
            <pc:sldMk cId="1559164935" sldId="446"/>
            <ac:spMk id="4" creationId="{D86BBA3D-7EA0-FE43-B55C-57F929BCB127}"/>
          </ac:spMkLst>
        </pc:spChg>
        <pc:graphicFrameChg chg="mod">
          <ac:chgData name="Costante, Alicia" userId="088730f9-fd58-499f-8459-bd7b32429f13" providerId="ADAL" clId="{60F6323A-9B8E-43A2-932F-16838F38F986}" dt="2024-06-10T14:39:47.704" v="2030"/>
          <ac:graphicFrameMkLst>
            <pc:docMk/>
            <pc:sldMk cId="1559164935" sldId="446"/>
            <ac:graphicFrameMk id="5" creationId="{8E77144C-0D02-92B5-0462-1E12914951FD}"/>
          </ac:graphicFrameMkLst>
        </pc:graphicFrameChg>
        <pc:extLst>
          <p:ext xmlns:p="http://schemas.openxmlformats.org/presentationml/2006/main" uri="{D6D511B9-2390-475A-947B-AFAB55BFBCF1}">
            <pc226:cmChg xmlns:pc226="http://schemas.microsoft.com/office/powerpoint/2022/06/main/command" chg="mod">
              <pc226:chgData name="Costante, Alicia" userId="088730f9-fd58-499f-8459-bd7b32429f13" providerId="ADAL" clId="{60F6323A-9B8E-43A2-932F-16838F38F986}" dt="2024-06-06T19:26:35.267" v="518"/>
              <pc2:cmMkLst xmlns:pc2="http://schemas.microsoft.com/office/powerpoint/2019/9/main/command">
                <pc:docMk/>
                <pc:sldMk cId="1559164935" sldId="446"/>
                <pc2:cmMk id="{6D0F3996-EA9F-44F7-91BE-7161E7A549D2}"/>
              </pc2:cmMkLst>
            </pc226:cmChg>
          </p:ext>
        </pc:extLst>
      </pc:sldChg>
      <pc:sldChg chg="modSp mod">
        <pc:chgData name="Costante, Alicia" userId="088730f9-fd58-499f-8459-bd7b32429f13" providerId="ADAL" clId="{60F6323A-9B8E-43A2-932F-16838F38F986}" dt="2024-06-10T13:44:08.540" v="612" actId="20577"/>
        <pc:sldMkLst>
          <pc:docMk/>
          <pc:sldMk cId="203295543" sldId="447"/>
        </pc:sldMkLst>
        <pc:spChg chg="mod">
          <ac:chgData name="Costante, Alicia" userId="088730f9-fd58-499f-8459-bd7b32429f13" providerId="ADAL" clId="{60F6323A-9B8E-43A2-932F-16838F38F986}" dt="2024-06-10T13:44:08.540" v="612" actId="20577"/>
          <ac:spMkLst>
            <pc:docMk/>
            <pc:sldMk cId="203295543" sldId="447"/>
            <ac:spMk id="2" creationId="{8BF90F50-7CA7-2FBD-F8AF-4106EC0D79CB}"/>
          </ac:spMkLst>
        </pc:spChg>
      </pc:sldChg>
      <pc:sldChg chg="modSp add mod addCm modCm">
        <pc:chgData name="Costante, Alicia" userId="088730f9-fd58-499f-8459-bd7b32429f13" providerId="ADAL" clId="{60F6323A-9B8E-43A2-932F-16838F38F986}" dt="2024-06-27T12:43:47.081" v="2641"/>
        <pc:sldMkLst>
          <pc:docMk/>
          <pc:sldMk cId="3938409209" sldId="448"/>
        </pc:sldMkLst>
        <pc:spChg chg="mod">
          <ac:chgData name="Costante, Alicia" userId="088730f9-fd58-499f-8459-bd7b32429f13" providerId="ADAL" clId="{60F6323A-9B8E-43A2-932F-16838F38F986}" dt="2024-06-18T14:42:59.464" v="2249" actId="20577"/>
          <ac:spMkLst>
            <pc:docMk/>
            <pc:sldMk cId="3938409209" sldId="448"/>
            <ac:spMk id="2" creationId="{C7AC3F23-4559-10D3-447C-214B26C4586A}"/>
          </ac:spMkLst>
        </pc:spChg>
        <pc:spChg chg="mod">
          <ac:chgData name="Costante, Alicia" userId="088730f9-fd58-499f-8459-bd7b32429f13" providerId="ADAL" clId="{60F6323A-9B8E-43A2-932F-16838F38F986}" dt="2024-06-18T14:50:48.408" v="2301" actId="20577"/>
          <ac:spMkLst>
            <pc:docMk/>
            <pc:sldMk cId="3938409209" sldId="448"/>
            <ac:spMk id="4" creationId="{A5ED63EF-AB19-2D35-78EA-5FEA6A0F3FCF}"/>
          </ac:spMkLst>
        </pc:spChg>
        <pc:graphicFrameChg chg="mod">
          <ac:chgData name="Costante, Alicia" userId="088730f9-fd58-499f-8459-bd7b32429f13" providerId="ADAL" clId="{60F6323A-9B8E-43A2-932F-16838F38F986}" dt="2024-06-10T14:18:22.778" v="1711" actId="20577"/>
          <ac:graphicFrameMkLst>
            <pc:docMk/>
            <pc:sldMk cId="3938409209" sldId="448"/>
            <ac:graphicFrameMk id="13" creationId="{B5953BF0-8474-615B-2197-34B594E5AD38}"/>
          </ac:graphicFrameMkLst>
        </pc:graphicFrameChg>
        <pc:extLst>
          <p:ext xmlns:p="http://schemas.openxmlformats.org/presentationml/2006/main" uri="{D6D511B9-2390-475A-947B-AFAB55BFBCF1}">
            <pc226:cmChg xmlns:pc226="http://schemas.microsoft.com/office/powerpoint/2022/06/main/command" chg="mod">
              <pc226:chgData name="Costante, Alicia" userId="088730f9-fd58-499f-8459-bd7b32429f13" providerId="ADAL" clId="{60F6323A-9B8E-43A2-932F-16838F38F986}" dt="2024-06-18T14:50:48.408" v="2301" actId="20577"/>
              <pc2:cmMkLst xmlns:pc2="http://schemas.microsoft.com/office/powerpoint/2019/9/main/command">
                <pc:docMk/>
                <pc:sldMk cId="3938409209" sldId="448"/>
                <pc2:cmMk id="{909F040B-E9BC-4028-B2CE-8EDD83A458E0}"/>
              </pc2:cmMkLst>
            </pc226:cmChg>
            <pc226:cmChg xmlns:pc226="http://schemas.microsoft.com/office/powerpoint/2022/06/main/command" chg="mod">
              <pc226:chgData name="Costante, Alicia" userId="088730f9-fd58-499f-8459-bd7b32429f13" providerId="ADAL" clId="{60F6323A-9B8E-43A2-932F-16838F38F986}" dt="2024-06-18T14:51:26.553" v="2305"/>
              <pc2:cmMkLst xmlns:pc2="http://schemas.microsoft.com/office/powerpoint/2019/9/main/command">
                <pc:docMk/>
                <pc:sldMk cId="3938409209" sldId="448"/>
                <pc2:cmMk id="{8314C455-18B1-4E90-B2A4-88CAE23718CC}"/>
              </pc2:cmMkLst>
              <pc226:cmRplyChg chg="add">
                <pc226:chgData name="Costante, Alicia" userId="088730f9-fd58-499f-8459-bd7b32429f13" providerId="ADAL" clId="{60F6323A-9B8E-43A2-932F-16838F38F986}" dt="2024-06-18T14:51:24.649" v="2304"/>
                <pc2:cmRplyMkLst xmlns:pc2="http://schemas.microsoft.com/office/powerpoint/2019/9/main/command">
                  <pc:docMk/>
                  <pc:sldMk cId="3938409209" sldId="448"/>
                  <pc2:cmMk id="{8314C455-18B1-4E90-B2A4-88CAE23718CC}"/>
                  <pc2:cmRplyMk id="{7D75AE91-5B33-4F17-A108-71E5333DC27F}"/>
                </pc2:cmRplyMkLst>
              </pc226:cmRplyChg>
            </pc226:cmChg>
            <pc226:cmChg xmlns:pc226="http://schemas.microsoft.com/office/powerpoint/2022/06/main/command" chg="mod">
              <pc226:chgData name="Costante, Alicia" userId="088730f9-fd58-499f-8459-bd7b32429f13" providerId="ADAL" clId="{60F6323A-9B8E-43A2-932F-16838F38F986}" dt="2024-06-18T14:51:01.842" v="2303"/>
              <pc2:cmMkLst xmlns:pc2="http://schemas.microsoft.com/office/powerpoint/2019/9/main/command">
                <pc:docMk/>
                <pc:sldMk cId="3938409209" sldId="448"/>
                <pc2:cmMk id="{4238AE66-7E26-42F5-9793-179280926A11}"/>
              </pc2:cmMkLst>
              <pc226:cmRplyChg chg="add">
                <pc226:chgData name="Costante, Alicia" userId="088730f9-fd58-499f-8459-bd7b32429f13" providerId="ADAL" clId="{60F6323A-9B8E-43A2-932F-16838F38F986}" dt="2024-06-18T14:50:59.954" v="2302"/>
                <pc2:cmRplyMkLst xmlns:pc2="http://schemas.microsoft.com/office/powerpoint/2019/9/main/command">
                  <pc:docMk/>
                  <pc:sldMk cId="3938409209" sldId="448"/>
                  <pc2:cmMk id="{4238AE66-7E26-42F5-9793-179280926A11}"/>
                  <pc2:cmRplyMk id="{2F5528C2-2A7A-4E8C-A746-864256FDC38E}"/>
                </pc2:cmRplyMkLst>
              </pc226:cmRplyChg>
            </pc226:cmChg>
            <pc226:cmChg xmlns:pc226="http://schemas.microsoft.com/office/powerpoint/2022/06/main/command" chg="add">
              <pc226:chgData name="Costante, Alicia" userId="088730f9-fd58-499f-8459-bd7b32429f13" providerId="ADAL" clId="{60F6323A-9B8E-43A2-932F-16838F38F986}" dt="2024-06-27T12:43:47.081" v="2641"/>
              <pc2:cmMkLst xmlns:pc2="http://schemas.microsoft.com/office/powerpoint/2019/9/main/command">
                <pc:docMk/>
                <pc:sldMk cId="3938409209" sldId="448"/>
                <pc2:cmMk id="{3D670771-629B-424F-9E0B-265665EBC2DF}"/>
              </pc2:cmMkLst>
            </pc226:cmChg>
            <pc226:cmChg xmlns:pc226="http://schemas.microsoft.com/office/powerpoint/2022/06/main/command" chg="mod">
              <pc226:chgData name="Costante, Alicia" userId="088730f9-fd58-499f-8459-bd7b32429f13" providerId="ADAL" clId="{60F6323A-9B8E-43A2-932F-16838F38F986}" dt="2024-06-25T17:07:19.377" v="2349"/>
              <pc2:cmMkLst xmlns:pc2="http://schemas.microsoft.com/office/powerpoint/2019/9/main/command">
                <pc:docMk/>
                <pc:sldMk cId="3938409209" sldId="448"/>
                <pc2:cmMk id="{105331A8-75A2-4486-A1C1-45D0E8D0F757}"/>
              </pc2:cmMkLst>
              <pc226:cmRplyChg chg="add">
                <pc226:chgData name="Costante, Alicia" userId="088730f9-fd58-499f-8459-bd7b32429f13" providerId="ADAL" clId="{60F6323A-9B8E-43A2-932F-16838F38F986}" dt="2024-06-25T17:07:17.747" v="2348"/>
                <pc2:cmRplyMkLst xmlns:pc2="http://schemas.microsoft.com/office/powerpoint/2019/9/main/command">
                  <pc:docMk/>
                  <pc:sldMk cId="3938409209" sldId="448"/>
                  <pc2:cmMk id="{105331A8-75A2-4486-A1C1-45D0E8D0F757}"/>
                  <pc2:cmRplyMk id="{59D91621-FDBC-43EF-9015-539AEE59292D}"/>
                </pc2:cmRplyMkLst>
              </pc226:cmRplyChg>
            </pc226:cmChg>
          </p:ext>
        </pc:extLst>
      </pc:sldChg>
      <pc:sldChg chg="modSp mod modCm">
        <pc:chgData name="Costante, Alicia" userId="088730f9-fd58-499f-8459-bd7b32429f13" providerId="ADAL" clId="{60F6323A-9B8E-43A2-932F-16838F38F986}" dt="2024-06-18T14:43:23.630" v="2282" actId="20577"/>
        <pc:sldMkLst>
          <pc:docMk/>
          <pc:sldMk cId="3647576829" sldId="449"/>
        </pc:sldMkLst>
        <pc:spChg chg="mod">
          <ac:chgData name="Costante, Alicia" userId="088730f9-fd58-499f-8459-bd7b32429f13" providerId="ADAL" clId="{60F6323A-9B8E-43A2-932F-16838F38F986}" dt="2024-06-18T14:43:23.630" v="2282" actId="20577"/>
          <ac:spMkLst>
            <pc:docMk/>
            <pc:sldMk cId="3647576829" sldId="449"/>
            <ac:spMk id="2" creationId="{DBB6F687-DEB5-1899-B809-302563424B87}"/>
          </ac:spMkLst>
        </pc:spChg>
        <pc:extLst>
          <p:ext xmlns:p="http://schemas.openxmlformats.org/presentationml/2006/main" uri="{D6D511B9-2390-475A-947B-AFAB55BFBCF1}">
            <pc226:cmChg xmlns:pc226="http://schemas.microsoft.com/office/powerpoint/2022/06/main/command" chg="mod">
              <pc226:chgData name="Costante, Alicia" userId="088730f9-fd58-499f-8459-bd7b32429f13" providerId="ADAL" clId="{60F6323A-9B8E-43A2-932F-16838F38F986}" dt="2024-06-18T14:43:23.630" v="2282" actId="20577"/>
              <pc2:cmMkLst xmlns:pc2="http://schemas.microsoft.com/office/powerpoint/2019/9/main/command">
                <pc:docMk/>
                <pc:sldMk cId="3647576829" sldId="449"/>
                <pc2:cmMk id="{8BF96D97-986A-4925-B419-47C1B811BAC8}"/>
              </pc2:cmMkLst>
            </pc226:cmChg>
          </p:ext>
        </pc:extLst>
      </pc:sldChg>
      <pc:sldChg chg="addCm modCm">
        <pc:chgData name="Costante, Alicia" userId="088730f9-fd58-499f-8459-bd7b32429f13" providerId="ADAL" clId="{60F6323A-9B8E-43A2-932F-16838F38F986}" dt="2024-07-04T19:36:48.634" v="2940"/>
        <pc:sldMkLst>
          <pc:docMk/>
          <pc:sldMk cId="2167963438" sldId="1592"/>
        </pc:sldMkLst>
        <pc:extLst>
          <p:ext xmlns:p="http://schemas.openxmlformats.org/presentationml/2006/main" uri="{D6D511B9-2390-475A-947B-AFAB55BFBCF1}">
            <pc226:cmChg xmlns:pc226="http://schemas.microsoft.com/office/powerpoint/2022/06/main/command" chg="add mod">
              <pc226:chgData name="Costante, Alicia" userId="088730f9-fd58-499f-8459-bd7b32429f13" providerId="ADAL" clId="{60F6323A-9B8E-43A2-932F-16838F38F986}" dt="2024-06-26T20:19:45.265" v="2355"/>
              <pc2:cmMkLst xmlns:pc2="http://schemas.microsoft.com/office/powerpoint/2019/9/main/command">
                <pc:docMk/>
                <pc:sldMk cId="2167963438" sldId="1592"/>
                <pc2:cmMk id="{D5EAD61C-F80E-445D-8C24-AA3A0325068F}"/>
              </pc2:cmMkLst>
              <pc226:cmRplyChg chg="add">
                <pc226:chgData name="Costante, Alicia" userId="088730f9-fd58-499f-8459-bd7b32429f13" providerId="ADAL" clId="{60F6323A-9B8E-43A2-932F-16838F38F986}" dt="2024-06-26T20:19:41.363" v="2354"/>
                <pc2:cmRplyMkLst xmlns:pc2="http://schemas.microsoft.com/office/powerpoint/2019/9/main/command">
                  <pc:docMk/>
                  <pc:sldMk cId="2167963438" sldId="1592"/>
                  <pc2:cmMk id="{D5EAD61C-F80E-445D-8C24-AA3A0325068F}"/>
                  <pc2:cmRplyMk id="{471A42D9-FD17-43FA-B47D-67B1BA0F9705}"/>
                </pc2:cmRplyMkLst>
              </pc226:cmRplyChg>
            </pc226:cmChg>
            <pc226:cmChg xmlns:pc226="http://schemas.microsoft.com/office/powerpoint/2022/06/main/command" chg="mod">
              <pc226:chgData name="Costante, Alicia" userId="088730f9-fd58-499f-8459-bd7b32429f13" providerId="ADAL" clId="{60F6323A-9B8E-43A2-932F-16838F38F986}" dt="2024-07-04T19:36:48.634" v="2940"/>
              <pc2:cmMkLst xmlns:pc2="http://schemas.microsoft.com/office/powerpoint/2019/9/main/command">
                <pc:docMk/>
                <pc:sldMk cId="2167963438" sldId="1592"/>
                <pc2:cmMk id="{83781392-1EC3-4349-9206-286D5B7E4D95}"/>
              </pc2:cmMkLst>
            </pc226:cmChg>
            <pc226:cmChg xmlns:pc226="http://schemas.microsoft.com/office/powerpoint/2022/06/main/command" chg="add">
              <pc226:chgData name="Costante, Alicia" userId="088730f9-fd58-499f-8459-bd7b32429f13" providerId="ADAL" clId="{60F6323A-9B8E-43A2-932F-16838F38F986}" dt="2024-07-04T19:36:45.145" v="2939"/>
              <pc2:cmMkLst xmlns:pc2="http://schemas.microsoft.com/office/powerpoint/2019/9/main/command">
                <pc:docMk/>
                <pc:sldMk cId="2167963438" sldId="1592"/>
                <pc2:cmMk id="{4B08D6CB-9EF8-483E-95D1-DEAA67CE004B}"/>
              </pc2:cmMkLst>
            </pc226:cmChg>
            <pc226:cmChg xmlns:pc226="http://schemas.microsoft.com/office/powerpoint/2022/06/main/command" chg="mod">
              <pc226:chgData name="Costante, Alicia" userId="088730f9-fd58-499f-8459-bd7b32429f13" providerId="ADAL" clId="{60F6323A-9B8E-43A2-932F-16838F38F986}" dt="2024-06-19T20:31:21.537" v="2319"/>
              <pc2:cmMkLst xmlns:pc2="http://schemas.microsoft.com/office/powerpoint/2019/9/main/command">
                <pc:docMk/>
                <pc:sldMk cId="2167963438" sldId="1592"/>
                <pc2:cmMk id="{5F7C80DA-24EE-403D-83FF-105540B1BC4C}"/>
              </pc2:cmMkLst>
            </pc226:cmChg>
          </p:ext>
        </pc:extLst>
      </pc:sldChg>
      <pc:sldChg chg="modCm">
        <pc:chgData name="Costante, Alicia" userId="088730f9-fd58-499f-8459-bd7b32429f13" providerId="ADAL" clId="{60F6323A-9B8E-43A2-932F-16838F38F986}" dt="2024-06-26T19:42:28.589" v="2352"/>
        <pc:sldMkLst>
          <pc:docMk/>
          <pc:sldMk cId="2945470954" sldId="1593"/>
        </pc:sldMkLst>
        <pc:extLst>
          <p:ext xmlns:p="http://schemas.openxmlformats.org/presentationml/2006/main" uri="{D6D511B9-2390-475A-947B-AFAB55BFBCF1}">
            <pc226:cmChg xmlns:pc226="http://schemas.microsoft.com/office/powerpoint/2022/06/main/command" chg="mod">
              <pc226:chgData name="Costante, Alicia" userId="088730f9-fd58-499f-8459-bd7b32429f13" providerId="ADAL" clId="{60F6323A-9B8E-43A2-932F-16838F38F986}" dt="2024-06-26T19:42:25.996" v="2351"/>
              <pc2:cmMkLst xmlns:pc2="http://schemas.microsoft.com/office/powerpoint/2019/9/main/command">
                <pc:docMk/>
                <pc:sldMk cId="2945470954" sldId="1593"/>
                <pc2:cmMk id="{449B376E-4003-48CE-A96A-15D2B0F9FAA7}"/>
              </pc2:cmMkLst>
              <pc226:cmRplyChg chg="add">
                <pc226:chgData name="Costante, Alicia" userId="088730f9-fd58-499f-8459-bd7b32429f13" providerId="ADAL" clId="{60F6323A-9B8E-43A2-932F-16838F38F986}" dt="2024-06-26T19:20:20.448" v="2350"/>
                <pc2:cmRplyMkLst xmlns:pc2="http://schemas.microsoft.com/office/powerpoint/2019/9/main/command">
                  <pc:docMk/>
                  <pc:sldMk cId="2945470954" sldId="1593"/>
                  <pc2:cmMk id="{449B376E-4003-48CE-A96A-15D2B0F9FAA7}"/>
                  <pc2:cmRplyMk id="{51F16091-91C0-4754-A4BC-7A05059F7476}"/>
                </pc2:cmRplyMkLst>
              </pc226:cmRplyChg>
            </pc226:cmChg>
            <pc226:cmChg xmlns:pc226="http://schemas.microsoft.com/office/powerpoint/2022/06/main/command" chg="mod">
              <pc226:chgData name="Costante, Alicia" userId="088730f9-fd58-499f-8459-bd7b32429f13" providerId="ADAL" clId="{60F6323A-9B8E-43A2-932F-16838F38F986}" dt="2024-06-26T19:42:28.589" v="2352"/>
              <pc2:cmMkLst xmlns:pc2="http://schemas.microsoft.com/office/powerpoint/2019/9/main/command">
                <pc:docMk/>
                <pc:sldMk cId="2945470954" sldId="1593"/>
                <pc2:cmMk id="{734B2E7D-41FE-4B09-8602-5A4C10B9E4EE}"/>
              </pc2:cmMkLst>
            </pc226:cmChg>
          </p:ext>
        </pc:extLst>
      </pc:sldChg>
      <pc:sldChg chg="modSp mod modCm">
        <pc:chgData name="Costante, Alicia" userId="088730f9-fd58-499f-8459-bd7b32429f13" providerId="ADAL" clId="{60F6323A-9B8E-43A2-932F-16838F38F986}" dt="2024-07-03T13:19:03.552" v="2651" actId="6549"/>
        <pc:sldMkLst>
          <pc:docMk/>
          <pc:sldMk cId="939643316" sldId="1594"/>
        </pc:sldMkLst>
        <pc:spChg chg="mod">
          <ac:chgData name="Costante, Alicia" userId="088730f9-fd58-499f-8459-bd7b32429f13" providerId="ADAL" clId="{60F6323A-9B8E-43A2-932F-16838F38F986}" dt="2024-07-03T13:18:30.501" v="2647" actId="13926"/>
          <ac:spMkLst>
            <pc:docMk/>
            <pc:sldMk cId="939643316" sldId="1594"/>
            <ac:spMk id="2" creationId="{82309490-1E0F-32E5-5F7A-A321EEF5A8E9}"/>
          </ac:spMkLst>
        </pc:spChg>
        <pc:spChg chg="mod">
          <ac:chgData name="Costante, Alicia" userId="088730f9-fd58-499f-8459-bd7b32429f13" providerId="ADAL" clId="{60F6323A-9B8E-43A2-932F-16838F38F986}" dt="2024-07-03T13:19:03.552" v="2651" actId="6549"/>
          <ac:spMkLst>
            <pc:docMk/>
            <pc:sldMk cId="939643316" sldId="1594"/>
            <ac:spMk id="8" creationId="{A1F348AD-D581-E432-F895-938605C0CDDE}"/>
          </ac:spMkLst>
        </pc:spChg>
        <pc:spChg chg="mod">
          <ac:chgData name="Costante, Alicia" userId="088730f9-fd58-499f-8459-bd7b32429f13" providerId="ADAL" clId="{60F6323A-9B8E-43A2-932F-16838F38F986}" dt="2024-06-26T20:24:07.169" v="2360" actId="20577"/>
          <ac:spMkLst>
            <pc:docMk/>
            <pc:sldMk cId="939643316" sldId="1594"/>
            <ac:spMk id="9" creationId="{D314E0A0-2A4A-8C1E-B23D-955CACD89535}"/>
          </ac:spMkLst>
        </pc:spChg>
        <pc:graphicFrameChg chg="mod">
          <ac:chgData name="Costante, Alicia" userId="088730f9-fd58-499f-8459-bd7b32429f13" providerId="ADAL" clId="{60F6323A-9B8E-43A2-932F-16838F38F986}" dt="2024-06-26T20:28:05.740" v="2630" actId="1076"/>
          <ac:graphicFrameMkLst>
            <pc:docMk/>
            <pc:sldMk cId="939643316" sldId="1594"/>
            <ac:graphicFrameMk id="7" creationId="{51ECBCC7-E64A-4CF9-B906-3FCA558C22CE}"/>
          </ac:graphicFrameMkLst>
        </pc:graphicFrameChg>
        <pc:extLst>
          <p:ext xmlns:p="http://schemas.openxmlformats.org/presentationml/2006/main" uri="{D6D511B9-2390-475A-947B-AFAB55BFBCF1}">
            <pc226:cmChg xmlns:pc226="http://schemas.microsoft.com/office/powerpoint/2022/06/main/command" chg="mod">
              <pc226:chgData name="Costante, Alicia" userId="088730f9-fd58-499f-8459-bd7b32429f13" providerId="ADAL" clId="{60F6323A-9B8E-43A2-932F-16838F38F986}" dt="2024-07-03T13:19:03.552" v="2651" actId="6549"/>
              <pc2:cmMkLst xmlns:pc2="http://schemas.microsoft.com/office/powerpoint/2019/9/main/command">
                <pc:docMk/>
                <pc:sldMk cId="939643316" sldId="1594"/>
                <pc2:cmMk id="{C8F6B40A-24C8-468F-A557-77CF5345428F}"/>
              </pc2:cmMkLst>
              <pc226:cmRplyChg chg="add">
                <pc226:chgData name="Costante, Alicia" userId="088730f9-fd58-499f-8459-bd7b32429f13" providerId="ADAL" clId="{60F6323A-9B8E-43A2-932F-16838F38F986}" dt="2024-07-03T13:18:56.456" v="2649"/>
                <pc2:cmRplyMkLst xmlns:pc2="http://schemas.microsoft.com/office/powerpoint/2019/9/main/command">
                  <pc:docMk/>
                  <pc:sldMk cId="939643316" sldId="1594"/>
                  <pc2:cmMk id="{C8F6B40A-24C8-468F-A557-77CF5345428F}"/>
                  <pc2:cmRplyMk id="{770AC635-E5C9-44AF-9418-9D066813DC8C}"/>
                </pc2:cmRplyMkLst>
              </pc226:cmRplyChg>
            </pc226:cmChg>
            <pc226:cmChg xmlns:pc226="http://schemas.microsoft.com/office/powerpoint/2022/06/main/command" chg="mod">
              <pc226:chgData name="Costante, Alicia" userId="088730f9-fd58-499f-8459-bd7b32429f13" providerId="ADAL" clId="{60F6323A-9B8E-43A2-932F-16838F38F986}" dt="2024-07-03T13:18:33.144" v="2648"/>
              <pc2:cmMkLst xmlns:pc2="http://schemas.microsoft.com/office/powerpoint/2019/9/main/command">
                <pc:docMk/>
                <pc:sldMk cId="939643316" sldId="1594"/>
                <pc2:cmMk id="{3988A761-7B0E-4AAF-A8E6-F07338AE7A2A}"/>
              </pc2:cmMkLst>
              <pc226:cmRplyChg chg="add">
                <pc226:chgData name="Costante, Alicia" userId="088730f9-fd58-499f-8459-bd7b32429f13" providerId="ADAL" clId="{60F6323A-9B8E-43A2-932F-16838F38F986}" dt="2024-07-03T13:18:22.031" v="2646"/>
                <pc2:cmRplyMkLst xmlns:pc2="http://schemas.microsoft.com/office/powerpoint/2019/9/main/command">
                  <pc:docMk/>
                  <pc:sldMk cId="939643316" sldId="1594"/>
                  <pc2:cmMk id="{3988A761-7B0E-4AAF-A8E6-F07338AE7A2A}"/>
                  <pc2:cmRplyMk id="{A092FF35-542C-4FA3-8643-06C669EF24C2}"/>
                </pc2:cmRplyMkLst>
              </pc226:cmRplyChg>
            </pc226:cmChg>
            <pc226:cmChg xmlns:pc226="http://schemas.microsoft.com/office/powerpoint/2022/06/main/command" chg="">
              <pc226:chgData name="Costante, Alicia" userId="088730f9-fd58-499f-8459-bd7b32429f13" providerId="ADAL" clId="{60F6323A-9B8E-43A2-932F-16838F38F986}" dt="2024-06-26T20:29:05.346" v="2639"/>
              <pc2:cmMkLst xmlns:pc2="http://schemas.microsoft.com/office/powerpoint/2019/9/main/command">
                <pc:docMk/>
                <pc:sldMk cId="939643316" sldId="1594"/>
                <pc2:cmMk id="{6846CBB3-7567-4C88-B0DC-712A1A1EB174}"/>
              </pc2:cmMkLst>
              <pc226:cmRplyChg chg="add">
                <pc226:chgData name="Costante, Alicia" userId="088730f9-fd58-499f-8459-bd7b32429f13" providerId="ADAL" clId="{60F6323A-9B8E-43A2-932F-16838F38F986}" dt="2024-06-26T20:29:05.346" v="2639"/>
                <pc2:cmRplyMkLst xmlns:pc2="http://schemas.microsoft.com/office/powerpoint/2019/9/main/command">
                  <pc:docMk/>
                  <pc:sldMk cId="939643316" sldId="1594"/>
                  <pc2:cmMk id="{6846CBB3-7567-4C88-B0DC-712A1A1EB174}"/>
                  <pc2:cmRplyMk id="{43C4E5E9-AF67-440B-85E2-4FFAFA8A8626}"/>
                </pc2:cmRplyMkLst>
              </pc226:cmRplyChg>
            </pc226:cmChg>
          </p:ext>
        </pc:extLst>
      </pc:sldChg>
      <pc:sldChg chg="modCm">
        <pc:chgData name="Costante, Alicia" userId="088730f9-fd58-499f-8459-bd7b32429f13" providerId="ADAL" clId="{60F6323A-9B8E-43A2-932F-16838F38F986}" dt="2024-06-27T18:15:01.614" v="2642"/>
        <pc:sldMkLst>
          <pc:docMk/>
          <pc:sldMk cId="2558086017" sldId="1595"/>
        </pc:sldMkLst>
        <pc:extLst>
          <p:ext xmlns:p="http://schemas.openxmlformats.org/presentationml/2006/main" uri="{D6D511B9-2390-475A-947B-AFAB55BFBCF1}">
            <pc226:cmChg xmlns:pc226="http://schemas.microsoft.com/office/powerpoint/2022/06/main/command" chg="mod">
              <pc226:chgData name="Costante, Alicia" userId="088730f9-fd58-499f-8459-bd7b32429f13" providerId="ADAL" clId="{60F6323A-9B8E-43A2-932F-16838F38F986}" dt="2024-06-27T18:15:01.614" v="2642"/>
              <pc2:cmMkLst xmlns:pc2="http://schemas.microsoft.com/office/powerpoint/2019/9/main/command">
                <pc:docMk/>
                <pc:sldMk cId="2558086017" sldId="1595"/>
                <pc2:cmMk id="{B305C327-B89B-4933-AEBE-315E0A808A9A}"/>
              </pc2:cmMkLst>
            </pc226:cmChg>
          </p:ext>
        </pc:extLst>
      </pc:sldChg>
      <pc:sldChg chg="modCm">
        <pc:chgData name="Costante, Alicia" userId="088730f9-fd58-499f-8459-bd7b32429f13" providerId="ADAL" clId="{60F6323A-9B8E-43A2-932F-16838F38F986}" dt="2024-07-03T17:22:49.837" v="2937"/>
        <pc:sldMkLst>
          <pc:docMk/>
          <pc:sldMk cId="1215397227" sldId="1598"/>
        </pc:sldMkLst>
        <pc:extLst>
          <p:ext xmlns:p="http://schemas.openxmlformats.org/presentationml/2006/main" uri="{D6D511B9-2390-475A-947B-AFAB55BFBCF1}">
            <pc226:cmChg xmlns:pc226="http://schemas.microsoft.com/office/powerpoint/2022/06/main/command" chg="">
              <pc226:chgData name="Costante, Alicia" userId="088730f9-fd58-499f-8459-bd7b32429f13" providerId="ADAL" clId="{60F6323A-9B8E-43A2-932F-16838F38F986}" dt="2024-07-03T17:22:49.837" v="2937"/>
              <pc2:cmMkLst xmlns:pc2="http://schemas.microsoft.com/office/powerpoint/2019/9/main/command">
                <pc:docMk/>
                <pc:sldMk cId="1215397227" sldId="1598"/>
                <pc2:cmMk id="{68B5DC1D-34C5-4FBB-AC45-A227010EBDEC}"/>
              </pc2:cmMkLst>
              <pc226:cmRplyChg chg="add">
                <pc226:chgData name="Costante, Alicia" userId="088730f9-fd58-499f-8459-bd7b32429f13" providerId="ADAL" clId="{60F6323A-9B8E-43A2-932F-16838F38F986}" dt="2024-07-03T17:15:01.040" v="2766"/>
                <pc2:cmRplyMkLst xmlns:pc2="http://schemas.microsoft.com/office/powerpoint/2019/9/main/command">
                  <pc:docMk/>
                  <pc:sldMk cId="1215397227" sldId="1598"/>
                  <pc2:cmMk id="{68B5DC1D-34C5-4FBB-AC45-A227010EBDEC}"/>
                  <pc2:cmRplyMk id="{1667E472-8767-470B-B4DD-1F1461CD1960}"/>
                </pc2:cmRplyMkLst>
              </pc226:cmRplyChg>
              <pc226:cmRplyChg chg="add">
                <pc226:chgData name="Costante, Alicia" userId="088730f9-fd58-499f-8459-bd7b32429f13" providerId="ADAL" clId="{60F6323A-9B8E-43A2-932F-16838F38F986}" dt="2024-07-03T17:22:49.837" v="2937"/>
                <pc2:cmRplyMkLst xmlns:pc2="http://schemas.microsoft.com/office/powerpoint/2019/9/main/command">
                  <pc:docMk/>
                  <pc:sldMk cId="1215397227" sldId="1598"/>
                  <pc2:cmMk id="{68B5DC1D-34C5-4FBB-AC45-A227010EBDEC}"/>
                  <pc2:cmRplyMk id="{BDAF1FBB-C0C1-47BC-B246-EECB0C0C3729}"/>
                </pc2:cmRplyMkLst>
              </pc226:cmRplyChg>
            </pc226:cmChg>
          </p:ext>
        </pc:extLst>
      </pc:sldChg>
      <pc:sldChg chg="add del delCm">
        <pc:chgData name="Costante, Alicia" userId="088730f9-fd58-499f-8459-bd7b32429f13" providerId="ADAL" clId="{60F6323A-9B8E-43A2-932F-16838F38F986}" dt="2024-07-03T17:06:48.140" v="2654" actId="47"/>
        <pc:sldMkLst>
          <pc:docMk/>
          <pc:sldMk cId="1404158203" sldId="1599"/>
        </pc:sldMkLst>
        <pc:extLst>
          <p:ext xmlns:p="http://schemas.openxmlformats.org/presentationml/2006/main" uri="{D6D511B9-2390-475A-947B-AFAB55BFBCF1}">
            <pc226:cmChg xmlns:pc226="http://schemas.microsoft.com/office/powerpoint/2022/06/main/command" chg="del">
              <pc226:chgData name="Costante, Alicia" userId="088730f9-fd58-499f-8459-bd7b32429f13" providerId="ADAL" clId="{60F6323A-9B8E-43A2-932F-16838F38F986}" dt="2024-07-03T17:06:40.985" v="2653"/>
              <pc2:cmMkLst xmlns:pc2="http://schemas.microsoft.com/office/powerpoint/2019/9/main/command">
                <pc:docMk/>
                <pc:sldMk cId="1404158203" sldId="1599"/>
                <pc2:cmMk id="{3E40997D-CB23-453F-9D32-FA9E8E357AF6}"/>
              </pc2:cmMkLst>
            </pc226:cmChg>
          </p:ext>
        </pc:extLst>
      </pc:sldChg>
      <pc:sldChg chg="modSp add mod addCm delCm modCm">
        <pc:chgData name="Costante, Alicia" userId="088730f9-fd58-499f-8459-bd7b32429f13" providerId="ADAL" clId="{60F6323A-9B8E-43A2-932F-16838F38F986}" dt="2024-07-04T19:38:23.423" v="2942"/>
        <pc:sldMkLst>
          <pc:docMk/>
          <pc:sldMk cId="3561778179" sldId="1599"/>
        </pc:sldMkLst>
        <pc:spChg chg="mod">
          <ac:chgData name="Costante, Alicia" userId="088730f9-fd58-499f-8459-bd7b32429f13" providerId="ADAL" clId="{60F6323A-9B8E-43A2-932F-16838F38F986}" dt="2024-07-03T17:12:17.097" v="2765" actId="14100"/>
          <ac:spMkLst>
            <pc:docMk/>
            <pc:sldMk cId="3561778179" sldId="1599"/>
            <ac:spMk id="6" creationId="{D58865F0-4395-116B-E5D1-6905C4FF1267}"/>
          </ac:spMkLst>
        </pc:spChg>
        <pc:spChg chg="mod">
          <ac:chgData name="Costante, Alicia" userId="088730f9-fd58-499f-8459-bd7b32429f13" providerId="ADAL" clId="{60F6323A-9B8E-43A2-932F-16838F38F986}" dt="2024-07-03T17:10:52.983" v="2702" actId="1076"/>
          <ac:spMkLst>
            <pc:docMk/>
            <pc:sldMk cId="3561778179" sldId="1599"/>
            <ac:spMk id="9" creationId="{EF283FB2-CF47-C885-1567-68AEF8694404}"/>
          </ac:spMkLst>
        </pc:spChg>
        <pc:spChg chg="mod">
          <ac:chgData name="Costante, Alicia" userId="088730f9-fd58-499f-8459-bd7b32429f13" providerId="ADAL" clId="{60F6323A-9B8E-43A2-932F-16838F38F986}" dt="2024-07-03T17:10:57.266" v="2703" actId="1076"/>
          <ac:spMkLst>
            <pc:docMk/>
            <pc:sldMk cId="3561778179" sldId="1599"/>
            <ac:spMk id="17" creationId="{75A8B39D-8004-7CA7-B888-9964151CB41B}"/>
          </ac:spMkLst>
        </pc:spChg>
        <pc:picChg chg="mod">
          <ac:chgData name="Costante, Alicia" userId="088730f9-fd58-499f-8459-bd7b32429f13" providerId="ADAL" clId="{60F6323A-9B8E-43A2-932F-16838F38F986}" dt="2024-07-03T17:07:36.260" v="2660" actId="1076"/>
          <ac:picMkLst>
            <pc:docMk/>
            <pc:sldMk cId="3561778179" sldId="1599"/>
            <ac:picMk id="10" creationId="{E48A0195-6366-1E5B-CC19-C792168509C5}"/>
          </ac:picMkLst>
        </pc:picChg>
        <pc:picChg chg="mod">
          <ac:chgData name="Costante, Alicia" userId="088730f9-fd58-499f-8459-bd7b32429f13" providerId="ADAL" clId="{60F6323A-9B8E-43A2-932F-16838F38F986}" dt="2024-07-03T17:07:28.729" v="2659" actId="1076"/>
          <ac:picMkLst>
            <pc:docMk/>
            <pc:sldMk cId="3561778179" sldId="1599"/>
            <ac:picMk id="13" creationId="{313D7CB0-98F3-112C-1899-73BB1307DBAB}"/>
          </ac:picMkLst>
        </pc:picChg>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60F6323A-9B8E-43A2-932F-16838F38F986}" dt="2024-07-04T19:38:23.423" v="2942"/>
              <pc2:cmMkLst xmlns:pc2="http://schemas.microsoft.com/office/powerpoint/2019/9/main/command">
                <pc:docMk/>
                <pc:sldMk cId="3561778179" sldId="1599"/>
                <pc2:cmMk id="{30D67702-EC9A-4F01-BCD6-D5E70C6A9D3F}"/>
              </pc2:cmMkLst>
            </pc226:cmChg>
            <pc226:cmChg xmlns:pc226="http://schemas.microsoft.com/office/powerpoint/2022/06/main/command" chg="del">
              <pc226:chgData name="Costante, Alicia" userId="088730f9-fd58-499f-8459-bd7b32429f13" providerId="ADAL" clId="{60F6323A-9B8E-43A2-932F-16838F38F986}" dt="2024-07-03T17:06:55.588" v="2656"/>
              <pc2:cmMkLst xmlns:pc2="http://schemas.microsoft.com/office/powerpoint/2019/9/main/command">
                <pc:docMk/>
                <pc:sldMk cId="3561778179" sldId="1599"/>
                <pc2:cmMk id="{AFEA9A22-48D5-456C-9B75-C76A249A767E}"/>
              </pc2:cmMkLst>
            </pc226:cmChg>
            <pc226:cmChg xmlns:pc226="http://schemas.microsoft.com/office/powerpoint/2022/06/main/command" chg="add mod">
              <pc226:chgData name="Costante, Alicia" userId="088730f9-fd58-499f-8459-bd7b32429f13" providerId="ADAL" clId="{60F6323A-9B8E-43A2-932F-16838F38F986}" dt="2024-07-04T19:37:20.736" v="2941"/>
              <pc2:cmMkLst xmlns:pc2="http://schemas.microsoft.com/office/powerpoint/2019/9/main/command">
                <pc:docMk/>
                <pc:sldMk cId="3561778179" sldId="1599"/>
                <pc2:cmMk id="{C8CC6567-5AD8-4817-B148-053B8492BDBE}"/>
              </pc2:cmMkLst>
              <pc226:cmRplyChg chg="add">
                <pc226:chgData name="Costante, Alicia" userId="088730f9-fd58-499f-8459-bd7b32429f13" providerId="ADAL" clId="{60F6323A-9B8E-43A2-932F-16838F38F986}" dt="2024-07-03T19:05:23.896" v="2938"/>
                <pc2:cmRplyMkLst xmlns:pc2="http://schemas.microsoft.com/office/powerpoint/2019/9/main/command">
                  <pc:docMk/>
                  <pc:sldMk cId="3561778179" sldId="1599"/>
                  <pc2:cmMk id="{C8CC6567-5AD8-4817-B148-053B8492BDBE}"/>
                  <pc2:cmRplyMk id="{1B9705B9-75D5-4E9D-B73D-07CB3A8C95B9}"/>
                </pc2:cmRplyMkLst>
              </pc226:cmRplyChg>
            </pc226:cmChg>
          </p:ext>
        </pc:extLst>
      </pc:sldChg>
    </pc:docChg>
  </pc:docChgLst>
  <pc:docChgLst>
    <pc:chgData name="Willson, Vanessa" userId="S::vanessa.willson@ontariohealth.ca::6641affc-46d7-403d-908c-252a53f69c7e" providerId="AD" clId="Web-{009F81E5-3005-AAE6-9C25-2F3947B86141}"/>
    <pc:docChg chg="">
      <pc:chgData name="Willson, Vanessa" userId="S::vanessa.willson@ontariohealth.ca::6641affc-46d7-403d-908c-252a53f69c7e" providerId="AD" clId="Web-{009F81E5-3005-AAE6-9C25-2F3947B86141}" dt="2024-06-25T14:28:26.151" v="0"/>
      <pc:docMkLst>
        <pc:docMk/>
      </pc:docMkLst>
      <pc:sldChg chg="modCm">
        <pc:chgData name="Willson, Vanessa" userId="S::vanessa.willson@ontariohealth.ca::6641affc-46d7-403d-908c-252a53f69c7e" providerId="AD" clId="Web-{009F81E5-3005-AAE6-9C25-2F3947B86141}" dt="2024-06-25T14:28:26.151" v="0"/>
        <pc:sldMkLst>
          <pc:docMk/>
          <pc:sldMk cId="203295543" sldId="447"/>
        </pc:sldMkLst>
        <pc:extLst>
          <p:ext xmlns:p="http://schemas.openxmlformats.org/presentationml/2006/main" uri="{D6D511B9-2390-475A-947B-AFAB55BFBCF1}">
            <pc226:cmChg xmlns:pc226="http://schemas.microsoft.com/office/powerpoint/2022/06/main/command" chg="">
              <pc226:chgData name="Willson, Vanessa" userId="S::vanessa.willson@ontariohealth.ca::6641affc-46d7-403d-908c-252a53f69c7e" providerId="AD" clId="Web-{009F81E5-3005-AAE6-9C25-2F3947B86141}" dt="2024-06-25T14:28:26.151" v="0"/>
              <pc2:cmMkLst xmlns:pc2="http://schemas.microsoft.com/office/powerpoint/2019/9/main/command">
                <pc:docMk/>
                <pc:sldMk cId="203295543" sldId="447"/>
                <pc2:cmMk id="{09F99CCC-3006-4071-9043-23897ED3AD14}"/>
              </pc2:cmMkLst>
              <pc226:cmRplyChg chg="add">
                <pc226:chgData name="Willson, Vanessa" userId="S::vanessa.willson@ontariohealth.ca::6641affc-46d7-403d-908c-252a53f69c7e" providerId="AD" clId="Web-{009F81E5-3005-AAE6-9C25-2F3947B86141}" dt="2024-06-25T14:28:26.151" v="0"/>
                <pc2:cmRplyMkLst xmlns:pc2="http://schemas.microsoft.com/office/powerpoint/2019/9/main/command">
                  <pc:docMk/>
                  <pc:sldMk cId="203295543" sldId="447"/>
                  <pc2:cmMk id="{09F99CCC-3006-4071-9043-23897ED3AD14}"/>
                  <pc2:cmRplyMk id="{89923F05-F334-4064-891E-5BB4B45CE79C}"/>
                </pc2:cmRplyMkLst>
              </pc226:cmRplyChg>
            </pc226:cmChg>
          </p:ext>
        </pc:extLst>
      </pc:sldChg>
    </pc:docChg>
  </pc:docChgLst>
  <pc:docChgLst>
    <pc:chgData name="Alicia Costante" userId="088730f9-fd58-499f-8459-bd7b32429f13" providerId="ADAL" clId="{60F6323A-9B8E-43A2-932F-16838F38F986}"/>
    <pc:docChg chg="undo custSel modSld">
      <pc:chgData name="Alicia Costante" userId="088730f9-fd58-499f-8459-bd7b32429f13" providerId="ADAL" clId="{60F6323A-9B8E-43A2-932F-16838F38F986}" dt="2024-06-06T15:26:56.367" v="774"/>
      <pc:docMkLst>
        <pc:docMk/>
      </pc:docMkLst>
      <pc:sldChg chg="modCm">
        <pc:chgData name="Alicia Costante" userId="088730f9-fd58-499f-8459-bd7b32429f13" providerId="ADAL" clId="{60F6323A-9B8E-43A2-932F-16838F38F986}" dt="2024-06-06T13:40:36.206" v="417"/>
        <pc:sldMkLst>
          <pc:docMk/>
          <pc:sldMk cId="969934670" sldId="356"/>
        </pc:sldMkLst>
        <pc:extLst>
          <p:ext xmlns:p="http://schemas.openxmlformats.org/presentationml/2006/main" uri="{D6D511B9-2390-475A-947B-AFAB55BFBCF1}">
            <pc226:cmChg xmlns:pc226="http://schemas.microsoft.com/office/powerpoint/2022/06/main/command" chg="mod">
              <pc226:chgData name="Alicia Costante" userId="088730f9-fd58-499f-8459-bd7b32429f13" providerId="ADAL" clId="{60F6323A-9B8E-43A2-932F-16838F38F986}" dt="2024-06-06T13:40:36.206" v="417"/>
              <pc2:cmMkLst xmlns:pc2="http://schemas.microsoft.com/office/powerpoint/2019/9/main/command">
                <pc:docMk/>
                <pc:sldMk cId="969934670" sldId="356"/>
                <pc2:cmMk id="{7A0A354A-C1D3-4571-923F-747D66286B49}"/>
              </pc2:cmMkLst>
            </pc226:cmChg>
          </p:ext>
        </pc:extLst>
      </pc:sldChg>
      <pc:sldChg chg="modSp mod modCm">
        <pc:chgData name="Alicia Costante" userId="088730f9-fd58-499f-8459-bd7b32429f13" providerId="ADAL" clId="{60F6323A-9B8E-43A2-932F-16838F38F986}" dt="2024-06-06T13:28:14.701" v="400" actId="6549"/>
        <pc:sldMkLst>
          <pc:docMk/>
          <pc:sldMk cId="81161874" sldId="390"/>
        </pc:sldMkLst>
        <pc:spChg chg="mod">
          <ac:chgData name="Alicia Costante" userId="088730f9-fd58-499f-8459-bd7b32429f13" providerId="ADAL" clId="{60F6323A-9B8E-43A2-932F-16838F38F986}" dt="2024-06-06T13:28:14.701" v="400" actId="6549"/>
          <ac:spMkLst>
            <pc:docMk/>
            <pc:sldMk cId="81161874" sldId="390"/>
            <ac:spMk id="4" creationId="{34B929EA-085D-03CC-8ABC-3FFBF3231F85}"/>
          </ac:spMkLst>
        </pc:spChg>
        <pc:extLst>
          <p:ext xmlns:p="http://schemas.openxmlformats.org/presentationml/2006/main" uri="{D6D511B9-2390-475A-947B-AFAB55BFBCF1}">
            <pc226:cmChg xmlns:pc226="http://schemas.microsoft.com/office/powerpoint/2022/06/main/command" chg="mod">
              <pc226:chgData name="Alicia Costante" userId="088730f9-fd58-499f-8459-bd7b32429f13" providerId="ADAL" clId="{60F6323A-9B8E-43A2-932F-16838F38F986}" dt="2024-06-06T13:13:34.601" v="0"/>
              <pc2:cmMkLst xmlns:pc2="http://schemas.microsoft.com/office/powerpoint/2019/9/main/command">
                <pc:docMk/>
                <pc:sldMk cId="81161874" sldId="390"/>
                <pc2:cmMk id="{95A4FACD-B8D7-4BBC-9E2C-3D21C8F44543}"/>
              </pc2:cmMkLst>
            </pc226:cmChg>
          </p:ext>
        </pc:extLst>
      </pc:sldChg>
      <pc:sldChg chg="modSp mod">
        <pc:chgData name="Alicia Costante" userId="088730f9-fd58-499f-8459-bd7b32429f13" providerId="ADAL" clId="{60F6323A-9B8E-43A2-932F-16838F38F986}" dt="2024-06-06T13:33:16.051" v="416" actId="12"/>
        <pc:sldMkLst>
          <pc:docMk/>
          <pc:sldMk cId="2491820790" sldId="391"/>
        </pc:sldMkLst>
        <pc:spChg chg="mod">
          <ac:chgData name="Alicia Costante" userId="088730f9-fd58-499f-8459-bd7b32429f13" providerId="ADAL" clId="{60F6323A-9B8E-43A2-932F-16838F38F986}" dt="2024-06-06T13:33:16.051" v="416" actId="12"/>
          <ac:spMkLst>
            <pc:docMk/>
            <pc:sldMk cId="2491820790" sldId="391"/>
            <ac:spMk id="4" creationId="{34B929EA-085D-03CC-8ABC-3FFBF3231F85}"/>
          </ac:spMkLst>
        </pc:spChg>
      </pc:sldChg>
      <pc:sldChg chg="modSp mod modCm">
        <pc:chgData name="Alicia Costante" userId="088730f9-fd58-499f-8459-bd7b32429f13" providerId="ADAL" clId="{60F6323A-9B8E-43A2-932F-16838F38F986}" dt="2024-06-06T13:32:44.065" v="410" actId="403"/>
        <pc:sldMkLst>
          <pc:docMk/>
          <pc:sldMk cId="2832015745" sldId="392"/>
        </pc:sldMkLst>
        <pc:spChg chg="mod">
          <ac:chgData name="Alicia Costante" userId="088730f9-fd58-499f-8459-bd7b32429f13" providerId="ADAL" clId="{60F6323A-9B8E-43A2-932F-16838F38F986}" dt="2024-06-06T13:32:44.065" v="410" actId="403"/>
          <ac:spMkLst>
            <pc:docMk/>
            <pc:sldMk cId="2832015745" sldId="392"/>
            <ac:spMk id="4" creationId="{34B929EA-085D-03CC-8ABC-3FFBF3231F85}"/>
          </ac:spMkLst>
        </pc:spChg>
        <pc:extLst>
          <p:ext xmlns:p="http://schemas.openxmlformats.org/presentationml/2006/main" uri="{D6D511B9-2390-475A-947B-AFAB55BFBCF1}">
            <pc226:cmChg xmlns:pc226="http://schemas.microsoft.com/office/powerpoint/2022/06/main/command" chg="mod">
              <pc226:chgData name="Alicia Costante" userId="088730f9-fd58-499f-8459-bd7b32429f13" providerId="ADAL" clId="{60F6323A-9B8E-43A2-932F-16838F38F986}" dt="2024-06-06T13:32:17.530" v="401"/>
              <pc2:cmMkLst xmlns:pc2="http://schemas.microsoft.com/office/powerpoint/2019/9/main/command">
                <pc:docMk/>
                <pc:sldMk cId="2832015745" sldId="392"/>
                <pc2:cmMk id="{4478BE02-10E0-43E9-AF50-98D2DA8AE14E}"/>
              </pc2:cmMkLst>
            </pc226:cmChg>
          </p:ext>
        </pc:extLst>
      </pc:sldChg>
      <pc:sldChg chg="modSp">
        <pc:chgData name="Alicia Costante" userId="088730f9-fd58-499f-8459-bd7b32429f13" providerId="ADAL" clId="{60F6323A-9B8E-43A2-932F-16838F38F986}" dt="2024-06-06T15:26:27.934" v="772"/>
        <pc:sldMkLst>
          <pc:docMk/>
          <pc:sldMk cId="1150432053" sldId="435"/>
        </pc:sldMkLst>
        <pc:graphicFrameChg chg="mod">
          <ac:chgData name="Alicia Costante" userId="088730f9-fd58-499f-8459-bd7b32429f13" providerId="ADAL" clId="{60F6323A-9B8E-43A2-932F-16838F38F986}" dt="2024-06-06T15:26:27.934" v="772"/>
          <ac:graphicFrameMkLst>
            <pc:docMk/>
            <pc:sldMk cId="1150432053" sldId="435"/>
            <ac:graphicFrameMk id="7" creationId="{20D1D42F-5FFE-16FE-2BD8-A771ACD72F67}"/>
          </ac:graphicFrameMkLst>
        </pc:graphicFrameChg>
      </pc:sldChg>
      <pc:sldChg chg="modSp mod modCm">
        <pc:chgData name="Alicia Costante" userId="088730f9-fd58-499f-8459-bd7b32429f13" providerId="ADAL" clId="{60F6323A-9B8E-43A2-932F-16838F38F986}" dt="2024-06-06T15:24:46.264" v="766" actId="20577"/>
        <pc:sldMkLst>
          <pc:docMk/>
          <pc:sldMk cId="1984173338" sldId="438"/>
        </pc:sldMkLst>
        <pc:spChg chg="mod">
          <ac:chgData name="Alicia Costante" userId="088730f9-fd58-499f-8459-bd7b32429f13" providerId="ADAL" clId="{60F6323A-9B8E-43A2-932F-16838F38F986}" dt="2024-06-06T15:24:46.264" v="766" actId="20577"/>
          <ac:spMkLst>
            <pc:docMk/>
            <pc:sldMk cId="1984173338" sldId="438"/>
            <ac:spMk id="8" creationId="{843EF84F-FAF7-7909-FA10-5A3D449B8F3E}"/>
          </ac:spMkLst>
        </pc:spChg>
        <pc:extLst>
          <p:ext xmlns:p="http://schemas.openxmlformats.org/presentationml/2006/main" uri="{D6D511B9-2390-475A-947B-AFAB55BFBCF1}">
            <pc226:cmChg xmlns:pc226="http://schemas.microsoft.com/office/powerpoint/2022/06/main/command" chg="mod">
              <pc226:chgData name="Alicia Costante" userId="088730f9-fd58-499f-8459-bd7b32429f13" providerId="ADAL" clId="{60F6323A-9B8E-43A2-932F-16838F38F986}" dt="2024-06-06T15:24:40.380" v="745" actId="20577"/>
              <pc2:cmMkLst xmlns:pc2="http://schemas.microsoft.com/office/powerpoint/2019/9/main/command">
                <pc:docMk/>
                <pc:sldMk cId="1984173338" sldId="438"/>
                <pc2:cmMk id="{AF1EED09-8128-4710-A795-FE470E3ADC2A}"/>
              </pc2:cmMkLst>
            </pc226:cmChg>
            <pc226:cmChg xmlns:pc226="http://schemas.microsoft.com/office/powerpoint/2022/06/main/command" chg="mod">
              <pc226:chgData name="Alicia Costante" userId="088730f9-fd58-499f-8459-bd7b32429f13" providerId="ADAL" clId="{60F6323A-9B8E-43A2-932F-16838F38F986}" dt="2024-06-06T15:24:46.264" v="766" actId="20577"/>
              <pc2:cmMkLst xmlns:pc2="http://schemas.microsoft.com/office/powerpoint/2019/9/main/command">
                <pc:docMk/>
                <pc:sldMk cId="1984173338" sldId="438"/>
                <pc2:cmMk id="{AB0FF5F0-2413-49FA-B396-F7017DB9F703}"/>
              </pc2:cmMkLst>
            </pc226:cmChg>
          </p:ext>
        </pc:extLst>
      </pc:sldChg>
      <pc:sldChg chg="modSp">
        <pc:chgData name="Alicia Costante" userId="088730f9-fd58-499f-8459-bd7b32429f13" providerId="ADAL" clId="{60F6323A-9B8E-43A2-932F-16838F38F986}" dt="2024-06-06T15:26:56.367" v="774"/>
        <pc:sldMkLst>
          <pc:docMk/>
          <pc:sldMk cId="1288176306" sldId="439"/>
        </pc:sldMkLst>
        <pc:graphicFrameChg chg="mod">
          <ac:chgData name="Alicia Costante" userId="088730f9-fd58-499f-8459-bd7b32429f13" providerId="ADAL" clId="{60F6323A-9B8E-43A2-932F-16838F38F986}" dt="2024-06-06T15:26:56.367" v="774"/>
          <ac:graphicFrameMkLst>
            <pc:docMk/>
            <pc:sldMk cId="1288176306" sldId="439"/>
            <ac:graphicFrameMk id="3" creationId="{0B5E7FCF-0A32-09A6-8B01-A3256FF87EB0}"/>
          </ac:graphicFrameMkLst>
        </pc:graphicFrameChg>
      </pc:sldChg>
      <pc:sldChg chg="modCm">
        <pc:chgData name="Alicia Costante" userId="088730f9-fd58-499f-8459-bd7b32429f13" providerId="ADAL" clId="{60F6323A-9B8E-43A2-932F-16838F38F986}" dt="2024-06-06T13:42:52.043" v="420"/>
        <pc:sldMkLst>
          <pc:docMk/>
          <pc:sldMk cId="3237837791" sldId="444"/>
        </pc:sldMkLst>
        <pc:extLst>
          <p:ext xmlns:p="http://schemas.openxmlformats.org/presentationml/2006/main" uri="{D6D511B9-2390-475A-947B-AFAB55BFBCF1}">
            <pc226:cmChg xmlns:pc226="http://schemas.microsoft.com/office/powerpoint/2022/06/main/command" chg="mod">
              <pc226:chgData name="Alicia Costante" userId="088730f9-fd58-499f-8459-bd7b32429f13" providerId="ADAL" clId="{60F6323A-9B8E-43A2-932F-16838F38F986}" dt="2024-06-06T13:42:33.507" v="419"/>
              <pc2:cmMkLst xmlns:pc2="http://schemas.microsoft.com/office/powerpoint/2019/9/main/command">
                <pc:docMk/>
                <pc:sldMk cId="3237837791" sldId="444"/>
                <pc2:cmMk id="{B48EEA3D-E33E-4370-B6F8-9A4917484FD8}"/>
              </pc2:cmMkLst>
              <pc226:cmRplyChg chg="add">
                <pc226:chgData name="Alicia Costante" userId="088730f9-fd58-499f-8459-bd7b32429f13" providerId="ADAL" clId="{60F6323A-9B8E-43A2-932F-16838F38F986}" dt="2024-06-06T13:42:31.660" v="418"/>
                <pc2:cmRplyMkLst xmlns:pc2="http://schemas.microsoft.com/office/powerpoint/2019/9/main/command">
                  <pc:docMk/>
                  <pc:sldMk cId="3237837791" sldId="444"/>
                  <pc2:cmMk id="{B48EEA3D-E33E-4370-B6F8-9A4917484FD8}"/>
                  <pc2:cmRplyMk id="{B12FEC12-E858-49C7-8A66-1FEEA600C40D}"/>
                </pc2:cmRplyMkLst>
              </pc226:cmRplyChg>
            </pc226:cmChg>
            <pc226:cmChg xmlns:pc226="http://schemas.microsoft.com/office/powerpoint/2022/06/main/command" chg="mod">
              <pc226:chgData name="Alicia Costante" userId="088730f9-fd58-499f-8459-bd7b32429f13" providerId="ADAL" clId="{60F6323A-9B8E-43A2-932F-16838F38F986}" dt="2024-06-06T13:42:52.043" v="420"/>
              <pc2:cmMkLst xmlns:pc2="http://schemas.microsoft.com/office/powerpoint/2019/9/main/command">
                <pc:docMk/>
                <pc:sldMk cId="3237837791" sldId="444"/>
                <pc2:cmMk id="{03F38F73-72B1-4516-90C7-0807C1DDA954}"/>
              </pc2:cmMkLst>
            </pc226:cmChg>
          </p:ext>
        </pc:extLst>
      </pc:sldChg>
      <pc:sldChg chg="modSp mod modCm">
        <pc:chgData name="Alicia Costante" userId="088730f9-fd58-499f-8459-bd7b32429f13" providerId="ADAL" clId="{60F6323A-9B8E-43A2-932F-16838F38F986}" dt="2024-06-06T14:31:37.661" v="744" actId="6549"/>
        <pc:sldMkLst>
          <pc:docMk/>
          <pc:sldMk cId="1629100930" sldId="445"/>
        </pc:sldMkLst>
        <pc:spChg chg="mod">
          <ac:chgData name="Alicia Costante" userId="088730f9-fd58-499f-8459-bd7b32429f13" providerId="ADAL" clId="{60F6323A-9B8E-43A2-932F-16838F38F986}" dt="2024-06-06T13:48:02.503" v="739" actId="20577"/>
          <ac:spMkLst>
            <pc:docMk/>
            <pc:sldMk cId="1629100930" sldId="445"/>
            <ac:spMk id="4" creationId="{A5ED63EF-AB19-2D35-78EA-5FEA6A0F3FCF}"/>
          </ac:spMkLst>
        </pc:spChg>
        <pc:graphicFrameChg chg="mod">
          <ac:chgData name="Alicia Costante" userId="088730f9-fd58-499f-8459-bd7b32429f13" providerId="ADAL" clId="{60F6323A-9B8E-43A2-932F-16838F38F986}" dt="2024-06-06T14:31:37.661" v="744" actId="6549"/>
          <ac:graphicFrameMkLst>
            <pc:docMk/>
            <pc:sldMk cId="1629100930" sldId="445"/>
            <ac:graphicFrameMk id="13" creationId="{B5953BF0-8474-615B-2197-34B594E5AD38}"/>
          </ac:graphicFrameMkLst>
        </pc:graphicFrameChg>
        <pc:extLst>
          <p:ext xmlns:p="http://schemas.openxmlformats.org/presentationml/2006/main" uri="{D6D511B9-2390-475A-947B-AFAB55BFBCF1}">
            <pc226:cmChg xmlns:pc226="http://schemas.microsoft.com/office/powerpoint/2022/06/main/command" chg="">
              <pc226:chgData name="Alicia Costante" userId="088730f9-fd58-499f-8459-bd7b32429f13" providerId="ADAL" clId="{60F6323A-9B8E-43A2-932F-16838F38F986}" dt="2024-06-06T13:48:28.525" v="740"/>
              <pc2:cmMkLst xmlns:pc2="http://schemas.microsoft.com/office/powerpoint/2019/9/main/command">
                <pc:docMk/>
                <pc:sldMk cId="1629100930" sldId="445"/>
                <pc2:cmMk id="{21173E09-05FD-4E74-9994-B8AE0B4831BF}"/>
              </pc2:cmMkLst>
              <pc226:cmRplyChg chg="add">
                <pc226:chgData name="Alicia Costante" userId="088730f9-fd58-499f-8459-bd7b32429f13" providerId="ADAL" clId="{60F6323A-9B8E-43A2-932F-16838F38F986}" dt="2024-06-06T13:48:28.525" v="740"/>
                <pc2:cmRplyMkLst xmlns:pc2="http://schemas.microsoft.com/office/powerpoint/2019/9/main/command">
                  <pc:docMk/>
                  <pc:sldMk cId="1629100930" sldId="445"/>
                  <pc2:cmMk id="{21173E09-05FD-4E74-9994-B8AE0B4831BF}"/>
                  <pc2:cmRplyMk id="{CAD4E334-67D6-43F1-9C4C-98931FD2CE13}"/>
                </pc2:cmRplyMkLst>
              </pc226:cmRplyChg>
            </pc226:cmChg>
          </p:ext>
        </pc:extLst>
      </pc:sldChg>
    </pc:docChg>
  </pc:docChgLst>
  <pc:docChgLst>
    <pc:chgData name="Kennedy-Yee, Carol" userId="b448f05e-9d95-41d1-a36c-f2fb5d9947b0" providerId="ADAL" clId="{9206AB9C-42FF-4A77-B5EF-F3A13EB969C5}"/>
    <pc:docChg chg="undo custSel modSld">
      <pc:chgData name="Kennedy-Yee, Carol" userId="b448f05e-9d95-41d1-a36c-f2fb5d9947b0" providerId="ADAL" clId="{9206AB9C-42FF-4A77-B5EF-F3A13EB969C5}" dt="2024-06-14T13:25:25.465" v="103"/>
      <pc:docMkLst>
        <pc:docMk/>
      </pc:docMkLst>
      <pc:sldChg chg="addCm">
        <pc:chgData name="Kennedy-Yee, Carol" userId="b448f05e-9d95-41d1-a36c-f2fb5d9947b0" providerId="ADAL" clId="{9206AB9C-42FF-4A77-B5EF-F3A13EB969C5}" dt="2024-06-14T12:45:53.419" v="72"/>
        <pc:sldMkLst>
          <pc:docMk/>
          <pc:sldMk cId="1255948979" sldId="430"/>
        </pc:sldMkLst>
        <pc:extLst>
          <p:ext xmlns:p="http://schemas.openxmlformats.org/presentationml/2006/main" uri="{D6D511B9-2390-475A-947B-AFAB55BFBCF1}">
            <pc226:cmChg xmlns:pc226="http://schemas.microsoft.com/office/powerpoint/2022/06/main/command" chg="add">
              <pc226:chgData name="Kennedy-Yee, Carol" userId="b448f05e-9d95-41d1-a36c-f2fb5d9947b0" providerId="ADAL" clId="{9206AB9C-42FF-4A77-B5EF-F3A13EB969C5}" dt="2024-06-14T12:45:53.419" v="72"/>
              <pc2:cmMkLst xmlns:pc2="http://schemas.microsoft.com/office/powerpoint/2019/9/main/command">
                <pc:docMk/>
                <pc:sldMk cId="1255948979" sldId="430"/>
                <pc2:cmMk id="{75CD0A0B-EE06-4806-AD62-6E9324983E6C}"/>
              </pc2:cmMkLst>
            </pc226:cmChg>
            <pc226:cmChg xmlns:pc226="http://schemas.microsoft.com/office/powerpoint/2022/06/main/command" chg="add">
              <pc226:chgData name="Kennedy-Yee, Carol" userId="b448f05e-9d95-41d1-a36c-f2fb5d9947b0" providerId="ADAL" clId="{9206AB9C-42FF-4A77-B5EF-F3A13EB969C5}" dt="2024-06-14T12:40:29.380" v="69"/>
              <pc2:cmMkLst xmlns:pc2="http://schemas.microsoft.com/office/powerpoint/2019/9/main/command">
                <pc:docMk/>
                <pc:sldMk cId="1255948979" sldId="430"/>
                <pc2:cmMk id="{F68BC458-CBC3-47EB-A572-3574BB25D9A1}"/>
              </pc2:cmMkLst>
            </pc226:cmChg>
          </p:ext>
        </pc:extLst>
      </pc:sldChg>
      <pc:sldChg chg="modSp mod addCm delCm modCm">
        <pc:chgData name="Kennedy-Yee, Carol" userId="b448f05e-9d95-41d1-a36c-f2fb5d9947b0" providerId="ADAL" clId="{9206AB9C-42FF-4A77-B5EF-F3A13EB969C5}" dt="2024-06-14T13:09:19.611" v="90" actId="20577"/>
        <pc:sldMkLst>
          <pc:docMk/>
          <pc:sldMk cId="3428614473" sldId="433"/>
        </pc:sldMkLst>
        <pc:spChg chg="mod">
          <ac:chgData name="Kennedy-Yee, Carol" userId="b448f05e-9d95-41d1-a36c-f2fb5d9947b0" providerId="ADAL" clId="{9206AB9C-42FF-4A77-B5EF-F3A13EB969C5}" dt="2024-06-14T13:09:19.611" v="90" actId="20577"/>
          <ac:spMkLst>
            <pc:docMk/>
            <pc:sldMk cId="3428614473" sldId="433"/>
            <ac:spMk id="8" creationId="{A1F348AD-D581-E432-F895-938605C0CDDE}"/>
          </ac:spMkLst>
        </pc:spChg>
        <pc:extLst>
          <p:ext xmlns:p="http://schemas.openxmlformats.org/presentationml/2006/main" uri="{D6D511B9-2390-475A-947B-AFAB55BFBCF1}">
            <pc226:cmChg xmlns:pc226="http://schemas.microsoft.com/office/powerpoint/2022/06/main/command" chg="add">
              <pc226:chgData name="Kennedy-Yee, Carol" userId="b448f05e-9d95-41d1-a36c-f2fb5d9947b0" providerId="ADAL" clId="{9206AB9C-42FF-4A77-B5EF-F3A13EB969C5}" dt="2024-06-14T12:49:15.318" v="74"/>
              <pc2:cmMkLst xmlns:pc2="http://schemas.microsoft.com/office/powerpoint/2019/9/main/command">
                <pc:docMk/>
                <pc:sldMk cId="3428614473" sldId="433"/>
                <pc2:cmMk id="{2C401916-9E76-40C0-A96B-1447883CE863}"/>
              </pc2:cmMkLst>
            </pc226:cmChg>
            <pc226:cmChg xmlns:pc226="http://schemas.microsoft.com/office/powerpoint/2022/06/main/command" chg="add">
              <pc226:chgData name="Kennedy-Yee, Carol" userId="b448f05e-9d95-41d1-a36c-f2fb5d9947b0" providerId="ADAL" clId="{9206AB9C-42FF-4A77-B5EF-F3A13EB969C5}" dt="2024-06-14T13:05:31.847" v="86"/>
              <pc2:cmMkLst xmlns:pc2="http://schemas.microsoft.com/office/powerpoint/2019/9/main/command">
                <pc:docMk/>
                <pc:sldMk cId="3428614473" sldId="433"/>
                <pc2:cmMk id="{EAFB836E-579B-4748-AFBF-4FADC15EE0CC}"/>
              </pc2:cmMkLst>
            </pc226:cmChg>
            <pc226:cmChg xmlns:pc226="http://schemas.microsoft.com/office/powerpoint/2022/06/main/command" chg="add">
              <pc226:chgData name="Kennedy-Yee, Carol" userId="b448f05e-9d95-41d1-a36c-f2fb5d9947b0" providerId="ADAL" clId="{9206AB9C-42FF-4A77-B5EF-F3A13EB969C5}" dt="2024-06-14T12:54:34.424" v="78"/>
              <pc2:cmMkLst xmlns:pc2="http://schemas.microsoft.com/office/powerpoint/2019/9/main/command">
                <pc:docMk/>
                <pc:sldMk cId="3428614473" sldId="433"/>
                <pc2:cmMk id="{081C0C73-0EEF-4875-851E-F2D84623AB71}"/>
              </pc2:cmMkLst>
            </pc226:cmChg>
            <pc226:cmChg xmlns:pc226="http://schemas.microsoft.com/office/powerpoint/2022/06/main/command" chg="add del">
              <pc226:chgData name="Kennedy-Yee, Carol" userId="b448f05e-9d95-41d1-a36c-f2fb5d9947b0" providerId="ADAL" clId="{9206AB9C-42FF-4A77-B5EF-F3A13EB969C5}" dt="2024-06-14T12:54:12.726" v="77"/>
              <pc2:cmMkLst xmlns:pc2="http://schemas.microsoft.com/office/powerpoint/2019/9/main/command">
                <pc:docMk/>
                <pc:sldMk cId="3428614473" sldId="433"/>
                <pc2:cmMk id="{09025FA2-E9A8-4532-B087-AB9AA2C7C37B}"/>
              </pc2:cmMkLst>
            </pc226:cmChg>
            <pc226:cmChg xmlns:pc226="http://schemas.microsoft.com/office/powerpoint/2022/06/main/command" chg="add mod">
              <pc226:chgData name="Kennedy-Yee, Carol" userId="b448f05e-9d95-41d1-a36c-f2fb5d9947b0" providerId="ADAL" clId="{9206AB9C-42FF-4A77-B5EF-F3A13EB969C5}" dt="2024-06-14T13:09:19.611" v="90" actId="20577"/>
              <pc2:cmMkLst xmlns:pc2="http://schemas.microsoft.com/office/powerpoint/2019/9/main/command">
                <pc:docMk/>
                <pc:sldMk cId="3428614473" sldId="433"/>
                <pc2:cmMk id="{655B00E4-7C77-4ECF-8CDB-B846C0146E20}"/>
              </pc2:cmMkLst>
            </pc226:cmChg>
            <pc226:cmChg xmlns:pc226="http://schemas.microsoft.com/office/powerpoint/2022/06/main/command" chg="add">
              <pc226:chgData name="Kennedy-Yee, Carol" userId="b448f05e-9d95-41d1-a36c-f2fb5d9947b0" providerId="ADAL" clId="{9206AB9C-42FF-4A77-B5EF-F3A13EB969C5}" dt="2024-06-14T12:54:54.247" v="79"/>
              <pc2:cmMkLst xmlns:pc2="http://schemas.microsoft.com/office/powerpoint/2019/9/main/command">
                <pc:docMk/>
                <pc:sldMk cId="3428614473" sldId="433"/>
                <pc2:cmMk id="{88C528E9-4E3B-461C-A25F-75B770FD0D9D}"/>
              </pc2:cmMkLst>
            </pc226:cmChg>
          </p:ext>
        </pc:extLst>
      </pc:sldChg>
      <pc:sldChg chg="addCm">
        <pc:chgData name="Kennedy-Yee, Carol" userId="b448f05e-9d95-41d1-a36c-f2fb5d9947b0" providerId="ADAL" clId="{9206AB9C-42FF-4A77-B5EF-F3A13EB969C5}" dt="2024-06-14T13:12:36.822" v="94"/>
        <pc:sldMkLst>
          <pc:docMk/>
          <pc:sldMk cId="1150432053" sldId="435"/>
        </pc:sldMkLst>
        <pc:extLst>
          <p:ext xmlns:p="http://schemas.openxmlformats.org/presentationml/2006/main" uri="{D6D511B9-2390-475A-947B-AFAB55BFBCF1}">
            <pc226:cmChg xmlns:pc226="http://schemas.microsoft.com/office/powerpoint/2022/06/main/command" chg="add">
              <pc226:chgData name="Kennedy-Yee, Carol" userId="b448f05e-9d95-41d1-a36c-f2fb5d9947b0" providerId="ADAL" clId="{9206AB9C-42FF-4A77-B5EF-F3A13EB969C5}" dt="2024-06-14T13:12:36.822" v="94"/>
              <pc2:cmMkLst xmlns:pc2="http://schemas.microsoft.com/office/powerpoint/2019/9/main/command">
                <pc:docMk/>
                <pc:sldMk cId="1150432053" sldId="435"/>
                <pc2:cmMk id="{87F6E935-EA57-41C4-AA24-AB68F6B40F4E}"/>
              </pc2:cmMkLst>
            </pc226:cmChg>
            <pc226:cmChg xmlns:pc226="http://schemas.microsoft.com/office/powerpoint/2022/06/main/command" chg="add">
              <pc226:chgData name="Kennedy-Yee, Carol" userId="b448f05e-9d95-41d1-a36c-f2fb5d9947b0" providerId="ADAL" clId="{9206AB9C-42FF-4A77-B5EF-F3A13EB969C5}" dt="2024-06-14T13:12:14.781" v="93"/>
              <pc2:cmMkLst xmlns:pc2="http://schemas.microsoft.com/office/powerpoint/2019/9/main/command">
                <pc:docMk/>
                <pc:sldMk cId="1150432053" sldId="435"/>
                <pc2:cmMk id="{C1747A36-EBD3-4E02-A84D-9FAF3CB9D11F}"/>
              </pc2:cmMkLst>
            </pc226:cmChg>
          </p:ext>
        </pc:extLst>
      </pc:sldChg>
      <pc:sldChg chg="addCm">
        <pc:chgData name="Kennedy-Yee, Carol" userId="b448f05e-9d95-41d1-a36c-f2fb5d9947b0" providerId="ADAL" clId="{9206AB9C-42FF-4A77-B5EF-F3A13EB969C5}" dt="2024-06-14T12:55:12.379" v="80"/>
        <pc:sldMkLst>
          <pc:docMk/>
          <pc:sldMk cId="1984173338" sldId="438"/>
        </pc:sldMkLst>
        <pc:extLst>
          <p:ext xmlns:p="http://schemas.openxmlformats.org/presentationml/2006/main" uri="{D6D511B9-2390-475A-947B-AFAB55BFBCF1}">
            <pc226:cmChg xmlns:pc226="http://schemas.microsoft.com/office/powerpoint/2022/06/main/command" chg="add">
              <pc226:chgData name="Kennedy-Yee, Carol" userId="b448f05e-9d95-41d1-a36c-f2fb5d9947b0" providerId="ADAL" clId="{9206AB9C-42FF-4A77-B5EF-F3A13EB969C5}" dt="2024-06-14T12:47:57.694" v="73"/>
              <pc2:cmMkLst xmlns:pc2="http://schemas.microsoft.com/office/powerpoint/2019/9/main/command">
                <pc:docMk/>
                <pc:sldMk cId="1984173338" sldId="438"/>
                <pc2:cmMk id="{540E5332-9E11-4949-B336-6550F9D68BA2}"/>
              </pc2:cmMkLst>
            </pc226:cmChg>
            <pc226:cmChg xmlns:pc226="http://schemas.microsoft.com/office/powerpoint/2022/06/main/command" chg="add">
              <pc226:chgData name="Kennedy-Yee, Carol" userId="b448f05e-9d95-41d1-a36c-f2fb5d9947b0" providerId="ADAL" clId="{9206AB9C-42FF-4A77-B5EF-F3A13EB969C5}" dt="2024-06-14T12:55:12.379" v="80"/>
              <pc2:cmMkLst xmlns:pc2="http://schemas.microsoft.com/office/powerpoint/2019/9/main/command">
                <pc:docMk/>
                <pc:sldMk cId="1984173338" sldId="438"/>
                <pc2:cmMk id="{E9747495-F329-44F2-A08E-408033B4C5BE}"/>
              </pc2:cmMkLst>
            </pc226:cmChg>
            <pc226:cmChg xmlns:pc226="http://schemas.microsoft.com/office/powerpoint/2022/06/main/command" chg="add">
              <pc226:chgData name="Kennedy-Yee, Carol" userId="b448f05e-9d95-41d1-a36c-f2fb5d9947b0" providerId="ADAL" clId="{9206AB9C-42FF-4A77-B5EF-F3A13EB969C5}" dt="2024-06-14T12:42:12.708" v="70"/>
              <pc2:cmMkLst xmlns:pc2="http://schemas.microsoft.com/office/powerpoint/2019/9/main/command">
                <pc:docMk/>
                <pc:sldMk cId="1984173338" sldId="438"/>
                <pc2:cmMk id="{D81071E7-83D2-40D6-9BA4-7D7171EE913E}"/>
              </pc2:cmMkLst>
            </pc226:cmChg>
          </p:ext>
        </pc:extLst>
      </pc:sldChg>
      <pc:sldChg chg="addCm modCm">
        <pc:chgData name="Kennedy-Yee, Carol" userId="b448f05e-9d95-41d1-a36c-f2fb5d9947b0" providerId="ADAL" clId="{9206AB9C-42FF-4A77-B5EF-F3A13EB969C5}" dt="2024-06-14T13:22:53.446" v="100"/>
        <pc:sldMkLst>
          <pc:docMk/>
          <pc:sldMk cId="1288176306" sldId="439"/>
        </pc:sldMkLst>
        <pc:extLst>
          <p:ext xmlns:p="http://schemas.openxmlformats.org/presentationml/2006/main" uri="{D6D511B9-2390-475A-947B-AFAB55BFBCF1}">
            <pc226:cmChg xmlns:pc226="http://schemas.microsoft.com/office/powerpoint/2022/06/main/command" chg="add mod">
              <pc226:chgData name="Kennedy-Yee, Carol" userId="b448f05e-9d95-41d1-a36c-f2fb5d9947b0" providerId="ADAL" clId="{9206AB9C-42FF-4A77-B5EF-F3A13EB969C5}" dt="2024-06-14T13:22:53.446" v="100"/>
              <pc2:cmMkLst xmlns:pc2="http://schemas.microsoft.com/office/powerpoint/2019/9/main/command">
                <pc:docMk/>
                <pc:sldMk cId="1288176306" sldId="439"/>
                <pc2:cmMk id="{4F983673-B6DF-465C-9050-66802919B46D}"/>
              </pc2:cmMkLst>
            </pc226:cmChg>
            <pc226:cmChg xmlns:pc226="http://schemas.microsoft.com/office/powerpoint/2022/06/main/command" chg="add">
              <pc226:chgData name="Kennedy-Yee, Carol" userId="b448f05e-9d95-41d1-a36c-f2fb5d9947b0" providerId="ADAL" clId="{9206AB9C-42FF-4A77-B5EF-F3A13EB969C5}" dt="2024-06-14T13:21:30.322" v="98"/>
              <pc2:cmMkLst xmlns:pc2="http://schemas.microsoft.com/office/powerpoint/2019/9/main/command">
                <pc:docMk/>
                <pc:sldMk cId="1288176306" sldId="439"/>
                <pc2:cmMk id="{E07A81E5-74AD-4493-A042-B088B8DD107A}"/>
              </pc2:cmMkLst>
            </pc226:cmChg>
          </p:ext>
        </pc:extLst>
      </pc:sldChg>
      <pc:sldChg chg="modSp mod addCm modCm">
        <pc:chgData name="Kennedy-Yee, Carol" userId="b448f05e-9d95-41d1-a36c-f2fb5d9947b0" providerId="ADAL" clId="{9206AB9C-42FF-4A77-B5EF-F3A13EB969C5}" dt="2024-06-14T12:31:00.312" v="65"/>
        <pc:sldMkLst>
          <pc:docMk/>
          <pc:sldMk cId="2927061992" sldId="442"/>
        </pc:sldMkLst>
        <pc:spChg chg="mod">
          <ac:chgData name="Kennedy-Yee, Carol" userId="b448f05e-9d95-41d1-a36c-f2fb5d9947b0" providerId="ADAL" clId="{9206AB9C-42FF-4A77-B5EF-F3A13EB969C5}" dt="2024-06-14T12:18:52.847" v="46" actId="1035"/>
          <ac:spMkLst>
            <pc:docMk/>
            <pc:sldMk cId="2927061992" sldId="442"/>
            <ac:spMk id="11" creationId="{C444DDAB-94E7-E6C4-6C05-7C6F5FC606E1}"/>
          </ac:spMkLst>
        </pc:spChg>
        <pc:spChg chg="mod">
          <ac:chgData name="Kennedy-Yee, Carol" userId="b448f05e-9d95-41d1-a36c-f2fb5d9947b0" providerId="ADAL" clId="{9206AB9C-42FF-4A77-B5EF-F3A13EB969C5}" dt="2024-06-14T12:18:59.576" v="59" actId="1036"/>
          <ac:spMkLst>
            <pc:docMk/>
            <pc:sldMk cId="2927061992" sldId="442"/>
            <ac:spMk id="21" creationId="{A10FB48B-8A57-DFE7-21B4-D04FC62A1109}"/>
          </ac:spMkLst>
        </pc:spChg>
        <pc:spChg chg="mod">
          <ac:chgData name="Kennedy-Yee, Carol" userId="b448f05e-9d95-41d1-a36c-f2fb5d9947b0" providerId="ADAL" clId="{9206AB9C-42FF-4A77-B5EF-F3A13EB969C5}" dt="2024-06-14T11:21:28.343" v="27" actId="6549"/>
          <ac:spMkLst>
            <pc:docMk/>
            <pc:sldMk cId="2927061992" sldId="442"/>
            <ac:spMk id="24" creationId="{397E5AA8-FE08-5136-3453-4925E37D342E}"/>
          </ac:spMkLst>
        </pc:spChg>
        <pc:extLst>
          <p:ext xmlns:p="http://schemas.openxmlformats.org/presentationml/2006/main" uri="{D6D511B9-2390-475A-947B-AFAB55BFBCF1}">
            <pc226:cmChg xmlns:pc226="http://schemas.microsoft.com/office/powerpoint/2022/06/main/command" chg="add mod">
              <pc226:chgData name="Kennedy-Yee, Carol" userId="b448f05e-9d95-41d1-a36c-f2fb5d9947b0" providerId="ADAL" clId="{9206AB9C-42FF-4A77-B5EF-F3A13EB969C5}" dt="2024-06-13T18:26:39.011" v="23"/>
              <pc2:cmMkLst xmlns:pc2="http://schemas.microsoft.com/office/powerpoint/2019/9/main/command">
                <pc:docMk/>
                <pc:sldMk cId="2927061992" sldId="442"/>
                <pc2:cmMk id="{51AF060E-85D5-4AC6-992D-900840878A04}"/>
              </pc2:cmMkLst>
            </pc226:cmChg>
            <pc226:cmChg xmlns:pc226="http://schemas.microsoft.com/office/powerpoint/2022/06/main/command" chg="add">
              <pc226:chgData name="Kennedy-Yee, Carol" userId="b448f05e-9d95-41d1-a36c-f2fb5d9947b0" providerId="ADAL" clId="{9206AB9C-42FF-4A77-B5EF-F3A13EB969C5}" dt="2024-06-14T12:16:56.853" v="36"/>
              <pc2:cmMkLst xmlns:pc2="http://schemas.microsoft.com/office/powerpoint/2019/9/main/command">
                <pc:docMk/>
                <pc:sldMk cId="2927061992" sldId="442"/>
                <pc2:cmMk id="{14A10F27-BAF5-49BE-A624-E4C68235F424}"/>
              </pc2:cmMkLst>
            </pc226:cmChg>
            <pc226:cmChg xmlns:pc226="http://schemas.microsoft.com/office/powerpoint/2022/06/main/command" chg="add">
              <pc226:chgData name="Kennedy-Yee, Carol" userId="b448f05e-9d95-41d1-a36c-f2fb5d9947b0" providerId="ADAL" clId="{9206AB9C-42FF-4A77-B5EF-F3A13EB969C5}" dt="2024-06-14T12:14:19.890" v="35"/>
              <pc2:cmMkLst xmlns:pc2="http://schemas.microsoft.com/office/powerpoint/2019/9/main/command">
                <pc:docMk/>
                <pc:sldMk cId="2927061992" sldId="442"/>
                <pc2:cmMk id="{4806574E-4E76-453E-95E8-38EAA3A34664}"/>
              </pc2:cmMkLst>
            </pc226:cmChg>
            <pc226:cmChg xmlns:pc226="http://schemas.microsoft.com/office/powerpoint/2022/06/main/command" chg="add mod">
              <pc226:chgData name="Kennedy-Yee, Carol" userId="b448f05e-9d95-41d1-a36c-f2fb5d9947b0" providerId="ADAL" clId="{9206AB9C-42FF-4A77-B5EF-F3A13EB969C5}" dt="2024-06-14T11:19:53.916" v="24"/>
              <pc2:cmMkLst xmlns:pc2="http://schemas.microsoft.com/office/powerpoint/2019/9/main/command">
                <pc:docMk/>
                <pc:sldMk cId="2927061992" sldId="442"/>
                <pc2:cmMk id="{047FD060-C3D0-48E3-8669-2A9A6079F282}"/>
              </pc2:cmMkLst>
            </pc226:cmChg>
            <pc226:cmChg xmlns:pc226="http://schemas.microsoft.com/office/powerpoint/2022/06/main/command" chg="add mod">
              <pc226:chgData name="Kennedy-Yee, Carol" userId="b448f05e-9d95-41d1-a36c-f2fb5d9947b0" providerId="ADAL" clId="{9206AB9C-42FF-4A77-B5EF-F3A13EB969C5}" dt="2024-06-14T11:21:28.343" v="27" actId="6549"/>
              <pc2:cmMkLst xmlns:pc2="http://schemas.microsoft.com/office/powerpoint/2019/9/main/command">
                <pc:docMk/>
                <pc:sldMk cId="2927061992" sldId="442"/>
                <pc2:cmMk id="{BEC9867D-9D57-4B87-9C84-3EA0A5B1D429}"/>
              </pc2:cmMkLst>
            </pc226:cmChg>
            <pc226:cmChg xmlns:pc226="http://schemas.microsoft.com/office/powerpoint/2022/06/main/command" chg="mod">
              <pc226:chgData name="Kennedy-Yee, Carol" userId="b448f05e-9d95-41d1-a36c-f2fb5d9947b0" providerId="ADAL" clId="{9206AB9C-42FF-4A77-B5EF-F3A13EB969C5}" dt="2024-06-13T18:12:22.099" v="4" actId="6549"/>
              <pc2:cmMkLst xmlns:pc2="http://schemas.microsoft.com/office/powerpoint/2019/9/main/command">
                <pc:docMk/>
                <pc:sldMk cId="2927061992" sldId="442"/>
                <pc2:cmMk id="{3A9821A4-BD14-4BD8-B073-10D285A75662}"/>
              </pc2:cmMkLst>
            </pc226:cmChg>
            <pc226:cmChg xmlns:pc226="http://schemas.microsoft.com/office/powerpoint/2022/06/main/command" chg="add mod">
              <pc226:chgData name="Kennedy-Yee, Carol" userId="b448f05e-9d95-41d1-a36c-f2fb5d9947b0" providerId="ADAL" clId="{9206AB9C-42FF-4A77-B5EF-F3A13EB969C5}" dt="2024-06-13T18:12:22.099" v="4" actId="6549"/>
              <pc2:cmMkLst xmlns:pc2="http://schemas.microsoft.com/office/powerpoint/2019/9/main/command">
                <pc:docMk/>
                <pc:sldMk cId="2927061992" sldId="442"/>
                <pc2:cmMk id="{6BBE7CA8-DD87-4585-A888-64D3532C827F}"/>
              </pc2:cmMkLst>
            </pc226:cmChg>
            <pc226:cmChg xmlns:pc226="http://schemas.microsoft.com/office/powerpoint/2022/06/main/command" chg="mod">
              <pc226:chgData name="Kennedy-Yee, Carol" userId="b448f05e-9d95-41d1-a36c-f2fb5d9947b0" providerId="ADAL" clId="{9206AB9C-42FF-4A77-B5EF-F3A13EB969C5}" dt="2024-06-14T11:21:28.343" v="27" actId="6549"/>
              <pc2:cmMkLst xmlns:pc2="http://schemas.microsoft.com/office/powerpoint/2019/9/main/command">
                <pc:docMk/>
                <pc:sldMk cId="2927061992" sldId="442"/>
                <pc2:cmMk id="{06C6F6AE-AD7B-4CCC-BFDF-71FEF35B9BA6}"/>
              </pc2:cmMkLst>
            </pc226:cmChg>
            <pc226:cmChg xmlns:pc226="http://schemas.microsoft.com/office/powerpoint/2022/06/main/command" chg="add mod">
              <pc226:chgData name="Kennedy-Yee, Carol" userId="b448f05e-9d95-41d1-a36c-f2fb5d9947b0" providerId="ADAL" clId="{9206AB9C-42FF-4A77-B5EF-F3A13EB969C5}" dt="2024-06-13T18:12:22.099" v="4" actId="6549"/>
              <pc2:cmMkLst xmlns:pc2="http://schemas.microsoft.com/office/powerpoint/2019/9/main/command">
                <pc:docMk/>
                <pc:sldMk cId="2927061992" sldId="442"/>
                <pc2:cmMk id="{354F1AB0-8D89-4429-87BA-43CB70EEC4ED}"/>
              </pc2:cmMkLst>
            </pc226:cmChg>
            <pc226:cmChg xmlns:pc226="http://schemas.microsoft.com/office/powerpoint/2022/06/main/command" chg="add mod">
              <pc226:chgData name="Kennedy-Yee, Carol" userId="b448f05e-9d95-41d1-a36c-f2fb5d9947b0" providerId="ADAL" clId="{9206AB9C-42FF-4A77-B5EF-F3A13EB969C5}" dt="2024-06-14T12:31:00.312" v="65"/>
              <pc2:cmMkLst xmlns:pc2="http://schemas.microsoft.com/office/powerpoint/2019/9/main/command">
                <pc:docMk/>
                <pc:sldMk cId="2927061992" sldId="442"/>
                <pc2:cmMk id="{B0728BBC-2C8C-48A6-853A-4692BADF4AB3}"/>
              </pc2:cmMkLst>
            </pc226:cmChg>
            <pc226:cmChg xmlns:pc226="http://schemas.microsoft.com/office/powerpoint/2022/06/main/command" chg="mod">
              <pc226:chgData name="Kennedy-Yee, Carol" userId="b448f05e-9d95-41d1-a36c-f2fb5d9947b0" providerId="ADAL" clId="{9206AB9C-42FF-4A77-B5EF-F3A13EB969C5}" dt="2024-06-13T18:12:22.099" v="4" actId="6549"/>
              <pc2:cmMkLst xmlns:pc2="http://schemas.microsoft.com/office/powerpoint/2019/9/main/command">
                <pc:docMk/>
                <pc:sldMk cId="2927061992" sldId="442"/>
                <pc2:cmMk id="{4972FFC2-E830-4052-BAF1-0B9318FB7A89}"/>
              </pc2:cmMkLst>
            </pc226:cmChg>
            <pc226:cmChg xmlns:pc226="http://schemas.microsoft.com/office/powerpoint/2022/06/main/command" chg="add">
              <pc226:chgData name="Kennedy-Yee, Carol" userId="b448f05e-9d95-41d1-a36c-f2fb5d9947b0" providerId="ADAL" clId="{9206AB9C-42FF-4A77-B5EF-F3A13EB969C5}" dt="2024-06-14T12:18:34.049" v="38"/>
              <pc2:cmMkLst xmlns:pc2="http://schemas.microsoft.com/office/powerpoint/2019/9/main/command">
                <pc:docMk/>
                <pc:sldMk cId="2927061992" sldId="442"/>
                <pc2:cmMk id="{43DFC1D3-2358-48F7-A116-6C6765670E63}"/>
              </pc2:cmMkLst>
            </pc226:cmChg>
            <pc226:cmChg xmlns:pc226="http://schemas.microsoft.com/office/powerpoint/2022/06/main/command" chg="add mod">
              <pc226:chgData name="Kennedy-Yee, Carol" userId="b448f05e-9d95-41d1-a36c-f2fb5d9947b0" providerId="ADAL" clId="{9206AB9C-42FF-4A77-B5EF-F3A13EB969C5}" dt="2024-06-14T12:22:19.773" v="61"/>
              <pc2:cmMkLst xmlns:pc2="http://schemas.microsoft.com/office/powerpoint/2019/9/main/command">
                <pc:docMk/>
                <pc:sldMk cId="2927061992" sldId="442"/>
                <pc2:cmMk id="{4EF386E2-F1E6-4A80-B212-9560A708F9AC}"/>
              </pc2:cmMkLst>
            </pc226:cmChg>
          </p:ext>
        </pc:extLst>
      </pc:sldChg>
      <pc:sldChg chg="addCm delCm modCm">
        <pc:chgData name="Kennedy-Yee, Carol" userId="b448f05e-9d95-41d1-a36c-f2fb5d9947b0" providerId="ADAL" clId="{9206AB9C-42FF-4A77-B5EF-F3A13EB969C5}" dt="2024-06-14T12:27:20.213" v="64"/>
        <pc:sldMkLst>
          <pc:docMk/>
          <pc:sldMk cId="2727087744" sldId="443"/>
        </pc:sldMkLst>
        <pc:extLst>
          <p:ext xmlns:p="http://schemas.openxmlformats.org/presentationml/2006/main" uri="{D6D511B9-2390-475A-947B-AFAB55BFBCF1}">
            <pc226:cmChg xmlns:pc226="http://schemas.microsoft.com/office/powerpoint/2022/06/main/command" chg="add mod">
              <pc226:chgData name="Kennedy-Yee, Carol" userId="b448f05e-9d95-41d1-a36c-f2fb5d9947b0" providerId="ADAL" clId="{9206AB9C-42FF-4A77-B5EF-F3A13EB969C5}" dt="2024-06-14T12:27:20.213" v="64"/>
              <pc2:cmMkLst xmlns:pc2="http://schemas.microsoft.com/office/powerpoint/2019/9/main/command">
                <pc:docMk/>
                <pc:sldMk cId="2727087744" sldId="443"/>
                <pc2:cmMk id="{CC440C04-4892-497B-A9A9-AE30D36B67E9}"/>
              </pc2:cmMkLst>
            </pc226:cmChg>
            <pc226:cmChg xmlns:pc226="http://schemas.microsoft.com/office/powerpoint/2022/06/main/command" chg="add">
              <pc226:chgData name="Kennedy-Yee, Carol" userId="b448f05e-9d95-41d1-a36c-f2fb5d9947b0" providerId="ADAL" clId="{9206AB9C-42FF-4A77-B5EF-F3A13EB969C5}" dt="2024-06-13T18:18:38.366" v="7"/>
              <pc2:cmMkLst xmlns:pc2="http://schemas.microsoft.com/office/powerpoint/2019/9/main/command">
                <pc:docMk/>
                <pc:sldMk cId="2727087744" sldId="443"/>
                <pc2:cmMk id="{9E4D0264-9B35-4630-84EA-F53D6655D9F4}"/>
              </pc2:cmMkLst>
            </pc226:cmChg>
            <pc226:cmChg xmlns:pc226="http://schemas.microsoft.com/office/powerpoint/2022/06/main/command" chg="add del">
              <pc226:chgData name="Kennedy-Yee, Carol" userId="b448f05e-9d95-41d1-a36c-f2fb5d9947b0" providerId="ADAL" clId="{9206AB9C-42FF-4A77-B5EF-F3A13EB969C5}" dt="2024-06-14T11:23:30.394" v="28"/>
              <pc2:cmMkLst xmlns:pc2="http://schemas.microsoft.com/office/powerpoint/2019/9/main/command">
                <pc:docMk/>
                <pc:sldMk cId="2727087744" sldId="443"/>
                <pc2:cmMk id="{0689D0A7-5013-43D1-AE1E-F90228BA1D5E}"/>
              </pc2:cmMkLst>
            </pc226:cmChg>
            <pc226:cmChg xmlns:pc226="http://schemas.microsoft.com/office/powerpoint/2022/06/main/command" chg="add mod">
              <pc226:chgData name="Kennedy-Yee, Carol" userId="b448f05e-9d95-41d1-a36c-f2fb5d9947b0" providerId="ADAL" clId="{9206AB9C-42FF-4A77-B5EF-F3A13EB969C5}" dt="2024-06-13T18:23:00.040" v="11"/>
              <pc2:cmMkLst xmlns:pc2="http://schemas.microsoft.com/office/powerpoint/2019/9/main/command">
                <pc:docMk/>
                <pc:sldMk cId="2727087744" sldId="443"/>
                <pc2:cmMk id="{57B6B2EC-431C-4C0A-B113-AC149FCD9B77}"/>
              </pc2:cmMkLst>
            </pc226:cmChg>
            <pc226:cmChg xmlns:pc226="http://schemas.microsoft.com/office/powerpoint/2022/06/main/command" chg="add">
              <pc226:chgData name="Kennedy-Yee, Carol" userId="b448f05e-9d95-41d1-a36c-f2fb5d9947b0" providerId="ADAL" clId="{9206AB9C-42FF-4A77-B5EF-F3A13EB969C5}" dt="2024-06-13T18:17:50.661" v="6"/>
              <pc2:cmMkLst xmlns:pc2="http://schemas.microsoft.com/office/powerpoint/2019/9/main/command">
                <pc:docMk/>
                <pc:sldMk cId="2727087744" sldId="443"/>
                <pc2:cmMk id="{C955C1F0-EBCE-426E-A49F-98553648F020}"/>
              </pc2:cmMkLst>
            </pc226:cmChg>
            <pc226:cmChg xmlns:pc226="http://schemas.microsoft.com/office/powerpoint/2022/06/main/command" chg="add mod">
              <pc226:chgData name="Kennedy-Yee, Carol" userId="b448f05e-9d95-41d1-a36c-f2fb5d9947b0" providerId="ADAL" clId="{9206AB9C-42FF-4A77-B5EF-F3A13EB969C5}" dt="2024-06-14T12:25:05.618" v="62"/>
              <pc2:cmMkLst xmlns:pc2="http://schemas.microsoft.com/office/powerpoint/2019/9/main/command">
                <pc:docMk/>
                <pc:sldMk cId="2727087744" sldId="443"/>
                <pc2:cmMk id="{0162D5F7-0FBF-4F4A-BCE7-2F0B8D0EEE71}"/>
              </pc2:cmMkLst>
            </pc226:cmChg>
          </p:ext>
        </pc:extLst>
      </pc:sldChg>
      <pc:sldChg chg="addCm modCm">
        <pc:chgData name="Kennedy-Yee, Carol" userId="b448f05e-9d95-41d1-a36c-f2fb5d9947b0" providerId="ADAL" clId="{9206AB9C-42FF-4A77-B5EF-F3A13EB969C5}" dt="2024-06-14T12:35:40.823" v="67"/>
        <pc:sldMkLst>
          <pc:docMk/>
          <pc:sldMk cId="3237837791" sldId="444"/>
        </pc:sldMkLst>
        <pc:extLst>
          <p:ext xmlns:p="http://schemas.openxmlformats.org/presentationml/2006/main" uri="{D6D511B9-2390-475A-947B-AFAB55BFBCF1}">
            <pc226:cmChg xmlns:pc226="http://schemas.microsoft.com/office/powerpoint/2022/06/main/command" chg="add">
              <pc226:chgData name="Kennedy-Yee, Carol" userId="b448f05e-9d95-41d1-a36c-f2fb5d9947b0" providerId="ADAL" clId="{9206AB9C-42FF-4A77-B5EF-F3A13EB969C5}" dt="2024-06-14T12:09:26.331" v="31"/>
              <pc2:cmMkLst xmlns:pc2="http://schemas.microsoft.com/office/powerpoint/2019/9/main/command">
                <pc:docMk/>
                <pc:sldMk cId="3237837791" sldId="444"/>
                <pc2:cmMk id="{706E4F2C-2205-4E9F-90F4-7C6D295D629A}"/>
              </pc2:cmMkLst>
            </pc226:cmChg>
            <pc226:cmChg xmlns:pc226="http://schemas.microsoft.com/office/powerpoint/2022/06/main/command" chg="add mod">
              <pc226:chgData name="Kennedy-Yee, Carol" userId="b448f05e-9d95-41d1-a36c-f2fb5d9947b0" providerId="ADAL" clId="{9206AB9C-42FF-4A77-B5EF-F3A13EB969C5}" dt="2024-06-14T12:13:15.676" v="34"/>
              <pc2:cmMkLst xmlns:pc2="http://schemas.microsoft.com/office/powerpoint/2019/9/main/command">
                <pc:docMk/>
                <pc:sldMk cId="3237837791" sldId="444"/>
                <pc2:cmMk id="{C62B512C-F332-40F7-8C95-39D3252A1D35}"/>
              </pc2:cmMkLst>
            </pc226:cmChg>
            <pc226:cmChg xmlns:pc226="http://schemas.microsoft.com/office/powerpoint/2022/06/main/command" chg="add">
              <pc226:chgData name="Kennedy-Yee, Carol" userId="b448f05e-9d95-41d1-a36c-f2fb5d9947b0" providerId="ADAL" clId="{9206AB9C-42FF-4A77-B5EF-F3A13EB969C5}" dt="2024-06-14T12:35:40.823" v="67"/>
              <pc2:cmMkLst xmlns:pc2="http://schemas.microsoft.com/office/powerpoint/2019/9/main/command">
                <pc:docMk/>
                <pc:sldMk cId="3237837791" sldId="444"/>
                <pc2:cmMk id="{20B2DA76-8B30-46B3-B7A4-6DD799AC1BA1}"/>
              </pc2:cmMkLst>
            </pc226:cmChg>
            <pc226:cmChg xmlns:pc226="http://schemas.microsoft.com/office/powerpoint/2022/06/main/command" chg="add">
              <pc226:chgData name="Kennedy-Yee, Carol" userId="b448f05e-9d95-41d1-a36c-f2fb5d9947b0" providerId="ADAL" clId="{9206AB9C-42FF-4A77-B5EF-F3A13EB969C5}" dt="2024-06-14T11:27:02.342" v="30"/>
              <pc2:cmMkLst xmlns:pc2="http://schemas.microsoft.com/office/powerpoint/2019/9/main/command">
                <pc:docMk/>
                <pc:sldMk cId="3237837791" sldId="444"/>
                <pc2:cmMk id="{6E9B0AA6-EDA3-455C-83E6-653C1F56FB9A}"/>
              </pc2:cmMkLst>
            </pc226:cmChg>
            <pc226:cmChg xmlns:pc226="http://schemas.microsoft.com/office/powerpoint/2022/06/main/command" chg="add mod">
              <pc226:chgData name="Kennedy-Yee, Carol" userId="b448f05e-9d95-41d1-a36c-f2fb5d9947b0" providerId="ADAL" clId="{9206AB9C-42FF-4A77-B5EF-F3A13EB969C5}" dt="2024-06-14T12:12:27.721" v="33"/>
              <pc2:cmMkLst xmlns:pc2="http://schemas.microsoft.com/office/powerpoint/2019/9/main/command">
                <pc:docMk/>
                <pc:sldMk cId="3237837791" sldId="444"/>
                <pc2:cmMk id="{CCE2D7A8-C6C7-4D92-982D-EA3D82FB8296}"/>
              </pc2:cmMkLst>
            </pc226:cmChg>
            <pc226:cmChg xmlns:pc226="http://schemas.microsoft.com/office/powerpoint/2022/06/main/command" chg="add">
              <pc226:chgData name="Kennedy-Yee, Carol" userId="b448f05e-9d95-41d1-a36c-f2fb5d9947b0" providerId="ADAL" clId="{9206AB9C-42FF-4A77-B5EF-F3A13EB969C5}" dt="2024-06-14T12:34:01.156" v="66"/>
              <pc2:cmMkLst xmlns:pc2="http://schemas.microsoft.com/office/powerpoint/2019/9/main/command">
                <pc:docMk/>
                <pc:sldMk cId="3237837791" sldId="444"/>
                <pc2:cmMk id="{3551EDBE-3066-4506-9E0E-FC3395298291}"/>
              </pc2:cmMkLst>
            </pc226:cmChg>
          </p:ext>
        </pc:extLst>
      </pc:sldChg>
      <pc:sldChg chg="addCm">
        <pc:chgData name="Kennedy-Yee, Carol" userId="b448f05e-9d95-41d1-a36c-f2fb5d9947b0" providerId="ADAL" clId="{9206AB9C-42FF-4A77-B5EF-F3A13EB969C5}" dt="2024-06-14T12:43:39.996" v="71"/>
        <pc:sldMkLst>
          <pc:docMk/>
          <pc:sldMk cId="1629100930" sldId="445"/>
        </pc:sldMkLst>
        <pc:extLst>
          <p:ext xmlns:p="http://schemas.openxmlformats.org/presentationml/2006/main" uri="{D6D511B9-2390-475A-947B-AFAB55BFBCF1}">
            <pc226:cmChg xmlns:pc226="http://schemas.microsoft.com/office/powerpoint/2022/06/main/command" chg="add">
              <pc226:chgData name="Kennedy-Yee, Carol" userId="b448f05e-9d95-41d1-a36c-f2fb5d9947b0" providerId="ADAL" clId="{9206AB9C-42FF-4A77-B5EF-F3A13EB969C5}" dt="2024-06-14T12:43:39.996" v="71"/>
              <pc2:cmMkLst xmlns:pc2="http://schemas.microsoft.com/office/powerpoint/2019/9/main/command">
                <pc:docMk/>
                <pc:sldMk cId="1629100930" sldId="445"/>
                <pc2:cmMk id="{2B66254E-D263-4C6D-95A7-AAA68C843136}"/>
              </pc2:cmMkLst>
            </pc226:cmChg>
            <pc226:cmChg xmlns:pc226="http://schemas.microsoft.com/office/powerpoint/2022/06/main/command" chg="add">
              <pc226:chgData name="Kennedy-Yee, Carol" userId="b448f05e-9d95-41d1-a36c-f2fb5d9947b0" providerId="ADAL" clId="{9206AB9C-42FF-4A77-B5EF-F3A13EB969C5}" dt="2024-06-14T12:39:05.941" v="68"/>
              <pc2:cmMkLst xmlns:pc2="http://schemas.microsoft.com/office/powerpoint/2019/9/main/command">
                <pc:docMk/>
                <pc:sldMk cId="1629100930" sldId="445"/>
                <pc2:cmMk id="{103B99C4-230F-44BD-BDCF-D9FF26D7EA92}"/>
              </pc2:cmMkLst>
            </pc226:cmChg>
          </p:ext>
        </pc:extLst>
      </pc:sldChg>
      <pc:sldChg chg="addCm modCm">
        <pc:chgData name="Kennedy-Yee, Carol" userId="b448f05e-9d95-41d1-a36c-f2fb5d9947b0" providerId="ADAL" clId="{9206AB9C-42FF-4A77-B5EF-F3A13EB969C5}" dt="2024-06-14T13:10:33.177" v="92"/>
        <pc:sldMkLst>
          <pc:docMk/>
          <pc:sldMk cId="3938409209" sldId="448"/>
        </pc:sldMkLst>
        <pc:extLst>
          <p:ext xmlns:p="http://schemas.openxmlformats.org/presentationml/2006/main" uri="{D6D511B9-2390-475A-947B-AFAB55BFBCF1}">
            <pc226:cmChg xmlns:pc226="http://schemas.microsoft.com/office/powerpoint/2022/06/main/command" chg="add">
              <pc226:chgData name="Kennedy-Yee, Carol" userId="b448f05e-9d95-41d1-a36c-f2fb5d9947b0" providerId="ADAL" clId="{9206AB9C-42FF-4A77-B5EF-F3A13EB969C5}" dt="2024-06-14T13:02:04.146" v="81"/>
              <pc2:cmMkLst xmlns:pc2="http://schemas.microsoft.com/office/powerpoint/2019/9/main/command">
                <pc:docMk/>
                <pc:sldMk cId="3938409209" sldId="448"/>
                <pc2:cmMk id="{909F040B-E9BC-4028-B2CE-8EDD83A458E0}"/>
              </pc2:cmMkLst>
            </pc226:cmChg>
            <pc226:cmChg xmlns:pc226="http://schemas.microsoft.com/office/powerpoint/2022/06/main/command" chg="add mod">
              <pc226:chgData name="Kennedy-Yee, Carol" userId="b448f05e-9d95-41d1-a36c-f2fb5d9947b0" providerId="ADAL" clId="{9206AB9C-42FF-4A77-B5EF-F3A13EB969C5}" dt="2024-06-14T13:10:33.177" v="92"/>
              <pc2:cmMkLst xmlns:pc2="http://schemas.microsoft.com/office/powerpoint/2019/9/main/command">
                <pc:docMk/>
                <pc:sldMk cId="3938409209" sldId="448"/>
                <pc2:cmMk id="{4238AE66-7E26-42F5-9793-179280926A11}"/>
              </pc2:cmMkLst>
            </pc226:cmChg>
            <pc226:cmChg xmlns:pc226="http://schemas.microsoft.com/office/powerpoint/2022/06/main/command" chg="add">
              <pc226:chgData name="Kennedy-Yee, Carol" userId="b448f05e-9d95-41d1-a36c-f2fb5d9947b0" providerId="ADAL" clId="{9206AB9C-42FF-4A77-B5EF-F3A13EB969C5}" dt="2024-06-14T13:04:01.617" v="82"/>
              <pc2:cmMkLst xmlns:pc2="http://schemas.microsoft.com/office/powerpoint/2019/9/main/command">
                <pc:docMk/>
                <pc:sldMk cId="3938409209" sldId="448"/>
                <pc2:cmMk id="{64C73782-EBE8-4A4A-A101-15FA4770181D}"/>
              </pc2:cmMkLst>
            </pc226:cmChg>
          </p:ext>
        </pc:extLst>
      </pc:sldChg>
      <pc:sldChg chg="addCm">
        <pc:chgData name="Kennedy-Yee, Carol" userId="b448f05e-9d95-41d1-a36c-f2fb5d9947b0" providerId="ADAL" clId="{9206AB9C-42FF-4A77-B5EF-F3A13EB969C5}" dt="2024-06-14T13:25:25.465" v="103"/>
        <pc:sldMkLst>
          <pc:docMk/>
          <pc:sldMk cId="3647576829" sldId="449"/>
        </pc:sldMkLst>
        <pc:extLst>
          <p:ext xmlns:p="http://schemas.openxmlformats.org/presentationml/2006/main" uri="{D6D511B9-2390-475A-947B-AFAB55BFBCF1}">
            <pc226:cmChg xmlns:pc226="http://schemas.microsoft.com/office/powerpoint/2022/06/main/command" chg="add">
              <pc226:chgData name="Kennedy-Yee, Carol" userId="b448f05e-9d95-41d1-a36c-f2fb5d9947b0" providerId="ADAL" clId="{9206AB9C-42FF-4A77-B5EF-F3A13EB969C5}" dt="2024-06-14T13:25:25.465" v="103"/>
              <pc2:cmMkLst xmlns:pc2="http://schemas.microsoft.com/office/powerpoint/2019/9/main/command">
                <pc:docMk/>
                <pc:sldMk cId="3647576829" sldId="449"/>
                <pc2:cmMk id="{AC44A41B-5723-46E9-A3F1-C12F635D112C}"/>
              </pc2:cmMkLst>
            </pc226:cmChg>
            <pc226:cmChg xmlns:pc226="http://schemas.microsoft.com/office/powerpoint/2022/06/main/command" chg="add">
              <pc226:chgData name="Kennedy-Yee, Carol" userId="b448f05e-9d95-41d1-a36c-f2fb5d9947b0" providerId="ADAL" clId="{9206AB9C-42FF-4A77-B5EF-F3A13EB969C5}" dt="2024-06-14T13:24:56.736" v="102"/>
              <pc2:cmMkLst xmlns:pc2="http://schemas.microsoft.com/office/powerpoint/2019/9/main/command">
                <pc:docMk/>
                <pc:sldMk cId="3647576829" sldId="449"/>
                <pc2:cmMk id="{71C1515F-92A4-44C9-A4D6-97EE835B02DE}"/>
              </pc2:cmMkLst>
            </pc226:cmChg>
            <pc226:cmChg xmlns:pc226="http://schemas.microsoft.com/office/powerpoint/2022/06/main/command" chg="add">
              <pc226:chgData name="Kennedy-Yee, Carol" userId="b448f05e-9d95-41d1-a36c-f2fb5d9947b0" providerId="ADAL" clId="{9206AB9C-42FF-4A77-B5EF-F3A13EB969C5}" dt="2024-06-14T13:23:32.114" v="101"/>
              <pc2:cmMkLst xmlns:pc2="http://schemas.microsoft.com/office/powerpoint/2019/9/main/command">
                <pc:docMk/>
                <pc:sldMk cId="3647576829" sldId="449"/>
                <pc2:cmMk id="{8BF96D97-986A-4925-B419-47C1B811BAC8}"/>
              </pc2:cmMkLst>
            </pc226:cmChg>
          </p:ext>
        </pc:extLst>
      </pc:sldChg>
    </pc:docChg>
  </pc:docChgLst>
  <pc:docChgLst>
    <pc:chgData name="McKane, Jeanne" userId="ccaae3d9-a257-43fb-bdc8-036ccece4828" providerId="ADAL" clId="{EC9B0200-3123-4527-B33E-30ED1C4D73EA}"/>
    <pc:docChg chg="undo custSel modSld">
      <pc:chgData name="McKane, Jeanne" userId="ccaae3d9-a257-43fb-bdc8-036ccece4828" providerId="ADAL" clId="{EC9B0200-3123-4527-B33E-30ED1C4D73EA}" dt="2024-07-12T20:06:06.781" v="95" actId="20577"/>
      <pc:docMkLst>
        <pc:docMk/>
      </pc:docMkLst>
      <pc:sldChg chg="modSp mod">
        <pc:chgData name="McKane, Jeanne" userId="ccaae3d9-a257-43fb-bdc8-036ccece4828" providerId="ADAL" clId="{EC9B0200-3123-4527-B33E-30ED1C4D73EA}" dt="2024-07-12T19:35:07.989" v="89" actId="20577"/>
        <pc:sldMkLst>
          <pc:docMk/>
          <pc:sldMk cId="925506241" sldId="322"/>
        </pc:sldMkLst>
        <pc:spChg chg="mod">
          <ac:chgData name="McKane, Jeanne" userId="ccaae3d9-a257-43fb-bdc8-036ccece4828" providerId="ADAL" clId="{EC9B0200-3123-4527-B33E-30ED1C4D73EA}" dt="2024-07-12T19:35:07.989" v="89" actId="20577"/>
          <ac:spMkLst>
            <pc:docMk/>
            <pc:sldMk cId="925506241" sldId="322"/>
            <ac:spMk id="2" creationId="{19A068EC-1729-176F-DCD9-CB27FD380BE4}"/>
          </ac:spMkLst>
        </pc:spChg>
      </pc:sldChg>
      <pc:sldChg chg="modSp mod">
        <pc:chgData name="McKane, Jeanne" userId="ccaae3d9-a257-43fb-bdc8-036ccece4828" providerId="ADAL" clId="{EC9B0200-3123-4527-B33E-30ED1C4D73EA}" dt="2024-07-12T20:06:06.781" v="95" actId="20577"/>
        <pc:sldMkLst>
          <pc:docMk/>
          <pc:sldMk cId="663100937" sldId="357"/>
        </pc:sldMkLst>
        <pc:spChg chg="mod">
          <ac:chgData name="McKane, Jeanne" userId="ccaae3d9-a257-43fb-bdc8-036ccece4828" providerId="ADAL" clId="{EC9B0200-3123-4527-B33E-30ED1C4D73EA}" dt="2024-07-12T20:06:06.781" v="95" actId="20577"/>
          <ac:spMkLst>
            <pc:docMk/>
            <pc:sldMk cId="663100937" sldId="357"/>
            <ac:spMk id="4" creationId="{34B929EA-085D-03CC-8ABC-3FFBF3231F85}"/>
          </ac:spMkLst>
        </pc:spChg>
      </pc:sldChg>
      <pc:sldChg chg="modSp mod delCm">
        <pc:chgData name="McKane, Jeanne" userId="ccaae3d9-a257-43fb-bdc8-036ccece4828" providerId="ADAL" clId="{EC9B0200-3123-4527-B33E-30ED1C4D73EA}" dt="2024-07-12T18:44:15.459" v="9" actId="14100"/>
        <pc:sldMkLst>
          <pc:docMk/>
          <pc:sldMk cId="482592697" sldId="359"/>
        </pc:sldMkLst>
        <pc:spChg chg="mod">
          <ac:chgData name="McKane, Jeanne" userId="ccaae3d9-a257-43fb-bdc8-036ccece4828" providerId="ADAL" clId="{EC9B0200-3123-4527-B33E-30ED1C4D73EA}" dt="2024-07-12T18:43:56.351" v="5" actId="554"/>
          <ac:spMkLst>
            <pc:docMk/>
            <pc:sldMk cId="482592697" sldId="359"/>
            <ac:spMk id="5" creationId="{51942B0D-B547-AF32-57F8-D420ED71654D}"/>
          </ac:spMkLst>
        </pc:spChg>
        <pc:spChg chg="mod">
          <ac:chgData name="McKane, Jeanne" userId="ccaae3d9-a257-43fb-bdc8-036ccece4828" providerId="ADAL" clId="{EC9B0200-3123-4527-B33E-30ED1C4D73EA}" dt="2024-07-12T18:43:56.351" v="5" actId="554"/>
          <ac:spMkLst>
            <pc:docMk/>
            <pc:sldMk cId="482592697" sldId="359"/>
            <ac:spMk id="6" creationId="{55101920-8D9F-8ECA-15CA-75C6A47AD034}"/>
          </ac:spMkLst>
        </pc:spChg>
        <pc:spChg chg="mod">
          <ac:chgData name="McKane, Jeanne" userId="ccaae3d9-a257-43fb-bdc8-036ccece4828" providerId="ADAL" clId="{EC9B0200-3123-4527-B33E-30ED1C4D73EA}" dt="2024-07-12T18:43:56.351" v="5" actId="554"/>
          <ac:spMkLst>
            <pc:docMk/>
            <pc:sldMk cId="482592697" sldId="359"/>
            <ac:spMk id="7" creationId="{F78A8C55-0FAA-AC09-AE6C-D0AA969EA9FB}"/>
          </ac:spMkLst>
        </pc:spChg>
        <pc:spChg chg="mod">
          <ac:chgData name="McKane, Jeanne" userId="ccaae3d9-a257-43fb-bdc8-036ccece4828" providerId="ADAL" clId="{EC9B0200-3123-4527-B33E-30ED1C4D73EA}" dt="2024-07-12T18:43:56.351" v="5" actId="554"/>
          <ac:spMkLst>
            <pc:docMk/>
            <pc:sldMk cId="482592697" sldId="359"/>
            <ac:spMk id="18" creationId="{2C2F9B0F-464C-45C8-F463-43C7FBF4FE86}"/>
          </ac:spMkLst>
        </pc:spChg>
        <pc:picChg chg="mod">
          <ac:chgData name="McKane, Jeanne" userId="ccaae3d9-a257-43fb-bdc8-036ccece4828" providerId="ADAL" clId="{EC9B0200-3123-4527-B33E-30ED1C4D73EA}" dt="2024-07-12T18:44:15.459" v="9" actId="14100"/>
          <ac:picMkLst>
            <pc:docMk/>
            <pc:sldMk cId="482592697" sldId="359"/>
            <ac:picMk id="4" creationId="{FA7B2AF3-E0A5-659D-5551-59FCF3AB16CC}"/>
          </ac:picMkLst>
        </pc:picChg>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EC9B0200-3123-4527-B33E-30ED1C4D73EA}" dt="2024-07-12T17:40:10.827" v="1"/>
              <pc2:cmMkLst xmlns:pc2="http://schemas.microsoft.com/office/powerpoint/2019/9/main/command">
                <pc:docMk/>
                <pc:sldMk cId="482592697" sldId="359"/>
                <pc2:cmMk id="{78605FBD-D4AB-48CA-9FB8-2F332B7C427C}"/>
              </pc2:cmMkLst>
            </pc226:cmChg>
            <pc226:cmChg xmlns:pc226="http://schemas.microsoft.com/office/powerpoint/2022/06/main/command" chg="del">
              <pc226:chgData name="McKane, Jeanne" userId="ccaae3d9-a257-43fb-bdc8-036ccece4828" providerId="ADAL" clId="{EC9B0200-3123-4527-B33E-30ED1C4D73EA}" dt="2024-07-12T17:38:23.536" v="0"/>
              <pc2:cmMkLst xmlns:pc2="http://schemas.microsoft.com/office/powerpoint/2019/9/main/command">
                <pc:docMk/>
                <pc:sldMk cId="482592697" sldId="359"/>
                <pc2:cmMk id="{66C15CFA-44EC-4C13-AE3F-FBB437AAC17A}"/>
              </pc2:cmMkLst>
            </pc226:cmChg>
          </p:ext>
        </pc:extLst>
      </pc:sldChg>
      <pc:sldChg chg="modSp mod">
        <pc:chgData name="McKane, Jeanne" userId="ccaae3d9-a257-43fb-bdc8-036ccece4828" providerId="ADAL" clId="{EC9B0200-3123-4527-B33E-30ED1C4D73EA}" dt="2024-07-12T18:51:34.483" v="56" actId="14100"/>
        <pc:sldMkLst>
          <pc:docMk/>
          <pc:sldMk cId="1255948979" sldId="430"/>
        </pc:sldMkLst>
        <pc:spChg chg="mod">
          <ac:chgData name="McKane, Jeanne" userId="ccaae3d9-a257-43fb-bdc8-036ccece4828" providerId="ADAL" clId="{EC9B0200-3123-4527-B33E-30ED1C4D73EA}" dt="2024-07-12T18:51:16.144" v="53" actId="1076"/>
          <ac:spMkLst>
            <pc:docMk/>
            <pc:sldMk cId="1255948979" sldId="430"/>
            <ac:spMk id="3" creationId="{C7AE2735-362D-3604-D822-36E60647D432}"/>
          </ac:spMkLst>
        </pc:spChg>
        <pc:spChg chg="mod">
          <ac:chgData name="McKane, Jeanne" userId="ccaae3d9-a257-43fb-bdc8-036ccece4828" providerId="ADAL" clId="{EC9B0200-3123-4527-B33E-30ED1C4D73EA}" dt="2024-07-12T18:51:34.483" v="56" actId="14100"/>
          <ac:spMkLst>
            <pc:docMk/>
            <pc:sldMk cId="1255948979" sldId="430"/>
            <ac:spMk id="6" creationId="{A72CCEE2-CE36-6394-AD29-CA3E0EF36889}"/>
          </ac:spMkLst>
        </pc:spChg>
        <pc:graphicFrameChg chg="mod">
          <ac:chgData name="McKane, Jeanne" userId="ccaae3d9-a257-43fb-bdc8-036ccece4828" providerId="ADAL" clId="{EC9B0200-3123-4527-B33E-30ED1C4D73EA}" dt="2024-07-12T18:51:26.926" v="54" actId="1076"/>
          <ac:graphicFrameMkLst>
            <pc:docMk/>
            <pc:sldMk cId="1255948979" sldId="430"/>
            <ac:graphicFrameMk id="5" creationId="{395293F4-86A1-12C0-134A-C61571584384}"/>
          </ac:graphicFrameMkLst>
        </pc:graphicFrameChg>
      </pc:sldChg>
      <pc:sldChg chg="modSp mod">
        <pc:chgData name="McKane, Jeanne" userId="ccaae3d9-a257-43fb-bdc8-036ccece4828" providerId="ADAL" clId="{EC9B0200-3123-4527-B33E-30ED1C4D73EA}" dt="2024-07-12T18:56:21.242" v="79" actId="1076"/>
        <pc:sldMkLst>
          <pc:docMk/>
          <pc:sldMk cId="1150432053" sldId="435"/>
        </pc:sldMkLst>
        <pc:spChg chg="mod">
          <ac:chgData name="McKane, Jeanne" userId="ccaae3d9-a257-43fb-bdc8-036ccece4828" providerId="ADAL" clId="{EC9B0200-3123-4527-B33E-30ED1C4D73EA}" dt="2024-07-12T18:56:04.992" v="75" actId="1076"/>
          <ac:spMkLst>
            <pc:docMk/>
            <pc:sldMk cId="1150432053" sldId="435"/>
            <ac:spMk id="3" creationId="{1A6A21F2-9A4D-0104-5528-1BA78F7803E3}"/>
          </ac:spMkLst>
        </pc:spChg>
        <pc:spChg chg="mod">
          <ac:chgData name="McKane, Jeanne" userId="ccaae3d9-a257-43fb-bdc8-036ccece4828" providerId="ADAL" clId="{EC9B0200-3123-4527-B33E-30ED1C4D73EA}" dt="2024-07-12T18:56:13.951" v="78" actId="14100"/>
          <ac:spMkLst>
            <pc:docMk/>
            <pc:sldMk cId="1150432053" sldId="435"/>
            <ac:spMk id="8" creationId="{DA5B0517-1A69-B917-D7C1-9661865F357A}"/>
          </ac:spMkLst>
        </pc:spChg>
        <pc:graphicFrameChg chg="mod">
          <ac:chgData name="McKane, Jeanne" userId="ccaae3d9-a257-43fb-bdc8-036ccece4828" providerId="ADAL" clId="{EC9B0200-3123-4527-B33E-30ED1C4D73EA}" dt="2024-07-12T18:56:21.242" v="79" actId="1076"/>
          <ac:graphicFrameMkLst>
            <pc:docMk/>
            <pc:sldMk cId="1150432053" sldId="435"/>
            <ac:graphicFrameMk id="7" creationId="{20D1D42F-5FFE-16FE-2BD8-A771ACD72F67}"/>
          </ac:graphicFrameMkLst>
        </pc:graphicFrameChg>
      </pc:sldChg>
      <pc:sldChg chg="modSp mod">
        <pc:chgData name="McKane, Jeanne" userId="ccaae3d9-a257-43fb-bdc8-036ccece4828" providerId="ADAL" clId="{EC9B0200-3123-4527-B33E-30ED1C4D73EA}" dt="2024-07-12T18:56:33.864" v="81" actId="14100"/>
        <pc:sldMkLst>
          <pc:docMk/>
          <pc:sldMk cId="1288176306" sldId="439"/>
        </pc:sldMkLst>
        <pc:spChg chg="mod">
          <ac:chgData name="McKane, Jeanne" userId="ccaae3d9-a257-43fb-bdc8-036ccece4828" providerId="ADAL" clId="{EC9B0200-3123-4527-B33E-30ED1C4D73EA}" dt="2024-07-12T18:56:26.461" v="80" actId="1076"/>
          <ac:spMkLst>
            <pc:docMk/>
            <pc:sldMk cId="1288176306" sldId="439"/>
            <ac:spMk id="4" creationId="{C8D6F8B0-263B-0714-1079-1FD5782B0FC6}"/>
          </ac:spMkLst>
        </pc:spChg>
        <pc:spChg chg="mod">
          <ac:chgData name="McKane, Jeanne" userId="ccaae3d9-a257-43fb-bdc8-036ccece4828" providerId="ADAL" clId="{EC9B0200-3123-4527-B33E-30ED1C4D73EA}" dt="2024-07-12T18:56:33.864" v="81" actId="14100"/>
          <ac:spMkLst>
            <pc:docMk/>
            <pc:sldMk cId="1288176306" sldId="439"/>
            <ac:spMk id="6" creationId="{E11F8023-779B-AAB3-30DA-BE749644A448}"/>
          </ac:spMkLst>
        </pc:spChg>
      </pc:sldChg>
      <pc:sldChg chg="modSp mod">
        <pc:chgData name="McKane, Jeanne" userId="ccaae3d9-a257-43fb-bdc8-036ccece4828" providerId="ADAL" clId="{EC9B0200-3123-4527-B33E-30ED1C4D73EA}" dt="2024-07-12T18:48:16.337" v="35" actId="1076"/>
        <pc:sldMkLst>
          <pc:docMk/>
          <pc:sldMk cId="2927061992" sldId="442"/>
        </pc:sldMkLst>
        <pc:spChg chg="mod">
          <ac:chgData name="McKane, Jeanne" userId="ccaae3d9-a257-43fb-bdc8-036ccece4828" providerId="ADAL" clId="{EC9B0200-3123-4527-B33E-30ED1C4D73EA}" dt="2024-07-12T18:48:09.506" v="34" actId="1076"/>
          <ac:spMkLst>
            <pc:docMk/>
            <pc:sldMk cId="2927061992" sldId="442"/>
            <ac:spMk id="21" creationId="{A10FB48B-8A57-DFE7-21B4-D04FC62A1109}"/>
          </ac:spMkLst>
        </pc:spChg>
        <pc:spChg chg="mod">
          <ac:chgData name="McKane, Jeanne" userId="ccaae3d9-a257-43fb-bdc8-036ccece4828" providerId="ADAL" clId="{EC9B0200-3123-4527-B33E-30ED1C4D73EA}" dt="2024-07-12T18:47:25.958" v="30" actId="14100"/>
          <ac:spMkLst>
            <pc:docMk/>
            <pc:sldMk cId="2927061992" sldId="442"/>
            <ac:spMk id="24" creationId="{397E5AA8-FE08-5136-3453-4925E37D342E}"/>
          </ac:spMkLst>
        </pc:spChg>
        <pc:graphicFrameChg chg="mod">
          <ac:chgData name="McKane, Jeanne" userId="ccaae3d9-a257-43fb-bdc8-036ccece4828" providerId="ADAL" clId="{EC9B0200-3123-4527-B33E-30ED1C4D73EA}" dt="2024-07-12T18:48:16.337" v="35" actId="1076"/>
          <ac:graphicFrameMkLst>
            <pc:docMk/>
            <pc:sldMk cId="2927061992" sldId="442"/>
            <ac:graphicFrameMk id="20" creationId="{00CAD376-D215-FD74-2537-25E4850FF5B0}"/>
          </ac:graphicFrameMkLst>
        </pc:graphicFrameChg>
      </pc:sldChg>
      <pc:sldChg chg="modSp mod">
        <pc:chgData name="McKane, Jeanne" userId="ccaae3d9-a257-43fb-bdc8-036ccece4828" providerId="ADAL" clId="{EC9B0200-3123-4527-B33E-30ED1C4D73EA}" dt="2024-07-12T18:48:46.849" v="38" actId="1076"/>
        <pc:sldMkLst>
          <pc:docMk/>
          <pc:sldMk cId="2727087744" sldId="443"/>
        </pc:sldMkLst>
        <pc:spChg chg="mod">
          <ac:chgData name="McKane, Jeanne" userId="ccaae3d9-a257-43fb-bdc8-036ccece4828" providerId="ADAL" clId="{EC9B0200-3123-4527-B33E-30ED1C4D73EA}" dt="2024-07-12T18:48:26.189" v="36" actId="1076"/>
          <ac:spMkLst>
            <pc:docMk/>
            <pc:sldMk cId="2727087744" sldId="443"/>
            <ac:spMk id="3" creationId="{6A4C8D4C-FBD4-DD56-434E-5FC392BA5A7C}"/>
          </ac:spMkLst>
        </pc:spChg>
        <pc:spChg chg="mod">
          <ac:chgData name="McKane, Jeanne" userId="ccaae3d9-a257-43fb-bdc8-036ccece4828" providerId="ADAL" clId="{EC9B0200-3123-4527-B33E-30ED1C4D73EA}" dt="2024-07-12T18:48:33.556" v="37" actId="14100"/>
          <ac:spMkLst>
            <pc:docMk/>
            <pc:sldMk cId="2727087744" sldId="443"/>
            <ac:spMk id="5" creationId="{B2A847D9-2121-2BA3-7802-0A8B12EAB1AB}"/>
          </ac:spMkLst>
        </pc:spChg>
        <pc:graphicFrameChg chg="mod">
          <ac:chgData name="McKane, Jeanne" userId="ccaae3d9-a257-43fb-bdc8-036ccece4828" providerId="ADAL" clId="{EC9B0200-3123-4527-B33E-30ED1C4D73EA}" dt="2024-07-12T18:48:46.849" v="38" actId="1076"/>
          <ac:graphicFrameMkLst>
            <pc:docMk/>
            <pc:sldMk cId="2727087744" sldId="443"/>
            <ac:graphicFrameMk id="8" creationId="{DBF11C55-36BB-2FC8-796B-E4B4E9707BE1}"/>
          </ac:graphicFrameMkLst>
        </pc:graphicFrameChg>
      </pc:sldChg>
      <pc:sldChg chg="modSp mod delCm">
        <pc:chgData name="McKane, Jeanne" userId="ccaae3d9-a257-43fb-bdc8-036ccece4828" providerId="ADAL" clId="{EC9B0200-3123-4527-B33E-30ED1C4D73EA}" dt="2024-07-12T18:49:14.928" v="41" actId="14100"/>
        <pc:sldMkLst>
          <pc:docMk/>
          <pc:sldMk cId="3237837791" sldId="444"/>
        </pc:sldMkLst>
        <pc:spChg chg="mod">
          <ac:chgData name="McKane, Jeanne" userId="ccaae3d9-a257-43fb-bdc8-036ccece4828" providerId="ADAL" clId="{EC9B0200-3123-4527-B33E-30ED1C4D73EA}" dt="2024-07-12T18:48:59.193" v="39" actId="1076"/>
          <ac:spMkLst>
            <pc:docMk/>
            <pc:sldMk cId="3237837791" sldId="444"/>
            <ac:spMk id="3" creationId="{8EA5DBEB-CC68-2B57-B6E5-F89EF860752F}"/>
          </ac:spMkLst>
        </pc:spChg>
        <pc:spChg chg="mod">
          <ac:chgData name="McKane, Jeanne" userId="ccaae3d9-a257-43fb-bdc8-036ccece4828" providerId="ADAL" clId="{EC9B0200-3123-4527-B33E-30ED1C4D73EA}" dt="2024-07-12T18:49:14.928" v="41" actId="14100"/>
          <ac:spMkLst>
            <pc:docMk/>
            <pc:sldMk cId="3237837791" sldId="444"/>
            <ac:spMk id="4" creationId="{D80BB668-7315-B488-5B2D-DDB87192785B}"/>
          </ac:spMkLst>
        </pc:spChg>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EC9B0200-3123-4527-B33E-30ED1C4D73EA}" dt="2024-07-12T18:23:30.979" v="3"/>
              <pc2:cmMkLst xmlns:pc2="http://schemas.microsoft.com/office/powerpoint/2019/9/main/command">
                <pc:docMk/>
                <pc:sldMk cId="3237837791" sldId="444"/>
                <pc2:cmMk id="{546FE37C-9EA3-40DB-B6DE-632CBC2279EE}"/>
              </pc2:cmMkLst>
            </pc226:cmChg>
          </p:ext>
        </pc:extLst>
      </pc:sldChg>
      <pc:sldChg chg="modSp mod delCm">
        <pc:chgData name="McKane, Jeanne" userId="ccaae3d9-a257-43fb-bdc8-036ccece4828" providerId="ADAL" clId="{EC9B0200-3123-4527-B33E-30ED1C4D73EA}" dt="2024-07-12T18:50:58.934" v="52" actId="1035"/>
        <pc:sldMkLst>
          <pc:docMk/>
          <pc:sldMk cId="1629100930" sldId="445"/>
        </pc:sldMkLst>
        <pc:spChg chg="mod">
          <ac:chgData name="McKane, Jeanne" userId="ccaae3d9-a257-43fb-bdc8-036ccece4828" providerId="ADAL" clId="{EC9B0200-3123-4527-B33E-30ED1C4D73EA}" dt="2024-07-12T18:49:31.919" v="44" actId="20577"/>
          <ac:spMkLst>
            <pc:docMk/>
            <pc:sldMk cId="1629100930" sldId="445"/>
            <ac:spMk id="2" creationId="{C7AC3F23-4559-10D3-447C-214B26C4586A}"/>
          </ac:spMkLst>
        </pc:spChg>
        <pc:spChg chg="mod">
          <ac:chgData name="McKane, Jeanne" userId="ccaae3d9-a257-43fb-bdc8-036ccece4828" providerId="ADAL" clId="{EC9B0200-3123-4527-B33E-30ED1C4D73EA}" dt="2024-07-12T18:50:58.934" v="52" actId="1035"/>
          <ac:spMkLst>
            <pc:docMk/>
            <pc:sldMk cId="1629100930" sldId="445"/>
            <ac:spMk id="3" creationId="{4F73D8AC-6ECC-FFB6-FEB3-40ADA38DE00E}"/>
          </ac:spMkLst>
        </pc:spChg>
        <pc:spChg chg="mod">
          <ac:chgData name="McKane, Jeanne" userId="ccaae3d9-a257-43fb-bdc8-036ccece4828" providerId="ADAL" clId="{EC9B0200-3123-4527-B33E-30ED1C4D73EA}" dt="2024-07-12T18:50:40.041" v="45" actId="14100"/>
          <ac:spMkLst>
            <pc:docMk/>
            <pc:sldMk cId="1629100930" sldId="445"/>
            <ac:spMk id="4" creationId="{A5ED63EF-AB19-2D35-78EA-5FEA6A0F3FCF}"/>
          </ac:spMkLst>
        </pc:spChg>
        <pc:graphicFrameChg chg="mod">
          <ac:chgData name="McKane, Jeanne" userId="ccaae3d9-a257-43fb-bdc8-036ccece4828" providerId="ADAL" clId="{EC9B0200-3123-4527-B33E-30ED1C4D73EA}" dt="2024-07-12T18:50:45.361" v="46" actId="1076"/>
          <ac:graphicFrameMkLst>
            <pc:docMk/>
            <pc:sldMk cId="1629100930" sldId="445"/>
            <ac:graphicFrameMk id="13" creationId="{B5953BF0-8474-615B-2197-34B594E5AD38}"/>
          </ac:graphicFrameMkLst>
        </pc:graphicFrameChg>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EC9B0200-3123-4527-B33E-30ED1C4D73EA}" dt="2024-07-12T18:24:16.487" v="4"/>
              <pc2:cmMkLst xmlns:pc2="http://schemas.microsoft.com/office/powerpoint/2019/9/main/command">
                <pc:docMk/>
                <pc:sldMk cId="1629100930" sldId="445"/>
                <pc2:cmMk id="{8672AA44-5E89-4CA2-A709-C3A991A20530}"/>
              </pc2:cmMkLst>
            </pc226:cmChg>
          </p:ext>
        </pc:extLst>
      </pc:sldChg>
      <pc:sldChg chg="modSp mod">
        <pc:chgData name="McKane, Jeanne" userId="ccaae3d9-a257-43fb-bdc8-036ccece4828" providerId="ADAL" clId="{EC9B0200-3123-4527-B33E-30ED1C4D73EA}" dt="2024-07-12T18:57:31.760" v="87"/>
        <pc:sldMkLst>
          <pc:docMk/>
          <pc:sldMk cId="3647576829" sldId="449"/>
        </pc:sldMkLst>
        <pc:spChg chg="mod">
          <ac:chgData name="McKane, Jeanne" userId="ccaae3d9-a257-43fb-bdc8-036ccece4828" providerId="ADAL" clId="{EC9B0200-3123-4527-B33E-30ED1C4D73EA}" dt="2024-07-12T18:56:44.752" v="82" actId="1076"/>
          <ac:spMkLst>
            <pc:docMk/>
            <pc:sldMk cId="3647576829" sldId="449"/>
            <ac:spMk id="4" creationId="{D86BBA3D-7EA0-FE43-B55C-57F929BCB127}"/>
          </ac:spMkLst>
        </pc:spChg>
        <pc:spChg chg="mod">
          <ac:chgData name="McKane, Jeanne" userId="ccaae3d9-a257-43fb-bdc8-036ccece4828" providerId="ADAL" clId="{EC9B0200-3123-4527-B33E-30ED1C4D73EA}" dt="2024-07-12T18:56:51.054" v="83" actId="1076"/>
          <ac:spMkLst>
            <pc:docMk/>
            <pc:sldMk cId="3647576829" sldId="449"/>
            <ac:spMk id="6" creationId="{1DBA7A9F-A313-5670-3B3F-99B48376F555}"/>
          </ac:spMkLst>
        </pc:spChg>
        <pc:graphicFrameChg chg="mod">
          <ac:chgData name="McKane, Jeanne" userId="ccaae3d9-a257-43fb-bdc8-036ccece4828" providerId="ADAL" clId="{EC9B0200-3123-4527-B33E-30ED1C4D73EA}" dt="2024-07-12T18:57:31.760" v="87"/>
          <ac:graphicFrameMkLst>
            <pc:docMk/>
            <pc:sldMk cId="3647576829" sldId="449"/>
            <ac:graphicFrameMk id="5" creationId="{8E77144C-0D02-92B5-0462-1E12914951FD}"/>
          </ac:graphicFrameMkLst>
        </pc:graphicFrameChg>
      </pc:sldChg>
      <pc:sldChg chg="modSp mod">
        <pc:chgData name="McKane, Jeanne" userId="ccaae3d9-a257-43fb-bdc8-036ccece4828" providerId="ADAL" clId="{EC9B0200-3123-4527-B33E-30ED1C4D73EA}" dt="2024-07-12T18:52:00.004" v="59" actId="1076"/>
        <pc:sldMkLst>
          <pc:docMk/>
          <pc:sldMk cId="2945470954" sldId="1593"/>
        </pc:sldMkLst>
        <pc:spChg chg="mod">
          <ac:chgData name="McKane, Jeanne" userId="ccaae3d9-a257-43fb-bdc8-036ccece4828" providerId="ADAL" clId="{EC9B0200-3123-4527-B33E-30ED1C4D73EA}" dt="2024-07-12T18:51:46.156" v="57" actId="14100"/>
          <ac:spMkLst>
            <pc:docMk/>
            <pc:sldMk cId="2945470954" sldId="1593"/>
            <ac:spMk id="9" creationId="{617E35EE-F4DB-BB8C-857E-A3817F704E89}"/>
          </ac:spMkLst>
        </pc:spChg>
        <pc:graphicFrameChg chg="mod">
          <ac:chgData name="McKane, Jeanne" userId="ccaae3d9-a257-43fb-bdc8-036ccece4828" providerId="ADAL" clId="{EC9B0200-3123-4527-B33E-30ED1C4D73EA}" dt="2024-07-12T18:52:00.004" v="59" actId="1076"/>
          <ac:graphicFrameMkLst>
            <pc:docMk/>
            <pc:sldMk cId="2945470954" sldId="1593"/>
            <ac:graphicFrameMk id="7" creationId="{926FC09C-70B4-AF04-6C66-58952226A32C}"/>
          </ac:graphicFrameMkLst>
        </pc:graphicFrameChg>
      </pc:sldChg>
      <pc:sldChg chg="modSp mod">
        <pc:chgData name="McKane, Jeanne" userId="ccaae3d9-a257-43fb-bdc8-036ccece4828" providerId="ADAL" clId="{EC9B0200-3123-4527-B33E-30ED1C4D73EA}" dt="2024-07-12T18:55:20.528" v="66" actId="1076"/>
        <pc:sldMkLst>
          <pc:docMk/>
          <pc:sldMk cId="939643316" sldId="1594"/>
        </pc:sldMkLst>
        <pc:spChg chg="mod">
          <ac:chgData name="McKane, Jeanne" userId="ccaae3d9-a257-43fb-bdc8-036ccece4828" providerId="ADAL" clId="{EC9B0200-3123-4527-B33E-30ED1C4D73EA}" dt="2024-07-12T18:52:11.568" v="60" actId="1076"/>
          <ac:spMkLst>
            <pc:docMk/>
            <pc:sldMk cId="939643316" sldId="1594"/>
            <ac:spMk id="8" creationId="{A1F348AD-D581-E432-F895-938605C0CDDE}"/>
          </ac:spMkLst>
        </pc:spChg>
        <pc:spChg chg="mod">
          <ac:chgData name="McKane, Jeanne" userId="ccaae3d9-a257-43fb-bdc8-036ccece4828" providerId="ADAL" clId="{EC9B0200-3123-4527-B33E-30ED1C4D73EA}" dt="2024-07-12T18:55:20.528" v="66" actId="1076"/>
          <ac:spMkLst>
            <pc:docMk/>
            <pc:sldMk cId="939643316" sldId="1594"/>
            <ac:spMk id="9" creationId="{D314E0A0-2A4A-8C1E-B23D-955CACD89535}"/>
          </ac:spMkLst>
        </pc:spChg>
        <pc:graphicFrameChg chg="mod">
          <ac:chgData name="McKane, Jeanne" userId="ccaae3d9-a257-43fb-bdc8-036ccece4828" providerId="ADAL" clId="{EC9B0200-3123-4527-B33E-30ED1C4D73EA}" dt="2024-07-12T18:52:36.211" v="65" actId="1076"/>
          <ac:graphicFrameMkLst>
            <pc:docMk/>
            <pc:sldMk cId="939643316" sldId="1594"/>
            <ac:graphicFrameMk id="7" creationId="{51ECBCC7-E64A-4CF9-B906-3FCA558C22CE}"/>
          </ac:graphicFrameMkLst>
        </pc:graphicFrameChg>
      </pc:sldChg>
      <pc:sldChg chg="modSp mod">
        <pc:chgData name="McKane, Jeanne" userId="ccaae3d9-a257-43fb-bdc8-036ccece4828" providerId="ADAL" clId="{EC9B0200-3123-4527-B33E-30ED1C4D73EA}" dt="2024-07-12T18:55:52.683" v="74" actId="14100"/>
        <pc:sldMkLst>
          <pc:docMk/>
          <pc:sldMk cId="2558086017" sldId="1595"/>
        </pc:sldMkLst>
        <pc:spChg chg="mod">
          <ac:chgData name="McKane, Jeanne" userId="ccaae3d9-a257-43fb-bdc8-036ccece4828" providerId="ADAL" clId="{EC9B0200-3123-4527-B33E-30ED1C4D73EA}" dt="2024-07-12T18:55:38.605" v="70" actId="1076"/>
          <ac:spMkLst>
            <pc:docMk/>
            <pc:sldMk cId="2558086017" sldId="1595"/>
            <ac:spMk id="3" creationId="{4F73D8AC-6ECC-FFB6-FEB3-40ADA38DE00E}"/>
          </ac:spMkLst>
        </pc:spChg>
        <pc:spChg chg="mod">
          <ac:chgData name="McKane, Jeanne" userId="ccaae3d9-a257-43fb-bdc8-036ccece4828" providerId="ADAL" clId="{EC9B0200-3123-4527-B33E-30ED1C4D73EA}" dt="2024-07-12T18:55:28.485" v="67" actId="1076"/>
          <ac:spMkLst>
            <pc:docMk/>
            <pc:sldMk cId="2558086017" sldId="1595"/>
            <ac:spMk id="4" creationId="{A5ED63EF-AB19-2D35-78EA-5FEA6A0F3FCF}"/>
          </ac:spMkLst>
        </pc:spChg>
        <pc:graphicFrameChg chg="mod">
          <ac:chgData name="McKane, Jeanne" userId="ccaae3d9-a257-43fb-bdc8-036ccece4828" providerId="ADAL" clId="{EC9B0200-3123-4527-B33E-30ED1C4D73EA}" dt="2024-07-12T18:55:52.683" v="74" actId="14100"/>
          <ac:graphicFrameMkLst>
            <pc:docMk/>
            <pc:sldMk cId="2558086017" sldId="1595"/>
            <ac:graphicFrameMk id="13" creationId="{B5953BF0-8474-615B-2197-34B594E5AD38}"/>
          </ac:graphicFrameMkLst>
        </pc:graphicFrameChg>
      </pc:sldChg>
      <pc:sldChg chg="delCm">
        <pc:chgData name="McKane, Jeanne" userId="ccaae3d9-a257-43fb-bdc8-036ccece4828" providerId="ADAL" clId="{EC9B0200-3123-4527-B33E-30ED1C4D73EA}" dt="2024-07-12T17:43:55.959" v="2"/>
        <pc:sldMkLst>
          <pc:docMk/>
          <pc:sldMk cId="2895079067" sldId="1596"/>
        </pc:sldMkLst>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EC9B0200-3123-4527-B33E-30ED1C4D73EA}" dt="2024-07-12T17:43:55.959" v="2"/>
              <pc2:cmMkLst xmlns:pc2="http://schemas.microsoft.com/office/powerpoint/2019/9/main/command">
                <pc:docMk/>
                <pc:sldMk cId="2895079067" sldId="1596"/>
                <pc2:cmMk id="{3093FAAA-D377-4C61-984C-3A534094C36E}"/>
              </pc2:cmMkLst>
            </pc226:cmChg>
          </p:ext>
        </pc:extLst>
      </pc:sldChg>
      <pc:sldChg chg="modSp mod">
        <pc:chgData name="McKane, Jeanne" userId="ccaae3d9-a257-43fb-bdc8-036ccece4828" providerId="ADAL" clId="{EC9B0200-3123-4527-B33E-30ED1C4D73EA}" dt="2024-07-12T18:47:50.347" v="33" actId="14100"/>
        <pc:sldMkLst>
          <pc:docMk/>
          <pc:sldMk cId="3561778179" sldId="1599"/>
        </pc:sldMkLst>
        <pc:spChg chg="mod">
          <ac:chgData name="McKane, Jeanne" userId="ccaae3d9-a257-43fb-bdc8-036ccece4828" providerId="ADAL" clId="{EC9B0200-3123-4527-B33E-30ED1C4D73EA}" dt="2024-07-12T18:47:50.347" v="33" actId="14100"/>
          <ac:spMkLst>
            <pc:docMk/>
            <pc:sldMk cId="3561778179" sldId="1599"/>
            <ac:spMk id="18" creationId="{146EB7FF-EEBF-3B5A-63D2-5108C190C7B2}"/>
          </ac:spMkLst>
        </pc:spChg>
      </pc:sldChg>
    </pc:docChg>
  </pc:docChgLst>
  <pc:docChgLst>
    <pc:chgData name="Willson, Vanessa" userId="6641affc-46d7-403d-908c-252a53f69c7e" providerId="ADAL" clId="{57056704-A5C7-452E-8981-0957434E8DD5}"/>
    <pc:docChg chg="">
      <pc:chgData name="Willson, Vanessa" userId="6641affc-46d7-403d-908c-252a53f69c7e" providerId="ADAL" clId="{57056704-A5C7-452E-8981-0957434E8DD5}" dt="2024-06-14T13:49:52.156" v="7"/>
      <pc:docMkLst>
        <pc:docMk/>
      </pc:docMkLst>
      <pc:sldChg chg="modCm">
        <pc:chgData name="Willson, Vanessa" userId="6641affc-46d7-403d-908c-252a53f69c7e" providerId="ADAL" clId="{57056704-A5C7-452E-8981-0957434E8DD5}" dt="2024-06-07T17:55:28.890" v="6"/>
        <pc:sldMkLst>
          <pc:docMk/>
          <pc:sldMk cId="3428614473" sldId="433"/>
        </pc:sldMkLst>
        <pc:extLst>
          <p:ext xmlns:p="http://schemas.openxmlformats.org/presentationml/2006/main" uri="{D6D511B9-2390-475A-947B-AFAB55BFBCF1}">
            <pc226:cmChg xmlns:pc226="http://schemas.microsoft.com/office/powerpoint/2022/06/main/command" chg="">
              <pc226:chgData name="Willson, Vanessa" userId="6641affc-46d7-403d-908c-252a53f69c7e" providerId="ADAL" clId="{57056704-A5C7-452E-8981-0957434E8DD5}" dt="2024-06-07T17:55:28.890" v="6"/>
              <pc2:cmMkLst xmlns:pc2="http://schemas.microsoft.com/office/powerpoint/2019/9/main/command">
                <pc:docMk/>
                <pc:sldMk cId="3428614473" sldId="433"/>
                <pc2:cmMk id="{C09B25E0-F02C-40B1-8B5F-4094460BD986}"/>
              </pc2:cmMkLst>
              <pc226:cmRplyChg chg="add">
                <pc226:chgData name="Willson, Vanessa" userId="6641affc-46d7-403d-908c-252a53f69c7e" providerId="ADAL" clId="{57056704-A5C7-452E-8981-0957434E8DD5}" dt="2024-06-07T17:55:28.890" v="6"/>
                <pc2:cmRplyMkLst xmlns:pc2="http://schemas.microsoft.com/office/powerpoint/2019/9/main/command">
                  <pc:docMk/>
                  <pc:sldMk cId="3428614473" sldId="433"/>
                  <pc2:cmMk id="{C09B25E0-F02C-40B1-8B5F-4094460BD986}"/>
                  <pc2:cmRplyMk id="{B339AA5E-D298-45D3-87E4-5B86284D8C6A}"/>
                </pc2:cmRplyMkLst>
              </pc226:cmRplyChg>
            </pc226:cmChg>
          </p:ext>
        </pc:extLst>
      </pc:sldChg>
      <pc:sldChg chg="addCm">
        <pc:chgData name="Willson, Vanessa" userId="6641affc-46d7-403d-908c-252a53f69c7e" providerId="ADAL" clId="{57056704-A5C7-452E-8981-0957434E8DD5}" dt="2024-06-07T13:56:26.021" v="0"/>
        <pc:sldMkLst>
          <pc:docMk/>
          <pc:sldMk cId="1150432053" sldId="435"/>
        </pc:sldMkLst>
        <pc:extLst>
          <p:ext xmlns:p="http://schemas.openxmlformats.org/presentationml/2006/main" uri="{D6D511B9-2390-475A-947B-AFAB55BFBCF1}">
            <pc226:cmChg xmlns:pc226="http://schemas.microsoft.com/office/powerpoint/2022/06/main/command" chg="add">
              <pc226:chgData name="Willson, Vanessa" userId="6641affc-46d7-403d-908c-252a53f69c7e" providerId="ADAL" clId="{57056704-A5C7-452E-8981-0957434E8DD5}" dt="2024-06-07T13:56:26.021" v="0"/>
              <pc2:cmMkLst xmlns:pc2="http://schemas.microsoft.com/office/powerpoint/2019/9/main/command">
                <pc:docMk/>
                <pc:sldMk cId="1150432053" sldId="435"/>
                <pc2:cmMk id="{03896D78-5BA8-4BC0-BC4A-E0E1CCDFE20C}"/>
              </pc2:cmMkLst>
            </pc226:cmChg>
          </p:ext>
        </pc:extLst>
      </pc:sldChg>
      <pc:sldChg chg="modCm">
        <pc:chgData name="Willson, Vanessa" userId="6641affc-46d7-403d-908c-252a53f69c7e" providerId="ADAL" clId="{57056704-A5C7-452E-8981-0957434E8DD5}" dt="2024-06-07T14:00:15.063" v="3"/>
        <pc:sldMkLst>
          <pc:docMk/>
          <pc:sldMk cId="1984173338" sldId="438"/>
        </pc:sldMkLst>
        <pc:extLst>
          <p:ext xmlns:p="http://schemas.openxmlformats.org/presentationml/2006/main" uri="{D6D511B9-2390-475A-947B-AFAB55BFBCF1}">
            <pc226:cmChg xmlns:pc226="http://schemas.microsoft.com/office/powerpoint/2022/06/main/command" chg="mod modRxn">
              <pc226:chgData name="Willson, Vanessa" userId="6641affc-46d7-403d-908c-252a53f69c7e" providerId="ADAL" clId="{57056704-A5C7-452E-8981-0957434E8DD5}" dt="2024-06-07T14:00:15.063" v="3"/>
              <pc2:cmMkLst xmlns:pc2="http://schemas.microsoft.com/office/powerpoint/2019/9/main/command">
                <pc:docMk/>
                <pc:sldMk cId="1984173338" sldId="438"/>
                <pc2:cmMk id="{45D5BA0C-E1DC-4FA6-A9DC-5BED4BF1C273}"/>
              </pc2:cmMkLst>
              <pc226:cmRplyChg chg="add">
                <pc226:chgData name="Willson, Vanessa" userId="6641affc-46d7-403d-908c-252a53f69c7e" providerId="ADAL" clId="{57056704-A5C7-452E-8981-0957434E8DD5}" dt="2024-06-07T14:00:15.063" v="3"/>
                <pc2:cmRplyMkLst xmlns:pc2="http://schemas.microsoft.com/office/powerpoint/2019/9/main/command">
                  <pc:docMk/>
                  <pc:sldMk cId="1984173338" sldId="438"/>
                  <pc2:cmMk id="{45D5BA0C-E1DC-4FA6-A9DC-5BED4BF1C273}"/>
                  <pc2:cmRplyMk id="{614B65B7-AD11-415E-85D5-3E958F7201D9}"/>
                </pc2:cmRplyMkLst>
              </pc226:cmRplyChg>
              <pc226:cmRplyChg chg="mod modRxn">
                <pc226:chgData name="Willson, Vanessa" userId="6641affc-46d7-403d-908c-252a53f69c7e" providerId="ADAL" clId="{57056704-A5C7-452E-8981-0957434E8DD5}" dt="2024-06-07T14:00:06.201" v="2"/>
                <pc2:cmRplyMkLst xmlns:pc2="http://schemas.microsoft.com/office/powerpoint/2019/9/main/command">
                  <pc:docMk/>
                  <pc:sldMk cId="1984173338" sldId="438"/>
                  <pc2:cmMk id="{45D5BA0C-E1DC-4FA6-A9DC-5BED4BF1C273}"/>
                  <pc2:cmRplyMk id="{DC5A8FD4-DBD6-4D79-9C9A-D8B71F72558B}"/>
                </pc2:cmRplyMkLst>
              </pc226:cmRplyChg>
            </pc226:cmChg>
          </p:ext>
        </pc:extLst>
      </pc:sldChg>
      <pc:sldChg chg="addCm modCm">
        <pc:chgData name="Willson, Vanessa" userId="6641affc-46d7-403d-908c-252a53f69c7e" providerId="ADAL" clId="{57056704-A5C7-452E-8981-0957434E8DD5}" dt="2024-06-07T14:02:48.697" v="5"/>
        <pc:sldMkLst>
          <pc:docMk/>
          <pc:sldMk cId="2927061992" sldId="442"/>
        </pc:sldMkLst>
        <pc:extLst>
          <p:ext xmlns:p="http://schemas.openxmlformats.org/presentationml/2006/main" uri="{D6D511B9-2390-475A-947B-AFAB55BFBCF1}">
            <pc226:cmChg xmlns:pc226="http://schemas.microsoft.com/office/powerpoint/2022/06/main/command" chg="add mod modTsk">
              <pc226:chgData name="Willson, Vanessa" userId="6641affc-46d7-403d-908c-252a53f69c7e" providerId="ADAL" clId="{57056704-A5C7-452E-8981-0957434E8DD5}" dt="2024-06-07T14:02:48.697" v="5"/>
              <pc2:cmMkLst xmlns:pc2="http://schemas.microsoft.com/office/powerpoint/2019/9/main/command">
                <pc:docMk/>
                <pc:sldMk cId="2927061992" sldId="442"/>
                <pc2:cmMk id="{1D002952-3A70-4027-9201-BFB7D9FDAF90}"/>
              </pc2:cmMkLst>
              <pc226:cmRplyChg chg="add">
                <pc226:chgData name="Willson, Vanessa" userId="6641affc-46d7-403d-908c-252a53f69c7e" providerId="ADAL" clId="{57056704-A5C7-452E-8981-0957434E8DD5}" dt="2024-06-07T14:02:48.697" v="5"/>
                <pc2:cmRplyMkLst xmlns:pc2="http://schemas.microsoft.com/office/powerpoint/2019/9/main/command">
                  <pc:docMk/>
                  <pc:sldMk cId="2927061992" sldId="442"/>
                  <pc2:cmMk id="{1D002952-3A70-4027-9201-BFB7D9FDAF90}"/>
                  <pc2:cmRplyMk id="{3860385F-277F-4E88-B8A4-343BCAE303DA}"/>
                </pc2:cmRplyMkLst>
              </pc226:cmRplyChg>
            </pc226:cmChg>
          </p:ext>
        </pc:extLst>
      </pc:sldChg>
      <pc:sldChg chg="modCm">
        <pc:chgData name="Willson, Vanessa" userId="6641affc-46d7-403d-908c-252a53f69c7e" providerId="ADAL" clId="{57056704-A5C7-452E-8981-0957434E8DD5}" dt="2024-06-14T13:49:52.156" v="7"/>
        <pc:sldMkLst>
          <pc:docMk/>
          <pc:sldMk cId="203295543" sldId="447"/>
        </pc:sldMkLst>
        <pc:extLst>
          <p:ext xmlns:p="http://schemas.openxmlformats.org/presentationml/2006/main" uri="{D6D511B9-2390-475A-947B-AFAB55BFBCF1}">
            <pc226:cmChg xmlns:pc226="http://schemas.microsoft.com/office/powerpoint/2022/06/main/command" chg="">
              <pc226:chgData name="Willson, Vanessa" userId="6641affc-46d7-403d-908c-252a53f69c7e" providerId="ADAL" clId="{57056704-A5C7-452E-8981-0957434E8DD5}" dt="2024-06-14T13:49:52.156" v="7"/>
              <pc2:cmMkLst xmlns:pc2="http://schemas.microsoft.com/office/powerpoint/2019/9/main/command">
                <pc:docMk/>
                <pc:sldMk cId="203295543" sldId="447"/>
                <pc2:cmMk id="{09F99CCC-3006-4071-9043-23897ED3AD14}"/>
              </pc2:cmMkLst>
              <pc226:cmRplyChg chg="add">
                <pc226:chgData name="Willson, Vanessa" userId="6641affc-46d7-403d-908c-252a53f69c7e" providerId="ADAL" clId="{57056704-A5C7-452E-8981-0957434E8DD5}" dt="2024-06-14T13:49:52.156" v="7"/>
                <pc2:cmRplyMkLst xmlns:pc2="http://schemas.microsoft.com/office/powerpoint/2019/9/main/command">
                  <pc:docMk/>
                  <pc:sldMk cId="203295543" sldId="447"/>
                  <pc2:cmMk id="{09F99CCC-3006-4071-9043-23897ED3AD14}"/>
                  <pc2:cmRplyMk id="{4FB06007-05D5-4D57-973B-70F7D308B85D}"/>
                </pc2:cmRplyMkLst>
              </pc226:cmRplyChg>
            </pc226:cmChg>
          </p:ext>
        </pc:extLst>
      </pc:sldChg>
    </pc:docChg>
  </pc:docChgLst>
  <pc:docChgLst>
    <pc:chgData name="Gnanalingam, Aasha" userId="S::aasha.gnanalingam@ontariohealth.ca::e998668a-8e67-4039-9efc-c8b62c418ad0" providerId="AD" clId="Web-{1B96A88C-9C67-6DBE-561D-D9CBCB94CAFB}"/>
    <pc:docChg chg="">
      <pc:chgData name="Gnanalingam, Aasha" userId="S::aasha.gnanalingam@ontariohealth.ca::e998668a-8e67-4039-9efc-c8b62c418ad0" providerId="AD" clId="Web-{1B96A88C-9C67-6DBE-561D-D9CBCB94CAFB}" dt="2024-06-10T16:15:35.441" v="0"/>
      <pc:docMkLst>
        <pc:docMk/>
      </pc:docMkLst>
      <pc:sldChg chg="modCm">
        <pc:chgData name="Gnanalingam, Aasha" userId="S::aasha.gnanalingam@ontariohealth.ca::e998668a-8e67-4039-9efc-c8b62c418ad0" providerId="AD" clId="Web-{1B96A88C-9C67-6DBE-561D-D9CBCB94CAFB}" dt="2024-06-10T16:15:35.441" v="0"/>
        <pc:sldMkLst>
          <pc:docMk/>
          <pc:sldMk cId="2927061992" sldId="442"/>
        </pc:sldMkLst>
        <pc:extLst>
          <p:ext xmlns:p="http://schemas.openxmlformats.org/presentationml/2006/main" uri="{D6D511B9-2390-475A-947B-AFAB55BFBCF1}">
            <pc226:cmChg xmlns:pc226="http://schemas.microsoft.com/office/powerpoint/2022/06/main/command" chg="">
              <pc226:chgData name="Gnanalingam, Aasha" userId="S::aasha.gnanalingam@ontariohealth.ca::e998668a-8e67-4039-9efc-c8b62c418ad0" providerId="AD" clId="Web-{1B96A88C-9C67-6DBE-561D-D9CBCB94CAFB}" dt="2024-06-10T16:15:35.441" v="0"/>
              <pc2:cmMkLst xmlns:pc2="http://schemas.microsoft.com/office/powerpoint/2019/9/main/command">
                <pc:docMk/>
                <pc:sldMk cId="2927061992" sldId="442"/>
                <pc2:cmMk id="{895552E5-0ED0-4ED1-82C2-F0C4848F29D0}"/>
              </pc2:cmMkLst>
              <pc226:cmRplyChg chg="add">
                <pc226:chgData name="Gnanalingam, Aasha" userId="S::aasha.gnanalingam@ontariohealth.ca::e998668a-8e67-4039-9efc-c8b62c418ad0" providerId="AD" clId="Web-{1B96A88C-9C67-6DBE-561D-D9CBCB94CAFB}" dt="2024-06-10T16:15:35.441" v="0"/>
                <pc2:cmRplyMkLst xmlns:pc2="http://schemas.microsoft.com/office/powerpoint/2019/9/main/command">
                  <pc:docMk/>
                  <pc:sldMk cId="2927061992" sldId="442"/>
                  <pc2:cmMk id="{895552E5-0ED0-4ED1-82C2-F0C4848F29D0}"/>
                  <pc2:cmRplyMk id="{DF80BA53-1DA3-4000-9069-A08BAF71E132}"/>
                </pc2:cmRplyMkLst>
              </pc226:cmRplyChg>
            </pc226:cmChg>
          </p:ext>
        </pc:extLst>
      </pc:sldChg>
    </pc:docChg>
  </pc:docChgLst>
  <pc:docChgLst>
    <pc:chgData name="George" userId="e9ca96ca-afa9-47b4-a550-1344521cad92" providerId="ADAL" clId="{DDF933C6-4ABC-4BA9-B853-D413EEF867DC}"/>
    <pc:docChg chg="undo custSel delSld modSld">
      <pc:chgData name="George" userId="e9ca96ca-afa9-47b4-a550-1344521cad92" providerId="ADAL" clId="{DDF933C6-4ABC-4BA9-B853-D413EEF867DC}" dt="2024-06-06T19:28:19.319" v="450" actId="27918"/>
      <pc:docMkLst>
        <pc:docMk/>
      </pc:docMkLst>
      <pc:sldChg chg="del">
        <pc:chgData name="George" userId="e9ca96ca-afa9-47b4-a550-1344521cad92" providerId="ADAL" clId="{DDF933C6-4ABC-4BA9-B853-D413EEF867DC}" dt="2024-06-06T13:20:34.236" v="0" actId="2696"/>
        <pc:sldMkLst>
          <pc:docMk/>
          <pc:sldMk cId="3527226458" sldId="371"/>
        </pc:sldMkLst>
      </pc:sldChg>
      <pc:sldChg chg="del">
        <pc:chgData name="George" userId="e9ca96ca-afa9-47b4-a550-1344521cad92" providerId="ADAL" clId="{DDF933C6-4ABC-4BA9-B853-D413EEF867DC}" dt="2024-06-06T13:27:29.919" v="1" actId="2696"/>
        <pc:sldMkLst>
          <pc:docMk/>
          <pc:sldMk cId="3679588314" sldId="425"/>
        </pc:sldMkLst>
      </pc:sldChg>
      <pc:sldChg chg="del">
        <pc:chgData name="George" userId="e9ca96ca-afa9-47b4-a550-1344521cad92" providerId="ADAL" clId="{DDF933C6-4ABC-4BA9-B853-D413EEF867DC}" dt="2024-06-06T13:40:40.090" v="5" actId="2696"/>
        <pc:sldMkLst>
          <pc:docMk/>
          <pc:sldMk cId="245263603" sldId="426"/>
        </pc:sldMkLst>
      </pc:sldChg>
      <pc:sldChg chg="del">
        <pc:chgData name="George" userId="e9ca96ca-afa9-47b4-a550-1344521cad92" providerId="ADAL" clId="{DDF933C6-4ABC-4BA9-B853-D413EEF867DC}" dt="2024-06-06T13:29:35.703" v="2" actId="2696"/>
        <pc:sldMkLst>
          <pc:docMk/>
          <pc:sldMk cId="3636542276" sldId="427"/>
        </pc:sldMkLst>
      </pc:sldChg>
      <pc:sldChg chg="modSp mod modCm">
        <pc:chgData name="George" userId="e9ca96ca-afa9-47b4-a550-1344521cad92" providerId="ADAL" clId="{DDF933C6-4ABC-4BA9-B853-D413EEF867DC}" dt="2024-06-06T17:21:32.381" v="407" actId="13926"/>
        <pc:sldMkLst>
          <pc:docMk/>
          <pc:sldMk cId="1255948979" sldId="430"/>
        </pc:sldMkLst>
        <pc:spChg chg="mod">
          <ac:chgData name="George" userId="e9ca96ca-afa9-47b4-a550-1344521cad92" providerId="ADAL" clId="{DDF933C6-4ABC-4BA9-B853-D413EEF867DC}" dt="2024-06-06T13:45:09.770" v="23"/>
          <ac:spMkLst>
            <pc:docMk/>
            <pc:sldMk cId="1255948979" sldId="430"/>
            <ac:spMk id="2" creationId="{6FADDF04-45EF-C4DE-A98C-7F66A9DCD61E}"/>
          </ac:spMkLst>
        </pc:spChg>
        <pc:spChg chg="mod">
          <ac:chgData name="George" userId="e9ca96ca-afa9-47b4-a550-1344521cad92" providerId="ADAL" clId="{DDF933C6-4ABC-4BA9-B853-D413EEF867DC}" dt="2024-06-06T14:46:56.220" v="378"/>
          <ac:spMkLst>
            <pc:docMk/>
            <pc:sldMk cId="1255948979" sldId="430"/>
            <ac:spMk id="3" creationId="{C7AE2735-362D-3604-D822-36E60647D432}"/>
          </ac:spMkLst>
        </pc:spChg>
        <pc:spChg chg="mod">
          <ac:chgData name="George" userId="e9ca96ca-afa9-47b4-a550-1344521cad92" providerId="ADAL" clId="{DDF933C6-4ABC-4BA9-B853-D413EEF867DC}" dt="2024-06-06T14:46:56.220" v="378"/>
          <ac:spMkLst>
            <pc:docMk/>
            <pc:sldMk cId="1255948979" sldId="430"/>
            <ac:spMk id="6" creationId="{A72CCEE2-CE36-6394-AD29-CA3E0EF36889}"/>
          </ac:spMkLst>
        </pc:spChg>
        <pc:graphicFrameChg chg="mod">
          <ac:chgData name="George" userId="e9ca96ca-afa9-47b4-a550-1344521cad92" providerId="ADAL" clId="{DDF933C6-4ABC-4BA9-B853-D413EEF867DC}" dt="2024-06-06T17:21:32.381" v="407" actId="13926"/>
          <ac:graphicFrameMkLst>
            <pc:docMk/>
            <pc:sldMk cId="1255948979" sldId="430"/>
            <ac:graphicFrameMk id="5" creationId="{395293F4-86A1-12C0-134A-C61571584384}"/>
          </ac:graphicFrameMkLst>
        </pc:graphicFrameChg>
        <pc:extLst>
          <p:ext xmlns:p="http://schemas.openxmlformats.org/presentationml/2006/main" uri="{D6D511B9-2390-475A-947B-AFAB55BFBCF1}">
            <pc226:cmChg xmlns:pc226="http://schemas.microsoft.com/office/powerpoint/2022/06/main/command" chg="">
              <pc226:chgData name="George" userId="e9ca96ca-afa9-47b4-a550-1344521cad92" providerId="ADAL" clId="{DDF933C6-4ABC-4BA9-B853-D413EEF867DC}" dt="2024-06-06T13:56:19.764" v="74"/>
              <pc2:cmMkLst xmlns:pc2="http://schemas.microsoft.com/office/powerpoint/2019/9/main/command">
                <pc:docMk/>
                <pc:sldMk cId="1255948979" sldId="430"/>
                <pc2:cmMk id="{96ED3C27-888E-46C3-8F47-D1D115CD0D00}"/>
              </pc2:cmMkLst>
              <pc226:cmRplyChg chg="add">
                <pc226:chgData name="George" userId="e9ca96ca-afa9-47b4-a550-1344521cad92" providerId="ADAL" clId="{DDF933C6-4ABC-4BA9-B853-D413EEF867DC}" dt="2024-06-06T13:56:19.764" v="74"/>
                <pc2:cmRplyMkLst xmlns:pc2="http://schemas.microsoft.com/office/powerpoint/2019/9/main/command">
                  <pc:docMk/>
                  <pc:sldMk cId="1255948979" sldId="430"/>
                  <pc2:cmMk id="{96ED3C27-888E-46C3-8F47-D1D115CD0D00}"/>
                  <pc2:cmRplyMk id="{394B141C-EE00-4F96-AFF2-C47DEEB5039C}"/>
                </pc2:cmRplyMkLst>
              </pc226:cmRplyChg>
            </pc226:cmChg>
            <pc226:cmChg xmlns:pc226="http://schemas.microsoft.com/office/powerpoint/2022/06/main/command" chg="mod">
              <pc226:chgData name="George" userId="e9ca96ca-afa9-47b4-a550-1344521cad92" providerId="ADAL" clId="{DDF933C6-4ABC-4BA9-B853-D413EEF867DC}" dt="2024-06-06T13:53:58.893" v="67"/>
              <pc2:cmMkLst xmlns:pc2="http://schemas.microsoft.com/office/powerpoint/2019/9/main/command">
                <pc:docMk/>
                <pc:sldMk cId="1255948979" sldId="430"/>
                <pc2:cmMk id="{C4460232-1E85-4B45-8122-F1910254B466}"/>
              </pc2:cmMkLst>
              <pc226:cmRplyChg chg="add">
                <pc226:chgData name="George" userId="e9ca96ca-afa9-47b4-a550-1344521cad92" providerId="ADAL" clId="{DDF933C6-4ABC-4BA9-B853-D413EEF867DC}" dt="2024-06-06T13:43:40.068" v="16"/>
                <pc2:cmRplyMkLst xmlns:pc2="http://schemas.microsoft.com/office/powerpoint/2019/9/main/command">
                  <pc:docMk/>
                  <pc:sldMk cId="1255948979" sldId="430"/>
                  <pc2:cmMk id="{C4460232-1E85-4B45-8122-F1910254B466}"/>
                  <pc2:cmRplyMk id="{EA8C4693-5847-48EE-898A-7A3D5ABE15DF}"/>
                </pc2:cmRplyMkLst>
              </pc226:cmRplyChg>
            </pc226:cmChg>
            <pc226:cmChg xmlns:pc226="http://schemas.microsoft.com/office/powerpoint/2022/06/main/command" chg="mod">
              <pc226:chgData name="George" userId="e9ca96ca-afa9-47b4-a550-1344521cad92" providerId="ADAL" clId="{DDF933C6-4ABC-4BA9-B853-D413EEF867DC}" dt="2024-06-06T13:44:39.780" v="22"/>
              <pc2:cmMkLst xmlns:pc2="http://schemas.microsoft.com/office/powerpoint/2019/9/main/command">
                <pc:docMk/>
                <pc:sldMk cId="1255948979" sldId="430"/>
                <pc2:cmMk id="{24AF4640-5140-4517-BA4E-D97D817CE2E0}"/>
              </pc2:cmMkLst>
            </pc226:cmChg>
            <pc226:cmChg xmlns:pc226="http://schemas.microsoft.com/office/powerpoint/2022/06/main/command" chg="mod">
              <pc226:chgData name="George" userId="e9ca96ca-afa9-47b4-a550-1344521cad92" providerId="ADAL" clId="{DDF933C6-4ABC-4BA9-B853-D413EEF867DC}" dt="2024-06-06T13:46:33.066" v="25"/>
              <pc2:cmMkLst xmlns:pc2="http://schemas.microsoft.com/office/powerpoint/2019/9/main/command">
                <pc:docMk/>
                <pc:sldMk cId="1255948979" sldId="430"/>
                <pc2:cmMk id="{55E38E6E-2C3C-4BDF-9A18-7DC9A0515DEA}"/>
              </pc2:cmMkLst>
              <pc226:cmRplyChg chg="add">
                <pc226:chgData name="George" userId="e9ca96ca-afa9-47b4-a550-1344521cad92" providerId="ADAL" clId="{DDF933C6-4ABC-4BA9-B853-D413EEF867DC}" dt="2024-06-06T13:46:24.682" v="24"/>
                <pc2:cmRplyMkLst xmlns:pc2="http://schemas.microsoft.com/office/powerpoint/2019/9/main/command">
                  <pc:docMk/>
                  <pc:sldMk cId="1255948979" sldId="430"/>
                  <pc2:cmMk id="{55E38E6E-2C3C-4BDF-9A18-7DC9A0515DEA}"/>
                  <pc2:cmRplyMk id="{16D37675-2488-49FD-8B20-B13893D544EF}"/>
                </pc2:cmRplyMkLst>
              </pc226:cmRplyChg>
            </pc226:cmChg>
          </p:ext>
        </pc:extLst>
      </pc:sldChg>
      <pc:sldChg chg="modSp">
        <pc:chgData name="George" userId="e9ca96ca-afa9-47b4-a550-1344521cad92" providerId="ADAL" clId="{DDF933C6-4ABC-4BA9-B853-D413EEF867DC}" dt="2024-06-06T14:46:56.220" v="378"/>
        <pc:sldMkLst>
          <pc:docMk/>
          <pc:sldMk cId="3340497577" sldId="432"/>
        </pc:sldMkLst>
        <pc:spChg chg="mod">
          <ac:chgData name="George" userId="e9ca96ca-afa9-47b4-a550-1344521cad92" providerId="ADAL" clId="{DDF933C6-4ABC-4BA9-B853-D413EEF867DC}" dt="2024-06-06T14:46:56.220" v="378"/>
          <ac:spMkLst>
            <pc:docMk/>
            <pc:sldMk cId="3340497577" sldId="432"/>
            <ac:spMk id="7" creationId="{55C15614-FF3D-CEE6-587B-5A1A7A9FE8D4}"/>
          </ac:spMkLst>
        </pc:spChg>
        <pc:spChg chg="mod">
          <ac:chgData name="George" userId="e9ca96ca-afa9-47b4-a550-1344521cad92" providerId="ADAL" clId="{DDF933C6-4ABC-4BA9-B853-D413EEF867DC}" dt="2024-06-06T14:46:56.220" v="378"/>
          <ac:spMkLst>
            <pc:docMk/>
            <pc:sldMk cId="3340497577" sldId="432"/>
            <ac:spMk id="8" creationId="{1D53A77A-DDCA-DDDB-E94D-D52B6D1DA6CC}"/>
          </ac:spMkLst>
        </pc:spChg>
      </pc:sldChg>
      <pc:sldChg chg="modSp mod">
        <pc:chgData name="George" userId="e9ca96ca-afa9-47b4-a550-1344521cad92" providerId="ADAL" clId="{DDF933C6-4ABC-4BA9-B853-D413EEF867DC}" dt="2024-06-06T14:49:09.959" v="382" actId="20577"/>
        <pc:sldMkLst>
          <pc:docMk/>
          <pc:sldMk cId="3428614473" sldId="433"/>
        </pc:sldMkLst>
        <pc:spChg chg="mod">
          <ac:chgData name="George" userId="e9ca96ca-afa9-47b4-a550-1344521cad92" providerId="ADAL" clId="{DDF933C6-4ABC-4BA9-B853-D413EEF867DC}" dt="2024-06-06T14:46:56.220" v="378"/>
          <ac:spMkLst>
            <pc:docMk/>
            <pc:sldMk cId="3428614473" sldId="433"/>
            <ac:spMk id="2" creationId="{82309490-1E0F-32E5-5F7A-A321EEF5A8E9}"/>
          </ac:spMkLst>
        </pc:spChg>
        <pc:spChg chg="mod">
          <ac:chgData name="George" userId="e9ca96ca-afa9-47b4-a550-1344521cad92" providerId="ADAL" clId="{DDF933C6-4ABC-4BA9-B853-D413EEF867DC}" dt="2024-06-06T14:49:09.959" v="382" actId="20577"/>
          <ac:spMkLst>
            <pc:docMk/>
            <pc:sldMk cId="3428614473" sldId="433"/>
            <ac:spMk id="8" creationId="{A1F348AD-D581-E432-F895-938605C0CDDE}"/>
          </ac:spMkLst>
        </pc:spChg>
        <pc:spChg chg="mod">
          <ac:chgData name="George" userId="e9ca96ca-afa9-47b4-a550-1344521cad92" providerId="ADAL" clId="{DDF933C6-4ABC-4BA9-B853-D413EEF867DC}" dt="2024-06-06T14:46:56.220" v="378"/>
          <ac:spMkLst>
            <pc:docMk/>
            <pc:sldMk cId="3428614473" sldId="433"/>
            <ac:spMk id="9" creationId="{D314E0A0-2A4A-8C1E-B23D-955CACD89535}"/>
          </ac:spMkLst>
        </pc:spChg>
        <pc:graphicFrameChg chg="mod">
          <ac:chgData name="George" userId="e9ca96ca-afa9-47b4-a550-1344521cad92" providerId="ADAL" clId="{DDF933C6-4ABC-4BA9-B853-D413EEF867DC}" dt="2024-06-06T14:46:56.220" v="378"/>
          <ac:graphicFrameMkLst>
            <pc:docMk/>
            <pc:sldMk cId="3428614473" sldId="433"/>
            <ac:graphicFrameMk id="7" creationId="{51ECBCC7-E64A-4CF9-B906-3FCA558C22CE}"/>
          </ac:graphicFrameMkLst>
        </pc:graphicFrameChg>
      </pc:sldChg>
      <pc:sldChg chg="modSp mod">
        <pc:chgData name="George" userId="e9ca96ca-afa9-47b4-a550-1344521cad92" providerId="ADAL" clId="{DDF933C6-4ABC-4BA9-B853-D413EEF867DC}" dt="2024-06-06T19:28:02.961" v="446" actId="27918"/>
        <pc:sldMkLst>
          <pc:docMk/>
          <pc:sldMk cId="1150432053" sldId="435"/>
        </pc:sldMkLst>
        <pc:spChg chg="mod">
          <ac:chgData name="George" userId="e9ca96ca-afa9-47b4-a550-1344521cad92" providerId="ADAL" clId="{DDF933C6-4ABC-4BA9-B853-D413EEF867DC}" dt="2024-06-06T14:49:28.145" v="383" actId="20577"/>
          <ac:spMkLst>
            <pc:docMk/>
            <pc:sldMk cId="1150432053" sldId="435"/>
            <ac:spMk id="3" creationId="{1A6A21F2-9A4D-0104-5528-1BA78F7803E3}"/>
          </ac:spMkLst>
        </pc:spChg>
        <pc:spChg chg="mod">
          <ac:chgData name="George" userId="e9ca96ca-afa9-47b4-a550-1344521cad92" providerId="ADAL" clId="{DDF933C6-4ABC-4BA9-B853-D413EEF867DC}" dt="2024-06-06T14:46:56.220" v="378"/>
          <ac:spMkLst>
            <pc:docMk/>
            <pc:sldMk cId="1150432053" sldId="435"/>
            <ac:spMk id="8" creationId="{DA5B0517-1A69-B917-D7C1-9661865F357A}"/>
          </ac:spMkLst>
        </pc:spChg>
        <pc:graphicFrameChg chg="mod">
          <ac:chgData name="George" userId="e9ca96ca-afa9-47b4-a550-1344521cad92" providerId="ADAL" clId="{DDF933C6-4ABC-4BA9-B853-D413EEF867DC}" dt="2024-06-06T17:18:42.618" v="406" actId="207"/>
          <ac:graphicFrameMkLst>
            <pc:docMk/>
            <pc:sldMk cId="1150432053" sldId="435"/>
            <ac:graphicFrameMk id="7" creationId="{20D1D42F-5FFE-16FE-2BD8-A771ACD72F67}"/>
          </ac:graphicFrameMkLst>
        </pc:graphicFrameChg>
      </pc:sldChg>
      <pc:sldChg chg="modSp mod modCm modNotesTx">
        <pc:chgData name="George" userId="e9ca96ca-afa9-47b4-a550-1344521cad92" providerId="ADAL" clId="{DDF933C6-4ABC-4BA9-B853-D413EEF867DC}" dt="2024-06-06T17:21:47.603" v="409" actId="13926"/>
        <pc:sldMkLst>
          <pc:docMk/>
          <pc:sldMk cId="1984173338" sldId="438"/>
        </pc:sldMkLst>
        <pc:spChg chg="mod">
          <ac:chgData name="George" userId="e9ca96ca-afa9-47b4-a550-1344521cad92" providerId="ADAL" clId="{DDF933C6-4ABC-4BA9-B853-D413EEF867DC}" dt="2024-06-06T14:46:56.220" v="378"/>
          <ac:spMkLst>
            <pc:docMk/>
            <pc:sldMk cId="1984173338" sldId="438"/>
            <ac:spMk id="8" creationId="{843EF84F-FAF7-7909-FA10-5A3D449B8F3E}"/>
          </ac:spMkLst>
        </pc:spChg>
        <pc:spChg chg="mod">
          <ac:chgData name="George" userId="e9ca96ca-afa9-47b4-a550-1344521cad92" providerId="ADAL" clId="{DDF933C6-4ABC-4BA9-B853-D413EEF867DC}" dt="2024-06-06T14:46:56.220" v="378"/>
          <ac:spMkLst>
            <pc:docMk/>
            <pc:sldMk cId="1984173338" sldId="438"/>
            <ac:spMk id="9" creationId="{617E35EE-F4DB-BB8C-857E-A3817F704E89}"/>
          </ac:spMkLst>
        </pc:spChg>
        <pc:graphicFrameChg chg="mod">
          <ac:chgData name="George" userId="e9ca96ca-afa9-47b4-a550-1344521cad92" providerId="ADAL" clId="{DDF933C6-4ABC-4BA9-B853-D413EEF867DC}" dt="2024-06-06T17:21:47.603" v="409" actId="13926"/>
          <ac:graphicFrameMkLst>
            <pc:docMk/>
            <pc:sldMk cId="1984173338" sldId="438"/>
            <ac:graphicFrameMk id="7" creationId="{926FC09C-70B4-AF04-6C66-58952226A32C}"/>
          </ac:graphicFrameMkLst>
        </pc:graphicFrameChg>
        <pc:extLst>
          <p:ext xmlns:p="http://schemas.openxmlformats.org/presentationml/2006/main" uri="{D6D511B9-2390-475A-947B-AFAB55BFBCF1}">
            <pc226:cmChg xmlns:pc226="http://schemas.microsoft.com/office/powerpoint/2022/06/main/command" chg="">
              <pc226:chgData name="George" userId="e9ca96ca-afa9-47b4-a550-1344521cad92" providerId="ADAL" clId="{DDF933C6-4ABC-4BA9-B853-D413EEF867DC}" dt="2024-06-06T14:02:37.263" v="147"/>
              <pc2:cmMkLst xmlns:pc2="http://schemas.microsoft.com/office/powerpoint/2019/9/main/command">
                <pc:docMk/>
                <pc:sldMk cId="1984173338" sldId="438"/>
                <pc2:cmMk id="{AF1EED09-8128-4710-A795-FE470E3ADC2A}"/>
              </pc2:cmMkLst>
              <pc226:cmRplyChg chg="add">
                <pc226:chgData name="George" userId="e9ca96ca-afa9-47b4-a550-1344521cad92" providerId="ADAL" clId="{DDF933C6-4ABC-4BA9-B853-D413EEF867DC}" dt="2024-06-06T14:02:37.263" v="147"/>
                <pc2:cmRplyMkLst xmlns:pc2="http://schemas.microsoft.com/office/powerpoint/2019/9/main/command">
                  <pc:docMk/>
                  <pc:sldMk cId="1984173338" sldId="438"/>
                  <pc2:cmMk id="{AF1EED09-8128-4710-A795-FE470E3ADC2A}"/>
                  <pc2:cmRplyMk id="{829C65D0-7D2C-44A0-AA89-47B43140B91E}"/>
                </pc2:cmRplyMkLst>
              </pc226:cmRplyChg>
            </pc226:cmChg>
            <pc226:cmChg xmlns:pc226="http://schemas.microsoft.com/office/powerpoint/2022/06/main/command" chg="mod">
              <pc226:chgData name="George" userId="e9ca96ca-afa9-47b4-a550-1344521cad92" providerId="ADAL" clId="{DDF933C6-4ABC-4BA9-B853-D413EEF867DC}" dt="2024-06-06T14:01:37.396" v="146"/>
              <pc2:cmMkLst xmlns:pc2="http://schemas.microsoft.com/office/powerpoint/2019/9/main/command">
                <pc:docMk/>
                <pc:sldMk cId="1984173338" sldId="438"/>
                <pc2:cmMk id="{AB0FF5F0-2413-49FA-B396-F7017DB9F703}"/>
              </pc2:cmMkLst>
            </pc226:cmChg>
          </p:ext>
        </pc:extLst>
      </pc:sldChg>
      <pc:sldChg chg="modSp mod modCm">
        <pc:chgData name="George" userId="e9ca96ca-afa9-47b4-a550-1344521cad92" providerId="ADAL" clId="{DDF933C6-4ABC-4BA9-B853-D413EEF867DC}" dt="2024-06-06T19:28:19.319" v="450" actId="27918"/>
        <pc:sldMkLst>
          <pc:docMk/>
          <pc:sldMk cId="1288176306" sldId="439"/>
        </pc:sldMkLst>
        <pc:spChg chg="mod">
          <ac:chgData name="George" userId="e9ca96ca-afa9-47b4-a550-1344521cad92" providerId="ADAL" clId="{DDF933C6-4ABC-4BA9-B853-D413EEF867DC}" dt="2024-06-06T14:46:56.220" v="378"/>
          <ac:spMkLst>
            <pc:docMk/>
            <pc:sldMk cId="1288176306" sldId="439"/>
            <ac:spMk id="2" creationId="{475EB6DA-F6EC-0448-A416-C6FC78A4EDE6}"/>
          </ac:spMkLst>
        </pc:spChg>
        <pc:spChg chg="mod">
          <ac:chgData name="George" userId="e9ca96ca-afa9-47b4-a550-1344521cad92" providerId="ADAL" clId="{DDF933C6-4ABC-4BA9-B853-D413EEF867DC}" dt="2024-06-06T14:46:56.220" v="378"/>
          <ac:spMkLst>
            <pc:docMk/>
            <pc:sldMk cId="1288176306" sldId="439"/>
            <ac:spMk id="6" creationId="{E11F8023-779B-AAB3-30DA-BE749644A448}"/>
          </ac:spMkLst>
        </pc:spChg>
        <pc:graphicFrameChg chg="mod">
          <ac:chgData name="George" userId="e9ca96ca-afa9-47b4-a550-1344521cad92" providerId="ADAL" clId="{DDF933C6-4ABC-4BA9-B853-D413EEF867DC}" dt="2024-06-06T17:17:28.133" v="399" actId="20577"/>
          <ac:graphicFrameMkLst>
            <pc:docMk/>
            <pc:sldMk cId="1288176306" sldId="439"/>
            <ac:graphicFrameMk id="3" creationId="{0B5E7FCF-0A32-09A6-8B01-A3256FF87EB0}"/>
          </ac:graphicFrameMkLst>
        </pc:graphicFrameChg>
        <pc:extLst>
          <p:ext xmlns:p="http://schemas.openxmlformats.org/presentationml/2006/main" uri="{D6D511B9-2390-475A-947B-AFAB55BFBCF1}">
            <pc226:cmChg xmlns:pc226="http://schemas.microsoft.com/office/powerpoint/2022/06/main/command" chg="mod">
              <pc226:chgData name="George" userId="e9ca96ca-afa9-47b4-a550-1344521cad92" providerId="ADAL" clId="{DDF933C6-4ABC-4BA9-B853-D413EEF867DC}" dt="2024-06-06T14:37:38.545" v="310"/>
              <pc2:cmMkLst xmlns:pc2="http://schemas.microsoft.com/office/powerpoint/2019/9/main/command">
                <pc:docMk/>
                <pc:sldMk cId="1288176306" sldId="439"/>
                <pc2:cmMk id="{62A2796C-8B0E-47CB-9DCD-B2C9F102210A}"/>
              </pc2:cmMkLst>
            </pc226:cmChg>
          </p:ext>
        </pc:extLst>
      </pc:sldChg>
      <pc:sldChg chg="modSp">
        <pc:chgData name="George" userId="e9ca96ca-afa9-47b4-a550-1344521cad92" providerId="ADAL" clId="{DDF933C6-4ABC-4BA9-B853-D413EEF867DC}" dt="2024-06-06T14:46:56.220" v="378"/>
        <pc:sldMkLst>
          <pc:docMk/>
          <pc:sldMk cId="1748348536" sldId="440"/>
        </pc:sldMkLst>
        <pc:spChg chg="mod">
          <ac:chgData name="George" userId="e9ca96ca-afa9-47b4-a550-1344521cad92" providerId="ADAL" clId="{DDF933C6-4ABC-4BA9-B853-D413EEF867DC}" dt="2024-06-06T14:46:56.220" v="378"/>
          <ac:spMkLst>
            <pc:docMk/>
            <pc:sldMk cId="1748348536" sldId="440"/>
            <ac:spMk id="3" creationId="{C7AE2735-362D-3604-D822-36E60647D432}"/>
          </ac:spMkLst>
        </pc:spChg>
        <pc:spChg chg="mod">
          <ac:chgData name="George" userId="e9ca96ca-afa9-47b4-a550-1344521cad92" providerId="ADAL" clId="{DDF933C6-4ABC-4BA9-B853-D413EEF867DC}" dt="2024-06-06T14:46:56.220" v="378"/>
          <ac:spMkLst>
            <pc:docMk/>
            <pc:sldMk cId="1748348536" sldId="440"/>
            <ac:spMk id="6" creationId="{A72CCEE2-CE36-6394-AD29-CA3E0EF36889}"/>
          </ac:spMkLst>
        </pc:spChg>
        <pc:graphicFrameChg chg="mod">
          <ac:chgData name="George" userId="e9ca96ca-afa9-47b4-a550-1344521cad92" providerId="ADAL" clId="{DDF933C6-4ABC-4BA9-B853-D413EEF867DC}" dt="2024-06-06T14:46:56.220" v="378"/>
          <ac:graphicFrameMkLst>
            <pc:docMk/>
            <pc:sldMk cId="1748348536" sldId="440"/>
            <ac:graphicFrameMk id="5" creationId="{395293F4-86A1-12C0-134A-C61571584384}"/>
          </ac:graphicFrameMkLst>
        </pc:graphicFrameChg>
      </pc:sldChg>
      <pc:sldChg chg="del">
        <pc:chgData name="George" userId="e9ca96ca-afa9-47b4-a550-1344521cad92" providerId="ADAL" clId="{DDF933C6-4ABC-4BA9-B853-D413EEF867DC}" dt="2024-06-06T14:44:46.172" v="360" actId="2696"/>
        <pc:sldMkLst>
          <pc:docMk/>
          <pc:sldMk cId="808569458" sldId="441"/>
        </pc:sldMkLst>
      </pc:sldChg>
      <pc:sldChg chg="modSp modCm">
        <pc:chgData name="George" userId="e9ca96ca-afa9-47b4-a550-1344521cad92" providerId="ADAL" clId="{DDF933C6-4ABC-4BA9-B853-D413EEF867DC}" dt="2024-06-06T17:34:59.617" v="436" actId="2056"/>
        <pc:sldMkLst>
          <pc:docMk/>
          <pc:sldMk cId="2927061992" sldId="442"/>
        </pc:sldMkLst>
        <pc:spChg chg="mod">
          <ac:chgData name="George" userId="e9ca96ca-afa9-47b4-a550-1344521cad92" providerId="ADAL" clId="{DDF933C6-4ABC-4BA9-B853-D413EEF867DC}" dt="2024-06-06T14:46:56.220" v="378"/>
          <ac:spMkLst>
            <pc:docMk/>
            <pc:sldMk cId="2927061992" sldId="442"/>
            <ac:spMk id="24" creationId="{397E5AA8-FE08-5136-3453-4925E37D342E}"/>
          </ac:spMkLst>
        </pc:spChg>
        <pc:graphicFrameChg chg="mod">
          <ac:chgData name="George" userId="e9ca96ca-afa9-47b4-a550-1344521cad92" providerId="ADAL" clId="{DDF933C6-4ABC-4BA9-B853-D413EEF867DC}" dt="2024-06-06T14:45:58.439" v="364" actId="20577"/>
          <ac:graphicFrameMkLst>
            <pc:docMk/>
            <pc:sldMk cId="2927061992" sldId="442"/>
            <ac:graphicFrameMk id="20" creationId="{00CAD376-D215-FD74-2537-25E4850FF5B0}"/>
          </ac:graphicFrameMkLst>
        </pc:graphicFrameChg>
        <pc:extLst>
          <p:ext xmlns:p="http://schemas.openxmlformats.org/presentationml/2006/main" uri="{D6D511B9-2390-475A-947B-AFAB55BFBCF1}">
            <pc226:cmChg xmlns:pc226="http://schemas.microsoft.com/office/powerpoint/2022/06/main/command" chg="mod">
              <pc226:chgData name="George" userId="e9ca96ca-afa9-47b4-a550-1344521cad92" providerId="ADAL" clId="{DDF933C6-4ABC-4BA9-B853-D413EEF867DC}" dt="2024-06-06T17:34:59.617" v="436" actId="2056"/>
              <pc2:cmMkLst xmlns:pc2="http://schemas.microsoft.com/office/powerpoint/2019/9/main/command">
                <pc:docMk/>
                <pc:sldMk cId="2927061992" sldId="442"/>
                <pc2:cmMk id="{9FFA000A-B2E4-40D3-93E6-63C5E982B9F4}"/>
              </pc2:cmMkLst>
            </pc226:cmChg>
            <pc226:cmChg xmlns:pc226="http://schemas.microsoft.com/office/powerpoint/2022/06/main/command" chg="mod">
              <pc226:chgData name="George" userId="e9ca96ca-afa9-47b4-a550-1344521cad92" providerId="ADAL" clId="{DDF933C6-4ABC-4BA9-B853-D413EEF867DC}" dt="2024-06-06T17:34:59.617" v="436" actId="2056"/>
              <pc2:cmMkLst xmlns:pc2="http://schemas.microsoft.com/office/powerpoint/2019/9/main/command">
                <pc:docMk/>
                <pc:sldMk cId="2927061992" sldId="442"/>
                <pc2:cmMk id="{5ABC8851-DAC1-4C1C-A493-302FE54B646B}"/>
              </pc2:cmMkLst>
            </pc226:cmChg>
            <pc226:cmChg xmlns:pc226="http://schemas.microsoft.com/office/powerpoint/2022/06/main/command" chg="mod">
              <pc226:chgData name="George" userId="e9ca96ca-afa9-47b4-a550-1344521cad92" providerId="ADAL" clId="{DDF933C6-4ABC-4BA9-B853-D413EEF867DC}" dt="2024-06-06T17:34:59.617" v="436" actId="2056"/>
              <pc2:cmMkLst xmlns:pc2="http://schemas.microsoft.com/office/powerpoint/2019/9/main/command">
                <pc:docMk/>
                <pc:sldMk cId="2927061992" sldId="442"/>
                <pc2:cmMk id="{EB51F272-14C6-4A27-AA9A-F68703044117}"/>
              </pc2:cmMkLst>
            </pc226:cmChg>
            <pc226:cmChg xmlns:pc226="http://schemas.microsoft.com/office/powerpoint/2022/06/main/command" chg="mod">
              <pc226:chgData name="George" userId="e9ca96ca-afa9-47b4-a550-1344521cad92" providerId="ADAL" clId="{DDF933C6-4ABC-4BA9-B853-D413EEF867DC}" dt="2024-06-06T17:34:59.617" v="436" actId="2056"/>
              <pc2:cmMkLst xmlns:pc2="http://schemas.microsoft.com/office/powerpoint/2019/9/main/command">
                <pc:docMk/>
                <pc:sldMk cId="2927061992" sldId="442"/>
                <pc2:cmMk id="{7506C4C9-1BC6-4533-8164-1BFA564075DA}"/>
              </pc2:cmMkLst>
            </pc226:cmChg>
            <pc226:cmChg xmlns:pc226="http://schemas.microsoft.com/office/powerpoint/2022/06/main/command" chg="mod">
              <pc226:chgData name="George" userId="e9ca96ca-afa9-47b4-a550-1344521cad92" providerId="ADAL" clId="{DDF933C6-4ABC-4BA9-B853-D413EEF867DC}" dt="2024-06-06T17:34:59.617" v="436" actId="2056"/>
              <pc2:cmMkLst xmlns:pc2="http://schemas.microsoft.com/office/powerpoint/2019/9/main/command">
                <pc:docMk/>
                <pc:sldMk cId="2927061992" sldId="442"/>
                <pc2:cmMk id="{1F6A3CE4-0AEF-4C8C-8C82-126D61C2DFA9}"/>
              </pc2:cmMkLst>
            </pc226:cmChg>
          </p:ext>
        </pc:extLst>
      </pc:sldChg>
      <pc:sldChg chg="modSp mod modCm">
        <pc:chgData name="George" userId="e9ca96ca-afa9-47b4-a550-1344521cad92" providerId="ADAL" clId="{DDF933C6-4ABC-4BA9-B853-D413EEF867DC}" dt="2024-06-06T17:30:26.516" v="435" actId="207"/>
        <pc:sldMkLst>
          <pc:docMk/>
          <pc:sldMk cId="2727087744" sldId="443"/>
        </pc:sldMkLst>
        <pc:spChg chg="mod">
          <ac:chgData name="George" userId="e9ca96ca-afa9-47b4-a550-1344521cad92" providerId="ADAL" clId="{DDF933C6-4ABC-4BA9-B853-D413EEF867DC}" dt="2024-06-06T14:46:08.185" v="373" actId="20577"/>
          <ac:spMkLst>
            <pc:docMk/>
            <pc:sldMk cId="2727087744" sldId="443"/>
            <ac:spMk id="2" creationId="{9B94CFF9-A57B-15AF-8B7A-B867A9D29964}"/>
          </ac:spMkLst>
        </pc:spChg>
        <pc:spChg chg="mod">
          <ac:chgData name="George" userId="e9ca96ca-afa9-47b4-a550-1344521cad92" providerId="ADAL" clId="{DDF933C6-4ABC-4BA9-B853-D413EEF867DC}" dt="2024-06-06T14:46:56.220" v="378"/>
          <ac:spMkLst>
            <pc:docMk/>
            <pc:sldMk cId="2727087744" sldId="443"/>
            <ac:spMk id="5" creationId="{B2A847D9-2121-2BA3-7802-0A8B12EAB1AB}"/>
          </ac:spMkLst>
        </pc:spChg>
        <pc:graphicFrameChg chg="mod">
          <ac:chgData name="George" userId="e9ca96ca-afa9-47b4-a550-1344521cad92" providerId="ADAL" clId="{DDF933C6-4ABC-4BA9-B853-D413EEF867DC}" dt="2024-06-06T17:30:26.516" v="435" actId="207"/>
          <ac:graphicFrameMkLst>
            <pc:docMk/>
            <pc:sldMk cId="2727087744" sldId="443"/>
            <ac:graphicFrameMk id="8" creationId="{DBF11C55-36BB-2FC8-796B-E4B4E9707BE1}"/>
          </ac:graphicFrameMkLst>
        </pc:graphicFrameChg>
        <pc:extLst>
          <p:ext xmlns:p="http://schemas.openxmlformats.org/presentationml/2006/main" uri="{D6D511B9-2390-475A-947B-AFAB55BFBCF1}">
            <pc226:cmChg xmlns:pc226="http://schemas.microsoft.com/office/powerpoint/2022/06/main/command" chg="mod">
              <pc226:chgData name="George" userId="e9ca96ca-afa9-47b4-a550-1344521cad92" providerId="ADAL" clId="{DDF933C6-4ABC-4BA9-B853-D413EEF867DC}" dt="2024-06-06T14:46:08.185" v="373" actId="20577"/>
              <pc2:cmMkLst xmlns:pc2="http://schemas.microsoft.com/office/powerpoint/2019/9/main/command">
                <pc:docMk/>
                <pc:sldMk cId="2727087744" sldId="443"/>
                <pc2:cmMk id="{D3E09706-5B2A-488B-8BCC-0C5283FDF736}"/>
              </pc2:cmMkLst>
            </pc226:cmChg>
            <pc226:cmChg xmlns:pc226="http://schemas.microsoft.com/office/powerpoint/2022/06/main/command" chg="mod">
              <pc226:chgData name="George" userId="e9ca96ca-afa9-47b4-a550-1344521cad92" providerId="ADAL" clId="{DDF933C6-4ABC-4BA9-B853-D413EEF867DC}" dt="2024-06-06T14:46:08.185" v="373" actId="20577"/>
              <pc2:cmMkLst xmlns:pc2="http://schemas.microsoft.com/office/powerpoint/2019/9/main/command">
                <pc:docMk/>
                <pc:sldMk cId="2727087744" sldId="443"/>
                <pc2:cmMk id="{536B0E92-FFAC-43E1-89FE-6EE657F3DF7B}"/>
              </pc2:cmMkLst>
            </pc226:cmChg>
          </p:ext>
        </pc:extLst>
      </pc:sldChg>
      <pc:sldChg chg="modSp modCm">
        <pc:chgData name="George" userId="e9ca96ca-afa9-47b4-a550-1344521cad92" providerId="ADAL" clId="{DDF933C6-4ABC-4BA9-B853-D413EEF867DC}" dt="2024-06-06T17:23:00.671" v="411" actId="113"/>
        <pc:sldMkLst>
          <pc:docMk/>
          <pc:sldMk cId="3237837791" sldId="444"/>
        </pc:sldMkLst>
        <pc:spChg chg="mod">
          <ac:chgData name="George" userId="e9ca96ca-afa9-47b4-a550-1344521cad92" providerId="ADAL" clId="{DDF933C6-4ABC-4BA9-B853-D413EEF867DC}" dt="2024-06-06T14:46:56.220" v="378"/>
          <ac:spMkLst>
            <pc:docMk/>
            <pc:sldMk cId="3237837791" sldId="444"/>
            <ac:spMk id="4" creationId="{D80BB668-7315-B488-5B2D-DDB87192785B}"/>
          </ac:spMkLst>
        </pc:spChg>
        <pc:graphicFrameChg chg="mod">
          <ac:chgData name="George" userId="e9ca96ca-afa9-47b4-a550-1344521cad92" providerId="ADAL" clId="{DDF933C6-4ABC-4BA9-B853-D413EEF867DC}" dt="2024-06-06T17:23:00.671" v="411" actId="113"/>
          <ac:graphicFrameMkLst>
            <pc:docMk/>
            <pc:sldMk cId="3237837791" sldId="444"/>
            <ac:graphicFrameMk id="15" creationId="{C5D9C852-2202-F1BF-E239-CDD4F0A19DE6}"/>
          </ac:graphicFrameMkLst>
        </pc:graphicFrameChg>
        <pc:extLst>
          <p:ext xmlns:p="http://schemas.openxmlformats.org/presentationml/2006/main" uri="{D6D511B9-2390-475A-947B-AFAB55BFBCF1}">
            <pc226:cmChg xmlns:pc226="http://schemas.microsoft.com/office/powerpoint/2022/06/main/command" chg="mod">
              <pc226:chgData name="George" userId="e9ca96ca-afa9-47b4-a550-1344521cad92" providerId="ADAL" clId="{DDF933C6-4ABC-4BA9-B853-D413EEF867DC}" dt="2024-06-06T13:30:46.179" v="4"/>
              <pc2:cmMkLst xmlns:pc2="http://schemas.microsoft.com/office/powerpoint/2019/9/main/command">
                <pc:docMk/>
                <pc:sldMk cId="3237837791" sldId="444"/>
                <pc2:cmMk id="{C0668F3E-9AA0-4508-A669-41222FD1302A}"/>
              </pc2:cmMkLst>
            </pc226:cmChg>
          </p:ext>
        </pc:extLst>
      </pc:sldChg>
      <pc:sldChg chg="modSp mod">
        <pc:chgData name="George" userId="e9ca96ca-afa9-47b4-a550-1344521cad92" providerId="ADAL" clId="{DDF933C6-4ABC-4BA9-B853-D413EEF867DC}" dt="2024-06-06T14:50:19.273" v="385" actId="20577"/>
        <pc:sldMkLst>
          <pc:docMk/>
          <pc:sldMk cId="1629100930" sldId="445"/>
        </pc:sldMkLst>
        <pc:spChg chg="mod">
          <ac:chgData name="George" userId="e9ca96ca-afa9-47b4-a550-1344521cad92" providerId="ADAL" clId="{DDF933C6-4ABC-4BA9-B853-D413EEF867DC}" dt="2024-06-06T14:50:12.183" v="384" actId="2711"/>
          <ac:spMkLst>
            <pc:docMk/>
            <pc:sldMk cId="1629100930" sldId="445"/>
            <ac:spMk id="2" creationId="{C7AC3F23-4559-10D3-447C-214B26C4586A}"/>
          </ac:spMkLst>
        </pc:spChg>
        <pc:spChg chg="mod">
          <ac:chgData name="George" userId="e9ca96ca-afa9-47b4-a550-1344521cad92" providerId="ADAL" clId="{DDF933C6-4ABC-4BA9-B853-D413EEF867DC}" dt="2024-06-06T14:46:56.220" v="378"/>
          <ac:spMkLst>
            <pc:docMk/>
            <pc:sldMk cId="1629100930" sldId="445"/>
            <ac:spMk id="3" creationId="{4F73D8AC-6ECC-FFB6-FEB3-40ADA38DE00E}"/>
          </ac:spMkLst>
        </pc:spChg>
        <pc:spChg chg="mod">
          <ac:chgData name="George" userId="e9ca96ca-afa9-47b4-a550-1344521cad92" providerId="ADAL" clId="{DDF933C6-4ABC-4BA9-B853-D413EEF867DC}" dt="2024-06-06T14:50:19.273" v="385" actId="20577"/>
          <ac:spMkLst>
            <pc:docMk/>
            <pc:sldMk cId="1629100930" sldId="445"/>
            <ac:spMk id="4" creationId="{A5ED63EF-AB19-2D35-78EA-5FEA6A0F3FCF}"/>
          </ac:spMkLst>
        </pc:spChg>
        <pc:graphicFrameChg chg="mod">
          <ac:chgData name="George" userId="e9ca96ca-afa9-47b4-a550-1344521cad92" providerId="ADAL" clId="{DDF933C6-4ABC-4BA9-B853-D413EEF867DC}" dt="2024-06-06T14:46:56.220" v="378"/>
          <ac:graphicFrameMkLst>
            <pc:docMk/>
            <pc:sldMk cId="1629100930" sldId="445"/>
            <ac:graphicFrameMk id="13" creationId="{B5953BF0-8474-615B-2197-34B594E5AD38}"/>
          </ac:graphicFrameMkLst>
        </pc:graphicFrameChg>
      </pc:sldChg>
      <pc:sldChg chg="modSp">
        <pc:chgData name="George" userId="e9ca96ca-afa9-47b4-a550-1344521cad92" providerId="ADAL" clId="{DDF933C6-4ABC-4BA9-B853-D413EEF867DC}" dt="2024-06-06T14:46:56.220" v="378"/>
        <pc:sldMkLst>
          <pc:docMk/>
          <pc:sldMk cId="1559164935" sldId="446"/>
        </pc:sldMkLst>
        <pc:spChg chg="mod">
          <ac:chgData name="George" userId="e9ca96ca-afa9-47b4-a550-1344521cad92" providerId="ADAL" clId="{DDF933C6-4ABC-4BA9-B853-D413EEF867DC}" dt="2024-06-06T14:46:56.220" v="378"/>
          <ac:spMkLst>
            <pc:docMk/>
            <pc:sldMk cId="1559164935" sldId="446"/>
            <ac:spMk id="2" creationId="{DBB6F687-DEB5-1899-B809-302563424B87}"/>
          </ac:spMkLst>
        </pc:spChg>
        <pc:spChg chg="mod">
          <ac:chgData name="George" userId="e9ca96ca-afa9-47b4-a550-1344521cad92" providerId="ADAL" clId="{DDF933C6-4ABC-4BA9-B853-D413EEF867DC}" dt="2024-06-06T14:46:56.220" v="378"/>
          <ac:spMkLst>
            <pc:docMk/>
            <pc:sldMk cId="1559164935" sldId="446"/>
            <ac:spMk id="6" creationId="{1DBA7A9F-A313-5670-3B3F-99B48376F555}"/>
          </ac:spMkLst>
        </pc:spChg>
        <pc:graphicFrameChg chg="mod">
          <ac:chgData name="George" userId="e9ca96ca-afa9-47b4-a550-1344521cad92" providerId="ADAL" clId="{DDF933C6-4ABC-4BA9-B853-D413EEF867DC}" dt="2024-06-06T14:46:56.220" v="378"/>
          <ac:graphicFrameMkLst>
            <pc:docMk/>
            <pc:sldMk cId="1559164935" sldId="446"/>
            <ac:graphicFrameMk id="5" creationId="{8E77144C-0D02-92B5-0462-1E12914951FD}"/>
          </ac:graphicFrameMkLst>
        </pc:graphicFrameChg>
      </pc:sldChg>
    </pc:docChg>
  </pc:docChgLst>
  <pc:docChgLst>
    <pc:chgData name="Funge, Daniel" userId="S::daniel.funge@ontariohealth.ca::248dd956-cb03-4c1e-9365-ca153f70fb64" providerId="AD" clId="Web-{4E175996-0394-33A4-F91D-13A11CAEBE86}"/>
    <pc:docChg chg="">
      <pc:chgData name="Funge, Daniel" userId="S::daniel.funge@ontariohealth.ca::248dd956-cb03-4c1e-9365-ca153f70fb64" providerId="AD" clId="Web-{4E175996-0394-33A4-F91D-13A11CAEBE86}" dt="2024-06-18T18:26:20.728" v="0"/>
      <pc:docMkLst>
        <pc:docMk/>
      </pc:docMkLst>
      <pc:sldChg chg="modCm">
        <pc:chgData name="Funge, Daniel" userId="S::daniel.funge@ontariohealth.ca::248dd956-cb03-4c1e-9365-ca153f70fb64" providerId="AD" clId="Web-{4E175996-0394-33A4-F91D-13A11CAEBE86}" dt="2024-06-18T18:26:20.728" v="0"/>
        <pc:sldMkLst>
          <pc:docMk/>
          <pc:sldMk cId="2927061992" sldId="442"/>
        </pc:sldMkLst>
        <pc:extLst>
          <p:ext xmlns:p="http://schemas.openxmlformats.org/presentationml/2006/main" uri="{D6D511B9-2390-475A-947B-AFAB55BFBCF1}">
            <pc226:cmChg xmlns:pc226="http://schemas.microsoft.com/office/powerpoint/2022/06/main/command" chg="">
              <pc226:chgData name="Funge, Daniel" userId="S::daniel.funge@ontariohealth.ca::248dd956-cb03-4c1e-9365-ca153f70fb64" providerId="AD" clId="Web-{4E175996-0394-33A4-F91D-13A11CAEBE86}" dt="2024-06-18T18:26:20.728" v="0"/>
              <pc2:cmMkLst xmlns:pc2="http://schemas.microsoft.com/office/powerpoint/2019/9/main/command">
                <pc:docMk/>
                <pc:sldMk cId="2927061992" sldId="442"/>
                <pc2:cmMk id="{05EA8825-7AE7-4A04-BFD5-08987DBE6D25}"/>
              </pc2:cmMkLst>
              <pc226:cmRplyChg chg="add">
                <pc226:chgData name="Funge, Daniel" userId="S::daniel.funge@ontariohealth.ca::248dd956-cb03-4c1e-9365-ca153f70fb64" providerId="AD" clId="Web-{4E175996-0394-33A4-F91D-13A11CAEBE86}" dt="2024-06-18T18:26:20.728" v="0"/>
                <pc2:cmRplyMkLst xmlns:pc2="http://schemas.microsoft.com/office/powerpoint/2019/9/main/command">
                  <pc:docMk/>
                  <pc:sldMk cId="2927061992" sldId="442"/>
                  <pc2:cmMk id="{05EA8825-7AE7-4A04-BFD5-08987DBE6D25}"/>
                  <pc2:cmRplyMk id="{3699A490-FF39-4B2C-BADA-2CEE9465EE49}"/>
                </pc2:cmRplyMkLst>
              </pc226:cmRplyChg>
            </pc226:cmChg>
          </p:ext>
        </pc:extLst>
      </pc:sldChg>
    </pc:docChg>
  </pc:docChgLst>
  <pc:docChgLst>
    <pc:chgData name="Gnanalingam, Aasha" userId="S::aasha.gnanalingam@ontariohealth.ca::e998668a-8e67-4039-9efc-c8b62c418ad0" providerId="AD" clId="Web-{E413CBB2-E68B-704D-7958-F3395EAE9488}"/>
    <pc:docChg chg="delSld">
      <pc:chgData name="Gnanalingam, Aasha" userId="S::aasha.gnanalingam@ontariohealth.ca::e998668a-8e67-4039-9efc-c8b62c418ad0" providerId="AD" clId="Web-{E413CBB2-E68B-704D-7958-F3395EAE9488}" dt="2024-06-25T14:32:51" v="2"/>
      <pc:docMkLst>
        <pc:docMk/>
      </pc:docMkLst>
      <pc:sldChg chg="del modCm">
        <pc:chgData name="Gnanalingam, Aasha" userId="S::aasha.gnanalingam@ontariohealth.ca::e998668a-8e67-4039-9efc-c8b62c418ad0" providerId="AD" clId="Web-{E413CBB2-E68B-704D-7958-F3395EAE9488}" dt="2024-06-25T14:32:51" v="2"/>
        <pc:sldMkLst>
          <pc:docMk/>
          <pc:sldMk cId="203295543" sldId="447"/>
        </pc:sldMkLst>
        <pc:extLst>
          <p:ext xmlns:p="http://schemas.openxmlformats.org/presentationml/2006/main" uri="{D6D511B9-2390-475A-947B-AFAB55BFBCF1}">
            <pc226:cmChg xmlns:pc226="http://schemas.microsoft.com/office/powerpoint/2022/06/main/command" chg="">
              <pc226:chgData name="Gnanalingam, Aasha" userId="S::aasha.gnanalingam@ontariohealth.ca::e998668a-8e67-4039-9efc-c8b62c418ad0" providerId="AD" clId="Web-{E413CBB2-E68B-704D-7958-F3395EAE9488}" dt="2024-06-25T14:32:46.953" v="1"/>
              <pc2:cmMkLst xmlns:pc2="http://schemas.microsoft.com/office/powerpoint/2019/9/main/command">
                <pc:docMk/>
                <pc:sldMk cId="203295543" sldId="447"/>
                <pc2:cmMk id="{09F99CCC-3006-4071-9043-23897ED3AD14}"/>
              </pc2:cmMkLst>
              <pc226:cmRplyChg chg="mod modRxn">
                <pc226:chgData name="Gnanalingam, Aasha" userId="S::aasha.gnanalingam@ontariohealth.ca::e998668a-8e67-4039-9efc-c8b62c418ad0" providerId="AD" clId="Web-{E413CBB2-E68B-704D-7958-F3395EAE9488}" dt="2024-06-25T14:32:33.687" v="0"/>
                <pc2:cmRplyMkLst xmlns:pc2="http://schemas.microsoft.com/office/powerpoint/2019/9/main/command">
                  <pc:docMk/>
                  <pc:sldMk cId="203295543" sldId="447"/>
                  <pc2:cmMk id="{09F99CCC-3006-4071-9043-23897ED3AD14}"/>
                  <pc2:cmRplyMk id="{89923F05-F334-4064-891E-5BB4B45CE79C}"/>
                </pc2:cmRplyMkLst>
              </pc226:cmRplyChg>
              <pc226:cmRplyChg chg="add">
                <pc226:chgData name="Gnanalingam, Aasha" userId="S::aasha.gnanalingam@ontariohealth.ca::e998668a-8e67-4039-9efc-c8b62c418ad0" providerId="AD" clId="Web-{E413CBB2-E68B-704D-7958-F3395EAE9488}" dt="2024-06-25T14:32:46.953" v="1"/>
                <pc2:cmRplyMkLst xmlns:pc2="http://schemas.microsoft.com/office/powerpoint/2019/9/main/command">
                  <pc:docMk/>
                  <pc:sldMk cId="203295543" sldId="447"/>
                  <pc2:cmMk id="{09F99CCC-3006-4071-9043-23897ED3AD14}"/>
                  <pc2:cmRplyMk id="{8B26E45B-7866-4B44-994F-D2978EDA33E3}"/>
                </pc2:cmRplyMkLst>
              </pc226:cmRplyChg>
            </pc226:cmChg>
          </p:ext>
        </pc:extLst>
      </pc:sldChg>
    </pc:docChg>
  </pc:docChgLst>
  <pc:docChgLst>
    <pc:chgData name="McKane, Jeanne" userId="ccaae3d9-a257-43fb-bdc8-036ccece4828" providerId="ADAL" clId="{03F14578-50FD-43CD-8CA4-AD36B5808E3C}"/>
    <pc:docChg chg="undo custSel addSld delSld modSld modMainMaster">
      <pc:chgData name="McKane, Jeanne" userId="ccaae3d9-a257-43fb-bdc8-036ccece4828" providerId="ADAL" clId="{03F14578-50FD-43CD-8CA4-AD36B5808E3C}" dt="2024-07-09T18:15:37.387" v="11100"/>
      <pc:docMkLst>
        <pc:docMk/>
      </pc:docMkLst>
      <pc:sldChg chg="delCm">
        <pc:chgData name="McKane, Jeanne" userId="ccaae3d9-a257-43fb-bdc8-036ccece4828" providerId="ADAL" clId="{03F14578-50FD-43CD-8CA4-AD36B5808E3C}" dt="2024-06-21T19:07:33.754" v="9553"/>
        <pc:sldMkLst>
          <pc:docMk/>
          <pc:sldMk cId="969934670" sldId="356"/>
        </pc:sldMkLst>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03F14578-50FD-43CD-8CA4-AD36B5808E3C}" dt="2024-06-21T19:07:33.754" v="9553"/>
              <pc2:cmMkLst xmlns:pc2="http://schemas.microsoft.com/office/powerpoint/2019/9/main/command">
                <pc:docMk/>
                <pc:sldMk cId="969934670" sldId="356"/>
                <pc2:cmMk id="{7A0A354A-C1D3-4571-923F-747D66286B49}"/>
              </pc2:cmMkLst>
            </pc226:cmChg>
          </p:ext>
        </pc:extLst>
      </pc:sldChg>
      <pc:sldChg chg="addSp modSp mod addCm delCm modCm modNotesTx">
        <pc:chgData name="McKane, Jeanne" userId="ccaae3d9-a257-43fb-bdc8-036ccece4828" providerId="ADAL" clId="{03F14578-50FD-43CD-8CA4-AD36B5808E3C}" dt="2024-07-09T18:15:37.387" v="11100"/>
        <pc:sldMkLst>
          <pc:docMk/>
          <pc:sldMk cId="482592697" sldId="359"/>
        </pc:sldMkLst>
        <pc:spChg chg="ord">
          <ac:chgData name="McKane, Jeanne" userId="ccaae3d9-a257-43fb-bdc8-036ccece4828" providerId="ADAL" clId="{03F14578-50FD-43CD-8CA4-AD36B5808E3C}" dt="2024-06-28T18:46:23.436" v="10369" actId="13244"/>
          <ac:spMkLst>
            <pc:docMk/>
            <pc:sldMk cId="482592697" sldId="359"/>
            <ac:spMk id="3" creationId="{813DC22C-CA7E-D280-9613-B31927BE2821}"/>
          </ac:spMkLst>
        </pc:spChg>
        <pc:spChg chg="mod">
          <ac:chgData name="McKane, Jeanne" userId="ccaae3d9-a257-43fb-bdc8-036ccece4828" providerId="ADAL" clId="{03F14578-50FD-43CD-8CA4-AD36B5808E3C}" dt="2024-07-09T14:49:31.860" v="10894" actId="555"/>
          <ac:spMkLst>
            <pc:docMk/>
            <pc:sldMk cId="482592697" sldId="359"/>
            <ac:spMk id="5" creationId="{51942B0D-B547-AF32-57F8-D420ED71654D}"/>
          </ac:spMkLst>
        </pc:spChg>
        <pc:spChg chg="mod">
          <ac:chgData name="McKane, Jeanne" userId="ccaae3d9-a257-43fb-bdc8-036ccece4828" providerId="ADAL" clId="{03F14578-50FD-43CD-8CA4-AD36B5808E3C}" dt="2024-07-09T14:49:31.860" v="10894" actId="555"/>
          <ac:spMkLst>
            <pc:docMk/>
            <pc:sldMk cId="482592697" sldId="359"/>
            <ac:spMk id="6" creationId="{55101920-8D9F-8ECA-15CA-75C6A47AD034}"/>
          </ac:spMkLst>
        </pc:spChg>
        <pc:spChg chg="mod">
          <ac:chgData name="McKane, Jeanne" userId="ccaae3d9-a257-43fb-bdc8-036ccece4828" providerId="ADAL" clId="{03F14578-50FD-43CD-8CA4-AD36B5808E3C}" dt="2024-07-09T14:49:31.860" v="10894" actId="555"/>
          <ac:spMkLst>
            <pc:docMk/>
            <pc:sldMk cId="482592697" sldId="359"/>
            <ac:spMk id="7" creationId="{F78A8C55-0FAA-AC09-AE6C-D0AA969EA9FB}"/>
          </ac:spMkLst>
        </pc:spChg>
        <pc:spChg chg="mod">
          <ac:chgData name="McKane, Jeanne" userId="ccaae3d9-a257-43fb-bdc8-036ccece4828" providerId="ADAL" clId="{03F14578-50FD-43CD-8CA4-AD36B5808E3C}" dt="2024-07-09T14:49:39.001" v="10895" actId="555"/>
          <ac:spMkLst>
            <pc:docMk/>
            <pc:sldMk cId="482592697" sldId="359"/>
            <ac:spMk id="9" creationId="{F26C9640-EA3A-E14C-7E08-C84D4F09D62D}"/>
          </ac:spMkLst>
        </pc:spChg>
        <pc:spChg chg="mod">
          <ac:chgData name="McKane, Jeanne" userId="ccaae3d9-a257-43fb-bdc8-036ccece4828" providerId="ADAL" clId="{03F14578-50FD-43CD-8CA4-AD36B5808E3C}" dt="2024-07-09T14:49:39.001" v="10895" actId="555"/>
          <ac:spMkLst>
            <pc:docMk/>
            <pc:sldMk cId="482592697" sldId="359"/>
            <ac:spMk id="11" creationId="{63410C60-AB62-8392-43D5-EFC7B6490CDD}"/>
          </ac:spMkLst>
        </pc:spChg>
        <pc:spChg chg="mod">
          <ac:chgData name="McKane, Jeanne" userId="ccaae3d9-a257-43fb-bdc8-036ccece4828" providerId="ADAL" clId="{03F14578-50FD-43CD-8CA4-AD36B5808E3C}" dt="2024-07-09T14:49:39.001" v="10895" actId="555"/>
          <ac:spMkLst>
            <pc:docMk/>
            <pc:sldMk cId="482592697" sldId="359"/>
            <ac:spMk id="12" creationId="{F771BB59-2D5C-1C8B-C06B-135DBA926C5F}"/>
          </ac:spMkLst>
        </pc:spChg>
        <pc:spChg chg="ord">
          <ac:chgData name="McKane, Jeanne" userId="ccaae3d9-a257-43fb-bdc8-036ccece4828" providerId="ADAL" clId="{03F14578-50FD-43CD-8CA4-AD36B5808E3C}" dt="2024-06-28T18:46:20.695" v="10368" actId="13244"/>
          <ac:spMkLst>
            <pc:docMk/>
            <pc:sldMk cId="482592697" sldId="359"/>
            <ac:spMk id="13" creationId="{D17CFB14-E450-E739-7F36-E491CDCA4BC7}"/>
          </ac:spMkLst>
        </pc:spChg>
        <pc:spChg chg="add mod ord">
          <ac:chgData name="McKane, Jeanne" userId="ccaae3d9-a257-43fb-bdc8-036ccece4828" providerId="ADAL" clId="{03F14578-50FD-43CD-8CA4-AD36B5808E3C}" dt="2024-07-09T14:49:31.860" v="10894" actId="555"/>
          <ac:spMkLst>
            <pc:docMk/>
            <pc:sldMk cId="482592697" sldId="359"/>
            <ac:spMk id="18" creationId="{2C2F9B0F-464C-45C8-F463-43C7FBF4FE86}"/>
          </ac:spMkLst>
        </pc:spChg>
        <pc:picChg chg="add mod ord">
          <ac:chgData name="McKane, Jeanne" userId="ccaae3d9-a257-43fb-bdc8-036ccece4828" providerId="ADAL" clId="{03F14578-50FD-43CD-8CA4-AD36B5808E3C}" dt="2024-06-28T18:46:07.872" v="10366" actId="962"/>
          <ac:picMkLst>
            <pc:docMk/>
            <pc:sldMk cId="482592697" sldId="359"/>
            <ac:picMk id="4" creationId="{FA7B2AF3-E0A5-659D-5551-59FCF3AB16CC}"/>
          </ac:picMkLst>
        </pc:picChg>
        <pc:picChg chg="mod">
          <ac:chgData name="McKane, Jeanne" userId="ccaae3d9-a257-43fb-bdc8-036ccece4828" providerId="ADAL" clId="{03F14578-50FD-43CD-8CA4-AD36B5808E3C}" dt="2024-07-09T14:49:51.881" v="10897" actId="14100"/>
          <ac:picMkLst>
            <pc:docMk/>
            <pc:sldMk cId="482592697" sldId="359"/>
            <ac:picMk id="14" creationId="{A56DA894-71D8-4CA1-8572-E872A87D8674}"/>
          </ac:picMkLst>
        </pc:picChg>
        <pc:picChg chg="mod">
          <ac:chgData name="McKane, Jeanne" userId="ccaae3d9-a257-43fb-bdc8-036ccece4828" providerId="ADAL" clId="{03F14578-50FD-43CD-8CA4-AD36B5808E3C}" dt="2024-06-28T14:15:58.824" v="9752" actId="1037"/>
          <ac:picMkLst>
            <pc:docMk/>
            <pc:sldMk cId="482592697" sldId="359"/>
            <ac:picMk id="15" creationId="{F851D9F5-C8DD-9793-D1C4-6FE2B3D357F9}"/>
          </ac:picMkLst>
        </pc:picChg>
        <pc:picChg chg="mod">
          <ac:chgData name="McKane, Jeanne" userId="ccaae3d9-a257-43fb-bdc8-036ccece4828" providerId="ADAL" clId="{03F14578-50FD-43CD-8CA4-AD36B5808E3C}" dt="2024-06-28T14:15:58.824" v="9752" actId="1037"/>
          <ac:picMkLst>
            <pc:docMk/>
            <pc:sldMk cId="482592697" sldId="359"/>
            <ac:picMk id="16" creationId="{0C157C1B-1D1C-10E0-50D0-F4F592204BD1}"/>
          </ac:picMkLst>
        </pc:picChg>
        <pc:picChg chg="mod">
          <ac:chgData name="McKane, Jeanne" userId="ccaae3d9-a257-43fb-bdc8-036ccece4828" providerId="ADAL" clId="{03F14578-50FD-43CD-8CA4-AD36B5808E3C}" dt="2024-06-28T14:15:58.824" v="9752" actId="1037"/>
          <ac:picMkLst>
            <pc:docMk/>
            <pc:sldMk cId="482592697" sldId="359"/>
            <ac:picMk id="17" creationId="{0AF86D4C-688C-38B9-0064-1051C9DBF40C}"/>
          </ac:picMkLst>
        </pc:picChg>
        <pc:extLst>
          <p:ext xmlns:p="http://schemas.openxmlformats.org/presentationml/2006/main" uri="{D6D511B9-2390-475A-947B-AFAB55BFBCF1}">
            <pc226:cmChg xmlns:pc226="http://schemas.microsoft.com/office/powerpoint/2022/06/main/command" chg="add mod">
              <pc226:chgData name="McKane, Jeanne" userId="ccaae3d9-a257-43fb-bdc8-036ccece4828" providerId="ADAL" clId="{03F14578-50FD-43CD-8CA4-AD36B5808E3C}" dt="2024-07-09T18:15:37.387" v="11100"/>
              <pc2:cmMkLst xmlns:pc2="http://schemas.microsoft.com/office/powerpoint/2019/9/main/command">
                <pc:docMk/>
                <pc:sldMk cId="482592697" sldId="359"/>
                <pc2:cmMk id="{78605FBD-D4AB-48CA-9FB8-2F332B7C427C}"/>
              </pc2:cmMkLst>
              <pc226:cmRplyChg chg="add del">
                <pc226:chgData name="McKane, Jeanne" userId="ccaae3d9-a257-43fb-bdc8-036ccece4828" providerId="ADAL" clId="{03F14578-50FD-43CD-8CA4-AD36B5808E3C}" dt="2024-07-09T18:15:37.387" v="11100"/>
                <pc2:cmRplyMkLst xmlns:pc2="http://schemas.microsoft.com/office/powerpoint/2019/9/main/command">
                  <pc:docMk/>
                  <pc:sldMk cId="482592697" sldId="359"/>
                  <pc2:cmMk id="{78605FBD-D4AB-48CA-9FB8-2F332B7C427C}"/>
                  <pc2:cmRplyMk id="{E16F398B-25CD-4405-9F4F-3EC36E1F1F81}"/>
                </pc2:cmRplyMkLst>
              </pc226:cmRplyChg>
              <pc226:cmRplyChg chg="del">
                <pc226:chgData name="McKane, Jeanne" userId="ccaae3d9-a257-43fb-bdc8-036ccece4828" providerId="ADAL" clId="{03F14578-50FD-43CD-8CA4-AD36B5808E3C}" dt="2024-07-09T18:15:34.722" v="11099"/>
                <pc2:cmRplyMkLst xmlns:pc2="http://schemas.microsoft.com/office/powerpoint/2019/9/main/command">
                  <pc:docMk/>
                  <pc:sldMk cId="482592697" sldId="359"/>
                  <pc2:cmMk id="{78605FBD-D4AB-48CA-9FB8-2F332B7C427C}"/>
                  <pc2:cmRplyMk id="{E283389F-32D8-46AE-B43C-3188FEF0113D}"/>
                </pc2:cmRplyMkLst>
              </pc226:cmRplyChg>
            </pc226:cmChg>
            <pc226:cmChg xmlns:pc226="http://schemas.microsoft.com/office/powerpoint/2022/06/main/command" chg="add del mod">
              <pc226:chgData name="McKane, Jeanne" userId="ccaae3d9-a257-43fb-bdc8-036ccece4828" providerId="ADAL" clId="{03F14578-50FD-43CD-8CA4-AD36B5808E3C}" dt="2024-07-09T13:35:30.271" v="10763"/>
              <pc2:cmMkLst xmlns:pc2="http://schemas.microsoft.com/office/powerpoint/2019/9/main/command">
                <pc:docMk/>
                <pc:sldMk cId="482592697" sldId="359"/>
                <pc2:cmMk id="{66C15CFA-44EC-4C13-AE3F-FBB437AAC17A}"/>
              </pc2:cmMkLst>
              <pc226:cmRplyChg chg="add del mod">
                <pc226:chgData name="McKane, Jeanne" userId="ccaae3d9-a257-43fb-bdc8-036ccece4828" providerId="ADAL" clId="{03F14578-50FD-43CD-8CA4-AD36B5808E3C}" dt="2024-06-28T19:13:39.140" v="10732"/>
                <pc2:cmRplyMkLst xmlns:pc2="http://schemas.microsoft.com/office/powerpoint/2019/9/main/command">
                  <pc:docMk/>
                  <pc:sldMk cId="482592697" sldId="359"/>
                  <pc2:cmMk id="{66C15CFA-44EC-4C13-AE3F-FBB437AAC17A}"/>
                  <pc2:cmRplyMk id="{819CB078-5083-4997-A745-9D372CD5BE38}"/>
                </pc2:cmRplyMkLst>
              </pc226:cmRplyChg>
              <pc226:cmRplyChg chg="add">
                <pc226:chgData name="McKane, Jeanne" userId="ccaae3d9-a257-43fb-bdc8-036ccece4828" providerId="ADAL" clId="{03F14578-50FD-43CD-8CA4-AD36B5808E3C}" dt="2024-06-21T19:23:43.630" v="9554"/>
                <pc2:cmRplyMkLst xmlns:pc2="http://schemas.microsoft.com/office/powerpoint/2019/9/main/command">
                  <pc:docMk/>
                  <pc:sldMk cId="482592697" sldId="359"/>
                  <pc2:cmMk id="{66C15CFA-44EC-4C13-AE3F-FBB437AAC17A}"/>
                  <pc2:cmRplyMk id="{67DA01F3-72E6-4253-8DC2-85B0EE2D2FBA}"/>
                </pc2:cmRplyMkLst>
              </pc226:cmRplyChg>
            </pc226:cmChg>
          </p:ext>
        </pc:extLst>
      </pc:sldChg>
      <pc:sldChg chg="modSp mod modCm">
        <pc:chgData name="McKane, Jeanne" userId="ccaae3d9-a257-43fb-bdc8-036ccece4828" providerId="ADAL" clId="{03F14578-50FD-43CD-8CA4-AD36B5808E3C}" dt="2024-07-09T14:50:06.961" v="10899" actId="1076"/>
        <pc:sldMkLst>
          <pc:docMk/>
          <pc:sldMk cId="2872917886" sldId="360"/>
        </pc:sldMkLst>
        <pc:picChg chg="mod">
          <ac:chgData name="McKane, Jeanne" userId="ccaae3d9-a257-43fb-bdc8-036ccece4828" providerId="ADAL" clId="{03F14578-50FD-43CD-8CA4-AD36B5808E3C}" dt="2024-06-28T18:45:13.781" v="10285" actId="962"/>
          <ac:picMkLst>
            <pc:docMk/>
            <pc:sldMk cId="2872917886" sldId="360"/>
            <ac:picMk id="4" creationId="{D1531E7D-6D53-64BE-63B8-CFAEEF36CEEB}"/>
          </ac:picMkLst>
        </pc:picChg>
        <pc:picChg chg="mod">
          <ac:chgData name="McKane, Jeanne" userId="ccaae3d9-a257-43fb-bdc8-036ccece4828" providerId="ADAL" clId="{03F14578-50FD-43CD-8CA4-AD36B5808E3C}" dt="2024-06-21T19:29:11.003" v="9555" actId="1076"/>
          <ac:picMkLst>
            <pc:docMk/>
            <pc:sldMk cId="2872917886" sldId="360"/>
            <ac:picMk id="6" creationId="{B3D53A61-C6B6-F820-DC5F-A3EEA7CBCB8F}"/>
          </ac:picMkLst>
        </pc:picChg>
        <pc:picChg chg="mod">
          <ac:chgData name="McKane, Jeanne" userId="ccaae3d9-a257-43fb-bdc8-036ccece4828" providerId="ADAL" clId="{03F14578-50FD-43CD-8CA4-AD36B5808E3C}" dt="2024-07-09T14:50:06.961" v="10899" actId="1076"/>
          <ac:picMkLst>
            <pc:docMk/>
            <pc:sldMk cId="2872917886" sldId="360"/>
            <ac:picMk id="9" creationId="{4212C25E-08B5-5BAF-5807-C3D0FC8A14E5}"/>
          </ac:picMkLst>
        </pc:picChg>
        <pc:extLst>
          <p:ext xmlns:p="http://schemas.openxmlformats.org/presentationml/2006/main" uri="{D6D511B9-2390-475A-947B-AFAB55BFBCF1}">
            <pc226:cmChg xmlns:pc226="http://schemas.microsoft.com/office/powerpoint/2022/06/main/command" chg="">
              <pc226:chgData name="McKane, Jeanne" userId="ccaae3d9-a257-43fb-bdc8-036ccece4828" providerId="ADAL" clId="{03F14578-50FD-43CD-8CA4-AD36B5808E3C}" dt="2024-06-28T14:13:14.389" v="9623"/>
              <pc2:cmMkLst xmlns:pc2="http://schemas.microsoft.com/office/powerpoint/2019/9/main/command">
                <pc:docMk/>
                <pc:sldMk cId="2872917886" sldId="360"/>
                <pc2:cmMk id="{F9A919C3-677F-453E-97C1-F59A204E0E7D}"/>
              </pc2:cmMkLst>
              <pc226:cmRplyChg chg="add">
                <pc226:chgData name="McKane, Jeanne" userId="ccaae3d9-a257-43fb-bdc8-036ccece4828" providerId="ADAL" clId="{03F14578-50FD-43CD-8CA4-AD36B5808E3C}" dt="2024-06-28T14:13:14.389" v="9623"/>
                <pc2:cmRplyMkLst xmlns:pc2="http://schemas.microsoft.com/office/powerpoint/2019/9/main/command">
                  <pc:docMk/>
                  <pc:sldMk cId="2872917886" sldId="360"/>
                  <pc2:cmMk id="{F9A919C3-677F-453E-97C1-F59A204E0E7D}"/>
                  <pc2:cmRplyMk id="{39923488-74FC-4F29-9BCF-E28213E13F9B}"/>
                </pc2:cmRplyMkLst>
              </pc226:cmRplyChg>
            </pc226:cmChg>
          </p:ext>
        </pc:extLst>
      </pc:sldChg>
      <pc:sldChg chg="modSp mod">
        <pc:chgData name="McKane, Jeanne" userId="ccaae3d9-a257-43fb-bdc8-036ccece4828" providerId="ADAL" clId="{03F14578-50FD-43CD-8CA4-AD36B5808E3C}" dt="2024-07-09T14:56:52.895" v="10946" actId="962"/>
        <pc:sldMkLst>
          <pc:docMk/>
          <pc:sldMk cId="4193221867" sldId="367"/>
        </pc:sldMkLst>
        <pc:picChg chg="mod">
          <ac:chgData name="McKane, Jeanne" userId="ccaae3d9-a257-43fb-bdc8-036ccece4828" providerId="ADAL" clId="{03F14578-50FD-43CD-8CA4-AD36B5808E3C}" dt="2024-07-09T14:56:52.895" v="10946" actId="962"/>
          <ac:picMkLst>
            <pc:docMk/>
            <pc:sldMk cId="4193221867" sldId="367"/>
            <ac:picMk id="9" creationId="{832839FE-CCAB-93FF-D826-00D88BE3871A}"/>
          </ac:picMkLst>
        </pc:picChg>
      </pc:sldChg>
      <pc:sldChg chg="modSp mod delCm">
        <pc:chgData name="McKane, Jeanne" userId="ccaae3d9-a257-43fb-bdc8-036ccece4828" providerId="ADAL" clId="{03F14578-50FD-43CD-8CA4-AD36B5808E3C}" dt="2024-07-09T14:12:10.039" v="10771" actId="6549"/>
        <pc:sldMkLst>
          <pc:docMk/>
          <pc:sldMk cId="345027054" sldId="382"/>
        </pc:sldMkLst>
        <pc:spChg chg="mod">
          <ac:chgData name="McKane, Jeanne" userId="ccaae3d9-a257-43fb-bdc8-036ccece4828" providerId="ADAL" clId="{03F14578-50FD-43CD-8CA4-AD36B5808E3C}" dt="2024-07-09T14:12:10.039" v="10771" actId="6549"/>
          <ac:spMkLst>
            <pc:docMk/>
            <pc:sldMk cId="345027054" sldId="382"/>
            <ac:spMk id="2" creationId="{F48EAC1F-2CCE-ACB2-5567-778B4BB7A609}"/>
          </ac:spMkLst>
        </pc:spChg>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03F14578-50FD-43CD-8CA4-AD36B5808E3C}" dt="2024-06-21T19:54:17.627" v="9582"/>
              <pc2:cmMkLst xmlns:pc2="http://schemas.microsoft.com/office/powerpoint/2019/9/main/command">
                <pc:docMk/>
                <pc:sldMk cId="345027054" sldId="382"/>
                <pc2:cmMk id="{3F84601B-9E1E-43B8-B1FA-656BA5F25E9F}"/>
              </pc2:cmMkLst>
            </pc226:cmChg>
          </p:ext>
        </pc:extLst>
      </pc:sldChg>
      <pc:sldChg chg="modSp mod delCm">
        <pc:chgData name="McKane, Jeanne" userId="ccaae3d9-a257-43fb-bdc8-036ccece4828" providerId="ADAL" clId="{03F14578-50FD-43CD-8CA4-AD36B5808E3C}" dt="2024-06-21T19:57:13.342" v="9621"/>
        <pc:sldMkLst>
          <pc:docMk/>
          <pc:sldMk cId="81161874" sldId="390"/>
        </pc:sldMkLst>
        <pc:spChg chg="mod">
          <ac:chgData name="McKane, Jeanne" userId="ccaae3d9-a257-43fb-bdc8-036ccece4828" providerId="ADAL" clId="{03F14578-50FD-43CD-8CA4-AD36B5808E3C}" dt="2024-06-21T19:57:05.871" v="9620" actId="20577"/>
          <ac:spMkLst>
            <pc:docMk/>
            <pc:sldMk cId="81161874" sldId="390"/>
            <ac:spMk id="4" creationId="{34B929EA-085D-03CC-8ABC-3FFBF3231F85}"/>
          </ac:spMkLst>
        </pc:spChg>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03F14578-50FD-43CD-8CA4-AD36B5808E3C}" dt="2024-06-21T19:57:13.342" v="9621"/>
              <pc2:cmMkLst xmlns:pc2="http://schemas.microsoft.com/office/powerpoint/2019/9/main/command">
                <pc:docMk/>
                <pc:sldMk cId="81161874" sldId="390"/>
                <pc2:cmMk id="{95A4FACD-B8D7-4BBC-9E2C-3D21C8F44543}"/>
              </pc2:cmMkLst>
            </pc226:cmChg>
          </p:ext>
        </pc:extLst>
      </pc:sldChg>
      <pc:sldChg chg="modSp delCm">
        <pc:chgData name="McKane, Jeanne" userId="ccaae3d9-a257-43fb-bdc8-036ccece4828" providerId="ADAL" clId="{03F14578-50FD-43CD-8CA4-AD36B5808E3C}" dt="2024-06-28T18:21:19.322" v="10131" actId="20577"/>
        <pc:sldMkLst>
          <pc:docMk/>
          <pc:sldMk cId="2832015745" sldId="392"/>
        </pc:sldMkLst>
        <pc:spChg chg="mod">
          <ac:chgData name="McKane, Jeanne" userId="ccaae3d9-a257-43fb-bdc8-036ccece4828" providerId="ADAL" clId="{03F14578-50FD-43CD-8CA4-AD36B5808E3C}" dt="2024-06-28T18:21:19.322" v="10131" actId="20577"/>
          <ac:spMkLst>
            <pc:docMk/>
            <pc:sldMk cId="2832015745" sldId="392"/>
            <ac:spMk id="4" creationId="{34B929EA-085D-03CC-8ABC-3FFBF3231F85}"/>
          </ac:spMkLst>
        </pc:spChg>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03F14578-50FD-43CD-8CA4-AD36B5808E3C}" dt="2024-06-21T19:56:20.056" v="9586"/>
              <pc2:cmMkLst xmlns:pc2="http://schemas.microsoft.com/office/powerpoint/2019/9/main/command">
                <pc:docMk/>
                <pc:sldMk cId="2832015745" sldId="392"/>
                <pc2:cmMk id="{4478BE02-10E0-43E9-AF50-98D2DA8AE14E}"/>
              </pc2:cmMkLst>
            </pc226:cmChg>
          </p:ext>
        </pc:extLst>
      </pc:sldChg>
      <pc:sldChg chg="modSp mod">
        <pc:chgData name="McKane, Jeanne" userId="ccaae3d9-a257-43fb-bdc8-036ccece4828" providerId="ADAL" clId="{03F14578-50FD-43CD-8CA4-AD36B5808E3C}" dt="2024-07-09T15:34:13.225" v="11088" actId="403"/>
        <pc:sldMkLst>
          <pc:docMk/>
          <pc:sldMk cId="1200284341" sldId="410"/>
        </pc:sldMkLst>
        <pc:spChg chg="mod">
          <ac:chgData name="McKane, Jeanne" userId="ccaae3d9-a257-43fb-bdc8-036ccece4828" providerId="ADAL" clId="{03F14578-50FD-43CD-8CA4-AD36B5808E3C}" dt="2024-07-09T15:34:13.225" v="11088" actId="403"/>
          <ac:spMkLst>
            <pc:docMk/>
            <pc:sldMk cId="1200284341" sldId="410"/>
            <ac:spMk id="8" creationId="{A62CD457-E2DA-68F9-02F0-D85A239B732C}"/>
          </ac:spMkLst>
        </pc:spChg>
      </pc:sldChg>
      <pc:sldChg chg="modSp mod">
        <pc:chgData name="McKane, Jeanne" userId="ccaae3d9-a257-43fb-bdc8-036ccece4828" providerId="ADAL" clId="{03F14578-50FD-43CD-8CA4-AD36B5808E3C}" dt="2024-07-09T15:34:18.225" v="11089" actId="403"/>
        <pc:sldMkLst>
          <pc:docMk/>
          <pc:sldMk cId="3739419059" sldId="411"/>
        </pc:sldMkLst>
        <pc:spChg chg="mod">
          <ac:chgData name="McKane, Jeanne" userId="ccaae3d9-a257-43fb-bdc8-036ccece4828" providerId="ADAL" clId="{03F14578-50FD-43CD-8CA4-AD36B5808E3C}" dt="2024-07-09T15:34:18.225" v="11089" actId="403"/>
          <ac:spMkLst>
            <pc:docMk/>
            <pc:sldMk cId="3739419059" sldId="411"/>
            <ac:spMk id="8" creationId="{A62CD457-E2DA-68F9-02F0-D85A239B732C}"/>
          </ac:spMkLst>
        </pc:spChg>
      </pc:sldChg>
      <pc:sldChg chg="modSp mod">
        <pc:chgData name="McKane, Jeanne" userId="ccaae3d9-a257-43fb-bdc8-036ccece4828" providerId="ADAL" clId="{03F14578-50FD-43CD-8CA4-AD36B5808E3C}" dt="2024-07-09T15:33:58.369" v="11087" actId="403"/>
        <pc:sldMkLst>
          <pc:docMk/>
          <pc:sldMk cId="1965142208" sldId="412"/>
        </pc:sldMkLst>
        <pc:spChg chg="mod">
          <ac:chgData name="McKane, Jeanne" userId="ccaae3d9-a257-43fb-bdc8-036ccece4828" providerId="ADAL" clId="{03F14578-50FD-43CD-8CA4-AD36B5808E3C}" dt="2024-07-09T15:33:58.369" v="11087" actId="403"/>
          <ac:spMkLst>
            <pc:docMk/>
            <pc:sldMk cId="1965142208" sldId="412"/>
            <ac:spMk id="8" creationId="{A62CD457-E2DA-68F9-02F0-D85A239B732C}"/>
          </ac:spMkLst>
        </pc:spChg>
      </pc:sldChg>
      <pc:sldChg chg="modSp mod delCm modCm modNotes">
        <pc:chgData name="McKane, Jeanne" userId="ccaae3d9-a257-43fb-bdc8-036ccece4828" providerId="ADAL" clId="{03F14578-50FD-43CD-8CA4-AD36B5808E3C}" dt="2024-06-21T19:36:03.929" v="9572" actId="13244"/>
        <pc:sldMkLst>
          <pc:docMk/>
          <pc:sldMk cId="1255948979" sldId="430"/>
        </pc:sldMkLst>
        <pc:spChg chg="mod">
          <ac:chgData name="McKane, Jeanne" userId="ccaae3d9-a257-43fb-bdc8-036ccece4828" providerId="ADAL" clId="{03F14578-50FD-43CD-8CA4-AD36B5808E3C}" dt="2024-06-21T16:31:07.429" v="4879" actId="403"/>
          <ac:spMkLst>
            <pc:docMk/>
            <pc:sldMk cId="1255948979" sldId="430"/>
            <ac:spMk id="2" creationId="{6FADDF04-45EF-C4DE-A98C-7F66A9DCD61E}"/>
          </ac:spMkLst>
        </pc:spChg>
        <pc:spChg chg="mod ord">
          <ac:chgData name="McKane, Jeanne" userId="ccaae3d9-a257-43fb-bdc8-036ccece4828" providerId="ADAL" clId="{03F14578-50FD-43CD-8CA4-AD36B5808E3C}" dt="2024-06-21T19:36:03.929" v="9572" actId="13244"/>
          <ac:spMkLst>
            <pc:docMk/>
            <pc:sldMk cId="1255948979" sldId="430"/>
            <ac:spMk id="3" creationId="{C7AE2735-362D-3604-D822-36E60647D432}"/>
          </ac:spMkLst>
        </pc:spChg>
        <pc:spChg chg="mod">
          <ac:chgData name="McKane, Jeanne" userId="ccaae3d9-a257-43fb-bdc8-036ccece4828" providerId="ADAL" clId="{03F14578-50FD-43CD-8CA4-AD36B5808E3C}" dt="2024-06-20T21:08:36.463" v="1155" actId="14100"/>
          <ac:spMkLst>
            <pc:docMk/>
            <pc:sldMk cId="1255948979" sldId="430"/>
            <ac:spMk id="6" creationId="{A72CCEE2-CE36-6394-AD29-CA3E0EF36889}"/>
          </ac:spMkLst>
        </pc:spChg>
        <pc:graphicFrameChg chg="mod">
          <ac:chgData name="McKane, Jeanne" userId="ccaae3d9-a257-43fb-bdc8-036ccece4828" providerId="ADAL" clId="{03F14578-50FD-43CD-8CA4-AD36B5808E3C}" dt="2024-06-21T16:37:53.564" v="5634" actId="962"/>
          <ac:graphicFrameMkLst>
            <pc:docMk/>
            <pc:sldMk cId="1255948979" sldId="430"/>
            <ac:graphicFrameMk id="5" creationId="{395293F4-86A1-12C0-134A-C61571584384}"/>
          </ac:graphicFrameMkLst>
        </pc:graphicFrameChg>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03F14578-50FD-43CD-8CA4-AD36B5808E3C}" dt="2024-06-20T20:52:23.088" v="717"/>
              <pc2:cmMkLst xmlns:pc2="http://schemas.microsoft.com/office/powerpoint/2019/9/main/command">
                <pc:docMk/>
                <pc:sldMk cId="1255948979" sldId="430"/>
                <pc2:cmMk id="{75CD0A0B-EE06-4806-AD62-6E9324983E6C}"/>
              </pc2:cmMkLst>
            </pc226:cmChg>
            <pc226:cmChg xmlns:pc226="http://schemas.microsoft.com/office/powerpoint/2022/06/main/command" chg="del">
              <pc226:chgData name="McKane, Jeanne" userId="ccaae3d9-a257-43fb-bdc8-036ccece4828" providerId="ADAL" clId="{03F14578-50FD-43CD-8CA4-AD36B5808E3C}" dt="2024-06-20T20:52:21.913" v="716"/>
              <pc2:cmMkLst xmlns:pc2="http://schemas.microsoft.com/office/powerpoint/2019/9/main/command">
                <pc:docMk/>
                <pc:sldMk cId="1255948979" sldId="430"/>
                <pc2:cmMk id="{96ED3C27-888E-46C3-8F47-D1D115CD0D00}"/>
              </pc2:cmMkLst>
            </pc226:cmChg>
            <pc226:cmChg xmlns:pc226="http://schemas.microsoft.com/office/powerpoint/2022/06/main/command" chg="del">
              <pc226:chgData name="McKane, Jeanne" userId="ccaae3d9-a257-43fb-bdc8-036ccece4828" providerId="ADAL" clId="{03F14578-50FD-43CD-8CA4-AD36B5808E3C}" dt="2024-06-20T20:52:18.373" v="713"/>
              <pc2:cmMkLst xmlns:pc2="http://schemas.microsoft.com/office/powerpoint/2019/9/main/command">
                <pc:docMk/>
                <pc:sldMk cId="1255948979" sldId="430"/>
                <pc2:cmMk id="{C4460232-1E85-4B45-8122-F1910254B466}"/>
              </pc2:cmMkLst>
            </pc226:cmChg>
            <pc226:cmChg xmlns:pc226="http://schemas.microsoft.com/office/powerpoint/2022/06/main/command" chg="del">
              <pc226:chgData name="McKane, Jeanne" userId="ccaae3d9-a257-43fb-bdc8-036ccece4828" providerId="ADAL" clId="{03F14578-50FD-43CD-8CA4-AD36B5808E3C}" dt="2024-06-20T20:52:20.153" v="714"/>
              <pc2:cmMkLst xmlns:pc2="http://schemas.microsoft.com/office/powerpoint/2019/9/main/command">
                <pc:docMk/>
                <pc:sldMk cId="1255948979" sldId="430"/>
                <pc2:cmMk id="{24AF4640-5140-4517-BA4E-D97D817CE2E0}"/>
              </pc2:cmMkLst>
            </pc226:cmChg>
            <pc226:cmChg xmlns:pc226="http://schemas.microsoft.com/office/powerpoint/2022/06/main/command" chg="del mod">
              <pc226:chgData name="McKane, Jeanne" userId="ccaae3d9-a257-43fb-bdc8-036ccece4828" providerId="ADAL" clId="{03F14578-50FD-43CD-8CA4-AD36B5808E3C}" dt="2024-06-20T20:52:12.391" v="712"/>
              <pc2:cmMkLst xmlns:pc2="http://schemas.microsoft.com/office/powerpoint/2019/9/main/command">
                <pc:docMk/>
                <pc:sldMk cId="1255948979" sldId="430"/>
                <pc2:cmMk id="{F68BC458-CBC3-47EB-A572-3574BB25D9A1}"/>
              </pc2:cmMkLst>
            </pc226:cmChg>
            <pc226:cmChg xmlns:pc226="http://schemas.microsoft.com/office/powerpoint/2022/06/main/command" chg="del">
              <pc226:chgData name="McKane, Jeanne" userId="ccaae3d9-a257-43fb-bdc8-036ccece4828" providerId="ADAL" clId="{03F14578-50FD-43CD-8CA4-AD36B5808E3C}" dt="2024-06-20T20:52:21.171" v="715"/>
              <pc2:cmMkLst xmlns:pc2="http://schemas.microsoft.com/office/powerpoint/2019/9/main/command">
                <pc:docMk/>
                <pc:sldMk cId="1255948979" sldId="430"/>
                <pc2:cmMk id="{55E38E6E-2C3C-4BDF-9A18-7DC9A0515DEA}"/>
              </pc2:cmMkLst>
            </pc226:cmChg>
          </p:ext>
        </pc:extLst>
      </pc:sldChg>
      <pc:sldChg chg="modSp del mod addCm delCm modCm modNotes">
        <pc:chgData name="McKane, Jeanne" userId="ccaae3d9-a257-43fb-bdc8-036ccece4828" providerId="ADAL" clId="{03F14578-50FD-43CD-8CA4-AD36B5808E3C}" dt="2024-06-28T18:29:29.974" v="10139" actId="47"/>
        <pc:sldMkLst>
          <pc:docMk/>
          <pc:sldMk cId="3428614473" sldId="433"/>
        </pc:sldMkLst>
        <pc:spChg chg="mod">
          <ac:chgData name="McKane, Jeanne" userId="ccaae3d9-a257-43fb-bdc8-036ccece4828" providerId="ADAL" clId="{03F14578-50FD-43CD-8CA4-AD36B5808E3C}" dt="2024-06-21T17:44:31.975" v="6723" actId="1036"/>
          <ac:spMkLst>
            <pc:docMk/>
            <pc:sldMk cId="3428614473" sldId="433"/>
            <ac:spMk id="2" creationId="{82309490-1E0F-32E5-5F7A-A321EEF5A8E9}"/>
          </ac:spMkLst>
        </pc:spChg>
        <pc:spChg chg="mod ord">
          <ac:chgData name="McKane, Jeanne" userId="ccaae3d9-a257-43fb-bdc8-036ccece4828" providerId="ADAL" clId="{03F14578-50FD-43CD-8CA4-AD36B5808E3C}" dt="2024-06-21T19:36:30.871" v="9574" actId="13244"/>
          <ac:spMkLst>
            <pc:docMk/>
            <pc:sldMk cId="3428614473" sldId="433"/>
            <ac:spMk id="8" creationId="{A1F348AD-D581-E432-F895-938605C0CDDE}"/>
          </ac:spMkLst>
        </pc:spChg>
        <pc:spChg chg="mod">
          <ac:chgData name="McKane, Jeanne" userId="ccaae3d9-a257-43fb-bdc8-036ccece4828" providerId="ADAL" clId="{03F14578-50FD-43CD-8CA4-AD36B5808E3C}" dt="2024-06-20T21:09:23.066" v="1166" actId="14100"/>
          <ac:spMkLst>
            <pc:docMk/>
            <pc:sldMk cId="3428614473" sldId="433"/>
            <ac:spMk id="9" creationId="{D314E0A0-2A4A-8C1E-B23D-955CACD89535}"/>
          </ac:spMkLst>
        </pc:spChg>
        <pc:graphicFrameChg chg="mod">
          <ac:chgData name="McKane, Jeanne" userId="ccaae3d9-a257-43fb-bdc8-036ccece4828" providerId="ADAL" clId="{03F14578-50FD-43CD-8CA4-AD36B5808E3C}" dt="2024-06-21T18:00:03.002" v="7729" actId="962"/>
          <ac:graphicFrameMkLst>
            <pc:docMk/>
            <pc:sldMk cId="3428614473" sldId="433"/>
            <ac:graphicFrameMk id="7" creationId="{51ECBCC7-E64A-4CF9-B906-3FCA558C22CE}"/>
          </ac:graphicFrameMkLst>
        </pc:graphicFrameChg>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03F14578-50FD-43CD-8CA4-AD36B5808E3C}" dt="2024-06-20T20:55:04.723" v="794"/>
              <pc2:cmMkLst xmlns:pc2="http://schemas.microsoft.com/office/powerpoint/2019/9/main/command">
                <pc:docMk/>
                <pc:sldMk cId="3428614473" sldId="433"/>
                <pc2:cmMk id="{2C401916-9E76-40C0-A96B-1447883CE863}"/>
              </pc2:cmMkLst>
            </pc226:cmChg>
            <pc226:cmChg xmlns:pc226="http://schemas.microsoft.com/office/powerpoint/2022/06/main/command" chg="del">
              <pc226:chgData name="McKane, Jeanne" userId="ccaae3d9-a257-43fb-bdc8-036ccece4828" providerId="ADAL" clId="{03F14578-50FD-43CD-8CA4-AD36B5808E3C}" dt="2024-06-20T20:55:47.641" v="828"/>
              <pc2:cmMkLst xmlns:pc2="http://schemas.microsoft.com/office/powerpoint/2019/9/main/command">
                <pc:docMk/>
                <pc:sldMk cId="3428614473" sldId="433"/>
                <pc2:cmMk id="{EAFB836E-579B-4748-AFBF-4FADC15EE0CC}"/>
              </pc2:cmMkLst>
            </pc226:cmChg>
            <pc226:cmChg xmlns:pc226="http://schemas.microsoft.com/office/powerpoint/2022/06/main/command" chg="del mod">
              <pc226:chgData name="McKane, Jeanne" userId="ccaae3d9-a257-43fb-bdc8-036ccece4828" providerId="ADAL" clId="{03F14578-50FD-43CD-8CA4-AD36B5808E3C}" dt="2024-06-20T20:55:43.558" v="826"/>
              <pc2:cmMkLst xmlns:pc2="http://schemas.microsoft.com/office/powerpoint/2019/9/main/command">
                <pc:docMk/>
                <pc:sldMk cId="3428614473" sldId="433"/>
                <pc2:cmMk id="{081C0C73-0EEF-4875-851E-F2D84623AB71}"/>
              </pc2:cmMkLst>
            </pc226:cmChg>
            <pc226:cmChg xmlns:pc226="http://schemas.microsoft.com/office/powerpoint/2022/06/main/command" chg="add mod">
              <pc226:chgData name="McKane, Jeanne" userId="ccaae3d9-a257-43fb-bdc8-036ccece4828" providerId="ADAL" clId="{03F14578-50FD-43CD-8CA4-AD36B5808E3C}" dt="2024-06-21T18:03:26.048" v="7731"/>
              <pc2:cmMkLst xmlns:pc2="http://schemas.microsoft.com/office/powerpoint/2019/9/main/command">
                <pc:docMk/>
                <pc:sldMk cId="3428614473" sldId="433"/>
                <pc2:cmMk id="{0C8B87C5-4C9C-4D86-9AD4-9557458F8ECF}"/>
              </pc2:cmMkLst>
            </pc226:cmChg>
            <pc226:cmChg xmlns:pc226="http://schemas.microsoft.com/office/powerpoint/2022/06/main/command" chg="del">
              <pc226:chgData name="McKane, Jeanne" userId="ccaae3d9-a257-43fb-bdc8-036ccece4828" providerId="ADAL" clId="{03F14578-50FD-43CD-8CA4-AD36B5808E3C}" dt="2024-06-20T20:55:03.539" v="793"/>
              <pc2:cmMkLst xmlns:pc2="http://schemas.microsoft.com/office/powerpoint/2019/9/main/command">
                <pc:docMk/>
                <pc:sldMk cId="3428614473" sldId="433"/>
                <pc2:cmMk id="{C09B25E0-F02C-40B1-8B5F-4094460BD986}"/>
              </pc2:cmMkLst>
            </pc226:cmChg>
            <pc226:cmChg xmlns:pc226="http://schemas.microsoft.com/office/powerpoint/2022/06/main/command" chg="del mod">
              <pc226:chgData name="McKane, Jeanne" userId="ccaae3d9-a257-43fb-bdc8-036ccece4828" providerId="ADAL" clId="{03F14578-50FD-43CD-8CA4-AD36B5808E3C}" dt="2024-06-20T20:55:48.403" v="829"/>
              <pc2:cmMkLst xmlns:pc2="http://schemas.microsoft.com/office/powerpoint/2019/9/main/command">
                <pc:docMk/>
                <pc:sldMk cId="3428614473" sldId="433"/>
                <pc2:cmMk id="{0D220DE2-CA98-462A-A0F1-A7E2B8412E93}"/>
              </pc2:cmMkLst>
            </pc226:cmChg>
            <pc226:cmChg xmlns:pc226="http://schemas.microsoft.com/office/powerpoint/2022/06/main/command" chg="del mod">
              <pc226:chgData name="McKane, Jeanne" userId="ccaae3d9-a257-43fb-bdc8-036ccece4828" providerId="ADAL" clId="{03F14578-50FD-43CD-8CA4-AD36B5808E3C}" dt="2024-06-20T20:55:38.833" v="825"/>
              <pc2:cmMkLst xmlns:pc2="http://schemas.microsoft.com/office/powerpoint/2019/9/main/command">
                <pc:docMk/>
                <pc:sldMk cId="3428614473" sldId="433"/>
                <pc2:cmMk id="{655B00E4-7C77-4ECF-8CDB-B846C0146E20}"/>
              </pc2:cmMkLst>
            </pc226:cmChg>
            <pc226:cmChg xmlns:pc226="http://schemas.microsoft.com/office/powerpoint/2022/06/main/command" chg="del">
              <pc226:chgData name="McKane, Jeanne" userId="ccaae3d9-a257-43fb-bdc8-036ccece4828" providerId="ADAL" clId="{03F14578-50FD-43CD-8CA4-AD36B5808E3C}" dt="2024-06-20T20:55:45.395" v="827"/>
              <pc2:cmMkLst xmlns:pc2="http://schemas.microsoft.com/office/powerpoint/2019/9/main/command">
                <pc:docMk/>
                <pc:sldMk cId="3428614473" sldId="433"/>
                <pc2:cmMk id="{88C528E9-4E3B-461C-A25F-75B770FD0D9D}"/>
              </pc2:cmMkLst>
            </pc226:cmChg>
          </p:ext>
        </pc:extLst>
      </pc:sldChg>
      <pc:sldChg chg="modSp mod delCm modCm">
        <pc:chgData name="McKane, Jeanne" userId="ccaae3d9-a257-43fb-bdc8-036ccece4828" providerId="ADAL" clId="{03F14578-50FD-43CD-8CA4-AD36B5808E3C}" dt="2024-07-09T15:09:53.178" v="10952" actId="20577"/>
        <pc:sldMkLst>
          <pc:docMk/>
          <pc:sldMk cId="1150432053" sldId="435"/>
        </pc:sldMkLst>
        <pc:spChg chg="mod">
          <ac:chgData name="McKane, Jeanne" userId="ccaae3d9-a257-43fb-bdc8-036ccece4828" providerId="ADAL" clId="{03F14578-50FD-43CD-8CA4-AD36B5808E3C}" dt="2024-06-21T18:12:19.492" v="8035" actId="1036"/>
          <ac:spMkLst>
            <pc:docMk/>
            <pc:sldMk cId="1150432053" sldId="435"/>
            <ac:spMk id="2" creationId="{D9DEFF57-B64C-BA57-8C46-38CD6CDAE568}"/>
          </ac:spMkLst>
        </pc:spChg>
        <pc:spChg chg="mod ord">
          <ac:chgData name="McKane, Jeanne" userId="ccaae3d9-a257-43fb-bdc8-036ccece4828" providerId="ADAL" clId="{03F14578-50FD-43CD-8CA4-AD36B5808E3C}" dt="2024-07-09T15:09:53.178" v="10952" actId="20577"/>
          <ac:spMkLst>
            <pc:docMk/>
            <pc:sldMk cId="1150432053" sldId="435"/>
            <ac:spMk id="3" creationId="{1A6A21F2-9A4D-0104-5528-1BA78F7803E3}"/>
          </ac:spMkLst>
        </pc:spChg>
        <pc:spChg chg="mod">
          <ac:chgData name="McKane, Jeanne" userId="ccaae3d9-a257-43fb-bdc8-036ccece4828" providerId="ADAL" clId="{03F14578-50FD-43CD-8CA4-AD36B5808E3C}" dt="2024-06-20T21:10:00.212" v="1176" actId="14100"/>
          <ac:spMkLst>
            <pc:docMk/>
            <pc:sldMk cId="1150432053" sldId="435"/>
            <ac:spMk id="8" creationId="{DA5B0517-1A69-B917-D7C1-9661865F357A}"/>
          </ac:spMkLst>
        </pc:spChg>
        <pc:graphicFrameChg chg="mod">
          <ac:chgData name="McKane, Jeanne" userId="ccaae3d9-a257-43fb-bdc8-036ccece4828" providerId="ADAL" clId="{03F14578-50FD-43CD-8CA4-AD36B5808E3C}" dt="2024-06-21T18:27:18.508" v="8781" actId="962"/>
          <ac:graphicFrameMkLst>
            <pc:docMk/>
            <pc:sldMk cId="1150432053" sldId="435"/>
            <ac:graphicFrameMk id="7" creationId="{20D1D42F-5FFE-16FE-2BD8-A771ACD72F67}"/>
          </ac:graphicFrameMkLst>
        </pc:graphicFrameChg>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03F14578-50FD-43CD-8CA4-AD36B5808E3C}" dt="2024-06-21T18:12:01.526" v="8029"/>
              <pc2:cmMkLst xmlns:pc2="http://schemas.microsoft.com/office/powerpoint/2019/9/main/command">
                <pc:docMk/>
                <pc:sldMk cId="1150432053" sldId="435"/>
                <pc2:cmMk id="{BAB03A13-A706-408D-9340-A036EEA6D8EB}"/>
              </pc2:cmMkLst>
            </pc226:cmChg>
            <pc226:cmChg xmlns:pc226="http://schemas.microsoft.com/office/powerpoint/2022/06/main/command" chg="del">
              <pc226:chgData name="McKane, Jeanne" userId="ccaae3d9-a257-43fb-bdc8-036ccece4828" providerId="ADAL" clId="{03F14578-50FD-43CD-8CA4-AD36B5808E3C}" dt="2024-06-20T21:05:13.176" v="1088"/>
              <pc2:cmMkLst xmlns:pc2="http://schemas.microsoft.com/office/powerpoint/2019/9/main/command">
                <pc:docMk/>
                <pc:sldMk cId="1150432053" sldId="435"/>
                <pc2:cmMk id="{23067D2F-F993-4AB4-B522-07C63AF5CE93}"/>
              </pc2:cmMkLst>
            </pc226:cmChg>
            <pc226:cmChg xmlns:pc226="http://schemas.microsoft.com/office/powerpoint/2022/06/main/command" chg="del mod">
              <pc226:chgData name="McKane, Jeanne" userId="ccaae3d9-a257-43fb-bdc8-036ccece4828" providerId="ADAL" clId="{03F14578-50FD-43CD-8CA4-AD36B5808E3C}" dt="2024-06-20T21:05:31.501" v="1096"/>
              <pc2:cmMkLst xmlns:pc2="http://schemas.microsoft.com/office/powerpoint/2019/9/main/command">
                <pc:docMk/>
                <pc:sldMk cId="1150432053" sldId="435"/>
                <pc2:cmMk id="{87F6E935-EA57-41C4-AA24-AB68F6B40F4E}"/>
              </pc2:cmMkLst>
            </pc226:cmChg>
            <pc226:cmChg xmlns:pc226="http://schemas.microsoft.com/office/powerpoint/2022/06/main/command" chg="del">
              <pc226:chgData name="McKane, Jeanne" userId="ccaae3d9-a257-43fb-bdc8-036ccece4828" providerId="ADAL" clId="{03F14578-50FD-43CD-8CA4-AD36B5808E3C}" dt="2024-06-20T21:05:28.688" v="1095"/>
              <pc2:cmMkLst xmlns:pc2="http://schemas.microsoft.com/office/powerpoint/2019/9/main/command">
                <pc:docMk/>
                <pc:sldMk cId="1150432053" sldId="435"/>
                <pc2:cmMk id="{C1747A36-EBD3-4E02-A84D-9FAF3CB9D11F}"/>
              </pc2:cmMkLst>
            </pc226:cmChg>
            <pc226:cmChg xmlns:pc226="http://schemas.microsoft.com/office/powerpoint/2022/06/main/command" chg="del mod">
              <pc226:chgData name="McKane, Jeanne" userId="ccaae3d9-a257-43fb-bdc8-036ccece4828" providerId="ADAL" clId="{03F14578-50FD-43CD-8CA4-AD36B5808E3C}" dt="2024-06-20T21:05:26.166" v="1094"/>
              <pc2:cmMkLst xmlns:pc2="http://schemas.microsoft.com/office/powerpoint/2019/9/main/command">
                <pc:docMk/>
                <pc:sldMk cId="1150432053" sldId="435"/>
                <pc2:cmMk id="{03896D78-5BA8-4BC0-BC4A-E0E1CCDFE20C}"/>
              </pc2:cmMkLst>
            </pc226:cmChg>
            <pc226:cmChg xmlns:pc226="http://schemas.microsoft.com/office/powerpoint/2022/06/main/command" chg="del">
              <pc226:chgData name="McKane, Jeanne" userId="ccaae3d9-a257-43fb-bdc8-036ccece4828" providerId="ADAL" clId="{03F14578-50FD-43CD-8CA4-AD36B5808E3C}" dt="2024-06-20T21:05:14.394" v="1090"/>
              <pc2:cmMkLst xmlns:pc2="http://schemas.microsoft.com/office/powerpoint/2019/9/main/command">
                <pc:docMk/>
                <pc:sldMk cId="1150432053" sldId="435"/>
                <pc2:cmMk id="{0B7C31BA-573A-445A-885B-7DCABD5B316C}"/>
              </pc2:cmMkLst>
            </pc226:cmChg>
            <pc226:cmChg xmlns:pc226="http://schemas.microsoft.com/office/powerpoint/2022/06/main/command" chg="del">
              <pc226:chgData name="McKane, Jeanne" userId="ccaae3d9-a257-43fb-bdc8-036ccece4828" providerId="ADAL" clId="{03F14578-50FD-43CD-8CA4-AD36B5808E3C}" dt="2024-06-20T21:05:14.989" v="1091"/>
              <pc2:cmMkLst xmlns:pc2="http://schemas.microsoft.com/office/powerpoint/2019/9/main/command">
                <pc:docMk/>
                <pc:sldMk cId="1150432053" sldId="435"/>
                <pc2:cmMk id="{A0E11EE7-73F1-4434-905E-5C6A38B56E40}"/>
              </pc2:cmMkLst>
            </pc226:cmChg>
            <pc226:cmChg xmlns:pc226="http://schemas.microsoft.com/office/powerpoint/2022/06/main/command" chg="del">
              <pc226:chgData name="McKane, Jeanne" userId="ccaae3d9-a257-43fb-bdc8-036ccece4828" providerId="ADAL" clId="{03F14578-50FD-43CD-8CA4-AD36B5808E3C}" dt="2024-06-20T21:05:13.788" v="1089"/>
              <pc2:cmMkLst xmlns:pc2="http://schemas.microsoft.com/office/powerpoint/2019/9/main/command">
                <pc:docMk/>
                <pc:sldMk cId="1150432053" sldId="435"/>
                <pc2:cmMk id="{4A8BFFEA-372D-4ADA-B506-3EB9E151AFAA}"/>
              </pc2:cmMkLst>
            </pc226:cmChg>
          </p:ext>
        </pc:extLst>
      </pc:sldChg>
      <pc:sldChg chg="modSp del mod addCm delCm modCm">
        <pc:chgData name="McKane, Jeanne" userId="ccaae3d9-a257-43fb-bdc8-036ccece4828" providerId="ADAL" clId="{03F14578-50FD-43CD-8CA4-AD36B5808E3C}" dt="2024-06-28T18:26:15.983" v="10136" actId="47"/>
        <pc:sldMkLst>
          <pc:docMk/>
          <pc:sldMk cId="1984173338" sldId="438"/>
        </pc:sldMkLst>
        <pc:spChg chg="mod">
          <ac:chgData name="McKane, Jeanne" userId="ccaae3d9-a257-43fb-bdc8-036ccece4828" providerId="ADAL" clId="{03F14578-50FD-43CD-8CA4-AD36B5808E3C}" dt="2024-06-21T18:05:31.964" v="7749" actId="6549"/>
          <ac:spMkLst>
            <pc:docMk/>
            <pc:sldMk cId="1984173338" sldId="438"/>
            <ac:spMk id="2" creationId="{8DB378F7-40D2-BD32-A2AD-388E97EC084B}"/>
          </ac:spMkLst>
        </pc:spChg>
        <pc:spChg chg="mod ord">
          <ac:chgData name="McKane, Jeanne" userId="ccaae3d9-a257-43fb-bdc8-036ccece4828" providerId="ADAL" clId="{03F14578-50FD-43CD-8CA4-AD36B5808E3C}" dt="2024-06-21T19:36:14.677" v="9573" actId="13244"/>
          <ac:spMkLst>
            <pc:docMk/>
            <pc:sldMk cId="1984173338" sldId="438"/>
            <ac:spMk id="8" creationId="{843EF84F-FAF7-7909-FA10-5A3D449B8F3E}"/>
          </ac:spMkLst>
        </pc:spChg>
        <pc:spChg chg="mod">
          <ac:chgData name="McKane, Jeanne" userId="ccaae3d9-a257-43fb-bdc8-036ccece4828" providerId="ADAL" clId="{03F14578-50FD-43CD-8CA4-AD36B5808E3C}" dt="2024-06-20T21:08:56.607" v="1160" actId="20577"/>
          <ac:spMkLst>
            <pc:docMk/>
            <pc:sldMk cId="1984173338" sldId="438"/>
            <ac:spMk id="9" creationId="{617E35EE-F4DB-BB8C-857E-A3817F704E89}"/>
          </ac:spMkLst>
        </pc:spChg>
        <pc:graphicFrameChg chg="mod">
          <ac:chgData name="McKane, Jeanne" userId="ccaae3d9-a257-43fb-bdc8-036ccece4828" providerId="ADAL" clId="{03F14578-50FD-43CD-8CA4-AD36B5808E3C}" dt="2024-06-21T16:46:22.468" v="6722" actId="962"/>
          <ac:graphicFrameMkLst>
            <pc:docMk/>
            <pc:sldMk cId="1984173338" sldId="438"/>
            <ac:graphicFrameMk id="7" creationId="{926FC09C-70B4-AF04-6C66-58952226A32C}"/>
          </ac:graphicFrameMkLst>
        </pc:graphicFrameChg>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03F14578-50FD-43CD-8CA4-AD36B5808E3C}" dt="2024-06-20T20:53:25.777" v="752"/>
              <pc2:cmMkLst xmlns:pc2="http://schemas.microsoft.com/office/powerpoint/2019/9/main/command">
                <pc:docMk/>
                <pc:sldMk cId="1984173338" sldId="438"/>
                <pc2:cmMk id="{408FAF08-5010-451D-9F68-CD6BEFEE46A0}"/>
              </pc2:cmMkLst>
            </pc226:cmChg>
            <pc226:cmChg xmlns:pc226="http://schemas.microsoft.com/office/powerpoint/2022/06/main/command" chg="del">
              <pc226:chgData name="McKane, Jeanne" userId="ccaae3d9-a257-43fb-bdc8-036ccece4828" providerId="ADAL" clId="{03F14578-50FD-43CD-8CA4-AD36B5808E3C}" dt="2024-06-20T20:53:04.285" v="748"/>
              <pc2:cmMkLst xmlns:pc2="http://schemas.microsoft.com/office/powerpoint/2019/9/main/command">
                <pc:docMk/>
                <pc:sldMk cId="1984173338" sldId="438"/>
                <pc2:cmMk id="{AF1EED09-8128-4710-A795-FE470E3ADC2A}"/>
              </pc2:cmMkLst>
            </pc226:cmChg>
            <pc226:cmChg xmlns:pc226="http://schemas.microsoft.com/office/powerpoint/2022/06/main/command" chg="del mod">
              <pc226:chgData name="McKane, Jeanne" userId="ccaae3d9-a257-43fb-bdc8-036ccece4828" providerId="ADAL" clId="{03F14578-50FD-43CD-8CA4-AD36B5808E3C}" dt="2024-06-21T19:55:27.970" v="9585"/>
              <pc2:cmMkLst xmlns:pc2="http://schemas.microsoft.com/office/powerpoint/2019/9/main/command">
                <pc:docMk/>
                <pc:sldMk cId="1984173338" sldId="438"/>
                <pc2:cmMk id="{45D5BA0C-E1DC-4FA6-A9DC-5BED4BF1C273}"/>
              </pc2:cmMkLst>
            </pc226:cmChg>
            <pc226:cmChg xmlns:pc226="http://schemas.microsoft.com/office/powerpoint/2022/06/main/command" chg="del">
              <pc226:chgData name="McKane, Jeanne" userId="ccaae3d9-a257-43fb-bdc8-036ccece4828" providerId="ADAL" clId="{03F14578-50FD-43CD-8CA4-AD36B5808E3C}" dt="2024-06-20T20:53:16.730" v="750"/>
              <pc2:cmMkLst xmlns:pc2="http://schemas.microsoft.com/office/powerpoint/2019/9/main/command">
                <pc:docMk/>
                <pc:sldMk cId="1984173338" sldId="438"/>
                <pc2:cmMk id="{540E5332-9E11-4949-B336-6550F9D68BA2}"/>
              </pc2:cmMkLst>
            </pc226:cmChg>
            <pc226:cmChg xmlns:pc226="http://schemas.microsoft.com/office/powerpoint/2022/06/main/command" chg="del">
              <pc226:chgData name="McKane, Jeanne" userId="ccaae3d9-a257-43fb-bdc8-036ccece4828" providerId="ADAL" clId="{03F14578-50FD-43CD-8CA4-AD36B5808E3C}" dt="2024-06-20T20:53:17.810" v="751"/>
              <pc2:cmMkLst xmlns:pc2="http://schemas.microsoft.com/office/powerpoint/2019/9/main/command">
                <pc:docMk/>
                <pc:sldMk cId="1984173338" sldId="438"/>
                <pc2:cmMk id="{E9747495-F329-44F2-A08E-408033B4C5BE}"/>
              </pc2:cmMkLst>
            </pc226:cmChg>
            <pc226:cmChg xmlns:pc226="http://schemas.microsoft.com/office/powerpoint/2022/06/main/command" chg="add">
              <pc226:chgData name="McKane, Jeanne" userId="ccaae3d9-a257-43fb-bdc8-036ccece4828" providerId="ADAL" clId="{03F14578-50FD-43CD-8CA4-AD36B5808E3C}" dt="2024-06-21T16:40:47.030" v="5661"/>
              <pc2:cmMkLst xmlns:pc2="http://schemas.microsoft.com/office/powerpoint/2019/9/main/command">
                <pc:docMk/>
                <pc:sldMk cId="1984173338" sldId="438"/>
                <pc2:cmMk id="{2EC623AA-214B-4494-A60E-9C358942726A}"/>
              </pc2:cmMkLst>
            </pc226:cmChg>
            <pc226:cmChg xmlns:pc226="http://schemas.microsoft.com/office/powerpoint/2022/06/main/command" chg="add">
              <pc226:chgData name="McKane, Jeanne" userId="ccaae3d9-a257-43fb-bdc8-036ccece4828" providerId="ADAL" clId="{03F14578-50FD-43CD-8CA4-AD36B5808E3C}" dt="2024-06-21T18:06:09.788" v="7750"/>
              <pc2:cmMkLst xmlns:pc2="http://schemas.microsoft.com/office/powerpoint/2019/9/main/command">
                <pc:docMk/>
                <pc:sldMk cId="1984173338" sldId="438"/>
                <pc2:cmMk id="{8918A5C0-D9A6-428E-B82B-A6F66EDF0C96}"/>
              </pc2:cmMkLst>
            </pc226:cmChg>
            <pc226:cmChg xmlns:pc226="http://schemas.microsoft.com/office/powerpoint/2022/06/main/command" chg="del">
              <pc226:chgData name="McKane, Jeanne" userId="ccaae3d9-a257-43fb-bdc8-036ccece4828" providerId="ADAL" clId="{03F14578-50FD-43CD-8CA4-AD36B5808E3C}" dt="2024-06-20T20:53:15.623" v="749"/>
              <pc2:cmMkLst xmlns:pc2="http://schemas.microsoft.com/office/powerpoint/2019/9/main/command">
                <pc:docMk/>
                <pc:sldMk cId="1984173338" sldId="438"/>
                <pc2:cmMk id="{D81071E7-83D2-40D6-9BA4-7D7171EE913E}"/>
              </pc2:cmMkLst>
            </pc226:cmChg>
            <pc226:cmChg xmlns:pc226="http://schemas.microsoft.com/office/powerpoint/2022/06/main/command" chg="del">
              <pc226:chgData name="McKane, Jeanne" userId="ccaae3d9-a257-43fb-bdc8-036ccece4828" providerId="ADAL" clId="{03F14578-50FD-43CD-8CA4-AD36B5808E3C}" dt="2024-06-20T20:53:03.140" v="747"/>
              <pc2:cmMkLst xmlns:pc2="http://schemas.microsoft.com/office/powerpoint/2019/9/main/command">
                <pc:docMk/>
                <pc:sldMk cId="1984173338" sldId="438"/>
                <pc2:cmMk id="{AB0FF5F0-2413-49FA-B396-F7017DB9F703}"/>
              </pc2:cmMkLst>
            </pc226:cmChg>
          </p:ext>
        </pc:extLst>
      </pc:sldChg>
      <pc:sldChg chg="modSp mod delCm modCm">
        <pc:chgData name="McKane, Jeanne" userId="ccaae3d9-a257-43fb-bdc8-036ccece4828" providerId="ADAL" clId="{03F14578-50FD-43CD-8CA4-AD36B5808E3C}" dt="2024-06-21T19:49:40.239" v="9581" actId="20577"/>
        <pc:sldMkLst>
          <pc:docMk/>
          <pc:sldMk cId="1288176306" sldId="439"/>
        </pc:sldMkLst>
        <pc:spChg chg="mod">
          <ac:chgData name="McKane, Jeanne" userId="ccaae3d9-a257-43fb-bdc8-036ccece4828" providerId="ADAL" clId="{03F14578-50FD-43CD-8CA4-AD36B5808E3C}" dt="2024-06-21T19:49:40.239" v="9581" actId="20577"/>
          <ac:spMkLst>
            <pc:docMk/>
            <pc:sldMk cId="1288176306" sldId="439"/>
            <ac:spMk id="2" creationId="{475EB6DA-F6EC-0448-A416-C6FC78A4EDE6}"/>
          </ac:spMkLst>
        </pc:spChg>
        <pc:spChg chg="mod ord">
          <ac:chgData name="McKane, Jeanne" userId="ccaae3d9-a257-43fb-bdc8-036ccece4828" providerId="ADAL" clId="{03F14578-50FD-43CD-8CA4-AD36B5808E3C}" dt="2024-06-21T19:36:52.986" v="9576" actId="13244"/>
          <ac:spMkLst>
            <pc:docMk/>
            <pc:sldMk cId="1288176306" sldId="439"/>
            <ac:spMk id="4" creationId="{C8D6F8B0-263B-0714-1079-1FD5782B0FC6}"/>
          </ac:spMkLst>
        </pc:spChg>
        <pc:spChg chg="mod">
          <ac:chgData name="McKane, Jeanne" userId="ccaae3d9-a257-43fb-bdc8-036ccece4828" providerId="ADAL" clId="{03F14578-50FD-43CD-8CA4-AD36B5808E3C}" dt="2024-06-20T21:10:15.032" v="1178" actId="404"/>
          <ac:spMkLst>
            <pc:docMk/>
            <pc:sldMk cId="1288176306" sldId="439"/>
            <ac:spMk id="6" creationId="{E11F8023-779B-AAB3-30DA-BE749644A448}"/>
          </ac:spMkLst>
        </pc:spChg>
        <pc:graphicFrameChg chg="mod">
          <ac:chgData name="McKane, Jeanne" userId="ccaae3d9-a257-43fb-bdc8-036ccece4828" providerId="ADAL" clId="{03F14578-50FD-43CD-8CA4-AD36B5808E3C}" dt="2024-06-21T18:52:15.576" v="9018" actId="962"/>
          <ac:graphicFrameMkLst>
            <pc:docMk/>
            <pc:sldMk cId="1288176306" sldId="439"/>
            <ac:graphicFrameMk id="3" creationId="{0B5E7FCF-0A32-09A6-8B01-A3256FF87EB0}"/>
          </ac:graphicFrameMkLst>
        </pc:graphicFrameChg>
        <pc:extLst>
          <p:ext xmlns:p="http://schemas.openxmlformats.org/presentationml/2006/main" uri="{D6D511B9-2390-475A-947B-AFAB55BFBCF1}">
            <pc226:cmChg xmlns:pc226="http://schemas.microsoft.com/office/powerpoint/2022/06/main/command" chg="del mod">
              <pc226:chgData name="McKane, Jeanne" userId="ccaae3d9-a257-43fb-bdc8-036ccece4828" providerId="ADAL" clId="{03F14578-50FD-43CD-8CA4-AD36B5808E3C}" dt="2024-06-20T21:05:47.381" v="1098"/>
              <pc2:cmMkLst xmlns:pc2="http://schemas.microsoft.com/office/powerpoint/2019/9/main/command">
                <pc:docMk/>
                <pc:sldMk cId="1288176306" sldId="439"/>
                <pc2:cmMk id="{F32D9A33-32C4-4A05-861F-1E9BC930AD38}"/>
              </pc2:cmMkLst>
            </pc226:cmChg>
            <pc226:cmChg xmlns:pc226="http://schemas.microsoft.com/office/powerpoint/2022/06/main/command" chg="del mod">
              <pc226:chgData name="McKane, Jeanne" userId="ccaae3d9-a257-43fb-bdc8-036ccece4828" providerId="ADAL" clId="{03F14578-50FD-43CD-8CA4-AD36B5808E3C}" dt="2024-06-20T21:05:46.255" v="1097"/>
              <pc2:cmMkLst xmlns:pc2="http://schemas.microsoft.com/office/powerpoint/2019/9/main/command">
                <pc:docMk/>
                <pc:sldMk cId="1288176306" sldId="439"/>
                <pc2:cmMk id="{62A2796C-8B0E-47CB-9DCD-B2C9F102210A}"/>
              </pc2:cmMkLst>
            </pc226:cmChg>
            <pc226:cmChg xmlns:pc226="http://schemas.microsoft.com/office/powerpoint/2022/06/main/command" chg="del mod">
              <pc226:chgData name="McKane, Jeanne" userId="ccaae3d9-a257-43fb-bdc8-036ccece4828" providerId="ADAL" clId="{03F14578-50FD-43CD-8CA4-AD36B5808E3C}" dt="2024-06-20T21:05:48.680" v="1100"/>
              <pc2:cmMkLst xmlns:pc2="http://schemas.microsoft.com/office/powerpoint/2019/9/main/command">
                <pc:docMk/>
                <pc:sldMk cId="1288176306" sldId="439"/>
                <pc2:cmMk id="{4F983673-B6DF-465C-9050-66802919B46D}"/>
              </pc2:cmMkLst>
            </pc226:cmChg>
            <pc226:cmChg xmlns:pc226="http://schemas.microsoft.com/office/powerpoint/2022/06/main/command" chg="del">
              <pc226:chgData name="McKane, Jeanne" userId="ccaae3d9-a257-43fb-bdc8-036ccece4828" providerId="ADAL" clId="{03F14578-50FD-43CD-8CA4-AD36B5808E3C}" dt="2024-06-20T21:05:48.065" v="1099"/>
              <pc2:cmMkLst xmlns:pc2="http://schemas.microsoft.com/office/powerpoint/2019/9/main/command">
                <pc:docMk/>
                <pc:sldMk cId="1288176306" sldId="439"/>
                <pc2:cmMk id="{1B9AF080-4634-4689-8AFB-074FE9CA9032}"/>
              </pc2:cmMkLst>
            </pc226:cmChg>
            <pc226:cmChg xmlns:pc226="http://schemas.microsoft.com/office/powerpoint/2022/06/main/command" chg="del mod">
              <pc226:chgData name="McKane, Jeanne" userId="ccaae3d9-a257-43fb-bdc8-036ccece4828" providerId="ADAL" clId="{03F14578-50FD-43CD-8CA4-AD36B5808E3C}" dt="2024-06-20T21:05:49.464" v="1101"/>
              <pc2:cmMkLst xmlns:pc2="http://schemas.microsoft.com/office/powerpoint/2019/9/main/command">
                <pc:docMk/>
                <pc:sldMk cId="1288176306" sldId="439"/>
                <pc2:cmMk id="{E07A81E5-74AD-4493-A042-B088B8DD107A}"/>
              </pc2:cmMkLst>
            </pc226:cmChg>
          </p:ext>
        </pc:extLst>
      </pc:sldChg>
      <pc:sldChg chg="modSp mod addCm delCm modCm modNotes">
        <pc:chgData name="McKane, Jeanne" userId="ccaae3d9-a257-43fb-bdc8-036ccece4828" providerId="ADAL" clId="{03F14578-50FD-43CD-8CA4-AD36B5808E3C}" dt="2024-07-09T14:56:22.672" v="10904" actId="2"/>
        <pc:sldMkLst>
          <pc:docMk/>
          <pc:sldMk cId="2927061992" sldId="442"/>
        </pc:sldMkLst>
        <pc:spChg chg="ord">
          <ac:chgData name="McKane, Jeanne" userId="ccaae3d9-a257-43fb-bdc8-036ccece4828" providerId="ADAL" clId="{03F14578-50FD-43CD-8CA4-AD36B5808E3C}" dt="2024-06-21T19:34:59.427" v="9569" actId="13244"/>
          <ac:spMkLst>
            <pc:docMk/>
            <pc:sldMk cId="2927061992" sldId="442"/>
            <ac:spMk id="2" creationId="{BE3C38AE-A920-BA5A-3341-906F75D5AC85}"/>
          </ac:spMkLst>
        </pc:spChg>
        <pc:spChg chg="mod">
          <ac:chgData name="McKane, Jeanne" userId="ccaae3d9-a257-43fb-bdc8-036ccece4828" providerId="ADAL" clId="{03F14578-50FD-43CD-8CA4-AD36B5808E3C}" dt="2024-06-28T18:17:39.128" v="10120" actId="6549"/>
          <ac:spMkLst>
            <pc:docMk/>
            <pc:sldMk cId="2927061992" sldId="442"/>
            <ac:spMk id="11" creationId="{C444DDAB-94E7-E6C4-6C05-7C6F5FC606E1}"/>
          </ac:spMkLst>
        </pc:spChg>
        <pc:spChg chg="mod ord">
          <ac:chgData name="McKane, Jeanne" userId="ccaae3d9-a257-43fb-bdc8-036ccece4828" providerId="ADAL" clId="{03F14578-50FD-43CD-8CA4-AD36B5808E3C}" dt="2024-06-28T18:17:48.133" v="10123" actId="13926"/>
          <ac:spMkLst>
            <pc:docMk/>
            <pc:sldMk cId="2927061992" sldId="442"/>
            <ac:spMk id="21" creationId="{A10FB48B-8A57-DFE7-21B4-D04FC62A1109}"/>
          </ac:spMkLst>
        </pc:spChg>
        <pc:spChg chg="mod">
          <ac:chgData name="McKane, Jeanne" userId="ccaae3d9-a257-43fb-bdc8-036ccece4828" providerId="ADAL" clId="{03F14578-50FD-43CD-8CA4-AD36B5808E3C}" dt="2024-07-09T14:56:22.672" v="10904" actId="2"/>
          <ac:spMkLst>
            <pc:docMk/>
            <pc:sldMk cId="2927061992" sldId="442"/>
            <ac:spMk id="24" creationId="{397E5AA8-FE08-5136-3453-4925E37D342E}"/>
          </ac:spMkLst>
        </pc:spChg>
        <pc:graphicFrameChg chg="mod">
          <ac:chgData name="McKane, Jeanne" userId="ccaae3d9-a257-43fb-bdc8-036ccece4828" providerId="ADAL" clId="{03F14578-50FD-43CD-8CA4-AD36B5808E3C}" dt="2024-06-21T14:29:47.143" v="3030" actId="20577"/>
          <ac:graphicFrameMkLst>
            <pc:docMk/>
            <pc:sldMk cId="2927061992" sldId="442"/>
            <ac:graphicFrameMk id="20" creationId="{00CAD376-D215-FD74-2537-25E4850FF5B0}"/>
          </ac:graphicFrameMkLst>
        </pc:graphicFrameChg>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03F14578-50FD-43CD-8CA4-AD36B5808E3C}" dt="2024-06-20T20:43:41.469" v="519"/>
              <pc2:cmMkLst xmlns:pc2="http://schemas.microsoft.com/office/powerpoint/2019/9/main/command">
                <pc:docMk/>
                <pc:sldMk cId="2927061992" sldId="442"/>
                <pc2:cmMk id="{9FFA000A-B2E4-40D3-93E6-63C5E982B9F4}"/>
              </pc2:cmMkLst>
            </pc226:cmChg>
            <pc226:cmChg xmlns:pc226="http://schemas.microsoft.com/office/powerpoint/2022/06/main/command" chg="del">
              <pc226:chgData name="McKane, Jeanne" userId="ccaae3d9-a257-43fb-bdc8-036ccece4828" providerId="ADAL" clId="{03F14578-50FD-43CD-8CA4-AD36B5808E3C}" dt="2024-06-20T20:44:28.396" v="534"/>
              <pc2:cmMkLst xmlns:pc2="http://schemas.microsoft.com/office/powerpoint/2019/9/main/command">
                <pc:docMk/>
                <pc:sldMk cId="2927061992" sldId="442"/>
                <pc2:cmMk id="{51AF060E-85D5-4AC6-992D-900840878A04}"/>
              </pc2:cmMkLst>
            </pc226:cmChg>
            <pc226:cmChg xmlns:pc226="http://schemas.microsoft.com/office/powerpoint/2022/06/main/command" chg="del">
              <pc226:chgData name="McKane, Jeanne" userId="ccaae3d9-a257-43fb-bdc8-036ccece4828" providerId="ADAL" clId="{03F14578-50FD-43CD-8CA4-AD36B5808E3C}" dt="2024-06-20T20:43:58.168" v="523"/>
              <pc2:cmMkLst xmlns:pc2="http://schemas.microsoft.com/office/powerpoint/2019/9/main/command">
                <pc:docMk/>
                <pc:sldMk cId="2927061992" sldId="442"/>
                <pc2:cmMk id="{71EF7611-C1D0-4D96-91D5-7B309CE820C9}"/>
              </pc2:cmMkLst>
            </pc226:cmChg>
            <pc226:cmChg xmlns:pc226="http://schemas.microsoft.com/office/powerpoint/2022/06/main/command" chg="del mod">
              <pc226:chgData name="McKane, Jeanne" userId="ccaae3d9-a257-43fb-bdc8-036ccece4828" providerId="ADAL" clId="{03F14578-50FD-43CD-8CA4-AD36B5808E3C}" dt="2024-06-21T13:55:54.804" v="1321"/>
              <pc2:cmMkLst xmlns:pc2="http://schemas.microsoft.com/office/powerpoint/2019/9/main/command">
                <pc:docMk/>
                <pc:sldMk cId="2927061992" sldId="442"/>
                <pc2:cmMk id="{05EA8825-7AE7-4A04-BFD5-08987DBE6D25}"/>
              </pc2:cmMkLst>
            </pc226:cmChg>
            <pc226:cmChg xmlns:pc226="http://schemas.microsoft.com/office/powerpoint/2022/06/main/command" chg="del mod">
              <pc226:chgData name="McKane, Jeanne" userId="ccaae3d9-a257-43fb-bdc8-036ccece4828" providerId="ADAL" clId="{03F14578-50FD-43CD-8CA4-AD36B5808E3C}" dt="2024-06-21T13:55:53.474" v="1320"/>
              <pc2:cmMkLst xmlns:pc2="http://schemas.microsoft.com/office/powerpoint/2019/9/main/command">
                <pc:docMk/>
                <pc:sldMk cId="2927061992" sldId="442"/>
                <pc2:cmMk id="{14A10F27-BAF5-49BE-A624-E4C68235F424}"/>
              </pc2:cmMkLst>
            </pc226:cmChg>
            <pc226:cmChg xmlns:pc226="http://schemas.microsoft.com/office/powerpoint/2022/06/main/command" chg="del">
              <pc226:chgData name="McKane, Jeanne" userId="ccaae3d9-a257-43fb-bdc8-036ccece4828" providerId="ADAL" clId="{03F14578-50FD-43CD-8CA4-AD36B5808E3C}" dt="2024-07-09T14:23:34.490" v="10879"/>
              <pc2:cmMkLst xmlns:pc2="http://schemas.microsoft.com/office/powerpoint/2019/9/main/command">
                <pc:docMk/>
                <pc:sldMk cId="2927061992" sldId="442"/>
                <pc2:cmMk id="{0EE4A53E-619F-42FE-AE75-4C908732A059}"/>
              </pc2:cmMkLst>
            </pc226:cmChg>
            <pc226:cmChg xmlns:pc226="http://schemas.microsoft.com/office/powerpoint/2022/06/main/command" chg="del mod">
              <pc226:chgData name="McKane, Jeanne" userId="ccaae3d9-a257-43fb-bdc8-036ccece4828" providerId="ADAL" clId="{03F14578-50FD-43CD-8CA4-AD36B5808E3C}" dt="2024-06-20T20:44:40.742" v="535"/>
              <pc2:cmMkLst xmlns:pc2="http://schemas.microsoft.com/office/powerpoint/2019/9/main/command">
                <pc:docMk/>
                <pc:sldMk cId="2927061992" sldId="442"/>
                <pc2:cmMk id="{4806574E-4E76-453E-95E8-38EAA3A34664}"/>
              </pc2:cmMkLst>
            </pc226:cmChg>
            <pc226:cmChg xmlns:pc226="http://schemas.microsoft.com/office/powerpoint/2022/06/main/command" chg="add del mod">
              <pc226:chgData name="McKane, Jeanne" userId="ccaae3d9-a257-43fb-bdc8-036ccece4828" providerId="ADAL" clId="{03F14578-50FD-43CD-8CA4-AD36B5808E3C}" dt="2024-06-28T18:17:51.856" v="10124"/>
              <pc2:cmMkLst xmlns:pc2="http://schemas.microsoft.com/office/powerpoint/2019/9/main/command">
                <pc:docMk/>
                <pc:sldMk cId="2927061992" sldId="442"/>
                <pc2:cmMk id="{2054644E-241A-4256-8A67-4DBE8587CF64}"/>
              </pc2:cmMkLst>
            </pc226:cmChg>
            <pc226:cmChg xmlns:pc226="http://schemas.microsoft.com/office/powerpoint/2022/06/main/command" chg="del">
              <pc226:chgData name="McKane, Jeanne" userId="ccaae3d9-a257-43fb-bdc8-036ccece4828" providerId="ADAL" clId="{03F14578-50FD-43CD-8CA4-AD36B5808E3C}" dt="2024-06-20T20:43:59.838" v="524"/>
              <pc2:cmMkLst xmlns:pc2="http://schemas.microsoft.com/office/powerpoint/2019/9/main/command">
                <pc:docMk/>
                <pc:sldMk cId="2927061992" sldId="442"/>
                <pc2:cmMk id="{5ABC8851-DAC1-4C1C-A493-302FE54B646B}"/>
              </pc2:cmMkLst>
            </pc226:cmChg>
            <pc226:cmChg xmlns:pc226="http://schemas.microsoft.com/office/powerpoint/2022/06/main/command" chg="del">
              <pc226:chgData name="McKane, Jeanne" userId="ccaae3d9-a257-43fb-bdc8-036ccece4828" providerId="ADAL" clId="{03F14578-50FD-43CD-8CA4-AD36B5808E3C}" dt="2024-06-20T20:44:06.483" v="527"/>
              <pc2:cmMkLst xmlns:pc2="http://schemas.microsoft.com/office/powerpoint/2019/9/main/command">
                <pc:docMk/>
                <pc:sldMk cId="2927061992" sldId="442"/>
                <pc2:cmMk id="{1D002952-3A70-4027-9201-BFB7D9FDAF90}"/>
              </pc2:cmMkLst>
            </pc226:cmChg>
            <pc226:cmChg xmlns:pc226="http://schemas.microsoft.com/office/powerpoint/2022/06/main/command" chg="del">
              <pc226:chgData name="McKane, Jeanne" userId="ccaae3d9-a257-43fb-bdc8-036ccece4828" providerId="ADAL" clId="{03F14578-50FD-43CD-8CA4-AD36B5808E3C}" dt="2024-06-20T20:44:56.743" v="538"/>
              <pc2:cmMkLst xmlns:pc2="http://schemas.microsoft.com/office/powerpoint/2019/9/main/command">
                <pc:docMk/>
                <pc:sldMk cId="2927061992" sldId="442"/>
                <pc2:cmMk id="{8E09125A-DAFB-4CB6-A725-7C242CE0D5CB}"/>
              </pc2:cmMkLst>
            </pc226:cmChg>
            <pc226:cmChg xmlns:pc226="http://schemas.microsoft.com/office/powerpoint/2022/06/main/command" chg="del mod">
              <pc226:chgData name="McKane, Jeanne" userId="ccaae3d9-a257-43fb-bdc8-036ccece4828" providerId="ADAL" clId="{03F14578-50FD-43CD-8CA4-AD36B5808E3C}" dt="2024-06-20T20:44:24.307" v="530"/>
              <pc2:cmMkLst xmlns:pc2="http://schemas.microsoft.com/office/powerpoint/2019/9/main/command">
                <pc:docMk/>
                <pc:sldMk cId="2927061992" sldId="442"/>
                <pc2:cmMk id="{047FD060-C3D0-48E3-8669-2A9A6079F282}"/>
              </pc2:cmMkLst>
            </pc226:cmChg>
            <pc226:cmChg xmlns:pc226="http://schemas.microsoft.com/office/powerpoint/2022/06/main/command" chg="del mod">
              <pc226:chgData name="McKane, Jeanne" userId="ccaae3d9-a257-43fb-bdc8-036ccece4828" providerId="ADAL" clId="{03F14578-50FD-43CD-8CA4-AD36B5808E3C}" dt="2024-06-20T20:43:53.602" v="522"/>
              <pc2:cmMkLst xmlns:pc2="http://schemas.microsoft.com/office/powerpoint/2019/9/main/command">
                <pc:docMk/>
                <pc:sldMk cId="2927061992" sldId="442"/>
                <pc2:cmMk id="{EEC8FB64-89F5-4753-AEEA-0D3BB1C4AE34}"/>
              </pc2:cmMkLst>
            </pc226:cmChg>
            <pc226:cmChg xmlns:pc226="http://schemas.microsoft.com/office/powerpoint/2022/06/main/command" chg="del">
              <pc226:chgData name="McKane, Jeanne" userId="ccaae3d9-a257-43fb-bdc8-036ccece4828" providerId="ADAL" clId="{03F14578-50FD-43CD-8CA4-AD36B5808E3C}" dt="2024-06-20T20:43:37.294" v="517"/>
              <pc2:cmMkLst xmlns:pc2="http://schemas.microsoft.com/office/powerpoint/2019/9/main/command">
                <pc:docMk/>
                <pc:sldMk cId="2927061992" sldId="442"/>
                <pc2:cmMk id="{EB51F272-14C6-4A27-AA9A-F68703044117}"/>
              </pc2:cmMkLst>
            </pc226:cmChg>
            <pc226:cmChg xmlns:pc226="http://schemas.microsoft.com/office/powerpoint/2022/06/main/command" chg="del mod">
              <pc226:chgData name="McKane, Jeanne" userId="ccaae3d9-a257-43fb-bdc8-036ccece4828" providerId="ADAL" clId="{03F14578-50FD-43CD-8CA4-AD36B5808E3C}" dt="2024-06-20T20:44:26.018" v="532"/>
              <pc2:cmMkLst xmlns:pc2="http://schemas.microsoft.com/office/powerpoint/2019/9/main/command">
                <pc:docMk/>
                <pc:sldMk cId="2927061992" sldId="442"/>
                <pc2:cmMk id="{BEC9867D-9D57-4B87-9C84-3EA0A5B1D429}"/>
              </pc2:cmMkLst>
            </pc226:cmChg>
            <pc226:cmChg xmlns:pc226="http://schemas.microsoft.com/office/powerpoint/2022/06/main/command" chg="del">
              <pc226:chgData name="McKane, Jeanne" userId="ccaae3d9-a257-43fb-bdc8-036ccece4828" providerId="ADAL" clId="{03F14578-50FD-43CD-8CA4-AD36B5808E3C}" dt="2024-06-20T20:44:00.865" v="525"/>
              <pc2:cmMkLst xmlns:pc2="http://schemas.microsoft.com/office/powerpoint/2019/9/main/command">
                <pc:docMk/>
                <pc:sldMk cId="2927061992" sldId="442"/>
                <pc2:cmMk id="{C3660E8E-0D2A-42DD-B6EB-6BD37E00DAFB}"/>
              </pc2:cmMkLst>
            </pc226:cmChg>
            <pc226:cmChg xmlns:pc226="http://schemas.microsoft.com/office/powerpoint/2022/06/main/command" chg="add del">
              <pc226:chgData name="McKane, Jeanne" userId="ccaae3d9-a257-43fb-bdc8-036ccece4828" providerId="ADAL" clId="{03F14578-50FD-43CD-8CA4-AD36B5808E3C}" dt="2024-06-21T19:54:35.359" v="9583"/>
              <pc2:cmMkLst xmlns:pc2="http://schemas.microsoft.com/office/powerpoint/2019/9/main/command">
                <pc:docMk/>
                <pc:sldMk cId="2927061992" sldId="442"/>
                <pc2:cmMk id="{A2223790-62A1-4718-B5EE-646C968C8833}"/>
              </pc2:cmMkLst>
            </pc226:cmChg>
            <pc226:cmChg xmlns:pc226="http://schemas.microsoft.com/office/powerpoint/2022/06/main/command" chg="del mod">
              <pc226:chgData name="McKane, Jeanne" userId="ccaae3d9-a257-43fb-bdc8-036ccece4828" providerId="ADAL" clId="{03F14578-50FD-43CD-8CA4-AD36B5808E3C}" dt="2024-06-20T20:44:07.364" v="528"/>
              <pc2:cmMkLst xmlns:pc2="http://schemas.microsoft.com/office/powerpoint/2019/9/main/command">
                <pc:docMk/>
                <pc:sldMk cId="2927061992" sldId="442"/>
                <pc2:cmMk id="{3A9821A4-BD14-4BD8-B073-10D285A75662}"/>
              </pc2:cmMkLst>
            </pc226:cmChg>
            <pc226:cmChg xmlns:pc226="http://schemas.microsoft.com/office/powerpoint/2022/06/main/command" chg="del mod">
              <pc226:chgData name="McKane, Jeanne" userId="ccaae3d9-a257-43fb-bdc8-036ccece4828" providerId="ADAL" clId="{03F14578-50FD-43CD-8CA4-AD36B5808E3C}" dt="2024-06-20T20:44:25.211" v="531"/>
              <pc2:cmMkLst xmlns:pc2="http://schemas.microsoft.com/office/powerpoint/2019/9/main/command">
                <pc:docMk/>
                <pc:sldMk cId="2927061992" sldId="442"/>
                <pc2:cmMk id="{6BBE7CA8-DD87-4585-A888-64D3532C827F}"/>
              </pc2:cmMkLst>
            </pc226:cmChg>
            <pc226:cmChg xmlns:pc226="http://schemas.microsoft.com/office/powerpoint/2022/06/main/command" chg="del mod">
              <pc226:chgData name="McKane, Jeanne" userId="ccaae3d9-a257-43fb-bdc8-036ccece4828" providerId="ADAL" clId="{03F14578-50FD-43CD-8CA4-AD36B5808E3C}" dt="2024-06-20T20:43:43.860" v="520"/>
              <pc2:cmMkLst xmlns:pc2="http://schemas.microsoft.com/office/powerpoint/2019/9/main/command">
                <pc:docMk/>
                <pc:sldMk cId="2927061992" sldId="442"/>
                <pc2:cmMk id="{06C6F6AE-AD7B-4CCC-BFDF-71FEF35B9BA6}"/>
              </pc2:cmMkLst>
            </pc226:cmChg>
            <pc226:cmChg xmlns:pc226="http://schemas.microsoft.com/office/powerpoint/2022/06/main/command" chg="add del mod">
              <pc226:chgData name="McKane, Jeanne" userId="ccaae3d9-a257-43fb-bdc8-036ccece4828" providerId="ADAL" clId="{03F14578-50FD-43CD-8CA4-AD36B5808E3C}" dt="2024-06-28T14:32:43.682" v="10111"/>
              <pc2:cmMkLst xmlns:pc2="http://schemas.microsoft.com/office/powerpoint/2019/9/main/command">
                <pc:docMk/>
                <pc:sldMk cId="2927061992" sldId="442"/>
                <pc2:cmMk id="{3727CBAF-3E10-4BE2-9482-DD878ED785E7}"/>
              </pc2:cmMkLst>
            </pc226:cmChg>
            <pc226:cmChg xmlns:pc226="http://schemas.microsoft.com/office/powerpoint/2022/06/main/command" chg="del mod">
              <pc226:chgData name="McKane, Jeanne" userId="ccaae3d9-a257-43fb-bdc8-036ccece4828" providerId="ADAL" clId="{03F14578-50FD-43CD-8CA4-AD36B5808E3C}" dt="2024-06-20T20:44:27.065" v="533"/>
              <pc2:cmMkLst xmlns:pc2="http://schemas.microsoft.com/office/powerpoint/2019/9/main/command">
                <pc:docMk/>
                <pc:sldMk cId="2927061992" sldId="442"/>
                <pc2:cmMk id="{354F1AB0-8D89-4429-87BA-43CB70EEC4ED}"/>
              </pc2:cmMkLst>
            </pc226:cmChg>
            <pc226:cmChg xmlns:pc226="http://schemas.microsoft.com/office/powerpoint/2022/06/main/command" chg="del mod">
              <pc226:chgData name="McKane, Jeanne" userId="ccaae3d9-a257-43fb-bdc8-036ccece4828" providerId="ADAL" clId="{03F14578-50FD-43CD-8CA4-AD36B5808E3C}" dt="2024-06-21T13:55:46.081" v="1319"/>
              <pc2:cmMkLst xmlns:pc2="http://schemas.microsoft.com/office/powerpoint/2019/9/main/command">
                <pc:docMk/>
                <pc:sldMk cId="2927061992" sldId="442"/>
                <pc2:cmMk id="{B0728BBC-2C8C-48A6-853A-4692BADF4AB3}"/>
              </pc2:cmMkLst>
            </pc226:cmChg>
            <pc226:cmChg xmlns:pc226="http://schemas.microsoft.com/office/powerpoint/2022/06/main/command" chg="del mod">
              <pc226:chgData name="McKane, Jeanne" userId="ccaae3d9-a257-43fb-bdc8-036ccece4828" providerId="ADAL" clId="{03F14578-50FD-43CD-8CA4-AD36B5808E3C}" dt="2024-06-20T20:44:08.450" v="529"/>
              <pc2:cmMkLst xmlns:pc2="http://schemas.microsoft.com/office/powerpoint/2019/9/main/command">
                <pc:docMk/>
                <pc:sldMk cId="2927061992" sldId="442"/>
                <pc2:cmMk id="{4972FFC2-E830-4052-BAF1-0B9318FB7A89}"/>
              </pc2:cmMkLst>
            </pc226:cmChg>
            <pc226:cmChg xmlns:pc226="http://schemas.microsoft.com/office/powerpoint/2022/06/main/command" chg="del">
              <pc226:chgData name="McKane, Jeanne" userId="ccaae3d9-a257-43fb-bdc8-036ccece4828" providerId="ADAL" clId="{03F14578-50FD-43CD-8CA4-AD36B5808E3C}" dt="2024-06-20T20:44:01.811" v="526"/>
              <pc2:cmMkLst xmlns:pc2="http://schemas.microsoft.com/office/powerpoint/2019/9/main/command">
                <pc:docMk/>
                <pc:sldMk cId="2927061992" sldId="442"/>
                <pc2:cmMk id="{C4BF45C4-D45B-4380-B5F1-9A1EE4C79019}"/>
              </pc2:cmMkLst>
            </pc226:cmChg>
            <pc226:cmChg xmlns:pc226="http://schemas.microsoft.com/office/powerpoint/2022/06/main/command" chg="del">
              <pc226:chgData name="McKane, Jeanne" userId="ccaae3d9-a257-43fb-bdc8-036ccece4828" providerId="ADAL" clId="{03F14578-50FD-43CD-8CA4-AD36B5808E3C}" dt="2024-06-20T20:43:49.424" v="521"/>
              <pc2:cmMkLst xmlns:pc2="http://schemas.microsoft.com/office/powerpoint/2019/9/main/command">
                <pc:docMk/>
                <pc:sldMk cId="2927061992" sldId="442"/>
                <pc2:cmMk id="{7506C4C9-1BC6-4533-8164-1BFA564075DA}"/>
              </pc2:cmMkLst>
            </pc226:cmChg>
            <pc226:cmChg xmlns:pc226="http://schemas.microsoft.com/office/powerpoint/2022/06/main/command" chg="del">
              <pc226:chgData name="McKane, Jeanne" userId="ccaae3d9-a257-43fb-bdc8-036ccece4828" providerId="ADAL" clId="{03F14578-50FD-43CD-8CA4-AD36B5808E3C}" dt="2024-06-20T20:44:49.408" v="536"/>
              <pc2:cmMkLst xmlns:pc2="http://schemas.microsoft.com/office/powerpoint/2019/9/main/command">
                <pc:docMk/>
                <pc:sldMk cId="2927061992" sldId="442"/>
                <pc2:cmMk id="{43DFC1D3-2358-48F7-A116-6C6765670E63}"/>
              </pc2:cmMkLst>
            </pc226:cmChg>
            <pc226:cmChg xmlns:pc226="http://schemas.microsoft.com/office/powerpoint/2022/06/main/command" chg="del">
              <pc226:chgData name="McKane, Jeanne" userId="ccaae3d9-a257-43fb-bdc8-036ccece4828" providerId="ADAL" clId="{03F14578-50FD-43CD-8CA4-AD36B5808E3C}" dt="2024-06-20T20:44:52.260" v="537"/>
              <pc2:cmMkLst xmlns:pc2="http://schemas.microsoft.com/office/powerpoint/2019/9/main/command">
                <pc:docMk/>
                <pc:sldMk cId="2927061992" sldId="442"/>
                <pc2:cmMk id="{4EF386E2-F1E6-4A80-B212-9560A708F9AC}"/>
              </pc2:cmMkLst>
            </pc226:cmChg>
            <pc226:cmChg xmlns:pc226="http://schemas.microsoft.com/office/powerpoint/2022/06/main/command" chg="del">
              <pc226:chgData name="McKane, Jeanne" userId="ccaae3d9-a257-43fb-bdc8-036ccece4828" providerId="ADAL" clId="{03F14578-50FD-43CD-8CA4-AD36B5808E3C}" dt="2024-06-20T20:43:39.803" v="518"/>
              <pc2:cmMkLst xmlns:pc2="http://schemas.microsoft.com/office/powerpoint/2019/9/main/command">
                <pc:docMk/>
                <pc:sldMk cId="2927061992" sldId="442"/>
                <pc2:cmMk id="{1F6A3CE4-0AEF-4C8C-8C82-126D61C2DFA9}"/>
              </pc2:cmMkLst>
            </pc226:cmChg>
          </p:ext>
        </pc:extLst>
      </pc:sldChg>
      <pc:sldChg chg="modSp mod delCm modCm">
        <pc:chgData name="McKane, Jeanne" userId="ccaae3d9-a257-43fb-bdc8-036ccece4828" providerId="ADAL" clId="{03F14578-50FD-43CD-8CA4-AD36B5808E3C}" dt="2024-06-21T19:35:17.521" v="9570" actId="13244"/>
        <pc:sldMkLst>
          <pc:docMk/>
          <pc:sldMk cId="2727087744" sldId="443"/>
        </pc:sldMkLst>
        <pc:spChg chg="mod">
          <ac:chgData name="McKane, Jeanne" userId="ccaae3d9-a257-43fb-bdc8-036ccece4828" providerId="ADAL" clId="{03F14578-50FD-43CD-8CA4-AD36B5808E3C}" dt="2024-06-21T14:14:58.197" v="2995" actId="14100"/>
          <ac:spMkLst>
            <pc:docMk/>
            <pc:sldMk cId="2727087744" sldId="443"/>
            <ac:spMk id="2" creationId="{9B94CFF9-A57B-15AF-8B7A-B867A9D29964}"/>
          </ac:spMkLst>
        </pc:spChg>
        <pc:spChg chg="mod ord">
          <ac:chgData name="McKane, Jeanne" userId="ccaae3d9-a257-43fb-bdc8-036ccece4828" providerId="ADAL" clId="{03F14578-50FD-43CD-8CA4-AD36B5808E3C}" dt="2024-06-21T19:35:17.521" v="9570" actId="13244"/>
          <ac:spMkLst>
            <pc:docMk/>
            <pc:sldMk cId="2727087744" sldId="443"/>
            <ac:spMk id="3" creationId="{6A4C8D4C-FBD4-DD56-434E-5FC392BA5A7C}"/>
          </ac:spMkLst>
        </pc:spChg>
        <pc:spChg chg="mod">
          <ac:chgData name="McKane, Jeanne" userId="ccaae3d9-a257-43fb-bdc8-036ccece4828" providerId="ADAL" clId="{03F14578-50FD-43CD-8CA4-AD36B5808E3C}" dt="2024-06-20T21:07:38.267" v="1142" actId="14100"/>
          <ac:spMkLst>
            <pc:docMk/>
            <pc:sldMk cId="2727087744" sldId="443"/>
            <ac:spMk id="5" creationId="{B2A847D9-2121-2BA3-7802-0A8B12EAB1AB}"/>
          </ac:spMkLst>
        </pc:spChg>
        <pc:graphicFrameChg chg="mod">
          <ac:chgData name="McKane, Jeanne" userId="ccaae3d9-a257-43fb-bdc8-036ccece4828" providerId="ADAL" clId="{03F14578-50FD-43CD-8CA4-AD36B5808E3C}" dt="2024-06-21T14:39:18.635" v="3787" actId="962"/>
          <ac:graphicFrameMkLst>
            <pc:docMk/>
            <pc:sldMk cId="2727087744" sldId="443"/>
            <ac:graphicFrameMk id="8" creationId="{DBF11C55-36BB-2FC8-796B-E4B4E9707BE1}"/>
          </ac:graphicFrameMkLst>
        </pc:graphicFrameChg>
        <pc:extLst>
          <p:ext xmlns:p="http://schemas.openxmlformats.org/presentationml/2006/main" uri="{D6D511B9-2390-475A-947B-AFAB55BFBCF1}">
            <pc226:cmChg xmlns:pc226="http://schemas.microsoft.com/office/powerpoint/2022/06/main/command" chg="del mod">
              <pc226:chgData name="McKane, Jeanne" userId="ccaae3d9-a257-43fb-bdc8-036ccece4828" providerId="ADAL" clId="{03F14578-50FD-43CD-8CA4-AD36B5808E3C}" dt="2024-06-20T20:45:29.156" v="550"/>
              <pc2:cmMkLst xmlns:pc2="http://schemas.microsoft.com/office/powerpoint/2019/9/main/command">
                <pc:docMk/>
                <pc:sldMk cId="2727087744" sldId="443"/>
                <pc2:cmMk id="{CC440C04-4892-497B-A9A9-AE30D36B67E9}"/>
              </pc2:cmMkLst>
            </pc226:cmChg>
            <pc226:cmChg xmlns:pc226="http://schemas.microsoft.com/office/powerpoint/2022/06/main/command" chg="del mod">
              <pc226:chgData name="McKane, Jeanne" userId="ccaae3d9-a257-43fb-bdc8-036ccece4828" providerId="ADAL" clId="{03F14578-50FD-43CD-8CA4-AD36B5808E3C}" dt="2024-06-20T20:45:21.970" v="540"/>
              <pc2:cmMkLst xmlns:pc2="http://schemas.microsoft.com/office/powerpoint/2019/9/main/command">
                <pc:docMk/>
                <pc:sldMk cId="2727087744" sldId="443"/>
                <pc2:cmMk id="{D3E09706-5B2A-488B-8BCC-0C5283FDF736}"/>
              </pc2:cmMkLst>
            </pc226:cmChg>
            <pc226:cmChg xmlns:pc226="http://schemas.microsoft.com/office/powerpoint/2022/06/main/command" chg="del">
              <pc226:chgData name="McKane, Jeanne" userId="ccaae3d9-a257-43fb-bdc8-036ccece4828" providerId="ADAL" clId="{03F14578-50FD-43CD-8CA4-AD36B5808E3C}" dt="2024-06-20T20:45:24.693" v="544"/>
              <pc2:cmMkLst xmlns:pc2="http://schemas.microsoft.com/office/powerpoint/2019/9/main/command">
                <pc:docMk/>
                <pc:sldMk cId="2727087744" sldId="443"/>
                <pc2:cmMk id="{FC339C13-70C7-4C55-8312-7947808471B4}"/>
              </pc2:cmMkLst>
            </pc226:cmChg>
            <pc226:cmChg xmlns:pc226="http://schemas.microsoft.com/office/powerpoint/2022/06/main/command" chg="del">
              <pc226:chgData name="McKane, Jeanne" userId="ccaae3d9-a257-43fb-bdc8-036ccece4828" providerId="ADAL" clId="{03F14578-50FD-43CD-8CA4-AD36B5808E3C}" dt="2024-06-20T20:45:25.344" v="545"/>
              <pc2:cmMkLst xmlns:pc2="http://schemas.microsoft.com/office/powerpoint/2019/9/main/command">
                <pc:docMk/>
                <pc:sldMk cId="2727087744" sldId="443"/>
                <pc2:cmMk id="{8F29F82F-0317-4BB2-BEDC-FFFB61A41005}"/>
              </pc2:cmMkLst>
            </pc226:cmChg>
            <pc226:cmChg xmlns:pc226="http://schemas.microsoft.com/office/powerpoint/2022/06/main/command" chg="del">
              <pc226:chgData name="McKane, Jeanne" userId="ccaae3d9-a257-43fb-bdc8-036ccece4828" providerId="ADAL" clId="{03F14578-50FD-43CD-8CA4-AD36B5808E3C}" dt="2024-06-20T20:45:27.744" v="548"/>
              <pc2:cmMkLst xmlns:pc2="http://schemas.microsoft.com/office/powerpoint/2019/9/main/command">
                <pc:docMk/>
                <pc:sldMk cId="2727087744" sldId="443"/>
                <pc2:cmMk id="{9E4D0264-9B35-4630-84EA-F53D6655D9F4}"/>
              </pc2:cmMkLst>
            </pc226:cmChg>
            <pc226:cmChg xmlns:pc226="http://schemas.microsoft.com/office/powerpoint/2022/06/main/command" chg="del mod">
              <pc226:chgData name="McKane, Jeanne" userId="ccaae3d9-a257-43fb-bdc8-036ccece4828" providerId="ADAL" clId="{03F14578-50FD-43CD-8CA4-AD36B5808E3C}" dt="2024-06-20T20:45:23.953" v="543"/>
              <pc2:cmMkLst xmlns:pc2="http://schemas.microsoft.com/office/powerpoint/2019/9/main/command">
                <pc:docMk/>
                <pc:sldMk cId="2727087744" sldId="443"/>
                <pc2:cmMk id="{536B0E92-FFAC-43E1-89FE-6EE657F3DF7B}"/>
              </pc2:cmMkLst>
            </pc226:cmChg>
            <pc226:cmChg xmlns:pc226="http://schemas.microsoft.com/office/powerpoint/2022/06/main/command" chg="del">
              <pc226:chgData name="McKane, Jeanne" userId="ccaae3d9-a257-43fb-bdc8-036ccece4828" providerId="ADAL" clId="{03F14578-50FD-43CD-8CA4-AD36B5808E3C}" dt="2024-06-20T20:45:23.373" v="542"/>
              <pc2:cmMkLst xmlns:pc2="http://schemas.microsoft.com/office/powerpoint/2019/9/main/command">
                <pc:docMk/>
                <pc:sldMk cId="2727087744" sldId="443"/>
                <pc2:cmMk id="{8E707997-ECEE-4396-AF7F-4BD2B0F5797A}"/>
              </pc2:cmMkLst>
            </pc226:cmChg>
            <pc226:cmChg xmlns:pc226="http://schemas.microsoft.com/office/powerpoint/2022/06/main/command" chg="del">
              <pc226:chgData name="McKane, Jeanne" userId="ccaae3d9-a257-43fb-bdc8-036ccece4828" providerId="ADAL" clId="{03F14578-50FD-43CD-8CA4-AD36B5808E3C}" dt="2024-06-20T20:45:22.717" v="541"/>
              <pc2:cmMkLst xmlns:pc2="http://schemas.microsoft.com/office/powerpoint/2019/9/main/command">
                <pc:docMk/>
                <pc:sldMk cId="2727087744" sldId="443"/>
                <pc2:cmMk id="{4F07A0DA-CA5F-4BBF-BA88-BCC710DCBBE8}"/>
              </pc2:cmMkLst>
            </pc226:cmChg>
            <pc226:cmChg xmlns:pc226="http://schemas.microsoft.com/office/powerpoint/2022/06/main/command" chg="del mod">
              <pc226:chgData name="McKane, Jeanne" userId="ccaae3d9-a257-43fb-bdc8-036ccece4828" providerId="ADAL" clId="{03F14578-50FD-43CD-8CA4-AD36B5808E3C}" dt="2024-06-20T20:45:28.348" v="549"/>
              <pc2:cmMkLst xmlns:pc2="http://schemas.microsoft.com/office/powerpoint/2019/9/main/command">
                <pc:docMk/>
                <pc:sldMk cId="2727087744" sldId="443"/>
                <pc2:cmMk id="{57B6B2EC-431C-4C0A-B113-AC149FCD9B77}"/>
              </pc2:cmMkLst>
            </pc226:cmChg>
            <pc226:cmChg xmlns:pc226="http://schemas.microsoft.com/office/powerpoint/2022/06/main/command" chg="del">
              <pc226:chgData name="McKane, Jeanne" userId="ccaae3d9-a257-43fb-bdc8-036ccece4828" providerId="ADAL" clId="{03F14578-50FD-43CD-8CA4-AD36B5808E3C}" dt="2024-06-20T20:45:27.164" v="547"/>
              <pc2:cmMkLst xmlns:pc2="http://schemas.microsoft.com/office/powerpoint/2019/9/main/command">
                <pc:docMk/>
                <pc:sldMk cId="2727087744" sldId="443"/>
                <pc2:cmMk id="{C955C1F0-EBCE-426E-A49F-98553648F020}"/>
              </pc2:cmMkLst>
            </pc226:cmChg>
            <pc226:cmChg xmlns:pc226="http://schemas.microsoft.com/office/powerpoint/2022/06/main/command" chg="del">
              <pc226:chgData name="McKane, Jeanne" userId="ccaae3d9-a257-43fb-bdc8-036ccece4828" providerId="ADAL" clId="{03F14578-50FD-43CD-8CA4-AD36B5808E3C}" dt="2024-06-20T20:45:25.947" v="546"/>
              <pc2:cmMkLst xmlns:pc2="http://schemas.microsoft.com/office/powerpoint/2019/9/main/command">
                <pc:docMk/>
                <pc:sldMk cId="2727087744" sldId="443"/>
                <pc2:cmMk id="{0162D5F7-0FBF-4F4A-BCE7-2F0B8D0EEE71}"/>
              </pc2:cmMkLst>
            </pc226:cmChg>
          </p:ext>
        </pc:extLst>
      </pc:sldChg>
      <pc:sldChg chg="modSp mod addCm delCm modCm modNotes">
        <pc:chgData name="McKane, Jeanne" userId="ccaae3d9-a257-43fb-bdc8-036ccece4828" providerId="ADAL" clId="{03F14578-50FD-43CD-8CA4-AD36B5808E3C}" dt="2024-07-09T17:37:31.658" v="11093"/>
        <pc:sldMkLst>
          <pc:docMk/>
          <pc:sldMk cId="3237837791" sldId="444"/>
        </pc:sldMkLst>
        <pc:spChg chg="mod">
          <ac:chgData name="McKane, Jeanne" userId="ccaae3d9-a257-43fb-bdc8-036ccece4828" providerId="ADAL" clId="{03F14578-50FD-43CD-8CA4-AD36B5808E3C}" dt="2024-07-09T14:30:35.226" v="10890" actId="20577"/>
          <ac:spMkLst>
            <pc:docMk/>
            <pc:sldMk cId="3237837791" sldId="444"/>
            <ac:spMk id="2" creationId="{91A2407C-892E-405D-AC4C-067D6FB3A1C1}"/>
          </ac:spMkLst>
        </pc:spChg>
        <pc:spChg chg="mod ord">
          <ac:chgData name="McKane, Jeanne" userId="ccaae3d9-a257-43fb-bdc8-036ccece4828" providerId="ADAL" clId="{03F14578-50FD-43CD-8CA4-AD36B5808E3C}" dt="2024-06-21T19:35:39.978" v="9571" actId="13244"/>
          <ac:spMkLst>
            <pc:docMk/>
            <pc:sldMk cId="3237837791" sldId="444"/>
            <ac:spMk id="3" creationId="{8EA5DBEB-CC68-2B57-B6E5-F89EF860752F}"/>
          </ac:spMkLst>
        </pc:spChg>
        <pc:spChg chg="mod">
          <ac:chgData name="McKane, Jeanne" userId="ccaae3d9-a257-43fb-bdc8-036ccece4828" providerId="ADAL" clId="{03F14578-50FD-43CD-8CA4-AD36B5808E3C}" dt="2024-06-20T21:07:56.255" v="1146" actId="20577"/>
          <ac:spMkLst>
            <pc:docMk/>
            <pc:sldMk cId="3237837791" sldId="444"/>
            <ac:spMk id="4" creationId="{D80BB668-7315-B488-5B2D-DDB87192785B}"/>
          </ac:spMkLst>
        </pc:spChg>
        <pc:graphicFrameChg chg="mod">
          <ac:chgData name="McKane, Jeanne" userId="ccaae3d9-a257-43fb-bdc8-036ccece4828" providerId="ADAL" clId="{03F14578-50FD-43CD-8CA4-AD36B5808E3C}" dt="2024-06-21T19:29:55.554" v="9556" actId="1076"/>
          <ac:graphicFrameMkLst>
            <pc:docMk/>
            <pc:sldMk cId="3237837791" sldId="444"/>
            <ac:graphicFrameMk id="15" creationId="{C5D9C852-2202-F1BF-E239-CDD4F0A19DE6}"/>
          </ac:graphicFrameMkLst>
        </pc:graphicFrameChg>
        <pc:extLst>
          <p:ext xmlns:p="http://schemas.openxmlformats.org/presentationml/2006/main" uri="{D6D511B9-2390-475A-947B-AFAB55BFBCF1}">
            <pc226:cmChg xmlns:pc226="http://schemas.microsoft.com/office/powerpoint/2022/06/main/command" chg="del mod">
              <pc226:chgData name="McKane, Jeanne" userId="ccaae3d9-a257-43fb-bdc8-036ccece4828" providerId="ADAL" clId="{03F14578-50FD-43CD-8CA4-AD36B5808E3C}" dt="2024-06-20T20:45:51.835" v="551"/>
              <pc2:cmMkLst xmlns:pc2="http://schemas.microsoft.com/office/powerpoint/2019/9/main/command">
                <pc:docMk/>
                <pc:sldMk cId="3237837791" sldId="444"/>
                <pc2:cmMk id="{F2D7910B-D9DC-4298-9CF7-01745A147603}"/>
              </pc2:cmMkLst>
            </pc226:cmChg>
            <pc226:cmChg xmlns:pc226="http://schemas.microsoft.com/office/powerpoint/2022/06/main/command" chg="del">
              <pc226:chgData name="McKane, Jeanne" userId="ccaae3d9-a257-43fb-bdc8-036ccece4828" providerId="ADAL" clId="{03F14578-50FD-43CD-8CA4-AD36B5808E3C}" dt="2024-06-20T20:45:59.427" v="556"/>
              <pc2:cmMkLst xmlns:pc2="http://schemas.microsoft.com/office/powerpoint/2019/9/main/command">
                <pc:docMk/>
                <pc:sldMk cId="3237837791" sldId="444"/>
                <pc2:cmMk id="{706E4F2C-2205-4E9F-90F4-7C6D295D629A}"/>
              </pc2:cmMkLst>
            </pc226:cmChg>
            <pc226:cmChg xmlns:pc226="http://schemas.microsoft.com/office/powerpoint/2022/06/main/command" chg="del mod">
              <pc226:chgData name="McKane, Jeanne" userId="ccaae3d9-a257-43fb-bdc8-036ccece4828" providerId="ADAL" clId="{03F14578-50FD-43CD-8CA4-AD36B5808E3C}" dt="2024-06-21T14:40:29.334" v="3788"/>
              <pc2:cmMkLst xmlns:pc2="http://schemas.microsoft.com/office/powerpoint/2019/9/main/command">
                <pc:docMk/>
                <pc:sldMk cId="3237837791" sldId="444"/>
                <pc2:cmMk id="{C62B512C-F332-40F7-8C95-39D3252A1D35}"/>
              </pc2:cmMkLst>
            </pc226:cmChg>
            <pc226:cmChg xmlns:pc226="http://schemas.microsoft.com/office/powerpoint/2022/06/main/command" chg="del">
              <pc226:chgData name="McKane, Jeanne" userId="ccaae3d9-a257-43fb-bdc8-036ccece4828" providerId="ADAL" clId="{03F14578-50FD-43CD-8CA4-AD36B5808E3C}" dt="2024-06-20T20:45:52.491" v="552"/>
              <pc2:cmMkLst xmlns:pc2="http://schemas.microsoft.com/office/powerpoint/2019/9/main/command">
                <pc:docMk/>
                <pc:sldMk cId="3237837791" sldId="444"/>
                <pc2:cmMk id="{B48EEA3D-E33E-4370-B6F8-9A4917484FD8}"/>
              </pc2:cmMkLst>
            </pc226:cmChg>
            <pc226:cmChg xmlns:pc226="http://schemas.microsoft.com/office/powerpoint/2022/06/main/command" chg="del">
              <pc226:chgData name="McKane, Jeanne" userId="ccaae3d9-a257-43fb-bdc8-036ccece4828" providerId="ADAL" clId="{03F14578-50FD-43CD-8CA4-AD36B5808E3C}" dt="2024-06-20T20:45:53.132" v="553"/>
              <pc2:cmMkLst xmlns:pc2="http://schemas.microsoft.com/office/powerpoint/2019/9/main/command">
                <pc:docMk/>
                <pc:sldMk cId="3237837791" sldId="444"/>
                <pc2:cmMk id="{C0668F3E-9AA0-4508-A669-41222FD1302A}"/>
              </pc2:cmMkLst>
            </pc226:cmChg>
            <pc226:cmChg xmlns:pc226="http://schemas.microsoft.com/office/powerpoint/2022/06/main/command" chg="del">
              <pc226:chgData name="McKane, Jeanne" userId="ccaae3d9-a257-43fb-bdc8-036ccece4828" providerId="ADAL" clId="{03F14578-50FD-43CD-8CA4-AD36B5808E3C}" dt="2024-06-20T20:45:53.776" v="554"/>
              <pc2:cmMkLst xmlns:pc2="http://schemas.microsoft.com/office/powerpoint/2019/9/main/command">
                <pc:docMk/>
                <pc:sldMk cId="3237837791" sldId="444"/>
                <pc2:cmMk id="{03F38F73-72B1-4516-90C7-0807C1DDA954}"/>
              </pc2:cmMkLst>
            </pc226:cmChg>
            <pc226:cmChg xmlns:pc226="http://schemas.microsoft.com/office/powerpoint/2022/06/main/command" chg="del">
              <pc226:chgData name="McKane, Jeanne" userId="ccaae3d9-a257-43fb-bdc8-036ccece4828" providerId="ADAL" clId="{03F14578-50FD-43CD-8CA4-AD36B5808E3C}" dt="2024-06-21T19:55:08.235" v="9584"/>
              <pc2:cmMkLst xmlns:pc2="http://schemas.microsoft.com/office/powerpoint/2019/9/main/command">
                <pc:docMk/>
                <pc:sldMk cId="3237837791" sldId="444"/>
                <pc2:cmMk id="{20B2DA76-8B30-46B3-B7A4-6DD799AC1BA1}"/>
              </pc2:cmMkLst>
              <pc226:cmRplyChg chg="add">
                <pc226:chgData name="McKane, Jeanne" userId="ccaae3d9-a257-43fb-bdc8-036ccece4828" providerId="ADAL" clId="{03F14578-50FD-43CD-8CA4-AD36B5808E3C}" dt="2024-06-21T14:41:39.433" v="3789"/>
                <pc2:cmRplyMkLst xmlns:pc2="http://schemas.microsoft.com/office/powerpoint/2019/9/main/command">
                  <pc:docMk/>
                  <pc:sldMk cId="3237837791" sldId="444"/>
                  <pc2:cmMk id="{20B2DA76-8B30-46B3-B7A4-6DD799AC1BA1}"/>
                  <pc2:cmRplyMk id="{27F87269-4293-4696-8D9D-DB8DAFA00BBF}"/>
                </pc2:cmRplyMkLst>
              </pc226:cmRplyChg>
            </pc226:cmChg>
            <pc226:cmChg xmlns:pc226="http://schemas.microsoft.com/office/powerpoint/2022/06/main/command" chg="del mod">
              <pc226:chgData name="McKane, Jeanne" userId="ccaae3d9-a257-43fb-bdc8-036ccece4828" providerId="ADAL" clId="{03F14578-50FD-43CD-8CA4-AD36B5808E3C}" dt="2024-07-09T14:25:09.606" v="10886"/>
              <pc2:cmMkLst xmlns:pc2="http://schemas.microsoft.com/office/powerpoint/2019/9/main/command">
                <pc:docMk/>
                <pc:sldMk cId="3237837791" sldId="444"/>
                <pc2:cmMk id="{B5B6EE8C-5AB1-4AD7-8D4E-BC6BE4B24CF9}"/>
              </pc2:cmMkLst>
            </pc226:cmChg>
            <pc226:cmChg xmlns:pc226="http://schemas.microsoft.com/office/powerpoint/2022/06/main/command" chg="add del">
              <pc226:chgData name="McKane, Jeanne" userId="ccaae3d9-a257-43fb-bdc8-036ccece4828" providerId="ADAL" clId="{03F14578-50FD-43CD-8CA4-AD36B5808E3C}" dt="2024-07-09T17:37:31.658" v="11093"/>
              <pc2:cmMkLst xmlns:pc2="http://schemas.microsoft.com/office/powerpoint/2019/9/main/command">
                <pc:docMk/>
                <pc:sldMk cId="3237837791" sldId="444"/>
                <pc2:cmMk id="{61F11292-CDF2-4DDF-A261-057587226B75}"/>
              </pc2:cmMkLst>
            </pc226:cmChg>
            <pc226:cmChg xmlns:pc226="http://schemas.microsoft.com/office/powerpoint/2022/06/main/command" chg="del">
              <pc226:chgData name="McKane, Jeanne" userId="ccaae3d9-a257-43fb-bdc8-036ccece4828" providerId="ADAL" clId="{03F14578-50FD-43CD-8CA4-AD36B5808E3C}" dt="2024-06-20T20:45:58.723" v="555"/>
              <pc2:cmMkLst xmlns:pc2="http://schemas.microsoft.com/office/powerpoint/2019/9/main/command">
                <pc:docMk/>
                <pc:sldMk cId="3237837791" sldId="444"/>
                <pc2:cmMk id="{6E9B0AA6-EDA3-455C-83E6-653C1F56FB9A}"/>
              </pc2:cmMkLst>
            </pc226:cmChg>
            <pc226:cmChg xmlns:pc226="http://schemas.microsoft.com/office/powerpoint/2022/06/main/command" chg="del mod">
              <pc226:chgData name="McKane, Jeanne" userId="ccaae3d9-a257-43fb-bdc8-036ccece4828" providerId="ADAL" clId="{03F14578-50FD-43CD-8CA4-AD36B5808E3C}" dt="2024-06-20T20:46:19.991" v="561"/>
              <pc2:cmMkLst xmlns:pc2="http://schemas.microsoft.com/office/powerpoint/2019/9/main/command">
                <pc:docMk/>
                <pc:sldMk cId="3237837791" sldId="444"/>
                <pc2:cmMk id="{CCE2D7A8-C6C7-4D92-982D-EA3D82FB8296}"/>
              </pc2:cmMkLst>
            </pc226:cmChg>
            <pc226:cmChg xmlns:pc226="http://schemas.microsoft.com/office/powerpoint/2022/06/main/command" chg="del">
              <pc226:chgData name="McKane, Jeanne" userId="ccaae3d9-a257-43fb-bdc8-036ccece4828" providerId="ADAL" clId="{03F14578-50FD-43CD-8CA4-AD36B5808E3C}" dt="2024-06-20T20:46:01.657" v="557"/>
              <pc2:cmMkLst xmlns:pc2="http://schemas.microsoft.com/office/powerpoint/2019/9/main/command">
                <pc:docMk/>
                <pc:sldMk cId="3237837791" sldId="444"/>
                <pc2:cmMk id="{3551EDBE-3066-4506-9E0E-FC3395298291}"/>
              </pc2:cmMkLst>
            </pc226:cmChg>
          </p:ext>
        </pc:extLst>
      </pc:sldChg>
      <pc:sldChg chg="modSp mod delCm modCm">
        <pc:chgData name="McKane, Jeanne" userId="ccaae3d9-a257-43fb-bdc8-036ccece4828" providerId="ADAL" clId="{03F14578-50FD-43CD-8CA4-AD36B5808E3C}" dt="2024-07-09T15:53:15.249" v="11091" actId="20577"/>
        <pc:sldMkLst>
          <pc:docMk/>
          <pc:sldMk cId="1629100930" sldId="445"/>
        </pc:sldMkLst>
        <pc:spChg chg="mod">
          <ac:chgData name="McKane, Jeanne" userId="ccaae3d9-a257-43fb-bdc8-036ccece4828" providerId="ADAL" clId="{03F14578-50FD-43CD-8CA4-AD36B5808E3C}" dt="2024-07-09T15:53:15.249" v="11091" actId="20577"/>
          <ac:spMkLst>
            <pc:docMk/>
            <pc:sldMk cId="1629100930" sldId="445"/>
            <ac:spMk id="2" creationId="{C7AC3F23-4559-10D3-447C-214B26C4586A}"/>
          </ac:spMkLst>
        </pc:spChg>
        <pc:spChg chg="mod">
          <ac:chgData name="McKane, Jeanne" userId="ccaae3d9-a257-43fb-bdc8-036ccece4828" providerId="ADAL" clId="{03F14578-50FD-43CD-8CA4-AD36B5808E3C}" dt="2024-06-20T21:08:10.281" v="1150" actId="20577"/>
          <ac:spMkLst>
            <pc:docMk/>
            <pc:sldMk cId="1629100930" sldId="445"/>
            <ac:spMk id="3" creationId="{4F73D8AC-6ECC-FFB6-FEB3-40ADA38DE00E}"/>
          </ac:spMkLst>
        </pc:spChg>
        <pc:spChg chg="mod">
          <ac:chgData name="McKane, Jeanne" userId="ccaae3d9-a257-43fb-bdc8-036ccece4828" providerId="ADAL" clId="{03F14578-50FD-43CD-8CA4-AD36B5808E3C}" dt="2024-06-21T16:22:06.921" v="4734" actId="20577"/>
          <ac:spMkLst>
            <pc:docMk/>
            <pc:sldMk cId="1629100930" sldId="445"/>
            <ac:spMk id="4" creationId="{A5ED63EF-AB19-2D35-78EA-5FEA6A0F3FCF}"/>
          </ac:spMkLst>
        </pc:spChg>
        <pc:graphicFrameChg chg="mod">
          <ac:chgData name="McKane, Jeanne" userId="ccaae3d9-a257-43fb-bdc8-036ccece4828" providerId="ADAL" clId="{03F14578-50FD-43CD-8CA4-AD36B5808E3C}" dt="2024-06-21T16:25:12.779" v="4877" actId="962"/>
          <ac:graphicFrameMkLst>
            <pc:docMk/>
            <pc:sldMk cId="1629100930" sldId="445"/>
            <ac:graphicFrameMk id="13" creationId="{B5953BF0-8474-615B-2197-34B594E5AD38}"/>
          </ac:graphicFrameMkLst>
        </pc:graphicFrameChg>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03F14578-50FD-43CD-8CA4-AD36B5808E3C}" dt="2024-06-20T20:50:34.469" v="659"/>
              <pc2:cmMkLst xmlns:pc2="http://schemas.microsoft.com/office/powerpoint/2019/9/main/command">
                <pc:docMk/>
                <pc:sldMk cId="1629100930" sldId="445"/>
                <pc2:cmMk id="{21173E09-05FD-4E74-9994-B8AE0B4831BF}"/>
              </pc2:cmMkLst>
            </pc226:cmChg>
            <pc226:cmChg xmlns:pc226="http://schemas.microsoft.com/office/powerpoint/2022/06/main/command" chg="del">
              <pc226:chgData name="McKane, Jeanne" userId="ccaae3d9-a257-43fb-bdc8-036ccece4828" providerId="ADAL" clId="{03F14578-50FD-43CD-8CA4-AD36B5808E3C}" dt="2024-06-20T20:50:46.265" v="664"/>
              <pc2:cmMkLst xmlns:pc2="http://schemas.microsoft.com/office/powerpoint/2019/9/main/command">
                <pc:docMk/>
                <pc:sldMk cId="1629100930" sldId="445"/>
                <pc2:cmMk id="{2B66254E-D263-4C6D-95A7-AAA68C843136}"/>
              </pc2:cmMkLst>
            </pc226:cmChg>
            <pc226:cmChg xmlns:pc226="http://schemas.microsoft.com/office/powerpoint/2022/06/main/command" chg="del mod">
              <pc226:chgData name="McKane, Jeanne" userId="ccaae3d9-a257-43fb-bdc8-036ccece4828" providerId="ADAL" clId="{03F14578-50FD-43CD-8CA4-AD36B5808E3C}" dt="2024-06-20T20:50:42.845" v="663"/>
              <pc2:cmMkLst xmlns:pc2="http://schemas.microsoft.com/office/powerpoint/2019/9/main/command">
                <pc:docMk/>
                <pc:sldMk cId="1629100930" sldId="445"/>
                <pc2:cmMk id="{103B99C4-230F-44BD-BDCF-D9FF26D7EA92}"/>
              </pc2:cmMkLst>
            </pc226:cmChg>
            <pc226:cmChg xmlns:pc226="http://schemas.microsoft.com/office/powerpoint/2022/06/main/command" chg="del">
              <pc226:chgData name="McKane, Jeanne" userId="ccaae3d9-a257-43fb-bdc8-036ccece4828" providerId="ADAL" clId="{03F14578-50FD-43CD-8CA4-AD36B5808E3C}" dt="2024-06-20T20:50:37.702" v="661"/>
              <pc2:cmMkLst xmlns:pc2="http://schemas.microsoft.com/office/powerpoint/2019/9/main/command">
                <pc:docMk/>
                <pc:sldMk cId="1629100930" sldId="445"/>
                <pc2:cmMk id="{6285D1C4-ED40-420B-8392-D89BBC6825A2}"/>
              </pc2:cmMkLst>
            </pc226:cmChg>
            <pc226:cmChg xmlns:pc226="http://schemas.microsoft.com/office/powerpoint/2022/06/main/command" chg="del">
              <pc226:chgData name="McKane, Jeanne" userId="ccaae3d9-a257-43fb-bdc8-036ccece4828" providerId="ADAL" clId="{03F14578-50FD-43CD-8CA4-AD36B5808E3C}" dt="2024-06-20T20:50:39.119" v="662"/>
              <pc2:cmMkLst xmlns:pc2="http://schemas.microsoft.com/office/powerpoint/2019/9/main/command">
                <pc:docMk/>
                <pc:sldMk cId="1629100930" sldId="445"/>
                <pc2:cmMk id="{DB9ED3CC-C7D6-4687-8493-0CBE9EC832E7}"/>
              </pc2:cmMkLst>
            </pc226:cmChg>
            <pc226:cmChg xmlns:pc226="http://schemas.microsoft.com/office/powerpoint/2022/06/main/command" chg="del">
              <pc226:chgData name="McKane, Jeanne" userId="ccaae3d9-a257-43fb-bdc8-036ccece4828" providerId="ADAL" clId="{03F14578-50FD-43CD-8CA4-AD36B5808E3C}" dt="2024-06-20T20:50:35.857" v="660"/>
              <pc2:cmMkLst xmlns:pc2="http://schemas.microsoft.com/office/powerpoint/2019/9/main/command">
                <pc:docMk/>
                <pc:sldMk cId="1629100930" sldId="445"/>
                <pc2:cmMk id="{413BEAF4-E6FC-4028-B047-C75673CB1D59}"/>
              </pc2:cmMkLst>
            </pc226:cmChg>
            <pc226:cmChg xmlns:pc226="http://schemas.microsoft.com/office/powerpoint/2022/06/main/command" chg="del">
              <pc226:chgData name="McKane, Jeanne" userId="ccaae3d9-a257-43fb-bdc8-036ccece4828" providerId="ADAL" clId="{03F14578-50FD-43CD-8CA4-AD36B5808E3C}" dt="2024-07-09T14:25:25.650" v="10887"/>
              <pc2:cmMkLst xmlns:pc2="http://schemas.microsoft.com/office/powerpoint/2019/9/main/command">
                <pc:docMk/>
                <pc:sldMk cId="1629100930" sldId="445"/>
                <pc2:cmMk id="{AEE78BFF-7256-423D-BE4B-3EEA7E719123}"/>
              </pc2:cmMkLst>
            </pc226:cmChg>
          </p:ext>
        </pc:extLst>
      </pc:sldChg>
      <pc:sldChg chg="modSp del mod addCm delCm modCm">
        <pc:chgData name="McKane, Jeanne" userId="ccaae3d9-a257-43fb-bdc8-036ccece4828" providerId="ADAL" clId="{03F14578-50FD-43CD-8CA4-AD36B5808E3C}" dt="2024-06-28T18:34:09.986" v="10158" actId="47"/>
        <pc:sldMkLst>
          <pc:docMk/>
          <pc:sldMk cId="3938409209" sldId="448"/>
        </pc:sldMkLst>
        <pc:spChg chg="mod">
          <ac:chgData name="McKane, Jeanne" userId="ccaae3d9-a257-43fb-bdc8-036ccece4828" providerId="ADAL" clId="{03F14578-50FD-43CD-8CA4-AD36B5808E3C}" dt="2024-06-21T18:07:11.612" v="7806" actId="20577"/>
          <ac:spMkLst>
            <pc:docMk/>
            <pc:sldMk cId="3938409209" sldId="448"/>
            <ac:spMk id="2" creationId="{C7AC3F23-4559-10D3-447C-214B26C4586A}"/>
          </ac:spMkLst>
        </pc:spChg>
        <pc:spChg chg="mod">
          <ac:chgData name="McKane, Jeanne" userId="ccaae3d9-a257-43fb-bdc8-036ccece4828" providerId="ADAL" clId="{03F14578-50FD-43CD-8CA4-AD36B5808E3C}" dt="2024-06-20T21:09:37.511" v="1171" actId="20577"/>
          <ac:spMkLst>
            <pc:docMk/>
            <pc:sldMk cId="3938409209" sldId="448"/>
            <ac:spMk id="3" creationId="{4F73D8AC-6ECC-FFB6-FEB3-40ADA38DE00E}"/>
          </ac:spMkLst>
        </pc:spChg>
        <pc:spChg chg="mod">
          <ac:chgData name="McKane, Jeanne" userId="ccaae3d9-a257-43fb-bdc8-036ccece4828" providerId="ADAL" clId="{03F14578-50FD-43CD-8CA4-AD36B5808E3C}" dt="2024-06-21T18:08:37.534" v="7832" actId="20577"/>
          <ac:spMkLst>
            <pc:docMk/>
            <pc:sldMk cId="3938409209" sldId="448"/>
            <ac:spMk id="4" creationId="{A5ED63EF-AB19-2D35-78EA-5FEA6A0F3FCF}"/>
          </ac:spMkLst>
        </pc:spChg>
        <pc:graphicFrameChg chg="mod">
          <ac:chgData name="McKane, Jeanne" userId="ccaae3d9-a257-43fb-bdc8-036ccece4828" providerId="ADAL" clId="{03F14578-50FD-43CD-8CA4-AD36B5808E3C}" dt="2024-06-21T18:11:30.222" v="8028" actId="962"/>
          <ac:graphicFrameMkLst>
            <pc:docMk/>
            <pc:sldMk cId="3938409209" sldId="448"/>
            <ac:graphicFrameMk id="13" creationId="{B5953BF0-8474-615B-2197-34B594E5AD38}"/>
          </ac:graphicFrameMkLst>
        </pc:graphicFrameChg>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03F14578-50FD-43CD-8CA4-AD36B5808E3C}" dt="2024-06-20T21:01:30.841" v="946"/>
              <pc2:cmMkLst xmlns:pc2="http://schemas.microsoft.com/office/powerpoint/2019/9/main/command">
                <pc:docMk/>
                <pc:sldMk cId="3938409209" sldId="448"/>
                <pc2:cmMk id="{909F040B-E9BC-4028-B2CE-8EDD83A458E0}"/>
              </pc2:cmMkLst>
            </pc226:cmChg>
            <pc226:cmChg xmlns:pc226="http://schemas.microsoft.com/office/powerpoint/2022/06/main/command" chg="del mod">
              <pc226:chgData name="McKane, Jeanne" userId="ccaae3d9-a257-43fb-bdc8-036ccece4828" providerId="ADAL" clId="{03F14578-50FD-43CD-8CA4-AD36B5808E3C}" dt="2024-06-20T21:01:39.194" v="949"/>
              <pc2:cmMkLst xmlns:pc2="http://schemas.microsoft.com/office/powerpoint/2019/9/main/command">
                <pc:docMk/>
                <pc:sldMk cId="3938409209" sldId="448"/>
                <pc2:cmMk id="{8314C455-18B1-4E90-B2A4-88CAE23718CC}"/>
              </pc2:cmMkLst>
            </pc226:cmChg>
            <pc226:cmChg xmlns:pc226="http://schemas.microsoft.com/office/powerpoint/2022/06/main/command" chg="del">
              <pc226:chgData name="McKane, Jeanne" userId="ccaae3d9-a257-43fb-bdc8-036ccece4828" providerId="ADAL" clId="{03F14578-50FD-43CD-8CA4-AD36B5808E3C}" dt="2024-06-20T21:01:33.211" v="948"/>
              <pc2:cmMkLst xmlns:pc2="http://schemas.microsoft.com/office/powerpoint/2019/9/main/command">
                <pc:docMk/>
                <pc:sldMk cId="3938409209" sldId="448"/>
                <pc2:cmMk id="{4238AE66-7E26-42F5-9793-179280926A11}"/>
              </pc2:cmMkLst>
            </pc226:cmChg>
            <pc226:cmChg xmlns:pc226="http://schemas.microsoft.com/office/powerpoint/2022/06/main/command" chg="del mod">
              <pc226:chgData name="McKane, Jeanne" userId="ccaae3d9-a257-43fb-bdc8-036ccece4828" providerId="ADAL" clId="{03F14578-50FD-43CD-8CA4-AD36B5808E3C}" dt="2024-06-20T21:01:31.478" v="947"/>
              <pc2:cmMkLst xmlns:pc2="http://schemas.microsoft.com/office/powerpoint/2019/9/main/command">
                <pc:docMk/>
                <pc:sldMk cId="3938409209" sldId="448"/>
                <pc2:cmMk id="{64C73782-EBE8-4A4A-A101-15FA4770181D}"/>
              </pc2:cmMkLst>
            </pc226:cmChg>
            <pc226:cmChg xmlns:pc226="http://schemas.microsoft.com/office/powerpoint/2022/06/main/command" chg="add del">
              <pc226:chgData name="McKane, Jeanne" userId="ccaae3d9-a257-43fb-bdc8-036ccece4828" providerId="ADAL" clId="{03F14578-50FD-43CD-8CA4-AD36B5808E3C}" dt="2024-06-28T18:33:28.266" v="10157"/>
              <pc2:cmMkLst xmlns:pc2="http://schemas.microsoft.com/office/powerpoint/2019/9/main/command">
                <pc:docMk/>
                <pc:sldMk cId="3938409209" sldId="448"/>
                <pc2:cmMk id="{105331A8-75A2-4486-A1C1-45D0E8D0F757}"/>
              </pc2:cmMkLst>
            </pc226:cmChg>
          </p:ext>
        </pc:extLst>
      </pc:sldChg>
      <pc:sldChg chg="modSp mod addCm delCm modCm">
        <pc:chgData name="McKane, Jeanne" userId="ccaae3d9-a257-43fb-bdc8-036ccece4828" providerId="ADAL" clId="{03F14578-50FD-43CD-8CA4-AD36B5808E3C}" dt="2024-07-09T15:13:00.999" v="11086" actId="6549"/>
        <pc:sldMkLst>
          <pc:docMk/>
          <pc:sldMk cId="3647576829" sldId="449"/>
        </pc:sldMkLst>
        <pc:spChg chg="mod">
          <ac:chgData name="McKane, Jeanne" userId="ccaae3d9-a257-43fb-bdc8-036ccece4828" providerId="ADAL" clId="{03F14578-50FD-43CD-8CA4-AD36B5808E3C}" dt="2024-06-21T18:53:13.674" v="9031" actId="20577"/>
          <ac:spMkLst>
            <pc:docMk/>
            <pc:sldMk cId="3647576829" sldId="449"/>
            <ac:spMk id="2" creationId="{DBB6F687-DEB5-1899-B809-302563424B87}"/>
          </ac:spMkLst>
        </pc:spChg>
        <pc:spChg chg="mod">
          <ac:chgData name="McKane, Jeanne" userId="ccaae3d9-a257-43fb-bdc8-036ccece4828" providerId="ADAL" clId="{03F14578-50FD-43CD-8CA4-AD36B5808E3C}" dt="2024-07-09T15:13:00.999" v="11086" actId="6549"/>
          <ac:spMkLst>
            <pc:docMk/>
            <pc:sldMk cId="3647576829" sldId="449"/>
            <ac:spMk id="4" creationId="{D86BBA3D-7EA0-FE43-B55C-57F929BCB127}"/>
          </ac:spMkLst>
        </pc:spChg>
        <pc:spChg chg="mod">
          <ac:chgData name="McKane, Jeanne" userId="ccaae3d9-a257-43fb-bdc8-036ccece4828" providerId="ADAL" clId="{03F14578-50FD-43CD-8CA4-AD36B5808E3C}" dt="2024-06-20T21:10:57.648" v="1182" actId="14100"/>
          <ac:spMkLst>
            <pc:docMk/>
            <pc:sldMk cId="3647576829" sldId="449"/>
            <ac:spMk id="6" creationId="{1DBA7A9F-A313-5670-3B3F-99B48376F555}"/>
          </ac:spMkLst>
        </pc:spChg>
        <pc:graphicFrameChg chg="mod">
          <ac:chgData name="McKane, Jeanne" userId="ccaae3d9-a257-43fb-bdc8-036ccece4828" providerId="ADAL" clId="{03F14578-50FD-43CD-8CA4-AD36B5808E3C}" dt="2024-06-21T18:57:26.008" v="9512" actId="962"/>
          <ac:graphicFrameMkLst>
            <pc:docMk/>
            <pc:sldMk cId="3647576829" sldId="449"/>
            <ac:graphicFrameMk id="5" creationId="{8E77144C-0D02-92B5-0462-1E12914951FD}"/>
          </ac:graphicFrameMkLst>
        </pc:graphicFrameChg>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03F14578-50FD-43CD-8CA4-AD36B5808E3C}" dt="2024-06-20T21:06:02.971" v="1104"/>
              <pc2:cmMkLst xmlns:pc2="http://schemas.microsoft.com/office/powerpoint/2019/9/main/command">
                <pc:docMk/>
                <pc:sldMk cId="3647576829" sldId="449"/>
                <pc2:cmMk id="{AC44A41B-5723-46E9-A3F1-C12F635D112C}"/>
              </pc2:cmMkLst>
            </pc226:cmChg>
            <pc226:cmChg xmlns:pc226="http://schemas.microsoft.com/office/powerpoint/2022/06/main/command" chg="add del">
              <pc226:chgData name="McKane, Jeanne" userId="ccaae3d9-a257-43fb-bdc8-036ccece4828" providerId="ADAL" clId="{03F14578-50FD-43CD-8CA4-AD36B5808E3C}" dt="2024-06-28T18:34:44.722" v="10160"/>
              <pc2:cmMkLst xmlns:pc2="http://schemas.microsoft.com/office/powerpoint/2019/9/main/command">
                <pc:docMk/>
                <pc:sldMk cId="3647576829" sldId="449"/>
                <pc2:cmMk id="{E27C081E-8EB6-44A3-8289-7B723F33BC7A}"/>
              </pc2:cmMkLst>
            </pc226:cmChg>
            <pc226:cmChg xmlns:pc226="http://schemas.microsoft.com/office/powerpoint/2022/06/main/command" chg="del">
              <pc226:chgData name="McKane, Jeanne" userId="ccaae3d9-a257-43fb-bdc8-036ccece4828" providerId="ADAL" clId="{03F14578-50FD-43CD-8CA4-AD36B5808E3C}" dt="2024-06-20T21:06:01.872" v="1103"/>
              <pc2:cmMkLst xmlns:pc2="http://schemas.microsoft.com/office/powerpoint/2019/9/main/command">
                <pc:docMk/>
                <pc:sldMk cId="3647576829" sldId="449"/>
                <pc2:cmMk id="{71C1515F-92A4-44C9-A4D6-97EE835B02DE}"/>
              </pc2:cmMkLst>
            </pc226:cmChg>
            <pc226:cmChg xmlns:pc226="http://schemas.microsoft.com/office/powerpoint/2022/06/main/command" chg="del mod">
              <pc226:chgData name="McKane, Jeanne" userId="ccaae3d9-a257-43fb-bdc8-036ccece4828" providerId="ADAL" clId="{03F14578-50FD-43CD-8CA4-AD36B5808E3C}" dt="2024-06-20T21:06:01.194" v="1102"/>
              <pc2:cmMkLst xmlns:pc2="http://schemas.microsoft.com/office/powerpoint/2019/9/main/command">
                <pc:docMk/>
                <pc:sldMk cId="3647576829" sldId="449"/>
                <pc2:cmMk id="{8BF96D97-986A-4925-B419-47C1B811BAC8}"/>
              </pc2:cmMkLst>
            </pc226:cmChg>
          </p:ext>
        </pc:extLst>
      </pc:sldChg>
      <pc:sldChg chg="modSp del mod addCm delCm">
        <pc:chgData name="McKane, Jeanne" userId="ccaae3d9-a257-43fb-bdc8-036ccece4828" providerId="ADAL" clId="{03F14578-50FD-43CD-8CA4-AD36B5808E3C}" dt="2024-07-09T14:16:09.253" v="10773" actId="47"/>
        <pc:sldMkLst>
          <pc:docMk/>
          <pc:sldMk cId="2167963438" sldId="1592"/>
        </pc:sldMkLst>
        <pc:spChg chg="mod">
          <ac:chgData name="McKane, Jeanne" userId="ccaae3d9-a257-43fb-bdc8-036ccece4828" providerId="ADAL" clId="{03F14578-50FD-43CD-8CA4-AD36B5808E3C}" dt="2024-06-21T13:39:03.646" v="1318" actId="1036"/>
          <ac:spMkLst>
            <pc:docMk/>
            <pc:sldMk cId="2167963438" sldId="1592"/>
            <ac:spMk id="6" creationId="{D58865F0-4395-116B-E5D1-6905C4FF1267}"/>
          </ac:spMkLst>
        </pc:spChg>
        <pc:spChg chg="mod">
          <ac:chgData name="McKane, Jeanne" userId="ccaae3d9-a257-43fb-bdc8-036ccece4828" providerId="ADAL" clId="{03F14578-50FD-43CD-8CA4-AD36B5808E3C}" dt="2024-06-28T18:43:13.538" v="10163" actId="1076"/>
          <ac:spMkLst>
            <pc:docMk/>
            <pc:sldMk cId="2167963438" sldId="1592"/>
            <ac:spMk id="8" creationId="{51173E04-9943-5693-850F-7288D49BFD53}"/>
          </ac:spMkLst>
        </pc:spChg>
        <pc:spChg chg="mod">
          <ac:chgData name="McKane, Jeanne" userId="ccaae3d9-a257-43fb-bdc8-036ccece4828" providerId="ADAL" clId="{03F14578-50FD-43CD-8CA4-AD36B5808E3C}" dt="2024-06-21T13:39:03.646" v="1318" actId="1036"/>
          <ac:spMkLst>
            <pc:docMk/>
            <pc:sldMk cId="2167963438" sldId="1592"/>
            <ac:spMk id="9" creationId="{EF283FB2-CF47-C885-1567-68AEF8694404}"/>
          </ac:spMkLst>
        </pc:spChg>
        <pc:spChg chg="mod">
          <ac:chgData name="McKane, Jeanne" userId="ccaae3d9-a257-43fb-bdc8-036ccece4828" providerId="ADAL" clId="{03F14578-50FD-43CD-8CA4-AD36B5808E3C}" dt="2024-06-21T13:39:03.646" v="1318" actId="1036"/>
          <ac:spMkLst>
            <pc:docMk/>
            <pc:sldMk cId="2167963438" sldId="1592"/>
            <ac:spMk id="17" creationId="{75A8B39D-8004-7CA7-B888-9964151CB41B}"/>
          </ac:spMkLst>
        </pc:spChg>
        <pc:spChg chg="mod">
          <ac:chgData name="McKane, Jeanne" userId="ccaae3d9-a257-43fb-bdc8-036ccece4828" providerId="ADAL" clId="{03F14578-50FD-43CD-8CA4-AD36B5808E3C}" dt="2024-06-28T18:43:10.416" v="10162" actId="14100"/>
          <ac:spMkLst>
            <pc:docMk/>
            <pc:sldMk cId="2167963438" sldId="1592"/>
            <ac:spMk id="18" creationId="{146EB7FF-EEBF-3B5A-63D2-5108C190C7B2}"/>
          </ac:spMkLst>
        </pc:spChg>
        <pc:picChg chg="mod">
          <ac:chgData name="McKane, Jeanne" userId="ccaae3d9-a257-43fb-bdc8-036ccece4828" providerId="ADAL" clId="{03F14578-50FD-43CD-8CA4-AD36B5808E3C}" dt="2024-06-28T18:45:36.599" v="10362" actId="962"/>
          <ac:picMkLst>
            <pc:docMk/>
            <pc:sldMk cId="2167963438" sldId="1592"/>
            <ac:picMk id="4" creationId="{0AED3C71-0EA6-C14E-0203-CB216346B486}"/>
          </ac:picMkLst>
        </pc:picChg>
        <pc:picChg chg="mod">
          <ac:chgData name="McKane, Jeanne" userId="ccaae3d9-a257-43fb-bdc8-036ccece4828" providerId="ADAL" clId="{03F14578-50FD-43CD-8CA4-AD36B5808E3C}" dt="2024-06-28T18:45:38.732" v="10363" actId="962"/>
          <ac:picMkLst>
            <pc:docMk/>
            <pc:sldMk cId="2167963438" sldId="1592"/>
            <ac:picMk id="10" creationId="{E48A0195-6366-1E5B-CC19-C792168509C5}"/>
          </ac:picMkLst>
        </pc:picChg>
        <pc:picChg chg="mod">
          <ac:chgData name="McKane, Jeanne" userId="ccaae3d9-a257-43fb-bdc8-036ccece4828" providerId="ADAL" clId="{03F14578-50FD-43CD-8CA4-AD36B5808E3C}" dt="2024-06-28T18:45:42.983" v="10364" actId="962"/>
          <ac:picMkLst>
            <pc:docMk/>
            <pc:sldMk cId="2167963438" sldId="1592"/>
            <ac:picMk id="13" creationId="{313D7CB0-98F3-112C-1899-73BB1307DBAB}"/>
          </ac:picMkLst>
        </pc:picChg>
        <pc:extLst>
          <p:ext xmlns:p="http://schemas.openxmlformats.org/presentationml/2006/main" uri="{D6D511B9-2390-475A-947B-AFAB55BFBCF1}">
            <pc226:cmChg xmlns:pc226="http://schemas.microsoft.com/office/powerpoint/2022/06/main/command" chg="add del">
              <pc226:chgData name="McKane, Jeanne" userId="ccaae3d9-a257-43fb-bdc8-036ccece4828" providerId="ADAL" clId="{03F14578-50FD-43CD-8CA4-AD36B5808E3C}" dt="2024-06-28T14:30:22.675" v="10109"/>
              <pc2:cmMkLst xmlns:pc2="http://schemas.microsoft.com/office/powerpoint/2019/9/main/command">
                <pc:docMk/>
                <pc:sldMk cId="2167963438" sldId="1592"/>
                <pc2:cmMk id="{B5ACB811-FFD3-4A40-B6E1-C094D3ED953B}"/>
              </pc2:cmMkLst>
            </pc226:cmChg>
            <pc226:cmChg xmlns:pc226="http://schemas.microsoft.com/office/powerpoint/2022/06/main/command" chg="del">
              <pc226:chgData name="McKane, Jeanne" userId="ccaae3d9-a257-43fb-bdc8-036ccece4828" providerId="ADAL" clId="{03F14578-50FD-43CD-8CA4-AD36B5808E3C}" dt="2024-06-28T14:30:32.531" v="10110"/>
              <pc2:cmMkLst xmlns:pc2="http://schemas.microsoft.com/office/powerpoint/2019/9/main/command">
                <pc:docMk/>
                <pc:sldMk cId="2167963438" sldId="1592"/>
                <pc2:cmMk id="{D5EAD61C-F80E-445D-8C24-AA3A0325068F}"/>
              </pc2:cmMkLst>
            </pc226:cmChg>
            <pc226:cmChg xmlns:pc226="http://schemas.microsoft.com/office/powerpoint/2022/06/main/command" chg="add del">
              <pc226:chgData name="McKane, Jeanne" userId="ccaae3d9-a257-43fb-bdc8-036ccece4828" providerId="ADAL" clId="{03F14578-50FD-43CD-8CA4-AD36B5808E3C}" dt="2024-06-28T14:30:18.917" v="10108"/>
              <pc2:cmMkLst xmlns:pc2="http://schemas.microsoft.com/office/powerpoint/2019/9/main/command">
                <pc:docMk/>
                <pc:sldMk cId="2167963438" sldId="1592"/>
                <pc2:cmMk id="{F595ED9D-8374-45BE-9B58-FC6F3871469E}"/>
              </pc2:cmMkLst>
            </pc226:cmChg>
            <pc226:cmChg xmlns:pc226="http://schemas.microsoft.com/office/powerpoint/2022/06/main/command" chg="del">
              <pc226:chgData name="McKane, Jeanne" userId="ccaae3d9-a257-43fb-bdc8-036ccece4828" providerId="ADAL" clId="{03F14578-50FD-43CD-8CA4-AD36B5808E3C}" dt="2024-06-20T18:32:31.234" v="13"/>
              <pc2:cmMkLst xmlns:pc2="http://schemas.microsoft.com/office/powerpoint/2019/9/main/command">
                <pc:docMk/>
                <pc:sldMk cId="2167963438" sldId="1592"/>
                <pc2:cmMk id="{5F7C80DA-24EE-403D-83FF-105540B1BC4C}"/>
              </pc2:cmMkLst>
            </pc226:cmChg>
          </p:ext>
        </pc:extLst>
      </pc:sldChg>
      <pc:sldChg chg="modSp mod delCm">
        <pc:chgData name="McKane, Jeanne" userId="ccaae3d9-a257-43fb-bdc8-036ccece4828" providerId="ADAL" clId="{03F14578-50FD-43CD-8CA4-AD36B5808E3C}" dt="2024-06-28T18:52:00.431" v="10587" actId="962"/>
        <pc:sldMkLst>
          <pc:docMk/>
          <pc:sldMk cId="2945470954" sldId="1593"/>
        </pc:sldMkLst>
        <pc:spChg chg="mod">
          <ac:chgData name="McKane, Jeanne" userId="ccaae3d9-a257-43fb-bdc8-036ccece4828" providerId="ADAL" clId="{03F14578-50FD-43CD-8CA4-AD36B5808E3C}" dt="2024-06-28T18:25:24.492" v="10133" actId="1076"/>
          <ac:spMkLst>
            <pc:docMk/>
            <pc:sldMk cId="2945470954" sldId="1593"/>
            <ac:spMk id="9" creationId="{617E35EE-F4DB-BB8C-857E-A3817F704E89}"/>
          </ac:spMkLst>
        </pc:spChg>
        <pc:graphicFrameChg chg="mod">
          <ac:chgData name="McKane, Jeanne" userId="ccaae3d9-a257-43fb-bdc8-036ccece4828" providerId="ADAL" clId="{03F14578-50FD-43CD-8CA4-AD36B5808E3C}" dt="2024-06-28T18:52:00.431" v="10587" actId="962"/>
          <ac:graphicFrameMkLst>
            <pc:docMk/>
            <pc:sldMk cId="2945470954" sldId="1593"/>
            <ac:graphicFrameMk id="7" creationId="{926FC09C-70B4-AF04-6C66-58952226A32C}"/>
          </ac:graphicFrameMkLst>
        </pc:graphicFrameChg>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03F14578-50FD-43CD-8CA4-AD36B5808E3C}" dt="2024-06-28T18:25:35.495" v="10134"/>
              <pc2:cmMkLst xmlns:pc2="http://schemas.microsoft.com/office/powerpoint/2019/9/main/command">
                <pc:docMk/>
                <pc:sldMk cId="2945470954" sldId="1593"/>
                <pc2:cmMk id="{449B376E-4003-48CE-A96A-15D2B0F9FAA7}"/>
              </pc2:cmMkLst>
            </pc226:cmChg>
            <pc226:cmChg xmlns:pc226="http://schemas.microsoft.com/office/powerpoint/2022/06/main/command" chg="del">
              <pc226:chgData name="McKane, Jeanne" userId="ccaae3d9-a257-43fb-bdc8-036ccece4828" providerId="ADAL" clId="{03F14578-50FD-43CD-8CA4-AD36B5808E3C}" dt="2024-06-28T18:25:38.047" v="10135"/>
              <pc2:cmMkLst xmlns:pc2="http://schemas.microsoft.com/office/powerpoint/2019/9/main/command">
                <pc:docMk/>
                <pc:sldMk cId="2945470954" sldId="1593"/>
                <pc2:cmMk id="{734B2E7D-41FE-4B09-8602-5A4C10B9E4EE}"/>
              </pc2:cmMkLst>
            </pc226:cmChg>
          </p:ext>
        </pc:extLst>
      </pc:sldChg>
      <pc:sldChg chg="modSp mod addCm delCm modCm">
        <pc:chgData name="McKane, Jeanne" userId="ccaae3d9-a257-43fb-bdc8-036ccece4828" providerId="ADAL" clId="{03F14578-50FD-43CD-8CA4-AD36B5808E3C}" dt="2024-07-09T18:06:49.306" v="11097" actId="20577"/>
        <pc:sldMkLst>
          <pc:docMk/>
          <pc:sldMk cId="939643316" sldId="1594"/>
        </pc:sldMkLst>
        <pc:spChg chg="mod">
          <ac:chgData name="McKane, Jeanne" userId="ccaae3d9-a257-43fb-bdc8-036ccece4828" providerId="ADAL" clId="{03F14578-50FD-43CD-8CA4-AD36B5808E3C}" dt="2024-07-09T18:06:49.306" v="11097" actId="20577"/>
          <ac:spMkLst>
            <pc:docMk/>
            <pc:sldMk cId="939643316" sldId="1594"/>
            <ac:spMk id="2" creationId="{82309490-1E0F-32E5-5F7A-A321EEF5A8E9}"/>
          </ac:spMkLst>
        </pc:spChg>
        <pc:spChg chg="mod">
          <ac:chgData name="McKane, Jeanne" userId="ccaae3d9-a257-43fb-bdc8-036ccece4828" providerId="ADAL" clId="{03F14578-50FD-43CD-8CA4-AD36B5808E3C}" dt="2024-06-28T18:55:12.868" v="10590" actId="20577"/>
          <ac:spMkLst>
            <pc:docMk/>
            <pc:sldMk cId="939643316" sldId="1594"/>
            <ac:spMk id="8" creationId="{A1F348AD-D581-E432-F895-938605C0CDDE}"/>
          </ac:spMkLst>
        </pc:spChg>
        <pc:graphicFrameChg chg="mod">
          <ac:chgData name="McKane, Jeanne" userId="ccaae3d9-a257-43fb-bdc8-036ccece4828" providerId="ADAL" clId="{03F14578-50FD-43CD-8CA4-AD36B5808E3C}" dt="2024-06-28T18:51:33.406" v="10579" actId="962"/>
          <ac:graphicFrameMkLst>
            <pc:docMk/>
            <pc:sldMk cId="939643316" sldId="1594"/>
            <ac:graphicFrameMk id="7" creationId="{51ECBCC7-E64A-4CF9-B906-3FCA558C22CE}"/>
          </ac:graphicFrameMkLst>
        </pc:graphicFrameChg>
        <pc:extLst>
          <p:ext xmlns:p="http://schemas.openxmlformats.org/presentationml/2006/main" uri="{D6D511B9-2390-475A-947B-AFAB55BFBCF1}">
            <pc226:cmChg xmlns:pc226="http://schemas.microsoft.com/office/powerpoint/2022/06/main/command" chg="add mod">
              <pc226:chgData name="McKane, Jeanne" userId="ccaae3d9-a257-43fb-bdc8-036ccece4828" providerId="ADAL" clId="{03F14578-50FD-43CD-8CA4-AD36B5808E3C}" dt="2024-06-28T18:55:12.868" v="10590" actId="20577"/>
              <pc2:cmMkLst xmlns:pc2="http://schemas.microsoft.com/office/powerpoint/2019/9/main/command">
                <pc:docMk/>
                <pc:sldMk cId="939643316" sldId="1594"/>
                <pc2:cmMk id="{C8F6B40A-24C8-468F-A557-77CF5345428F}"/>
              </pc2:cmMkLst>
            </pc226:cmChg>
            <pc226:cmChg xmlns:pc226="http://schemas.microsoft.com/office/powerpoint/2022/06/main/command" chg="add">
              <pc226:chgData name="McKane, Jeanne" userId="ccaae3d9-a257-43fb-bdc8-036ccece4828" providerId="ADAL" clId="{03F14578-50FD-43CD-8CA4-AD36B5808E3C}" dt="2024-06-28T18:32:06.492" v="10152"/>
              <pc2:cmMkLst xmlns:pc2="http://schemas.microsoft.com/office/powerpoint/2019/9/main/command">
                <pc:docMk/>
                <pc:sldMk cId="939643316" sldId="1594"/>
                <pc2:cmMk id="{3988A761-7B0E-4AAF-A8E6-F07338AE7A2A}"/>
              </pc2:cmMkLst>
            </pc226:cmChg>
            <pc226:cmChg xmlns:pc226="http://schemas.microsoft.com/office/powerpoint/2022/06/main/command" chg="del">
              <pc226:chgData name="McKane, Jeanne" userId="ccaae3d9-a257-43fb-bdc8-036ccece4828" providerId="ADAL" clId="{03F14578-50FD-43CD-8CA4-AD36B5808E3C}" dt="2024-06-28T18:32:35.976" v="10154"/>
              <pc2:cmMkLst xmlns:pc2="http://schemas.microsoft.com/office/powerpoint/2019/9/main/command">
                <pc:docMk/>
                <pc:sldMk cId="939643316" sldId="1594"/>
                <pc2:cmMk id="{6846CBB3-7567-4C88-B0DC-712A1A1EB174}"/>
              </pc2:cmMkLst>
            </pc226:cmChg>
          </p:ext>
        </pc:extLst>
      </pc:sldChg>
      <pc:sldChg chg="modSp delCm">
        <pc:chgData name="McKane, Jeanne" userId="ccaae3d9-a257-43fb-bdc8-036ccece4828" providerId="ADAL" clId="{03F14578-50FD-43CD-8CA4-AD36B5808E3C}" dt="2024-06-28T18:50:38.495" v="10493" actId="962"/>
        <pc:sldMkLst>
          <pc:docMk/>
          <pc:sldMk cId="2558086017" sldId="1595"/>
        </pc:sldMkLst>
        <pc:graphicFrameChg chg="mod">
          <ac:chgData name="McKane, Jeanne" userId="ccaae3d9-a257-43fb-bdc8-036ccece4828" providerId="ADAL" clId="{03F14578-50FD-43CD-8CA4-AD36B5808E3C}" dt="2024-06-28T18:50:38.495" v="10493" actId="962"/>
          <ac:graphicFrameMkLst>
            <pc:docMk/>
            <pc:sldMk cId="2558086017" sldId="1595"/>
            <ac:graphicFrameMk id="13" creationId="{B5953BF0-8474-615B-2197-34B594E5AD38}"/>
          </ac:graphicFrameMkLst>
        </pc:graphicFrameChg>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03F14578-50FD-43CD-8CA4-AD36B5808E3C}" dt="2024-06-28T18:34:18.562" v="10159"/>
              <pc2:cmMkLst xmlns:pc2="http://schemas.microsoft.com/office/powerpoint/2019/9/main/command">
                <pc:docMk/>
                <pc:sldMk cId="2558086017" sldId="1595"/>
                <pc2:cmMk id="{B305C327-B89B-4933-AEBE-315E0A808A9A}"/>
              </pc2:cmMkLst>
            </pc226:cmChg>
          </p:ext>
        </pc:extLst>
      </pc:sldChg>
      <pc:sldChg chg="modSp add mod addCm modCm">
        <pc:chgData name="McKane, Jeanne" userId="ccaae3d9-a257-43fb-bdc8-036ccece4828" providerId="ADAL" clId="{03F14578-50FD-43CD-8CA4-AD36B5808E3C}" dt="2024-06-28T19:17:18.545" v="10735"/>
        <pc:sldMkLst>
          <pc:docMk/>
          <pc:sldMk cId="2895079067" sldId="1596"/>
        </pc:sldMkLst>
        <pc:spChg chg="mod">
          <ac:chgData name="McKane, Jeanne" userId="ccaae3d9-a257-43fb-bdc8-036ccece4828" providerId="ADAL" clId="{03F14578-50FD-43CD-8CA4-AD36B5808E3C}" dt="2024-06-28T18:20:20.797" v="10130" actId="20577"/>
          <ac:spMkLst>
            <pc:docMk/>
            <pc:sldMk cId="2895079067" sldId="1596"/>
            <ac:spMk id="7" creationId="{4305AD1D-6BAF-A55F-AF71-CCF47C7F038E}"/>
          </ac:spMkLst>
        </pc:spChg>
        <pc:spChg chg="mod">
          <ac:chgData name="McKane, Jeanne" userId="ccaae3d9-a257-43fb-bdc8-036ccece4828" providerId="ADAL" clId="{03F14578-50FD-43CD-8CA4-AD36B5808E3C}" dt="2024-06-28T19:06:38.662" v="10730" actId="20577"/>
          <ac:spMkLst>
            <pc:docMk/>
            <pc:sldMk cId="2895079067" sldId="1596"/>
            <ac:spMk id="12" creationId="{E88BA993-D338-2C69-272C-738B9099574D}"/>
          </ac:spMkLst>
        </pc:spChg>
        <pc:picChg chg="mod">
          <ac:chgData name="McKane, Jeanne" userId="ccaae3d9-a257-43fb-bdc8-036ccece4828" providerId="ADAL" clId="{03F14578-50FD-43CD-8CA4-AD36B5808E3C}" dt="2024-06-28T18:45:28.844" v="10361" actId="962"/>
          <ac:picMkLst>
            <pc:docMk/>
            <pc:sldMk cId="2895079067" sldId="1596"/>
            <ac:picMk id="9" creationId="{832839FE-CCAB-93FF-D826-00D88BE3871A}"/>
          </ac:picMkLst>
        </pc:picChg>
        <pc:extLst>
          <p:ext xmlns:p="http://schemas.openxmlformats.org/presentationml/2006/main" uri="{D6D511B9-2390-475A-947B-AFAB55BFBCF1}">
            <pc226:cmChg xmlns:pc226="http://schemas.microsoft.com/office/powerpoint/2022/06/main/command" chg="add mod">
              <pc226:chgData name="McKane, Jeanne" userId="ccaae3d9-a257-43fb-bdc8-036ccece4828" providerId="ADAL" clId="{03F14578-50FD-43CD-8CA4-AD36B5808E3C}" dt="2024-06-28T19:17:18.545" v="10735"/>
              <pc2:cmMkLst xmlns:pc2="http://schemas.microsoft.com/office/powerpoint/2019/9/main/command">
                <pc:docMk/>
                <pc:sldMk cId="2895079067" sldId="1596"/>
                <pc2:cmMk id="{3093FAAA-D377-4C61-984C-3A534094C36E}"/>
              </pc2:cmMkLst>
            </pc226:cmChg>
          </p:ext>
        </pc:extLst>
      </pc:sldChg>
      <pc:sldChg chg="modSp mod addCm delCm modCm">
        <pc:chgData name="McKane, Jeanne" userId="ccaae3d9-a257-43fb-bdc8-036ccece4828" providerId="ADAL" clId="{03F14578-50FD-43CD-8CA4-AD36B5808E3C}" dt="2024-07-09T17:36:46.567" v="11092"/>
        <pc:sldMkLst>
          <pc:docMk/>
          <pc:sldMk cId="3561778179" sldId="1599"/>
        </pc:sldMkLst>
        <pc:spChg chg="mod">
          <ac:chgData name="McKane, Jeanne" userId="ccaae3d9-a257-43fb-bdc8-036ccece4828" providerId="ADAL" clId="{03F14578-50FD-43CD-8CA4-AD36B5808E3C}" dt="2024-07-09T14:56:08.701" v="10903" actId="2"/>
          <ac:spMkLst>
            <pc:docMk/>
            <pc:sldMk cId="3561778179" sldId="1599"/>
            <ac:spMk id="6" creationId="{D58865F0-4395-116B-E5D1-6905C4FF1267}"/>
          </ac:spMkLst>
        </pc:spChg>
        <pc:spChg chg="mod">
          <ac:chgData name="McKane, Jeanne" userId="ccaae3d9-a257-43fb-bdc8-036ccece4828" providerId="ADAL" clId="{03F14578-50FD-43CD-8CA4-AD36B5808E3C}" dt="2024-07-09T14:22:41.707" v="10847" actId="554"/>
          <ac:spMkLst>
            <pc:docMk/>
            <pc:sldMk cId="3561778179" sldId="1599"/>
            <ac:spMk id="9" creationId="{EF283FB2-CF47-C885-1567-68AEF8694404}"/>
          </ac:spMkLst>
        </pc:spChg>
        <pc:spChg chg="mod">
          <ac:chgData name="McKane, Jeanne" userId="ccaae3d9-a257-43fb-bdc8-036ccece4828" providerId="ADAL" clId="{03F14578-50FD-43CD-8CA4-AD36B5808E3C}" dt="2024-07-09T14:22:56.400" v="10858" actId="1037"/>
          <ac:spMkLst>
            <pc:docMk/>
            <pc:sldMk cId="3561778179" sldId="1599"/>
            <ac:spMk id="17" creationId="{75A8B39D-8004-7CA7-B888-9964151CB41B}"/>
          </ac:spMkLst>
        </pc:spChg>
        <pc:spChg chg="mod">
          <ac:chgData name="McKane, Jeanne" userId="ccaae3d9-a257-43fb-bdc8-036ccece4828" providerId="ADAL" clId="{03F14578-50FD-43CD-8CA4-AD36B5808E3C}" dt="2024-07-09T14:52:08.802" v="10902" actId="20577"/>
          <ac:spMkLst>
            <pc:docMk/>
            <pc:sldMk cId="3561778179" sldId="1599"/>
            <ac:spMk id="18" creationId="{146EB7FF-EEBF-3B5A-63D2-5108C190C7B2}"/>
          </ac:spMkLst>
        </pc:spChg>
        <pc:picChg chg="mod">
          <ac:chgData name="McKane, Jeanne" userId="ccaae3d9-a257-43fb-bdc8-036ccece4828" providerId="ADAL" clId="{03F14578-50FD-43CD-8CA4-AD36B5808E3C}" dt="2024-07-09T14:57:06.451" v="10947" actId="962"/>
          <ac:picMkLst>
            <pc:docMk/>
            <pc:sldMk cId="3561778179" sldId="1599"/>
            <ac:picMk id="4" creationId="{0AED3C71-0EA6-C14E-0203-CB216346B486}"/>
          </ac:picMkLst>
        </pc:picChg>
        <pc:picChg chg="mod">
          <ac:chgData name="McKane, Jeanne" userId="ccaae3d9-a257-43fb-bdc8-036ccece4828" providerId="ADAL" clId="{03F14578-50FD-43CD-8CA4-AD36B5808E3C}" dt="2024-07-09T14:57:12.903" v="10948" actId="962"/>
          <ac:picMkLst>
            <pc:docMk/>
            <pc:sldMk cId="3561778179" sldId="1599"/>
            <ac:picMk id="10" creationId="{E48A0195-6366-1E5B-CC19-C792168509C5}"/>
          </ac:picMkLst>
        </pc:picChg>
        <pc:picChg chg="mod">
          <ac:chgData name="McKane, Jeanne" userId="ccaae3d9-a257-43fb-bdc8-036ccece4828" providerId="ADAL" clId="{03F14578-50FD-43CD-8CA4-AD36B5808E3C}" dt="2024-07-09T14:57:15.921" v="10949" actId="962"/>
          <ac:picMkLst>
            <pc:docMk/>
            <pc:sldMk cId="3561778179" sldId="1599"/>
            <ac:picMk id="13" creationId="{313D7CB0-98F3-112C-1899-73BB1307DBAB}"/>
          </ac:picMkLst>
        </pc:picChg>
        <pc:extLst>
          <p:ext xmlns:p="http://schemas.openxmlformats.org/presentationml/2006/main" uri="{D6D511B9-2390-475A-947B-AFAB55BFBCF1}">
            <pc226:cmChg xmlns:pc226="http://schemas.microsoft.com/office/powerpoint/2022/06/main/command" chg="del mod">
              <pc226:chgData name="McKane, Jeanne" userId="ccaae3d9-a257-43fb-bdc8-036ccece4828" providerId="ADAL" clId="{03F14578-50FD-43CD-8CA4-AD36B5808E3C}" dt="2024-07-09T14:17:07.218" v="10776"/>
              <pc2:cmMkLst xmlns:pc2="http://schemas.microsoft.com/office/powerpoint/2019/9/main/command">
                <pc:docMk/>
                <pc:sldMk cId="3561778179" sldId="1599"/>
                <pc2:cmMk id="{30D67702-EC9A-4F01-BCD6-D5E70C6A9D3F}"/>
              </pc2:cmMkLst>
            </pc226:cmChg>
            <pc226:cmChg xmlns:pc226="http://schemas.microsoft.com/office/powerpoint/2022/06/main/command" chg="del">
              <pc226:chgData name="McKane, Jeanne" userId="ccaae3d9-a257-43fb-bdc8-036ccece4828" providerId="ADAL" clId="{03F14578-50FD-43CD-8CA4-AD36B5808E3C}" dt="2024-07-09T14:16:44.744" v="10774"/>
              <pc2:cmMkLst xmlns:pc2="http://schemas.microsoft.com/office/powerpoint/2019/9/main/command">
                <pc:docMk/>
                <pc:sldMk cId="3561778179" sldId="1599"/>
                <pc2:cmMk id="{C8CC6567-5AD8-4817-B148-053B8492BDBE}"/>
              </pc2:cmMkLst>
            </pc226:cmChg>
            <pc226:cmChg xmlns:pc226="http://schemas.microsoft.com/office/powerpoint/2022/06/main/command" chg="add del mod">
              <pc226:chgData name="McKane, Jeanne" userId="ccaae3d9-a257-43fb-bdc8-036ccece4828" providerId="ADAL" clId="{03F14578-50FD-43CD-8CA4-AD36B5808E3C}" dt="2024-07-09T17:36:46.567" v="11092"/>
              <pc2:cmMkLst xmlns:pc2="http://schemas.microsoft.com/office/powerpoint/2019/9/main/command">
                <pc:docMk/>
                <pc:sldMk cId="3561778179" sldId="1599"/>
                <pc2:cmMk id="{A0189EB6-DE56-4841-B499-05BF27B3D46C}"/>
              </pc2:cmMkLst>
            </pc226:cmChg>
          </p:ext>
        </pc:extLst>
      </pc:sldChg>
      <pc:sldMasterChg chg="modSldLayout">
        <pc:chgData name="McKane, Jeanne" userId="ccaae3d9-a257-43fb-bdc8-036ccece4828" providerId="ADAL" clId="{03F14578-50FD-43CD-8CA4-AD36B5808E3C}" dt="2024-06-21T19:31:25.606" v="9558"/>
        <pc:sldMasterMkLst>
          <pc:docMk/>
          <pc:sldMasterMk cId="2465387210" sldId="2147483710"/>
        </pc:sldMasterMkLst>
        <pc:sldLayoutChg chg="addSp delSp modSp mod">
          <pc:chgData name="McKane, Jeanne" userId="ccaae3d9-a257-43fb-bdc8-036ccece4828" providerId="ADAL" clId="{03F14578-50FD-43CD-8CA4-AD36B5808E3C}" dt="2024-06-21T19:31:25.606" v="9558"/>
          <pc:sldLayoutMkLst>
            <pc:docMk/>
            <pc:sldMasterMk cId="2465387210" sldId="2147483710"/>
            <pc:sldLayoutMk cId="2645032755" sldId="2147483719"/>
          </pc:sldLayoutMkLst>
          <pc:spChg chg="del">
            <ac:chgData name="McKane, Jeanne" userId="ccaae3d9-a257-43fb-bdc8-036ccece4828" providerId="ADAL" clId="{03F14578-50FD-43CD-8CA4-AD36B5808E3C}" dt="2024-06-21T19:31:25.188" v="9557" actId="478"/>
            <ac:spMkLst>
              <pc:docMk/>
              <pc:sldMasterMk cId="2465387210" sldId="2147483710"/>
              <pc:sldLayoutMk cId="2645032755" sldId="2147483719"/>
              <ac:spMk id="4" creationId="{36BF868D-DE7B-3CA6-1B2D-BADEACA1992F}"/>
            </ac:spMkLst>
          </pc:spChg>
          <pc:spChg chg="add mod">
            <ac:chgData name="McKane, Jeanne" userId="ccaae3d9-a257-43fb-bdc8-036ccece4828" providerId="ADAL" clId="{03F14578-50FD-43CD-8CA4-AD36B5808E3C}" dt="2024-06-21T19:31:25.606" v="9558"/>
            <ac:spMkLst>
              <pc:docMk/>
              <pc:sldMasterMk cId="2465387210" sldId="2147483710"/>
              <pc:sldLayoutMk cId="2645032755" sldId="2147483719"/>
              <ac:spMk id="5" creationId="{2EB891AC-4827-6418-0F65-ED4CE7015846}"/>
            </ac:spMkLst>
          </pc:spChg>
        </pc:sldLayoutChg>
      </pc:sldMasterChg>
    </pc:docChg>
  </pc:docChgLst>
  <pc:docChgLst>
    <pc:chgData name="Willson, Vanessa" userId="S::vanessa.willson@ontariohealth.ca::6641affc-46d7-403d-908c-252a53f69c7e" providerId="AD" clId="Web-{5DEA8673-E069-9F4C-EFF9-F06E2FD8DE79}"/>
    <pc:docChg chg="delSld modSld">
      <pc:chgData name="Willson, Vanessa" userId="S::vanessa.willson@ontariohealth.ca::6641affc-46d7-403d-908c-252a53f69c7e" providerId="AD" clId="Web-{5DEA8673-E069-9F4C-EFF9-F06E2FD8DE79}" dt="2024-07-03T18:39:08.746" v="2"/>
      <pc:docMkLst>
        <pc:docMk/>
      </pc:docMkLst>
      <pc:sldChg chg="mod modShow">
        <pc:chgData name="Willson, Vanessa" userId="S::vanessa.willson@ontariohealth.ca::6641affc-46d7-403d-908c-252a53f69c7e" providerId="AD" clId="Web-{5DEA8673-E069-9F4C-EFF9-F06E2FD8DE79}" dt="2024-07-03T18:39:08.746" v="2"/>
        <pc:sldMkLst>
          <pc:docMk/>
          <pc:sldMk cId="2167963438" sldId="1592"/>
        </pc:sldMkLst>
      </pc:sldChg>
      <pc:sldChg chg="del">
        <pc:chgData name="Willson, Vanessa" userId="S::vanessa.willson@ontariohealth.ca::6641affc-46d7-403d-908c-252a53f69c7e" providerId="AD" clId="Web-{5DEA8673-E069-9F4C-EFF9-F06E2FD8DE79}" dt="2024-07-03T18:38:46.948" v="1"/>
        <pc:sldMkLst>
          <pc:docMk/>
          <pc:sldMk cId="1215397227" sldId="1598"/>
        </pc:sldMkLst>
      </pc:sldChg>
      <pc:sldChg chg="modCm">
        <pc:chgData name="Willson, Vanessa" userId="S::vanessa.willson@ontariohealth.ca::6641affc-46d7-403d-908c-252a53f69c7e" providerId="AD" clId="Web-{5DEA8673-E069-9F4C-EFF9-F06E2FD8DE79}" dt="2024-07-03T18:37:03.224" v="0"/>
        <pc:sldMkLst>
          <pc:docMk/>
          <pc:sldMk cId="3561778179" sldId="1599"/>
        </pc:sldMkLst>
        <pc:extLst>
          <p:ext xmlns:p="http://schemas.openxmlformats.org/presentationml/2006/main" uri="{D6D511B9-2390-475A-947B-AFAB55BFBCF1}">
            <pc226:cmChg xmlns:pc226="http://schemas.microsoft.com/office/powerpoint/2022/06/main/command" chg="">
              <pc226:chgData name="Willson, Vanessa" userId="S::vanessa.willson@ontariohealth.ca::6641affc-46d7-403d-908c-252a53f69c7e" providerId="AD" clId="Web-{5DEA8673-E069-9F4C-EFF9-F06E2FD8DE79}" dt="2024-07-03T18:37:03.224" v="0"/>
              <pc2:cmMkLst xmlns:pc2="http://schemas.microsoft.com/office/powerpoint/2019/9/main/command">
                <pc:docMk/>
                <pc:sldMk cId="3561778179" sldId="1599"/>
                <pc2:cmMk id="{C8CC6567-5AD8-4817-B148-053B8492BDBE}"/>
              </pc2:cmMkLst>
              <pc226:cmRplyChg chg="add">
                <pc226:chgData name="Willson, Vanessa" userId="S::vanessa.willson@ontariohealth.ca::6641affc-46d7-403d-908c-252a53f69c7e" providerId="AD" clId="Web-{5DEA8673-E069-9F4C-EFF9-F06E2FD8DE79}" dt="2024-07-03T18:37:03.224" v="0"/>
                <pc2:cmRplyMkLst xmlns:pc2="http://schemas.microsoft.com/office/powerpoint/2019/9/main/command">
                  <pc:docMk/>
                  <pc:sldMk cId="3561778179" sldId="1599"/>
                  <pc2:cmMk id="{C8CC6567-5AD8-4817-B148-053B8492BDBE}"/>
                  <pc2:cmRplyMk id="{F296D9F0-95BB-432E-8720-3AF83E183DEF}"/>
                </pc2:cmRplyMkLst>
              </pc226:cmRplyChg>
            </pc226:cmChg>
          </p:ext>
        </pc:extLst>
      </pc:sldChg>
    </pc:docChg>
  </pc:docChgLst>
  <pc:docChgLst>
    <pc:chgData name="Funge, Daniel" userId="S::daniel.funge@ontariohealth.ca::248dd956-cb03-4c1e-9365-ca153f70fb64" providerId="AD" clId="Web-{98D6E580-3FCE-0198-6D34-8E66B6379B20}"/>
    <pc:docChg chg="mod">
      <pc:chgData name="Funge, Daniel" userId="S::daniel.funge@ontariohealth.ca::248dd956-cb03-4c1e-9365-ca153f70fb64" providerId="AD" clId="Web-{98D6E580-3FCE-0198-6D34-8E66B6379B20}" dt="2024-06-16T17:11:34.158" v="4"/>
      <pc:docMkLst>
        <pc:docMk/>
      </pc:docMkLst>
      <pc:sldChg chg="addCm">
        <pc:chgData name="Funge, Daniel" userId="S::daniel.funge@ontariohealth.ca::248dd956-cb03-4c1e-9365-ca153f70fb64" providerId="AD" clId="Web-{98D6E580-3FCE-0198-6D34-8E66B6379B20}" dt="2024-06-16T17:11:34.158" v="4"/>
        <pc:sldMkLst>
          <pc:docMk/>
          <pc:sldMk cId="1150432053" sldId="435"/>
        </pc:sldMkLst>
        <pc:extLst>
          <p:ext xmlns:p="http://schemas.openxmlformats.org/presentationml/2006/main" uri="{D6D511B9-2390-475A-947B-AFAB55BFBCF1}">
            <pc226:cmChg xmlns:pc226="http://schemas.microsoft.com/office/powerpoint/2022/06/main/command" chg="add">
              <pc226:chgData name="Funge, Daniel" userId="S::daniel.funge@ontariohealth.ca::248dd956-cb03-4c1e-9365-ca153f70fb64" providerId="AD" clId="Web-{98D6E580-3FCE-0198-6D34-8E66B6379B20}" dt="2024-06-16T17:11:34.158" v="4"/>
              <pc2:cmMkLst xmlns:pc2="http://schemas.microsoft.com/office/powerpoint/2019/9/main/command">
                <pc:docMk/>
                <pc:sldMk cId="1150432053" sldId="435"/>
                <pc2:cmMk id="{BAB03A13-A706-408D-9340-A036EEA6D8EB}"/>
              </pc2:cmMkLst>
            </pc226:cmChg>
          </p:ext>
        </pc:extLst>
      </pc:sldChg>
      <pc:sldChg chg="addCm">
        <pc:chgData name="Funge, Daniel" userId="S::daniel.funge@ontariohealth.ca::248dd956-cb03-4c1e-9365-ca153f70fb64" providerId="AD" clId="Web-{98D6E580-3FCE-0198-6D34-8E66B6379B20}" dt="2024-06-16T16:56:21.745" v="3"/>
        <pc:sldMkLst>
          <pc:docMk/>
          <pc:sldMk cId="1984173338" sldId="438"/>
        </pc:sldMkLst>
        <pc:extLst>
          <p:ext xmlns:p="http://schemas.openxmlformats.org/presentationml/2006/main" uri="{D6D511B9-2390-475A-947B-AFAB55BFBCF1}">
            <pc226:cmChg xmlns:pc226="http://schemas.microsoft.com/office/powerpoint/2022/06/main/command" chg="add">
              <pc226:chgData name="Funge, Daniel" userId="S::daniel.funge@ontariohealth.ca::248dd956-cb03-4c1e-9365-ca153f70fb64" providerId="AD" clId="Web-{98D6E580-3FCE-0198-6D34-8E66B6379B20}" dt="2024-06-16T16:56:21.745" v="3"/>
              <pc2:cmMkLst xmlns:pc2="http://schemas.microsoft.com/office/powerpoint/2019/9/main/command">
                <pc:docMk/>
                <pc:sldMk cId="1984173338" sldId="438"/>
                <pc2:cmMk id="{408FAF08-5010-451D-9F68-CD6BEFEE46A0}"/>
              </pc2:cmMkLst>
            </pc226:cmChg>
          </p:ext>
        </pc:extLst>
      </pc:sldChg>
      <pc:sldChg chg="addCm">
        <pc:chgData name="Funge, Daniel" userId="S::daniel.funge@ontariohealth.ca::248dd956-cb03-4c1e-9365-ca153f70fb64" providerId="AD" clId="Web-{98D6E580-3FCE-0198-6D34-8E66B6379B20}" dt="2024-06-16T16:30:42.028" v="1"/>
        <pc:sldMkLst>
          <pc:docMk/>
          <pc:sldMk cId="2927061992" sldId="442"/>
        </pc:sldMkLst>
        <pc:extLst>
          <p:ext xmlns:p="http://schemas.openxmlformats.org/presentationml/2006/main" uri="{D6D511B9-2390-475A-947B-AFAB55BFBCF1}">
            <pc226:cmChg xmlns:pc226="http://schemas.microsoft.com/office/powerpoint/2022/06/main/command" chg="add">
              <pc226:chgData name="Funge, Daniel" userId="S::daniel.funge@ontariohealth.ca::248dd956-cb03-4c1e-9365-ca153f70fb64" providerId="AD" clId="Web-{98D6E580-3FCE-0198-6D34-8E66B6379B20}" dt="2024-06-16T16:30:42.028" v="1"/>
              <pc2:cmMkLst xmlns:pc2="http://schemas.microsoft.com/office/powerpoint/2019/9/main/command">
                <pc:docMk/>
                <pc:sldMk cId="2927061992" sldId="442"/>
                <pc2:cmMk id="{05EA8825-7AE7-4A04-BFD5-08987DBE6D25}"/>
              </pc2:cmMkLst>
            </pc226:cmChg>
          </p:ext>
        </pc:extLst>
      </pc:sldChg>
      <pc:sldChg chg="modCm">
        <pc:chgData name="Funge, Daniel" userId="S::daniel.funge@ontariohealth.ca::248dd956-cb03-4c1e-9365-ca153f70fb64" providerId="AD" clId="Web-{98D6E580-3FCE-0198-6D34-8E66B6379B20}" dt="2024-06-16T16:44:18.582" v="2"/>
        <pc:sldMkLst>
          <pc:docMk/>
          <pc:sldMk cId="3237837791" sldId="444"/>
        </pc:sldMkLst>
        <pc:extLst>
          <p:ext xmlns:p="http://schemas.openxmlformats.org/presentationml/2006/main" uri="{D6D511B9-2390-475A-947B-AFAB55BFBCF1}">
            <pc226:cmChg xmlns:pc226="http://schemas.microsoft.com/office/powerpoint/2022/06/main/command" chg="">
              <pc226:chgData name="Funge, Daniel" userId="S::daniel.funge@ontariohealth.ca::248dd956-cb03-4c1e-9365-ca153f70fb64" providerId="AD" clId="Web-{98D6E580-3FCE-0198-6D34-8E66B6379B20}" dt="2024-06-16T16:44:18.582" v="2"/>
              <pc2:cmMkLst xmlns:pc2="http://schemas.microsoft.com/office/powerpoint/2019/9/main/command">
                <pc:docMk/>
                <pc:sldMk cId="3237837791" sldId="444"/>
                <pc2:cmMk id="{C62B512C-F332-40F7-8C95-39D3252A1D35}"/>
              </pc2:cmMkLst>
              <pc226:cmRplyChg chg="add">
                <pc226:chgData name="Funge, Daniel" userId="S::daniel.funge@ontariohealth.ca::248dd956-cb03-4c1e-9365-ca153f70fb64" providerId="AD" clId="Web-{98D6E580-3FCE-0198-6D34-8E66B6379B20}" dt="2024-06-16T16:44:18.582" v="2"/>
                <pc2:cmRplyMkLst xmlns:pc2="http://schemas.microsoft.com/office/powerpoint/2019/9/main/command">
                  <pc:docMk/>
                  <pc:sldMk cId="3237837791" sldId="444"/>
                  <pc2:cmMk id="{C62B512C-F332-40F7-8C95-39D3252A1D35}"/>
                  <pc2:cmRplyMk id="{1765131C-4856-46EA-A2E4-6EF34B630BD5}"/>
                </pc2:cmRplyMkLst>
              </pc226:cmRplyChg>
            </pc226:cmChg>
          </p:ext>
        </pc:extLst>
      </pc:sldChg>
    </pc:docChg>
  </pc:docChgLst>
  <pc:docChgLst>
    <pc:chgData name="Gnanalingam, Aasha" userId="S::aasha.gnanalingam@ontariohealth.ca::e998668a-8e67-4039-9efc-c8b62c418ad0" providerId="AD" clId="Web-{4731A937-7752-C287-59EE-A4C166F3D798}"/>
    <pc:docChg chg="">
      <pc:chgData name="Gnanalingam, Aasha" userId="S::aasha.gnanalingam@ontariohealth.ca::e998668a-8e67-4039-9efc-c8b62c418ad0" providerId="AD" clId="Web-{4731A937-7752-C287-59EE-A4C166F3D798}" dt="2024-06-21T18:48:14.447" v="2"/>
      <pc:docMkLst>
        <pc:docMk/>
      </pc:docMkLst>
      <pc:sldChg chg="modCm">
        <pc:chgData name="Gnanalingam, Aasha" userId="S::aasha.gnanalingam@ontariohealth.ca::e998668a-8e67-4039-9efc-c8b62c418ad0" providerId="AD" clId="Web-{4731A937-7752-C287-59EE-A4C166F3D798}" dt="2024-06-21T18:48:14.447" v="2"/>
        <pc:sldMkLst>
          <pc:docMk/>
          <pc:sldMk cId="3237837791" sldId="444"/>
        </pc:sldMkLst>
        <pc:extLst>
          <p:ext xmlns:p="http://schemas.openxmlformats.org/presentationml/2006/main" uri="{D6D511B9-2390-475A-947B-AFAB55BFBCF1}">
            <pc226:cmChg xmlns:pc226="http://schemas.microsoft.com/office/powerpoint/2022/06/main/command" chg="">
              <pc226:chgData name="Gnanalingam, Aasha" userId="S::aasha.gnanalingam@ontariohealth.ca::e998668a-8e67-4039-9efc-c8b62c418ad0" providerId="AD" clId="Web-{4731A937-7752-C287-59EE-A4C166F3D798}" dt="2024-06-21T18:48:14.447" v="2"/>
              <pc2:cmMkLst xmlns:pc2="http://schemas.microsoft.com/office/powerpoint/2019/9/main/command">
                <pc:docMk/>
                <pc:sldMk cId="3237837791" sldId="444"/>
                <pc2:cmMk id="{20B2DA76-8B30-46B3-B7A4-6DD799AC1BA1}"/>
              </pc2:cmMkLst>
              <pc226:cmRplyChg chg="add mod">
                <pc226:chgData name="Gnanalingam, Aasha" userId="S::aasha.gnanalingam@ontariohealth.ca::e998668a-8e67-4039-9efc-c8b62c418ad0" providerId="AD" clId="Web-{4731A937-7752-C287-59EE-A4C166F3D798}" dt="2024-06-21T18:48:14.447" v="2"/>
                <pc2:cmRplyMkLst xmlns:pc2="http://schemas.microsoft.com/office/powerpoint/2019/9/main/command">
                  <pc:docMk/>
                  <pc:sldMk cId="3237837791" sldId="444"/>
                  <pc2:cmMk id="{20B2DA76-8B30-46B3-B7A4-6DD799AC1BA1}"/>
                  <pc2:cmRplyMk id="{06A4955C-5451-4B69-A43A-7F49C09FFB76}"/>
                </pc2:cmRplyMkLst>
              </pc226:cmRplyChg>
              <pc226:cmRplyChg chg="mod modRxn">
                <pc226:chgData name="Gnanalingam, Aasha" userId="S::aasha.gnanalingam@ontariohealth.ca::e998668a-8e67-4039-9efc-c8b62c418ad0" providerId="AD" clId="Web-{4731A937-7752-C287-59EE-A4C166F3D798}" dt="2024-06-21T18:47:54.384" v="0"/>
                <pc2:cmRplyMkLst xmlns:pc2="http://schemas.microsoft.com/office/powerpoint/2019/9/main/command">
                  <pc:docMk/>
                  <pc:sldMk cId="3237837791" sldId="444"/>
                  <pc2:cmMk id="{20B2DA76-8B30-46B3-B7A4-6DD799AC1BA1}"/>
                  <pc2:cmRplyMk id="{27F87269-4293-4696-8D9D-DB8DAFA00BBF}"/>
                </pc2:cmRplyMkLst>
              </pc226:cmRplyChg>
            </pc226:cmChg>
          </p:ext>
        </pc:extLst>
      </pc:sldChg>
    </pc:docChg>
  </pc:docChgLst>
  <pc:docChgLst>
    <pc:chgData name="Funge, Daniel" userId="S::daniel.funge@ontariohealth.ca::248dd956-cb03-4c1e-9365-ca153f70fb64" providerId="AD" clId="Web-{D5DE01AA-1A03-E42A-36E4-5FF54859E374}"/>
    <pc:docChg chg="">
      <pc:chgData name="Funge, Daniel" userId="S::daniel.funge@ontariohealth.ca::248dd956-cb03-4c1e-9365-ca153f70fb64" providerId="AD" clId="Web-{D5DE01AA-1A03-E42A-36E4-5FF54859E374}" dt="2024-06-17T14:12:02.138" v="0"/>
      <pc:docMkLst>
        <pc:docMk/>
      </pc:docMkLst>
      <pc:sldChg chg="modCm">
        <pc:chgData name="Funge, Daniel" userId="S::daniel.funge@ontariohealth.ca::248dd956-cb03-4c1e-9365-ca153f70fb64" providerId="AD" clId="Web-{D5DE01AA-1A03-E42A-36E4-5FF54859E374}" dt="2024-06-17T14:12:02.138" v="0"/>
        <pc:sldMkLst>
          <pc:docMk/>
          <pc:sldMk cId="2927061992" sldId="442"/>
        </pc:sldMkLst>
        <pc:extLst>
          <p:ext xmlns:p="http://schemas.openxmlformats.org/presentationml/2006/main" uri="{D6D511B9-2390-475A-947B-AFAB55BFBCF1}">
            <pc226:cmChg xmlns:pc226="http://schemas.microsoft.com/office/powerpoint/2022/06/main/command" chg="mod">
              <pc226:chgData name="Funge, Daniel" userId="S::daniel.funge@ontariohealth.ca::248dd956-cb03-4c1e-9365-ca153f70fb64" providerId="AD" clId="Web-{D5DE01AA-1A03-E42A-36E4-5FF54859E374}" dt="2024-06-17T14:12:02.138" v="0"/>
              <pc2:cmMkLst xmlns:pc2="http://schemas.microsoft.com/office/powerpoint/2019/9/main/command">
                <pc:docMk/>
                <pc:sldMk cId="2927061992" sldId="442"/>
                <pc2:cmMk id="{05EA8825-7AE7-4A04-BFD5-08987DBE6D25}"/>
              </pc2:cmMkLst>
            </pc226:cmChg>
          </p:ext>
        </pc:extLst>
      </pc:sldChg>
    </pc:docChg>
  </pc:docChgLst>
  <pc:docChgLst>
    <pc:chgData name="Kennedy-Yee, Carol" userId="S::carol.kennedy@ontariohealth.ca::b448f05e-9d95-41d1-a36c-f2fb5d9947b0" providerId="AD" clId="Web-{845163DF-3BC0-BB23-8A0C-A179C667149D}"/>
    <pc:docChg chg="modSld">
      <pc:chgData name="Kennedy-Yee, Carol" userId="S::carol.kennedy@ontariohealth.ca::b448f05e-9d95-41d1-a36c-f2fb5d9947b0" providerId="AD" clId="Web-{845163DF-3BC0-BB23-8A0C-A179C667149D}" dt="2024-06-20T12:18:14.818" v="0" actId="14100"/>
      <pc:docMkLst>
        <pc:docMk/>
      </pc:docMkLst>
      <pc:sldChg chg="modSp">
        <pc:chgData name="Kennedy-Yee, Carol" userId="S::carol.kennedy@ontariohealth.ca::b448f05e-9d95-41d1-a36c-f2fb5d9947b0" providerId="AD" clId="Web-{845163DF-3BC0-BB23-8A0C-A179C667149D}" dt="2024-06-20T12:18:14.818" v="0" actId="14100"/>
        <pc:sldMkLst>
          <pc:docMk/>
          <pc:sldMk cId="2167963438" sldId="1592"/>
        </pc:sldMkLst>
        <pc:spChg chg="mod">
          <ac:chgData name="Kennedy-Yee, Carol" userId="S::carol.kennedy@ontariohealth.ca::b448f05e-9d95-41d1-a36c-f2fb5d9947b0" providerId="AD" clId="Web-{845163DF-3BC0-BB23-8A0C-A179C667149D}" dt="2024-06-20T12:18:14.818" v="0" actId="14100"/>
          <ac:spMkLst>
            <pc:docMk/>
            <pc:sldMk cId="2167963438" sldId="1592"/>
            <ac:spMk id="17" creationId="{75A8B39D-8004-7CA7-B888-9964151CB41B}"/>
          </ac:spMkLst>
        </pc:spChg>
      </pc:sldChg>
    </pc:docChg>
  </pc:docChgLst>
  <pc:docChgLst>
    <pc:chgData name="McKane, Jeanne" userId="ccaae3d9-a257-43fb-bdc8-036ccece4828" providerId="ADAL" clId="{C9B09330-97A6-4A87-9B86-058B0C8C0478}"/>
    <pc:docChg chg="undo custSel modSld">
      <pc:chgData name="McKane, Jeanne" userId="ccaae3d9-a257-43fb-bdc8-036ccece4828" providerId="ADAL" clId="{C9B09330-97A6-4A87-9B86-058B0C8C0478}" dt="2024-07-16T20:03:01.221" v="454" actId="962"/>
      <pc:docMkLst>
        <pc:docMk/>
      </pc:docMkLst>
      <pc:sldChg chg="addSp delSp modSp mod">
        <pc:chgData name="McKane, Jeanne" userId="ccaae3d9-a257-43fb-bdc8-036ccece4828" providerId="ADAL" clId="{C9B09330-97A6-4A87-9B86-058B0C8C0478}" dt="2024-07-16T20:03:01.221" v="454" actId="962"/>
        <pc:sldMkLst>
          <pc:docMk/>
          <pc:sldMk cId="482592697" sldId="359"/>
        </pc:sldMkLst>
        <pc:picChg chg="add del mod modCrop">
          <ac:chgData name="McKane, Jeanne" userId="ccaae3d9-a257-43fb-bdc8-036ccece4828" providerId="ADAL" clId="{C9B09330-97A6-4A87-9B86-058B0C8C0478}" dt="2024-07-16T19:50:05.435" v="38" actId="478"/>
          <ac:picMkLst>
            <pc:docMk/>
            <pc:sldMk cId="482592697" sldId="359"/>
            <ac:picMk id="10" creationId="{3F553A37-1B97-06FF-4F8E-47544D3467B4}"/>
          </ac:picMkLst>
        </pc:picChg>
        <pc:picChg chg="mod">
          <ac:chgData name="McKane, Jeanne" userId="ccaae3d9-a257-43fb-bdc8-036ccece4828" providerId="ADAL" clId="{C9B09330-97A6-4A87-9B86-058B0C8C0478}" dt="2024-07-16T20:02:13.708" v="326" actId="962"/>
          <ac:picMkLst>
            <pc:docMk/>
            <pc:sldMk cId="482592697" sldId="359"/>
            <ac:picMk id="14" creationId="{A56DA894-71D8-4CA1-8572-E872A87D8674}"/>
          </ac:picMkLst>
        </pc:picChg>
        <pc:picChg chg="mod">
          <ac:chgData name="McKane, Jeanne" userId="ccaae3d9-a257-43fb-bdc8-036ccece4828" providerId="ADAL" clId="{C9B09330-97A6-4A87-9B86-058B0C8C0478}" dt="2024-07-16T20:01:48.455" v="140" actId="962"/>
          <ac:picMkLst>
            <pc:docMk/>
            <pc:sldMk cId="482592697" sldId="359"/>
            <ac:picMk id="15" creationId="{F851D9F5-C8DD-9793-D1C4-6FE2B3D357F9}"/>
          </ac:picMkLst>
        </pc:picChg>
        <pc:picChg chg="mod">
          <ac:chgData name="McKane, Jeanne" userId="ccaae3d9-a257-43fb-bdc8-036ccece4828" providerId="ADAL" clId="{C9B09330-97A6-4A87-9B86-058B0C8C0478}" dt="2024-07-16T20:01:58.332" v="192" actId="962"/>
          <ac:picMkLst>
            <pc:docMk/>
            <pc:sldMk cId="482592697" sldId="359"/>
            <ac:picMk id="17" creationId="{0AF86D4C-688C-38B9-0064-1051C9DBF40C}"/>
          </ac:picMkLst>
        </pc:picChg>
        <pc:picChg chg="add">
          <ac:chgData name="McKane, Jeanne" userId="ccaae3d9-a257-43fb-bdc8-036ccece4828" providerId="ADAL" clId="{C9B09330-97A6-4A87-9B86-058B0C8C0478}" dt="2024-07-16T19:48:25.482" v="27"/>
          <ac:picMkLst>
            <pc:docMk/>
            <pc:sldMk cId="482592697" sldId="359"/>
            <ac:picMk id="19" creationId="{456790C0-CAC6-401A-4183-E2C7BCDACE3A}"/>
          </ac:picMkLst>
        </pc:picChg>
        <pc:picChg chg="add mod ord">
          <ac:chgData name="McKane, Jeanne" userId="ccaae3d9-a257-43fb-bdc8-036ccece4828" providerId="ADAL" clId="{C9B09330-97A6-4A87-9B86-058B0C8C0478}" dt="2024-07-16T20:03:01.221" v="454" actId="962"/>
          <ac:picMkLst>
            <pc:docMk/>
            <pc:sldMk cId="482592697" sldId="359"/>
            <ac:picMk id="20" creationId="{CDBD8908-F734-0C6A-6179-A717095E733D}"/>
          </ac:picMkLst>
        </pc:picChg>
      </pc:sldChg>
      <pc:sldChg chg="modSp mod">
        <pc:chgData name="McKane, Jeanne" userId="ccaae3d9-a257-43fb-bdc8-036ccece4828" providerId="ADAL" clId="{C9B09330-97A6-4A87-9B86-058B0C8C0478}" dt="2024-07-16T20:02:23.441" v="378" actId="962"/>
        <pc:sldMkLst>
          <pc:docMk/>
          <pc:sldMk cId="3239380564" sldId="361"/>
        </pc:sldMkLst>
        <pc:picChg chg="mod">
          <ac:chgData name="McKane, Jeanne" userId="ccaae3d9-a257-43fb-bdc8-036ccece4828" providerId="ADAL" clId="{C9B09330-97A6-4A87-9B86-058B0C8C0478}" dt="2024-07-16T20:02:23.441" v="378" actId="962"/>
          <ac:picMkLst>
            <pc:docMk/>
            <pc:sldMk cId="3239380564" sldId="361"/>
            <ac:picMk id="10" creationId="{6A9427EC-99FD-74E0-4F15-D6F10EA4A413}"/>
          </ac:picMkLst>
        </pc:picChg>
      </pc:sldChg>
      <pc:sldChg chg="modSp mod">
        <pc:chgData name="McKane, Jeanne" userId="ccaae3d9-a257-43fb-bdc8-036ccece4828" providerId="ADAL" clId="{C9B09330-97A6-4A87-9B86-058B0C8C0478}" dt="2024-07-16T20:02:33.586" v="452" actId="962"/>
        <pc:sldMkLst>
          <pc:docMk/>
          <pc:sldMk cId="2687523301" sldId="366"/>
        </pc:sldMkLst>
        <pc:picChg chg="mod">
          <ac:chgData name="McKane, Jeanne" userId="ccaae3d9-a257-43fb-bdc8-036ccece4828" providerId="ADAL" clId="{C9B09330-97A6-4A87-9B86-058B0C8C0478}" dt="2024-07-16T20:02:33.586" v="452" actId="962"/>
          <ac:picMkLst>
            <pc:docMk/>
            <pc:sldMk cId="2687523301" sldId="366"/>
            <ac:picMk id="9" creationId="{5320AB6A-F9DB-20B7-925A-FE4E0E845FD1}"/>
          </ac:picMkLst>
        </pc:picChg>
      </pc:sldChg>
      <pc:sldChg chg="modSp mod">
        <pc:chgData name="McKane, Jeanne" userId="ccaae3d9-a257-43fb-bdc8-036ccece4828" providerId="ADAL" clId="{C9B09330-97A6-4A87-9B86-058B0C8C0478}" dt="2024-07-16T19:53:59.569" v="47" actId="1076"/>
        <pc:sldMkLst>
          <pc:docMk/>
          <pc:sldMk cId="4193221867" sldId="367"/>
        </pc:sldMkLst>
        <pc:picChg chg="mod">
          <ac:chgData name="McKane, Jeanne" userId="ccaae3d9-a257-43fb-bdc8-036ccece4828" providerId="ADAL" clId="{C9B09330-97A6-4A87-9B86-058B0C8C0478}" dt="2024-07-16T19:53:59.569" v="47" actId="1076"/>
          <ac:picMkLst>
            <pc:docMk/>
            <pc:sldMk cId="4193221867" sldId="367"/>
            <ac:picMk id="9" creationId="{832839FE-CCAB-93FF-D826-00D88BE3871A}"/>
          </ac:picMkLst>
        </pc:picChg>
      </pc:sldChg>
      <pc:sldChg chg="modSp">
        <pc:chgData name="McKane, Jeanne" userId="ccaae3d9-a257-43fb-bdc8-036ccece4828" providerId="ADAL" clId="{C9B09330-97A6-4A87-9B86-058B0C8C0478}" dt="2024-07-15T19:09:41.637" v="10" actId="962"/>
        <pc:sldMkLst>
          <pc:docMk/>
          <pc:sldMk cId="1150432053" sldId="435"/>
        </pc:sldMkLst>
        <pc:graphicFrameChg chg="mod">
          <ac:chgData name="McKane, Jeanne" userId="ccaae3d9-a257-43fb-bdc8-036ccece4828" providerId="ADAL" clId="{C9B09330-97A6-4A87-9B86-058B0C8C0478}" dt="2024-07-15T19:09:41.637" v="10" actId="962"/>
          <ac:graphicFrameMkLst>
            <pc:docMk/>
            <pc:sldMk cId="1150432053" sldId="435"/>
            <ac:graphicFrameMk id="7" creationId="{20D1D42F-5FFE-16FE-2BD8-A771ACD72F67}"/>
          </ac:graphicFrameMkLst>
        </pc:graphicFrameChg>
      </pc:sldChg>
      <pc:sldChg chg="modSp mod">
        <pc:chgData name="McKane, Jeanne" userId="ccaae3d9-a257-43fb-bdc8-036ccece4828" providerId="ADAL" clId="{C9B09330-97A6-4A87-9B86-058B0C8C0478}" dt="2024-07-16T20:00:10.876" v="58" actId="1035"/>
        <pc:sldMkLst>
          <pc:docMk/>
          <pc:sldMk cId="1288176306" sldId="439"/>
        </pc:sldMkLst>
        <pc:spChg chg="mod">
          <ac:chgData name="McKane, Jeanne" userId="ccaae3d9-a257-43fb-bdc8-036ccece4828" providerId="ADAL" clId="{C9B09330-97A6-4A87-9B86-058B0C8C0478}" dt="2024-07-16T20:00:01.702" v="53" actId="1035"/>
          <ac:spMkLst>
            <pc:docMk/>
            <pc:sldMk cId="1288176306" sldId="439"/>
            <ac:spMk id="6" creationId="{E11F8023-779B-AAB3-30DA-BE749644A448}"/>
          </ac:spMkLst>
        </pc:spChg>
        <pc:graphicFrameChg chg="mod">
          <ac:chgData name="McKane, Jeanne" userId="ccaae3d9-a257-43fb-bdc8-036ccece4828" providerId="ADAL" clId="{C9B09330-97A6-4A87-9B86-058B0C8C0478}" dt="2024-07-16T20:00:10.876" v="58" actId="1035"/>
          <ac:graphicFrameMkLst>
            <pc:docMk/>
            <pc:sldMk cId="1288176306" sldId="439"/>
            <ac:graphicFrameMk id="3" creationId="{0B5E7FCF-0A32-09A6-8B01-A3256FF87EB0}"/>
          </ac:graphicFrameMkLst>
        </pc:graphicFrameChg>
      </pc:sldChg>
      <pc:sldChg chg="modSp">
        <pc:chgData name="McKane, Jeanne" userId="ccaae3d9-a257-43fb-bdc8-036ccece4828" providerId="ADAL" clId="{C9B09330-97A6-4A87-9B86-058B0C8C0478}" dt="2024-07-15T19:09:41.637" v="10" actId="962"/>
        <pc:sldMkLst>
          <pc:docMk/>
          <pc:sldMk cId="3237837791" sldId="444"/>
        </pc:sldMkLst>
        <pc:graphicFrameChg chg="mod">
          <ac:chgData name="McKane, Jeanne" userId="ccaae3d9-a257-43fb-bdc8-036ccece4828" providerId="ADAL" clId="{C9B09330-97A6-4A87-9B86-058B0C8C0478}" dt="2024-07-15T19:09:41.637" v="10" actId="962"/>
          <ac:graphicFrameMkLst>
            <pc:docMk/>
            <pc:sldMk cId="3237837791" sldId="444"/>
            <ac:graphicFrameMk id="15" creationId="{C5D9C852-2202-F1BF-E239-CDD4F0A19DE6}"/>
          </ac:graphicFrameMkLst>
        </pc:graphicFrameChg>
      </pc:sldChg>
      <pc:sldChg chg="modSp">
        <pc:chgData name="McKane, Jeanne" userId="ccaae3d9-a257-43fb-bdc8-036ccece4828" providerId="ADAL" clId="{C9B09330-97A6-4A87-9B86-058B0C8C0478}" dt="2024-07-15T19:09:41.637" v="10" actId="962"/>
        <pc:sldMkLst>
          <pc:docMk/>
          <pc:sldMk cId="1629100930" sldId="445"/>
        </pc:sldMkLst>
        <pc:graphicFrameChg chg="mod">
          <ac:chgData name="McKane, Jeanne" userId="ccaae3d9-a257-43fb-bdc8-036ccece4828" providerId="ADAL" clId="{C9B09330-97A6-4A87-9B86-058B0C8C0478}" dt="2024-07-15T19:09:41.637" v="10" actId="962"/>
          <ac:graphicFrameMkLst>
            <pc:docMk/>
            <pc:sldMk cId="1629100930" sldId="445"/>
            <ac:graphicFrameMk id="13" creationId="{B5953BF0-8474-615B-2197-34B594E5AD38}"/>
          </ac:graphicFrameMkLst>
        </pc:graphicFrameChg>
      </pc:sldChg>
      <pc:sldChg chg="modSp">
        <pc:chgData name="McKane, Jeanne" userId="ccaae3d9-a257-43fb-bdc8-036ccece4828" providerId="ADAL" clId="{C9B09330-97A6-4A87-9B86-058B0C8C0478}" dt="2024-07-15T19:13:09.640" v="12" actId="962"/>
        <pc:sldMkLst>
          <pc:docMk/>
          <pc:sldMk cId="2945470954" sldId="1593"/>
        </pc:sldMkLst>
        <pc:graphicFrameChg chg="mod">
          <ac:chgData name="McKane, Jeanne" userId="ccaae3d9-a257-43fb-bdc8-036ccece4828" providerId="ADAL" clId="{C9B09330-97A6-4A87-9B86-058B0C8C0478}" dt="2024-07-15T19:13:09.640" v="12" actId="962"/>
          <ac:graphicFrameMkLst>
            <pc:docMk/>
            <pc:sldMk cId="2945470954" sldId="1593"/>
            <ac:graphicFrameMk id="7" creationId="{926FC09C-70B4-AF04-6C66-58952226A32C}"/>
          </ac:graphicFrameMkLst>
        </pc:graphicFrameChg>
      </pc:sldChg>
      <pc:sldChg chg="modSp">
        <pc:chgData name="McKane, Jeanne" userId="ccaae3d9-a257-43fb-bdc8-036ccece4828" providerId="ADAL" clId="{C9B09330-97A6-4A87-9B86-058B0C8C0478}" dt="2024-07-15T19:13:27.747" v="14" actId="962"/>
        <pc:sldMkLst>
          <pc:docMk/>
          <pc:sldMk cId="939643316" sldId="1594"/>
        </pc:sldMkLst>
        <pc:graphicFrameChg chg="mod">
          <ac:chgData name="McKane, Jeanne" userId="ccaae3d9-a257-43fb-bdc8-036ccece4828" providerId="ADAL" clId="{C9B09330-97A6-4A87-9B86-058B0C8C0478}" dt="2024-07-15T19:13:27.747" v="14" actId="962"/>
          <ac:graphicFrameMkLst>
            <pc:docMk/>
            <pc:sldMk cId="939643316" sldId="1594"/>
            <ac:graphicFrameMk id="7" creationId="{51ECBCC7-E64A-4CF9-B906-3FCA558C22CE}"/>
          </ac:graphicFrameMkLst>
        </pc:graphicFrameChg>
      </pc:sldChg>
      <pc:sldChg chg="modSp">
        <pc:chgData name="McKane, Jeanne" userId="ccaae3d9-a257-43fb-bdc8-036ccece4828" providerId="ADAL" clId="{C9B09330-97A6-4A87-9B86-058B0C8C0478}" dt="2024-07-15T19:13:51.231" v="16" actId="962"/>
        <pc:sldMkLst>
          <pc:docMk/>
          <pc:sldMk cId="2558086017" sldId="1595"/>
        </pc:sldMkLst>
        <pc:graphicFrameChg chg="mod">
          <ac:chgData name="McKane, Jeanne" userId="ccaae3d9-a257-43fb-bdc8-036ccece4828" providerId="ADAL" clId="{C9B09330-97A6-4A87-9B86-058B0C8C0478}" dt="2024-07-15T19:13:51.231" v="16" actId="962"/>
          <ac:graphicFrameMkLst>
            <pc:docMk/>
            <pc:sldMk cId="2558086017" sldId="1595"/>
            <ac:graphicFrameMk id="13" creationId="{B5953BF0-8474-615B-2197-34B594E5AD38}"/>
          </ac:graphicFrameMkLst>
        </pc:graphicFrameChg>
      </pc:sldChg>
    </pc:docChg>
  </pc:docChgLst>
  <pc:docChgLst>
    <pc:chgData name="Gnanalingam, Aasha" userId="e998668a-8e67-4039-9efc-c8b62c418ad0" providerId="ADAL" clId="{89F91A2B-153A-4690-845B-56E066CF61A8}"/>
    <pc:docChg chg="undo custSel addSld delSld modSld">
      <pc:chgData name="Gnanalingam, Aasha" userId="e998668a-8e67-4039-9efc-c8b62c418ad0" providerId="ADAL" clId="{89F91A2B-153A-4690-845B-56E066CF61A8}" dt="2024-06-27T18:14:17.076" v="2297" actId="20577"/>
      <pc:docMkLst>
        <pc:docMk/>
      </pc:docMkLst>
      <pc:sldChg chg="modSp mod modCm">
        <pc:chgData name="Gnanalingam, Aasha" userId="e998668a-8e67-4039-9efc-c8b62c418ad0" providerId="ADAL" clId="{89F91A2B-153A-4690-845B-56E066CF61A8}" dt="2024-06-17T19:32:48.943" v="1772"/>
        <pc:sldMkLst>
          <pc:docMk/>
          <pc:sldMk cId="1255948979" sldId="430"/>
        </pc:sldMkLst>
        <pc:spChg chg="mod">
          <ac:chgData name="Gnanalingam, Aasha" userId="e998668a-8e67-4039-9efc-c8b62c418ad0" providerId="ADAL" clId="{89F91A2B-153A-4690-845B-56E066CF61A8}" dt="2024-06-17T18:05:33.282" v="1676"/>
          <ac:spMkLst>
            <pc:docMk/>
            <pc:sldMk cId="1255948979" sldId="430"/>
            <ac:spMk id="6" creationId="{A72CCEE2-CE36-6394-AD29-CA3E0EF36889}"/>
          </ac:spMkLst>
        </pc:spChg>
        <pc:graphicFrameChg chg="mod">
          <ac:chgData name="Gnanalingam, Aasha" userId="e998668a-8e67-4039-9efc-c8b62c418ad0" providerId="ADAL" clId="{89F91A2B-153A-4690-845B-56E066CF61A8}" dt="2024-06-06T20:27:00.794" v="1578"/>
          <ac:graphicFrameMkLst>
            <pc:docMk/>
            <pc:sldMk cId="1255948979" sldId="430"/>
            <ac:graphicFrameMk id="5" creationId="{395293F4-86A1-12C0-134A-C61571584384}"/>
          </ac:graphicFrameMkLst>
        </pc:graphicFrameChg>
        <pc:extLst>
          <p:ext xmlns:p="http://schemas.openxmlformats.org/presentationml/2006/main" uri="{D6D511B9-2390-475A-947B-AFAB55BFBCF1}">
            <pc226:cmChg xmlns:pc226="http://schemas.microsoft.com/office/powerpoint/2022/06/main/command" chg="mod">
              <pc226:chgData name="Gnanalingam, Aasha" userId="e998668a-8e67-4039-9efc-c8b62c418ad0" providerId="ADAL" clId="{89F91A2B-153A-4690-845B-56E066CF61A8}" dt="2024-06-17T19:32:48.943" v="1772"/>
              <pc2:cmMkLst xmlns:pc2="http://schemas.microsoft.com/office/powerpoint/2019/9/main/command">
                <pc:docMk/>
                <pc:sldMk cId="1255948979" sldId="430"/>
                <pc2:cmMk id="{75CD0A0B-EE06-4806-AD62-6E9324983E6C}"/>
              </pc2:cmMkLst>
              <pc226:cmRplyChg chg="add">
                <pc226:chgData name="Gnanalingam, Aasha" userId="e998668a-8e67-4039-9efc-c8b62c418ad0" providerId="ADAL" clId="{89F91A2B-153A-4690-845B-56E066CF61A8}" dt="2024-06-17T19:32:43.856" v="1771"/>
                <pc2:cmRplyMkLst xmlns:pc2="http://schemas.microsoft.com/office/powerpoint/2019/9/main/command">
                  <pc:docMk/>
                  <pc:sldMk cId="1255948979" sldId="430"/>
                  <pc2:cmMk id="{75CD0A0B-EE06-4806-AD62-6E9324983E6C}"/>
                  <pc2:cmRplyMk id="{AF22EBA7-CBB1-4EE8-8665-C1DB728C9C7D}"/>
                </pc2:cmRplyMkLst>
              </pc226:cmRplyChg>
            </pc226:cmChg>
            <pc226:cmChg xmlns:pc226="http://schemas.microsoft.com/office/powerpoint/2022/06/main/command" chg="mod">
              <pc226:chgData name="Gnanalingam, Aasha" userId="e998668a-8e67-4039-9efc-c8b62c418ad0" providerId="ADAL" clId="{89F91A2B-153A-4690-845B-56E066CF61A8}" dt="2024-06-06T19:53:00.321" v="1403"/>
              <pc2:cmMkLst xmlns:pc2="http://schemas.microsoft.com/office/powerpoint/2019/9/main/command">
                <pc:docMk/>
                <pc:sldMk cId="1255948979" sldId="430"/>
                <pc2:cmMk id="{96ED3C27-888E-46C3-8F47-D1D115CD0D00}"/>
              </pc2:cmMkLst>
            </pc226:cmChg>
            <pc226:cmChg xmlns:pc226="http://schemas.microsoft.com/office/powerpoint/2022/06/main/command" chg="mod">
              <pc226:chgData name="Gnanalingam, Aasha" userId="e998668a-8e67-4039-9efc-c8b62c418ad0" providerId="ADAL" clId="{89F91A2B-153A-4690-845B-56E066CF61A8}" dt="2024-06-06T19:52:48.739" v="1402"/>
              <pc2:cmMkLst xmlns:pc2="http://schemas.microsoft.com/office/powerpoint/2019/9/main/command">
                <pc:docMk/>
                <pc:sldMk cId="1255948979" sldId="430"/>
                <pc2:cmMk id="{C4460232-1E85-4B45-8122-F1910254B466}"/>
              </pc2:cmMkLst>
            </pc226:cmChg>
            <pc226:cmChg xmlns:pc226="http://schemas.microsoft.com/office/powerpoint/2022/06/main/command" chg="mod">
              <pc226:chgData name="Gnanalingam, Aasha" userId="e998668a-8e67-4039-9efc-c8b62c418ad0" providerId="ADAL" clId="{89F91A2B-153A-4690-845B-56E066CF61A8}" dt="2024-06-17T18:05:33.282" v="1676"/>
              <pc2:cmMkLst xmlns:pc2="http://schemas.microsoft.com/office/powerpoint/2019/9/main/command">
                <pc:docMk/>
                <pc:sldMk cId="1255948979" sldId="430"/>
                <pc2:cmMk id="{F68BC458-CBC3-47EB-A572-3574BB25D9A1}"/>
              </pc2:cmMkLst>
            </pc226:cmChg>
          </p:ext>
        </pc:extLst>
      </pc:sldChg>
      <pc:sldChg chg="modSp mod addCm modCm">
        <pc:chgData name="Gnanalingam, Aasha" userId="e998668a-8e67-4039-9efc-c8b62c418ad0" providerId="ADAL" clId="{89F91A2B-153A-4690-845B-56E066CF61A8}" dt="2024-06-25T15:17:03.693" v="2145"/>
        <pc:sldMkLst>
          <pc:docMk/>
          <pc:sldMk cId="3428614473" sldId="433"/>
        </pc:sldMkLst>
        <pc:spChg chg="mod">
          <ac:chgData name="Gnanalingam, Aasha" userId="e998668a-8e67-4039-9efc-c8b62c418ad0" providerId="ADAL" clId="{89F91A2B-153A-4690-845B-56E066CF61A8}" dt="2024-06-17T19:38:35.253" v="1816" actId="20577"/>
          <ac:spMkLst>
            <pc:docMk/>
            <pc:sldMk cId="3428614473" sldId="433"/>
            <ac:spMk id="2" creationId="{82309490-1E0F-32E5-5F7A-A321EEF5A8E9}"/>
          </ac:spMkLst>
        </pc:spChg>
        <pc:spChg chg="mod">
          <ac:chgData name="Gnanalingam, Aasha" userId="e998668a-8e67-4039-9efc-c8b62c418ad0" providerId="ADAL" clId="{89F91A2B-153A-4690-845B-56E066CF61A8}" dt="2024-06-25T15:16:36.268" v="2143"/>
          <ac:spMkLst>
            <pc:docMk/>
            <pc:sldMk cId="3428614473" sldId="433"/>
            <ac:spMk id="8" creationId="{A1F348AD-D581-E432-F895-938605C0CDDE}"/>
          </ac:spMkLst>
        </pc:spChg>
        <pc:spChg chg="mod">
          <ac:chgData name="Gnanalingam, Aasha" userId="e998668a-8e67-4039-9efc-c8b62c418ad0" providerId="ADAL" clId="{89F91A2B-153A-4690-845B-56E066CF61A8}" dt="2024-06-17T19:40:15.676" v="1825" actId="20577"/>
          <ac:spMkLst>
            <pc:docMk/>
            <pc:sldMk cId="3428614473" sldId="433"/>
            <ac:spMk id="9" creationId="{D314E0A0-2A4A-8C1E-B23D-955CACD89535}"/>
          </ac:spMkLst>
        </pc:spChg>
        <pc:graphicFrameChg chg="mod">
          <ac:chgData name="Gnanalingam, Aasha" userId="e998668a-8e67-4039-9efc-c8b62c418ad0" providerId="ADAL" clId="{89F91A2B-153A-4690-845B-56E066CF61A8}" dt="2024-06-06T20:27:06.339" v="1579"/>
          <ac:graphicFrameMkLst>
            <pc:docMk/>
            <pc:sldMk cId="3428614473" sldId="433"/>
            <ac:graphicFrameMk id="7" creationId="{51ECBCC7-E64A-4CF9-B906-3FCA558C22CE}"/>
          </ac:graphicFrameMkLst>
        </pc:graphicFrameChg>
        <pc:extLst>
          <p:ext xmlns:p="http://schemas.openxmlformats.org/presentationml/2006/main" uri="{D6D511B9-2390-475A-947B-AFAB55BFBCF1}">
            <pc226:cmChg xmlns:pc226="http://schemas.microsoft.com/office/powerpoint/2022/06/main/command" chg="mod">
              <pc226:chgData name="Gnanalingam, Aasha" userId="e998668a-8e67-4039-9efc-c8b62c418ad0" providerId="ADAL" clId="{89F91A2B-153A-4690-845B-56E066CF61A8}" dt="2024-06-17T19:38:49.791" v="1818"/>
              <pc2:cmMkLst xmlns:pc2="http://schemas.microsoft.com/office/powerpoint/2019/9/main/command">
                <pc:docMk/>
                <pc:sldMk cId="3428614473" sldId="433"/>
                <pc2:cmMk id="{2C401916-9E76-40C0-A96B-1447883CE863}"/>
              </pc2:cmMkLst>
              <pc226:cmRplyChg chg="add">
                <pc226:chgData name="Gnanalingam, Aasha" userId="e998668a-8e67-4039-9efc-c8b62c418ad0" providerId="ADAL" clId="{89F91A2B-153A-4690-845B-56E066CF61A8}" dt="2024-06-17T19:38:48.488" v="1817"/>
                <pc2:cmRplyMkLst xmlns:pc2="http://schemas.microsoft.com/office/powerpoint/2019/9/main/command">
                  <pc:docMk/>
                  <pc:sldMk cId="3428614473" sldId="433"/>
                  <pc2:cmMk id="{2C401916-9E76-40C0-A96B-1447883CE863}"/>
                  <pc2:cmRplyMk id="{34AB423D-8A7C-40A9-A7F2-C4664A52B482}"/>
                </pc2:cmRplyMkLst>
              </pc226:cmRplyChg>
            </pc226:cmChg>
            <pc226:cmChg xmlns:pc226="http://schemas.microsoft.com/office/powerpoint/2022/06/main/command" chg="mod">
              <pc226:chgData name="Gnanalingam, Aasha" userId="e998668a-8e67-4039-9efc-c8b62c418ad0" providerId="ADAL" clId="{89F91A2B-153A-4690-845B-56E066CF61A8}" dt="2024-06-17T20:25:58.415" v="1908"/>
              <pc2:cmMkLst xmlns:pc2="http://schemas.microsoft.com/office/powerpoint/2019/9/main/command">
                <pc:docMk/>
                <pc:sldMk cId="3428614473" sldId="433"/>
                <pc2:cmMk id="{EAFB836E-579B-4748-AFBF-4FADC15EE0CC}"/>
              </pc2:cmMkLst>
              <pc226:cmRplyChg chg="add">
                <pc226:chgData name="Gnanalingam, Aasha" userId="e998668a-8e67-4039-9efc-c8b62c418ad0" providerId="ADAL" clId="{89F91A2B-153A-4690-845B-56E066CF61A8}" dt="2024-06-17T20:25:57.062" v="1907"/>
                <pc2:cmRplyMkLst xmlns:pc2="http://schemas.microsoft.com/office/powerpoint/2019/9/main/command">
                  <pc:docMk/>
                  <pc:sldMk cId="3428614473" sldId="433"/>
                  <pc2:cmMk id="{EAFB836E-579B-4748-AFBF-4FADC15EE0CC}"/>
                  <pc2:cmRplyMk id="{2225253F-EC29-4122-8404-0684A63AA4AC}"/>
                </pc2:cmRplyMkLst>
              </pc226:cmRplyChg>
            </pc226:cmChg>
            <pc226:cmChg xmlns:pc226="http://schemas.microsoft.com/office/powerpoint/2022/06/main/command" chg="mod">
              <pc226:chgData name="Gnanalingam, Aasha" userId="e998668a-8e67-4039-9efc-c8b62c418ad0" providerId="ADAL" clId="{89F91A2B-153A-4690-845B-56E066CF61A8}" dt="2024-06-17T19:39:15.892" v="1820"/>
              <pc2:cmMkLst xmlns:pc2="http://schemas.microsoft.com/office/powerpoint/2019/9/main/command">
                <pc:docMk/>
                <pc:sldMk cId="3428614473" sldId="433"/>
                <pc2:cmMk id="{081C0C73-0EEF-4875-851E-F2D84623AB71}"/>
              </pc2:cmMkLst>
              <pc226:cmRplyChg chg="add">
                <pc226:chgData name="Gnanalingam, Aasha" userId="e998668a-8e67-4039-9efc-c8b62c418ad0" providerId="ADAL" clId="{89F91A2B-153A-4690-845B-56E066CF61A8}" dt="2024-06-17T19:39:10.019" v="1819"/>
                <pc2:cmRplyMkLst xmlns:pc2="http://schemas.microsoft.com/office/powerpoint/2019/9/main/command">
                  <pc:docMk/>
                  <pc:sldMk cId="3428614473" sldId="433"/>
                  <pc2:cmMk id="{081C0C73-0EEF-4875-851E-F2D84623AB71}"/>
                  <pc2:cmRplyMk id="{5DBBE77F-5EE3-4BE2-A6A6-7AC80BD33071}"/>
                </pc2:cmRplyMkLst>
              </pc226:cmRplyChg>
            </pc226:cmChg>
            <pc226:cmChg xmlns:pc226="http://schemas.microsoft.com/office/powerpoint/2022/06/main/command" chg="mod">
              <pc226:chgData name="Gnanalingam, Aasha" userId="e998668a-8e67-4039-9efc-c8b62c418ad0" providerId="ADAL" clId="{89F91A2B-153A-4690-845B-56E066CF61A8}" dt="2024-06-25T15:17:03.693" v="2145"/>
              <pc2:cmMkLst xmlns:pc2="http://schemas.microsoft.com/office/powerpoint/2019/9/main/command">
                <pc:docMk/>
                <pc:sldMk cId="3428614473" sldId="433"/>
                <pc2:cmMk id="{0C8B87C5-4C9C-4D86-9AD4-9557458F8ECF}"/>
              </pc2:cmMkLst>
              <pc226:cmRplyChg chg="add">
                <pc226:chgData name="Gnanalingam, Aasha" userId="e998668a-8e67-4039-9efc-c8b62c418ad0" providerId="ADAL" clId="{89F91A2B-153A-4690-845B-56E066CF61A8}" dt="2024-06-25T15:16:49.350" v="2144"/>
                <pc2:cmRplyMkLst xmlns:pc2="http://schemas.microsoft.com/office/powerpoint/2019/9/main/command">
                  <pc:docMk/>
                  <pc:sldMk cId="3428614473" sldId="433"/>
                  <pc2:cmMk id="{0C8B87C5-4C9C-4D86-9AD4-9557458F8ECF}"/>
                  <pc2:cmRplyMk id="{AD5FEBD0-FAAF-467B-A123-08C78BCBF212}"/>
                </pc2:cmRplyMkLst>
              </pc226:cmRplyChg>
            </pc226:cmChg>
            <pc226:cmChg xmlns:pc226="http://schemas.microsoft.com/office/powerpoint/2022/06/main/command" chg="mod">
              <pc226:chgData name="Gnanalingam, Aasha" userId="e998668a-8e67-4039-9efc-c8b62c418ad0" providerId="ADAL" clId="{89F91A2B-153A-4690-845B-56E066CF61A8}" dt="2024-06-17T19:38:28.118" v="1807"/>
              <pc2:cmMkLst xmlns:pc2="http://schemas.microsoft.com/office/powerpoint/2019/9/main/command">
                <pc:docMk/>
                <pc:sldMk cId="3428614473" sldId="433"/>
                <pc2:cmMk id="{C09B25E0-F02C-40B1-8B5F-4094460BD986}"/>
              </pc2:cmMkLst>
            </pc226:cmChg>
            <pc226:cmChg xmlns:pc226="http://schemas.microsoft.com/office/powerpoint/2022/06/main/command" chg="add mod">
              <pc226:chgData name="Gnanalingam, Aasha" userId="e998668a-8e67-4039-9efc-c8b62c418ad0" providerId="ADAL" clId="{89F91A2B-153A-4690-845B-56E066CF61A8}" dt="2024-06-17T21:28:08.479" v="1913"/>
              <pc2:cmMkLst xmlns:pc2="http://schemas.microsoft.com/office/powerpoint/2019/9/main/command">
                <pc:docMk/>
                <pc:sldMk cId="3428614473" sldId="433"/>
                <pc2:cmMk id="{0D220DE2-CA98-462A-A0F1-A7E2B8412E93}"/>
              </pc2:cmMkLst>
            </pc226:cmChg>
            <pc226:cmChg xmlns:pc226="http://schemas.microsoft.com/office/powerpoint/2022/06/main/command" chg="mod">
              <pc226:chgData name="Gnanalingam, Aasha" userId="e998668a-8e67-4039-9efc-c8b62c418ad0" providerId="ADAL" clId="{89F91A2B-153A-4690-845B-56E066CF61A8}" dt="2024-06-17T19:39:31.542" v="1822"/>
              <pc2:cmMkLst xmlns:pc2="http://schemas.microsoft.com/office/powerpoint/2019/9/main/command">
                <pc:docMk/>
                <pc:sldMk cId="3428614473" sldId="433"/>
                <pc2:cmMk id="{88C528E9-4E3B-461C-A25F-75B770FD0D9D}"/>
              </pc2:cmMkLst>
              <pc226:cmRplyChg chg="add">
                <pc226:chgData name="Gnanalingam, Aasha" userId="e998668a-8e67-4039-9efc-c8b62c418ad0" providerId="ADAL" clId="{89F91A2B-153A-4690-845B-56E066CF61A8}" dt="2024-06-17T19:39:29.994" v="1821"/>
                <pc2:cmRplyMkLst xmlns:pc2="http://schemas.microsoft.com/office/powerpoint/2019/9/main/command">
                  <pc:docMk/>
                  <pc:sldMk cId="3428614473" sldId="433"/>
                  <pc2:cmMk id="{88C528E9-4E3B-461C-A25F-75B770FD0D9D}"/>
                  <pc2:cmRplyMk id="{7FAFE5BB-426D-4864-9332-6C79F545B2DB}"/>
                </pc2:cmRplyMkLst>
              </pc226:cmRplyChg>
            </pc226:cmChg>
          </p:ext>
        </pc:extLst>
      </pc:sldChg>
      <pc:sldChg chg="modSp mod addCm modCm">
        <pc:chgData name="Gnanalingam, Aasha" userId="e998668a-8e67-4039-9efc-c8b62c418ad0" providerId="ADAL" clId="{89F91A2B-153A-4690-845B-56E066CF61A8}" dt="2024-06-18T17:55:48.508" v="1914"/>
        <pc:sldMkLst>
          <pc:docMk/>
          <pc:sldMk cId="1150432053" sldId="435"/>
        </pc:sldMkLst>
        <pc:spChg chg="mod">
          <ac:chgData name="Gnanalingam, Aasha" userId="e998668a-8e67-4039-9efc-c8b62c418ad0" providerId="ADAL" clId="{89F91A2B-153A-4690-845B-56E066CF61A8}" dt="2024-06-17T20:02:45.753" v="1874" actId="20577"/>
          <ac:spMkLst>
            <pc:docMk/>
            <pc:sldMk cId="1150432053" sldId="435"/>
            <ac:spMk id="8" creationId="{DA5B0517-1A69-B917-D7C1-9661865F357A}"/>
          </ac:spMkLst>
        </pc:spChg>
        <pc:graphicFrameChg chg="mod">
          <ac:chgData name="Gnanalingam, Aasha" userId="e998668a-8e67-4039-9efc-c8b62c418ad0" providerId="ADAL" clId="{89F91A2B-153A-4690-845B-56E066CF61A8}" dt="2024-06-06T20:27:13.613" v="1580"/>
          <ac:graphicFrameMkLst>
            <pc:docMk/>
            <pc:sldMk cId="1150432053" sldId="435"/>
            <ac:graphicFrameMk id="7" creationId="{20D1D42F-5FFE-16FE-2BD8-A771ACD72F67}"/>
          </ac:graphicFrameMkLst>
        </pc:graphicFrameChg>
        <pc:extLst>
          <p:ext xmlns:p="http://schemas.openxmlformats.org/presentationml/2006/main" uri="{D6D511B9-2390-475A-947B-AFAB55BFBCF1}">
            <pc226:cmChg xmlns:pc226="http://schemas.microsoft.com/office/powerpoint/2022/06/main/command" chg="">
              <pc226:chgData name="Gnanalingam, Aasha" userId="e998668a-8e67-4039-9efc-c8b62c418ad0" providerId="ADAL" clId="{89F91A2B-153A-4690-845B-56E066CF61A8}" dt="2024-06-18T17:55:48.508" v="1914"/>
              <pc2:cmMkLst xmlns:pc2="http://schemas.microsoft.com/office/powerpoint/2019/9/main/command">
                <pc:docMk/>
                <pc:sldMk cId="1150432053" sldId="435"/>
                <pc2:cmMk id="{BAB03A13-A706-408D-9340-A036EEA6D8EB}"/>
              </pc2:cmMkLst>
              <pc226:cmRplyChg chg="add">
                <pc226:chgData name="Gnanalingam, Aasha" userId="e998668a-8e67-4039-9efc-c8b62c418ad0" providerId="ADAL" clId="{89F91A2B-153A-4690-845B-56E066CF61A8}" dt="2024-06-17T20:05:21.287" v="1877"/>
                <pc2:cmRplyMkLst xmlns:pc2="http://schemas.microsoft.com/office/powerpoint/2019/9/main/command">
                  <pc:docMk/>
                  <pc:sldMk cId="1150432053" sldId="435"/>
                  <pc2:cmMk id="{BAB03A13-A706-408D-9340-A036EEA6D8EB}"/>
                  <pc2:cmRplyMk id="{21CA9239-5E0B-4D2C-84C6-CDBDF01D2714}"/>
                </pc2:cmRplyMkLst>
              </pc226:cmRplyChg>
              <pc226:cmRplyChg chg="mod modRxn">
                <pc226:chgData name="Gnanalingam, Aasha" userId="e998668a-8e67-4039-9efc-c8b62c418ad0" providerId="ADAL" clId="{89F91A2B-153A-4690-845B-56E066CF61A8}" dt="2024-06-18T17:55:48.508" v="1914"/>
                <pc2:cmRplyMkLst xmlns:pc2="http://schemas.microsoft.com/office/powerpoint/2019/9/main/command">
                  <pc:docMk/>
                  <pc:sldMk cId="1150432053" sldId="435"/>
                  <pc2:cmMk id="{BAB03A13-A706-408D-9340-A036EEA6D8EB}"/>
                  <pc2:cmRplyMk id="{7BE96C6D-0C5E-4F8E-970C-73561C958EC5}"/>
                </pc2:cmRplyMkLst>
              </pc226:cmRplyChg>
            </pc226:cmChg>
            <pc226:cmChg xmlns:pc226="http://schemas.microsoft.com/office/powerpoint/2022/06/main/command" chg="mod">
              <pc226:chgData name="Gnanalingam, Aasha" userId="e998668a-8e67-4039-9efc-c8b62c418ad0" providerId="ADAL" clId="{89F91A2B-153A-4690-845B-56E066CF61A8}" dt="2024-06-17T20:02:45.753" v="1874" actId="20577"/>
              <pc2:cmMkLst xmlns:pc2="http://schemas.microsoft.com/office/powerpoint/2019/9/main/command">
                <pc:docMk/>
                <pc:sldMk cId="1150432053" sldId="435"/>
                <pc2:cmMk id="{87F6E935-EA57-41C4-AA24-AB68F6B40F4E}"/>
              </pc2:cmMkLst>
              <pc226:cmRplyChg chg="add">
                <pc226:chgData name="Gnanalingam, Aasha" userId="e998668a-8e67-4039-9efc-c8b62c418ad0" providerId="ADAL" clId="{89F91A2B-153A-4690-845B-56E066CF61A8}" dt="2024-06-17T20:02:25.693" v="1838"/>
                <pc2:cmRplyMkLst xmlns:pc2="http://schemas.microsoft.com/office/powerpoint/2019/9/main/command">
                  <pc:docMk/>
                  <pc:sldMk cId="1150432053" sldId="435"/>
                  <pc2:cmMk id="{87F6E935-EA57-41C4-AA24-AB68F6B40F4E}"/>
                  <pc2:cmRplyMk id="{A70D5D4D-7B66-4326-BD84-208F3085FED6}"/>
                </pc2:cmRplyMkLst>
              </pc226:cmRplyChg>
            </pc226:cmChg>
            <pc226:cmChg xmlns:pc226="http://schemas.microsoft.com/office/powerpoint/2022/06/main/command" chg="mod">
              <pc226:chgData name="Gnanalingam, Aasha" userId="e998668a-8e67-4039-9efc-c8b62c418ad0" providerId="ADAL" clId="{89F91A2B-153A-4690-845B-56E066CF61A8}" dt="2024-06-17T20:02:58.297" v="1876"/>
              <pc2:cmMkLst xmlns:pc2="http://schemas.microsoft.com/office/powerpoint/2019/9/main/command">
                <pc:docMk/>
                <pc:sldMk cId="1150432053" sldId="435"/>
                <pc2:cmMk id="{C1747A36-EBD3-4E02-A84D-9FAF3CB9D11F}"/>
              </pc2:cmMkLst>
              <pc226:cmRplyChg chg="add">
                <pc226:chgData name="Gnanalingam, Aasha" userId="e998668a-8e67-4039-9efc-c8b62c418ad0" providerId="ADAL" clId="{89F91A2B-153A-4690-845B-56E066CF61A8}" dt="2024-06-17T20:02:56.751" v="1875"/>
                <pc2:cmRplyMkLst xmlns:pc2="http://schemas.microsoft.com/office/powerpoint/2019/9/main/command">
                  <pc:docMk/>
                  <pc:sldMk cId="1150432053" sldId="435"/>
                  <pc2:cmMk id="{C1747A36-EBD3-4E02-A84D-9FAF3CB9D11F}"/>
                  <pc2:cmRplyMk id="{5F8741F3-E3BD-4591-AEAB-A94061428208}"/>
                </pc2:cmRplyMkLst>
              </pc226:cmRplyChg>
            </pc226:cmChg>
            <pc226:cmChg xmlns:pc226="http://schemas.microsoft.com/office/powerpoint/2022/06/main/command" chg="mod">
              <pc226:chgData name="Gnanalingam, Aasha" userId="e998668a-8e67-4039-9efc-c8b62c418ad0" providerId="ADAL" clId="{89F91A2B-153A-4690-845B-56E066CF61A8}" dt="2024-06-12T13:42:58.991" v="1608"/>
              <pc2:cmMkLst xmlns:pc2="http://schemas.microsoft.com/office/powerpoint/2019/9/main/command">
                <pc:docMk/>
                <pc:sldMk cId="1150432053" sldId="435"/>
                <pc2:cmMk id="{03896D78-5BA8-4BC0-BC4A-E0E1CCDFE20C}"/>
              </pc2:cmMkLst>
            </pc226:cmChg>
            <pc226:cmChg xmlns:pc226="http://schemas.microsoft.com/office/powerpoint/2022/06/main/command" chg="add mod">
              <pc226:chgData name="Gnanalingam, Aasha" userId="e998668a-8e67-4039-9efc-c8b62c418ad0" providerId="ADAL" clId="{89F91A2B-153A-4690-845B-56E066CF61A8}" dt="2024-06-06T19:56:16.577" v="1420"/>
              <pc2:cmMkLst xmlns:pc2="http://schemas.microsoft.com/office/powerpoint/2019/9/main/command">
                <pc:docMk/>
                <pc:sldMk cId="1150432053" sldId="435"/>
                <pc2:cmMk id="{0B7C31BA-573A-445A-885B-7DCABD5B316C}"/>
              </pc2:cmMkLst>
              <pc226:cmRplyChg chg="add">
                <pc226:chgData name="Gnanalingam, Aasha" userId="e998668a-8e67-4039-9efc-c8b62c418ad0" providerId="ADAL" clId="{89F91A2B-153A-4690-845B-56E066CF61A8}" dt="2024-06-06T17:18:37.696" v="33"/>
                <pc2:cmRplyMkLst xmlns:pc2="http://schemas.microsoft.com/office/powerpoint/2019/9/main/command">
                  <pc:docMk/>
                  <pc:sldMk cId="1150432053" sldId="435"/>
                  <pc2:cmMk id="{0B7C31BA-573A-445A-885B-7DCABD5B316C}"/>
                  <pc2:cmRplyMk id="{41C6221A-E599-48E9-9BB2-5D2DB8C03283}"/>
                </pc2:cmRplyMkLst>
              </pc226:cmRplyChg>
              <pc226:cmRplyChg chg="add">
                <pc226:chgData name="Gnanalingam, Aasha" userId="e998668a-8e67-4039-9efc-c8b62c418ad0" providerId="ADAL" clId="{89F91A2B-153A-4690-845B-56E066CF61A8}" dt="2024-06-06T17:20:49.407" v="34"/>
                <pc2:cmRplyMkLst xmlns:pc2="http://schemas.microsoft.com/office/powerpoint/2019/9/main/command">
                  <pc:docMk/>
                  <pc:sldMk cId="1150432053" sldId="435"/>
                  <pc2:cmMk id="{0B7C31BA-573A-445A-885B-7DCABD5B316C}"/>
                  <pc2:cmRplyMk id="{FA412B5D-91B1-41DA-8194-C1560F0F1836}"/>
                </pc2:cmRplyMkLst>
              </pc226:cmRplyChg>
            </pc226:cmChg>
            <pc226:cmChg xmlns:pc226="http://schemas.microsoft.com/office/powerpoint/2022/06/main/command" chg="mod modRxn">
              <pc226:chgData name="Gnanalingam, Aasha" userId="e998668a-8e67-4039-9efc-c8b62c418ad0" providerId="ADAL" clId="{89F91A2B-153A-4690-845B-56E066CF61A8}" dt="2024-06-06T19:56:11.726" v="1419"/>
              <pc2:cmMkLst xmlns:pc2="http://schemas.microsoft.com/office/powerpoint/2019/9/main/command">
                <pc:docMk/>
                <pc:sldMk cId="1150432053" sldId="435"/>
                <pc2:cmMk id="{A0E11EE7-73F1-4434-905E-5C6A38B56E40}"/>
              </pc2:cmMkLst>
            </pc226:cmChg>
          </p:ext>
        </pc:extLst>
      </pc:sldChg>
      <pc:sldChg chg="modSp mod modCm">
        <pc:chgData name="Gnanalingam, Aasha" userId="e998668a-8e67-4039-9efc-c8b62c418ad0" providerId="ADAL" clId="{89F91A2B-153A-4690-845B-56E066CF61A8}" dt="2024-06-25T15:17:49.197" v="2149"/>
        <pc:sldMkLst>
          <pc:docMk/>
          <pc:sldMk cId="1984173338" sldId="438"/>
        </pc:sldMkLst>
        <pc:spChg chg="mod">
          <ac:chgData name="Gnanalingam, Aasha" userId="e998668a-8e67-4039-9efc-c8b62c418ad0" providerId="ADAL" clId="{89F91A2B-153A-4690-845B-56E066CF61A8}" dt="2024-06-17T18:05:38.651" v="1677"/>
          <ac:spMkLst>
            <pc:docMk/>
            <pc:sldMk cId="1984173338" sldId="438"/>
            <ac:spMk id="9" creationId="{617E35EE-F4DB-BB8C-857E-A3817F704E89}"/>
          </ac:spMkLst>
        </pc:spChg>
        <pc:graphicFrameChg chg="mod">
          <ac:chgData name="Gnanalingam, Aasha" userId="e998668a-8e67-4039-9efc-c8b62c418ad0" providerId="ADAL" clId="{89F91A2B-153A-4690-845B-56E066CF61A8}" dt="2024-06-17T19:34:42.840" v="1804"/>
          <ac:graphicFrameMkLst>
            <pc:docMk/>
            <pc:sldMk cId="1984173338" sldId="438"/>
            <ac:graphicFrameMk id="7" creationId="{926FC09C-70B4-AF04-6C66-58952226A32C}"/>
          </ac:graphicFrameMkLst>
        </pc:graphicFrameChg>
        <pc:extLst>
          <p:ext xmlns:p="http://schemas.openxmlformats.org/presentationml/2006/main" uri="{D6D511B9-2390-475A-947B-AFAB55BFBCF1}">
            <pc226:cmChg xmlns:pc226="http://schemas.microsoft.com/office/powerpoint/2022/06/main/command" chg="mod">
              <pc226:chgData name="Gnanalingam, Aasha" userId="e998668a-8e67-4039-9efc-c8b62c418ad0" providerId="ADAL" clId="{89F91A2B-153A-4690-845B-56E066CF61A8}" dt="2024-06-17T19:33:06.881" v="1774"/>
              <pc2:cmMkLst xmlns:pc2="http://schemas.microsoft.com/office/powerpoint/2019/9/main/command">
                <pc:docMk/>
                <pc:sldMk cId="1984173338" sldId="438"/>
                <pc2:cmMk id="{408FAF08-5010-451D-9F68-CD6BEFEE46A0}"/>
              </pc2:cmMkLst>
              <pc226:cmRplyChg chg="add">
                <pc226:chgData name="Gnanalingam, Aasha" userId="e998668a-8e67-4039-9efc-c8b62c418ad0" providerId="ADAL" clId="{89F91A2B-153A-4690-845B-56E066CF61A8}" dt="2024-06-17T19:33:05.542" v="1773"/>
                <pc2:cmRplyMkLst xmlns:pc2="http://schemas.microsoft.com/office/powerpoint/2019/9/main/command">
                  <pc:docMk/>
                  <pc:sldMk cId="1984173338" sldId="438"/>
                  <pc2:cmMk id="{408FAF08-5010-451D-9F68-CD6BEFEE46A0}"/>
                  <pc2:cmRplyMk id="{1285112B-ACEC-44E0-A805-997BAA8129B9}"/>
                </pc2:cmRplyMkLst>
              </pc226:cmRplyChg>
            </pc226:cmChg>
            <pc226:cmChg xmlns:pc226="http://schemas.microsoft.com/office/powerpoint/2022/06/main/command" chg="mod">
              <pc226:chgData name="Gnanalingam, Aasha" userId="e998668a-8e67-4039-9efc-c8b62c418ad0" providerId="ADAL" clId="{89F91A2B-153A-4690-845B-56E066CF61A8}" dt="2024-06-17T18:05:38.651" v="1677"/>
              <pc2:cmMkLst xmlns:pc2="http://schemas.microsoft.com/office/powerpoint/2019/9/main/command">
                <pc:docMk/>
                <pc:sldMk cId="1984173338" sldId="438"/>
                <pc2:cmMk id="{AF1EED09-8128-4710-A795-FE470E3ADC2A}"/>
              </pc2:cmMkLst>
            </pc226:cmChg>
            <pc226:cmChg xmlns:pc226="http://schemas.microsoft.com/office/powerpoint/2022/06/main/command" chg="mod">
              <pc226:chgData name="Gnanalingam, Aasha" userId="e998668a-8e67-4039-9efc-c8b62c418ad0" providerId="ADAL" clId="{89F91A2B-153A-4690-845B-56E066CF61A8}" dt="2024-06-17T18:05:38.651" v="1677"/>
              <pc2:cmMkLst xmlns:pc2="http://schemas.microsoft.com/office/powerpoint/2019/9/main/command">
                <pc:docMk/>
                <pc:sldMk cId="1984173338" sldId="438"/>
                <pc2:cmMk id="{45D5BA0C-E1DC-4FA6-A9DC-5BED4BF1C273}"/>
              </pc2:cmMkLst>
              <pc226:cmRplyChg chg="add">
                <pc226:chgData name="Gnanalingam, Aasha" userId="e998668a-8e67-4039-9efc-c8b62c418ad0" providerId="ADAL" clId="{89F91A2B-153A-4690-845B-56E066CF61A8}" dt="2024-06-06T19:54:39.900" v="1409"/>
                <pc2:cmRplyMkLst xmlns:pc2="http://schemas.microsoft.com/office/powerpoint/2019/9/main/command">
                  <pc:docMk/>
                  <pc:sldMk cId="1984173338" sldId="438"/>
                  <pc2:cmMk id="{45D5BA0C-E1DC-4FA6-A9DC-5BED4BF1C273}"/>
                  <pc2:cmRplyMk id="{DC5A8FD4-DBD6-4D79-9C9A-D8B71F72558B}"/>
                </pc2:cmRplyMkLst>
              </pc226:cmRplyChg>
            </pc226:cmChg>
            <pc226:cmChg xmlns:pc226="http://schemas.microsoft.com/office/powerpoint/2022/06/main/command" chg="mod">
              <pc226:chgData name="Gnanalingam, Aasha" userId="e998668a-8e67-4039-9efc-c8b62c418ad0" providerId="ADAL" clId="{89F91A2B-153A-4690-845B-56E066CF61A8}" dt="2024-06-17T19:34:56.149" v="1806"/>
              <pc2:cmMkLst xmlns:pc2="http://schemas.microsoft.com/office/powerpoint/2019/9/main/command">
                <pc:docMk/>
                <pc:sldMk cId="1984173338" sldId="438"/>
                <pc2:cmMk id="{540E5332-9E11-4949-B336-6550F9D68BA2}"/>
              </pc2:cmMkLst>
              <pc226:cmRplyChg chg="add">
                <pc226:chgData name="Gnanalingam, Aasha" userId="e998668a-8e67-4039-9efc-c8b62c418ad0" providerId="ADAL" clId="{89F91A2B-153A-4690-845B-56E066CF61A8}" dt="2024-06-17T19:34:54.030" v="1805"/>
                <pc2:cmRplyMkLst xmlns:pc2="http://schemas.microsoft.com/office/powerpoint/2019/9/main/command">
                  <pc:docMk/>
                  <pc:sldMk cId="1984173338" sldId="438"/>
                  <pc2:cmMk id="{540E5332-9E11-4949-B336-6550F9D68BA2}"/>
                  <pc2:cmRplyMk id="{BB6623F4-BC6F-4D35-8984-309F03C76077}"/>
                </pc2:cmRplyMkLst>
              </pc226:cmRplyChg>
            </pc226:cmChg>
            <pc226:cmChg xmlns:pc226="http://schemas.microsoft.com/office/powerpoint/2022/06/main/command" chg="mod">
              <pc226:chgData name="Gnanalingam, Aasha" userId="e998668a-8e67-4039-9efc-c8b62c418ad0" providerId="ADAL" clId="{89F91A2B-153A-4690-845B-56E066CF61A8}" dt="2024-06-17T19:31:14.755" v="1770"/>
              <pc2:cmMkLst xmlns:pc2="http://schemas.microsoft.com/office/powerpoint/2019/9/main/command">
                <pc:docMk/>
                <pc:sldMk cId="1984173338" sldId="438"/>
                <pc2:cmMk id="{E9747495-F329-44F2-A08E-408033B4C5BE}"/>
              </pc2:cmMkLst>
              <pc226:cmRplyChg chg="add">
                <pc226:chgData name="Gnanalingam, Aasha" userId="e998668a-8e67-4039-9efc-c8b62c418ad0" providerId="ADAL" clId="{89F91A2B-153A-4690-845B-56E066CF61A8}" dt="2024-06-17T19:31:12.738" v="1769"/>
                <pc2:cmRplyMkLst xmlns:pc2="http://schemas.microsoft.com/office/powerpoint/2019/9/main/command">
                  <pc:docMk/>
                  <pc:sldMk cId="1984173338" sldId="438"/>
                  <pc2:cmMk id="{E9747495-F329-44F2-A08E-408033B4C5BE}"/>
                  <pc2:cmRplyMk id="{7E6201D0-A0D6-4536-BE90-19019D85DE2D}"/>
                </pc2:cmRplyMkLst>
              </pc226:cmRplyChg>
            </pc226:cmChg>
            <pc226:cmChg xmlns:pc226="http://schemas.microsoft.com/office/powerpoint/2022/06/main/command" chg="mod">
              <pc226:chgData name="Gnanalingam, Aasha" userId="e998668a-8e67-4039-9efc-c8b62c418ad0" providerId="ADAL" clId="{89F91A2B-153A-4690-845B-56E066CF61A8}" dt="2024-06-25T15:17:24.655" v="2147"/>
              <pc2:cmMkLst xmlns:pc2="http://schemas.microsoft.com/office/powerpoint/2019/9/main/command">
                <pc:docMk/>
                <pc:sldMk cId="1984173338" sldId="438"/>
                <pc2:cmMk id="{2EC623AA-214B-4494-A60E-9C358942726A}"/>
              </pc2:cmMkLst>
              <pc226:cmRplyChg chg="add">
                <pc226:chgData name="Gnanalingam, Aasha" userId="e998668a-8e67-4039-9efc-c8b62c418ad0" providerId="ADAL" clId="{89F91A2B-153A-4690-845B-56E066CF61A8}" dt="2024-06-25T15:17:23.475" v="2146"/>
                <pc2:cmRplyMkLst xmlns:pc2="http://schemas.microsoft.com/office/powerpoint/2019/9/main/command">
                  <pc:docMk/>
                  <pc:sldMk cId="1984173338" sldId="438"/>
                  <pc2:cmMk id="{2EC623AA-214B-4494-A60E-9C358942726A}"/>
                  <pc2:cmRplyMk id="{B5032103-3CC5-4C90-A13F-18F450E69536}"/>
                </pc2:cmRplyMkLst>
              </pc226:cmRplyChg>
            </pc226:cmChg>
            <pc226:cmChg xmlns:pc226="http://schemas.microsoft.com/office/powerpoint/2022/06/main/command" chg="mod">
              <pc226:chgData name="Gnanalingam, Aasha" userId="e998668a-8e67-4039-9efc-c8b62c418ad0" providerId="ADAL" clId="{89F91A2B-153A-4690-845B-56E066CF61A8}" dt="2024-06-25T15:17:49.197" v="2149"/>
              <pc2:cmMkLst xmlns:pc2="http://schemas.microsoft.com/office/powerpoint/2019/9/main/command">
                <pc:docMk/>
                <pc:sldMk cId="1984173338" sldId="438"/>
                <pc2:cmMk id="{8918A5C0-D9A6-428E-B82B-A6F66EDF0C96}"/>
              </pc2:cmMkLst>
              <pc226:cmRplyChg chg="add">
                <pc226:chgData name="Gnanalingam, Aasha" userId="e998668a-8e67-4039-9efc-c8b62c418ad0" providerId="ADAL" clId="{89F91A2B-153A-4690-845B-56E066CF61A8}" dt="2024-06-25T15:17:47.890" v="2148"/>
                <pc2:cmRplyMkLst xmlns:pc2="http://schemas.microsoft.com/office/powerpoint/2019/9/main/command">
                  <pc:docMk/>
                  <pc:sldMk cId="1984173338" sldId="438"/>
                  <pc2:cmMk id="{8918A5C0-D9A6-428E-B82B-A6F66EDF0C96}"/>
                  <pc2:cmRplyMk id="{D2A7921D-F96A-49CB-929C-67DE221A11D7}"/>
                </pc2:cmRplyMkLst>
              </pc226:cmRplyChg>
            </pc226:cmChg>
            <pc226:cmChg xmlns:pc226="http://schemas.microsoft.com/office/powerpoint/2022/06/main/command" chg="mod">
              <pc226:chgData name="Gnanalingam, Aasha" userId="e998668a-8e67-4039-9efc-c8b62c418ad0" providerId="ADAL" clId="{89F91A2B-153A-4690-845B-56E066CF61A8}" dt="2024-06-17T19:31:03.812" v="1768"/>
              <pc2:cmMkLst xmlns:pc2="http://schemas.microsoft.com/office/powerpoint/2019/9/main/command">
                <pc:docMk/>
                <pc:sldMk cId="1984173338" sldId="438"/>
                <pc2:cmMk id="{D81071E7-83D2-40D6-9BA4-7D7171EE913E}"/>
              </pc2:cmMkLst>
              <pc226:cmRplyChg chg="add">
                <pc226:chgData name="Gnanalingam, Aasha" userId="e998668a-8e67-4039-9efc-c8b62c418ad0" providerId="ADAL" clId="{89F91A2B-153A-4690-845B-56E066CF61A8}" dt="2024-06-17T19:30:35.021" v="1765"/>
                <pc2:cmRplyMkLst xmlns:pc2="http://schemas.microsoft.com/office/powerpoint/2019/9/main/command">
                  <pc:docMk/>
                  <pc:sldMk cId="1984173338" sldId="438"/>
                  <pc2:cmMk id="{D81071E7-83D2-40D6-9BA4-7D7171EE913E}"/>
                  <pc2:cmRplyMk id="{A3FFA34F-6E3A-4C6C-A3B5-01A3C2BB359C}"/>
                </pc2:cmRplyMkLst>
              </pc226:cmRplyChg>
            </pc226:cmChg>
          </p:ext>
        </pc:extLst>
      </pc:sldChg>
      <pc:sldChg chg="modSp mod modCm">
        <pc:chgData name="Gnanalingam, Aasha" userId="e998668a-8e67-4039-9efc-c8b62c418ad0" providerId="ADAL" clId="{89F91A2B-153A-4690-845B-56E066CF61A8}" dt="2024-06-18T18:08:20.773" v="1937"/>
        <pc:sldMkLst>
          <pc:docMk/>
          <pc:sldMk cId="1288176306" sldId="439"/>
        </pc:sldMkLst>
        <pc:spChg chg="mod">
          <ac:chgData name="Gnanalingam, Aasha" userId="e998668a-8e67-4039-9efc-c8b62c418ad0" providerId="ADAL" clId="{89F91A2B-153A-4690-845B-56E066CF61A8}" dt="2024-06-18T18:07:46.855" v="1935" actId="20577"/>
          <ac:spMkLst>
            <pc:docMk/>
            <pc:sldMk cId="1288176306" sldId="439"/>
            <ac:spMk id="4" creationId="{C8D6F8B0-263B-0714-1079-1FD5782B0FC6}"/>
          </ac:spMkLst>
        </pc:spChg>
        <pc:spChg chg="mod">
          <ac:chgData name="Gnanalingam, Aasha" userId="e998668a-8e67-4039-9efc-c8b62c418ad0" providerId="ADAL" clId="{89F91A2B-153A-4690-845B-56E066CF61A8}" dt="2024-06-17T18:06:01.839" v="1681"/>
          <ac:spMkLst>
            <pc:docMk/>
            <pc:sldMk cId="1288176306" sldId="439"/>
            <ac:spMk id="6" creationId="{E11F8023-779B-AAB3-30DA-BE749644A448}"/>
          </ac:spMkLst>
        </pc:spChg>
        <pc:graphicFrameChg chg="mod">
          <ac:chgData name="Gnanalingam, Aasha" userId="e998668a-8e67-4039-9efc-c8b62c418ad0" providerId="ADAL" clId="{89F91A2B-153A-4690-845B-56E066CF61A8}" dt="2024-06-06T20:11:52.288" v="1525" actId="255"/>
          <ac:graphicFrameMkLst>
            <pc:docMk/>
            <pc:sldMk cId="1288176306" sldId="439"/>
            <ac:graphicFrameMk id="3" creationId="{0B5E7FCF-0A32-09A6-8B01-A3256FF87EB0}"/>
          </ac:graphicFrameMkLst>
        </pc:graphicFrameChg>
        <pc:extLst>
          <p:ext xmlns:p="http://schemas.openxmlformats.org/presentationml/2006/main" uri="{D6D511B9-2390-475A-947B-AFAB55BFBCF1}">
            <pc226:cmChg xmlns:pc226="http://schemas.microsoft.com/office/powerpoint/2022/06/main/command" chg="mod">
              <pc226:chgData name="Gnanalingam, Aasha" userId="e998668a-8e67-4039-9efc-c8b62c418ad0" providerId="ADAL" clId="{89F91A2B-153A-4690-845B-56E066CF61A8}" dt="2024-06-17T18:06:01.839" v="1681"/>
              <pc2:cmMkLst xmlns:pc2="http://schemas.microsoft.com/office/powerpoint/2019/9/main/command">
                <pc:docMk/>
                <pc:sldMk cId="1288176306" sldId="439"/>
                <pc2:cmMk id="{F32D9A33-32C4-4A05-861F-1E9BC930AD38}"/>
              </pc2:cmMkLst>
            </pc226:cmChg>
            <pc226:cmChg xmlns:pc226="http://schemas.microsoft.com/office/powerpoint/2022/06/main/command" chg="mod">
              <pc226:chgData name="Gnanalingam, Aasha" userId="e998668a-8e67-4039-9efc-c8b62c418ad0" providerId="ADAL" clId="{89F91A2B-153A-4690-845B-56E066CF61A8}" dt="2024-06-18T18:07:46.855" v="1935" actId="20577"/>
              <pc2:cmMkLst xmlns:pc2="http://schemas.microsoft.com/office/powerpoint/2019/9/main/command">
                <pc:docMk/>
                <pc:sldMk cId="1288176306" sldId="439"/>
                <pc2:cmMk id="{62A2796C-8B0E-47CB-9DCD-B2C9F102210A}"/>
              </pc2:cmMkLst>
            </pc226:cmChg>
            <pc226:cmChg xmlns:pc226="http://schemas.microsoft.com/office/powerpoint/2022/06/main/command" chg="mod">
              <pc226:chgData name="Gnanalingam, Aasha" userId="e998668a-8e67-4039-9efc-c8b62c418ad0" providerId="ADAL" clId="{89F91A2B-153A-4690-845B-56E066CF61A8}" dt="2024-06-18T18:08:20.773" v="1937"/>
              <pc2:cmMkLst xmlns:pc2="http://schemas.microsoft.com/office/powerpoint/2019/9/main/command">
                <pc:docMk/>
                <pc:sldMk cId="1288176306" sldId="439"/>
                <pc2:cmMk id="{4F983673-B6DF-465C-9050-66802919B46D}"/>
              </pc2:cmMkLst>
              <pc226:cmRplyChg chg="mod modRxn">
                <pc226:chgData name="Gnanalingam, Aasha" userId="e998668a-8e67-4039-9efc-c8b62c418ad0" providerId="ADAL" clId="{89F91A2B-153A-4690-845B-56E066CF61A8}" dt="2024-06-18T18:08:16.379" v="1936"/>
                <pc2:cmRplyMkLst xmlns:pc2="http://schemas.microsoft.com/office/powerpoint/2019/9/main/command">
                  <pc:docMk/>
                  <pc:sldMk cId="1288176306" sldId="439"/>
                  <pc2:cmMk id="{4F983673-B6DF-465C-9050-66802919B46D}"/>
                  <pc2:cmRplyMk id="{352DB275-59C2-4D60-9FB6-46AA539EC8C9}"/>
                </pc2:cmRplyMkLst>
              </pc226:cmRplyChg>
            </pc226:cmChg>
            <pc226:cmChg xmlns:pc226="http://schemas.microsoft.com/office/powerpoint/2022/06/main/command" chg="mod">
              <pc226:chgData name="Gnanalingam, Aasha" userId="e998668a-8e67-4039-9efc-c8b62c418ad0" providerId="ADAL" clId="{89F91A2B-153A-4690-845B-56E066CF61A8}" dt="2024-06-17T20:19:00.998" v="1880"/>
              <pc2:cmMkLst xmlns:pc2="http://schemas.microsoft.com/office/powerpoint/2019/9/main/command">
                <pc:docMk/>
                <pc:sldMk cId="1288176306" sldId="439"/>
                <pc2:cmMk id="{E07A81E5-74AD-4493-A042-B088B8DD107A}"/>
              </pc2:cmMkLst>
              <pc226:cmRplyChg chg="add mod">
                <pc226:chgData name="Gnanalingam, Aasha" userId="e998668a-8e67-4039-9efc-c8b62c418ad0" providerId="ADAL" clId="{89F91A2B-153A-4690-845B-56E066CF61A8}" dt="2024-06-17T20:18:59.823" v="1879"/>
                <pc2:cmRplyMkLst xmlns:pc2="http://schemas.microsoft.com/office/powerpoint/2019/9/main/command">
                  <pc:docMk/>
                  <pc:sldMk cId="1288176306" sldId="439"/>
                  <pc2:cmMk id="{E07A81E5-74AD-4493-A042-B088B8DD107A}"/>
                  <pc2:cmRplyMk id="{1C8E57A4-8894-4086-8B39-3776719FD431}"/>
                </pc2:cmRplyMkLst>
              </pc226:cmRplyChg>
            </pc226:cmChg>
          </p:ext>
        </pc:extLst>
      </pc:sldChg>
      <pc:sldChg chg="modSp">
        <pc:chgData name="Gnanalingam, Aasha" userId="e998668a-8e67-4039-9efc-c8b62c418ad0" providerId="ADAL" clId="{89F91A2B-153A-4690-845B-56E066CF61A8}" dt="2024-06-06T18:13:49.620" v="1060"/>
        <pc:sldMkLst>
          <pc:docMk/>
          <pc:sldMk cId="1748348536" sldId="440"/>
        </pc:sldMkLst>
        <pc:graphicFrameChg chg="mod">
          <ac:chgData name="Gnanalingam, Aasha" userId="e998668a-8e67-4039-9efc-c8b62c418ad0" providerId="ADAL" clId="{89F91A2B-153A-4690-845B-56E066CF61A8}" dt="2024-06-06T18:13:49.620" v="1060"/>
          <ac:graphicFrameMkLst>
            <pc:docMk/>
            <pc:sldMk cId="1748348536" sldId="440"/>
            <ac:graphicFrameMk id="5" creationId="{395293F4-86A1-12C0-134A-C61571584384}"/>
          </ac:graphicFrameMkLst>
        </pc:graphicFrameChg>
      </pc:sldChg>
      <pc:sldChg chg="addSp delSp modSp mod addCm delCm modCm">
        <pc:chgData name="Gnanalingam, Aasha" userId="e998668a-8e67-4039-9efc-c8b62c418ad0" providerId="ADAL" clId="{89F91A2B-153A-4690-845B-56E066CF61A8}" dt="2024-06-25T17:57:55.340" v="2154"/>
        <pc:sldMkLst>
          <pc:docMk/>
          <pc:sldMk cId="2927061992" sldId="442"/>
        </pc:sldMkLst>
        <pc:spChg chg="mod">
          <ac:chgData name="Gnanalingam, Aasha" userId="e998668a-8e67-4039-9efc-c8b62c418ad0" providerId="ADAL" clId="{89F91A2B-153A-4690-845B-56E066CF61A8}" dt="2024-06-19T18:14:57.532" v="2021" actId="20577"/>
          <ac:spMkLst>
            <pc:docMk/>
            <pc:sldMk cId="2927061992" sldId="442"/>
            <ac:spMk id="21" creationId="{A10FB48B-8A57-DFE7-21B4-D04FC62A1109}"/>
          </ac:spMkLst>
        </pc:spChg>
        <pc:spChg chg="mod">
          <ac:chgData name="Gnanalingam, Aasha" userId="e998668a-8e67-4039-9efc-c8b62c418ad0" providerId="ADAL" clId="{89F91A2B-153A-4690-845B-56E066CF61A8}" dt="2024-06-19T19:43:13.956" v="2126" actId="1076"/>
          <ac:spMkLst>
            <pc:docMk/>
            <pc:sldMk cId="2927061992" sldId="442"/>
            <ac:spMk id="24" creationId="{397E5AA8-FE08-5136-3453-4925E37D342E}"/>
          </ac:spMkLst>
        </pc:spChg>
        <pc:graphicFrameChg chg="add mod">
          <ac:chgData name="Gnanalingam, Aasha" userId="e998668a-8e67-4039-9efc-c8b62c418ad0" providerId="ADAL" clId="{89F91A2B-153A-4690-845B-56E066CF61A8}" dt="2024-06-06T17:43:04.160" v="175"/>
          <ac:graphicFrameMkLst>
            <pc:docMk/>
            <pc:sldMk cId="2927061992" sldId="442"/>
            <ac:graphicFrameMk id="3" creationId="{05226158-262E-0EC9-ED7A-AB56E3D4912C}"/>
          </ac:graphicFrameMkLst>
        </pc:graphicFrameChg>
        <pc:graphicFrameChg chg="add mod">
          <ac:chgData name="Gnanalingam, Aasha" userId="e998668a-8e67-4039-9efc-c8b62c418ad0" providerId="ADAL" clId="{89F91A2B-153A-4690-845B-56E066CF61A8}" dt="2024-06-06T18:08:42.388" v="1007"/>
          <ac:graphicFrameMkLst>
            <pc:docMk/>
            <pc:sldMk cId="2927061992" sldId="442"/>
            <ac:graphicFrameMk id="4" creationId="{3D2C048A-E288-B1E5-22E1-34856E73581E}"/>
          </ac:graphicFrameMkLst>
        </pc:graphicFrameChg>
        <pc:graphicFrameChg chg="add del mod">
          <ac:chgData name="Gnanalingam, Aasha" userId="e998668a-8e67-4039-9efc-c8b62c418ad0" providerId="ADAL" clId="{89F91A2B-153A-4690-845B-56E066CF61A8}" dt="2024-06-18T18:15:23.422" v="1938"/>
          <ac:graphicFrameMkLst>
            <pc:docMk/>
            <pc:sldMk cId="2927061992" sldId="442"/>
            <ac:graphicFrameMk id="20" creationId="{00CAD376-D215-FD74-2537-25E4850FF5B0}"/>
          </ac:graphicFrameMkLst>
        </pc:graphicFrameChg>
        <pc:extLst>
          <p:ext xmlns:p="http://schemas.openxmlformats.org/presentationml/2006/main" uri="{D6D511B9-2390-475A-947B-AFAB55BFBCF1}">
            <pc226:cmChg xmlns:pc226="http://schemas.microsoft.com/office/powerpoint/2022/06/main/command" chg="mod">
              <pc226:chgData name="Gnanalingam, Aasha" userId="e998668a-8e67-4039-9efc-c8b62c418ad0" providerId="ADAL" clId="{89F91A2B-153A-4690-845B-56E066CF61A8}" dt="2024-06-06T17:35:00.436" v="65" actId="478"/>
              <pc2:cmMkLst xmlns:pc2="http://schemas.microsoft.com/office/powerpoint/2019/9/main/command">
                <pc:docMk/>
                <pc:sldMk cId="2927061992" sldId="442"/>
                <pc2:cmMk id="{9FFA000A-B2E4-40D3-93E6-63C5E982B9F4}"/>
              </pc2:cmMkLst>
            </pc226:cmChg>
            <pc226:cmChg xmlns:pc226="http://schemas.microsoft.com/office/powerpoint/2022/06/main/command" chg="mod">
              <pc226:chgData name="Gnanalingam, Aasha" userId="e998668a-8e67-4039-9efc-c8b62c418ad0" providerId="ADAL" clId="{89F91A2B-153A-4690-845B-56E066CF61A8}" dt="2024-06-19T18:14:57.532" v="2021" actId="20577"/>
              <pc2:cmMkLst xmlns:pc2="http://schemas.microsoft.com/office/powerpoint/2019/9/main/command">
                <pc:docMk/>
                <pc:sldMk cId="2927061992" sldId="442"/>
                <pc2:cmMk id="{05EA8825-7AE7-4A04-BFD5-08987DBE6D25}"/>
              </pc2:cmMkLst>
              <pc226:cmRplyChg chg="add">
                <pc226:chgData name="Gnanalingam, Aasha" userId="e998668a-8e67-4039-9efc-c8b62c418ad0" providerId="ADAL" clId="{89F91A2B-153A-4690-845B-56E066CF61A8}" dt="2024-06-18T20:32:29.462" v="1939"/>
                <pc2:cmRplyMkLst xmlns:pc2="http://schemas.microsoft.com/office/powerpoint/2019/9/main/command">
                  <pc:docMk/>
                  <pc:sldMk cId="2927061992" sldId="442"/>
                  <pc2:cmMk id="{05EA8825-7AE7-4A04-BFD5-08987DBE6D25}"/>
                  <pc2:cmRplyMk id="{1ED3006D-D698-4C33-94A4-23F4091DB4BA}"/>
                </pc2:cmRplyMkLst>
              </pc226:cmRplyChg>
            </pc226:cmChg>
            <pc226:cmChg xmlns:pc226="http://schemas.microsoft.com/office/powerpoint/2022/06/main/command" chg="mod">
              <pc226:chgData name="Gnanalingam, Aasha" userId="e998668a-8e67-4039-9efc-c8b62c418ad0" providerId="ADAL" clId="{89F91A2B-153A-4690-845B-56E066CF61A8}" dt="2024-06-19T18:14:57.532" v="2021" actId="20577"/>
              <pc2:cmMkLst xmlns:pc2="http://schemas.microsoft.com/office/powerpoint/2019/9/main/command">
                <pc:docMk/>
                <pc:sldMk cId="2927061992" sldId="442"/>
                <pc2:cmMk id="{4806574E-4E76-453E-95E8-38EAA3A34664}"/>
              </pc2:cmMkLst>
            </pc226:cmChg>
            <pc226:cmChg xmlns:pc226="http://schemas.microsoft.com/office/powerpoint/2022/06/main/command" chg="">
              <pc226:chgData name="Gnanalingam, Aasha" userId="e998668a-8e67-4039-9efc-c8b62c418ad0" providerId="ADAL" clId="{89F91A2B-153A-4690-845B-56E066CF61A8}" dt="2024-06-25T17:57:55.340" v="2154"/>
              <pc2:cmMkLst xmlns:pc2="http://schemas.microsoft.com/office/powerpoint/2019/9/main/command">
                <pc:docMk/>
                <pc:sldMk cId="2927061992" sldId="442"/>
                <pc2:cmMk id="{2054644E-241A-4256-8A67-4DBE8587CF64}"/>
              </pc2:cmMkLst>
              <pc226:cmRplyChg chg="mod modRxn">
                <pc226:chgData name="Gnanalingam, Aasha" userId="e998668a-8e67-4039-9efc-c8b62c418ad0" providerId="ADAL" clId="{89F91A2B-153A-4690-845B-56E066CF61A8}" dt="2024-06-25T17:57:55.340" v="2154"/>
                <pc2:cmRplyMkLst xmlns:pc2="http://schemas.microsoft.com/office/powerpoint/2019/9/main/command">
                  <pc:docMk/>
                  <pc:sldMk cId="2927061992" sldId="442"/>
                  <pc2:cmMk id="{2054644E-241A-4256-8A67-4DBE8587CF64}"/>
                  <pc2:cmRplyMk id="{153CD417-5A5B-45CD-BDC8-881810A89F54}"/>
                </pc2:cmRplyMkLst>
              </pc226:cmRplyChg>
            </pc226:cmChg>
            <pc226:cmChg xmlns:pc226="http://schemas.microsoft.com/office/powerpoint/2022/06/main/command" chg="mod">
              <pc226:chgData name="Gnanalingam, Aasha" userId="e998668a-8e67-4039-9efc-c8b62c418ad0" providerId="ADAL" clId="{89F91A2B-153A-4690-845B-56E066CF61A8}" dt="2024-06-06T17:35:00.436" v="65" actId="478"/>
              <pc2:cmMkLst xmlns:pc2="http://schemas.microsoft.com/office/powerpoint/2019/9/main/command">
                <pc:docMk/>
                <pc:sldMk cId="2927061992" sldId="442"/>
                <pc2:cmMk id="{5ABC8851-DAC1-4C1C-A493-302FE54B646B}"/>
              </pc2:cmMkLst>
            </pc226:cmChg>
            <pc226:cmChg xmlns:pc226="http://schemas.microsoft.com/office/powerpoint/2022/06/main/command" chg="mod">
              <pc226:chgData name="Gnanalingam, Aasha" userId="e998668a-8e67-4039-9efc-c8b62c418ad0" providerId="ADAL" clId="{89F91A2B-153A-4690-845B-56E066CF61A8}" dt="2024-06-12T18:03:33.879" v="1633"/>
              <pc2:cmMkLst xmlns:pc2="http://schemas.microsoft.com/office/powerpoint/2019/9/main/command">
                <pc:docMk/>
                <pc:sldMk cId="2927061992" sldId="442"/>
                <pc2:cmMk id="{1D002952-3A70-4027-9201-BFB7D9FDAF90}"/>
              </pc2:cmMkLst>
            </pc226:cmChg>
            <pc226:cmChg xmlns:pc226="http://schemas.microsoft.com/office/powerpoint/2022/06/main/command" chg="add mod">
              <pc226:chgData name="Gnanalingam, Aasha" userId="e998668a-8e67-4039-9efc-c8b62c418ad0" providerId="ADAL" clId="{89F91A2B-153A-4690-845B-56E066CF61A8}" dt="2024-06-18T18:04:11.451" v="1918"/>
              <pc2:cmMkLst xmlns:pc2="http://schemas.microsoft.com/office/powerpoint/2019/9/main/command">
                <pc:docMk/>
                <pc:sldMk cId="2927061992" sldId="442"/>
                <pc2:cmMk id="{8E09125A-DAFB-4CB6-A725-7C242CE0D5CB}"/>
              </pc2:cmMkLst>
            </pc226:cmChg>
            <pc226:cmChg xmlns:pc226="http://schemas.microsoft.com/office/powerpoint/2022/06/main/command" chg="mod">
              <pc226:chgData name="Gnanalingam, Aasha" userId="e998668a-8e67-4039-9efc-c8b62c418ad0" providerId="ADAL" clId="{89F91A2B-153A-4690-845B-56E066CF61A8}" dt="2024-06-19T18:15:03.231" v="2022" actId="21"/>
              <pc2:cmMkLst xmlns:pc2="http://schemas.microsoft.com/office/powerpoint/2019/9/main/command">
                <pc:docMk/>
                <pc:sldMk cId="2927061992" sldId="442"/>
                <pc2:cmMk id="{047FD060-C3D0-48E3-8669-2A9A6079F282}"/>
              </pc2:cmMkLst>
            </pc226:cmChg>
            <pc226:cmChg xmlns:pc226="http://schemas.microsoft.com/office/powerpoint/2022/06/main/command" chg="mod">
              <pc226:chgData name="Gnanalingam, Aasha" userId="e998668a-8e67-4039-9efc-c8b62c418ad0" providerId="ADAL" clId="{89F91A2B-153A-4690-845B-56E066CF61A8}" dt="2024-06-06T17:35:00.436" v="65" actId="478"/>
              <pc2:cmMkLst xmlns:pc2="http://schemas.microsoft.com/office/powerpoint/2019/9/main/command">
                <pc:docMk/>
                <pc:sldMk cId="2927061992" sldId="442"/>
                <pc2:cmMk id="{EB51F272-14C6-4A27-AA9A-F68703044117}"/>
              </pc2:cmMkLst>
            </pc226:cmChg>
            <pc226:cmChg xmlns:pc226="http://schemas.microsoft.com/office/powerpoint/2022/06/main/command" chg="mod">
              <pc226:chgData name="Gnanalingam, Aasha" userId="e998668a-8e67-4039-9efc-c8b62c418ad0" providerId="ADAL" clId="{89F91A2B-153A-4690-845B-56E066CF61A8}" dt="2024-06-19T18:15:03.231" v="2022" actId="21"/>
              <pc2:cmMkLst xmlns:pc2="http://schemas.microsoft.com/office/powerpoint/2019/9/main/command">
                <pc:docMk/>
                <pc:sldMk cId="2927061992" sldId="442"/>
                <pc2:cmMk id="{BEC9867D-9D57-4B87-9C84-3EA0A5B1D429}"/>
              </pc2:cmMkLst>
              <pc226:cmRplyChg chg="add">
                <pc226:chgData name="Gnanalingam, Aasha" userId="e998668a-8e67-4039-9efc-c8b62c418ad0" providerId="ADAL" clId="{89F91A2B-153A-4690-845B-56E066CF61A8}" dt="2024-06-17T18:04:55.720" v="1671"/>
                <pc2:cmRplyMkLst xmlns:pc2="http://schemas.microsoft.com/office/powerpoint/2019/9/main/command">
                  <pc:docMk/>
                  <pc:sldMk cId="2927061992" sldId="442"/>
                  <pc2:cmMk id="{BEC9867D-9D57-4B87-9C84-3EA0A5B1D429}"/>
                  <pc2:cmRplyMk id="{F25EB987-2CE0-4838-AB58-2CF3339202DD}"/>
                </pc2:cmRplyMkLst>
              </pc226:cmRplyChg>
            </pc226:cmChg>
            <pc226:cmChg xmlns:pc226="http://schemas.microsoft.com/office/powerpoint/2022/06/main/command" chg="add">
              <pc226:chgData name="Gnanalingam, Aasha" userId="e998668a-8e67-4039-9efc-c8b62c418ad0" providerId="ADAL" clId="{89F91A2B-153A-4690-845B-56E066CF61A8}" dt="2024-06-06T17:08:20.053" v="0"/>
              <pc2:cmMkLst xmlns:pc2="http://schemas.microsoft.com/office/powerpoint/2019/9/main/command">
                <pc:docMk/>
                <pc:sldMk cId="2927061992" sldId="442"/>
                <pc2:cmMk id="{C3660E8E-0D2A-42DD-B6EB-6BD37E00DAFB}"/>
              </pc2:cmMkLst>
            </pc226:cmChg>
            <pc226:cmChg xmlns:pc226="http://schemas.microsoft.com/office/powerpoint/2022/06/main/command" chg="add mod">
              <pc226:chgData name="Gnanalingam, Aasha" userId="e998668a-8e67-4039-9efc-c8b62c418ad0" providerId="ADAL" clId="{89F91A2B-153A-4690-845B-56E066CF61A8}" dt="2024-06-19T18:14:57.532" v="2021" actId="20577"/>
              <pc2:cmMkLst xmlns:pc2="http://schemas.microsoft.com/office/powerpoint/2019/9/main/command">
                <pc:docMk/>
                <pc:sldMk cId="2927061992" sldId="442"/>
                <pc2:cmMk id="{3A9821A4-BD14-4BD8-B073-10D285A75662}"/>
              </pc2:cmMkLst>
            </pc226:cmChg>
            <pc226:cmChg xmlns:pc226="http://schemas.microsoft.com/office/powerpoint/2022/06/main/command" chg="mod modRxn">
              <pc226:chgData name="Gnanalingam, Aasha" userId="e998668a-8e67-4039-9efc-c8b62c418ad0" providerId="ADAL" clId="{89F91A2B-153A-4690-845B-56E066CF61A8}" dt="2024-06-19T18:15:03.231" v="2022" actId="21"/>
              <pc2:cmMkLst xmlns:pc2="http://schemas.microsoft.com/office/powerpoint/2019/9/main/command">
                <pc:docMk/>
                <pc:sldMk cId="2927061992" sldId="442"/>
                <pc2:cmMk id="{6BBE7CA8-DD87-4585-A888-64D3532C827F}"/>
              </pc2:cmMkLst>
              <pc226:cmRplyChg chg="add">
                <pc226:chgData name="Gnanalingam, Aasha" userId="e998668a-8e67-4039-9efc-c8b62c418ad0" providerId="ADAL" clId="{89F91A2B-153A-4690-845B-56E066CF61A8}" dt="2024-06-17T18:04:00.854" v="1662"/>
                <pc2:cmRplyMkLst xmlns:pc2="http://schemas.microsoft.com/office/powerpoint/2019/9/main/command">
                  <pc:docMk/>
                  <pc:sldMk cId="2927061992" sldId="442"/>
                  <pc2:cmMk id="{6BBE7CA8-DD87-4585-A888-64D3532C827F}"/>
                  <pc2:cmRplyMk id="{86AA2977-F507-4BE4-9BDF-679C6100E2EC}"/>
                </pc2:cmRplyMkLst>
              </pc226:cmRplyChg>
            </pc226:cmChg>
            <pc226:cmChg xmlns:pc226="http://schemas.microsoft.com/office/powerpoint/2022/06/main/command" chg="mod">
              <pc226:chgData name="Gnanalingam, Aasha" userId="e998668a-8e67-4039-9efc-c8b62c418ad0" providerId="ADAL" clId="{89F91A2B-153A-4690-845B-56E066CF61A8}" dt="2024-06-19T18:15:03.231" v="2022" actId="21"/>
              <pc2:cmMkLst xmlns:pc2="http://schemas.microsoft.com/office/powerpoint/2019/9/main/command">
                <pc:docMk/>
                <pc:sldMk cId="2927061992" sldId="442"/>
                <pc2:cmMk id="{06C6F6AE-AD7B-4CCC-BFDF-71FEF35B9BA6}"/>
              </pc2:cmMkLst>
            </pc226:cmChg>
            <pc226:cmChg xmlns:pc226="http://schemas.microsoft.com/office/powerpoint/2022/06/main/command" chg="mod modRxn">
              <pc226:chgData name="Gnanalingam, Aasha" userId="e998668a-8e67-4039-9efc-c8b62c418ad0" providerId="ADAL" clId="{89F91A2B-153A-4690-845B-56E066CF61A8}" dt="2024-06-25T15:15:42.481" v="2142"/>
              <pc2:cmMkLst xmlns:pc2="http://schemas.microsoft.com/office/powerpoint/2019/9/main/command">
                <pc:docMk/>
                <pc:sldMk cId="2927061992" sldId="442"/>
                <pc2:cmMk id="{3727CBAF-3E10-4BE2-9482-DD878ED785E7}"/>
              </pc2:cmMkLst>
              <pc226:cmRplyChg chg="add">
                <pc226:chgData name="Gnanalingam, Aasha" userId="e998668a-8e67-4039-9efc-c8b62c418ad0" providerId="ADAL" clId="{89F91A2B-153A-4690-845B-56E066CF61A8}" dt="2024-06-25T15:15:41.360" v="2141"/>
                <pc2:cmRplyMkLst xmlns:pc2="http://schemas.microsoft.com/office/powerpoint/2019/9/main/command">
                  <pc:docMk/>
                  <pc:sldMk cId="2927061992" sldId="442"/>
                  <pc2:cmMk id="{3727CBAF-3E10-4BE2-9482-DD878ED785E7}"/>
                  <pc2:cmRplyMk id="{3FD049E8-5965-4CC8-B4C1-ADB9BA514FBC}"/>
                </pc2:cmRplyMkLst>
              </pc226:cmRplyChg>
            </pc226:cmChg>
            <pc226:cmChg xmlns:pc226="http://schemas.microsoft.com/office/powerpoint/2022/06/main/command" chg="mod">
              <pc226:chgData name="Gnanalingam, Aasha" userId="e998668a-8e67-4039-9efc-c8b62c418ad0" providerId="ADAL" clId="{89F91A2B-153A-4690-845B-56E066CF61A8}" dt="2024-06-19T18:15:03.231" v="2022" actId="21"/>
              <pc2:cmMkLst xmlns:pc2="http://schemas.microsoft.com/office/powerpoint/2019/9/main/command">
                <pc:docMk/>
                <pc:sldMk cId="2927061992" sldId="442"/>
                <pc2:cmMk id="{354F1AB0-8D89-4429-87BA-43CB70EEC4ED}"/>
              </pc2:cmMkLst>
            </pc226:cmChg>
            <pc226:cmChg xmlns:pc226="http://schemas.microsoft.com/office/powerpoint/2022/06/main/command" chg="mod">
              <pc226:chgData name="Gnanalingam, Aasha" userId="e998668a-8e67-4039-9efc-c8b62c418ad0" providerId="ADAL" clId="{89F91A2B-153A-4690-845B-56E066CF61A8}" dt="2024-06-19T18:15:03.231" v="2022" actId="21"/>
              <pc2:cmMkLst xmlns:pc2="http://schemas.microsoft.com/office/powerpoint/2019/9/main/command">
                <pc:docMk/>
                <pc:sldMk cId="2927061992" sldId="442"/>
                <pc2:cmMk id="{B0728BBC-2C8C-48A6-853A-4692BADF4AB3}"/>
              </pc2:cmMkLst>
            </pc226:cmChg>
            <pc226:cmChg xmlns:pc226="http://schemas.microsoft.com/office/powerpoint/2022/06/main/command" chg="add mod">
              <pc226:chgData name="Gnanalingam, Aasha" userId="e998668a-8e67-4039-9efc-c8b62c418ad0" providerId="ADAL" clId="{89F91A2B-153A-4690-845B-56E066CF61A8}" dt="2024-06-19T18:15:03.231" v="2022" actId="21"/>
              <pc2:cmMkLst xmlns:pc2="http://schemas.microsoft.com/office/powerpoint/2019/9/main/command">
                <pc:docMk/>
                <pc:sldMk cId="2927061992" sldId="442"/>
                <pc2:cmMk id="{4972FFC2-E830-4052-BAF1-0B9318FB7A89}"/>
              </pc2:cmMkLst>
            </pc226:cmChg>
            <pc226:cmChg xmlns:pc226="http://schemas.microsoft.com/office/powerpoint/2022/06/main/command" chg="add mod">
              <pc226:chgData name="Gnanalingam, Aasha" userId="e998668a-8e67-4039-9efc-c8b62c418ad0" providerId="ADAL" clId="{89F91A2B-153A-4690-845B-56E066CF61A8}" dt="2024-06-06T19:46:49.363" v="1370"/>
              <pc2:cmMkLst xmlns:pc2="http://schemas.microsoft.com/office/powerpoint/2019/9/main/command">
                <pc:docMk/>
                <pc:sldMk cId="2927061992" sldId="442"/>
                <pc2:cmMk id="{C4BF45C4-D45B-4380-B5F1-9A1EE4C79019}"/>
              </pc2:cmMkLst>
              <pc226:cmRplyChg chg="mod modRxn">
                <pc226:chgData name="Gnanalingam, Aasha" userId="e998668a-8e67-4039-9efc-c8b62c418ad0" providerId="ADAL" clId="{89F91A2B-153A-4690-845B-56E066CF61A8}" dt="2024-06-06T19:46:49.363" v="1370"/>
                <pc2:cmRplyMkLst xmlns:pc2="http://schemas.microsoft.com/office/powerpoint/2019/9/main/command">
                  <pc:docMk/>
                  <pc:sldMk cId="2927061992" sldId="442"/>
                  <pc2:cmMk id="{C4BF45C4-D45B-4380-B5F1-9A1EE4C79019}"/>
                  <pc2:cmRplyMk id="{27F2A83D-E489-40BE-9BC9-36C64D027E50}"/>
                </pc2:cmRplyMkLst>
              </pc226:cmRplyChg>
            </pc226:cmChg>
            <pc226:cmChg xmlns:pc226="http://schemas.microsoft.com/office/powerpoint/2022/06/main/command" chg="mod">
              <pc226:chgData name="Gnanalingam, Aasha" userId="e998668a-8e67-4039-9efc-c8b62c418ad0" providerId="ADAL" clId="{89F91A2B-153A-4690-845B-56E066CF61A8}" dt="2024-06-06T17:35:00.436" v="65" actId="478"/>
              <pc2:cmMkLst xmlns:pc2="http://schemas.microsoft.com/office/powerpoint/2019/9/main/command">
                <pc:docMk/>
                <pc:sldMk cId="2927061992" sldId="442"/>
                <pc2:cmMk id="{7506C4C9-1BC6-4533-8164-1BFA564075DA}"/>
              </pc2:cmMkLst>
            </pc226:cmChg>
            <pc226:cmChg xmlns:pc226="http://schemas.microsoft.com/office/powerpoint/2022/06/main/command" chg="">
              <pc226:chgData name="Gnanalingam, Aasha" userId="e998668a-8e67-4039-9efc-c8b62c418ad0" providerId="ADAL" clId="{89F91A2B-153A-4690-845B-56E066CF61A8}" dt="2024-06-17T19:10:21.521" v="1692"/>
              <pc2:cmMkLst xmlns:pc2="http://schemas.microsoft.com/office/powerpoint/2019/9/main/command">
                <pc:docMk/>
                <pc:sldMk cId="2927061992" sldId="442"/>
                <pc2:cmMk id="{43DFC1D3-2358-48F7-A116-6C6765670E63}"/>
              </pc2:cmMkLst>
              <pc226:cmRplyChg chg="add">
                <pc226:chgData name="Gnanalingam, Aasha" userId="e998668a-8e67-4039-9efc-c8b62c418ad0" providerId="ADAL" clId="{89F91A2B-153A-4690-845B-56E066CF61A8}" dt="2024-06-17T19:10:21.521" v="1692"/>
                <pc2:cmRplyMkLst xmlns:pc2="http://schemas.microsoft.com/office/powerpoint/2019/9/main/command">
                  <pc:docMk/>
                  <pc:sldMk cId="2927061992" sldId="442"/>
                  <pc2:cmMk id="{43DFC1D3-2358-48F7-A116-6C6765670E63}"/>
                  <pc2:cmRplyMk id="{EA5DFB93-0AE2-4672-A922-16C690F9F958}"/>
                </pc2:cmRplyMkLst>
              </pc226:cmRplyChg>
            </pc226:cmChg>
            <pc226:cmChg xmlns:pc226="http://schemas.microsoft.com/office/powerpoint/2022/06/main/command" chg="mod">
              <pc226:chgData name="Gnanalingam, Aasha" userId="e998668a-8e67-4039-9efc-c8b62c418ad0" providerId="ADAL" clId="{89F91A2B-153A-4690-845B-56E066CF61A8}" dt="2024-06-06T17:35:00.436" v="65" actId="478"/>
              <pc2:cmMkLst xmlns:pc2="http://schemas.microsoft.com/office/powerpoint/2019/9/main/command">
                <pc:docMk/>
                <pc:sldMk cId="2927061992" sldId="442"/>
                <pc2:cmMk id="{1F6A3CE4-0AEF-4C8C-8C82-126D61C2DFA9}"/>
              </pc2:cmMkLst>
            </pc226:cmChg>
            <pc226:cmChg xmlns:pc226="http://schemas.microsoft.com/office/powerpoint/2022/06/main/command" chg="add del">
              <pc226:chgData name="Gnanalingam, Aasha" userId="e998668a-8e67-4039-9efc-c8b62c418ad0" providerId="ADAL" clId="{89F91A2B-153A-4690-845B-56E066CF61A8}" dt="2024-06-12T17:36:36.737" v="1623"/>
              <pc2:cmMkLst xmlns:pc2="http://schemas.microsoft.com/office/powerpoint/2019/9/main/command">
                <pc:docMk/>
                <pc:sldMk cId="2927061992" sldId="442"/>
                <pc2:cmMk id="{895552E5-0ED0-4ED1-82C2-F0C4848F29D0}"/>
              </pc2:cmMkLst>
            </pc226:cmChg>
          </p:ext>
        </pc:extLst>
      </pc:sldChg>
      <pc:sldChg chg="modSp mod modCm">
        <pc:chgData name="Gnanalingam, Aasha" userId="e998668a-8e67-4039-9efc-c8b62c418ad0" providerId="ADAL" clId="{89F91A2B-153A-4690-845B-56E066CF61A8}" dt="2024-06-24T19:35:45.701" v="2140" actId="20577"/>
        <pc:sldMkLst>
          <pc:docMk/>
          <pc:sldMk cId="2727087744" sldId="443"/>
        </pc:sldMkLst>
        <pc:spChg chg="mod">
          <ac:chgData name="Gnanalingam, Aasha" userId="e998668a-8e67-4039-9efc-c8b62c418ad0" providerId="ADAL" clId="{89F91A2B-153A-4690-845B-56E066CF61A8}" dt="2024-06-17T19:15:55.232" v="1746" actId="20577"/>
          <ac:spMkLst>
            <pc:docMk/>
            <pc:sldMk cId="2727087744" sldId="443"/>
            <ac:spMk id="2" creationId="{9B94CFF9-A57B-15AF-8B7A-B867A9D29964}"/>
          </ac:spMkLst>
        </pc:spChg>
        <pc:spChg chg="mod">
          <ac:chgData name="Gnanalingam, Aasha" userId="e998668a-8e67-4039-9efc-c8b62c418ad0" providerId="ADAL" clId="{89F91A2B-153A-4690-845B-56E066CF61A8}" dt="2024-06-17T19:15:11.903" v="1742"/>
          <ac:spMkLst>
            <pc:docMk/>
            <pc:sldMk cId="2727087744" sldId="443"/>
            <ac:spMk id="3" creationId="{6A4C8D4C-FBD4-DD56-434E-5FC392BA5A7C}"/>
          </ac:spMkLst>
        </pc:spChg>
        <pc:spChg chg="mod">
          <ac:chgData name="Gnanalingam, Aasha" userId="e998668a-8e67-4039-9efc-c8b62c418ad0" providerId="ADAL" clId="{89F91A2B-153A-4690-845B-56E066CF61A8}" dt="2024-06-17T19:14:29.669" v="1738" actId="20577"/>
          <ac:spMkLst>
            <pc:docMk/>
            <pc:sldMk cId="2727087744" sldId="443"/>
            <ac:spMk id="5" creationId="{B2A847D9-2121-2BA3-7802-0A8B12EAB1AB}"/>
          </ac:spMkLst>
        </pc:spChg>
        <pc:graphicFrameChg chg="mod">
          <ac:chgData name="Gnanalingam, Aasha" userId="e998668a-8e67-4039-9efc-c8b62c418ad0" providerId="ADAL" clId="{89F91A2B-153A-4690-845B-56E066CF61A8}" dt="2024-06-24T19:35:45.701" v="2140" actId="20577"/>
          <ac:graphicFrameMkLst>
            <pc:docMk/>
            <pc:sldMk cId="2727087744" sldId="443"/>
            <ac:graphicFrameMk id="8" creationId="{DBF11C55-36BB-2FC8-796B-E4B4E9707BE1}"/>
          </ac:graphicFrameMkLst>
        </pc:graphicFrameChg>
        <pc:extLst>
          <p:ext xmlns:p="http://schemas.openxmlformats.org/presentationml/2006/main" uri="{D6D511B9-2390-475A-947B-AFAB55BFBCF1}">
            <pc226:cmChg xmlns:pc226="http://schemas.microsoft.com/office/powerpoint/2022/06/main/command" chg="mod">
              <pc226:chgData name="Gnanalingam, Aasha" userId="e998668a-8e67-4039-9efc-c8b62c418ad0" providerId="ADAL" clId="{89F91A2B-153A-4690-845B-56E066CF61A8}" dt="2024-06-17T19:16:21.462" v="1748"/>
              <pc2:cmMkLst xmlns:pc2="http://schemas.microsoft.com/office/powerpoint/2019/9/main/command">
                <pc:docMk/>
                <pc:sldMk cId="2727087744" sldId="443"/>
                <pc2:cmMk id="{CC440C04-4892-497B-A9A9-AE30D36B67E9}"/>
              </pc2:cmMkLst>
              <pc226:cmRplyChg chg="add">
                <pc226:chgData name="Gnanalingam, Aasha" userId="e998668a-8e67-4039-9efc-c8b62c418ad0" providerId="ADAL" clId="{89F91A2B-153A-4690-845B-56E066CF61A8}" dt="2024-06-17T19:16:19.279" v="1747"/>
                <pc2:cmRplyMkLst xmlns:pc2="http://schemas.microsoft.com/office/powerpoint/2019/9/main/command">
                  <pc:docMk/>
                  <pc:sldMk cId="2727087744" sldId="443"/>
                  <pc2:cmMk id="{CC440C04-4892-497B-A9A9-AE30D36B67E9}"/>
                  <pc2:cmRplyMk id="{2ACE95D4-6B22-4B33-8621-8E796CF4F5E5}"/>
                </pc2:cmRplyMkLst>
              </pc226:cmRplyChg>
            </pc226:cmChg>
            <pc226:cmChg xmlns:pc226="http://schemas.microsoft.com/office/powerpoint/2022/06/main/command" chg="mod">
              <pc226:chgData name="Gnanalingam, Aasha" userId="e998668a-8e67-4039-9efc-c8b62c418ad0" providerId="ADAL" clId="{89F91A2B-153A-4690-845B-56E066CF61A8}" dt="2024-06-17T19:15:55.232" v="1746" actId="20577"/>
              <pc2:cmMkLst xmlns:pc2="http://schemas.microsoft.com/office/powerpoint/2019/9/main/command">
                <pc:docMk/>
                <pc:sldMk cId="2727087744" sldId="443"/>
                <pc2:cmMk id="{D3E09706-5B2A-488B-8BCC-0C5283FDF736}"/>
              </pc2:cmMkLst>
            </pc226:cmChg>
            <pc226:cmChg xmlns:pc226="http://schemas.microsoft.com/office/powerpoint/2022/06/main/command" chg="mod">
              <pc226:chgData name="Gnanalingam, Aasha" userId="e998668a-8e67-4039-9efc-c8b62c418ad0" providerId="ADAL" clId="{89F91A2B-153A-4690-845B-56E066CF61A8}" dt="2024-06-17T19:14:45.412" v="1740"/>
              <pc2:cmMkLst xmlns:pc2="http://schemas.microsoft.com/office/powerpoint/2019/9/main/command">
                <pc:docMk/>
                <pc:sldMk cId="2727087744" sldId="443"/>
                <pc2:cmMk id="{9E4D0264-9B35-4630-84EA-F53D6655D9F4}"/>
              </pc2:cmMkLst>
              <pc226:cmRplyChg chg="add">
                <pc226:chgData name="Gnanalingam, Aasha" userId="e998668a-8e67-4039-9efc-c8b62c418ad0" providerId="ADAL" clId="{89F91A2B-153A-4690-845B-56E066CF61A8}" dt="2024-06-17T19:14:43.317" v="1739"/>
                <pc2:cmRplyMkLst xmlns:pc2="http://schemas.microsoft.com/office/powerpoint/2019/9/main/command">
                  <pc:docMk/>
                  <pc:sldMk cId="2727087744" sldId="443"/>
                  <pc2:cmMk id="{9E4D0264-9B35-4630-84EA-F53D6655D9F4}"/>
                  <pc2:cmRplyMk id="{47FF52F7-F944-44BB-AE2F-0ED60880A144}"/>
                </pc2:cmRplyMkLst>
              </pc226:cmRplyChg>
            </pc226:cmChg>
            <pc226:cmChg xmlns:pc226="http://schemas.microsoft.com/office/powerpoint/2022/06/main/command" chg="mod">
              <pc226:chgData name="Gnanalingam, Aasha" userId="e998668a-8e67-4039-9efc-c8b62c418ad0" providerId="ADAL" clId="{89F91A2B-153A-4690-845B-56E066CF61A8}" dt="2024-06-17T19:15:55.232" v="1746" actId="20577"/>
              <pc2:cmMkLst xmlns:pc2="http://schemas.microsoft.com/office/powerpoint/2019/9/main/command">
                <pc:docMk/>
                <pc:sldMk cId="2727087744" sldId="443"/>
                <pc2:cmMk id="{536B0E92-FFAC-43E1-89FE-6EE657F3DF7B}"/>
              </pc2:cmMkLst>
            </pc226:cmChg>
            <pc226:cmChg xmlns:pc226="http://schemas.microsoft.com/office/powerpoint/2022/06/main/command" chg="mod">
              <pc226:chgData name="Gnanalingam, Aasha" userId="e998668a-8e67-4039-9efc-c8b62c418ad0" providerId="ADAL" clId="{89F91A2B-153A-4690-845B-56E066CF61A8}" dt="2024-06-17T19:14:29.669" v="1738" actId="20577"/>
              <pc2:cmMkLst xmlns:pc2="http://schemas.microsoft.com/office/powerpoint/2019/9/main/command">
                <pc:docMk/>
                <pc:sldMk cId="2727087744" sldId="443"/>
                <pc2:cmMk id="{57B6B2EC-431C-4C0A-B113-AC149FCD9B77}"/>
              </pc2:cmMkLst>
              <pc226:cmRplyChg chg="add">
                <pc226:chgData name="Gnanalingam, Aasha" userId="e998668a-8e67-4039-9efc-c8b62c418ad0" providerId="ADAL" clId="{89F91A2B-153A-4690-845B-56E066CF61A8}" dt="2024-06-17T19:11:16.242" v="1700"/>
                <pc2:cmRplyMkLst xmlns:pc2="http://schemas.microsoft.com/office/powerpoint/2019/9/main/command">
                  <pc:docMk/>
                  <pc:sldMk cId="2727087744" sldId="443"/>
                  <pc2:cmMk id="{57B6B2EC-431C-4C0A-B113-AC149FCD9B77}"/>
                  <pc2:cmRplyMk id="{475F1B98-9D42-4F2A-84D0-4C192B48834A}"/>
                </pc2:cmRplyMkLst>
              </pc226:cmRplyChg>
            </pc226:cmChg>
            <pc226:cmChg xmlns:pc226="http://schemas.microsoft.com/office/powerpoint/2022/06/main/command" chg="mod">
              <pc226:chgData name="Gnanalingam, Aasha" userId="e998668a-8e67-4039-9efc-c8b62c418ad0" providerId="ADAL" clId="{89F91A2B-153A-4690-845B-56E066CF61A8}" dt="2024-06-17T19:14:49.070" v="1741"/>
              <pc2:cmMkLst xmlns:pc2="http://schemas.microsoft.com/office/powerpoint/2019/9/main/command">
                <pc:docMk/>
                <pc:sldMk cId="2727087744" sldId="443"/>
                <pc2:cmMk id="{C955C1F0-EBCE-426E-A49F-98553648F020}"/>
              </pc2:cmMkLst>
            </pc226:cmChg>
            <pc226:cmChg xmlns:pc226="http://schemas.microsoft.com/office/powerpoint/2022/06/main/command" chg="mod">
              <pc226:chgData name="Gnanalingam, Aasha" userId="e998668a-8e67-4039-9efc-c8b62c418ad0" providerId="ADAL" clId="{89F91A2B-153A-4690-845B-56E066CF61A8}" dt="2024-06-17T19:15:31.037" v="1744"/>
              <pc2:cmMkLst xmlns:pc2="http://schemas.microsoft.com/office/powerpoint/2019/9/main/command">
                <pc:docMk/>
                <pc:sldMk cId="2727087744" sldId="443"/>
                <pc2:cmMk id="{0162D5F7-0FBF-4F4A-BCE7-2F0B8D0EEE71}"/>
              </pc2:cmMkLst>
              <pc226:cmRplyChg chg="add">
                <pc226:chgData name="Gnanalingam, Aasha" userId="e998668a-8e67-4039-9efc-c8b62c418ad0" providerId="ADAL" clId="{89F91A2B-153A-4690-845B-56E066CF61A8}" dt="2024-06-17T19:15:29.809" v="1743"/>
                <pc2:cmRplyMkLst xmlns:pc2="http://schemas.microsoft.com/office/powerpoint/2019/9/main/command">
                  <pc:docMk/>
                  <pc:sldMk cId="2727087744" sldId="443"/>
                  <pc2:cmMk id="{0162D5F7-0FBF-4F4A-BCE7-2F0B8D0EEE71}"/>
                  <pc2:cmRplyMk id="{5B7699B8-B02A-447A-AA11-C369FA43B219}"/>
                </pc2:cmRplyMkLst>
              </pc226:cmRplyChg>
            </pc226:cmChg>
          </p:ext>
        </pc:extLst>
      </pc:sldChg>
      <pc:sldChg chg="modSp mod modCm">
        <pc:chgData name="Gnanalingam, Aasha" userId="e998668a-8e67-4039-9efc-c8b62c418ad0" providerId="ADAL" clId="{89F91A2B-153A-4690-845B-56E066CF61A8}" dt="2024-06-17T19:25:04.967" v="1760"/>
        <pc:sldMkLst>
          <pc:docMk/>
          <pc:sldMk cId="3237837791" sldId="444"/>
        </pc:sldMkLst>
        <pc:spChg chg="mod">
          <ac:chgData name="Gnanalingam, Aasha" userId="e998668a-8e67-4039-9efc-c8b62c418ad0" providerId="ADAL" clId="{89F91A2B-153A-4690-845B-56E066CF61A8}" dt="2024-06-17T19:16:45.826" v="1752" actId="20577"/>
          <ac:spMkLst>
            <pc:docMk/>
            <pc:sldMk cId="3237837791" sldId="444"/>
            <ac:spMk id="3" creationId="{8EA5DBEB-CC68-2B57-B6E5-F89EF860752F}"/>
          </ac:spMkLst>
        </pc:spChg>
        <pc:spChg chg="mod">
          <ac:chgData name="Gnanalingam, Aasha" userId="e998668a-8e67-4039-9efc-c8b62c418ad0" providerId="ADAL" clId="{89F91A2B-153A-4690-845B-56E066CF61A8}" dt="2024-06-17T18:05:21.755" v="1674"/>
          <ac:spMkLst>
            <pc:docMk/>
            <pc:sldMk cId="3237837791" sldId="444"/>
            <ac:spMk id="4" creationId="{D80BB668-7315-B488-5B2D-DDB87192785B}"/>
          </ac:spMkLst>
        </pc:spChg>
        <pc:graphicFrameChg chg="mod">
          <ac:chgData name="Gnanalingam, Aasha" userId="e998668a-8e67-4039-9efc-c8b62c418ad0" providerId="ADAL" clId="{89F91A2B-153A-4690-845B-56E066CF61A8}" dt="2024-06-17T19:23:36.337" v="1755" actId="20577"/>
          <ac:graphicFrameMkLst>
            <pc:docMk/>
            <pc:sldMk cId="3237837791" sldId="444"/>
            <ac:graphicFrameMk id="15" creationId="{C5D9C852-2202-F1BF-E239-CDD4F0A19DE6}"/>
          </ac:graphicFrameMkLst>
        </pc:graphicFrameChg>
        <pc:extLst>
          <p:ext xmlns:p="http://schemas.openxmlformats.org/presentationml/2006/main" uri="{D6D511B9-2390-475A-947B-AFAB55BFBCF1}">
            <pc226:cmChg xmlns:pc226="http://schemas.microsoft.com/office/powerpoint/2022/06/main/command" chg="mod">
              <pc226:chgData name="Gnanalingam, Aasha" userId="e998668a-8e67-4039-9efc-c8b62c418ad0" providerId="ADAL" clId="{89F91A2B-153A-4690-845B-56E066CF61A8}" dt="2024-06-17T19:16:45.826" v="1752" actId="20577"/>
              <pc2:cmMkLst xmlns:pc2="http://schemas.microsoft.com/office/powerpoint/2019/9/main/command">
                <pc:docMk/>
                <pc:sldMk cId="3237837791" sldId="444"/>
                <pc2:cmMk id="{F2D7910B-D9DC-4298-9CF7-01745A147603}"/>
              </pc2:cmMkLst>
            </pc226:cmChg>
            <pc226:cmChg xmlns:pc226="http://schemas.microsoft.com/office/powerpoint/2022/06/main/command" chg="mod">
              <pc226:chgData name="Gnanalingam, Aasha" userId="e998668a-8e67-4039-9efc-c8b62c418ad0" providerId="ADAL" clId="{89F91A2B-153A-4690-845B-56E066CF61A8}" dt="2024-06-17T19:24:00.818" v="1757"/>
              <pc2:cmMkLst xmlns:pc2="http://schemas.microsoft.com/office/powerpoint/2019/9/main/command">
                <pc:docMk/>
                <pc:sldMk cId="3237837791" sldId="444"/>
                <pc2:cmMk id="{706E4F2C-2205-4E9F-90F4-7C6D295D629A}"/>
              </pc2:cmMkLst>
              <pc226:cmRplyChg chg="add">
                <pc226:chgData name="Gnanalingam, Aasha" userId="e998668a-8e67-4039-9efc-c8b62c418ad0" providerId="ADAL" clId="{89F91A2B-153A-4690-845B-56E066CF61A8}" dt="2024-06-17T19:23:59.127" v="1756"/>
                <pc2:cmRplyMkLst xmlns:pc2="http://schemas.microsoft.com/office/powerpoint/2019/9/main/command">
                  <pc:docMk/>
                  <pc:sldMk cId="3237837791" sldId="444"/>
                  <pc2:cmMk id="{706E4F2C-2205-4E9F-90F4-7C6D295D629A}"/>
                  <pc2:cmRplyMk id="{D4E71982-BB91-423B-8643-954727DA32A5}"/>
                </pc2:cmRplyMkLst>
              </pc226:cmRplyChg>
            </pc226:cmChg>
            <pc226:cmChg xmlns:pc226="http://schemas.microsoft.com/office/powerpoint/2022/06/main/command" chg="mod">
              <pc226:chgData name="Gnanalingam, Aasha" userId="e998668a-8e67-4039-9efc-c8b62c418ad0" providerId="ADAL" clId="{89F91A2B-153A-4690-845B-56E066CF61A8}" dt="2024-06-17T18:05:21.755" v="1674"/>
              <pc2:cmMkLst xmlns:pc2="http://schemas.microsoft.com/office/powerpoint/2019/9/main/command">
                <pc:docMk/>
                <pc:sldMk cId="3237837791" sldId="444"/>
                <pc2:cmMk id="{B48EEA3D-E33E-4370-B6F8-9A4917484FD8}"/>
              </pc2:cmMkLst>
            </pc226:cmChg>
            <pc226:cmChg xmlns:pc226="http://schemas.microsoft.com/office/powerpoint/2022/06/main/command" chg="mod">
              <pc226:chgData name="Gnanalingam, Aasha" userId="e998668a-8e67-4039-9efc-c8b62c418ad0" providerId="ADAL" clId="{89F91A2B-153A-4690-845B-56E066CF61A8}" dt="2024-06-17T18:05:21.755" v="1674"/>
              <pc2:cmMkLst xmlns:pc2="http://schemas.microsoft.com/office/powerpoint/2019/9/main/command">
                <pc:docMk/>
                <pc:sldMk cId="3237837791" sldId="444"/>
                <pc2:cmMk id="{03F38F73-72B1-4516-90C7-0807C1DDA954}"/>
              </pc2:cmMkLst>
            </pc226:cmChg>
            <pc226:cmChg xmlns:pc226="http://schemas.microsoft.com/office/powerpoint/2022/06/main/command" chg="">
              <pc226:chgData name="Gnanalingam, Aasha" userId="e998668a-8e67-4039-9efc-c8b62c418ad0" providerId="ADAL" clId="{89F91A2B-153A-4690-845B-56E066CF61A8}" dt="2024-06-17T19:25:04.967" v="1760"/>
              <pc2:cmMkLst xmlns:pc2="http://schemas.microsoft.com/office/powerpoint/2019/9/main/command">
                <pc:docMk/>
                <pc:sldMk cId="3237837791" sldId="444"/>
                <pc2:cmMk id="{20B2DA76-8B30-46B3-B7A4-6DD799AC1BA1}"/>
              </pc2:cmMkLst>
              <pc226:cmRplyChg chg="add">
                <pc226:chgData name="Gnanalingam, Aasha" userId="e998668a-8e67-4039-9efc-c8b62c418ad0" providerId="ADAL" clId="{89F91A2B-153A-4690-845B-56E066CF61A8}" dt="2024-06-17T19:25:04.967" v="1760"/>
                <pc2:cmRplyMkLst xmlns:pc2="http://schemas.microsoft.com/office/powerpoint/2019/9/main/command">
                  <pc:docMk/>
                  <pc:sldMk cId="3237837791" sldId="444"/>
                  <pc2:cmMk id="{20B2DA76-8B30-46B3-B7A4-6DD799AC1BA1}"/>
                  <pc2:cmRplyMk id="{D04AE20F-5FAE-490C-B34E-0EF91F3BE718}"/>
                </pc2:cmRplyMkLst>
              </pc226:cmRplyChg>
            </pc226:cmChg>
            <pc226:cmChg xmlns:pc226="http://schemas.microsoft.com/office/powerpoint/2022/06/main/command" chg="mod">
              <pc226:chgData name="Gnanalingam, Aasha" userId="e998668a-8e67-4039-9efc-c8b62c418ad0" providerId="ADAL" clId="{89F91A2B-153A-4690-845B-56E066CF61A8}" dt="2024-06-17T19:17:10.980" v="1754"/>
              <pc2:cmMkLst xmlns:pc2="http://schemas.microsoft.com/office/powerpoint/2019/9/main/command">
                <pc:docMk/>
                <pc:sldMk cId="3237837791" sldId="444"/>
                <pc2:cmMk id="{6E9B0AA6-EDA3-455C-83E6-653C1F56FB9A}"/>
              </pc2:cmMkLst>
            </pc226:cmChg>
            <pc226:cmChg xmlns:pc226="http://schemas.microsoft.com/office/powerpoint/2022/06/main/command" chg="mod">
              <pc226:chgData name="Gnanalingam, Aasha" userId="e998668a-8e67-4039-9efc-c8b62c418ad0" providerId="ADAL" clId="{89F91A2B-153A-4690-845B-56E066CF61A8}" dt="2024-06-17T19:17:00.166" v="1753"/>
              <pc2:cmMkLst xmlns:pc2="http://schemas.microsoft.com/office/powerpoint/2019/9/main/command">
                <pc:docMk/>
                <pc:sldMk cId="3237837791" sldId="444"/>
                <pc2:cmMk id="{CCE2D7A8-C6C7-4D92-982D-EA3D82FB8296}"/>
              </pc2:cmMkLst>
              <pc226:cmRplyChg chg="add">
                <pc226:chgData name="Gnanalingam, Aasha" userId="e998668a-8e67-4039-9efc-c8b62c418ad0" providerId="ADAL" clId="{89F91A2B-153A-4690-845B-56E066CF61A8}" dt="2024-06-17T19:17:00.166" v="1753"/>
                <pc2:cmRplyMkLst xmlns:pc2="http://schemas.microsoft.com/office/powerpoint/2019/9/main/command">
                  <pc:docMk/>
                  <pc:sldMk cId="3237837791" sldId="444"/>
                  <pc2:cmMk id="{CCE2D7A8-C6C7-4D92-982D-EA3D82FB8296}"/>
                  <pc2:cmRplyMk id="{CDB02118-497F-4785-B042-490E5F11038C}"/>
                </pc2:cmRplyMkLst>
              </pc226:cmRplyChg>
            </pc226:cmChg>
            <pc226:cmChg xmlns:pc226="http://schemas.microsoft.com/office/powerpoint/2022/06/main/command" chg="mod">
              <pc226:chgData name="Gnanalingam, Aasha" userId="e998668a-8e67-4039-9efc-c8b62c418ad0" providerId="ADAL" clId="{89F91A2B-153A-4690-845B-56E066CF61A8}" dt="2024-06-17T19:24:37.825" v="1759"/>
              <pc2:cmMkLst xmlns:pc2="http://schemas.microsoft.com/office/powerpoint/2019/9/main/command">
                <pc:docMk/>
                <pc:sldMk cId="3237837791" sldId="444"/>
                <pc2:cmMk id="{3551EDBE-3066-4506-9E0E-FC3395298291}"/>
              </pc2:cmMkLst>
              <pc226:cmRplyChg chg="add">
                <pc226:chgData name="Gnanalingam, Aasha" userId="e998668a-8e67-4039-9efc-c8b62c418ad0" providerId="ADAL" clId="{89F91A2B-153A-4690-845B-56E066CF61A8}" dt="2024-06-17T19:24:36.018" v="1758"/>
                <pc2:cmRplyMkLst xmlns:pc2="http://schemas.microsoft.com/office/powerpoint/2019/9/main/command">
                  <pc:docMk/>
                  <pc:sldMk cId="3237837791" sldId="444"/>
                  <pc2:cmMk id="{3551EDBE-3066-4506-9E0E-FC3395298291}"/>
                  <pc2:cmRplyMk id="{82B86342-27BC-4140-9A8F-A4025AA74232}"/>
                </pc2:cmRplyMkLst>
              </pc226:cmRplyChg>
            </pc226:cmChg>
          </p:ext>
        </pc:extLst>
      </pc:sldChg>
      <pc:sldChg chg="modSp mod modCm">
        <pc:chgData name="Gnanalingam, Aasha" userId="e998668a-8e67-4039-9efc-c8b62c418ad0" providerId="ADAL" clId="{89F91A2B-153A-4690-845B-56E066CF61A8}" dt="2024-06-17T19:29:41.026" v="1764"/>
        <pc:sldMkLst>
          <pc:docMk/>
          <pc:sldMk cId="1629100930" sldId="445"/>
        </pc:sldMkLst>
        <pc:spChg chg="mod">
          <ac:chgData name="Gnanalingam, Aasha" userId="e998668a-8e67-4039-9efc-c8b62c418ad0" providerId="ADAL" clId="{89F91A2B-153A-4690-845B-56E066CF61A8}" dt="2024-06-06T19:52:03.630" v="1398" actId="20577"/>
          <ac:spMkLst>
            <pc:docMk/>
            <pc:sldMk cId="1629100930" sldId="445"/>
            <ac:spMk id="2" creationId="{C7AC3F23-4559-10D3-447C-214B26C4586A}"/>
          </ac:spMkLst>
        </pc:spChg>
        <pc:spChg chg="mod">
          <ac:chgData name="Gnanalingam, Aasha" userId="e998668a-8e67-4039-9efc-c8b62c418ad0" providerId="ADAL" clId="{89F91A2B-153A-4690-845B-56E066CF61A8}" dt="2024-06-17T18:05:27.473" v="1675"/>
          <ac:spMkLst>
            <pc:docMk/>
            <pc:sldMk cId="1629100930" sldId="445"/>
            <ac:spMk id="3" creationId="{4F73D8AC-6ECC-FFB6-FEB3-40ADA38DE00E}"/>
          </ac:spMkLst>
        </pc:spChg>
        <pc:graphicFrameChg chg="mod">
          <ac:chgData name="Gnanalingam, Aasha" userId="e998668a-8e67-4039-9efc-c8b62c418ad0" providerId="ADAL" clId="{89F91A2B-153A-4690-845B-56E066CF61A8}" dt="2024-06-13T13:29:13.852" v="1634"/>
          <ac:graphicFrameMkLst>
            <pc:docMk/>
            <pc:sldMk cId="1629100930" sldId="445"/>
            <ac:graphicFrameMk id="13" creationId="{B5953BF0-8474-615B-2197-34B594E5AD38}"/>
          </ac:graphicFrameMkLst>
        </pc:graphicFrameChg>
        <pc:extLst>
          <p:ext xmlns:p="http://schemas.openxmlformats.org/presentationml/2006/main" uri="{D6D511B9-2390-475A-947B-AFAB55BFBCF1}">
            <pc226:cmChg xmlns:pc226="http://schemas.microsoft.com/office/powerpoint/2022/06/main/command" chg="mod">
              <pc226:chgData name="Gnanalingam, Aasha" userId="e998668a-8e67-4039-9efc-c8b62c418ad0" providerId="ADAL" clId="{89F91A2B-153A-4690-845B-56E066CF61A8}" dt="2024-06-17T19:29:41.026" v="1764"/>
              <pc2:cmMkLst xmlns:pc2="http://schemas.microsoft.com/office/powerpoint/2019/9/main/command">
                <pc:docMk/>
                <pc:sldMk cId="1629100930" sldId="445"/>
                <pc2:cmMk id="{2B66254E-D263-4C6D-95A7-AAA68C843136}"/>
              </pc2:cmMkLst>
              <pc226:cmRplyChg chg="add">
                <pc226:chgData name="Gnanalingam, Aasha" userId="e998668a-8e67-4039-9efc-c8b62c418ad0" providerId="ADAL" clId="{89F91A2B-153A-4690-845B-56E066CF61A8}" dt="2024-06-17T19:29:39.305" v="1763"/>
                <pc2:cmRplyMkLst xmlns:pc2="http://schemas.microsoft.com/office/powerpoint/2019/9/main/command">
                  <pc:docMk/>
                  <pc:sldMk cId="1629100930" sldId="445"/>
                  <pc2:cmMk id="{2B66254E-D263-4C6D-95A7-AAA68C843136}"/>
                  <pc2:cmRplyMk id="{9F7B359D-125B-45BF-A185-0D93E6EA8451}"/>
                </pc2:cmRplyMkLst>
              </pc226:cmRplyChg>
            </pc226:cmChg>
            <pc226:cmChg xmlns:pc226="http://schemas.microsoft.com/office/powerpoint/2022/06/main/command" chg="mod">
              <pc226:chgData name="Gnanalingam, Aasha" userId="e998668a-8e67-4039-9efc-c8b62c418ad0" providerId="ADAL" clId="{89F91A2B-153A-4690-845B-56E066CF61A8}" dt="2024-06-17T19:25:34.252" v="1762"/>
              <pc2:cmMkLst xmlns:pc2="http://schemas.microsoft.com/office/powerpoint/2019/9/main/command">
                <pc:docMk/>
                <pc:sldMk cId="1629100930" sldId="445"/>
                <pc2:cmMk id="{103B99C4-230F-44BD-BDCF-D9FF26D7EA92}"/>
              </pc2:cmMkLst>
              <pc226:cmRplyChg chg="add">
                <pc226:chgData name="Gnanalingam, Aasha" userId="e998668a-8e67-4039-9efc-c8b62c418ad0" providerId="ADAL" clId="{89F91A2B-153A-4690-845B-56E066CF61A8}" dt="2024-06-17T19:25:32.990" v="1761"/>
                <pc2:cmRplyMkLst xmlns:pc2="http://schemas.microsoft.com/office/powerpoint/2019/9/main/command">
                  <pc:docMk/>
                  <pc:sldMk cId="1629100930" sldId="445"/>
                  <pc2:cmMk id="{103B99C4-230F-44BD-BDCF-D9FF26D7EA92}"/>
                  <pc2:cmRplyMk id="{5E50A76D-2DFA-4313-A3C6-E2278A6BCDC5}"/>
                </pc2:cmRplyMkLst>
              </pc226:cmRplyChg>
            </pc226:cmChg>
          </p:ext>
        </pc:extLst>
      </pc:sldChg>
      <pc:sldChg chg="modSp del mod">
        <pc:chgData name="Gnanalingam, Aasha" userId="e998668a-8e67-4039-9efc-c8b62c418ad0" providerId="ADAL" clId="{89F91A2B-153A-4690-845B-56E066CF61A8}" dt="2024-06-13T20:08:41.275" v="1649" actId="2696"/>
        <pc:sldMkLst>
          <pc:docMk/>
          <pc:sldMk cId="1559164935" sldId="446"/>
        </pc:sldMkLst>
        <pc:spChg chg="mod">
          <ac:chgData name="Gnanalingam, Aasha" userId="e998668a-8e67-4039-9efc-c8b62c418ad0" providerId="ADAL" clId="{89F91A2B-153A-4690-845B-56E066CF61A8}" dt="2024-06-06T19:57:32.139" v="1429" actId="14100"/>
          <ac:spMkLst>
            <pc:docMk/>
            <pc:sldMk cId="1559164935" sldId="446"/>
            <ac:spMk id="4" creationId="{D86BBA3D-7EA0-FE43-B55C-57F929BCB127}"/>
          </ac:spMkLst>
        </pc:spChg>
        <pc:spChg chg="mod">
          <ac:chgData name="Gnanalingam, Aasha" userId="e998668a-8e67-4039-9efc-c8b62c418ad0" providerId="ADAL" clId="{89F91A2B-153A-4690-845B-56E066CF61A8}" dt="2024-06-06T20:10:45.704" v="1524" actId="1076"/>
          <ac:spMkLst>
            <pc:docMk/>
            <pc:sldMk cId="1559164935" sldId="446"/>
            <ac:spMk id="6" creationId="{1DBA7A9F-A313-5670-3B3F-99B48376F555}"/>
          </ac:spMkLst>
        </pc:spChg>
        <pc:graphicFrameChg chg="mod">
          <ac:chgData name="Gnanalingam, Aasha" userId="e998668a-8e67-4039-9efc-c8b62c418ad0" providerId="ADAL" clId="{89F91A2B-153A-4690-845B-56E066CF61A8}" dt="2024-06-06T19:57:11.409" v="1428" actId="113"/>
          <ac:graphicFrameMkLst>
            <pc:docMk/>
            <pc:sldMk cId="1559164935" sldId="446"/>
            <ac:graphicFrameMk id="5" creationId="{8E77144C-0D02-92B5-0462-1E12914951FD}"/>
          </ac:graphicFrameMkLst>
        </pc:graphicFrameChg>
      </pc:sldChg>
      <pc:sldChg chg="new addCm modCm">
        <pc:chgData name="Gnanalingam, Aasha" userId="e998668a-8e67-4039-9efc-c8b62c418ad0" providerId="ADAL" clId="{89F91A2B-153A-4690-845B-56E066CF61A8}" dt="2024-06-17T21:21:21.284" v="1911"/>
        <pc:sldMkLst>
          <pc:docMk/>
          <pc:sldMk cId="203295543" sldId="447"/>
        </pc:sldMkLst>
        <pc:extLst>
          <p:ext xmlns:p="http://schemas.openxmlformats.org/presentationml/2006/main" uri="{D6D511B9-2390-475A-947B-AFAB55BFBCF1}">
            <pc226:cmChg xmlns:pc226="http://schemas.microsoft.com/office/powerpoint/2022/06/main/command" chg="add">
              <pc226:chgData name="Gnanalingam, Aasha" userId="e998668a-8e67-4039-9efc-c8b62c418ad0" providerId="ADAL" clId="{89F91A2B-153A-4690-845B-56E066CF61A8}" dt="2024-06-17T21:21:21.284" v="1911"/>
              <pc2:cmMkLst xmlns:pc2="http://schemas.microsoft.com/office/powerpoint/2019/9/main/command">
                <pc:docMk/>
                <pc:sldMk cId="203295543" sldId="447"/>
                <pc2:cmMk id="{09F99CCC-3006-4071-9043-23897ED3AD14}"/>
              </pc2:cmMkLst>
              <pc226:cmRplyChg chg="mod modRxn">
                <pc226:chgData name="Gnanalingam, Aasha" userId="e998668a-8e67-4039-9efc-c8b62c418ad0" providerId="ADAL" clId="{89F91A2B-153A-4690-845B-56E066CF61A8}" dt="2024-06-17T21:21:21.284" v="1911"/>
                <pc2:cmRplyMkLst xmlns:pc2="http://schemas.microsoft.com/office/powerpoint/2019/9/main/command">
                  <pc:docMk/>
                  <pc:sldMk cId="203295543" sldId="447"/>
                  <pc2:cmMk id="{09F99CCC-3006-4071-9043-23897ED3AD14}"/>
                  <pc2:cmRplyMk id="{4FB06007-05D5-4D57-973B-70F7D308B85D}"/>
                </pc2:cmRplyMkLst>
              </pc226:cmRplyChg>
            </pc226:cmChg>
          </p:ext>
        </pc:extLst>
      </pc:sldChg>
      <pc:sldChg chg="new del">
        <pc:chgData name="Gnanalingam, Aasha" userId="e998668a-8e67-4039-9efc-c8b62c418ad0" providerId="ADAL" clId="{89F91A2B-153A-4690-845B-56E066CF61A8}" dt="2024-06-06T20:02:23.372" v="1486" actId="2696"/>
        <pc:sldMkLst>
          <pc:docMk/>
          <pc:sldMk cId="3769819340" sldId="447"/>
        </pc:sldMkLst>
      </pc:sldChg>
      <pc:sldChg chg="modSp mod modShow addCm modCm">
        <pc:chgData name="Gnanalingam, Aasha" userId="e998668a-8e67-4039-9efc-c8b62c418ad0" providerId="ADAL" clId="{89F91A2B-153A-4690-845B-56E066CF61A8}" dt="2024-06-27T15:26:09.174" v="2293" actId="729"/>
        <pc:sldMkLst>
          <pc:docMk/>
          <pc:sldMk cId="3938409209" sldId="448"/>
        </pc:sldMkLst>
        <pc:spChg chg="mod">
          <ac:chgData name="Gnanalingam, Aasha" userId="e998668a-8e67-4039-9efc-c8b62c418ad0" providerId="ADAL" clId="{89F91A2B-153A-4690-845B-56E066CF61A8}" dt="2024-06-17T18:05:49.405" v="1679"/>
          <ac:spMkLst>
            <pc:docMk/>
            <pc:sldMk cId="3938409209" sldId="448"/>
            <ac:spMk id="3" creationId="{4F73D8AC-6ECC-FFB6-FEB3-40ADA38DE00E}"/>
          </ac:spMkLst>
        </pc:spChg>
        <pc:spChg chg="mod">
          <ac:chgData name="Gnanalingam, Aasha" userId="e998668a-8e67-4039-9efc-c8b62c418ad0" providerId="ADAL" clId="{89F91A2B-153A-4690-845B-56E066CF61A8}" dt="2024-06-17T19:44:09.864" v="1836" actId="20577"/>
          <ac:spMkLst>
            <pc:docMk/>
            <pc:sldMk cId="3938409209" sldId="448"/>
            <ac:spMk id="4" creationId="{A5ED63EF-AB19-2D35-78EA-5FEA6A0F3FCF}"/>
          </ac:spMkLst>
        </pc:spChg>
        <pc:graphicFrameChg chg="mod">
          <ac:chgData name="Gnanalingam, Aasha" userId="e998668a-8e67-4039-9efc-c8b62c418ad0" providerId="ADAL" clId="{89F91A2B-153A-4690-845B-56E066CF61A8}" dt="2024-06-17T19:44:21.325" v="1837" actId="255"/>
          <ac:graphicFrameMkLst>
            <pc:docMk/>
            <pc:sldMk cId="3938409209" sldId="448"/>
            <ac:graphicFrameMk id="13" creationId="{B5953BF0-8474-615B-2197-34B594E5AD38}"/>
          </ac:graphicFrameMkLst>
        </pc:graphicFrameChg>
        <pc:extLst>
          <p:ext xmlns:p="http://schemas.openxmlformats.org/presentationml/2006/main" uri="{D6D511B9-2390-475A-947B-AFAB55BFBCF1}">
            <pc226:cmChg xmlns:pc226="http://schemas.microsoft.com/office/powerpoint/2022/06/main/command" chg="mod">
              <pc226:chgData name="Gnanalingam, Aasha" userId="e998668a-8e67-4039-9efc-c8b62c418ad0" providerId="ADAL" clId="{89F91A2B-153A-4690-845B-56E066CF61A8}" dt="2024-06-17T19:44:09.864" v="1836" actId="20577"/>
              <pc2:cmMkLst xmlns:pc2="http://schemas.microsoft.com/office/powerpoint/2019/9/main/command">
                <pc:docMk/>
                <pc:sldMk cId="3938409209" sldId="448"/>
                <pc2:cmMk id="{909F040B-E9BC-4028-B2CE-8EDD83A458E0}"/>
              </pc2:cmMkLst>
            </pc226:cmChg>
            <pc226:cmChg xmlns:pc226="http://schemas.microsoft.com/office/powerpoint/2022/06/main/command" chg="add mod">
              <pc226:chgData name="Gnanalingam, Aasha" userId="e998668a-8e67-4039-9efc-c8b62c418ad0" providerId="ADAL" clId="{89F91A2B-153A-4690-845B-56E066CF61A8}" dt="2024-06-17T21:20:54.178" v="1910"/>
              <pc2:cmMkLst xmlns:pc2="http://schemas.microsoft.com/office/powerpoint/2019/9/main/command">
                <pc:docMk/>
                <pc:sldMk cId="3938409209" sldId="448"/>
                <pc2:cmMk id="{8314C455-18B1-4E90-B2A4-88CAE23718CC}"/>
              </pc2:cmMkLst>
            </pc226:cmChg>
            <pc226:cmChg xmlns:pc226="http://schemas.microsoft.com/office/powerpoint/2022/06/main/command" chg="mod">
              <pc226:chgData name="Gnanalingam, Aasha" userId="e998668a-8e67-4039-9efc-c8b62c418ad0" providerId="ADAL" clId="{89F91A2B-153A-4690-845B-56E066CF61A8}" dt="2024-06-17T19:44:02.931" v="1827"/>
              <pc2:cmMkLst xmlns:pc2="http://schemas.microsoft.com/office/powerpoint/2019/9/main/command">
                <pc:docMk/>
                <pc:sldMk cId="3938409209" sldId="448"/>
                <pc2:cmMk id="{64C73782-EBE8-4A4A-A101-15FA4770181D}"/>
              </pc2:cmMkLst>
              <pc226:cmRplyChg chg="add">
                <pc226:chgData name="Gnanalingam, Aasha" userId="e998668a-8e67-4039-9efc-c8b62c418ad0" providerId="ADAL" clId="{89F91A2B-153A-4690-845B-56E066CF61A8}" dt="2024-06-17T19:44:01.922" v="1826"/>
                <pc2:cmRplyMkLst xmlns:pc2="http://schemas.microsoft.com/office/powerpoint/2019/9/main/command">
                  <pc:docMk/>
                  <pc:sldMk cId="3938409209" sldId="448"/>
                  <pc2:cmMk id="{64C73782-EBE8-4A4A-A101-15FA4770181D}"/>
                  <pc2:cmRplyMk id="{AB58D8E7-FC7F-4267-829E-7314C117B53A}"/>
                </pc2:cmRplyMkLst>
              </pc226:cmRplyChg>
            </pc226:cmChg>
            <pc226:cmChg xmlns:pc226="http://schemas.microsoft.com/office/powerpoint/2022/06/main/command" chg="">
              <pc226:chgData name="Gnanalingam, Aasha" userId="e998668a-8e67-4039-9efc-c8b62c418ad0" providerId="ADAL" clId="{89F91A2B-153A-4690-845B-56E066CF61A8}" dt="2024-06-25T15:18:26.280" v="2150"/>
              <pc2:cmMkLst xmlns:pc2="http://schemas.microsoft.com/office/powerpoint/2019/9/main/command">
                <pc:docMk/>
                <pc:sldMk cId="3938409209" sldId="448"/>
                <pc2:cmMk id="{105331A8-75A2-4486-A1C1-45D0E8D0F757}"/>
              </pc2:cmMkLst>
              <pc226:cmRplyChg chg="add">
                <pc226:chgData name="Gnanalingam, Aasha" userId="e998668a-8e67-4039-9efc-c8b62c418ad0" providerId="ADAL" clId="{89F91A2B-153A-4690-845B-56E066CF61A8}" dt="2024-06-25T15:18:26.280" v="2150"/>
                <pc2:cmRplyMkLst xmlns:pc2="http://schemas.microsoft.com/office/powerpoint/2019/9/main/command">
                  <pc:docMk/>
                  <pc:sldMk cId="3938409209" sldId="448"/>
                  <pc2:cmMk id="{105331A8-75A2-4486-A1C1-45D0E8D0F757}"/>
                  <pc2:cmRplyMk id="{91ACE17C-DB33-4B51-A60A-428F886CA49D}"/>
                </pc2:cmRplyMkLst>
              </pc226:cmRplyChg>
            </pc226:cmChg>
          </p:ext>
        </pc:extLst>
      </pc:sldChg>
      <pc:sldChg chg="modSp add mod modCm">
        <pc:chgData name="Gnanalingam, Aasha" userId="e998668a-8e67-4039-9efc-c8b62c418ad0" providerId="ADAL" clId="{89F91A2B-153A-4690-845B-56E066CF61A8}" dt="2024-06-25T15:18:51.101" v="2153"/>
        <pc:sldMkLst>
          <pc:docMk/>
          <pc:sldMk cId="3647576829" sldId="449"/>
        </pc:sldMkLst>
        <pc:spChg chg="mod">
          <ac:chgData name="Gnanalingam, Aasha" userId="e998668a-8e67-4039-9efc-c8b62c418ad0" providerId="ADAL" clId="{89F91A2B-153A-4690-845B-56E066CF61A8}" dt="2024-06-17T20:19:33.376" v="1895" actId="20577"/>
          <ac:spMkLst>
            <pc:docMk/>
            <pc:sldMk cId="3647576829" sldId="449"/>
            <ac:spMk id="2" creationId="{DBB6F687-DEB5-1899-B809-302563424B87}"/>
          </ac:spMkLst>
        </pc:spChg>
        <pc:spChg chg="mod">
          <ac:chgData name="Gnanalingam, Aasha" userId="e998668a-8e67-4039-9efc-c8b62c418ad0" providerId="ADAL" clId="{89F91A2B-153A-4690-845B-56E066CF61A8}" dt="2024-06-13T20:09:36.210" v="1655" actId="20577"/>
          <ac:spMkLst>
            <pc:docMk/>
            <pc:sldMk cId="3647576829" sldId="449"/>
            <ac:spMk id="4" creationId="{D86BBA3D-7EA0-FE43-B55C-57F929BCB127}"/>
          </ac:spMkLst>
        </pc:spChg>
        <pc:spChg chg="mod">
          <ac:chgData name="Gnanalingam, Aasha" userId="e998668a-8e67-4039-9efc-c8b62c418ad0" providerId="ADAL" clId="{89F91A2B-153A-4690-845B-56E066CF61A8}" dt="2024-06-17T18:06:14.835" v="1684" actId="20577"/>
          <ac:spMkLst>
            <pc:docMk/>
            <pc:sldMk cId="3647576829" sldId="449"/>
            <ac:spMk id="6" creationId="{1DBA7A9F-A313-5670-3B3F-99B48376F555}"/>
          </ac:spMkLst>
        </pc:spChg>
        <pc:graphicFrameChg chg="mod">
          <ac:chgData name="Gnanalingam, Aasha" userId="e998668a-8e67-4039-9efc-c8b62c418ad0" providerId="ADAL" clId="{89F91A2B-153A-4690-845B-56E066CF61A8}" dt="2024-06-17T20:20:21.089" v="1902" actId="207"/>
          <ac:graphicFrameMkLst>
            <pc:docMk/>
            <pc:sldMk cId="3647576829" sldId="449"/>
            <ac:graphicFrameMk id="5" creationId="{8E77144C-0D02-92B5-0462-1E12914951FD}"/>
          </ac:graphicFrameMkLst>
        </pc:graphicFrameChg>
        <pc:extLst>
          <p:ext xmlns:p="http://schemas.openxmlformats.org/presentationml/2006/main" uri="{D6D511B9-2390-475A-947B-AFAB55BFBCF1}">
            <pc226:cmChg xmlns:pc226="http://schemas.microsoft.com/office/powerpoint/2022/06/main/command" chg="mod">
              <pc226:chgData name="Gnanalingam, Aasha" userId="e998668a-8e67-4039-9efc-c8b62c418ad0" providerId="ADAL" clId="{89F91A2B-153A-4690-845B-56E066CF61A8}" dt="2024-06-17T20:19:11.991" v="1882"/>
              <pc2:cmMkLst xmlns:pc2="http://schemas.microsoft.com/office/powerpoint/2019/9/main/command">
                <pc:docMk/>
                <pc:sldMk cId="3647576829" sldId="449"/>
                <pc2:cmMk id="{AC44A41B-5723-46E9-A3F1-C12F635D112C}"/>
              </pc2:cmMkLst>
              <pc226:cmRplyChg chg="add">
                <pc226:chgData name="Gnanalingam, Aasha" userId="e998668a-8e67-4039-9efc-c8b62c418ad0" providerId="ADAL" clId="{89F91A2B-153A-4690-845B-56E066CF61A8}" dt="2024-06-17T20:19:10.456" v="1881"/>
                <pc2:cmRplyMkLst xmlns:pc2="http://schemas.microsoft.com/office/powerpoint/2019/9/main/command">
                  <pc:docMk/>
                  <pc:sldMk cId="3647576829" sldId="449"/>
                  <pc2:cmMk id="{AC44A41B-5723-46E9-A3F1-C12F635D112C}"/>
                  <pc2:cmRplyMk id="{9435F99C-F482-4FC3-BFBA-8BC55DF7B261}"/>
                </pc2:cmRplyMkLst>
              </pc226:cmRplyChg>
            </pc226:cmChg>
            <pc226:cmChg xmlns:pc226="http://schemas.microsoft.com/office/powerpoint/2022/06/main/command" chg="mod modRxn">
              <pc226:chgData name="Gnanalingam, Aasha" userId="e998668a-8e67-4039-9efc-c8b62c418ad0" providerId="ADAL" clId="{89F91A2B-153A-4690-845B-56E066CF61A8}" dt="2024-06-25T15:18:51.101" v="2153"/>
              <pc2:cmMkLst xmlns:pc2="http://schemas.microsoft.com/office/powerpoint/2019/9/main/command">
                <pc:docMk/>
                <pc:sldMk cId="3647576829" sldId="449"/>
                <pc2:cmMk id="{E27C081E-8EB6-44A3-8289-7B723F33BC7A}"/>
              </pc2:cmMkLst>
              <pc226:cmRplyChg chg="add">
                <pc226:chgData name="Gnanalingam, Aasha" userId="e998668a-8e67-4039-9efc-c8b62c418ad0" providerId="ADAL" clId="{89F91A2B-153A-4690-845B-56E066CF61A8}" dt="2024-06-25T15:18:49.790" v="2152"/>
                <pc2:cmRplyMkLst xmlns:pc2="http://schemas.microsoft.com/office/powerpoint/2019/9/main/command">
                  <pc:docMk/>
                  <pc:sldMk cId="3647576829" sldId="449"/>
                  <pc2:cmMk id="{E27C081E-8EB6-44A3-8289-7B723F33BC7A}"/>
                  <pc2:cmRplyMk id="{1F8A73AA-B696-43FA-B065-F898BDFC948B}"/>
                </pc2:cmRplyMkLst>
              </pc226:cmRplyChg>
            </pc226:cmChg>
            <pc226:cmChg xmlns:pc226="http://schemas.microsoft.com/office/powerpoint/2022/06/main/command" chg="mod">
              <pc226:chgData name="Gnanalingam, Aasha" userId="e998668a-8e67-4039-9efc-c8b62c418ad0" providerId="ADAL" clId="{89F91A2B-153A-4690-845B-56E066CF61A8}" dt="2024-06-17T20:20:43.509" v="1905"/>
              <pc2:cmMkLst xmlns:pc2="http://schemas.microsoft.com/office/powerpoint/2019/9/main/command">
                <pc:docMk/>
                <pc:sldMk cId="3647576829" sldId="449"/>
                <pc2:cmMk id="{71C1515F-92A4-44C9-A4D6-97EE835B02DE}"/>
              </pc2:cmMkLst>
              <pc226:cmRplyChg chg="add">
                <pc226:chgData name="Gnanalingam, Aasha" userId="e998668a-8e67-4039-9efc-c8b62c418ad0" providerId="ADAL" clId="{89F91A2B-153A-4690-845B-56E066CF61A8}" dt="2024-06-17T20:20:42.129" v="1904"/>
                <pc2:cmRplyMkLst xmlns:pc2="http://schemas.microsoft.com/office/powerpoint/2019/9/main/command">
                  <pc:docMk/>
                  <pc:sldMk cId="3647576829" sldId="449"/>
                  <pc2:cmMk id="{71C1515F-92A4-44C9-A4D6-97EE835B02DE}"/>
                  <pc2:cmRplyMk id="{E212672C-3DEE-4537-BF42-862517AABE0B}"/>
                </pc2:cmRplyMkLst>
              </pc226:cmRplyChg>
            </pc226:cmChg>
            <pc226:cmChg xmlns:pc226="http://schemas.microsoft.com/office/powerpoint/2022/06/main/command" chg="mod">
              <pc226:chgData name="Gnanalingam, Aasha" userId="e998668a-8e67-4039-9efc-c8b62c418ad0" providerId="ADAL" clId="{89F91A2B-153A-4690-845B-56E066CF61A8}" dt="2024-06-17T20:20:44.910" v="1906"/>
              <pc2:cmMkLst xmlns:pc2="http://schemas.microsoft.com/office/powerpoint/2019/9/main/command">
                <pc:docMk/>
                <pc:sldMk cId="3647576829" sldId="449"/>
                <pc2:cmMk id="{8BF96D97-986A-4925-B419-47C1B811BAC8}"/>
              </pc2:cmMkLst>
              <pc226:cmRplyChg chg="add">
                <pc226:chgData name="Gnanalingam, Aasha" userId="e998668a-8e67-4039-9efc-c8b62c418ad0" providerId="ADAL" clId="{89F91A2B-153A-4690-845B-56E066CF61A8}" dt="2024-06-17T20:19:40.514" v="1896"/>
                <pc2:cmRplyMkLst xmlns:pc2="http://schemas.microsoft.com/office/powerpoint/2019/9/main/command">
                  <pc:docMk/>
                  <pc:sldMk cId="3647576829" sldId="449"/>
                  <pc2:cmMk id="{8BF96D97-986A-4925-B419-47C1B811BAC8}"/>
                  <pc2:cmRplyMk id="{F707B47F-92DA-4871-A77C-2EABDC02995E}"/>
                </pc2:cmRplyMkLst>
              </pc226:cmRplyChg>
            </pc226:cmChg>
          </p:ext>
        </pc:extLst>
      </pc:sldChg>
      <pc:sldChg chg="addSp delSp modSp add mod addCm delCm modCm">
        <pc:chgData name="Gnanalingam, Aasha" userId="e998668a-8e67-4039-9efc-c8b62c418ad0" providerId="ADAL" clId="{89F91A2B-153A-4690-845B-56E066CF61A8}" dt="2024-06-24T19:29:12.116" v="2133"/>
        <pc:sldMkLst>
          <pc:docMk/>
          <pc:sldMk cId="2167963438" sldId="1592"/>
        </pc:sldMkLst>
        <pc:spChg chg="mod">
          <ac:chgData name="Gnanalingam, Aasha" userId="e998668a-8e67-4039-9efc-c8b62c418ad0" providerId="ADAL" clId="{89F91A2B-153A-4690-845B-56E066CF61A8}" dt="2024-06-19T19:29:24.992" v="2084" actId="1076"/>
          <ac:spMkLst>
            <pc:docMk/>
            <pc:sldMk cId="2167963438" sldId="1592"/>
            <ac:spMk id="6" creationId="{D58865F0-4395-116B-E5D1-6905C4FF1267}"/>
          </ac:spMkLst>
        </pc:spChg>
        <pc:spChg chg="mod">
          <ac:chgData name="Gnanalingam, Aasha" userId="e998668a-8e67-4039-9efc-c8b62c418ad0" providerId="ADAL" clId="{89F91A2B-153A-4690-845B-56E066CF61A8}" dt="2024-06-19T19:29:04.132" v="2082" actId="1076"/>
          <ac:spMkLst>
            <pc:docMk/>
            <pc:sldMk cId="2167963438" sldId="1592"/>
            <ac:spMk id="9" creationId="{EF283FB2-CF47-C885-1567-68AEF8694404}"/>
          </ac:spMkLst>
        </pc:spChg>
        <pc:spChg chg="mod">
          <ac:chgData name="Gnanalingam, Aasha" userId="e998668a-8e67-4039-9efc-c8b62c418ad0" providerId="ADAL" clId="{89F91A2B-153A-4690-845B-56E066CF61A8}" dt="2024-06-19T19:29:34.737" v="2086" actId="1076"/>
          <ac:spMkLst>
            <pc:docMk/>
            <pc:sldMk cId="2167963438" sldId="1592"/>
            <ac:spMk id="17" creationId="{75A8B39D-8004-7CA7-B888-9964151CB41B}"/>
          </ac:spMkLst>
        </pc:spChg>
        <pc:spChg chg="mod">
          <ac:chgData name="Gnanalingam, Aasha" userId="e998668a-8e67-4039-9efc-c8b62c418ad0" providerId="ADAL" clId="{89F91A2B-153A-4690-845B-56E066CF61A8}" dt="2024-06-19T19:42:55.326" v="2125" actId="20577"/>
          <ac:spMkLst>
            <pc:docMk/>
            <pc:sldMk cId="2167963438" sldId="1592"/>
            <ac:spMk id="18" creationId="{146EB7FF-EEBF-3B5A-63D2-5108C190C7B2}"/>
          </ac:spMkLst>
        </pc:spChg>
        <pc:picChg chg="del mod">
          <ac:chgData name="Gnanalingam, Aasha" userId="e998668a-8e67-4039-9efc-c8b62c418ad0" providerId="ADAL" clId="{89F91A2B-153A-4690-845B-56E066CF61A8}" dt="2024-06-19T19:36:05.154" v="2098" actId="478"/>
          <ac:picMkLst>
            <pc:docMk/>
            <pc:sldMk cId="2167963438" sldId="1592"/>
            <ac:picMk id="3" creationId="{D90BFFBE-D3F4-8E60-B0EB-FE6CD9B555C7}"/>
          </ac:picMkLst>
        </pc:picChg>
        <pc:picChg chg="add mod">
          <ac:chgData name="Gnanalingam, Aasha" userId="e998668a-8e67-4039-9efc-c8b62c418ad0" providerId="ADAL" clId="{89F91A2B-153A-4690-845B-56E066CF61A8}" dt="2024-06-19T19:41:03.624" v="2107" actId="1076"/>
          <ac:picMkLst>
            <pc:docMk/>
            <pc:sldMk cId="2167963438" sldId="1592"/>
            <ac:picMk id="4" creationId="{0AED3C71-0EA6-C14E-0203-CB216346B486}"/>
          </ac:picMkLst>
        </pc:picChg>
        <pc:picChg chg="del mod">
          <ac:chgData name="Gnanalingam, Aasha" userId="e998668a-8e67-4039-9efc-c8b62c418ad0" providerId="ADAL" clId="{89F91A2B-153A-4690-845B-56E066CF61A8}" dt="2024-06-19T19:31:39.124" v="2093" actId="478"/>
          <ac:picMkLst>
            <pc:docMk/>
            <pc:sldMk cId="2167963438" sldId="1592"/>
            <ac:picMk id="5" creationId="{42C66223-21C2-0AAA-F50B-8AE4595FD4DC}"/>
          </ac:picMkLst>
        </pc:picChg>
        <pc:picChg chg="add mod">
          <ac:chgData name="Gnanalingam, Aasha" userId="e998668a-8e67-4039-9efc-c8b62c418ad0" providerId="ADAL" clId="{89F91A2B-153A-4690-845B-56E066CF61A8}" dt="2024-06-19T19:40:58.194" v="2106" actId="1076"/>
          <ac:picMkLst>
            <pc:docMk/>
            <pc:sldMk cId="2167963438" sldId="1592"/>
            <ac:picMk id="10" creationId="{E48A0195-6366-1E5B-CC19-C792168509C5}"/>
          </ac:picMkLst>
        </pc:picChg>
        <pc:picChg chg="del mod">
          <ac:chgData name="Gnanalingam, Aasha" userId="e998668a-8e67-4039-9efc-c8b62c418ad0" providerId="ADAL" clId="{89F91A2B-153A-4690-845B-56E066CF61A8}" dt="2024-06-19T19:40:47.897" v="2104" actId="478"/>
          <ac:picMkLst>
            <pc:docMk/>
            <pc:sldMk cId="2167963438" sldId="1592"/>
            <ac:picMk id="11" creationId="{0296A5F4-949C-C0AB-46BB-489798232B6E}"/>
          </ac:picMkLst>
        </pc:picChg>
        <pc:picChg chg="add mod">
          <ac:chgData name="Gnanalingam, Aasha" userId="e998668a-8e67-4039-9efc-c8b62c418ad0" providerId="ADAL" clId="{89F91A2B-153A-4690-845B-56E066CF61A8}" dt="2024-06-19T19:41:06.642" v="2108" actId="1076"/>
          <ac:picMkLst>
            <pc:docMk/>
            <pc:sldMk cId="2167963438" sldId="1592"/>
            <ac:picMk id="13" creationId="{313D7CB0-98F3-112C-1899-73BB1307DBAB}"/>
          </ac:picMkLst>
        </pc:picChg>
        <pc:extLst>
          <p:ext xmlns:p="http://schemas.openxmlformats.org/presentationml/2006/main" uri="{D6D511B9-2390-475A-947B-AFAB55BFBCF1}">
            <pc226:cmChg xmlns:pc226="http://schemas.microsoft.com/office/powerpoint/2022/06/main/command" chg="add del mod">
              <pc226:chgData name="Gnanalingam, Aasha" userId="e998668a-8e67-4039-9efc-c8b62c418ad0" providerId="ADAL" clId="{89F91A2B-153A-4690-845B-56E066CF61A8}" dt="2024-06-24T19:29:12.116" v="2133"/>
              <pc2:cmMkLst xmlns:pc2="http://schemas.microsoft.com/office/powerpoint/2019/9/main/command">
                <pc:docMk/>
                <pc:sldMk cId="2167963438" sldId="1592"/>
                <pc2:cmMk id="{B5ACB811-FFD3-4A40-B6E1-C094D3ED953B}"/>
              </pc2:cmMkLst>
              <pc226:cmRplyChg chg="add">
                <pc226:chgData name="Gnanalingam, Aasha" userId="e998668a-8e67-4039-9efc-c8b62c418ad0" providerId="ADAL" clId="{89F91A2B-153A-4690-845B-56E066CF61A8}" dt="2024-06-24T19:29:04.414" v="2130"/>
                <pc2:cmRplyMkLst xmlns:pc2="http://schemas.microsoft.com/office/powerpoint/2019/9/main/command">
                  <pc:docMk/>
                  <pc:sldMk cId="2167963438" sldId="1592"/>
                  <pc2:cmMk id="{B5ACB811-FFD3-4A40-B6E1-C094D3ED953B}"/>
                  <pc2:cmRplyMk id="{9BE468E7-49F2-425E-9EE4-AB94327AF368}"/>
                </pc2:cmRplyMkLst>
              </pc226:cmRplyChg>
            </pc226:cmChg>
            <pc226:cmChg xmlns:pc226="http://schemas.microsoft.com/office/powerpoint/2022/06/main/command" chg="mod modRxn">
              <pc226:chgData name="Gnanalingam, Aasha" userId="e998668a-8e67-4039-9efc-c8b62c418ad0" providerId="ADAL" clId="{89F91A2B-153A-4690-845B-56E066CF61A8}" dt="2024-06-24T19:28:58.325" v="2129"/>
              <pc2:cmMkLst xmlns:pc2="http://schemas.microsoft.com/office/powerpoint/2019/9/main/command">
                <pc:docMk/>
                <pc:sldMk cId="2167963438" sldId="1592"/>
                <pc2:cmMk id="{F595ED9D-8374-45BE-9B58-FC6F3871469E}"/>
              </pc2:cmMkLst>
              <pc226:cmRplyChg chg="add">
                <pc226:chgData name="Gnanalingam, Aasha" userId="e998668a-8e67-4039-9efc-c8b62c418ad0" providerId="ADAL" clId="{89F91A2B-153A-4690-845B-56E066CF61A8}" dt="2024-06-24T19:28:56.764" v="2128"/>
                <pc2:cmRplyMkLst xmlns:pc2="http://schemas.microsoft.com/office/powerpoint/2019/9/main/command">
                  <pc:docMk/>
                  <pc:sldMk cId="2167963438" sldId="1592"/>
                  <pc2:cmMk id="{F595ED9D-8374-45BE-9B58-FC6F3871469E}"/>
                  <pc2:cmRplyMk id="{2FABCC29-4D98-4670-8497-0172C16DF62A}"/>
                </pc2:cmRplyMkLst>
              </pc226:cmRplyChg>
            </pc226:cmChg>
            <pc226:cmChg xmlns:pc226="http://schemas.microsoft.com/office/powerpoint/2022/06/main/command" chg="add del mod">
              <pc226:chgData name="Gnanalingam, Aasha" userId="e998668a-8e67-4039-9efc-c8b62c418ad0" providerId="ADAL" clId="{89F91A2B-153A-4690-845B-56E066CF61A8}" dt="2024-06-19T19:41:09.535" v="2110"/>
              <pc2:cmMkLst xmlns:pc2="http://schemas.microsoft.com/office/powerpoint/2019/9/main/command">
                <pc:docMk/>
                <pc:sldMk cId="2167963438" sldId="1592"/>
                <pc2:cmMk id="{B01B96C7-A72D-4AA2-9057-6749AC326B5A}"/>
              </pc2:cmMkLst>
            </pc226:cmChg>
            <pc226:cmChg xmlns:pc226="http://schemas.microsoft.com/office/powerpoint/2022/06/main/command" chg="add">
              <pc226:chgData name="Gnanalingam, Aasha" userId="e998668a-8e67-4039-9efc-c8b62c418ad0" providerId="ADAL" clId="{89F91A2B-153A-4690-845B-56E066CF61A8}" dt="2024-06-19T19:41:22.446" v="2111"/>
              <pc2:cmMkLst xmlns:pc2="http://schemas.microsoft.com/office/powerpoint/2019/9/main/command">
                <pc:docMk/>
                <pc:sldMk cId="2167963438" sldId="1592"/>
                <pc2:cmMk id="{5F7C80DA-24EE-403D-83FF-105540B1BC4C}"/>
              </pc2:cmMkLst>
            </pc226:cmChg>
          </p:ext>
        </pc:extLst>
      </pc:sldChg>
      <pc:sldChg chg="modSp add mod addCm modCm">
        <pc:chgData name="Gnanalingam, Aasha" userId="e998668a-8e67-4039-9efc-c8b62c418ad0" providerId="ADAL" clId="{89F91A2B-153A-4690-845B-56E066CF61A8}" dt="2024-06-26T18:59:41.694" v="2221"/>
        <pc:sldMkLst>
          <pc:docMk/>
          <pc:sldMk cId="2945470954" sldId="1593"/>
        </pc:sldMkLst>
        <pc:spChg chg="mod">
          <ac:chgData name="Gnanalingam, Aasha" userId="e998668a-8e67-4039-9efc-c8b62c418ad0" providerId="ADAL" clId="{89F91A2B-153A-4690-845B-56E066CF61A8}" dt="2024-06-26T18:59:08.730" v="2186" actId="20577"/>
          <ac:spMkLst>
            <pc:docMk/>
            <pc:sldMk cId="2945470954" sldId="1593"/>
            <ac:spMk id="8" creationId="{843EF84F-FAF7-7909-FA10-5A3D449B8F3E}"/>
          </ac:spMkLst>
        </pc:spChg>
        <pc:spChg chg="mod">
          <ac:chgData name="Gnanalingam, Aasha" userId="e998668a-8e67-4039-9efc-c8b62c418ad0" providerId="ADAL" clId="{89F91A2B-153A-4690-845B-56E066CF61A8}" dt="2024-06-26T18:59:27.011" v="2220" actId="20577"/>
          <ac:spMkLst>
            <pc:docMk/>
            <pc:sldMk cId="2945470954" sldId="1593"/>
            <ac:spMk id="9" creationId="{617E35EE-F4DB-BB8C-857E-A3817F704E89}"/>
          </ac:spMkLst>
        </pc:spChg>
        <pc:extLst>
          <p:ext xmlns:p="http://schemas.openxmlformats.org/presentationml/2006/main" uri="{D6D511B9-2390-475A-947B-AFAB55BFBCF1}">
            <pc226:cmChg xmlns:pc226="http://schemas.microsoft.com/office/powerpoint/2022/06/main/command" chg="add">
              <pc226:chgData name="Gnanalingam, Aasha" userId="e998668a-8e67-4039-9efc-c8b62c418ad0" providerId="ADAL" clId="{89F91A2B-153A-4690-845B-56E066CF61A8}" dt="2024-06-26T18:59:41.694" v="2221"/>
              <pc2:cmMkLst xmlns:pc2="http://schemas.microsoft.com/office/powerpoint/2019/9/main/command">
                <pc:docMk/>
                <pc:sldMk cId="2945470954" sldId="1593"/>
                <pc2:cmMk id="{449B376E-4003-48CE-A96A-15D2B0F9FAA7}"/>
              </pc2:cmMkLst>
            </pc226:cmChg>
            <pc226:cmChg xmlns:pc226="http://schemas.microsoft.com/office/powerpoint/2022/06/main/command" chg="add mod">
              <pc226:chgData name="Gnanalingam, Aasha" userId="e998668a-8e67-4039-9efc-c8b62c418ad0" providerId="ADAL" clId="{89F91A2B-153A-4690-845B-56E066CF61A8}" dt="2024-06-26T18:55:57.103" v="2167"/>
              <pc2:cmMkLst xmlns:pc2="http://schemas.microsoft.com/office/powerpoint/2019/9/main/command">
                <pc:docMk/>
                <pc:sldMk cId="2945470954" sldId="1593"/>
                <pc2:cmMk id="{734B2E7D-41FE-4B09-8602-5A4C10B9E4EE}"/>
              </pc2:cmMkLst>
            </pc226:cmChg>
          </p:ext>
        </pc:extLst>
      </pc:sldChg>
      <pc:sldChg chg="modSp add mod addCm modCm">
        <pc:chgData name="Gnanalingam, Aasha" userId="e998668a-8e67-4039-9efc-c8b62c418ad0" providerId="ADAL" clId="{89F91A2B-153A-4690-845B-56E066CF61A8}" dt="2024-06-26T20:11:50.115" v="2275"/>
        <pc:sldMkLst>
          <pc:docMk/>
          <pc:sldMk cId="939643316" sldId="1594"/>
        </pc:sldMkLst>
        <pc:spChg chg="mod">
          <ac:chgData name="Gnanalingam, Aasha" userId="e998668a-8e67-4039-9efc-c8b62c418ad0" providerId="ADAL" clId="{89F91A2B-153A-4690-845B-56E066CF61A8}" dt="2024-06-26T20:09:02.151" v="2246" actId="20577"/>
          <ac:spMkLst>
            <pc:docMk/>
            <pc:sldMk cId="939643316" sldId="1594"/>
            <ac:spMk id="2" creationId="{82309490-1E0F-32E5-5F7A-A321EEF5A8E9}"/>
          </ac:spMkLst>
        </pc:spChg>
        <pc:spChg chg="mod">
          <ac:chgData name="Gnanalingam, Aasha" userId="e998668a-8e67-4039-9efc-c8b62c418ad0" providerId="ADAL" clId="{89F91A2B-153A-4690-845B-56E066CF61A8}" dt="2024-06-26T20:10:06.096" v="2274" actId="20577"/>
          <ac:spMkLst>
            <pc:docMk/>
            <pc:sldMk cId="939643316" sldId="1594"/>
            <ac:spMk id="8" creationId="{A1F348AD-D581-E432-F895-938605C0CDDE}"/>
          </ac:spMkLst>
        </pc:spChg>
        <pc:spChg chg="mod">
          <ac:chgData name="Gnanalingam, Aasha" userId="e998668a-8e67-4039-9efc-c8b62c418ad0" providerId="ADAL" clId="{89F91A2B-153A-4690-845B-56E066CF61A8}" dt="2024-06-26T20:02:45.956" v="2233" actId="20577"/>
          <ac:spMkLst>
            <pc:docMk/>
            <pc:sldMk cId="939643316" sldId="1594"/>
            <ac:spMk id="9" creationId="{D314E0A0-2A4A-8C1E-B23D-955CACD89535}"/>
          </ac:spMkLst>
        </pc:spChg>
        <pc:extLst>
          <p:ext xmlns:p="http://schemas.openxmlformats.org/presentationml/2006/main" uri="{D6D511B9-2390-475A-947B-AFAB55BFBCF1}">
            <pc226:cmChg xmlns:pc226="http://schemas.microsoft.com/office/powerpoint/2022/06/main/command" chg="add">
              <pc226:chgData name="Gnanalingam, Aasha" userId="e998668a-8e67-4039-9efc-c8b62c418ad0" providerId="ADAL" clId="{89F91A2B-153A-4690-845B-56E066CF61A8}" dt="2024-06-26T20:11:50.115" v="2275"/>
              <pc2:cmMkLst xmlns:pc2="http://schemas.microsoft.com/office/powerpoint/2019/9/main/command">
                <pc:docMk/>
                <pc:sldMk cId="939643316" sldId="1594"/>
                <pc2:cmMk id="{6846CBB3-7567-4C88-B0DC-712A1A1EB174}"/>
              </pc2:cmMkLst>
              <pc226:cmRplyChg chg="add">
                <pc226:chgData name="Gnanalingam, Aasha" userId="e998668a-8e67-4039-9efc-c8b62c418ad0" providerId="ADAL" clId="{89F91A2B-153A-4690-845B-56E066CF61A8}" dt="2024-06-26T20:11:50.115" v="2275"/>
                <pc2:cmRplyMkLst xmlns:pc2="http://schemas.microsoft.com/office/powerpoint/2019/9/main/command">
                  <pc:docMk/>
                  <pc:sldMk cId="939643316" sldId="1594"/>
                  <pc2:cmMk id="{6846CBB3-7567-4C88-B0DC-712A1A1EB174}"/>
                  <pc2:cmRplyMk id="{E0EC1CE8-8DCD-443B-BBD0-BF09A7F89803}"/>
                </pc2:cmRplyMkLst>
              </pc226:cmRplyChg>
            </pc226:cmChg>
          </p:ext>
        </pc:extLst>
      </pc:sldChg>
      <pc:sldChg chg="modSp add mod addCm modCm">
        <pc:chgData name="Gnanalingam, Aasha" userId="e998668a-8e67-4039-9efc-c8b62c418ad0" providerId="ADAL" clId="{89F91A2B-153A-4690-845B-56E066CF61A8}" dt="2024-06-27T18:14:17.076" v="2297" actId="20577"/>
        <pc:sldMkLst>
          <pc:docMk/>
          <pc:sldMk cId="2558086017" sldId="1595"/>
        </pc:sldMkLst>
        <pc:spChg chg="mod">
          <ac:chgData name="Gnanalingam, Aasha" userId="e998668a-8e67-4039-9efc-c8b62c418ad0" providerId="ADAL" clId="{89F91A2B-153A-4690-845B-56E066CF61A8}" dt="2024-06-27T15:23:02.356" v="2278" actId="20577"/>
          <ac:spMkLst>
            <pc:docMk/>
            <pc:sldMk cId="2558086017" sldId="1595"/>
            <ac:spMk id="3" creationId="{4F73D8AC-6ECC-FFB6-FEB3-40ADA38DE00E}"/>
          </ac:spMkLst>
        </pc:spChg>
        <pc:spChg chg="mod">
          <ac:chgData name="Gnanalingam, Aasha" userId="e998668a-8e67-4039-9efc-c8b62c418ad0" providerId="ADAL" clId="{89F91A2B-153A-4690-845B-56E066CF61A8}" dt="2024-06-27T18:14:17.076" v="2297" actId="20577"/>
          <ac:spMkLst>
            <pc:docMk/>
            <pc:sldMk cId="2558086017" sldId="1595"/>
            <ac:spMk id="4" creationId="{A5ED63EF-AB19-2D35-78EA-5FEA6A0F3FCF}"/>
          </ac:spMkLst>
        </pc:spChg>
        <pc:extLst>
          <p:ext xmlns:p="http://schemas.openxmlformats.org/presentationml/2006/main" uri="{D6D511B9-2390-475A-947B-AFAB55BFBCF1}">
            <pc226:cmChg xmlns:pc226="http://schemas.microsoft.com/office/powerpoint/2022/06/main/command" chg="add">
              <pc226:chgData name="Gnanalingam, Aasha" userId="e998668a-8e67-4039-9efc-c8b62c418ad0" providerId="ADAL" clId="{89F91A2B-153A-4690-845B-56E066CF61A8}" dt="2024-06-27T15:25:30.216" v="2292"/>
              <pc2:cmMkLst xmlns:pc2="http://schemas.microsoft.com/office/powerpoint/2019/9/main/command">
                <pc:docMk/>
                <pc:sldMk cId="2558086017" sldId="1595"/>
                <pc2:cmMk id="{B305C327-B89B-4933-AEBE-315E0A808A9A}"/>
              </pc2:cmMkLst>
              <pc226:cmRplyChg chg="add">
                <pc226:chgData name="Gnanalingam, Aasha" userId="e998668a-8e67-4039-9efc-c8b62c418ad0" providerId="ADAL" clId="{89F91A2B-153A-4690-845B-56E066CF61A8}" dt="2024-06-27T15:25:30.216" v="2292"/>
                <pc2:cmRplyMkLst xmlns:pc2="http://schemas.microsoft.com/office/powerpoint/2019/9/main/command">
                  <pc:docMk/>
                  <pc:sldMk cId="2558086017" sldId="1595"/>
                  <pc2:cmMk id="{B305C327-B89B-4933-AEBE-315E0A808A9A}"/>
                  <pc2:cmRplyMk id="{F1FD2564-89CD-44C8-B3A5-6569157B7A5A}"/>
                </pc2:cmRplyMkLst>
              </pc226:cmRplyChg>
            </pc226:cmChg>
          </p:ext>
        </pc:ext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500" b="1" i="0" u="none" strike="noStrike" kern="1200" cap="none" spc="0" normalizeH="0" baseline="0">
                <a:solidFill>
                  <a:schemeClr val="tx1"/>
                </a:solidFill>
                <a:latin typeface="+mj-lt"/>
                <a:ea typeface="+mj-ea"/>
                <a:cs typeface="+mj-cs"/>
              </a:defRPr>
            </a:pPr>
            <a:r>
              <a:rPr lang="en-US" sz="1500" b="1" dirty="0">
                <a:solidFill>
                  <a:schemeClr val="tx1"/>
                </a:solidFill>
              </a:rPr>
              <a:t>Number and percentage of people </a:t>
            </a:r>
            <a:r>
              <a:rPr lang="en-US" sz="1500" b="1" baseline="0" dirty="0">
                <a:solidFill>
                  <a:schemeClr val="tx1"/>
                </a:solidFill>
              </a:rPr>
              <a:t>who had HMB in Ontario (defined by health care encounters </a:t>
            </a:r>
            <a:br>
              <a:rPr lang="en-US" sz="1500" b="1" baseline="0" dirty="0">
                <a:solidFill>
                  <a:schemeClr val="tx1"/>
                </a:solidFill>
              </a:rPr>
            </a:br>
            <a:r>
              <a:rPr lang="en-US" sz="1500" b="1" baseline="0" dirty="0">
                <a:solidFill>
                  <a:schemeClr val="tx1"/>
                </a:solidFill>
              </a:rPr>
              <a:t>for HMB in the past 5 years), FY 2015/16 to FY 2022/23</a:t>
            </a:r>
            <a:endParaRPr lang="en-CA" sz="1500" b="1" dirty="0">
              <a:solidFill>
                <a:schemeClr val="tx1"/>
              </a:solidFill>
            </a:endParaRPr>
          </a:p>
        </c:rich>
      </c:tx>
      <c:layout>
        <c:manualLayout>
          <c:xMode val="edge"/>
          <c:yMode val="edge"/>
          <c:x val="0.21674253885590819"/>
          <c:y val="1.2936152496400561E-2"/>
        </c:manualLayout>
      </c:layout>
      <c:overlay val="0"/>
      <c:spPr>
        <a:noFill/>
        <a:ln>
          <a:noFill/>
        </a:ln>
        <a:effectLst/>
      </c:spPr>
      <c:txPr>
        <a:bodyPr rot="0" spcFirstLastPara="1" vertOverflow="ellipsis" vert="horz" wrap="square" anchor="ctr" anchorCtr="1"/>
        <a:lstStyle/>
        <a:p>
          <a:pPr>
            <a:defRPr sz="1500" b="1" i="0" u="none" strike="noStrike" kern="1200" cap="none" spc="0" normalizeH="0" baseline="0">
              <a:solidFill>
                <a:schemeClr val="tx1"/>
              </a:solidFill>
              <a:latin typeface="+mj-lt"/>
              <a:ea typeface="+mj-ea"/>
              <a:cs typeface="+mj-cs"/>
            </a:defRPr>
          </a:pPr>
          <a:endParaRPr lang="en-US"/>
        </a:p>
      </c:txPr>
    </c:title>
    <c:autoTitleDeleted val="0"/>
    <c:plotArea>
      <c:layout>
        <c:manualLayout>
          <c:layoutTarget val="inner"/>
          <c:xMode val="edge"/>
          <c:yMode val="edge"/>
          <c:x val="0.11471849443210921"/>
          <c:y val="0.19988046517172614"/>
          <c:w val="0.74855661008570251"/>
          <c:h val="0.64479493425988577"/>
        </c:manualLayout>
      </c:layout>
      <c:barChart>
        <c:barDir val="col"/>
        <c:grouping val="clustered"/>
        <c:varyColors val="0"/>
        <c:ser>
          <c:idx val="0"/>
          <c:order val="0"/>
          <c:tx>
            <c:strRef>
              <c:f>Sheet1!$B$1</c:f>
              <c:strCache>
                <c:ptCount val="1"/>
                <c:pt idx="0">
                  <c:v>Number of people who sought healthcare for HMB in the past 5 years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Sheet1!$A$2:$A$9</c:f>
              <c:strCache>
                <c:ptCount val="8"/>
                <c:pt idx="0">
                  <c:v>2015/16</c:v>
                </c:pt>
                <c:pt idx="1">
                  <c:v>2016/17</c:v>
                </c:pt>
                <c:pt idx="2">
                  <c:v>2017/18</c:v>
                </c:pt>
                <c:pt idx="3">
                  <c:v>2018/19</c:v>
                </c:pt>
                <c:pt idx="4">
                  <c:v>2019/20</c:v>
                </c:pt>
                <c:pt idx="5">
                  <c:v>2020/21</c:v>
                </c:pt>
                <c:pt idx="6">
                  <c:v>2021/22</c:v>
                </c:pt>
                <c:pt idx="7">
                  <c:v>2022/23</c:v>
                </c:pt>
              </c:strCache>
            </c:strRef>
          </c:cat>
          <c:val>
            <c:numRef>
              <c:f>Sheet1!$B$2:$B$9</c:f>
              <c:numCache>
                <c:formatCode>#,##0</c:formatCode>
                <c:ptCount val="8"/>
                <c:pt idx="0">
                  <c:v>97100</c:v>
                </c:pt>
                <c:pt idx="1">
                  <c:v>98842</c:v>
                </c:pt>
                <c:pt idx="2">
                  <c:v>101188</c:v>
                </c:pt>
                <c:pt idx="3">
                  <c:v>104229</c:v>
                </c:pt>
                <c:pt idx="4">
                  <c:v>106278</c:v>
                </c:pt>
                <c:pt idx="5">
                  <c:v>104461</c:v>
                </c:pt>
                <c:pt idx="6">
                  <c:v>105111</c:v>
                </c:pt>
                <c:pt idx="7">
                  <c:v>106269</c:v>
                </c:pt>
              </c:numCache>
            </c:numRef>
          </c:val>
          <c:extLst>
            <c:ext xmlns:c16="http://schemas.microsoft.com/office/drawing/2014/chart" uri="{C3380CC4-5D6E-409C-BE32-E72D297353CC}">
              <c16:uniqueId val="{00000000-56CA-46EB-8FB9-81D293373BE1}"/>
            </c:ext>
          </c:extLst>
        </c:ser>
        <c:dLbls>
          <c:showLegendKey val="0"/>
          <c:showVal val="1"/>
          <c:showCatName val="0"/>
          <c:showSerName val="0"/>
          <c:showPercent val="0"/>
          <c:showBubbleSize val="0"/>
        </c:dLbls>
        <c:gapWidth val="59"/>
        <c:overlap val="-15"/>
        <c:axId val="1221903824"/>
        <c:axId val="1217665680"/>
      </c:barChart>
      <c:lineChart>
        <c:grouping val="standard"/>
        <c:varyColors val="0"/>
        <c:ser>
          <c:idx val="2"/>
          <c:order val="2"/>
          <c:tx>
            <c:strRef>
              <c:f>Sheet1!$D$1</c:f>
              <c:strCache>
                <c:ptCount val="1"/>
                <c:pt idx="0">
                  <c:v>rate (%)</c:v>
                </c:pt>
              </c:strCache>
            </c:strRef>
          </c:tx>
          <c:spPr>
            <a:ln w="28575" cap="rnd">
              <a:solidFill>
                <a:schemeClr val="accent4"/>
              </a:solidFill>
              <a:round/>
            </a:ln>
            <a:effectLst/>
          </c:spPr>
          <c:marker>
            <c:symbol val="circle"/>
            <c:size val="5"/>
            <c:spPr>
              <a:solidFill>
                <a:srgbClr val="7B2B83"/>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4"/>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2015/16</c:v>
                </c:pt>
                <c:pt idx="1">
                  <c:v>2016/17</c:v>
                </c:pt>
                <c:pt idx="2">
                  <c:v>2017/18</c:v>
                </c:pt>
                <c:pt idx="3">
                  <c:v>2018/19</c:v>
                </c:pt>
                <c:pt idx="4">
                  <c:v>2019/20</c:v>
                </c:pt>
                <c:pt idx="5">
                  <c:v>2020/21</c:v>
                </c:pt>
                <c:pt idx="6">
                  <c:v>2021/22</c:v>
                </c:pt>
                <c:pt idx="7">
                  <c:v>2022/23</c:v>
                </c:pt>
              </c:strCache>
            </c:strRef>
          </c:cat>
          <c:val>
            <c:numRef>
              <c:f>Sheet1!$D$2:$D$9</c:f>
              <c:numCache>
                <c:formatCode>0.00%</c:formatCode>
                <c:ptCount val="8"/>
                <c:pt idx="0">
                  <c:v>2.4293773000000001E-2</c:v>
                </c:pt>
                <c:pt idx="1">
                  <c:v>2.4670078000000002E-2</c:v>
                </c:pt>
                <c:pt idx="2">
                  <c:v>2.5106043000000001E-2</c:v>
                </c:pt>
                <c:pt idx="3">
                  <c:v>2.5577348999999999E-2</c:v>
                </c:pt>
                <c:pt idx="4">
                  <c:v>2.5820248000000001E-2</c:v>
                </c:pt>
                <c:pt idx="5">
                  <c:v>2.5224192999999999E-2</c:v>
                </c:pt>
                <c:pt idx="6">
                  <c:v>2.5483492999999999E-2</c:v>
                </c:pt>
                <c:pt idx="7">
                  <c:v>2.5220261000000001E-2</c:v>
                </c:pt>
              </c:numCache>
            </c:numRef>
          </c:val>
          <c:smooth val="0"/>
          <c:extLst>
            <c:ext xmlns:c16="http://schemas.microsoft.com/office/drawing/2014/chart" uri="{C3380CC4-5D6E-409C-BE32-E72D297353CC}">
              <c16:uniqueId val="{00000002-56CA-46EB-8FB9-81D293373BE1}"/>
            </c:ext>
          </c:extLst>
        </c:ser>
        <c:dLbls>
          <c:showLegendKey val="0"/>
          <c:showVal val="1"/>
          <c:showCatName val="0"/>
          <c:showSerName val="0"/>
          <c:showPercent val="0"/>
          <c:showBubbleSize val="0"/>
        </c:dLbls>
        <c:marker val="1"/>
        <c:smooth val="0"/>
        <c:axId val="116962912"/>
        <c:axId val="2088761423"/>
        <c:extLst>
          <c:ext xmlns:c15="http://schemas.microsoft.com/office/drawing/2012/chart" uri="{02D57815-91ED-43cb-92C2-25804820EDAC}">
            <c15:filteredLineSeries>
              <c15:ser>
                <c:idx val="1"/>
                <c:order val="1"/>
                <c:tx>
                  <c:strRef>
                    <c:extLst>
                      <c:ext uri="{02D57815-91ED-43cb-92C2-25804820EDAC}">
                        <c15:formulaRef>
                          <c15:sqref>Sheet1!$C$1</c15:sqref>
                        </c15:formulaRef>
                      </c:ext>
                    </c:extLst>
                    <c:strCache>
                      <c:ptCount val="1"/>
                      <c:pt idx="0">
                        <c:v> Ontario Population 9-70</c:v>
                      </c:pt>
                    </c:strCache>
                  </c:strRef>
                </c:tx>
                <c:spPr>
                  <a:ln w="38100"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a:solidFill>
                              <a:schemeClr val="tx1">
                                <a:lumMod val="35000"/>
                                <a:lumOff val="65000"/>
                              </a:schemeClr>
                            </a:solidFill>
                          </a:ln>
                          <a:effectLst/>
                        </c:spPr>
                      </c15:leaderLines>
                    </c:ext>
                  </c:extLst>
                </c:dLbls>
                <c:cat>
                  <c:strRef>
                    <c:extLst>
                      <c:ext uri="{02D57815-91ED-43cb-92C2-25804820EDAC}">
                        <c15:formulaRef>
                          <c15:sqref>Sheet1!$A$2:$A$9</c15:sqref>
                        </c15:formulaRef>
                      </c:ext>
                    </c:extLst>
                    <c:strCache>
                      <c:ptCount val="8"/>
                      <c:pt idx="0">
                        <c:v>2015/16</c:v>
                      </c:pt>
                      <c:pt idx="1">
                        <c:v>2016/17</c:v>
                      </c:pt>
                      <c:pt idx="2">
                        <c:v>2017/18</c:v>
                      </c:pt>
                      <c:pt idx="3">
                        <c:v>2018/19</c:v>
                      </c:pt>
                      <c:pt idx="4">
                        <c:v>2019/20</c:v>
                      </c:pt>
                      <c:pt idx="5">
                        <c:v>2020/21</c:v>
                      </c:pt>
                      <c:pt idx="6">
                        <c:v>2021/22</c:v>
                      </c:pt>
                      <c:pt idx="7">
                        <c:v>2022/23</c:v>
                      </c:pt>
                    </c:strCache>
                  </c:strRef>
                </c:cat>
                <c:val>
                  <c:numRef>
                    <c:extLst>
                      <c:ext uri="{02D57815-91ED-43cb-92C2-25804820EDAC}">
                        <c15:formulaRef>
                          <c15:sqref>Sheet1!$C$2:$C$9</c15:sqref>
                        </c15:formulaRef>
                      </c:ext>
                    </c:extLst>
                    <c:numCache>
                      <c:formatCode>#,##0</c:formatCode>
                      <c:ptCount val="8"/>
                      <c:pt idx="0">
                        <c:v>3996909</c:v>
                      </c:pt>
                      <c:pt idx="1">
                        <c:v>4006554</c:v>
                      </c:pt>
                      <c:pt idx="2">
                        <c:v>4030424</c:v>
                      </c:pt>
                      <c:pt idx="3">
                        <c:v>4075051</c:v>
                      </c:pt>
                      <c:pt idx="4">
                        <c:v>4116072</c:v>
                      </c:pt>
                      <c:pt idx="5">
                        <c:v>4141302</c:v>
                      </c:pt>
                      <c:pt idx="6">
                        <c:v>4124670</c:v>
                      </c:pt>
                      <c:pt idx="7">
                        <c:v>4213636</c:v>
                      </c:pt>
                    </c:numCache>
                  </c:numRef>
                </c:val>
                <c:smooth val="0"/>
                <c:extLst>
                  <c:ext xmlns:c16="http://schemas.microsoft.com/office/drawing/2014/chart" uri="{C3380CC4-5D6E-409C-BE32-E72D297353CC}">
                    <c16:uniqueId val="{00000001-56CA-46EB-8FB9-81D293373BE1}"/>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 of women</c:v>
                      </c:pt>
                    </c:strCache>
                  </c:strRef>
                </c:tx>
                <c:spPr>
                  <a:ln w="38100" cap="rnd">
                    <a:solidFill>
                      <a:schemeClr val="accent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Sheet1!$A$2:$A$9</c15:sqref>
                        </c15:formulaRef>
                      </c:ext>
                    </c:extLst>
                    <c:strCache>
                      <c:ptCount val="8"/>
                      <c:pt idx="0">
                        <c:v>2015/16</c:v>
                      </c:pt>
                      <c:pt idx="1">
                        <c:v>2016/17</c:v>
                      </c:pt>
                      <c:pt idx="2">
                        <c:v>2017/18</c:v>
                      </c:pt>
                      <c:pt idx="3">
                        <c:v>2018/19</c:v>
                      </c:pt>
                      <c:pt idx="4">
                        <c:v>2019/20</c:v>
                      </c:pt>
                      <c:pt idx="5">
                        <c:v>2020/21</c:v>
                      </c:pt>
                      <c:pt idx="6">
                        <c:v>2021/22</c:v>
                      </c:pt>
                      <c:pt idx="7">
                        <c:v>2022/23</c:v>
                      </c:pt>
                    </c:strCache>
                  </c:strRef>
                </c:cat>
                <c:val>
                  <c:numRef>
                    <c:extLst xmlns:c15="http://schemas.microsoft.com/office/drawing/2012/chart">
                      <c:ext xmlns:c15="http://schemas.microsoft.com/office/drawing/2012/chart" uri="{02D57815-91ED-43cb-92C2-25804820EDAC}">
                        <c15:formulaRef>
                          <c15:sqref>Sheet1!$E$2:$E$9</c15:sqref>
                        </c15:formulaRef>
                      </c:ext>
                    </c:extLst>
                    <c:numCache>
                      <c:formatCode>General</c:formatCode>
                      <c:ptCount val="8"/>
                      <c:pt idx="0">
                        <c:v>2.4293773010000002</c:v>
                      </c:pt>
                      <c:pt idx="1">
                        <c:v>2.467007808</c:v>
                      </c:pt>
                      <c:pt idx="2">
                        <c:v>2.5106043429999998</c:v>
                      </c:pt>
                      <c:pt idx="3">
                        <c:v>2.5577348600000001</c:v>
                      </c:pt>
                      <c:pt idx="4">
                        <c:v>2.582024804</c:v>
                      </c:pt>
                      <c:pt idx="5">
                        <c:v>2.5224192780000001</c:v>
                      </c:pt>
                      <c:pt idx="6">
                        <c:v>2.548349322</c:v>
                      </c:pt>
                      <c:pt idx="7">
                        <c:v>2.5220261079999999</c:v>
                      </c:pt>
                    </c:numCache>
                  </c:numRef>
                </c:val>
                <c:smooth val="0"/>
                <c:extLst xmlns:c15="http://schemas.microsoft.com/office/drawing/2012/chart">
                  <c:ext xmlns:c16="http://schemas.microsoft.com/office/drawing/2014/chart" uri="{C3380CC4-5D6E-409C-BE32-E72D297353CC}">
                    <c16:uniqueId val="{00000003-56CA-46EB-8FB9-81D293373BE1}"/>
                  </c:ext>
                </c:extLst>
              </c15:ser>
            </c15:filteredLineSeries>
          </c:ext>
        </c:extLst>
      </c:lineChart>
      <c:catAx>
        <c:axId val="1221903824"/>
        <c:scaling>
          <c:orientation val="minMax"/>
        </c:scaling>
        <c:delete val="0"/>
        <c:axPos val="b"/>
        <c:title>
          <c:tx>
            <c:rich>
              <a:bodyPr rot="0" spcFirstLastPara="1" vertOverflow="ellipsis" vert="horz" wrap="square" anchor="ctr" anchorCtr="1"/>
              <a:lstStyle/>
              <a:p>
                <a:pPr>
                  <a:defRPr sz="1197" b="0" i="0" u="none" strike="noStrike" kern="1200" cap="all" baseline="0">
                    <a:solidFill>
                      <a:schemeClr val="tx1"/>
                    </a:solidFill>
                    <a:latin typeface="+mn-lt"/>
                    <a:ea typeface="+mn-ea"/>
                    <a:cs typeface="+mn-cs"/>
                  </a:defRPr>
                </a:pPr>
                <a:r>
                  <a:rPr lang="en-US" cap="none" dirty="0">
                    <a:solidFill>
                      <a:schemeClr val="tx1"/>
                    </a:solidFill>
                  </a:rPr>
                  <a:t>Fiscal</a:t>
                </a:r>
                <a:r>
                  <a:rPr lang="en-US" cap="none" baseline="0" dirty="0">
                    <a:solidFill>
                      <a:schemeClr val="tx1"/>
                    </a:solidFill>
                  </a:rPr>
                  <a:t> year</a:t>
                </a:r>
                <a:endParaRPr lang="en-US" cap="none" dirty="0">
                  <a:solidFill>
                    <a:schemeClr val="tx1"/>
                  </a:solidFill>
                </a:endParaRPr>
              </a:p>
            </c:rich>
          </c:tx>
          <c:layout>
            <c:manualLayout>
              <c:xMode val="edge"/>
              <c:yMode val="edge"/>
              <c:x val="0.44574134132257115"/>
              <c:y val="0.93121262169569763"/>
            </c:manualLayout>
          </c:layout>
          <c:overlay val="0"/>
          <c:spPr>
            <a:noFill/>
            <a:ln>
              <a:noFill/>
            </a:ln>
            <a:effectLst/>
          </c:spPr>
          <c:txPr>
            <a:bodyPr rot="0" spcFirstLastPara="1" vertOverflow="ellipsis" vert="horz" wrap="square" anchor="ctr" anchorCtr="1"/>
            <a:lstStyle/>
            <a:p>
              <a:pPr>
                <a:defRPr sz="1197" b="0" i="0" u="none" strike="noStrike" kern="1200" cap="all"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solidFill>
                <a:latin typeface="+mn-lt"/>
                <a:ea typeface="+mn-ea"/>
                <a:cs typeface="+mn-cs"/>
              </a:defRPr>
            </a:pPr>
            <a:endParaRPr lang="en-US"/>
          </a:p>
        </c:txPr>
        <c:crossAx val="1217665680"/>
        <c:crosses val="autoZero"/>
        <c:auto val="1"/>
        <c:lblAlgn val="ctr"/>
        <c:lblOffset val="100"/>
        <c:noMultiLvlLbl val="0"/>
      </c:catAx>
      <c:valAx>
        <c:axId val="1217665680"/>
        <c:scaling>
          <c:orientation val="minMax"/>
          <c:max val="1800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sz="1300" cap="none" dirty="0"/>
                  <a:t>Number of people who had HMB</a:t>
                </a:r>
              </a:p>
            </c:rich>
          </c:tx>
          <c:layout>
            <c:manualLayout>
              <c:xMode val="edge"/>
              <c:yMode val="edge"/>
              <c:x val="1.6973095985919395E-2"/>
              <c:y val="0.1851898700959427"/>
            </c:manualLayout>
          </c:layout>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21903824"/>
        <c:crosses val="autoZero"/>
        <c:crossBetween val="between"/>
        <c:majorUnit val="30000"/>
      </c:valAx>
      <c:valAx>
        <c:axId val="2088761423"/>
        <c:scaling>
          <c:orientation val="minMax"/>
          <c:max val="3.0000000000000006E-2"/>
          <c:min val="0"/>
        </c:scaling>
        <c:delete val="0"/>
        <c:axPos val="r"/>
        <c:title>
          <c:tx>
            <c:rich>
              <a:bodyPr rot="-5400000" spcFirstLastPara="1" vertOverflow="ellipsis" vert="horz" wrap="square" anchor="ctr" anchorCtr="1"/>
              <a:lstStyle/>
              <a:p>
                <a:pPr>
                  <a:defRPr sz="1197" b="0" i="0" u="none" strike="noStrike" kern="1200" cap="all" baseline="0">
                    <a:solidFill>
                      <a:schemeClr val="accent4"/>
                    </a:solidFill>
                    <a:latin typeface="+mn-lt"/>
                    <a:ea typeface="+mn-ea"/>
                    <a:cs typeface="+mn-cs"/>
                  </a:defRPr>
                </a:pPr>
                <a:r>
                  <a:rPr lang="en-US" cap="none" dirty="0">
                    <a:solidFill>
                      <a:schemeClr val="accent4"/>
                    </a:solidFill>
                  </a:rPr>
                  <a:t>Percentage </a:t>
                </a:r>
                <a:r>
                  <a:rPr lang="en-US" cap="none" baseline="0" dirty="0">
                    <a:solidFill>
                      <a:schemeClr val="accent4"/>
                    </a:solidFill>
                  </a:rPr>
                  <a:t>of people who had HMB </a:t>
                </a:r>
                <a:r>
                  <a:rPr lang="en-US" baseline="0" dirty="0">
                    <a:solidFill>
                      <a:schemeClr val="accent4"/>
                    </a:solidFill>
                  </a:rPr>
                  <a:t>(%)</a:t>
                </a:r>
                <a:endParaRPr lang="en-US" dirty="0">
                  <a:solidFill>
                    <a:schemeClr val="accent4"/>
                  </a:solidFill>
                </a:endParaRPr>
              </a:p>
            </c:rich>
          </c:tx>
          <c:layout>
            <c:manualLayout>
              <c:xMode val="edge"/>
              <c:yMode val="edge"/>
              <c:x val="0.91702346909639487"/>
              <c:y val="0.15452234599232256"/>
            </c:manualLayout>
          </c:layout>
          <c:overlay val="0"/>
          <c:spPr>
            <a:noFill/>
            <a:ln>
              <a:noFill/>
            </a:ln>
            <a:effectLst/>
          </c:spPr>
          <c:txPr>
            <a:bodyPr rot="-5400000" spcFirstLastPara="1" vertOverflow="ellipsis" vert="horz" wrap="square" anchor="ctr" anchorCtr="1"/>
            <a:lstStyle/>
            <a:p>
              <a:pPr>
                <a:defRPr sz="1197" b="0" i="0" u="none" strike="noStrike" kern="1200" cap="all" baseline="0">
                  <a:solidFill>
                    <a:schemeClr val="accent4"/>
                  </a:solidFill>
                  <a:latin typeface="+mn-lt"/>
                  <a:ea typeface="+mn-ea"/>
                  <a:cs typeface="+mn-cs"/>
                </a:defRPr>
              </a:pPr>
              <a:endParaRPr lang="en-US"/>
            </a:p>
          </c:txPr>
        </c:title>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4"/>
                </a:solidFill>
                <a:latin typeface="+mn-lt"/>
                <a:ea typeface="+mn-ea"/>
                <a:cs typeface="+mn-cs"/>
              </a:defRPr>
            </a:pPr>
            <a:endParaRPr lang="en-US"/>
          </a:p>
        </c:txPr>
        <c:crossAx val="116962912"/>
        <c:crosses val="max"/>
        <c:crossBetween val="between"/>
        <c:majorUnit val="5.000000000000001E-3"/>
      </c:valAx>
      <c:catAx>
        <c:axId val="116962912"/>
        <c:scaling>
          <c:orientation val="minMax"/>
        </c:scaling>
        <c:delete val="1"/>
        <c:axPos val="b"/>
        <c:numFmt formatCode="General" sourceLinked="1"/>
        <c:majorTickMark val="out"/>
        <c:minorTickMark val="none"/>
        <c:tickLblPos val="nextTo"/>
        <c:crossAx val="2088761423"/>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dirty="0">
                <a:solidFill>
                  <a:schemeClr val="tx1"/>
                </a:solidFill>
              </a:rPr>
              <a:t>Percentage</a:t>
            </a:r>
            <a:r>
              <a:rPr lang="en-US" sz="1600" b="1" baseline="0" dirty="0">
                <a:solidFill>
                  <a:schemeClr val="tx1"/>
                </a:solidFill>
              </a:rPr>
              <a:t> </a:t>
            </a:r>
            <a:r>
              <a:rPr lang="en-US" sz="1600" b="1" dirty="0">
                <a:solidFill>
                  <a:schemeClr val="tx1"/>
                </a:solidFill>
              </a:rPr>
              <a:t>of people with HMB who had imaging of the uterus, by Ontario Health</a:t>
            </a:r>
            <a:r>
              <a:rPr lang="en-US" sz="1600" b="1" baseline="0" dirty="0">
                <a:solidFill>
                  <a:schemeClr val="tx1"/>
                </a:solidFill>
              </a:rPr>
              <a:t> region, </a:t>
            </a:r>
            <a:r>
              <a:rPr lang="en-US" sz="1600" b="1" i="0" u="none" strike="noStrike" kern="1200" spc="0" baseline="0" dirty="0">
                <a:solidFill>
                  <a:schemeClr val="tx2"/>
                </a:solidFill>
              </a:rPr>
              <a:t>FY 2022/23</a:t>
            </a:r>
            <a:endParaRPr lang="en-CA" sz="1600" b="1" dirty="0">
              <a:solidFill>
                <a:schemeClr val="tx1"/>
              </a:solidFill>
            </a:endParaRPr>
          </a:p>
        </c:rich>
      </c:tx>
      <c:layout>
        <c:manualLayout>
          <c:xMode val="edge"/>
          <c:yMode val="edge"/>
          <c:x val="0.12485069557989854"/>
          <c:y val="1.6534086581764203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7.9254705484837498E-2"/>
          <c:y val="0.26927154215792959"/>
          <c:w val="0.89991432801011351"/>
          <c:h val="0.5705279689697289"/>
        </c:manualLayout>
      </c:layout>
      <c:barChart>
        <c:barDir val="col"/>
        <c:grouping val="clustered"/>
        <c:varyColors val="0"/>
        <c:ser>
          <c:idx val="0"/>
          <c:order val="0"/>
          <c:tx>
            <c:strRef>
              <c:f>Sheet1!$G$1</c:f>
              <c:strCache>
                <c:ptCount val="1"/>
                <c:pt idx="0">
                  <c:v>Any type of imaging for HMB</c:v>
                </c:pt>
              </c:strCache>
            </c:strRef>
          </c:tx>
          <c:spPr>
            <a:solidFill>
              <a:schemeClr val="accent1"/>
            </a:solidFill>
            <a:ln>
              <a:noFill/>
            </a:ln>
            <a:effectLst/>
          </c:spPr>
          <c:invertIfNegative val="0"/>
          <c:dLbls>
            <c:dLbl>
              <c:idx val="0"/>
              <c:layout>
                <c:manualLayout>
                  <c:x val="-4.3854666326419017E-3"/>
                  <c:y val="-1.92897676787249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691-4BC3-A64A-135AB2E69100}"/>
                </c:ext>
              </c:extLst>
            </c:dLbl>
            <c:dLbl>
              <c:idx val="1"/>
              <c:layout>
                <c:manualLayout>
                  <c:x val="-2.1927333163209457E-3"/>
                  <c:y val="-8.267043290882101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691-4BC3-A64A-135AB2E69100}"/>
                </c:ext>
              </c:extLst>
            </c:dLbl>
            <c:dLbl>
              <c:idx val="2"/>
              <c:layout>
                <c:manualLayout>
                  <c:x val="-5.4818332908023633E-3"/>
                  <c:y val="-2.4801136114348019E-2"/>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5.2444742257147882E-2"/>
                      <c:h val="4.8527531634074521E-2"/>
                    </c:manualLayout>
                  </c15:layout>
                </c:ext>
                <c:ext xmlns:c16="http://schemas.microsoft.com/office/drawing/2014/chart" uri="{C3380CC4-5D6E-409C-BE32-E72D297353CC}">
                  <c16:uniqueId val="{00000004-B691-4BC3-A64A-135AB2E69100}"/>
                </c:ext>
              </c:extLst>
            </c:dLbl>
            <c:dLbl>
              <c:idx val="3"/>
              <c:layout>
                <c:manualLayout>
                  <c:x val="-4.3854666326418913E-3"/>
                  <c:y val="-1.92897676787249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691-4BC3-A64A-135AB2E69100}"/>
                </c:ext>
              </c:extLst>
            </c:dLbl>
            <c:dLbl>
              <c:idx val="4"/>
              <c:layout>
                <c:manualLayout>
                  <c:x val="-3.2890999744814185E-3"/>
                  <c:y val="-1.92897676787249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691-4BC3-A64A-135AB2E69100}"/>
                </c:ext>
              </c:extLst>
            </c:dLbl>
            <c:dLbl>
              <c:idx val="5"/>
              <c:layout>
                <c:manualLayout>
                  <c:x val="-5.4818332908023642E-3"/>
                  <c:y val="-2.48011298726463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691-4BC3-A64A-135AB2E69100}"/>
                </c:ext>
              </c:extLst>
            </c:dLbl>
            <c:dLbl>
              <c:idx val="6"/>
              <c:layout>
                <c:manualLayout>
                  <c:x val="-1.0963666581604728E-3"/>
                  <c:y val="-1.37784054848035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691-4BC3-A64A-135AB2E69100}"/>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Ontario</c:v>
                </c:pt>
                <c:pt idx="1">
                  <c:v>North West</c:v>
                </c:pt>
                <c:pt idx="2">
                  <c:v>North East</c:v>
                </c:pt>
                <c:pt idx="3">
                  <c:v>East</c:v>
                </c:pt>
                <c:pt idx="4">
                  <c:v>West</c:v>
                </c:pt>
                <c:pt idx="5">
                  <c:v>Central</c:v>
                </c:pt>
                <c:pt idx="6">
                  <c:v>Toronto</c:v>
                </c:pt>
              </c:strCache>
            </c:strRef>
          </c:cat>
          <c:val>
            <c:numRef>
              <c:f>Sheet1!$G$2:$G$8</c:f>
              <c:numCache>
                <c:formatCode>0.00%</c:formatCode>
                <c:ptCount val="7"/>
                <c:pt idx="0">
                  <c:v>0.35025266070067468</c:v>
                </c:pt>
                <c:pt idx="1">
                  <c:v>0.29897367246764839</c:v>
                </c:pt>
                <c:pt idx="2">
                  <c:v>0.30230107149130508</c:v>
                </c:pt>
                <c:pt idx="3">
                  <c:v>0.30861714872497004</c:v>
                </c:pt>
                <c:pt idx="4">
                  <c:v>0.32505678459192883</c:v>
                </c:pt>
                <c:pt idx="5">
                  <c:v>0.39719185086132308</c:v>
                </c:pt>
                <c:pt idx="6">
                  <c:v>0.41251726830440266</c:v>
                </c:pt>
              </c:numCache>
            </c:numRef>
          </c:val>
          <c:extLst>
            <c:ext xmlns:c16="http://schemas.microsoft.com/office/drawing/2014/chart" uri="{C3380CC4-5D6E-409C-BE32-E72D297353CC}">
              <c16:uniqueId val="{00000000-0469-4199-A9E3-357BAF2A3012}"/>
            </c:ext>
          </c:extLst>
        </c:ser>
        <c:ser>
          <c:idx val="1"/>
          <c:order val="1"/>
          <c:tx>
            <c:strRef>
              <c:f>Sheet1!$H$1</c:f>
              <c:strCache>
                <c:ptCount val="1"/>
                <c:pt idx="0">
                  <c:v>Ultrasound (with and without saline-infused hysterography)</c:v>
                </c:pt>
              </c:strCache>
            </c:strRef>
          </c:tx>
          <c:spPr>
            <a:solidFill>
              <a:schemeClr val="accent2"/>
            </a:solidFill>
            <a:ln>
              <a:noFill/>
            </a:ln>
            <a:effectLst/>
          </c:spPr>
          <c:invertIfNegative val="0"/>
          <c:cat>
            <c:strRef>
              <c:f>Sheet1!$A$2:$A$8</c:f>
              <c:strCache>
                <c:ptCount val="7"/>
                <c:pt idx="0">
                  <c:v>Ontario</c:v>
                </c:pt>
                <c:pt idx="1">
                  <c:v>North West</c:v>
                </c:pt>
                <c:pt idx="2">
                  <c:v>North East</c:v>
                </c:pt>
                <c:pt idx="3">
                  <c:v>East</c:v>
                </c:pt>
                <c:pt idx="4">
                  <c:v>West</c:v>
                </c:pt>
                <c:pt idx="5">
                  <c:v>Central</c:v>
                </c:pt>
                <c:pt idx="6">
                  <c:v>Toronto</c:v>
                </c:pt>
              </c:strCache>
            </c:strRef>
          </c:cat>
          <c:val>
            <c:numRef>
              <c:f>Sheet1!$H$2:$H$8</c:f>
              <c:numCache>
                <c:formatCode>0.00%</c:formatCode>
                <c:ptCount val="7"/>
                <c:pt idx="0">
                  <c:v>0.34296925726223076</c:v>
                </c:pt>
                <c:pt idx="1">
                  <c:v>0.28781793842034809</c:v>
                </c:pt>
                <c:pt idx="2">
                  <c:v>0.29580186193571051</c:v>
                </c:pt>
                <c:pt idx="3">
                  <c:v>0.30125791545438985</c:v>
                </c:pt>
                <c:pt idx="4">
                  <c:v>0.31665577647095428</c:v>
                </c:pt>
                <c:pt idx="5">
                  <c:v>0.39011248328482656</c:v>
                </c:pt>
                <c:pt idx="6">
                  <c:v>0.40723166556549945</c:v>
                </c:pt>
              </c:numCache>
            </c:numRef>
          </c:val>
          <c:extLst>
            <c:ext xmlns:c16="http://schemas.microsoft.com/office/drawing/2014/chart" uri="{C3380CC4-5D6E-409C-BE32-E72D297353CC}">
              <c16:uniqueId val="{00000000-F817-460A-9856-9E155C68F39C}"/>
            </c:ext>
          </c:extLst>
        </c:ser>
        <c:ser>
          <c:idx val="2"/>
          <c:order val="2"/>
          <c:tx>
            <c:strRef>
              <c:f>Sheet1!$I$1</c:f>
              <c:strCache>
                <c:ptCount val="1"/>
                <c:pt idx="0">
                  <c:v>Hysteroscopy </c:v>
                </c:pt>
              </c:strCache>
            </c:strRef>
          </c:tx>
          <c:spPr>
            <a:solidFill>
              <a:schemeClr val="accent3"/>
            </a:solidFill>
            <a:ln>
              <a:noFill/>
            </a:ln>
            <a:effectLst/>
          </c:spPr>
          <c:invertIfNegative val="0"/>
          <c:cat>
            <c:strRef>
              <c:f>Sheet1!$A$2:$A$8</c:f>
              <c:strCache>
                <c:ptCount val="7"/>
                <c:pt idx="0">
                  <c:v>Ontario</c:v>
                </c:pt>
                <c:pt idx="1">
                  <c:v>North West</c:v>
                </c:pt>
                <c:pt idx="2">
                  <c:v>North East</c:v>
                </c:pt>
                <c:pt idx="3">
                  <c:v>East</c:v>
                </c:pt>
                <c:pt idx="4">
                  <c:v>West</c:v>
                </c:pt>
                <c:pt idx="5">
                  <c:v>Central</c:v>
                </c:pt>
                <c:pt idx="6">
                  <c:v>Toronto</c:v>
                </c:pt>
              </c:strCache>
            </c:strRef>
          </c:cat>
          <c:val>
            <c:numRef>
              <c:f>Sheet1!$I$2:$I$8</c:f>
              <c:numCache>
                <c:formatCode>0.00%</c:formatCode>
                <c:ptCount val="7"/>
                <c:pt idx="0">
                  <c:v>1.1085076551016759E-2</c:v>
                </c:pt>
                <c:pt idx="1">
                  <c:v>1.6510486390004461E-2</c:v>
                </c:pt>
                <c:pt idx="2">
                  <c:v>1.2471456174249078E-2</c:v>
                </c:pt>
                <c:pt idx="3">
                  <c:v>8.4288892692110217E-3</c:v>
                </c:pt>
                <c:pt idx="4">
                  <c:v>1.1232459006191855E-2</c:v>
                </c:pt>
                <c:pt idx="5">
                  <c:v>1.2034924880044049E-2</c:v>
                </c:pt>
                <c:pt idx="6">
                  <c:v>1.2252988167457506E-2</c:v>
                </c:pt>
              </c:numCache>
            </c:numRef>
          </c:val>
          <c:extLst>
            <c:ext xmlns:c16="http://schemas.microsoft.com/office/drawing/2014/chart" uri="{C3380CC4-5D6E-409C-BE32-E72D297353CC}">
              <c16:uniqueId val="{00000001-F817-460A-9856-9E155C68F39C}"/>
            </c:ext>
          </c:extLst>
        </c:ser>
        <c:ser>
          <c:idx val="3"/>
          <c:order val="3"/>
          <c:tx>
            <c:strRef>
              <c:f>Sheet1!$J$1</c:f>
              <c:strCache>
                <c:ptCount val="1"/>
                <c:pt idx="0">
                  <c:v>Pelvic MRI </c:v>
                </c:pt>
              </c:strCache>
            </c:strRef>
          </c:tx>
          <c:spPr>
            <a:solidFill>
              <a:schemeClr val="accent4"/>
            </a:solidFill>
            <a:ln>
              <a:noFill/>
            </a:ln>
            <a:effectLst/>
          </c:spPr>
          <c:invertIfNegative val="0"/>
          <c:cat>
            <c:strRef>
              <c:f>Sheet1!$A$2:$A$8</c:f>
              <c:strCache>
                <c:ptCount val="7"/>
                <c:pt idx="0">
                  <c:v>Ontario</c:v>
                </c:pt>
                <c:pt idx="1">
                  <c:v>North West</c:v>
                </c:pt>
                <c:pt idx="2">
                  <c:v>North East</c:v>
                </c:pt>
                <c:pt idx="3">
                  <c:v>East</c:v>
                </c:pt>
                <c:pt idx="4">
                  <c:v>West</c:v>
                </c:pt>
                <c:pt idx="5">
                  <c:v>Central</c:v>
                </c:pt>
                <c:pt idx="6">
                  <c:v>Toronto</c:v>
                </c:pt>
              </c:strCache>
            </c:strRef>
          </c:cat>
          <c:val>
            <c:numRef>
              <c:f>Sheet1!$J$2:$J$8</c:f>
              <c:numCache>
                <c:formatCode>0.00%</c:formatCode>
                <c:ptCount val="7"/>
                <c:pt idx="0">
                  <c:v>9.1654198308067265E-3</c:v>
                </c:pt>
                <c:pt idx="1">
                  <c:v>1.0709504685408299E-2</c:v>
                </c:pt>
                <c:pt idx="2">
                  <c:v>7.2018268048480594E-3</c:v>
                </c:pt>
                <c:pt idx="3">
                  <c:v>9.0278966284442919E-3</c:v>
                </c:pt>
                <c:pt idx="4">
                  <c:v>8.5565823454370072E-3</c:v>
                </c:pt>
                <c:pt idx="5">
                  <c:v>1.0855030283961299E-2</c:v>
                </c:pt>
                <c:pt idx="6">
                  <c:v>8.5290407832302236E-3</c:v>
                </c:pt>
              </c:numCache>
            </c:numRef>
          </c:val>
          <c:extLst>
            <c:ext xmlns:c16="http://schemas.microsoft.com/office/drawing/2014/chart" uri="{C3380CC4-5D6E-409C-BE32-E72D297353CC}">
              <c16:uniqueId val="{00000002-F817-460A-9856-9E155C68F39C}"/>
            </c:ext>
          </c:extLst>
        </c:ser>
        <c:dLbls>
          <c:showLegendKey val="0"/>
          <c:showVal val="0"/>
          <c:showCatName val="0"/>
          <c:showSerName val="0"/>
          <c:showPercent val="0"/>
          <c:showBubbleSize val="0"/>
        </c:dLbls>
        <c:gapWidth val="219"/>
        <c:axId val="334491312"/>
        <c:axId val="394733136"/>
      </c:barChart>
      <c:catAx>
        <c:axId val="334491312"/>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solidFill>
                      <a:schemeClr val="tx1"/>
                    </a:solidFill>
                  </a:rPr>
                  <a:t>Ontario Health region</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94733136"/>
        <c:crosses val="autoZero"/>
        <c:auto val="1"/>
        <c:lblAlgn val="ctr"/>
        <c:lblOffset val="100"/>
        <c:noMultiLvlLbl val="0"/>
      </c:catAx>
      <c:valAx>
        <c:axId val="3947331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34491312"/>
        <c:crosses val="autoZero"/>
        <c:crossBetween val="between"/>
      </c:valAx>
      <c:spPr>
        <a:noFill/>
        <a:ln>
          <a:noFill/>
        </a:ln>
        <a:effectLst/>
      </c:spPr>
    </c:plotArea>
    <c:legend>
      <c:legendPos val="t"/>
      <c:layout>
        <c:manualLayout>
          <c:xMode val="edge"/>
          <c:yMode val="edge"/>
          <c:x val="5.6794728047545366E-2"/>
          <c:y val="0.15577865241118841"/>
          <c:w val="0.88641054390490925"/>
          <c:h val="5.6392084381992946E-2"/>
        </c:manualLayout>
      </c:layout>
      <c:overlay val="0"/>
      <c:spPr>
        <a:noFill/>
        <a:ln>
          <a:noFill/>
        </a:ln>
        <a:effectLst/>
      </c:spPr>
      <c:txPr>
        <a:bodyPr rot="0" spcFirstLastPara="1" vertOverflow="ellipsis" vert="horz" wrap="square" anchor="ctr" anchorCtr="1"/>
        <a:lstStyle/>
        <a:p>
          <a:pPr algn="just">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1" i="0" u="none" strike="noStrike" kern="1200" spc="0" baseline="0">
                <a:solidFill>
                  <a:srgbClr val="000000">
                    <a:lumMod val="65000"/>
                    <a:lumOff val="35000"/>
                  </a:srgbClr>
                </a:solidFill>
                <a:latin typeface="+mn-lt"/>
                <a:ea typeface="+mn-ea"/>
                <a:cs typeface="+mn-cs"/>
              </a:defRPr>
            </a:pPr>
            <a:r>
              <a:rPr lang="en-US" sz="1400" b="1" i="0" u="none" strike="noStrike" kern="1200" spc="0" baseline="0" dirty="0">
                <a:solidFill>
                  <a:schemeClr val="tx1"/>
                </a:solidFill>
              </a:rPr>
              <a:t>Percentage of people with HMB aged 40 to 55 who received an endometrial biopsy, FY 2015/16 to FY 2022/23</a:t>
            </a:r>
          </a:p>
        </c:rich>
      </c:tx>
      <c:layout>
        <c:manualLayout>
          <c:xMode val="edge"/>
          <c:yMode val="edge"/>
          <c:x val="0.13722260708045947"/>
          <c:y val="1.7928888663013128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1" i="0" u="none" strike="noStrike" kern="1200" spc="0" baseline="0">
              <a:solidFill>
                <a:srgbClr val="000000">
                  <a:lumMod val="65000"/>
                  <a:lumOff val="35000"/>
                </a:srgbClr>
              </a:solidFill>
              <a:latin typeface="+mn-lt"/>
              <a:ea typeface="+mn-ea"/>
              <a:cs typeface="+mn-cs"/>
            </a:defRPr>
          </a:pPr>
          <a:endParaRPr lang="en-US"/>
        </a:p>
      </c:txPr>
    </c:title>
    <c:autoTitleDeleted val="0"/>
    <c:plotArea>
      <c:layout>
        <c:manualLayout>
          <c:layoutTarget val="inner"/>
          <c:xMode val="edge"/>
          <c:yMode val="edge"/>
          <c:x val="4.1437774823601593E-2"/>
          <c:y val="0.13100487633468644"/>
          <c:w val="0.94665746327163647"/>
          <c:h val="0.66728016073364904"/>
        </c:manualLayout>
      </c:layout>
      <c:lineChart>
        <c:grouping val="standard"/>
        <c:varyColors val="0"/>
        <c:ser>
          <c:idx val="0"/>
          <c:order val="0"/>
          <c:tx>
            <c:strRef>
              <c:f>Sheet1!$D$1</c:f>
              <c:strCache>
                <c:ptCount val="1"/>
                <c:pt idx="0">
                  <c:v>HMB endometrial biopsy (percent)</c:v>
                </c:pt>
              </c:strCache>
            </c:strRef>
          </c:tx>
          <c:spPr>
            <a:ln w="28575" cap="rnd">
              <a:solidFill>
                <a:schemeClr val="accent1">
                  <a:alpha val="97000"/>
                </a:schemeClr>
              </a:solidFill>
              <a:round/>
            </a:ln>
            <a:effectLst/>
          </c:spPr>
          <c:marker>
            <c:symbol val="circle"/>
            <c:size val="5"/>
            <c:spPr>
              <a:solidFill>
                <a:srgbClr val="00B2E3"/>
              </a:solidFill>
              <a:ln w="9525">
                <a:solidFill>
                  <a:schemeClr val="accent1"/>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2015/16</c:v>
                </c:pt>
                <c:pt idx="1">
                  <c:v>2016/17</c:v>
                </c:pt>
                <c:pt idx="2">
                  <c:v>2017/18</c:v>
                </c:pt>
                <c:pt idx="3">
                  <c:v>2018/19</c:v>
                </c:pt>
                <c:pt idx="4">
                  <c:v>2019/20</c:v>
                </c:pt>
                <c:pt idx="5">
                  <c:v>2020/21</c:v>
                </c:pt>
                <c:pt idx="6">
                  <c:v>2021/22</c:v>
                </c:pt>
                <c:pt idx="7">
                  <c:v>2022/23</c:v>
                </c:pt>
              </c:strCache>
            </c:strRef>
          </c:cat>
          <c:val>
            <c:numRef>
              <c:f>Sheet1!$D$2:$D$9</c:f>
              <c:numCache>
                <c:formatCode>0.00%</c:formatCode>
                <c:ptCount val="8"/>
                <c:pt idx="0">
                  <c:v>0.14960000000000001</c:v>
                </c:pt>
                <c:pt idx="1">
                  <c:v>0.15579999999999999</c:v>
                </c:pt>
                <c:pt idx="2">
                  <c:v>0.16639999999999999</c:v>
                </c:pt>
                <c:pt idx="3">
                  <c:v>0.17119999999999999</c:v>
                </c:pt>
                <c:pt idx="4">
                  <c:v>0.17710000000000001</c:v>
                </c:pt>
                <c:pt idx="5">
                  <c:v>0.16170000000000001</c:v>
                </c:pt>
                <c:pt idx="6">
                  <c:v>0.18579999999999999</c:v>
                </c:pt>
                <c:pt idx="7">
                  <c:v>0.1928</c:v>
                </c:pt>
              </c:numCache>
            </c:numRef>
          </c:val>
          <c:smooth val="0"/>
          <c:extLst>
            <c:ext xmlns:c16="http://schemas.microsoft.com/office/drawing/2014/chart" uri="{C3380CC4-5D6E-409C-BE32-E72D297353CC}">
              <c16:uniqueId val="{00000000-0C25-4533-9BB5-BB1C54DC4924}"/>
            </c:ext>
          </c:extLst>
        </c:ser>
        <c:dLbls>
          <c:dLblPos val="t"/>
          <c:showLegendKey val="0"/>
          <c:showVal val="1"/>
          <c:showCatName val="0"/>
          <c:showSerName val="0"/>
          <c:showPercent val="0"/>
          <c:showBubbleSize val="0"/>
        </c:dLbls>
        <c:marker val="1"/>
        <c:smooth val="0"/>
        <c:axId val="1868201983"/>
        <c:axId val="1086775584"/>
      </c:lineChart>
      <c:catAx>
        <c:axId val="1868201983"/>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solidFill>
                      <a:schemeClr val="tx1"/>
                    </a:solidFill>
                  </a:rPr>
                  <a:t>Fiscal year</a:t>
                </a:r>
              </a:p>
            </c:rich>
          </c:tx>
          <c:layout>
            <c:manualLayout>
              <c:xMode val="edge"/>
              <c:yMode val="edge"/>
              <c:x val="0.46606520775812116"/>
              <c:y val="0.91676735873827542"/>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086775584"/>
        <c:crosses val="autoZero"/>
        <c:auto val="1"/>
        <c:lblAlgn val="ctr"/>
        <c:lblOffset val="100"/>
        <c:noMultiLvlLbl val="0"/>
      </c:catAx>
      <c:valAx>
        <c:axId val="10867755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8682019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500" b="1" i="0" u="none" strike="noStrike" kern="1200" spc="0" baseline="0">
                <a:solidFill>
                  <a:schemeClr val="tx1"/>
                </a:solidFill>
                <a:latin typeface="+mn-lt"/>
                <a:ea typeface="+mn-ea"/>
                <a:cs typeface="+mn-cs"/>
              </a:defRPr>
            </a:pPr>
            <a:r>
              <a:rPr lang="en-US" sz="1500" b="1" i="0" u="none" strike="noStrike" baseline="0" dirty="0">
                <a:effectLst/>
              </a:rPr>
              <a:t>Number and percentage of people with HMB who had an unplanned ED visits </a:t>
            </a:r>
          </a:p>
          <a:p>
            <a:pPr>
              <a:defRPr sz="1500" b="1">
                <a:solidFill>
                  <a:schemeClr val="tx1"/>
                </a:solidFill>
              </a:defRPr>
            </a:pPr>
            <a:r>
              <a:rPr lang="en-US" sz="1500" b="1" i="0" u="none" strike="noStrike" baseline="0" dirty="0">
                <a:effectLst/>
              </a:rPr>
              <a:t>for HMB in Ontario,</a:t>
            </a:r>
            <a:r>
              <a:rPr lang="en-US" sz="1500" b="1" i="0" u="none" strike="noStrike" kern="1200" spc="0" baseline="0" dirty="0">
                <a:solidFill>
                  <a:schemeClr val="tx1"/>
                </a:solidFill>
              </a:rPr>
              <a:t> FY 2015/16 to FY 2022/23</a:t>
            </a:r>
            <a:endParaRPr lang="en-CA" sz="1500" b="1" i="0" u="none" strike="noStrike" kern="1200" cap="none" spc="0" normalizeH="0" baseline="0" dirty="0">
              <a:solidFill>
                <a:schemeClr val="tx1"/>
              </a:solidFill>
            </a:endParaRPr>
          </a:p>
        </c:rich>
      </c:tx>
      <c:layout>
        <c:manualLayout>
          <c:xMode val="edge"/>
          <c:yMode val="edge"/>
          <c:x val="0.24703914528647919"/>
          <c:y val="1.232089455735909E-2"/>
        </c:manualLayout>
      </c:layout>
      <c:overlay val="0"/>
      <c:spPr>
        <a:noFill/>
        <a:ln>
          <a:noFill/>
        </a:ln>
        <a:effectLst/>
      </c:spPr>
      <c:txPr>
        <a:bodyPr rot="0" spcFirstLastPara="1" vertOverflow="ellipsis" vert="horz" wrap="square" anchor="ctr" anchorCtr="1"/>
        <a:lstStyle/>
        <a:p>
          <a:pPr>
            <a:defRPr sz="15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0108383010828099"/>
          <c:y val="0.20442568503965411"/>
          <c:w val="0.82095597564474476"/>
          <c:h val="0.64418053234130024"/>
        </c:manualLayout>
      </c:layout>
      <c:barChart>
        <c:barDir val="col"/>
        <c:grouping val="clustered"/>
        <c:varyColors val="0"/>
        <c:ser>
          <c:idx val="1"/>
          <c:order val="0"/>
          <c:tx>
            <c:strRef>
              <c:f>Sheet1!$C$1</c:f>
              <c:strCache>
                <c:ptCount val="1"/>
                <c:pt idx="0">
                  <c:v>HMB unplanned ED visit</c:v>
                </c:pt>
              </c:strCache>
            </c:strRef>
          </c:tx>
          <c:spPr>
            <a:solidFill>
              <a:srgbClr val="00B2E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2015/16</c:v>
                </c:pt>
                <c:pt idx="1">
                  <c:v>2016/17</c:v>
                </c:pt>
                <c:pt idx="2">
                  <c:v>2017/18</c:v>
                </c:pt>
                <c:pt idx="3">
                  <c:v>2018/19</c:v>
                </c:pt>
                <c:pt idx="4">
                  <c:v>2019/20</c:v>
                </c:pt>
                <c:pt idx="5">
                  <c:v>2020/21</c:v>
                </c:pt>
                <c:pt idx="6">
                  <c:v>2021/22</c:v>
                </c:pt>
                <c:pt idx="7">
                  <c:v>2022/23</c:v>
                </c:pt>
              </c:strCache>
            </c:strRef>
          </c:cat>
          <c:val>
            <c:numRef>
              <c:f>Sheet1!$C$2:$C$9</c:f>
              <c:numCache>
                <c:formatCode>#,##0</c:formatCode>
                <c:ptCount val="8"/>
                <c:pt idx="0">
                  <c:v>14046</c:v>
                </c:pt>
                <c:pt idx="1">
                  <c:v>13740</c:v>
                </c:pt>
                <c:pt idx="2">
                  <c:v>13961</c:v>
                </c:pt>
                <c:pt idx="3">
                  <c:v>14590</c:v>
                </c:pt>
                <c:pt idx="4">
                  <c:v>14559</c:v>
                </c:pt>
                <c:pt idx="5">
                  <c:v>12320</c:v>
                </c:pt>
                <c:pt idx="6">
                  <c:v>14900</c:v>
                </c:pt>
                <c:pt idx="7">
                  <c:v>15577</c:v>
                </c:pt>
              </c:numCache>
            </c:numRef>
          </c:val>
          <c:extLst>
            <c:ext xmlns:c16="http://schemas.microsoft.com/office/drawing/2014/chart" uri="{C3380CC4-5D6E-409C-BE32-E72D297353CC}">
              <c16:uniqueId val="{00000001-5D28-4FFC-8FFB-7BA5E7005207}"/>
            </c:ext>
          </c:extLst>
        </c:ser>
        <c:dLbls>
          <c:showLegendKey val="0"/>
          <c:showVal val="1"/>
          <c:showCatName val="0"/>
          <c:showSerName val="0"/>
          <c:showPercent val="0"/>
          <c:showBubbleSize val="0"/>
        </c:dLbls>
        <c:gapWidth val="149"/>
        <c:axId val="1214795696"/>
        <c:axId val="1226170496"/>
      </c:barChart>
      <c:lineChart>
        <c:grouping val="standard"/>
        <c:varyColors val="0"/>
        <c:ser>
          <c:idx val="2"/>
          <c:order val="1"/>
          <c:tx>
            <c:strRef>
              <c:f>Sheet1!$D$1</c:f>
              <c:strCache>
                <c:ptCount val="1"/>
                <c:pt idx="0">
                  <c:v>HMB unplanned ED visit (%)</c:v>
                </c:pt>
              </c:strCache>
            </c:strRef>
          </c:tx>
          <c:spPr>
            <a:ln w="28575" cap="rnd">
              <a:solidFill>
                <a:schemeClr val="accent4">
                  <a:alpha val="94000"/>
                </a:schemeClr>
              </a:solidFill>
              <a:round/>
            </a:ln>
            <a:effectLst/>
          </c:spPr>
          <c:marker>
            <c:symbol val="circle"/>
            <c:size val="5"/>
            <c:spPr>
              <a:solidFill>
                <a:srgbClr val="7B2B83"/>
              </a:solidFill>
              <a:ln w="9525">
                <a:no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4"/>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2015/16</c:v>
                </c:pt>
                <c:pt idx="1">
                  <c:v>2016/17</c:v>
                </c:pt>
                <c:pt idx="2">
                  <c:v>2017/18</c:v>
                </c:pt>
                <c:pt idx="3">
                  <c:v>2018/19</c:v>
                </c:pt>
                <c:pt idx="4">
                  <c:v>2019/20</c:v>
                </c:pt>
                <c:pt idx="5">
                  <c:v>2020/21</c:v>
                </c:pt>
                <c:pt idx="6">
                  <c:v>2021/22</c:v>
                </c:pt>
                <c:pt idx="7">
                  <c:v>2022/23</c:v>
                </c:pt>
              </c:strCache>
            </c:strRef>
          </c:cat>
          <c:val>
            <c:numRef>
              <c:f>Sheet1!$D$2:$D$9</c:f>
              <c:numCache>
                <c:formatCode>0.00%</c:formatCode>
                <c:ptCount val="8"/>
                <c:pt idx="0">
                  <c:v>0.1447</c:v>
                </c:pt>
                <c:pt idx="1">
                  <c:v>0.13900000000000001</c:v>
                </c:pt>
                <c:pt idx="2">
                  <c:v>0.13800000000000001</c:v>
                </c:pt>
                <c:pt idx="3">
                  <c:v>0.14000000000000001</c:v>
                </c:pt>
                <c:pt idx="4">
                  <c:v>0.13700000000000001</c:v>
                </c:pt>
                <c:pt idx="5">
                  <c:v>0.1179</c:v>
                </c:pt>
                <c:pt idx="6">
                  <c:v>0.14180000000000001</c:v>
                </c:pt>
                <c:pt idx="7">
                  <c:v>0.14660000000000001</c:v>
                </c:pt>
              </c:numCache>
            </c:numRef>
          </c:val>
          <c:smooth val="0"/>
          <c:extLst xmlns:c15="http://schemas.microsoft.com/office/drawing/2012/chart">
            <c:ext xmlns:c16="http://schemas.microsoft.com/office/drawing/2014/chart" uri="{C3380CC4-5D6E-409C-BE32-E72D297353CC}">
              <c16:uniqueId val="{00000002-5D28-4FFC-8FFB-7BA5E7005207}"/>
            </c:ext>
          </c:extLst>
        </c:ser>
        <c:dLbls>
          <c:showLegendKey val="0"/>
          <c:showVal val="1"/>
          <c:showCatName val="0"/>
          <c:showSerName val="0"/>
          <c:showPercent val="0"/>
          <c:showBubbleSize val="0"/>
        </c:dLbls>
        <c:marker val="1"/>
        <c:smooth val="0"/>
        <c:axId val="959824095"/>
        <c:axId val="950354623"/>
      </c:lineChart>
      <c:catAx>
        <c:axId val="1214795696"/>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solidFill>
                      <a:schemeClr val="tx1"/>
                    </a:solidFill>
                  </a:rPr>
                  <a:t>Fiscal year</a:t>
                </a:r>
              </a:p>
            </c:rich>
          </c:tx>
          <c:layout>
            <c:manualLayout>
              <c:xMode val="edge"/>
              <c:yMode val="edge"/>
              <c:x val="0.47303822244891447"/>
              <c:y val="0.93651094887172992"/>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26170496"/>
        <c:crosses val="autoZero"/>
        <c:auto val="1"/>
        <c:lblAlgn val="ctr"/>
        <c:lblOffset val="100"/>
        <c:noMultiLvlLbl val="0"/>
      </c:catAx>
      <c:valAx>
        <c:axId val="1226170496"/>
        <c:scaling>
          <c:orientation val="minMax"/>
          <c:max val="250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r>
                  <a:rPr lang="en-US" sz="1300" dirty="0"/>
                  <a:t>Number of people</a:t>
                </a:r>
                <a:r>
                  <a:rPr lang="en-US" sz="1300" baseline="0" dirty="0"/>
                  <a:t> with HMB who had unplanned ED visits for HMB</a:t>
                </a:r>
                <a:endParaRPr lang="en-US" sz="1300" dirty="0"/>
              </a:p>
            </c:rich>
          </c:tx>
          <c:layout>
            <c:manualLayout>
              <c:xMode val="edge"/>
              <c:yMode val="edge"/>
              <c:x val="7.4527080876024103E-3"/>
              <c:y val="0.16917787111750313"/>
            </c:manualLayout>
          </c:layout>
          <c:overlay val="0"/>
          <c:spPr>
            <a:noFill/>
            <a:ln>
              <a:noFill/>
            </a:ln>
            <a:effectLst/>
          </c:spPr>
          <c:txPr>
            <a:bodyPr rot="-54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14795696"/>
        <c:crosses val="autoZero"/>
        <c:crossBetween val="between"/>
      </c:valAx>
      <c:valAx>
        <c:axId val="950354623"/>
        <c:scaling>
          <c:orientation val="minMax"/>
          <c:max val="0.2"/>
          <c:min val="0"/>
        </c:scaling>
        <c:delete val="0"/>
        <c:axPos val="r"/>
        <c:title>
          <c:tx>
            <c:rich>
              <a:bodyPr rot="-5400000" spcFirstLastPara="1" vertOverflow="ellipsis" vert="horz" wrap="square" anchor="ctr" anchorCtr="1"/>
              <a:lstStyle/>
              <a:p>
                <a:pPr>
                  <a:defRPr sz="1300" b="0" i="0" u="none" strike="noStrike" kern="1200" baseline="0">
                    <a:solidFill>
                      <a:schemeClr val="accent4"/>
                    </a:solidFill>
                    <a:latin typeface="+mn-lt"/>
                    <a:ea typeface="+mn-ea"/>
                    <a:cs typeface="+mn-cs"/>
                  </a:defRPr>
                </a:pPr>
                <a:r>
                  <a:rPr lang="en-US" sz="1300" b="0" i="0" u="none" strike="noStrike" kern="1200" baseline="0" dirty="0">
                    <a:solidFill>
                      <a:srgbClr val="92278F"/>
                    </a:solidFill>
                  </a:rPr>
                  <a:t>Percentage of people with HMB who had unplanned ED visits for HMB</a:t>
                </a:r>
                <a:endParaRPr lang="en-US" sz="1300" dirty="0"/>
              </a:p>
            </c:rich>
          </c:tx>
          <c:layout>
            <c:manualLayout>
              <c:xMode val="edge"/>
              <c:yMode val="edge"/>
              <c:x val="0.9612176777497955"/>
              <c:y val="0.16074154395230497"/>
            </c:manualLayout>
          </c:layout>
          <c:overlay val="0"/>
          <c:spPr>
            <a:noFill/>
            <a:ln>
              <a:noFill/>
            </a:ln>
            <a:effectLst/>
          </c:spPr>
          <c:txPr>
            <a:bodyPr rot="-5400000" spcFirstLastPara="1" vertOverflow="ellipsis" vert="horz" wrap="square" anchor="ctr" anchorCtr="1"/>
            <a:lstStyle/>
            <a:p>
              <a:pPr>
                <a:defRPr sz="1300" b="0" i="0" u="none" strike="noStrike" kern="1200" baseline="0">
                  <a:solidFill>
                    <a:schemeClr val="accent4"/>
                  </a:solidFill>
                  <a:latin typeface="+mn-lt"/>
                  <a:ea typeface="+mn-ea"/>
                  <a:cs typeface="+mn-cs"/>
                </a:defRPr>
              </a:pPr>
              <a:endParaRPr lang="en-US"/>
            </a:p>
          </c:txPr>
        </c:title>
        <c:numFmt formatCode="0%" sourceLinked="0"/>
        <c:majorTickMark val="out"/>
        <c:minorTickMark val="none"/>
        <c:tickLblPos val="nextTo"/>
        <c:spPr>
          <a:solidFill>
            <a:schemeClr val="bg1"/>
          </a:solidFill>
          <a:ln>
            <a:solidFill>
              <a:schemeClr val="bg1"/>
            </a:solidFill>
          </a:ln>
          <a:effectLst/>
        </c:spPr>
        <c:txPr>
          <a:bodyPr rot="-60000000" spcFirstLastPara="1" vertOverflow="ellipsis" vert="horz" wrap="square" anchor="ctr" anchorCtr="1"/>
          <a:lstStyle/>
          <a:p>
            <a:pPr>
              <a:defRPr sz="1197" b="0" i="0" u="none" strike="noStrike" kern="1200" baseline="0">
                <a:solidFill>
                  <a:schemeClr val="accent4"/>
                </a:solidFill>
                <a:latin typeface="+mn-lt"/>
                <a:ea typeface="+mn-ea"/>
                <a:cs typeface="+mn-cs"/>
              </a:defRPr>
            </a:pPr>
            <a:endParaRPr lang="en-US"/>
          </a:p>
        </c:txPr>
        <c:crossAx val="959824095"/>
        <c:crosses val="max"/>
        <c:crossBetween val="between"/>
        <c:majorUnit val="4.0000000000000008E-2"/>
      </c:valAx>
      <c:catAx>
        <c:axId val="959824095"/>
        <c:scaling>
          <c:orientation val="minMax"/>
        </c:scaling>
        <c:delete val="1"/>
        <c:axPos val="b"/>
        <c:numFmt formatCode="General" sourceLinked="1"/>
        <c:majorTickMark val="out"/>
        <c:minorTickMark val="none"/>
        <c:tickLblPos val="nextTo"/>
        <c:crossAx val="950354623"/>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en-US" sz="1800" b="1" dirty="0">
                <a:solidFill>
                  <a:schemeClr val="tx1"/>
                </a:solidFill>
              </a:rPr>
              <a:t>Percentage of people with HMB who had unplanned ED visits for HMB, </a:t>
            </a:r>
          </a:p>
          <a:p>
            <a:pPr>
              <a:defRPr sz="1800">
                <a:solidFill>
                  <a:schemeClr val="tx1"/>
                </a:solidFill>
              </a:defRPr>
            </a:pPr>
            <a:r>
              <a:rPr lang="en-US" sz="1800" b="1" dirty="0">
                <a:solidFill>
                  <a:schemeClr val="tx1"/>
                </a:solidFill>
              </a:rPr>
              <a:t>by</a:t>
            </a:r>
            <a:r>
              <a:rPr lang="en-US" sz="1800" b="1" baseline="0" dirty="0">
                <a:solidFill>
                  <a:schemeClr val="tx1"/>
                </a:solidFill>
              </a:rPr>
              <a:t> Ontario Health region, FY 2022/23</a:t>
            </a:r>
            <a:endParaRPr lang="en-US" sz="1800" b="1" dirty="0">
              <a:solidFill>
                <a:schemeClr val="tx1"/>
              </a:solidFill>
            </a:endParaRPr>
          </a:p>
        </c:rich>
      </c:tx>
      <c:layout>
        <c:manualLayout>
          <c:xMode val="edge"/>
          <c:yMode val="edge"/>
          <c:x val="0.17605579759382872"/>
          <c:y val="2.0843988101283895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1"/>
          <c:order val="1"/>
          <c:tx>
            <c:strRef>
              <c:f>Sheet1!$E$1</c:f>
              <c:strCache>
                <c:ptCount val="1"/>
                <c:pt idx="0">
                  <c:v>HMB unplanned ED visit (percent)</c:v>
                </c:pt>
              </c:strCache>
            </c:strRef>
          </c:tx>
          <c:spPr>
            <a:solidFill>
              <a:srgbClr val="00B2E3"/>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E-F43D-44F9-BC59-FDC8E4A47435}"/>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Sheet1!$C$2:$C$8</c:f>
              <c:strCache>
                <c:ptCount val="7"/>
                <c:pt idx="0">
                  <c:v>Ontario</c:v>
                </c:pt>
                <c:pt idx="1">
                  <c:v>West</c:v>
                </c:pt>
                <c:pt idx="2">
                  <c:v>East</c:v>
                </c:pt>
                <c:pt idx="3">
                  <c:v>North West</c:v>
                </c:pt>
                <c:pt idx="4">
                  <c:v>North East</c:v>
                </c:pt>
                <c:pt idx="5">
                  <c:v>Central</c:v>
                </c:pt>
                <c:pt idx="6">
                  <c:v>Toronto</c:v>
                </c:pt>
              </c:strCache>
            </c:strRef>
          </c:cat>
          <c:val>
            <c:numRef>
              <c:f>Sheet1!$E$2:$E$8</c:f>
              <c:numCache>
                <c:formatCode>0.00%</c:formatCode>
                <c:ptCount val="7"/>
                <c:pt idx="0">
                  <c:v>0.14660000000000001</c:v>
                </c:pt>
                <c:pt idx="1">
                  <c:v>0.1326</c:v>
                </c:pt>
                <c:pt idx="2">
                  <c:v>0.13719999999999999</c:v>
                </c:pt>
                <c:pt idx="3">
                  <c:v>0.14680000000000001</c:v>
                </c:pt>
                <c:pt idx="4">
                  <c:v>0.15049999999999999</c:v>
                </c:pt>
                <c:pt idx="5">
                  <c:v>0.1527</c:v>
                </c:pt>
                <c:pt idx="6">
                  <c:v>0.17480000000000001</c:v>
                </c:pt>
              </c:numCache>
            </c:numRef>
          </c:val>
          <c:extLst>
            <c:ext xmlns:c16="http://schemas.microsoft.com/office/drawing/2014/chart" uri="{C3380CC4-5D6E-409C-BE32-E72D297353CC}">
              <c16:uniqueId val="{00000001-F43D-44F9-BC59-FDC8E4A47435}"/>
            </c:ext>
          </c:extLst>
        </c:ser>
        <c:dLbls>
          <c:showLegendKey val="0"/>
          <c:showVal val="0"/>
          <c:showCatName val="0"/>
          <c:showSerName val="0"/>
          <c:showPercent val="0"/>
          <c:showBubbleSize val="0"/>
        </c:dLbls>
        <c:gapWidth val="209"/>
        <c:overlap val="-27"/>
        <c:axId val="951605167"/>
        <c:axId val="804445487"/>
        <c:extLst>
          <c:ext xmlns:c15="http://schemas.microsoft.com/office/drawing/2012/chart" uri="{02D57815-91ED-43cb-92C2-25804820EDAC}">
            <c15:filteredBarSeries>
              <c15:ser>
                <c:idx val="0"/>
                <c:order val="0"/>
                <c:tx>
                  <c:strRef>
                    <c:extLst>
                      <c:ext uri="{02D57815-91ED-43cb-92C2-25804820EDAC}">
                        <c15:formulaRef>
                          <c15:sqref>Sheet1!$D$1</c15:sqref>
                        </c15:formulaRef>
                      </c:ext>
                    </c:extLst>
                    <c:strCache>
                      <c:ptCount val="1"/>
                      <c:pt idx="0">
                        <c:v>HMB unplanned ED visit</c:v>
                      </c:pt>
                    </c:strCache>
                  </c:strRef>
                </c:tx>
                <c:spPr>
                  <a:solidFill>
                    <a:schemeClr val="accent1"/>
                  </a:solidFill>
                  <a:ln>
                    <a:noFill/>
                  </a:ln>
                  <a:effectLst/>
                </c:spPr>
                <c:invertIfNegative val="0"/>
                <c:cat>
                  <c:strRef>
                    <c:extLst>
                      <c:ext uri="{02D57815-91ED-43cb-92C2-25804820EDAC}">
                        <c15:formulaRef>
                          <c15:sqref>Sheet1!$C$2:$C$8</c15:sqref>
                        </c15:formulaRef>
                      </c:ext>
                    </c:extLst>
                    <c:strCache>
                      <c:ptCount val="7"/>
                      <c:pt idx="0">
                        <c:v>Ontario</c:v>
                      </c:pt>
                      <c:pt idx="1">
                        <c:v>West</c:v>
                      </c:pt>
                      <c:pt idx="2">
                        <c:v>East</c:v>
                      </c:pt>
                      <c:pt idx="3">
                        <c:v>North West</c:v>
                      </c:pt>
                      <c:pt idx="4">
                        <c:v>North East</c:v>
                      </c:pt>
                      <c:pt idx="5">
                        <c:v>Central</c:v>
                      </c:pt>
                      <c:pt idx="6">
                        <c:v>Toronto</c:v>
                      </c:pt>
                    </c:strCache>
                  </c:strRef>
                </c:cat>
                <c:val>
                  <c:numRef>
                    <c:extLst>
                      <c:ext uri="{02D57815-91ED-43cb-92C2-25804820EDAC}">
                        <c15:formulaRef>
                          <c15:sqref>Sheet1!$D$2:$D$8</c15:sqref>
                        </c15:formulaRef>
                      </c:ext>
                    </c:extLst>
                    <c:numCache>
                      <c:formatCode>#,##0</c:formatCode>
                      <c:ptCount val="7"/>
                      <c:pt idx="0">
                        <c:v>15577</c:v>
                      </c:pt>
                      <c:pt idx="1">
                        <c:v>4262</c:v>
                      </c:pt>
                      <c:pt idx="2">
                        <c:v>3207</c:v>
                      </c:pt>
                      <c:pt idx="3">
                        <c:v>329</c:v>
                      </c:pt>
                      <c:pt idx="4">
                        <c:v>857</c:v>
                      </c:pt>
                      <c:pt idx="5">
                        <c:v>3883</c:v>
                      </c:pt>
                      <c:pt idx="6">
                        <c:v>2911</c:v>
                      </c:pt>
                    </c:numCache>
                  </c:numRef>
                </c:val>
                <c:extLst>
                  <c:ext xmlns:c16="http://schemas.microsoft.com/office/drawing/2014/chart" uri="{C3380CC4-5D6E-409C-BE32-E72D297353CC}">
                    <c16:uniqueId val="{00000000-F43D-44F9-BC59-FDC8E4A47435}"/>
                  </c:ext>
                </c:extLst>
              </c15:ser>
            </c15:filteredBarSeries>
          </c:ext>
        </c:extLst>
      </c:barChart>
      <c:catAx>
        <c:axId val="951605167"/>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solidFill>
                      <a:schemeClr val="tx1"/>
                    </a:solidFill>
                  </a:rPr>
                  <a:t>Ontario Health region</a:t>
                </a:r>
              </a:p>
            </c:rich>
          </c:tx>
          <c:layout>
            <c:manualLayout>
              <c:xMode val="edge"/>
              <c:yMode val="edge"/>
              <c:x val="0.42222488686376131"/>
              <c:y val="0.9152440339482335"/>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804445487"/>
        <c:crosses val="autoZero"/>
        <c:auto val="1"/>
        <c:lblAlgn val="ctr"/>
        <c:lblOffset val="100"/>
        <c:noMultiLvlLbl val="0"/>
      </c:catAx>
      <c:valAx>
        <c:axId val="80444548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9516051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en-CA" sz="1800" b="1" dirty="0"/>
              <a:t>Hysterectomy rate in people with HMB, by Ontario Health region, FY 2022/23</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1"/>
          <c:order val="1"/>
          <c:tx>
            <c:strRef>
              <c:f>Sheet1!$E$1</c:f>
              <c:strCache>
                <c:ptCount val="1"/>
                <c:pt idx="0">
                  <c:v>Hysterectomy (%)</c:v>
                </c:pt>
              </c:strCache>
            </c:strRef>
          </c:tx>
          <c:spPr>
            <a:solidFill>
              <a:schemeClr val="accent1"/>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1-BBAE-4D48-8F04-F926B010164D}"/>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3-936A-47CE-9A2D-D5984E14DE11}"/>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Sheet1!$C$2:$C$8</c:f>
              <c:strCache>
                <c:ptCount val="7"/>
                <c:pt idx="0">
                  <c:v>Ontario</c:v>
                </c:pt>
                <c:pt idx="1">
                  <c:v>Toronto</c:v>
                </c:pt>
                <c:pt idx="2">
                  <c:v>North East</c:v>
                </c:pt>
                <c:pt idx="3">
                  <c:v>North West</c:v>
                </c:pt>
                <c:pt idx="4">
                  <c:v>Central</c:v>
                </c:pt>
                <c:pt idx="5">
                  <c:v>East</c:v>
                </c:pt>
                <c:pt idx="6">
                  <c:v>West</c:v>
                </c:pt>
              </c:strCache>
            </c:strRef>
          </c:cat>
          <c:val>
            <c:numRef>
              <c:f>Sheet1!$E$2:$E$8</c:f>
              <c:numCache>
                <c:formatCode>0.00%</c:formatCode>
                <c:ptCount val="7"/>
                <c:pt idx="0">
                  <c:v>2.4E-2</c:v>
                </c:pt>
                <c:pt idx="1">
                  <c:v>1.6299999999999999E-2</c:v>
                </c:pt>
                <c:pt idx="2">
                  <c:v>1.9099999999999999E-2</c:v>
                </c:pt>
                <c:pt idx="3">
                  <c:v>1.9599999999999999E-2</c:v>
                </c:pt>
                <c:pt idx="4">
                  <c:v>2.23E-2</c:v>
                </c:pt>
                <c:pt idx="5">
                  <c:v>2.76E-2</c:v>
                </c:pt>
                <c:pt idx="6">
                  <c:v>2.81E-2</c:v>
                </c:pt>
              </c:numCache>
            </c:numRef>
          </c:val>
          <c:extLst>
            <c:ext xmlns:c16="http://schemas.microsoft.com/office/drawing/2014/chart" uri="{C3380CC4-5D6E-409C-BE32-E72D297353CC}">
              <c16:uniqueId val="{00000001-5130-4291-8E57-2A7CD2E00D5E}"/>
            </c:ext>
          </c:extLst>
        </c:ser>
        <c:dLbls>
          <c:dLblPos val="outEnd"/>
          <c:showLegendKey val="0"/>
          <c:showVal val="1"/>
          <c:showCatName val="0"/>
          <c:showSerName val="0"/>
          <c:showPercent val="0"/>
          <c:showBubbleSize val="0"/>
        </c:dLbls>
        <c:gapWidth val="219"/>
        <c:axId val="73413296"/>
        <c:axId val="115496960"/>
        <c:extLst>
          <c:ext xmlns:c15="http://schemas.microsoft.com/office/drawing/2012/chart" uri="{02D57815-91ED-43cb-92C2-25804820EDAC}">
            <c15:filteredBarSeries>
              <c15:ser>
                <c:idx val="0"/>
                <c:order val="0"/>
                <c:tx>
                  <c:strRef>
                    <c:extLst>
                      <c:ext uri="{02D57815-91ED-43cb-92C2-25804820EDAC}">
                        <c15:formulaRef>
                          <c15:sqref>Sheet1!$D$1</c15:sqref>
                        </c15:formulaRef>
                      </c:ext>
                    </c:extLst>
                    <c:strCache>
                      <c:ptCount val="1"/>
                      <c:pt idx="0">
                        <c:v>Hysterectomy</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Sheet1!$C$2:$C$8</c15:sqref>
                        </c15:formulaRef>
                      </c:ext>
                    </c:extLst>
                    <c:strCache>
                      <c:ptCount val="7"/>
                      <c:pt idx="0">
                        <c:v>Ontario</c:v>
                      </c:pt>
                      <c:pt idx="1">
                        <c:v>Toronto</c:v>
                      </c:pt>
                      <c:pt idx="2">
                        <c:v>North East</c:v>
                      </c:pt>
                      <c:pt idx="3">
                        <c:v>North West</c:v>
                      </c:pt>
                      <c:pt idx="4">
                        <c:v>Central</c:v>
                      </c:pt>
                      <c:pt idx="5">
                        <c:v>East</c:v>
                      </c:pt>
                      <c:pt idx="6">
                        <c:v>West</c:v>
                      </c:pt>
                    </c:strCache>
                  </c:strRef>
                </c:cat>
                <c:val>
                  <c:numRef>
                    <c:extLst>
                      <c:ext uri="{02D57815-91ED-43cb-92C2-25804820EDAC}">
                        <c15:formulaRef>
                          <c15:sqref>Sheet1!$D$2:$D$8</c15:sqref>
                        </c15:formulaRef>
                      </c:ext>
                    </c:extLst>
                    <c:numCache>
                      <c:formatCode>General</c:formatCode>
                      <c:ptCount val="7"/>
                      <c:pt idx="0" formatCode="#,##0">
                        <c:v>2547</c:v>
                      </c:pt>
                      <c:pt idx="1">
                        <c:v>272</c:v>
                      </c:pt>
                      <c:pt idx="2">
                        <c:v>109</c:v>
                      </c:pt>
                      <c:pt idx="3">
                        <c:v>44</c:v>
                      </c:pt>
                      <c:pt idx="4">
                        <c:v>568</c:v>
                      </c:pt>
                      <c:pt idx="5">
                        <c:v>645</c:v>
                      </c:pt>
                      <c:pt idx="6">
                        <c:v>903</c:v>
                      </c:pt>
                    </c:numCache>
                  </c:numRef>
                </c:val>
                <c:extLst>
                  <c:ext xmlns:c16="http://schemas.microsoft.com/office/drawing/2014/chart" uri="{C3380CC4-5D6E-409C-BE32-E72D297353CC}">
                    <c16:uniqueId val="{00000000-5130-4291-8E57-2A7CD2E00D5E}"/>
                  </c:ext>
                </c:extLst>
              </c15:ser>
            </c15:filteredBarSeries>
          </c:ext>
        </c:extLst>
      </c:barChart>
      <c:catAx>
        <c:axId val="73413296"/>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solidFill>
                      <a:schemeClr val="tx1"/>
                    </a:solidFill>
                  </a:rPr>
                  <a:t>Ontario</a:t>
                </a:r>
                <a:r>
                  <a:rPr lang="en-US" baseline="0" dirty="0">
                    <a:solidFill>
                      <a:schemeClr val="tx1"/>
                    </a:solidFill>
                  </a:rPr>
                  <a:t> </a:t>
                </a:r>
                <a:r>
                  <a:rPr lang="en-US" dirty="0">
                    <a:solidFill>
                      <a:schemeClr val="tx1"/>
                    </a:solidFill>
                  </a:rPr>
                  <a:t>Health region</a:t>
                </a:r>
              </a:p>
            </c:rich>
          </c:tx>
          <c:layout>
            <c:manualLayout>
              <c:xMode val="edge"/>
              <c:yMode val="edge"/>
              <c:x val="0.45414180496891432"/>
              <c:y val="0.93449407001515616"/>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5496960"/>
        <c:crosses val="autoZero"/>
        <c:auto val="1"/>
        <c:lblAlgn val="ctr"/>
        <c:lblOffset val="100"/>
        <c:noMultiLvlLbl val="0"/>
      </c:catAx>
      <c:valAx>
        <c:axId val="11549696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341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en-US" sz="1800" b="1" i="0" u="none" strike="noStrike" kern="1200" spc="0" baseline="0" dirty="0">
                <a:solidFill>
                  <a:schemeClr val="tx2"/>
                </a:solidFill>
              </a:rPr>
              <a:t>Hysterectomy surgical approaches for people with HMB in Ontario, </a:t>
            </a:r>
            <a:br>
              <a:rPr lang="en-US" sz="1800" b="1" i="0" u="none" strike="noStrike" kern="1200" spc="0" baseline="0" dirty="0">
                <a:solidFill>
                  <a:schemeClr val="tx2"/>
                </a:solidFill>
              </a:rPr>
            </a:br>
            <a:r>
              <a:rPr lang="en-US" sz="1800" b="1" i="0" u="none" strike="noStrike" kern="1200" spc="0" baseline="0" dirty="0">
                <a:solidFill>
                  <a:schemeClr val="tx2"/>
                </a:solidFill>
              </a:rPr>
              <a:t>FY 2015/16 to FY 2022/23</a:t>
            </a:r>
            <a:endParaRPr lang="en-CA" sz="1800" b="1" dirty="0">
              <a:solidFill>
                <a:schemeClr val="tx2"/>
              </a:solidFill>
            </a:endParaRPr>
          </a:p>
        </c:rich>
      </c:tx>
      <c:layout>
        <c:manualLayout>
          <c:xMode val="edge"/>
          <c:yMode val="edge"/>
          <c:x val="0.20329066765302622"/>
          <c:y val="0"/>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4.9988927968605004E-2"/>
          <c:y val="0.17338250096412386"/>
          <c:w val="0.93617443747134954"/>
          <c:h val="0.58648540064045751"/>
        </c:manualLayout>
      </c:layout>
      <c:barChart>
        <c:barDir val="col"/>
        <c:grouping val="stacked"/>
        <c:varyColors val="0"/>
        <c:ser>
          <c:idx val="1"/>
          <c:order val="1"/>
          <c:tx>
            <c:strRef>
              <c:f>Sheet1!$C$1</c:f>
              <c:strCache>
                <c:ptCount val="1"/>
                <c:pt idx="0">
                  <c:v>Open abdominal</c:v>
                </c:pt>
              </c:strCache>
            </c:strRef>
          </c:tx>
          <c:spPr>
            <a:solidFill>
              <a:srgbClr val="FCAF22"/>
            </a:solidFill>
            <a:ln>
              <a:noFill/>
            </a:ln>
            <a:effectLst/>
          </c:spPr>
          <c:invertIfNegative val="0"/>
          <c:dPt>
            <c:idx val="0"/>
            <c:invertIfNegative val="0"/>
            <c:bubble3D val="0"/>
            <c:spPr>
              <a:solidFill>
                <a:srgbClr val="FCAF22"/>
              </a:solidFill>
              <a:ln>
                <a:noFill/>
              </a:ln>
              <a:effectLst/>
            </c:spPr>
            <c:extLst>
              <c:ext xmlns:c16="http://schemas.microsoft.com/office/drawing/2014/chart" uri="{C3380CC4-5D6E-409C-BE32-E72D297353CC}">
                <c16:uniqueId val="{00000000-9565-49BE-A5F1-2FDF6C7B5922}"/>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2015/16</c:v>
                </c:pt>
                <c:pt idx="1">
                  <c:v>2016/17</c:v>
                </c:pt>
                <c:pt idx="2">
                  <c:v>2017/18</c:v>
                </c:pt>
                <c:pt idx="3">
                  <c:v>2018/19</c:v>
                </c:pt>
                <c:pt idx="4">
                  <c:v>2019/20</c:v>
                </c:pt>
                <c:pt idx="5">
                  <c:v>2020/21</c:v>
                </c:pt>
                <c:pt idx="6">
                  <c:v>2021/22</c:v>
                </c:pt>
                <c:pt idx="7">
                  <c:v>2022/23</c:v>
                </c:pt>
              </c:strCache>
            </c:strRef>
          </c:cat>
          <c:val>
            <c:numRef>
              <c:f>Sheet1!$C$2:$C$9</c:f>
              <c:numCache>
                <c:formatCode>0%</c:formatCode>
                <c:ptCount val="8"/>
                <c:pt idx="0">
                  <c:v>0.44311536416799574</c:v>
                </c:pt>
                <c:pt idx="1">
                  <c:v>0.42582264361405464</c:v>
                </c:pt>
                <c:pt idx="2">
                  <c:v>0.40742996345919608</c:v>
                </c:pt>
                <c:pt idx="3">
                  <c:v>0.39023641387780167</c:v>
                </c:pt>
                <c:pt idx="4">
                  <c:v>0.34242209631728043</c:v>
                </c:pt>
                <c:pt idx="5">
                  <c:v>0.36184505150022389</c:v>
                </c:pt>
                <c:pt idx="6">
                  <c:v>0.33766233766233766</c:v>
                </c:pt>
                <c:pt idx="7">
                  <c:v>0.33411857086768748</c:v>
                </c:pt>
              </c:numCache>
            </c:numRef>
          </c:val>
          <c:extLst xmlns:c15="http://schemas.microsoft.com/office/drawing/2012/chart">
            <c:ext xmlns:c16="http://schemas.microsoft.com/office/drawing/2014/chart" uri="{C3380CC4-5D6E-409C-BE32-E72D297353CC}">
              <c16:uniqueId val="{00000001-3F83-4F1C-BD2D-79E4B4F75198}"/>
            </c:ext>
          </c:extLst>
        </c:ser>
        <c:ser>
          <c:idx val="5"/>
          <c:order val="5"/>
          <c:tx>
            <c:strRef>
              <c:f>Sheet1!$G$1</c:f>
              <c:strCache>
                <c:ptCount val="1"/>
                <c:pt idx="0">
                  <c:v>Laparoscopic and/or vaginal</c:v>
                </c:pt>
              </c:strCache>
            </c:strRef>
          </c:tx>
          <c:spPr>
            <a:solidFill>
              <a:srgbClr val="00B2E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2015/16</c:v>
                </c:pt>
                <c:pt idx="1">
                  <c:v>2016/17</c:v>
                </c:pt>
                <c:pt idx="2">
                  <c:v>2017/18</c:v>
                </c:pt>
                <c:pt idx="3">
                  <c:v>2018/19</c:v>
                </c:pt>
                <c:pt idx="4">
                  <c:v>2019/20</c:v>
                </c:pt>
                <c:pt idx="5">
                  <c:v>2020/21</c:v>
                </c:pt>
                <c:pt idx="6">
                  <c:v>2021/22</c:v>
                </c:pt>
                <c:pt idx="7">
                  <c:v>2022/23</c:v>
                </c:pt>
              </c:strCache>
            </c:strRef>
          </c:cat>
          <c:val>
            <c:numRef>
              <c:f>Sheet1!$G$2:$G$9</c:f>
              <c:numCache>
                <c:formatCode>0%</c:formatCode>
                <c:ptCount val="8"/>
                <c:pt idx="0">
                  <c:v>0.5568846358320042</c:v>
                </c:pt>
                <c:pt idx="1">
                  <c:v>0.57417735638594536</c:v>
                </c:pt>
                <c:pt idx="2">
                  <c:v>0.59257003654080387</c:v>
                </c:pt>
                <c:pt idx="3">
                  <c:v>0.60976358612219839</c:v>
                </c:pt>
                <c:pt idx="4">
                  <c:v>0.65757790368271951</c:v>
                </c:pt>
                <c:pt idx="5">
                  <c:v>0.63815494849977605</c:v>
                </c:pt>
                <c:pt idx="6">
                  <c:v>0.66233766233766234</c:v>
                </c:pt>
                <c:pt idx="7">
                  <c:v>0.66588142913231252</c:v>
                </c:pt>
              </c:numCache>
            </c:numRef>
          </c:val>
          <c:extLst>
            <c:ext xmlns:c16="http://schemas.microsoft.com/office/drawing/2014/chart" uri="{C3380CC4-5D6E-409C-BE32-E72D297353CC}">
              <c16:uniqueId val="{00000002-A1F5-4C53-9EBC-4B5BE73F7587}"/>
            </c:ext>
          </c:extLst>
        </c:ser>
        <c:dLbls>
          <c:dLblPos val="ctr"/>
          <c:showLegendKey val="0"/>
          <c:showVal val="1"/>
          <c:showCatName val="0"/>
          <c:showSerName val="0"/>
          <c:showPercent val="0"/>
          <c:showBubbleSize val="0"/>
        </c:dLbls>
        <c:gapWidth val="150"/>
        <c:overlap val="100"/>
        <c:axId val="310733504"/>
        <c:axId val="67473696"/>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Open/Abdominal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highlight>
                            <a:srgbClr val="FFFF00"/>
                          </a:highlight>
                          <a:latin typeface="+mn-lt"/>
                          <a:ea typeface="+mn-ea"/>
                          <a:cs typeface="+mn-cs"/>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Sheet1!$A$2:$A$9</c15:sqref>
                        </c15:formulaRef>
                      </c:ext>
                    </c:extLst>
                    <c:strCache>
                      <c:ptCount val="8"/>
                      <c:pt idx="0">
                        <c:v>2015/16</c:v>
                      </c:pt>
                      <c:pt idx="1">
                        <c:v>2016/17</c:v>
                      </c:pt>
                      <c:pt idx="2">
                        <c:v>2017/18</c:v>
                      </c:pt>
                      <c:pt idx="3">
                        <c:v>2018/19</c:v>
                      </c:pt>
                      <c:pt idx="4">
                        <c:v>2019/20</c:v>
                      </c:pt>
                      <c:pt idx="5">
                        <c:v>2020/21</c:v>
                      </c:pt>
                      <c:pt idx="6">
                        <c:v>2021/22</c:v>
                      </c:pt>
                      <c:pt idx="7">
                        <c:v>2022/23</c:v>
                      </c:pt>
                    </c:strCache>
                  </c:strRef>
                </c:cat>
                <c:val>
                  <c:numRef>
                    <c:extLst>
                      <c:ext uri="{02D57815-91ED-43cb-92C2-25804820EDAC}">
                        <c15:formulaRef>
                          <c15:sqref>Sheet1!$B$2:$B$9</c15:sqref>
                        </c15:formulaRef>
                      </c:ext>
                    </c:extLst>
                    <c:numCache>
                      <c:formatCode>#,##0</c:formatCode>
                      <c:ptCount val="8"/>
                      <c:pt idx="0">
                        <c:v>1667</c:v>
                      </c:pt>
                      <c:pt idx="1">
                        <c:v>1527</c:v>
                      </c:pt>
                      <c:pt idx="2">
                        <c:v>1338</c:v>
                      </c:pt>
                      <c:pt idx="3">
                        <c:v>1271</c:v>
                      </c:pt>
                      <c:pt idx="4" formatCode="General">
                        <c:v>967</c:v>
                      </c:pt>
                      <c:pt idx="5" formatCode="General">
                        <c:v>808</c:v>
                      </c:pt>
                      <c:pt idx="6" formatCode="General">
                        <c:v>702</c:v>
                      </c:pt>
                      <c:pt idx="7" formatCode="General">
                        <c:v>851</c:v>
                      </c:pt>
                    </c:numCache>
                  </c:numRef>
                </c:val>
                <c:extLst>
                  <c:ext xmlns:c16="http://schemas.microsoft.com/office/drawing/2014/chart" uri="{C3380CC4-5D6E-409C-BE32-E72D297353CC}">
                    <c16:uniqueId val="{00000000-3F83-4F1C-BD2D-79E4B4F75198}"/>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Laparoscopic</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highlight>
                            <a:srgbClr val="FFFF00"/>
                          </a:highlight>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Sheet1!$A$2:$A$9</c15:sqref>
                        </c15:formulaRef>
                      </c:ext>
                    </c:extLst>
                    <c:strCache>
                      <c:ptCount val="8"/>
                      <c:pt idx="0">
                        <c:v>2015/16</c:v>
                      </c:pt>
                      <c:pt idx="1">
                        <c:v>2016/17</c:v>
                      </c:pt>
                      <c:pt idx="2">
                        <c:v>2017/18</c:v>
                      </c:pt>
                      <c:pt idx="3">
                        <c:v>2018/19</c:v>
                      </c:pt>
                      <c:pt idx="4">
                        <c:v>2019/20</c:v>
                      </c:pt>
                      <c:pt idx="5">
                        <c:v>2020/21</c:v>
                      </c:pt>
                      <c:pt idx="6">
                        <c:v>2021/22</c:v>
                      </c:pt>
                      <c:pt idx="7">
                        <c:v>2022/23</c:v>
                      </c:pt>
                    </c:strCache>
                  </c:strRef>
                </c:cat>
                <c:val>
                  <c:numRef>
                    <c:extLst xmlns:c15="http://schemas.microsoft.com/office/drawing/2012/chart">
                      <c:ext xmlns:c15="http://schemas.microsoft.com/office/drawing/2012/chart" uri="{02D57815-91ED-43cb-92C2-25804820EDAC}">
                        <c15:formulaRef>
                          <c15:sqref>Sheet1!$D$2:$D$9</c15:sqref>
                        </c15:formulaRef>
                      </c:ext>
                    </c:extLst>
                    <c:numCache>
                      <c:formatCode>#,##0</c:formatCode>
                      <c:ptCount val="8"/>
                      <c:pt idx="0">
                        <c:v>1590</c:v>
                      </c:pt>
                      <c:pt idx="1">
                        <c:v>1527</c:v>
                      </c:pt>
                      <c:pt idx="2">
                        <c:v>1516</c:v>
                      </c:pt>
                      <c:pt idx="3">
                        <c:v>1585</c:v>
                      </c:pt>
                      <c:pt idx="4">
                        <c:v>1564</c:v>
                      </c:pt>
                      <c:pt idx="5">
                        <c:v>1224</c:v>
                      </c:pt>
                      <c:pt idx="6">
                        <c:v>1197</c:v>
                      </c:pt>
                      <c:pt idx="7">
                        <c:v>1483</c:v>
                      </c:pt>
                    </c:numCache>
                  </c:numRef>
                </c:val>
                <c:extLst xmlns:c15="http://schemas.microsoft.com/office/drawing/2012/chart">
                  <c:ext xmlns:c16="http://schemas.microsoft.com/office/drawing/2014/chart" uri="{C3380CC4-5D6E-409C-BE32-E72D297353CC}">
                    <c16:uniqueId val="{00000002-3F83-4F1C-BD2D-79E4B4F75198}"/>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Vaginal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Sheet1!$A$2:$A$9</c15:sqref>
                        </c15:formulaRef>
                      </c:ext>
                    </c:extLst>
                    <c:strCache>
                      <c:ptCount val="8"/>
                      <c:pt idx="0">
                        <c:v>2015/16</c:v>
                      </c:pt>
                      <c:pt idx="1">
                        <c:v>2016/17</c:v>
                      </c:pt>
                      <c:pt idx="2">
                        <c:v>2017/18</c:v>
                      </c:pt>
                      <c:pt idx="3">
                        <c:v>2018/19</c:v>
                      </c:pt>
                      <c:pt idx="4">
                        <c:v>2019/20</c:v>
                      </c:pt>
                      <c:pt idx="5">
                        <c:v>2020/21</c:v>
                      </c:pt>
                      <c:pt idx="6">
                        <c:v>2021/22</c:v>
                      </c:pt>
                      <c:pt idx="7">
                        <c:v>2022/23</c:v>
                      </c:pt>
                    </c:strCache>
                  </c:strRef>
                </c:cat>
                <c:val>
                  <c:numRef>
                    <c:extLst xmlns:c15="http://schemas.microsoft.com/office/drawing/2012/chart">
                      <c:ext xmlns:c15="http://schemas.microsoft.com/office/drawing/2012/chart" uri="{02D57815-91ED-43cb-92C2-25804820EDAC}">
                        <c15:formulaRef>
                          <c15:sqref>Sheet1!$E$2:$E$9</c15:sqref>
                        </c15:formulaRef>
                      </c:ext>
                    </c:extLst>
                    <c:numCache>
                      <c:formatCode>General</c:formatCode>
                      <c:ptCount val="8"/>
                      <c:pt idx="0">
                        <c:v>505</c:v>
                      </c:pt>
                      <c:pt idx="1">
                        <c:v>532</c:v>
                      </c:pt>
                      <c:pt idx="2">
                        <c:v>430</c:v>
                      </c:pt>
                      <c:pt idx="3">
                        <c:v>401</c:v>
                      </c:pt>
                      <c:pt idx="4">
                        <c:v>293</c:v>
                      </c:pt>
                      <c:pt idx="5">
                        <c:v>201</c:v>
                      </c:pt>
                      <c:pt idx="6">
                        <c:v>180</c:v>
                      </c:pt>
                      <c:pt idx="7">
                        <c:v>213</c:v>
                      </c:pt>
                    </c:numCache>
                  </c:numRef>
                </c:val>
                <c:extLst xmlns:c15="http://schemas.microsoft.com/office/drawing/2012/chart">
                  <c:ext xmlns:c16="http://schemas.microsoft.com/office/drawing/2014/chart" uri="{C3380CC4-5D6E-409C-BE32-E72D297353CC}">
                    <c16:uniqueId val="{00000000-7AAE-4BDA-8E48-E01844510F88}"/>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Laparoscopic and/or vaginal </c:v>
                      </c:pt>
                    </c:strCache>
                  </c:strRef>
                </c:tx>
                <c:spPr>
                  <a:pattFill prst="pct80">
                    <a:fgClr>
                      <a:schemeClr val="accent6"/>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Sheet1!$A$2:$A$9</c15:sqref>
                        </c15:formulaRef>
                      </c:ext>
                    </c:extLst>
                    <c:strCache>
                      <c:ptCount val="8"/>
                      <c:pt idx="0">
                        <c:v>2015/16</c:v>
                      </c:pt>
                      <c:pt idx="1">
                        <c:v>2016/17</c:v>
                      </c:pt>
                      <c:pt idx="2">
                        <c:v>2017/18</c:v>
                      </c:pt>
                      <c:pt idx="3">
                        <c:v>2018/19</c:v>
                      </c:pt>
                      <c:pt idx="4">
                        <c:v>2019/20</c:v>
                      </c:pt>
                      <c:pt idx="5">
                        <c:v>2020/21</c:v>
                      </c:pt>
                      <c:pt idx="6">
                        <c:v>2021/22</c:v>
                      </c:pt>
                      <c:pt idx="7">
                        <c:v>2022/23</c:v>
                      </c:pt>
                    </c:strCache>
                  </c:strRef>
                </c:cat>
                <c:val>
                  <c:numRef>
                    <c:extLst xmlns:c15="http://schemas.microsoft.com/office/drawing/2012/chart">
                      <c:ext xmlns:c15="http://schemas.microsoft.com/office/drawing/2012/chart" uri="{02D57815-91ED-43cb-92C2-25804820EDAC}">
                        <c15:formulaRef>
                          <c15:sqref>Sheet1!$F$2:$F$9</c15:sqref>
                        </c15:formulaRef>
                      </c:ext>
                    </c:extLst>
                    <c:numCache>
                      <c:formatCode>#,##0</c:formatCode>
                      <c:ptCount val="8"/>
                      <c:pt idx="0">
                        <c:v>2095</c:v>
                      </c:pt>
                      <c:pt idx="1">
                        <c:v>2059</c:v>
                      </c:pt>
                      <c:pt idx="2">
                        <c:v>1946</c:v>
                      </c:pt>
                      <c:pt idx="3">
                        <c:v>1986</c:v>
                      </c:pt>
                      <c:pt idx="4">
                        <c:v>1857</c:v>
                      </c:pt>
                      <c:pt idx="5">
                        <c:v>1425</c:v>
                      </c:pt>
                      <c:pt idx="6">
                        <c:v>1377</c:v>
                      </c:pt>
                      <c:pt idx="7">
                        <c:v>1696</c:v>
                      </c:pt>
                    </c:numCache>
                  </c:numRef>
                </c:val>
                <c:extLst xmlns:c15="http://schemas.microsoft.com/office/drawing/2012/chart">
                  <c:ext xmlns:c16="http://schemas.microsoft.com/office/drawing/2014/chart" uri="{C3380CC4-5D6E-409C-BE32-E72D297353CC}">
                    <c16:uniqueId val="{00000001-A1F5-4C53-9EBC-4B5BE73F7587}"/>
                  </c:ext>
                </c:extLst>
              </c15:ser>
            </c15:filteredBarSeries>
          </c:ext>
        </c:extLst>
      </c:barChart>
      <c:catAx>
        <c:axId val="31073350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solidFill>
                      <a:schemeClr val="tx1"/>
                    </a:solidFill>
                  </a:rPr>
                  <a:t>Fiscal year</a:t>
                </a:r>
              </a:p>
            </c:rich>
          </c:tx>
          <c:layout>
            <c:manualLayout>
              <c:xMode val="edge"/>
              <c:yMode val="edge"/>
              <c:x val="0.49249848309992184"/>
              <c:y val="0.87824190001686542"/>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7473696"/>
        <c:crosses val="autoZero"/>
        <c:auto val="1"/>
        <c:lblAlgn val="ctr"/>
        <c:lblOffset val="100"/>
        <c:noMultiLvlLbl val="0"/>
      </c:catAx>
      <c:valAx>
        <c:axId val="6747369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10733504"/>
        <c:crosses val="autoZero"/>
        <c:crossBetween val="between"/>
      </c:valAx>
      <c:spPr>
        <a:noFill/>
        <a:ln>
          <a:noFill/>
        </a:ln>
        <a:effectLst/>
      </c:spPr>
    </c:plotArea>
    <c:legend>
      <c:legendPos val="b"/>
      <c:layout>
        <c:manualLayout>
          <c:xMode val="edge"/>
          <c:yMode val="edge"/>
          <c:x val="0.60556258130952123"/>
          <c:y val="0.93020387862459541"/>
          <c:w val="0.38846224419135994"/>
          <c:h val="6.97961213754045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US" sz="1800" b="1" i="0" u="none" strike="noStrike" kern="1200" spc="0" baseline="0" dirty="0">
                <a:solidFill>
                  <a:schemeClr val="tx2"/>
                </a:solidFill>
              </a:rPr>
              <a:t>Hysterectomy surgical approaches for people with HMB by Ontario Health region, FY 2022/23</a:t>
            </a:r>
            <a:endParaRPr lang="en-CA" sz="1800" b="1" i="0" u="none" strike="noStrike" kern="1200" spc="0" baseline="0" dirty="0">
              <a:solidFill>
                <a:schemeClr val="tx2"/>
              </a:solidFill>
            </a:endParaRPr>
          </a:p>
        </c:rich>
      </c:tx>
      <c:layout>
        <c:manualLayout>
          <c:xMode val="edge"/>
          <c:yMode val="edge"/>
          <c:x val="0.10817580792091711"/>
          <c:y val="3.259026669872659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4.8514940787040807E-2"/>
          <c:y val="0.15585794646933218"/>
          <c:w val="0.93659387937332572"/>
          <c:h val="0.45314353651611067"/>
        </c:manualLayout>
      </c:layout>
      <c:barChart>
        <c:barDir val="col"/>
        <c:grouping val="stacked"/>
        <c:varyColors val="0"/>
        <c:ser>
          <c:idx val="3"/>
          <c:order val="3"/>
          <c:tx>
            <c:strRef>
              <c:f>Sheet1!$E$1</c:f>
              <c:strCache>
                <c:ptCount val="1"/>
                <c:pt idx="0">
                  <c:v>Open abdominal</c:v>
                </c:pt>
              </c:strCache>
            </c:strRef>
          </c:tx>
          <c:spPr>
            <a:solidFill>
              <a:schemeClr val="accent6"/>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Ontario </c:v>
                </c:pt>
                <c:pt idx="1">
                  <c:v>West </c:v>
                </c:pt>
                <c:pt idx="2">
                  <c:v>East</c:v>
                </c:pt>
                <c:pt idx="3">
                  <c:v>North East and North West</c:v>
                </c:pt>
                <c:pt idx="4">
                  <c:v>Toronto</c:v>
                </c:pt>
                <c:pt idx="5">
                  <c:v>Central</c:v>
                </c:pt>
              </c:strCache>
            </c:strRef>
          </c:cat>
          <c:val>
            <c:numRef>
              <c:f>Sheet1!$E$2:$E$7</c:f>
              <c:numCache>
                <c:formatCode>0%</c:formatCode>
                <c:ptCount val="6"/>
                <c:pt idx="0">
                  <c:v>0.33411857086768748</c:v>
                </c:pt>
                <c:pt idx="1">
                  <c:v>0.2828507795100223</c:v>
                </c:pt>
                <c:pt idx="2">
                  <c:v>0.28802588996763756</c:v>
                </c:pt>
                <c:pt idx="3">
                  <c:v>0.32307692307692309</c:v>
                </c:pt>
                <c:pt idx="4">
                  <c:v>0.39851485148514854</c:v>
                </c:pt>
                <c:pt idx="5">
                  <c:v>0.43058350100603621</c:v>
                </c:pt>
              </c:numCache>
            </c:numRef>
          </c:val>
          <c:extLst>
            <c:ext xmlns:c16="http://schemas.microsoft.com/office/drawing/2014/chart" uri="{C3380CC4-5D6E-409C-BE32-E72D297353CC}">
              <c16:uniqueId val="{00000000-02C5-4438-A673-E9EFAE6FCFEB}"/>
            </c:ext>
          </c:extLst>
        </c:ser>
        <c:ser>
          <c:idx val="4"/>
          <c:order val="4"/>
          <c:tx>
            <c:strRef>
              <c:f>Sheet1!$F$1</c:f>
              <c:strCache>
                <c:ptCount val="1"/>
                <c:pt idx="0">
                  <c:v>Laparoscopic and/or vaginal</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Ontario </c:v>
                </c:pt>
                <c:pt idx="1">
                  <c:v>West </c:v>
                </c:pt>
                <c:pt idx="2">
                  <c:v>East</c:v>
                </c:pt>
                <c:pt idx="3">
                  <c:v>North East and North West</c:v>
                </c:pt>
                <c:pt idx="4">
                  <c:v>Toronto</c:v>
                </c:pt>
                <c:pt idx="5">
                  <c:v>Central</c:v>
                </c:pt>
              </c:strCache>
            </c:strRef>
          </c:cat>
          <c:val>
            <c:numRef>
              <c:f>Sheet1!$F$2:$F$7</c:f>
              <c:numCache>
                <c:formatCode>0%</c:formatCode>
                <c:ptCount val="6"/>
                <c:pt idx="0">
                  <c:v>0.66588142913231252</c:v>
                </c:pt>
                <c:pt idx="1">
                  <c:v>0.71714922048997776</c:v>
                </c:pt>
                <c:pt idx="2">
                  <c:v>0.71197411003236244</c:v>
                </c:pt>
                <c:pt idx="3">
                  <c:v>0.67692307692307696</c:v>
                </c:pt>
                <c:pt idx="4">
                  <c:v>0.60148514851485146</c:v>
                </c:pt>
                <c:pt idx="5">
                  <c:v>0.56941649899396374</c:v>
                </c:pt>
              </c:numCache>
            </c:numRef>
          </c:val>
          <c:extLst>
            <c:ext xmlns:c16="http://schemas.microsoft.com/office/drawing/2014/chart" uri="{C3380CC4-5D6E-409C-BE32-E72D297353CC}">
              <c16:uniqueId val="{00000001-02C5-4438-A673-E9EFAE6FCFEB}"/>
            </c:ext>
          </c:extLst>
        </c:ser>
        <c:dLbls>
          <c:dLblPos val="ctr"/>
          <c:showLegendKey val="0"/>
          <c:showVal val="1"/>
          <c:showCatName val="0"/>
          <c:showSerName val="0"/>
          <c:showPercent val="0"/>
          <c:showBubbleSize val="0"/>
        </c:dLbls>
        <c:gapWidth val="219"/>
        <c:overlap val="100"/>
        <c:axId val="200956960"/>
        <c:axId val="130050480"/>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Open</c:v>
                      </c:pt>
                    </c:strCache>
                  </c:strRef>
                </c:tx>
                <c:spPr>
                  <a:solidFill>
                    <a:srgbClr val="00B2E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Sheet1!$A$2:$A$7</c15:sqref>
                        </c15:formulaRef>
                      </c:ext>
                    </c:extLst>
                    <c:strCache>
                      <c:ptCount val="6"/>
                      <c:pt idx="0">
                        <c:v>Ontario </c:v>
                      </c:pt>
                      <c:pt idx="1">
                        <c:v>West </c:v>
                      </c:pt>
                      <c:pt idx="2">
                        <c:v>East</c:v>
                      </c:pt>
                      <c:pt idx="3">
                        <c:v>North East and North West</c:v>
                      </c:pt>
                      <c:pt idx="4">
                        <c:v>Toronto</c:v>
                      </c:pt>
                      <c:pt idx="5">
                        <c:v>Central</c:v>
                      </c:pt>
                    </c:strCache>
                  </c:strRef>
                </c:cat>
                <c:val>
                  <c:numRef>
                    <c:extLst>
                      <c:ext uri="{02D57815-91ED-43cb-92C2-25804820EDAC}">
                        <c15:formulaRef>
                          <c15:sqref>Sheet1!$B$2:$B$7</c15:sqref>
                        </c15:formulaRef>
                      </c:ext>
                    </c:extLst>
                    <c:numCache>
                      <c:formatCode>General</c:formatCode>
                      <c:ptCount val="6"/>
                      <c:pt idx="0" formatCode="#,##0">
                        <c:v>851</c:v>
                      </c:pt>
                      <c:pt idx="1">
                        <c:v>254</c:v>
                      </c:pt>
                      <c:pt idx="2">
                        <c:v>178</c:v>
                      </c:pt>
                      <c:pt idx="3">
                        <c:v>42</c:v>
                      </c:pt>
                      <c:pt idx="4">
                        <c:v>161</c:v>
                      </c:pt>
                      <c:pt idx="5">
                        <c:v>214</c:v>
                      </c:pt>
                    </c:numCache>
                  </c:numRef>
                </c:val>
                <c:extLst>
                  <c:ext xmlns:c16="http://schemas.microsoft.com/office/drawing/2014/chart" uri="{C3380CC4-5D6E-409C-BE32-E72D297353CC}">
                    <c16:uniqueId val="{00000000-ADDB-4CFC-B8FC-CC22FC58D9E9}"/>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Laparoscopic and Vaginal</c:v>
                      </c:pt>
                    </c:strCache>
                  </c:strRef>
                </c:tx>
                <c:spPr>
                  <a:pattFill prst="dkDnDiag">
                    <a:fgClr>
                      <a:schemeClr val="accent4"/>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Sheet1!$A$2:$A$7</c15:sqref>
                        </c15:formulaRef>
                      </c:ext>
                    </c:extLst>
                    <c:strCache>
                      <c:ptCount val="6"/>
                      <c:pt idx="0">
                        <c:v>Ontario </c:v>
                      </c:pt>
                      <c:pt idx="1">
                        <c:v>West </c:v>
                      </c:pt>
                      <c:pt idx="2">
                        <c:v>East</c:v>
                      </c:pt>
                      <c:pt idx="3">
                        <c:v>North East and North West</c:v>
                      </c:pt>
                      <c:pt idx="4">
                        <c:v>Toronto</c:v>
                      </c:pt>
                      <c:pt idx="5">
                        <c:v>Central</c:v>
                      </c:pt>
                    </c:strCache>
                  </c:strRef>
                </c:cat>
                <c:val>
                  <c:numRef>
                    <c:extLst xmlns:c15="http://schemas.microsoft.com/office/drawing/2012/chart">
                      <c:ext xmlns:c15="http://schemas.microsoft.com/office/drawing/2012/chart" uri="{02D57815-91ED-43cb-92C2-25804820EDAC}">
                        <c15:formulaRef>
                          <c15:sqref>Sheet1!$C$2:$C$7</c15:sqref>
                        </c15:formulaRef>
                      </c:ext>
                    </c:extLst>
                    <c:numCache>
                      <c:formatCode>General</c:formatCode>
                      <c:ptCount val="6"/>
                      <c:pt idx="0" formatCode="#,##0">
                        <c:v>1696</c:v>
                      </c:pt>
                      <c:pt idx="1">
                        <c:v>644</c:v>
                      </c:pt>
                      <c:pt idx="2">
                        <c:v>440</c:v>
                      </c:pt>
                      <c:pt idx="3">
                        <c:v>88</c:v>
                      </c:pt>
                      <c:pt idx="4">
                        <c:v>243</c:v>
                      </c:pt>
                      <c:pt idx="5">
                        <c:v>283</c:v>
                      </c:pt>
                    </c:numCache>
                  </c:numRef>
                </c:val>
                <c:extLst xmlns:c15="http://schemas.microsoft.com/office/drawing/2012/chart">
                  <c:ext xmlns:c16="http://schemas.microsoft.com/office/drawing/2014/chart" uri="{C3380CC4-5D6E-409C-BE32-E72D297353CC}">
                    <c16:uniqueId val="{00000001-ADDB-4CFC-B8FC-CC22FC58D9E9}"/>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All types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Sheet1!$A$2:$A$7</c15:sqref>
                        </c15:formulaRef>
                      </c:ext>
                    </c:extLst>
                    <c:strCache>
                      <c:ptCount val="6"/>
                      <c:pt idx="0">
                        <c:v>Ontario </c:v>
                      </c:pt>
                      <c:pt idx="1">
                        <c:v>West </c:v>
                      </c:pt>
                      <c:pt idx="2">
                        <c:v>East</c:v>
                      </c:pt>
                      <c:pt idx="3">
                        <c:v>North East and North West</c:v>
                      </c:pt>
                      <c:pt idx="4">
                        <c:v>Toronto</c:v>
                      </c:pt>
                      <c:pt idx="5">
                        <c:v>Central</c:v>
                      </c:pt>
                    </c:strCache>
                  </c:strRef>
                </c:cat>
                <c:val>
                  <c:numRef>
                    <c:extLst xmlns:c15="http://schemas.microsoft.com/office/drawing/2012/chart">
                      <c:ext xmlns:c15="http://schemas.microsoft.com/office/drawing/2012/chart" uri="{02D57815-91ED-43cb-92C2-25804820EDAC}">
                        <c15:formulaRef>
                          <c15:sqref>Sheet1!$D$2:$D$7</c15:sqref>
                        </c15:formulaRef>
                      </c:ext>
                    </c:extLst>
                    <c:numCache>
                      <c:formatCode>#,##0</c:formatCode>
                      <c:ptCount val="6"/>
                      <c:pt idx="0">
                        <c:v>2547</c:v>
                      </c:pt>
                      <c:pt idx="1">
                        <c:v>898</c:v>
                      </c:pt>
                      <c:pt idx="2">
                        <c:v>618</c:v>
                      </c:pt>
                      <c:pt idx="3" formatCode="General">
                        <c:v>130</c:v>
                      </c:pt>
                      <c:pt idx="4">
                        <c:v>404</c:v>
                      </c:pt>
                      <c:pt idx="5">
                        <c:v>497</c:v>
                      </c:pt>
                    </c:numCache>
                  </c:numRef>
                </c:val>
                <c:extLst xmlns:c15="http://schemas.microsoft.com/office/drawing/2012/chart">
                  <c:ext xmlns:c16="http://schemas.microsoft.com/office/drawing/2014/chart" uri="{C3380CC4-5D6E-409C-BE32-E72D297353CC}">
                    <c16:uniqueId val="{00000002-ADDB-4CFC-B8FC-CC22FC58D9E9}"/>
                  </c:ext>
                </c:extLst>
              </c15:ser>
            </c15:filteredBarSeries>
          </c:ext>
        </c:extLst>
      </c:barChart>
      <c:catAx>
        <c:axId val="200956960"/>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solidFill>
                      <a:schemeClr val="tx1"/>
                    </a:solidFill>
                  </a:rPr>
                  <a:t>Ontario</a:t>
                </a:r>
                <a:r>
                  <a:rPr lang="en-US" baseline="0" dirty="0">
                    <a:solidFill>
                      <a:schemeClr val="tx1"/>
                    </a:solidFill>
                  </a:rPr>
                  <a:t> </a:t>
                </a:r>
                <a:r>
                  <a:rPr lang="en-US" dirty="0">
                    <a:solidFill>
                      <a:schemeClr val="tx1"/>
                    </a:solidFill>
                  </a:rPr>
                  <a:t>Health region</a:t>
                </a:r>
              </a:p>
            </c:rich>
          </c:tx>
          <c:layout>
            <c:manualLayout>
              <c:xMode val="edge"/>
              <c:yMode val="edge"/>
              <c:x val="0.42267382814261617"/>
              <c:y val="0.73774227463124886"/>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30050480"/>
        <c:crosses val="autoZero"/>
        <c:auto val="1"/>
        <c:lblAlgn val="ctr"/>
        <c:lblOffset val="100"/>
        <c:noMultiLvlLbl val="0"/>
      </c:catAx>
      <c:valAx>
        <c:axId val="13005048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00956960"/>
        <c:crosses val="autoZero"/>
        <c:crossBetween val="between"/>
      </c:valAx>
      <c:spPr>
        <a:noFill/>
        <a:ln>
          <a:noFill/>
        </a:ln>
        <a:effectLst/>
      </c:spPr>
    </c:plotArea>
    <c:legend>
      <c:legendPos val="b"/>
      <c:layout>
        <c:manualLayout>
          <c:xMode val="edge"/>
          <c:yMode val="edge"/>
          <c:x val="0.69994335759576454"/>
          <c:y val="0.71337758595426226"/>
          <c:w val="0.26105257461374032"/>
          <c:h val="0.1269301072219774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en-US" sz="1800" b="1" dirty="0">
                <a:solidFill>
                  <a:schemeClr val="tx1"/>
                </a:solidFill>
              </a:rPr>
              <a:t>Percentage</a:t>
            </a:r>
            <a:r>
              <a:rPr lang="en-US" sz="1800" b="1" baseline="0" dirty="0">
                <a:solidFill>
                  <a:schemeClr val="tx1"/>
                </a:solidFill>
              </a:rPr>
              <a:t> of people with HMB in Ontario who had an outpatient </a:t>
            </a:r>
            <a:br>
              <a:rPr lang="en-US" sz="1800" b="1" baseline="0" dirty="0">
                <a:solidFill>
                  <a:schemeClr val="tx1"/>
                </a:solidFill>
              </a:rPr>
            </a:br>
            <a:r>
              <a:rPr lang="en-US" sz="1800" b="1" baseline="0" dirty="0">
                <a:solidFill>
                  <a:schemeClr val="tx1"/>
                </a:solidFill>
              </a:rPr>
              <a:t>follow-up visit within 4 weeks</a:t>
            </a:r>
            <a:r>
              <a:rPr lang="en-US" sz="1800" b="1" dirty="0">
                <a:solidFill>
                  <a:schemeClr val="tx1"/>
                </a:solidFill>
              </a:rPr>
              <a:t>,</a:t>
            </a:r>
            <a:r>
              <a:rPr lang="en-US" sz="1800" b="1" i="0" u="none" strike="noStrike" kern="1200" spc="0" baseline="0" dirty="0">
                <a:solidFill>
                  <a:schemeClr val="tx2"/>
                </a:solidFill>
              </a:rPr>
              <a:t> FY 2015/16 to FY 2022/23</a:t>
            </a:r>
            <a:endParaRPr lang="en-US" sz="1800" b="1" dirty="0">
              <a:solidFill>
                <a:schemeClr val="tx1"/>
              </a:solidFill>
            </a:endParaRPr>
          </a:p>
        </c:rich>
      </c:tx>
      <c:layout>
        <c:manualLayout>
          <c:xMode val="edge"/>
          <c:yMode val="edge"/>
          <c:x val="0.22789159891598915"/>
          <c:y val="5.1560359016978058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4.183035657128225E-2"/>
          <c:y val="0.24035647010284295"/>
          <c:w val="0.94624552418752539"/>
          <c:h val="0.61310552150735986"/>
        </c:manualLayout>
      </c:layout>
      <c:lineChart>
        <c:grouping val="standard"/>
        <c:varyColors val="0"/>
        <c:ser>
          <c:idx val="2"/>
          <c:order val="2"/>
          <c:tx>
            <c:strRef>
              <c:f>Sheet1!$D$1</c:f>
              <c:strCache>
                <c:ptCount val="1"/>
                <c:pt idx="0">
                  <c:v>HMB follow-up visit (%)</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2015/16</c:v>
                </c:pt>
                <c:pt idx="1">
                  <c:v>2016/17</c:v>
                </c:pt>
                <c:pt idx="2">
                  <c:v>2017/18</c:v>
                </c:pt>
                <c:pt idx="3">
                  <c:v>2018/19</c:v>
                </c:pt>
                <c:pt idx="4">
                  <c:v>2019/20</c:v>
                </c:pt>
                <c:pt idx="5">
                  <c:v>2020/21</c:v>
                </c:pt>
                <c:pt idx="6">
                  <c:v>2021/22</c:v>
                </c:pt>
                <c:pt idx="7">
                  <c:v>2022/23</c:v>
                </c:pt>
              </c:strCache>
            </c:strRef>
          </c:cat>
          <c:val>
            <c:numRef>
              <c:f>Sheet1!$D$2:$D$9</c:f>
              <c:numCache>
                <c:formatCode>0.00%</c:formatCode>
                <c:ptCount val="8"/>
                <c:pt idx="0">
                  <c:v>0.55426601551278365</c:v>
                </c:pt>
                <c:pt idx="1">
                  <c:v>0.55913404507710562</c:v>
                </c:pt>
                <c:pt idx="2">
                  <c:v>0.54945642487970059</c:v>
                </c:pt>
                <c:pt idx="3">
                  <c:v>0.55130141761561702</c:v>
                </c:pt>
                <c:pt idx="4">
                  <c:v>0.53931715441351413</c:v>
                </c:pt>
                <c:pt idx="5">
                  <c:v>0.60359324469996412</c:v>
                </c:pt>
                <c:pt idx="6">
                  <c:v>0.58732489141738542</c:v>
                </c:pt>
                <c:pt idx="7">
                  <c:v>0.56464971816404008</c:v>
                </c:pt>
              </c:numCache>
            </c:numRef>
          </c:val>
          <c:smooth val="0"/>
          <c:extLst>
            <c:ext xmlns:c16="http://schemas.microsoft.com/office/drawing/2014/chart" uri="{C3380CC4-5D6E-409C-BE32-E72D297353CC}">
              <c16:uniqueId val="{00000002-8CB9-46E7-831C-05ABD7F373CE}"/>
            </c:ext>
          </c:extLst>
        </c:ser>
        <c:dLbls>
          <c:dLblPos val="t"/>
          <c:showLegendKey val="0"/>
          <c:showVal val="1"/>
          <c:showCatName val="0"/>
          <c:showSerName val="0"/>
          <c:showPercent val="0"/>
          <c:showBubbleSize val="0"/>
        </c:dLbls>
        <c:marker val="1"/>
        <c:smooth val="0"/>
        <c:axId val="1338539888"/>
        <c:axId val="1336746896"/>
        <c:extLst>
          <c:ext xmlns:c15="http://schemas.microsoft.com/office/drawing/2012/chart" uri="{02D57815-91ED-43cb-92C2-25804820EDAC}">
            <c15:filteredLineSeries>
              <c15:ser>
                <c:idx val="0"/>
                <c:order val="0"/>
                <c:tx>
                  <c:strRef>
                    <c:extLst>
                      <c:ext uri="{02D57815-91ED-43cb-92C2-25804820EDAC}">
                        <c15:formulaRef>
                          <c15:sqref>Sheet1!$B$1</c15:sqref>
                        </c15:formulaRef>
                      </c:ext>
                    </c:extLst>
                    <c:strCache>
                      <c:ptCount val="1"/>
                      <c:pt idx="0">
                        <c:v>HMB hospital admissions and ED visits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Sheet1!$A$2:$A$9</c15:sqref>
                        </c15:formulaRef>
                      </c:ext>
                    </c:extLst>
                    <c:strCache>
                      <c:ptCount val="8"/>
                      <c:pt idx="0">
                        <c:v>2015/16</c:v>
                      </c:pt>
                      <c:pt idx="1">
                        <c:v>2016/17</c:v>
                      </c:pt>
                      <c:pt idx="2">
                        <c:v>2017/18</c:v>
                      </c:pt>
                      <c:pt idx="3">
                        <c:v>2018/19</c:v>
                      </c:pt>
                      <c:pt idx="4">
                        <c:v>2019/20</c:v>
                      </c:pt>
                      <c:pt idx="5">
                        <c:v>2020/21</c:v>
                      </c:pt>
                      <c:pt idx="6">
                        <c:v>2021/22</c:v>
                      </c:pt>
                      <c:pt idx="7">
                        <c:v>2022/23</c:v>
                      </c:pt>
                    </c:strCache>
                  </c:strRef>
                </c:cat>
                <c:val>
                  <c:numRef>
                    <c:extLst>
                      <c:ext uri="{02D57815-91ED-43cb-92C2-25804820EDAC}">
                        <c15:formulaRef>
                          <c15:sqref>Sheet1!$B$2:$B$9</c15:sqref>
                        </c15:formulaRef>
                      </c:ext>
                    </c:extLst>
                    <c:numCache>
                      <c:formatCode>#,##0</c:formatCode>
                      <c:ptCount val="8"/>
                      <c:pt idx="0">
                        <c:v>17405</c:v>
                      </c:pt>
                      <c:pt idx="1">
                        <c:v>16860</c:v>
                      </c:pt>
                      <c:pt idx="2">
                        <c:v>16833</c:v>
                      </c:pt>
                      <c:pt idx="3">
                        <c:v>17212</c:v>
                      </c:pt>
                      <c:pt idx="4">
                        <c:v>16812</c:v>
                      </c:pt>
                      <c:pt idx="5">
                        <c:v>13915</c:v>
                      </c:pt>
                      <c:pt idx="6">
                        <c:v>16347</c:v>
                      </c:pt>
                      <c:pt idx="7">
                        <c:v>17386</c:v>
                      </c:pt>
                    </c:numCache>
                  </c:numRef>
                </c:val>
                <c:smooth val="0"/>
                <c:extLst>
                  <c:ext xmlns:c16="http://schemas.microsoft.com/office/drawing/2014/chart" uri="{C3380CC4-5D6E-409C-BE32-E72D297353CC}">
                    <c16:uniqueId val="{00000000-8CB9-46E7-831C-05ABD7F373CE}"/>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HMB follow-up visit</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Sheet1!$A$2:$A$9</c15:sqref>
                        </c15:formulaRef>
                      </c:ext>
                    </c:extLst>
                    <c:strCache>
                      <c:ptCount val="8"/>
                      <c:pt idx="0">
                        <c:v>2015/16</c:v>
                      </c:pt>
                      <c:pt idx="1">
                        <c:v>2016/17</c:v>
                      </c:pt>
                      <c:pt idx="2">
                        <c:v>2017/18</c:v>
                      </c:pt>
                      <c:pt idx="3">
                        <c:v>2018/19</c:v>
                      </c:pt>
                      <c:pt idx="4">
                        <c:v>2019/20</c:v>
                      </c:pt>
                      <c:pt idx="5">
                        <c:v>2020/21</c:v>
                      </c:pt>
                      <c:pt idx="6">
                        <c:v>2021/22</c:v>
                      </c:pt>
                      <c:pt idx="7">
                        <c:v>2022/23</c:v>
                      </c:pt>
                    </c:strCache>
                  </c:strRef>
                </c:cat>
                <c:val>
                  <c:numRef>
                    <c:extLst xmlns:c15="http://schemas.microsoft.com/office/drawing/2012/chart">
                      <c:ext xmlns:c15="http://schemas.microsoft.com/office/drawing/2012/chart" uri="{02D57815-91ED-43cb-92C2-25804820EDAC}">
                        <c15:formulaRef>
                          <c15:sqref>Sheet1!$C$2:$C$9</c15:sqref>
                        </c15:formulaRef>
                      </c:ext>
                    </c:extLst>
                    <c:numCache>
                      <c:formatCode>#,##0</c:formatCode>
                      <c:ptCount val="8"/>
                      <c:pt idx="0">
                        <c:v>9647</c:v>
                      </c:pt>
                      <c:pt idx="1">
                        <c:v>9427</c:v>
                      </c:pt>
                      <c:pt idx="2">
                        <c:v>9249</c:v>
                      </c:pt>
                      <c:pt idx="3">
                        <c:v>9489</c:v>
                      </c:pt>
                      <c:pt idx="4">
                        <c:v>9067</c:v>
                      </c:pt>
                      <c:pt idx="5">
                        <c:v>8399</c:v>
                      </c:pt>
                      <c:pt idx="6">
                        <c:v>9601</c:v>
                      </c:pt>
                      <c:pt idx="7">
                        <c:v>9817</c:v>
                      </c:pt>
                    </c:numCache>
                  </c:numRef>
                </c:val>
                <c:smooth val="0"/>
                <c:extLst xmlns:c15="http://schemas.microsoft.com/office/drawing/2012/chart">
                  <c:ext xmlns:c16="http://schemas.microsoft.com/office/drawing/2014/chart" uri="{C3380CC4-5D6E-409C-BE32-E72D297353CC}">
                    <c16:uniqueId val="{00000001-8CB9-46E7-831C-05ABD7F373CE}"/>
                  </c:ext>
                </c:extLst>
              </c15:ser>
            </c15:filteredLineSeries>
          </c:ext>
        </c:extLst>
      </c:lineChart>
      <c:catAx>
        <c:axId val="1338539888"/>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solidFill>
                      <a:schemeClr val="tx1"/>
                    </a:solidFill>
                  </a:rPr>
                  <a:t>Fiscal year</a:t>
                </a:r>
              </a:p>
            </c:rich>
          </c:tx>
          <c:layout>
            <c:manualLayout>
              <c:xMode val="edge"/>
              <c:yMode val="edge"/>
              <c:x val="0.46735693404178136"/>
              <c:y val="0.93728191418211548"/>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336746896"/>
        <c:crosses val="autoZero"/>
        <c:auto val="1"/>
        <c:lblAlgn val="ctr"/>
        <c:lblOffset val="100"/>
        <c:noMultiLvlLbl val="0"/>
      </c:catAx>
      <c:valAx>
        <c:axId val="1336746896"/>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3385398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2000" b="1" i="0" u="none" strike="noStrike" kern="1200" spc="0" baseline="0" dirty="0">
                <a:solidFill>
                  <a:schemeClr val="tx1"/>
                </a:solidFill>
              </a:rPr>
              <a:t>Outpatient follow-up within 4 weeks of a hospital visit for HMB</a:t>
            </a:r>
            <a:r>
              <a:rPr lang="en-CA" sz="2000" b="1" dirty="0">
                <a:solidFill>
                  <a:schemeClr val="tx1"/>
                </a:solidFill>
              </a:rPr>
              <a:t> </a:t>
            </a:r>
            <a:br>
              <a:rPr lang="en-CA" sz="2000" b="1" dirty="0">
                <a:solidFill>
                  <a:schemeClr val="tx1"/>
                </a:solidFill>
              </a:rPr>
            </a:br>
            <a:r>
              <a:rPr lang="en-CA" sz="2000" b="1" dirty="0">
                <a:solidFill>
                  <a:schemeClr val="tx1"/>
                </a:solidFill>
              </a:rPr>
              <a:t>by Ontario Health region, FY 2022/23</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4.1743186484816688E-2"/>
          <c:y val="0.23707114921940414"/>
          <c:w val="0.94626430913087989"/>
          <c:h val="0.58813976534429946"/>
        </c:manualLayout>
      </c:layout>
      <c:barChart>
        <c:barDir val="col"/>
        <c:grouping val="clustered"/>
        <c:varyColors val="0"/>
        <c:ser>
          <c:idx val="1"/>
          <c:order val="1"/>
          <c:tx>
            <c:strRef>
              <c:f>Sheet1!$E$1</c:f>
              <c:strCache>
                <c:ptCount val="1"/>
                <c:pt idx="0">
                  <c:v>HMB follow-up visit (percent)</c:v>
                </c:pt>
              </c:strCache>
            </c:strRef>
          </c:tx>
          <c:spPr>
            <a:solidFill>
              <a:schemeClr val="accent1"/>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1-BBAE-4D48-8F04-F926B010164D}"/>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3-C57F-4328-9918-F8AFA200E3D6}"/>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Sheet1!$C$2:$C$8</c:f>
              <c:strCache>
                <c:ptCount val="7"/>
                <c:pt idx="0">
                  <c:v>Ontario</c:v>
                </c:pt>
                <c:pt idx="1">
                  <c:v>North East</c:v>
                </c:pt>
                <c:pt idx="2">
                  <c:v>North West</c:v>
                </c:pt>
                <c:pt idx="3">
                  <c:v>East</c:v>
                </c:pt>
                <c:pt idx="4">
                  <c:v>West</c:v>
                </c:pt>
                <c:pt idx="5">
                  <c:v>Toronto</c:v>
                </c:pt>
                <c:pt idx="6">
                  <c:v>Central</c:v>
                </c:pt>
              </c:strCache>
            </c:strRef>
          </c:cat>
          <c:val>
            <c:numRef>
              <c:f>Sheet1!$E$2:$E$8</c:f>
              <c:numCache>
                <c:formatCode>0.00%</c:formatCode>
                <c:ptCount val="7"/>
                <c:pt idx="0">
                  <c:v>0.56459999999999999</c:v>
                </c:pt>
                <c:pt idx="1">
                  <c:v>0.32669999999999999</c:v>
                </c:pt>
                <c:pt idx="2">
                  <c:v>0.38329999999999997</c:v>
                </c:pt>
                <c:pt idx="3">
                  <c:v>0.50900000000000001</c:v>
                </c:pt>
                <c:pt idx="4">
                  <c:v>0.52559999999999996</c:v>
                </c:pt>
                <c:pt idx="5">
                  <c:v>0.61960000000000004</c:v>
                </c:pt>
                <c:pt idx="6">
                  <c:v>0.68540000000000001</c:v>
                </c:pt>
              </c:numCache>
            </c:numRef>
          </c:val>
          <c:extLst>
            <c:ext xmlns:c16="http://schemas.microsoft.com/office/drawing/2014/chart" uri="{C3380CC4-5D6E-409C-BE32-E72D297353CC}">
              <c16:uniqueId val="{00000001-5130-4291-8E57-2A7CD2E00D5E}"/>
            </c:ext>
          </c:extLst>
        </c:ser>
        <c:dLbls>
          <c:dLblPos val="outEnd"/>
          <c:showLegendKey val="0"/>
          <c:showVal val="1"/>
          <c:showCatName val="0"/>
          <c:showSerName val="0"/>
          <c:showPercent val="0"/>
          <c:showBubbleSize val="0"/>
        </c:dLbls>
        <c:gapWidth val="219"/>
        <c:axId val="73413296"/>
        <c:axId val="115496960"/>
        <c:extLst>
          <c:ext xmlns:c15="http://schemas.microsoft.com/office/drawing/2012/chart" uri="{02D57815-91ED-43cb-92C2-25804820EDAC}">
            <c15:filteredBarSeries>
              <c15:ser>
                <c:idx val="0"/>
                <c:order val="0"/>
                <c:tx>
                  <c:strRef>
                    <c:extLst>
                      <c:ext uri="{02D57815-91ED-43cb-92C2-25804820EDAC}">
                        <c15:formulaRef>
                          <c15:sqref>Sheet1!$D$1</c15:sqref>
                        </c15:formulaRef>
                      </c:ext>
                    </c:extLst>
                    <c:strCache>
                      <c:ptCount val="1"/>
                      <c:pt idx="0">
                        <c:v>HMB follow-up visit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Sheet1!$C$2:$C$8</c15:sqref>
                        </c15:formulaRef>
                      </c:ext>
                    </c:extLst>
                    <c:strCache>
                      <c:ptCount val="7"/>
                      <c:pt idx="0">
                        <c:v>Ontario</c:v>
                      </c:pt>
                      <c:pt idx="1">
                        <c:v>North East</c:v>
                      </c:pt>
                      <c:pt idx="2">
                        <c:v>North West</c:v>
                      </c:pt>
                      <c:pt idx="3">
                        <c:v>East</c:v>
                      </c:pt>
                      <c:pt idx="4">
                        <c:v>West</c:v>
                      </c:pt>
                      <c:pt idx="5">
                        <c:v>Toronto</c:v>
                      </c:pt>
                      <c:pt idx="6">
                        <c:v>Central</c:v>
                      </c:pt>
                    </c:strCache>
                  </c:strRef>
                </c:cat>
                <c:val>
                  <c:numRef>
                    <c:extLst>
                      <c:ext uri="{02D57815-91ED-43cb-92C2-25804820EDAC}">
                        <c15:formulaRef>
                          <c15:sqref>Sheet1!$D$2:$D$8</c15:sqref>
                        </c15:formulaRef>
                      </c:ext>
                    </c:extLst>
                    <c:numCache>
                      <c:formatCode>#,##0</c:formatCode>
                      <c:ptCount val="7"/>
                      <c:pt idx="0">
                        <c:v>9817</c:v>
                      </c:pt>
                      <c:pt idx="1">
                        <c:v>294</c:v>
                      </c:pt>
                      <c:pt idx="2">
                        <c:v>138</c:v>
                      </c:pt>
                      <c:pt idx="3">
                        <c:v>1866</c:v>
                      </c:pt>
                      <c:pt idx="4">
                        <c:v>2583</c:v>
                      </c:pt>
                      <c:pt idx="5">
                        <c:v>1935</c:v>
                      </c:pt>
                      <c:pt idx="6">
                        <c:v>2944</c:v>
                      </c:pt>
                    </c:numCache>
                  </c:numRef>
                </c:val>
                <c:extLst>
                  <c:ext xmlns:c16="http://schemas.microsoft.com/office/drawing/2014/chart" uri="{C3380CC4-5D6E-409C-BE32-E72D297353CC}">
                    <c16:uniqueId val="{00000000-5130-4291-8E57-2A7CD2E00D5E}"/>
                  </c:ext>
                </c:extLst>
              </c15:ser>
            </c15:filteredBarSeries>
          </c:ext>
        </c:extLst>
      </c:barChart>
      <c:catAx>
        <c:axId val="73413296"/>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solidFill>
                      <a:schemeClr val="tx1"/>
                    </a:solidFill>
                  </a:rPr>
                  <a:t>Ontario</a:t>
                </a:r>
                <a:r>
                  <a:rPr lang="en-US" baseline="0" dirty="0">
                    <a:solidFill>
                      <a:schemeClr val="tx1"/>
                    </a:solidFill>
                  </a:rPr>
                  <a:t> </a:t>
                </a:r>
                <a:r>
                  <a:rPr lang="en-US" dirty="0">
                    <a:solidFill>
                      <a:schemeClr val="tx1"/>
                    </a:solidFill>
                  </a:rPr>
                  <a:t>Health region</a:t>
                </a:r>
              </a:p>
            </c:rich>
          </c:tx>
          <c:layout>
            <c:manualLayout>
              <c:xMode val="edge"/>
              <c:yMode val="edge"/>
              <c:x val="0.47158544770971922"/>
              <c:y val="0.90420822248836785"/>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5496960"/>
        <c:crosses val="autoZero"/>
        <c:auto val="1"/>
        <c:lblAlgn val="ctr"/>
        <c:lblOffset val="100"/>
        <c:noMultiLvlLbl val="0"/>
      </c:catAx>
      <c:valAx>
        <c:axId val="1154969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341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baseline="0" dirty="0">
                <a:solidFill>
                  <a:schemeClr val="tx1"/>
                </a:solidFill>
              </a:rPr>
              <a:t>Percentage </a:t>
            </a:r>
            <a:r>
              <a:rPr lang="en-US" sz="1600" b="1" dirty="0">
                <a:solidFill>
                  <a:schemeClr val="tx1"/>
                </a:solidFill>
              </a:rPr>
              <a:t>of people with HMB who had imaging of the uterus,</a:t>
            </a:r>
            <a:r>
              <a:rPr lang="en-US" sz="1600" b="1" i="0" u="none" strike="noStrike" kern="1200" spc="0" baseline="0" dirty="0">
                <a:solidFill>
                  <a:schemeClr val="tx2"/>
                </a:solidFill>
              </a:rPr>
              <a:t> </a:t>
            </a:r>
            <a:br>
              <a:rPr lang="en-US" sz="1600" b="1" i="0" u="none" strike="noStrike" kern="1200" spc="0" baseline="0" dirty="0">
                <a:solidFill>
                  <a:schemeClr val="tx2"/>
                </a:solidFill>
              </a:rPr>
            </a:br>
            <a:r>
              <a:rPr lang="en-US" sz="1600" b="1" i="0" u="none" strike="noStrike" kern="1200" spc="0" baseline="0" dirty="0">
                <a:solidFill>
                  <a:schemeClr val="tx2"/>
                </a:solidFill>
              </a:rPr>
              <a:t>FY 2015/16 to FY 2022/23</a:t>
            </a:r>
            <a:endParaRPr lang="en-CA" sz="1600" b="1" dirty="0">
              <a:solidFill>
                <a:schemeClr val="tx1"/>
              </a:solidFill>
            </a:endParaRPr>
          </a:p>
        </c:rich>
      </c:tx>
      <c:layout>
        <c:manualLayout>
          <c:xMode val="edge"/>
          <c:yMode val="edge"/>
          <c:x val="0.21546961923944216"/>
          <c:y val="3.2590174703865655E-3"/>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9.5404938658886329E-2"/>
          <c:y val="0.15328801502740655"/>
          <c:w val="0.66289973599045171"/>
          <c:h val="0.6605091765720269"/>
        </c:manualLayout>
      </c:layout>
      <c:barChart>
        <c:barDir val="col"/>
        <c:grouping val="clustered"/>
        <c:varyColors val="0"/>
        <c:ser>
          <c:idx val="0"/>
          <c:order val="0"/>
          <c:tx>
            <c:strRef>
              <c:f>Sheet1!$H$1</c:f>
              <c:strCache>
                <c:ptCount val="1"/>
                <c:pt idx="0">
                  <c:v>Any type of imaging</c:v>
                </c:pt>
              </c:strCache>
            </c:strRef>
          </c:tx>
          <c:spPr>
            <a:solidFill>
              <a:schemeClr val="accent1"/>
            </a:solidFill>
            <a:ln>
              <a:noFill/>
            </a:ln>
            <a:effectLst/>
          </c:spPr>
          <c:invertIfNegative val="0"/>
          <c:dLbls>
            <c:dLbl>
              <c:idx val="0"/>
              <c:layout>
                <c:manualLayout>
                  <c:x val="-3.4364264267866644E-3"/>
                  <c:y val="-2.60721397630925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5E0-498E-B3C1-D582C95A6173}"/>
                </c:ext>
              </c:extLst>
            </c:dLbl>
            <c:dLbl>
              <c:idx val="1"/>
              <c:layout>
                <c:manualLayout>
                  <c:x val="-3.4364264267866436E-3"/>
                  <c:y val="-1.30360698815462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5E0-498E-B3C1-D582C95A6173}"/>
                </c:ext>
              </c:extLst>
            </c:dLbl>
            <c:dLbl>
              <c:idx val="2"/>
              <c:layout>
                <c:manualLayout>
                  <c:x val="-1.1454754755955549E-3"/>
                  <c:y val="-3.2590174703865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5E0-498E-B3C1-D582C95A6173}"/>
                </c:ext>
              </c:extLst>
            </c:dLbl>
            <c:dLbl>
              <c:idx val="3"/>
              <c:layout>
                <c:manualLayout>
                  <c:x val="-3.4364264267866644E-3"/>
                  <c:y val="-2.60721397630925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5E0-498E-B3C1-D582C95A6173}"/>
                </c:ext>
              </c:extLst>
            </c:dLbl>
            <c:dLbl>
              <c:idx val="4"/>
              <c:layout>
                <c:manualLayout>
                  <c:x val="-3.4364264267866644E-3"/>
                  <c:y val="-9.777052411159696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5E0-498E-B3C1-D582C95A6173}"/>
                </c:ext>
              </c:extLst>
            </c:dLbl>
            <c:dLbl>
              <c:idx val="5"/>
              <c:layout>
                <c:manualLayout>
                  <c:x val="-6.8728528535734129E-3"/>
                  <c:y val="-2.2813122292705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5E0-498E-B3C1-D582C95A6173}"/>
                </c:ext>
              </c:extLst>
            </c:dLbl>
            <c:dLbl>
              <c:idx val="6"/>
              <c:layout>
                <c:manualLayout>
                  <c:x val="-8.018328329168968E-3"/>
                  <c:y val="-3.2590174703865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5E0-498E-B3C1-D582C95A6173}"/>
                </c:ext>
              </c:extLst>
            </c:dLbl>
            <c:dLbl>
              <c:idx val="7"/>
              <c:layout>
                <c:manualLayout>
                  <c:x val="-6.8728528535733288E-3"/>
                  <c:y val="-1.95541048223194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5E0-498E-B3C1-D582C95A6173}"/>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2015/16</c:v>
                </c:pt>
                <c:pt idx="1">
                  <c:v>2016/17</c:v>
                </c:pt>
                <c:pt idx="2">
                  <c:v>2017/18</c:v>
                </c:pt>
                <c:pt idx="3">
                  <c:v>2018/19</c:v>
                </c:pt>
                <c:pt idx="4">
                  <c:v>2019/20</c:v>
                </c:pt>
                <c:pt idx="5">
                  <c:v>2020/21</c:v>
                </c:pt>
                <c:pt idx="6">
                  <c:v>2021/22</c:v>
                </c:pt>
                <c:pt idx="7">
                  <c:v>2022/23</c:v>
                </c:pt>
              </c:strCache>
            </c:strRef>
          </c:cat>
          <c:val>
            <c:numRef>
              <c:f>Sheet1!$H$2:$H$9</c:f>
              <c:numCache>
                <c:formatCode>0.00%</c:formatCode>
                <c:ptCount val="8"/>
                <c:pt idx="0">
                  <c:v>0.29683831101956748</c:v>
                </c:pt>
                <c:pt idx="1">
                  <c:v>0.33721494911070193</c:v>
                </c:pt>
                <c:pt idx="2">
                  <c:v>0.34170059690872434</c:v>
                </c:pt>
                <c:pt idx="3">
                  <c:v>0.34635274251887671</c:v>
                </c:pt>
                <c:pt idx="4">
                  <c:v>0.33851784941380153</c:v>
                </c:pt>
                <c:pt idx="5">
                  <c:v>0.31034548778970145</c:v>
                </c:pt>
                <c:pt idx="6">
                  <c:v>0.34199084777045219</c:v>
                </c:pt>
                <c:pt idx="7">
                  <c:v>0.35025266070067468</c:v>
                </c:pt>
              </c:numCache>
            </c:numRef>
          </c:val>
          <c:extLst>
            <c:ext xmlns:c16="http://schemas.microsoft.com/office/drawing/2014/chart" uri="{C3380CC4-5D6E-409C-BE32-E72D297353CC}">
              <c16:uniqueId val="{00000000-0359-4775-9C05-1697C2D4FBBF}"/>
            </c:ext>
          </c:extLst>
        </c:ser>
        <c:ser>
          <c:idx val="1"/>
          <c:order val="1"/>
          <c:tx>
            <c:strRef>
              <c:f>Sheet1!$I$1</c:f>
              <c:strCache>
                <c:ptCount val="1"/>
                <c:pt idx="0">
                  <c:v>Ultrasound (with and without saline-infused hysterography)</c:v>
                </c:pt>
              </c:strCache>
            </c:strRef>
          </c:tx>
          <c:spPr>
            <a:solidFill>
              <a:schemeClr val="accent2"/>
            </a:solidFill>
            <a:ln>
              <a:noFill/>
            </a:ln>
            <a:effectLst/>
          </c:spPr>
          <c:invertIfNegative val="0"/>
          <c:cat>
            <c:strRef>
              <c:f>Sheet1!$A$2:$A$9</c:f>
              <c:strCache>
                <c:ptCount val="8"/>
                <c:pt idx="0">
                  <c:v>2015/16</c:v>
                </c:pt>
                <c:pt idx="1">
                  <c:v>2016/17</c:v>
                </c:pt>
                <c:pt idx="2">
                  <c:v>2017/18</c:v>
                </c:pt>
                <c:pt idx="3">
                  <c:v>2018/19</c:v>
                </c:pt>
                <c:pt idx="4">
                  <c:v>2019/20</c:v>
                </c:pt>
                <c:pt idx="5">
                  <c:v>2020/21</c:v>
                </c:pt>
                <c:pt idx="6">
                  <c:v>2021/22</c:v>
                </c:pt>
                <c:pt idx="7">
                  <c:v>2022/23</c:v>
                </c:pt>
              </c:strCache>
            </c:strRef>
          </c:cat>
          <c:val>
            <c:numRef>
              <c:f>Sheet1!$I$2:$I$9</c:f>
              <c:numCache>
                <c:formatCode>0.00%</c:formatCode>
                <c:ptCount val="8"/>
                <c:pt idx="0">
                  <c:v>0.28898043254376932</c:v>
                </c:pt>
                <c:pt idx="1">
                  <c:v>0.33080067177920319</c:v>
                </c:pt>
                <c:pt idx="2">
                  <c:v>0.33529667549511799</c:v>
                </c:pt>
                <c:pt idx="3">
                  <c:v>0.33935852785693044</c:v>
                </c:pt>
                <c:pt idx="4">
                  <c:v>0.330990421347786</c:v>
                </c:pt>
                <c:pt idx="5">
                  <c:v>0.30476445754875026</c:v>
                </c:pt>
                <c:pt idx="6">
                  <c:v>0.33601621143362731</c:v>
                </c:pt>
                <c:pt idx="7">
                  <c:v>0.34296925726223076</c:v>
                </c:pt>
              </c:numCache>
            </c:numRef>
          </c:val>
          <c:extLst>
            <c:ext xmlns:c16="http://schemas.microsoft.com/office/drawing/2014/chart" uri="{C3380CC4-5D6E-409C-BE32-E72D297353CC}">
              <c16:uniqueId val="{00000001-0359-4775-9C05-1697C2D4FBBF}"/>
            </c:ext>
          </c:extLst>
        </c:ser>
        <c:ser>
          <c:idx val="2"/>
          <c:order val="2"/>
          <c:tx>
            <c:strRef>
              <c:f>Sheet1!$J$1</c:f>
              <c:strCache>
                <c:ptCount val="1"/>
                <c:pt idx="0">
                  <c:v>Hysteroscopy </c:v>
                </c:pt>
              </c:strCache>
            </c:strRef>
          </c:tx>
          <c:spPr>
            <a:solidFill>
              <a:schemeClr val="accent3"/>
            </a:solidFill>
            <a:ln>
              <a:noFill/>
            </a:ln>
            <a:effectLst/>
          </c:spPr>
          <c:invertIfNegative val="0"/>
          <c:cat>
            <c:strRef>
              <c:f>Sheet1!$A$2:$A$9</c:f>
              <c:strCache>
                <c:ptCount val="8"/>
                <c:pt idx="0">
                  <c:v>2015/16</c:v>
                </c:pt>
                <c:pt idx="1">
                  <c:v>2016/17</c:v>
                </c:pt>
                <c:pt idx="2">
                  <c:v>2017/18</c:v>
                </c:pt>
                <c:pt idx="3">
                  <c:v>2018/19</c:v>
                </c:pt>
                <c:pt idx="4">
                  <c:v>2019/20</c:v>
                </c:pt>
                <c:pt idx="5">
                  <c:v>2020/21</c:v>
                </c:pt>
                <c:pt idx="6">
                  <c:v>2021/22</c:v>
                </c:pt>
                <c:pt idx="7">
                  <c:v>2022/23</c:v>
                </c:pt>
              </c:strCache>
            </c:strRef>
          </c:cat>
          <c:val>
            <c:numRef>
              <c:f>Sheet1!$J$2:$J$9</c:f>
              <c:numCache>
                <c:formatCode>0.00%</c:formatCode>
                <c:ptCount val="8"/>
                <c:pt idx="0">
                  <c:v>1.2286302780638516E-2</c:v>
                </c:pt>
                <c:pt idx="1">
                  <c:v>1.2646445842860322E-2</c:v>
                </c:pt>
                <c:pt idx="2">
                  <c:v>1.1542870696129975E-2</c:v>
                </c:pt>
                <c:pt idx="3">
                  <c:v>1.2395782363833482E-2</c:v>
                </c:pt>
                <c:pt idx="4">
                  <c:v>1.1921564199552119E-2</c:v>
                </c:pt>
                <c:pt idx="5">
                  <c:v>8.6348015048678447E-3</c:v>
                </c:pt>
                <c:pt idx="6">
                  <c:v>8.7431382062771734E-3</c:v>
                </c:pt>
                <c:pt idx="7">
                  <c:v>1.1085076551016759E-2</c:v>
                </c:pt>
              </c:numCache>
            </c:numRef>
          </c:val>
          <c:extLst>
            <c:ext xmlns:c16="http://schemas.microsoft.com/office/drawing/2014/chart" uri="{C3380CC4-5D6E-409C-BE32-E72D297353CC}">
              <c16:uniqueId val="{00000002-0359-4775-9C05-1697C2D4FBBF}"/>
            </c:ext>
          </c:extLst>
        </c:ser>
        <c:ser>
          <c:idx val="3"/>
          <c:order val="3"/>
          <c:tx>
            <c:strRef>
              <c:f>Sheet1!$K$1</c:f>
              <c:strCache>
                <c:ptCount val="1"/>
                <c:pt idx="0">
                  <c:v>Pelvic MRI </c:v>
                </c:pt>
              </c:strCache>
            </c:strRef>
          </c:tx>
          <c:spPr>
            <a:solidFill>
              <a:schemeClr val="accent4"/>
            </a:solidFill>
            <a:ln>
              <a:noFill/>
            </a:ln>
            <a:effectLst/>
          </c:spPr>
          <c:invertIfNegative val="0"/>
          <c:cat>
            <c:strRef>
              <c:f>Sheet1!$A$2:$A$9</c:f>
              <c:strCache>
                <c:ptCount val="8"/>
                <c:pt idx="0">
                  <c:v>2015/16</c:v>
                </c:pt>
                <c:pt idx="1">
                  <c:v>2016/17</c:v>
                </c:pt>
                <c:pt idx="2">
                  <c:v>2017/18</c:v>
                </c:pt>
                <c:pt idx="3">
                  <c:v>2018/19</c:v>
                </c:pt>
                <c:pt idx="4">
                  <c:v>2019/20</c:v>
                </c:pt>
                <c:pt idx="5">
                  <c:v>2020/21</c:v>
                </c:pt>
                <c:pt idx="6">
                  <c:v>2021/22</c:v>
                </c:pt>
                <c:pt idx="7">
                  <c:v>2022/23</c:v>
                </c:pt>
              </c:strCache>
            </c:strRef>
          </c:cat>
          <c:val>
            <c:numRef>
              <c:f>Sheet1!$K$2:$K$9</c:f>
              <c:numCache>
                <c:formatCode>0.00%</c:formatCode>
                <c:ptCount val="8"/>
                <c:pt idx="0">
                  <c:v>7.3841400617919674E-3</c:v>
                </c:pt>
                <c:pt idx="1">
                  <c:v>7.132595455373222E-3</c:v>
                </c:pt>
                <c:pt idx="2">
                  <c:v>7.4020634857888288E-3</c:v>
                </c:pt>
                <c:pt idx="3">
                  <c:v>8.2606568229571433E-3</c:v>
                </c:pt>
                <c:pt idx="4">
                  <c:v>8.505993714597565E-3</c:v>
                </c:pt>
                <c:pt idx="5">
                  <c:v>7.5051933257387921E-3</c:v>
                </c:pt>
                <c:pt idx="6">
                  <c:v>9.1617432999400641E-3</c:v>
                </c:pt>
                <c:pt idx="7">
                  <c:v>9.1654198308067265E-3</c:v>
                </c:pt>
              </c:numCache>
            </c:numRef>
          </c:val>
          <c:extLst>
            <c:ext xmlns:c16="http://schemas.microsoft.com/office/drawing/2014/chart" uri="{C3380CC4-5D6E-409C-BE32-E72D297353CC}">
              <c16:uniqueId val="{00000000-FA05-4AF6-BE1E-2BAB0177313A}"/>
            </c:ext>
          </c:extLst>
        </c:ser>
        <c:dLbls>
          <c:showLegendKey val="0"/>
          <c:showVal val="0"/>
          <c:showCatName val="0"/>
          <c:showSerName val="0"/>
          <c:showPercent val="0"/>
          <c:showBubbleSize val="0"/>
        </c:dLbls>
        <c:gapWidth val="219"/>
        <c:axId val="334491312"/>
        <c:axId val="394733136"/>
      </c:barChart>
      <c:catAx>
        <c:axId val="334491312"/>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solidFill>
                      <a:schemeClr val="tx1"/>
                    </a:solidFill>
                  </a:rPr>
                  <a:t>Fiscal year</a:t>
                </a:r>
              </a:p>
            </c:rich>
          </c:tx>
          <c:layout>
            <c:manualLayout>
              <c:xMode val="edge"/>
              <c:yMode val="edge"/>
              <c:x val="0.46497050310455423"/>
              <c:y val="0.9171301143478886"/>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94733136"/>
        <c:crosses val="autoZero"/>
        <c:auto val="1"/>
        <c:lblAlgn val="ctr"/>
        <c:lblOffset val="100"/>
        <c:noMultiLvlLbl val="0"/>
      </c:catAx>
      <c:valAx>
        <c:axId val="3947331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34491312"/>
        <c:crosses val="autoZero"/>
        <c:crossBetween val="between"/>
      </c:valAx>
      <c:spPr>
        <a:noFill/>
        <a:ln>
          <a:noFill/>
        </a:ln>
        <a:effectLst/>
      </c:spPr>
    </c:plotArea>
    <c:legend>
      <c:legendPos val="t"/>
      <c:layout>
        <c:manualLayout>
          <c:xMode val="edge"/>
          <c:yMode val="edge"/>
          <c:x val="0.74538867200518366"/>
          <c:y val="0.27613655026585371"/>
          <c:w val="0.23889044374908169"/>
          <c:h val="0.5065421568023650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12A345-3D93-463C-9AAB-8A0D4EB4B89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CA"/>
        </a:p>
      </dgm:t>
    </dgm:pt>
    <dgm:pt modelId="{FCC2B126-1875-471D-8035-3613EC5A247B}">
      <dgm:prSet phldrT="[Text]" custT="1"/>
      <dgm:spPr>
        <a:noFill/>
        <a:ln w="25400">
          <a:solidFill>
            <a:srgbClr val="00B2E3"/>
          </a:solidFill>
        </a:ln>
        <a:effectLst/>
      </dgm:spPr>
      <dgm:t>
        <a:bodyPr/>
        <a:lstStyle/>
        <a:p>
          <a:r>
            <a:rPr lang="en-US" sz="2200" b="1" i="0" dirty="0">
              <a:solidFill>
                <a:schemeClr val="tx1"/>
              </a:solidFill>
              <a:latin typeface="Calibri" panose="020F0502020204030204" pitchFamily="34" charset="0"/>
              <a:cs typeface="Calibri" panose="020F0502020204030204" pitchFamily="34" charset="0"/>
            </a:rPr>
            <a:t>Help patients, residents, families, and care partners know what to ask for in their care</a:t>
          </a:r>
          <a:endParaRPr lang="en-CA" sz="2200" dirty="0"/>
        </a:p>
      </dgm:t>
    </dgm:pt>
    <dgm:pt modelId="{75F10C7E-72B7-43B8-B3B2-EEE16F96AC67}" type="parTrans" cxnId="{0CC40E5B-7C5F-4751-A39A-5FE690A6B473}">
      <dgm:prSet/>
      <dgm:spPr/>
      <dgm:t>
        <a:bodyPr/>
        <a:lstStyle/>
        <a:p>
          <a:endParaRPr lang="en-CA"/>
        </a:p>
      </dgm:t>
    </dgm:pt>
    <dgm:pt modelId="{6F9DB33A-68B4-46AF-9794-05CA10859703}" type="sibTrans" cxnId="{0CC40E5B-7C5F-4751-A39A-5FE690A6B473}">
      <dgm:prSet/>
      <dgm:spPr/>
      <dgm:t>
        <a:bodyPr/>
        <a:lstStyle/>
        <a:p>
          <a:endParaRPr lang="en-CA"/>
        </a:p>
      </dgm:t>
    </dgm:pt>
    <dgm:pt modelId="{A3944FDE-7D5F-4DE4-96BF-65F8984D08C0}">
      <dgm:prSet phldrT="[Text]" custT="1"/>
      <dgm:spPr>
        <a:noFill/>
        <a:ln w="25400">
          <a:solidFill>
            <a:srgbClr val="00B2E3"/>
          </a:solidFill>
        </a:ln>
      </dgm:spPr>
      <dgm:t>
        <a:bodyPr/>
        <a:lstStyle/>
        <a:p>
          <a:r>
            <a:rPr lang="en-US" sz="2200" b="1" i="0" dirty="0">
              <a:solidFill>
                <a:schemeClr val="tx1"/>
              </a:solidFill>
              <a:latin typeface="Calibri" panose="020F0502020204030204" pitchFamily="34" charset="0"/>
              <a:cs typeface="Calibri" panose="020F0502020204030204" pitchFamily="34" charset="0"/>
            </a:rPr>
            <a:t>Help health care professionals know what care to offer, based on evidence and </a:t>
          </a:r>
          <a:br>
            <a:rPr lang="en-US" sz="2200" b="1" i="0" dirty="0">
              <a:solidFill>
                <a:schemeClr val="tx1"/>
              </a:solidFill>
              <a:latin typeface="Calibri" panose="020F0502020204030204" pitchFamily="34" charset="0"/>
              <a:cs typeface="Calibri" panose="020F0502020204030204" pitchFamily="34" charset="0"/>
            </a:rPr>
          </a:br>
          <a:r>
            <a:rPr lang="en-US" sz="2200" b="1" i="0" dirty="0">
              <a:solidFill>
                <a:schemeClr val="tx1"/>
              </a:solidFill>
              <a:latin typeface="Calibri" panose="020F0502020204030204" pitchFamily="34" charset="0"/>
              <a:cs typeface="Calibri" panose="020F0502020204030204" pitchFamily="34" charset="0"/>
            </a:rPr>
            <a:t>expert consensus </a:t>
          </a:r>
          <a:endParaRPr lang="en-CA" sz="2200" dirty="0"/>
        </a:p>
      </dgm:t>
    </dgm:pt>
    <dgm:pt modelId="{06C06780-326C-477E-A98A-7A44ED686A27}" type="parTrans" cxnId="{0F6B33C1-309C-4BC0-A6B5-29503CF73EA7}">
      <dgm:prSet/>
      <dgm:spPr/>
      <dgm:t>
        <a:bodyPr/>
        <a:lstStyle/>
        <a:p>
          <a:endParaRPr lang="en-CA"/>
        </a:p>
      </dgm:t>
    </dgm:pt>
    <dgm:pt modelId="{008E56B8-799E-45C2-8A2B-47885CC3C49C}" type="sibTrans" cxnId="{0F6B33C1-309C-4BC0-A6B5-29503CF73EA7}">
      <dgm:prSet/>
      <dgm:spPr/>
      <dgm:t>
        <a:bodyPr/>
        <a:lstStyle/>
        <a:p>
          <a:endParaRPr lang="en-CA"/>
        </a:p>
      </dgm:t>
    </dgm:pt>
    <dgm:pt modelId="{6220D4A5-2E71-487F-AC87-DEBF722CCFDC}">
      <dgm:prSet custT="1"/>
      <dgm:spPr>
        <a:noFill/>
        <a:ln w="25400">
          <a:solidFill>
            <a:srgbClr val="00B2E3"/>
          </a:solidFill>
        </a:ln>
      </dgm:spPr>
      <dgm:t>
        <a:bodyPr/>
        <a:lstStyle/>
        <a:p>
          <a:r>
            <a:rPr lang="en-US" sz="2200" b="1" i="0" dirty="0">
              <a:solidFill>
                <a:schemeClr val="tx1"/>
              </a:solidFill>
              <a:latin typeface="Calibri" panose="020F0502020204030204" pitchFamily="34" charset="0"/>
              <a:cs typeface="Calibri" panose="020F0502020204030204" pitchFamily="34" charset="0"/>
            </a:rPr>
            <a:t>Help health care organizations measure, assess, and improve the quality of care they provide</a:t>
          </a:r>
          <a:endParaRPr lang="en-CA" sz="2200" dirty="0"/>
        </a:p>
      </dgm:t>
    </dgm:pt>
    <dgm:pt modelId="{A9677189-2D6E-4E23-9A9D-077EDDA89F08}" type="parTrans" cxnId="{D849E9E4-61C4-49EB-B687-434001F29FDA}">
      <dgm:prSet/>
      <dgm:spPr/>
      <dgm:t>
        <a:bodyPr/>
        <a:lstStyle/>
        <a:p>
          <a:endParaRPr lang="en-CA"/>
        </a:p>
      </dgm:t>
    </dgm:pt>
    <dgm:pt modelId="{7E7F9D5B-1E2C-46AF-B9BA-4023CEAE0D25}" type="sibTrans" cxnId="{D849E9E4-61C4-49EB-B687-434001F29FDA}">
      <dgm:prSet/>
      <dgm:spPr/>
      <dgm:t>
        <a:bodyPr/>
        <a:lstStyle/>
        <a:p>
          <a:endParaRPr lang="en-CA"/>
        </a:p>
      </dgm:t>
    </dgm:pt>
    <dgm:pt modelId="{E6B66BBA-9E9A-4413-8E27-1CA5CC6FA352}">
      <dgm:prSet custT="1"/>
      <dgm:spPr>
        <a:noFill/>
        <a:ln w="25400">
          <a:solidFill>
            <a:srgbClr val="00B2E3"/>
          </a:solidFill>
        </a:ln>
      </dgm:spPr>
      <dgm:t>
        <a:bodyPr/>
        <a:lstStyle/>
        <a:p>
          <a:r>
            <a:rPr lang="en-US" sz="2200" b="1" i="0" dirty="0">
              <a:solidFill>
                <a:schemeClr val="tx1"/>
              </a:solidFill>
              <a:latin typeface="Calibri" panose="020F0502020204030204" pitchFamily="34" charset="0"/>
              <a:cs typeface="Calibri" panose="020F0502020204030204" pitchFamily="34" charset="0"/>
            </a:rPr>
            <a:t>Help ensure consistent, </a:t>
          </a:r>
          <a:br>
            <a:rPr lang="en-US" sz="2200" b="1" i="0" dirty="0">
              <a:solidFill>
                <a:schemeClr val="tx1"/>
              </a:solidFill>
              <a:latin typeface="Calibri" panose="020F0502020204030204" pitchFamily="34" charset="0"/>
              <a:cs typeface="Calibri" panose="020F0502020204030204" pitchFamily="34" charset="0"/>
            </a:rPr>
          </a:br>
          <a:r>
            <a:rPr lang="en-US" sz="2200" b="1" i="0" dirty="0">
              <a:solidFill>
                <a:schemeClr val="tx1"/>
              </a:solidFill>
              <a:latin typeface="Calibri" panose="020F0502020204030204" pitchFamily="34" charset="0"/>
              <a:cs typeface="Calibri" panose="020F0502020204030204" pitchFamily="34" charset="0"/>
            </a:rPr>
            <a:t>high-quality care across </a:t>
          </a:r>
          <a:br>
            <a:rPr lang="en-US" sz="2200" b="1" i="0" dirty="0">
              <a:solidFill>
                <a:schemeClr val="tx1"/>
              </a:solidFill>
              <a:latin typeface="Calibri" panose="020F0502020204030204" pitchFamily="34" charset="0"/>
              <a:cs typeface="Calibri" panose="020F0502020204030204" pitchFamily="34" charset="0"/>
            </a:rPr>
          </a:br>
          <a:r>
            <a:rPr lang="en-US" sz="2200" b="1" i="0" dirty="0">
              <a:solidFill>
                <a:schemeClr val="tx1"/>
              </a:solidFill>
              <a:latin typeface="Calibri" panose="020F0502020204030204" pitchFamily="34" charset="0"/>
              <a:cs typeface="Calibri" panose="020F0502020204030204" pitchFamily="34" charset="0"/>
            </a:rPr>
            <a:t>the province</a:t>
          </a:r>
          <a:endParaRPr lang="en-CA" sz="2200" dirty="0"/>
        </a:p>
      </dgm:t>
    </dgm:pt>
    <dgm:pt modelId="{93D2F440-93B2-4C1C-9ACA-7C3CEC7B463B}" type="parTrans" cxnId="{C615FC6F-95A6-406B-9EFC-EC8D1090EB78}">
      <dgm:prSet/>
      <dgm:spPr/>
      <dgm:t>
        <a:bodyPr/>
        <a:lstStyle/>
        <a:p>
          <a:endParaRPr lang="en-CA"/>
        </a:p>
      </dgm:t>
    </dgm:pt>
    <dgm:pt modelId="{DDD81535-3862-4E50-94F1-045C5D49D001}" type="sibTrans" cxnId="{C615FC6F-95A6-406B-9EFC-EC8D1090EB78}">
      <dgm:prSet/>
      <dgm:spPr/>
      <dgm:t>
        <a:bodyPr/>
        <a:lstStyle/>
        <a:p>
          <a:endParaRPr lang="en-CA"/>
        </a:p>
      </dgm:t>
    </dgm:pt>
    <dgm:pt modelId="{F012DD83-629C-4135-A213-E390A22FAA1D}" type="pres">
      <dgm:prSet presAssocID="{4812A345-3D93-463C-9AAB-8A0D4EB4B894}" presName="diagram" presStyleCnt="0">
        <dgm:presLayoutVars>
          <dgm:dir/>
          <dgm:resizeHandles val="exact"/>
        </dgm:presLayoutVars>
      </dgm:prSet>
      <dgm:spPr/>
    </dgm:pt>
    <dgm:pt modelId="{544B06D5-F1C1-42C1-994E-784E29D5EA61}" type="pres">
      <dgm:prSet presAssocID="{FCC2B126-1875-471D-8035-3613EC5A247B}" presName="node" presStyleLbl="node1" presStyleIdx="0" presStyleCnt="4">
        <dgm:presLayoutVars>
          <dgm:bulletEnabled val="1"/>
        </dgm:presLayoutVars>
      </dgm:prSet>
      <dgm:spPr/>
    </dgm:pt>
    <dgm:pt modelId="{5F2E4731-1A92-47E7-A1F6-F81DD169D077}" type="pres">
      <dgm:prSet presAssocID="{6F9DB33A-68B4-46AF-9794-05CA10859703}" presName="sibTrans" presStyleCnt="0"/>
      <dgm:spPr/>
    </dgm:pt>
    <dgm:pt modelId="{D8E4434D-1D9D-4185-9743-05A49778AB19}" type="pres">
      <dgm:prSet presAssocID="{A3944FDE-7D5F-4DE4-96BF-65F8984D08C0}" presName="node" presStyleLbl="node1" presStyleIdx="1" presStyleCnt="4" custScaleY="100000" custLinFactNeighborX="26" custLinFactNeighborY="148">
        <dgm:presLayoutVars>
          <dgm:bulletEnabled val="1"/>
        </dgm:presLayoutVars>
      </dgm:prSet>
      <dgm:spPr/>
    </dgm:pt>
    <dgm:pt modelId="{0F369478-3F7A-40DF-B70E-9DAAEE62DB5D}" type="pres">
      <dgm:prSet presAssocID="{008E56B8-799E-45C2-8A2B-47885CC3C49C}" presName="sibTrans" presStyleCnt="0"/>
      <dgm:spPr/>
    </dgm:pt>
    <dgm:pt modelId="{3947A28E-ECFA-43C3-92F9-4B1196EDF601}" type="pres">
      <dgm:prSet presAssocID="{6220D4A5-2E71-487F-AC87-DEBF722CCFDC}" presName="node" presStyleLbl="node1" presStyleIdx="2" presStyleCnt="4">
        <dgm:presLayoutVars>
          <dgm:bulletEnabled val="1"/>
        </dgm:presLayoutVars>
      </dgm:prSet>
      <dgm:spPr/>
    </dgm:pt>
    <dgm:pt modelId="{64ADED74-084A-46AA-A151-285E52464A16}" type="pres">
      <dgm:prSet presAssocID="{7E7F9D5B-1E2C-46AF-B9BA-4023CEAE0D25}" presName="sibTrans" presStyleCnt="0"/>
      <dgm:spPr/>
    </dgm:pt>
    <dgm:pt modelId="{AF219126-4B42-4B05-B095-31EB44C57AD6}" type="pres">
      <dgm:prSet presAssocID="{E6B66BBA-9E9A-4413-8E27-1CA5CC6FA352}" presName="node" presStyleLbl="node1" presStyleIdx="3" presStyleCnt="4">
        <dgm:presLayoutVars>
          <dgm:bulletEnabled val="1"/>
        </dgm:presLayoutVars>
      </dgm:prSet>
      <dgm:spPr/>
    </dgm:pt>
  </dgm:ptLst>
  <dgm:cxnLst>
    <dgm:cxn modelId="{C57DFA1E-8694-4ADC-A6BD-B8689256BE0C}" type="presOf" srcId="{A3944FDE-7D5F-4DE4-96BF-65F8984D08C0}" destId="{D8E4434D-1D9D-4185-9743-05A49778AB19}" srcOrd="0" destOrd="0" presId="urn:microsoft.com/office/officeart/2005/8/layout/default"/>
    <dgm:cxn modelId="{0CC40E5B-7C5F-4751-A39A-5FE690A6B473}" srcId="{4812A345-3D93-463C-9AAB-8A0D4EB4B894}" destId="{FCC2B126-1875-471D-8035-3613EC5A247B}" srcOrd="0" destOrd="0" parTransId="{75F10C7E-72B7-43B8-B3B2-EEE16F96AC67}" sibTransId="{6F9DB33A-68B4-46AF-9794-05CA10859703}"/>
    <dgm:cxn modelId="{C615FC6F-95A6-406B-9EFC-EC8D1090EB78}" srcId="{4812A345-3D93-463C-9AAB-8A0D4EB4B894}" destId="{E6B66BBA-9E9A-4413-8E27-1CA5CC6FA352}" srcOrd="3" destOrd="0" parTransId="{93D2F440-93B2-4C1C-9ACA-7C3CEC7B463B}" sibTransId="{DDD81535-3862-4E50-94F1-045C5D49D001}"/>
    <dgm:cxn modelId="{9CDF0554-1ECB-4F0E-90BE-5C7E463099F3}" type="presOf" srcId="{FCC2B126-1875-471D-8035-3613EC5A247B}" destId="{544B06D5-F1C1-42C1-994E-784E29D5EA61}" srcOrd="0" destOrd="0" presId="urn:microsoft.com/office/officeart/2005/8/layout/default"/>
    <dgm:cxn modelId="{0F6B33C1-309C-4BC0-A6B5-29503CF73EA7}" srcId="{4812A345-3D93-463C-9AAB-8A0D4EB4B894}" destId="{A3944FDE-7D5F-4DE4-96BF-65F8984D08C0}" srcOrd="1" destOrd="0" parTransId="{06C06780-326C-477E-A98A-7A44ED686A27}" sibTransId="{008E56B8-799E-45C2-8A2B-47885CC3C49C}"/>
    <dgm:cxn modelId="{66EB27CA-630A-4081-8593-CC446B52F646}" type="presOf" srcId="{4812A345-3D93-463C-9AAB-8A0D4EB4B894}" destId="{F012DD83-629C-4135-A213-E390A22FAA1D}" srcOrd="0" destOrd="0" presId="urn:microsoft.com/office/officeart/2005/8/layout/default"/>
    <dgm:cxn modelId="{E9569EE4-FA34-4B68-A889-B20A2ABC08D9}" type="presOf" srcId="{6220D4A5-2E71-487F-AC87-DEBF722CCFDC}" destId="{3947A28E-ECFA-43C3-92F9-4B1196EDF601}" srcOrd="0" destOrd="0" presId="urn:microsoft.com/office/officeart/2005/8/layout/default"/>
    <dgm:cxn modelId="{D849E9E4-61C4-49EB-B687-434001F29FDA}" srcId="{4812A345-3D93-463C-9AAB-8A0D4EB4B894}" destId="{6220D4A5-2E71-487F-AC87-DEBF722CCFDC}" srcOrd="2" destOrd="0" parTransId="{A9677189-2D6E-4E23-9A9D-077EDDA89F08}" sibTransId="{7E7F9D5B-1E2C-46AF-B9BA-4023CEAE0D25}"/>
    <dgm:cxn modelId="{09D20CEA-7E87-4C6F-BB42-663C368A27AA}" type="presOf" srcId="{E6B66BBA-9E9A-4413-8E27-1CA5CC6FA352}" destId="{AF219126-4B42-4B05-B095-31EB44C57AD6}" srcOrd="0" destOrd="0" presId="urn:microsoft.com/office/officeart/2005/8/layout/default"/>
    <dgm:cxn modelId="{A6A11E60-2D0A-4142-8A35-6015D6FF97C5}" type="presParOf" srcId="{F012DD83-629C-4135-A213-E390A22FAA1D}" destId="{544B06D5-F1C1-42C1-994E-784E29D5EA61}" srcOrd="0" destOrd="0" presId="urn:microsoft.com/office/officeart/2005/8/layout/default"/>
    <dgm:cxn modelId="{24CD0C5F-71BD-4B13-8AA1-0E529368F5E3}" type="presParOf" srcId="{F012DD83-629C-4135-A213-E390A22FAA1D}" destId="{5F2E4731-1A92-47E7-A1F6-F81DD169D077}" srcOrd="1" destOrd="0" presId="urn:microsoft.com/office/officeart/2005/8/layout/default"/>
    <dgm:cxn modelId="{1BEAAD55-0611-43DB-99CB-D34790CB390B}" type="presParOf" srcId="{F012DD83-629C-4135-A213-E390A22FAA1D}" destId="{D8E4434D-1D9D-4185-9743-05A49778AB19}" srcOrd="2" destOrd="0" presId="urn:microsoft.com/office/officeart/2005/8/layout/default"/>
    <dgm:cxn modelId="{6255299F-5A72-4488-97ED-BAC7394A4713}" type="presParOf" srcId="{F012DD83-629C-4135-A213-E390A22FAA1D}" destId="{0F369478-3F7A-40DF-B70E-9DAAEE62DB5D}" srcOrd="3" destOrd="0" presId="urn:microsoft.com/office/officeart/2005/8/layout/default"/>
    <dgm:cxn modelId="{9529A221-F5BA-48DD-9C0A-CB0E8229B295}" type="presParOf" srcId="{F012DD83-629C-4135-A213-E390A22FAA1D}" destId="{3947A28E-ECFA-43C3-92F9-4B1196EDF601}" srcOrd="4" destOrd="0" presId="urn:microsoft.com/office/officeart/2005/8/layout/default"/>
    <dgm:cxn modelId="{A9217B75-38D9-4BA9-931B-49EF8057C6D7}" type="presParOf" srcId="{F012DD83-629C-4135-A213-E390A22FAA1D}" destId="{64ADED74-084A-46AA-A151-285E52464A16}" srcOrd="5" destOrd="0" presId="urn:microsoft.com/office/officeart/2005/8/layout/default"/>
    <dgm:cxn modelId="{1843C5B9-0F38-4E5E-9321-5A0A3CFC764E}" type="presParOf" srcId="{F012DD83-629C-4135-A213-E390A22FAA1D}" destId="{AF219126-4B42-4B05-B095-31EB44C57AD6}"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4B06D5-F1C1-42C1-994E-784E29D5EA61}">
      <dsp:nvSpPr>
        <dsp:cNvPr id="0" name=""/>
        <dsp:cNvSpPr/>
      </dsp:nvSpPr>
      <dsp:spPr>
        <a:xfrm>
          <a:off x="877" y="4902"/>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dirty="0">
              <a:solidFill>
                <a:schemeClr val="tx1"/>
              </a:solidFill>
              <a:latin typeface="Calibri" panose="020F0502020204030204" pitchFamily="34" charset="0"/>
              <a:cs typeface="Calibri" panose="020F0502020204030204" pitchFamily="34" charset="0"/>
            </a:rPr>
            <a:t>Help patients, residents, families, and care partners know what to ask for in their care</a:t>
          </a:r>
          <a:endParaRPr lang="en-CA" sz="2200" kern="1200" dirty="0"/>
        </a:p>
      </dsp:txBody>
      <dsp:txXfrm>
        <a:off x="877" y="4902"/>
        <a:ext cx="3423693" cy="2054216"/>
      </dsp:txXfrm>
    </dsp:sp>
    <dsp:sp modelId="{D8E4434D-1D9D-4185-9743-05A49778AB19}">
      <dsp:nvSpPr>
        <dsp:cNvPr id="0" name=""/>
        <dsp:cNvSpPr/>
      </dsp:nvSpPr>
      <dsp:spPr>
        <a:xfrm>
          <a:off x="3767819" y="7943"/>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dirty="0">
              <a:solidFill>
                <a:schemeClr val="tx1"/>
              </a:solidFill>
              <a:latin typeface="Calibri" panose="020F0502020204030204" pitchFamily="34" charset="0"/>
              <a:cs typeface="Calibri" panose="020F0502020204030204" pitchFamily="34" charset="0"/>
            </a:rPr>
            <a:t>Help health care professionals know what care to offer, based on evidence and </a:t>
          </a:r>
          <a:br>
            <a:rPr lang="en-US" sz="2200" b="1" i="0" kern="1200" dirty="0">
              <a:solidFill>
                <a:schemeClr val="tx1"/>
              </a:solidFill>
              <a:latin typeface="Calibri" panose="020F0502020204030204" pitchFamily="34" charset="0"/>
              <a:cs typeface="Calibri" panose="020F0502020204030204" pitchFamily="34" charset="0"/>
            </a:rPr>
          </a:br>
          <a:r>
            <a:rPr lang="en-US" sz="2200" b="1" i="0" kern="1200" dirty="0">
              <a:solidFill>
                <a:schemeClr val="tx1"/>
              </a:solidFill>
              <a:latin typeface="Calibri" panose="020F0502020204030204" pitchFamily="34" charset="0"/>
              <a:cs typeface="Calibri" panose="020F0502020204030204" pitchFamily="34" charset="0"/>
            </a:rPr>
            <a:t>expert consensus </a:t>
          </a:r>
          <a:endParaRPr lang="en-CA" sz="2200" kern="1200" dirty="0"/>
        </a:p>
      </dsp:txBody>
      <dsp:txXfrm>
        <a:off x="3767819" y="7943"/>
        <a:ext cx="3423693" cy="2054216"/>
      </dsp:txXfrm>
    </dsp:sp>
    <dsp:sp modelId="{3947A28E-ECFA-43C3-92F9-4B1196EDF601}">
      <dsp:nvSpPr>
        <dsp:cNvPr id="0" name=""/>
        <dsp:cNvSpPr/>
      </dsp:nvSpPr>
      <dsp:spPr>
        <a:xfrm>
          <a:off x="877" y="2401488"/>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dirty="0">
              <a:solidFill>
                <a:schemeClr val="tx1"/>
              </a:solidFill>
              <a:latin typeface="Calibri" panose="020F0502020204030204" pitchFamily="34" charset="0"/>
              <a:cs typeface="Calibri" panose="020F0502020204030204" pitchFamily="34" charset="0"/>
            </a:rPr>
            <a:t>Help health care organizations measure, assess, and improve the quality of care they provide</a:t>
          </a:r>
          <a:endParaRPr lang="en-CA" sz="2200" kern="1200" dirty="0"/>
        </a:p>
      </dsp:txBody>
      <dsp:txXfrm>
        <a:off x="877" y="2401488"/>
        <a:ext cx="3423693" cy="2054216"/>
      </dsp:txXfrm>
    </dsp:sp>
    <dsp:sp modelId="{AF219126-4B42-4B05-B095-31EB44C57AD6}">
      <dsp:nvSpPr>
        <dsp:cNvPr id="0" name=""/>
        <dsp:cNvSpPr/>
      </dsp:nvSpPr>
      <dsp:spPr>
        <a:xfrm>
          <a:off x="3766941" y="2401488"/>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dirty="0">
              <a:solidFill>
                <a:schemeClr val="tx1"/>
              </a:solidFill>
              <a:latin typeface="Calibri" panose="020F0502020204030204" pitchFamily="34" charset="0"/>
              <a:cs typeface="Calibri" panose="020F0502020204030204" pitchFamily="34" charset="0"/>
            </a:rPr>
            <a:t>Help ensure consistent, </a:t>
          </a:r>
          <a:br>
            <a:rPr lang="en-US" sz="2200" b="1" i="0" kern="1200" dirty="0">
              <a:solidFill>
                <a:schemeClr val="tx1"/>
              </a:solidFill>
              <a:latin typeface="Calibri" panose="020F0502020204030204" pitchFamily="34" charset="0"/>
              <a:cs typeface="Calibri" panose="020F0502020204030204" pitchFamily="34" charset="0"/>
            </a:rPr>
          </a:br>
          <a:r>
            <a:rPr lang="en-US" sz="2200" b="1" i="0" kern="1200" dirty="0">
              <a:solidFill>
                <a:schemeClr val="tx1"/>
              </a:solidFill>
              <a:latin typeface="Calibri" panose="020F0502020204030204" pitchFamily="34" charset="0"/>
              <a:cs typeface="Calibri" panose="020F0502020204030204" pitchFamily="34" charset="0"/>
            </a:rPr>
            <a:t>high-quality care across </a:t>
          </a:r>
          <a:br>
            <a:rPr lang="en-US" sz="2200" b="1" i="0" kern="1200" dirty="0">
              <a:solidFill>
                <a:schemeClr val="tx1"/>
              </a:solidFill>
              <a:latin typeface="Calibri" panose="020F0502020204030204" pitchFamily="34" charset="0"/>
              <a:cs typeface="Calibri" panose="020F0502020204030204" pitchFamily="34" charset="0"/>
            </a:rPr>
          </a:br>
          <a:r>
            <a:rPr lang="en-US" sz="2200" b="1" i="0" kern="1200" dirty="0">
              <a:solidFill>
                <a:schemeClr val="tx1"/>
              </a:solidFill>
              <a:latin typeface="Calibri" panose="020F0502020204030204" pitchFamily="34" charset="0"/>
              <a:cs typeface="Calibri" panose="020F0502020204030204" pitchFamily="34" charset="0"/>
            </a:rPr>
            <a:t>the province</a:t>
          </a:r>
          <a:endParaRPr lang="en-CA" sz="2200" kern="1200" dirty="0"/>
        </a:p>
      </dsp:txBody>
      <dsp:txXfrm>
        <a:off x="3766941" y="2401488"/>
        <a:ext cx="3423693" cy="205421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AAEFC-A304-0122-CEA5-AD0C91EAE2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17A6689-32F2-8A95-3813-20BDD168DA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BC85EE-1CE4-C44D-9C64-128E97A402C3}" type="datetimeFigureOut">
              <a:rPr lang="en-US" smtClean="0"/>
              <a:t>7/16/2024</a:t>
            </a:fld>
            <a:endParaRPr lang="en-US" dirty="0"/>
          </a:p>
        </p:txBody>
      </p:sp>
      <p:sp>
        <p:nvSpPr>
          <p:cNvPr id="4" name="Footer Placeholder 3">
            <a:extLst>
              <a:ext uri="{FF2B5EF4-FFF2-40B4-BE49-F238E27FC236}">
                <a16:creationId xmlns:a16="http://schemas.microsoft.com/office/drawing/2014/main" id="{082F47AC-3420-FD29-E6A0-A4ED789CFE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08666FF-2F81-67D6-FFF1-5BE33EB4D4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749512-CD65-8B4C-8DA7-B92FBD93DFE4}" type="slidenum">
              <a:rPr lang="en-US" smtClean="0"/>
              <a:t>‹#›</a:t>
            </a:fld>
            <a:endParaRPr lang="en-US" dirty="0"/>
          </a:p>
        </p:txBody>
      </p:sp>
    </p:spTree>
    <p:extLst>
      <p:ext uri="{BB962C8B-B14F-4D97-AF65-F5344CB8AC3E}">
        <p14:creationId xmlns:p14="http://schemas.microsoft.com/office/powerpoint/2010/main" val="2035085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1F089-8C70-F441-BAD2-FF5C22086FBC}" type="datetimeFigureOut">
              <a:rPr lang="en-US" smtClean="0"/>
              <a:t>7/16/2024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53FE4-7F3D-1C48-8731-559E789B0C8F}" type="slidenum">
              <a:rPr lang="en-US" smtClean="0"/>
              <a:t>‹#›</a:t>
            </a:fld>
            <a:endParaRPr lang="en-US" dirty="0"/>
          </a:p>
        </p:txBody>
      </p:sp>
    </p:spTree>
    <p:extLst>
      <p:ext uri="{BB962C8B-B14F-4D97-AF65-F5344CB8AC3E}">
        <p14:creationId xmlns:p14="http://schemas.microsoft.com/office/powerpoint/2010/main" val="3793165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QualityStandards@hqontario.c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Calibri" panose="020F0502020204030204" pitchFamily="34" charset="0"/>
                <a:cs typeface="Calibri" panose="020F0502020204030204" pitchFamily="34" charset="0"/>
              </a:rPr>
              <a:t>If you have any questions about the content of this presentation, please contact us at </a:t>
            </a:r>
            <a:r>
              <a:rPr lang="en-US" sz="1200" b="0" i="0" u="sng" strike="noStrike" kern="1200" dirty="0">
                <a:solidFill>
                  <a:schemeClr val="tx1"/>
                </a:solidFill>
                <a:effectLst/>
                <a:latin typeface="Calibri" panose="020F0502020204030204" pitchFamily="34" charset="0"/>
                <a:cs typeface="Calibri" panose="020F0502020204030204" pitchFamily="34" charset="0"/>
                <a:hlinkClick r:id="rId3"/>
              </a:rPr>
              <a:t>QualityStandards@OntarioHealth.ca</a:t>
            </a:r>
            <a:endParaRPr lang="en-US" sz="1200" dirty="0">
              <a:latin typeface="Calibri" panose="020F0502020204030204" pitchFamily="34" charset="0"/>
              <a:cs typeface="Calibri" panose="020F0502020204030204" pitchFamily="34" charset="0"/>
            </a:endParaRPr>
          </a:p>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1</a:t>
            </a:fld>
            <a:endParaRPr lang="en-US" dirty="0"/>
          </a:p>
        </p:txBody>
      </p:sp>
    </p:spTree>
    <p:extLst>
      <p:ext uri="{BB962C8B-B14F-4D97-AF65-F5344CB8AC3E}">
        <p14:creationId xmlns:p14="http://schemas.microsoft.com/office/powerpoint/2010/main" val="4053305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10</a:t>
            </a:fld>
            <a:endParaRPr lang="en-US" dirty="0"/>
          </a:p>
        </p:txBody>
      </p:sp>
    </p:spTree>
    <p:extLst>
      <p:ext uri="{BB962C8B-B14F-4D97-AF65-F5344CB8AC3E}">
        <p14:creationId xmlns:p14="http://schemas.microsoft.com/office/powerpoint/2010/main" val="1363868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dirty="0">
                <a:latin typeface="Calibri" panose="020F0502020204030204" pitchFamily="34" charset="0"/>
                <a:cs typeface="Calibri" panose="020F0502020204030204" pitchFamily="34" charset="0"/>
              </a:rPr>
              <a:t>There are things we can do today despite the larger systemic barriers that may take time to resolve. The </a:t>
            </a:r>
            <a:r>
              <a:rPr lang="en-CA" i="1" dirty="0">
                <a:latin typeface="Calibri" panose="020F0502020204030204" pitchFamily="34" charset="0"/>
                <a:cs typeface="Calibri" panose="020F0502020204030204" pitchFamily="34" charset="0"/>
              </a:rPr>
              <a:t>Getting Started Guide </a:t>
            </a:r>
            <a:r>
              <a:rPr lang="en-CA" dirty="0">
                <a:latin typeface="Calibri" panose="020F0502020204030204" pitchFamily="34" charset="0"/>
                <a:cs typeface="Calibri" panose="020F0502020204030204" pitchFamily="34" charset="0"/>
              </a:rPr>
              <a:t>is a document that outlines a process for using the quality standards as a resource to deliver high-quality care. It compiles a number of resources to support adoption, such as links to implementation and quality improvement resources, examples and activities for reflection, and templates and documents to support the implementation planning activities. The </a:t>
            </a:r>
            <a:r>
              <a:rPr lang="en-CA" i="1" dirty="0">
                <a:latin typeface="Calibri" panose="020F0502020204030204" pitchFamily="34" charset="0"/>
                <a:cs typeface="Calibri" panose="020F0502020204030204" pitchFamily="34" charset="0"/>
              </a:rPr>
              <a:t>Getting Started Guide </a:t>
            </a:r>
            <a:r>
              <a:rPr lang="en-CA" dirty="0">
                <a:latin typeface="Calibri" panose="020F0502020204030204" pitchFamily="34" charset="0"/>
                <a:cs typeface="Calibri" panose="020F0502020204030204" pitchFamily="34" charset="0"/>
              </a:rPr>
              <a:t>also includes an Action Plan Template and examples on how Quality Improvement Plans can help to advance quality standards.</a:t>
            </a:r>
          </a:p>
        </p:txBody>
      </p:sp>
      <p:sp>
        <p:nvSpPr>
          <p:cNvPr id="4" name="Slide Number Placeholder 3"/>
          <p:cNvSpPr>
            <a:spLocks noGrp="1"/>
          </p:cNvSpPr>
          <p:nvPr>
            <p:ph type="sldNum" sz="quarter" idx="5"/>
          </p:nvPr>
        </p:nvSpPr>
        <p:spPr/>
        <p:txBody>
          <a:bodyPr/>
          <a:lstStyle/>
          <a:p>
            <a:fld id="{CD953FE4-7F3D-1C48-8731-559E789B0C8F}" type="slidenum">
              <a:rPr lang="en-US" smtClean="0"/>
              <a:t>11</a:t>
            </a:fld>
            <a:endParaRPr lang="en-US" dirty="0"/>
          </a:p>
        </p:txBody>
      </p:sp>
    </p:spTree>
    <p:extLst>
      <p:ext uri="{BB962C8B-B14F-4D97-AF65-F5344CB8AC3E}">
        <p14:creationId xmlns:p14="http://schemas.microsoft.com/office/powerpoint/2010/main" val="1016779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The Quality Standards program has highlighted several stories from organizations and groups using various standards and statements within their clinical care settings, organization, or institutions; these are available through posts and discussions on Quorum.</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As well, we are working on compiling resources and tools, for both clinicians and patients and families.</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The focus is on implementation/adoption stories and how organizations are using quality standards in practice to inform care.</a:t>
            </a:r>
          </a:p>
          <a:p>
            <a:r>
              <a:rPr lang="en-US" dirty="0">
                <a:latin typeface="Calibri" panose="020F0502020204030204" pitchFamily="34" charset="0"/>
                <a:cs typeface="Calibri" panose="020F0502020204030204" pitchFamily="34" charset="0"/>
              </a:rPr>
              <a:t> </a:t>
            </a:r>
          </a:p>
          <a:p>
            <a:r>
              <a:rPr lang="en-US" dirty="0">
                <a:latin typeface="Calibri" panose="020F0502020204030204" pitchFamily="34" charset="0"/>
                <a:cs typeface="Calibri" panose="020F0502020204030204" pitchFamily="34" charset="0"/>
              </a:rPr>
              <a:t>We’d love to hear from you if you are interested in contributing to a post or article.</a:t>
            </a:r>
          </a:p>
        </p:txBody>
      </p:sp>
      <p:sp>
        <p:nvSpPr>
          <p:cNvPr id="4" name="Slide Number Placeholder 3"/>
          <p:cNvSpPr>
            <a:spLocks noGrp="1"/>
          </p:cNvSpPr>
          <p:nvPr>
            <p:ph type="sldNum" sz="quarter" idx="5"/>
          </p:nvPr>
        </p:nvSpPr>
        <p:spPr/>
        <p:txBody>
          <a:bodyPr/>
          <a:lstStyle/>
          <a:p>
            <a:fld id="{CD953FE4-7F3D-1C48-8731-559E789B0C8F}" type="slidenum">
              <a:rPr lang="en-US" smtClean="0"/>
              <a:t>12</a:t>
            </a:fld>
            <a:endParaRPr lang="en-US" dirty="0"/>
          </a:p>
        </p:txBody>
      </p:sp>
    </p:spTree>
    <p:extLst>
      <p:ext uri="{BB962C8B-B14F-4D97-AF65-F5344CB8AC3E}">
        <p14:creationId xmlns:p14="http://schemas.microsoft.com/office/powerpoint/2010/main" val="3033253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13</a:t>
            </a:fld>
            <a:endParaRPr lang="en-US" dirty="0"/>
          </a:p>
        </p:txBody>
      </p:sp>
    </p:spTree>
    <p:extLst>
      <p:ext uri="{BB962C8B-B14F-4D97-AF65-F5344CB8AC3E}">
        <p14:creationId xmlns:p14="http://schemas.microsoft.com/office/powerpoint/2010/main" val="3678626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14</a:t>
            </a:fld>
            <a:endParaRPr lang="en-US" dirty="0"/>
          </a:p>
        </p:txBody>
      </p:sp>
    </p:spTree>
    <p:extLst>
      <p:ext uri="{BB962C8B-B14F-4D97-AF65-F5344CB8AC3E}">
        <p14:creationId xmlns:p14="http://schemas.microsoft.com/office/powerpoint/2010/main" val="3539345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15</a:t>
            </a:fld>
            <a:endParaRPr lang="en-US" dirty="0"/>
          </a:p>
        </p:txBody>
      </p:sp>
    </p:spTree>
    <p:extLst>
      <p:ext uri="{BB962C8B-B14F-4D97-AF65-F5344CB8AC3E}">
        <p14:creationId xmlns:p14="http://schemas.microsoft.com/office/powerpoint/2010/main" val="3533534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16</a:t>
            </a:fld>
            <a:endParaRPr lang="en-CA" altLang="en-US" dirty="0"/>
          </a:p>
        </p:txBody>
      </p:sp>
    </p:spTree>
    <p:extLst>
      <p:ext uri="{BB962C8B-B14F-4D97-AF65-F5344CB8AC3E}">
        <p14:creationId xmlns:p14="http://schemas.microsoft.com/office/powerpoint/2010/main" val="1605809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17</a:t>
            </a:fld>
            <a:endParaRPr lang="en-US" dirty="0"/>
          </a:p>
        </p:txBody>
      </p:sp>
    </p:spTree>
    <p:extLst>
      <p:ext uri="{BB962C8B-B14F-4D97-AF65-F5344CB8AC3E}">
        <p14:creationId xmlns:p14="http://schemas.microsoft.com/office/powerpoint/2010/main" val="4167304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18</a:t>
            </a:fld>
            <a:endParaRPr lang="en-US" dirty="0"/>
          </a:p>
        </p:txBody>
      </p:sp>
    </p:spTree>
    <p:extLst>
      <p:ext uri="{BB962C8B-B14F-4D97-AF65-F5344CB8AC3E}">
        <p14:creationId xmlns:p14="http://schemas.microsoft.com/office/powerpoint/2010/main" val="1726362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19</a:t>
            </a:fld>
            <a:endParaRPr lang="en-US" dirty="0"/>
          </a:p>
        </p:txBody>
      </p:sp>
    </p:spTree>
    <p:extLst>
      <p:ext uri="{BB962C8B-B14F-4D97-AF65-F5344CB8AC3E}">
        <p14:creationId xmlns:p14="http://schemas.microsoft.com/office/powerpoint/2010/main" val="918395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010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20</a:t>
            </a:fld>
            <a:endParaRPr lang="en-US" dirty="0"/>
          </a:p>
        </p:txBody>
      </p:sp>
    </p:spTree>
    <p:extLst>
      <p:ext uri="{BB962C8B-B14F-4D97-AF65-F5344CB8AC3E}">
        <p14:creationId xmlns:p14="http://schemas.microsoft.com/office/powerpoint/2010/main" val="1241856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21</a:t>
            </a:fld>
            <a:endParaRPr lang="en-US" dirty="0"/>
          </a:p>
        </p:txBody>
      </p:sp>
    </p:spTree>
    <p:extLst>
      <p:ext uri="{BB962C8B-B14F-4D97-AF65-F5344CB8AC3E}">
        <p14:creationId xmlns:p14="http://schemas.microsoft.com/office/powerpoint/2010/main" val="21180004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22</a:t>
            </a:fld>
            <a:endParaRPr lang="en-US" dirty="0"/>
          </a:p>
        </p:txBody>
      </p:sp>
    </p:spTree>
    <p:extLst>
      <p:ext uri="{BB962C8B-B14F-4D97-AF65-F5344CB8AC3E}">
        <p14:creationId xmlns:p14="http://schemas.microsoft.com/office/powerpoint/2010/main" val="156316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23</a:t>
            </a:fld>
            <a:endParaRPr lang="en-US" dirty="0"/>
          </a:p>
        </p:txBody>
      </p:sp>
    </p:spTree>
    <p:extLst>
      <p:ext uri="{BB962C8B-B14F-4D97-AF65-F5344CB8AC3E}">
        <p14:creationId xmlns:p14="http://schemas.microsoft.com/office/powerpoint/2010/main" val="23397521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24</a:t>
            </a:fld>
            <a:endParaRPr lang="en-US" dirty="0"/>
          </a:p>
        </p:txBody>
      </p:sp>
    </p:spTree>
    <p:extLst>
      <p:ext uri="{BB962C8B-B14F-4D97-AF65-F5344CB8AC3E}">
        <p14:creationId xmlns:p14="http://schemas.microsoft.com/office/powerpoint/2010/main" val="41659094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25</a:t>
            </a:fld>
            <a:endParaRPr lang="en-US" dirty="0"/>
          </a:p>
        </p:txBody>
      </p:sp>
    </p:spTree>
    <p:extLst>
      <p:ext uri="{BB962C8B-B14F-4D97-AF65-F5344CB8AC3E}">
        <p14:creationId xmlns:p14="http://schemas.microsoft.com/office/powerpoint/2010/main" val="33397808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26</a:t>
            </a:fld>
            <a:endParaRPr lang="en-US" dirty="0"/>
          </a:p>
        </p:txBody>
      </p:sp>
    </p:spTree>
    <p:extLst>
      <p:ext uri="{BB962C8B-B14F-4D97-AF65-F5344CB8AC3E}">
        <p14:creationId xmlns:p14="http://schemas.microsoft.com/office/powerpoint/2010/main" val="13006850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27</a:t>
            </a:fld>
            <a:endParaRPr lang="en-US" dirty="0"/>
          </a:p>
        </p:txBody>
      </p:sp>
    </p:spTree>
    <p:extLst>
      <p:ext uri="{BB962C8B-B14F-4D97-AF65-F5344CB8AC3E}">
        <p14:creationId xmlns:p14="http://schemas.microsoft.com/office/powerpoint/2010/main" val="24135409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28</a:t>
            </a:fld>
            <a:endParaRPr lang="en-US" dirty="0"/>
          </a:p>
        </p:txBody>
      </p:sp>
    </p:spTree>
    <p:extLst>
      <p:ext uri="{BB962C8B-B14F-4D97-AF65-F5344CB8AC3E}">
        <p14:creationId xmlns:p14="http://schemas.microsoft.com/office/powerpoint/2010/main" val="18923541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a:solidFill>
                <a:schemeClr val="tx1"/>
              </a:solidFill>
              <a:effectLst/>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29</a:t>
            </a:fld>
            <a:endParaRPr lang="en-US" dirty="0"/>
          </a:p>
        </p:txBody>
      </p:sp>
    </p:spTree>
    <p:extLst>
      <p:ext uri="{BB962C8B-B14F-4D97-AF65-F5344CB8AC3E}">
        <p14:creationId xmlns:p14="http://schemas.microsoft.com/office/powerpoint/2010/main" val="2584597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100" b="0" i="0" u="none" strike="noStrike" kern="1200" dirty="0">
                <a:solidFill>
                  <a:schemeClr val="tx1"/>
                </a:solidFill>
                <a:effectLst/>
                <a:latin typeface="Calibri" panose="020F0502020204030204" pitchFamily="34" charset="0"/>
                <a:cs typeface="Calibri" panose="020F0502020204030204" pitchFamily="34" charset="0"/>
              </a:rPr>
              <a:t>Quality standards are a small set of high impact statements that describe optimal care where identified quality gaps exist in Ontario.</a:t>
            </a:r>
            <a:endParaRPr lang="en-US" sz="1100" b="0" i="0" kern="1200"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en-US" sz="1100" b="0" i="0" u="none" strike="noStrike" kern="1200" dirty="0">
                <a:solidFill>
                  <a:schemeClr val="tx1"/>
                </a:solidFill>
                <a:effectLst/>
                <a:latin typeface="Calibri" panose="020F0502020204030204" pitchFamily="34" charset="0"/>
                <a:cs typeface="Calibri" panose="020F0502020204030204" pitchFamily="34" charset="0"/>
              </a:rPr>
              <a:t>Voluntary and aspirational in nature</a:t>
            </a:r>
            <a:r>
              <a:rPr lang="en-US" sz="1100" b="0" i="0" kern="1200" dirty="0">
                <a:solidFill>
                  <a:schemeClr val="tx1"/>
                </a:solidFill>
                <a:effectLst/>
                <a:latin typeface="Calibri" panose="020F0502020204030204" pitchFamily="34" charset="0"/>
                <a:cs typeface="Calibri" panose="020F0502020204030204" pitchFamily="34" charset="0"/>
              </a:rPr>
              <a:t>​.</a:t>
            </a:r>
          </a:p>
          <a:p>
            <a:pPr marL="171450" indent="-171450" rtl="0" fontAlgn="base">
              <a:buFont typeface="Arial" panose="020B0604020202020204" pitchFamily="34" charset="0"/>
              <a:buChar char="•"/>
            </a:pPr>
            <a:r>
              <a:rPr lang="en-US" sz="1100" b="0" i="0" u="none" strike="noStrike" kern="1200" dirty="0">
                <a:solidFill>
                  <a:schemeClr val="tx1"/>
                </a:solidFill>
                <a:effectLst/>
                <a:latin typeface="Calibri" panose="020F0502020204030204" pitchFamily="34" charset="0"/>
                <a:cs typeface="Calibri" panose="020F0502020204030204" pitchFamily="34" charset="0"/>
              </a:rPr>
              <a:t>Designed to “raise the ceiling” with the goal of having the best possible care available to all Ontarians, regardless of where they live in the province.</a:t>
            </a:r>
          </a:p>
          <a:p>
            <a:pPr marL="0" indent="0" rtl="0" fontAlgn="base">
              <a:buFont typeface="Arial" panose="020B0604020202020204" pitchFamily="34" charset="0"/>
              <a:buNone/>
            </a:pPr>
            <a:endParaRPr lang="en-US" sz="1100" b="0" i="0" u="none" strike="noStrike" kern="1200"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en-US" sz="1100" b="1" kern="1200" dirty="0">
                <a:solidFill>
                  <a:schemeClr val="tx1"/>
                </a:solidFill>
                <a:latin typeface="Calibri" panose="020F0502020204030204" pitchFamily="34" charset="0"/>
                <a:cs typeface="Calibri" panose="020F0502020204030204" pitchFamily="34" charset="0"/>
              </a:rPr>
              <a:t>There are many guidelines, professional standards, and</a:t>
            </a:r>
            <a:r>
              <a:rPr lang="en-US" sz="1100" b="1" kern="1200" baseline="0" dirty="0">
                <a:solidFill>
                  <a:schemeClr val="tx1"/>
                </a:solidFill>
                <a:latin typeface="Calibri" panose="020F0502020204030204" pitchFamily="34" charset="0"/>
                <a:cs typeface="Calibri" panose="020F0502020204030204" pitchFamily="34" charset="0"/>
              </a:rPr>
              <a:t> other recommendations that contribute to the evidence ecosystem. Quality standards complement these resources.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b="1" baseline="0" dirty="0">
                <a:latin typeface="Calibri" panose="020F0502020204030204" pitchFamily="34" charset="0"/>
                <a:cs typeface="Calibri" panose="020F0502020204030204" pitchFamily="34" charset="0"/>
              </a:rPr>
              <a:t>Quality standards outline the what of care that should be delivered but are agnostic on who should be delivering it (unlike other CPGs, BPGs</a:t>
            </a:r>
            <a:r>
              <a:rPr lang="en-US" sz="1100" baseline="0" dirty="0">
                <a:latin typeface="Calibri" panose="020F0502020204030204" pitchFamily="34" charset="0"/>
                <a:cs typeface="Calibri" panose="020F0502020204030204" pitchFamily="34" charset="0"/>
              </a:rPr>
              <a:t>).</a:t>
            </a:r>
            <a:endParaRPr lang="en-US" sz="1100" b="0" kern="1200" dirty="0">
              <a:solidFill>
                <a:schemeClr val="tx1"/>
              </a:solidFill>
              <a:latin typeface="Calibri" panose="020F0502020204030204" pitchFamily="34" charset="0"/>
              <a:cs typeface="Calibri" panose="020F0502020204030204" pitchFamily="34" charset="0"/>
            </a:endParaRPr>
          </a:p>
          <a:p>
            <a:endParaRPr lang="en-CA" sz="1100" b="1" dirty="0">
              <a:latin typeface="Calibri" panose="020F0502020204030204" pitchFamily="34" charset="0"/>
              <a:cs typeface="Calibri" panose="020F0502020204030204" pitchFamily="34" charset="0"/>
            </a:endParaRPr>
          </a:p>
          <a:p>
            <a:r>
              <a:rPr lang="en-CA" sz="1100" b="1" dirty="0">
                <a:latin typeface="Calibri" panose="020F0502020204030204" pitchFamily="34" charset="0"/>
                <a:cs typeface="Calibri" panose="020F0502020204030204" pitchFamily="34" charset="0"/>
              </a:rPr>
              <a:t>Quality standards are:</a:t>
            </a:r>
          </a:p>
          <a:p>
            <a:pPr marL="171450" indent="-171450" defTabSz="457200">
              <a:spcBef>
                <a:spcPct val="0"/>
              </a:spcBef>
              <a:buClr>
                <a:srgbClr val="00788A"/>
              </a:buClr>
              <a:buFont typeface="Arial" panose="020B0604020202020204" pitchFamily="34" charset="0"/>
              <a:buChar char="•"/>
            </a:pPr>
            <a:r>
              <a:rPr lang="en-US" sz="1100" b="0" kern="1200" dirty="0">
                <a:solidFill>
                  <a:schemeClr val="tx1"/>
                </a:solidFill>
                <a:latin typeface="Calibri" panose="020F0502020204030204" pitchFamily="34" charset="0"/>
                <a:cs typeface="Calibri" panose="020F0502020204030204" pitchFamily="34" charset="0"/>
              </a:rPr>
              <a:t>Concise: 5 to 15 strong, evidence-based statements focused on high-priority areas for improvement.</a:t>
            </a:r>
          </a:p>
          <a:p>
            <a:pPr marL="171450" marR="0" lvl="0" indent="-171450" algn="l" defTabSz="457200" rtl="0" eaLnBrk="0" fontAlgn="base" latinLnBrk="0" hangingPunct="0">
              <a:lnSpc>
                <a:spcPct val="100000"/>
              </a:lnSpc>
              <a:spcBef>
                <a:spcPct val="0"/>
              </a:spcBef>
              <a:spcAft>
                <a:spcPct val="0"/>
              </a:spcAft>
              <a:buClr>
                <a:srgbClr val="00788A"/>
              </a:buClr>
              <a:buSzTx/>
              <a:buFont typeface="Arial" panose="020B0604020202020204" pitchFamily="34" charset="0"/>
              <a:buChar char="•"/>
              <a:tabLst/>
              <a:defRPr/>
            </a:pPr>
            <a:r>
              <a:rPr lang="en-US" sz="1100" b="0" kern="1200" dirty="0">
                <a:solidFill>
                  <a:schemeClr val="tx1"/>
                </a:solidFill>
                <a:latin typeface="Calibri" panose="020F0502020204030204" pitchFamily="34" charset="0"/>
                <a:cs typeface="Calibri" panose="020F0502020204030204" pitchFamily="34" charset="0"/>
              </a:rPr>
              <a:t>Accessible: help clinicians and provider organizations offer the highest-quality care; and patients to know what to discuss with their care providers (</a:t>
            </a:r>
            <a:r>
              <a:rPr lang="en-US" sz="1100" b="0" baseline="0" dirty="0">
                <a:latin typeface="Calibri" panose="020F0502020204030204" pitchFamily="34" charset="0"/>
                <a:cs typeface="Calibri" panose="020F0502020204030204" pitchFamily="34" charset="0"/>
              </a:rPr>
              <a:t>compared with CPGs that are quite dense, these are very accessible, also written in plain language).</a:t>
            </a:r>
          </a:p>
          <a:p>
            <a:pPr marL="171450" indent="-171450" defTabSz="457200">
              <a:spcBef>
                <a:spcPct val="0"/>
              </a:spcBef>
              <a:buClr>
                <a:srgbClr val="00788A"/>
              </a:buClr>
              <a:buFont typeface="Arial" panose="020B0604020202020204" pitchFamily="34" charset="0"/>
              <a:buChar char="•"/>
            </a:pPr>
            <a:r>
              <a:rPr lang="en-US" sz="1100" b="0" kern="1200" dirty="0">
                <a:solidFill>
                  <a:schemeClr val="tx1"/>
                </a:solidFill>
                <a:latin typeface="Calibri" panose="020F0502020204030204" pitchFamily="34" charset="0"/>
                <a:cs typeface="Calibri" panose="020F0502020204030204" pitchFamily="34" charset="0"/>
              </a:rPr>
              <a:t>Measurable: each statement is accompanied by one or more quality indicators (structure, process, or outcome), with a set of outcome measures for the overall standard.</a:t>
            </a:r>
          </a:p>
          <a:p>
            <a:pPr marL="171450" lvl="0" indent="-171450" defTabSz="457200">
              <a:spcBef>
                <a:spcPct val="0"/>
              </a:spcBef>
              <a:buClr>
                <a:srgbClr val="00788A"/>
              </a:buClr>
              <a:buFont typeface="Arial" panose="020B0604020202020204" pitchFamily="34" charset="0"/>
              <a:buChar char="•"/>
            </a:pPr>
            <a:r>
              <a:rPr lang="en-US" sz="1100" b="0" kern="1200" dirty="0">
                <a:solidFill>
                  <a:schemeClr val="tx1"/>
                </a:solidFill>
                <a:latin typeface="Calibri" panose="020F0502020204030204" pitchFamily="34" charset="0"/>
                <a:cs typeface="Calibri" panose="020F0502020204030204" pitchFamily="34" charset="0"/>
              </a:rPr>
              <a:t>Implementable</a:t>
            </a:r>
            <a:r>
              <a:rPr lang="en-US" sz="1100" b="0" dirty="0">
                <a:latin typeface="Calibri" panose="020F0502020204030204" pitchFamily="34" charset="0"/>
                <a:cs typeface="Calibri" panose="020F0502020204030204" pitchFamily="34" charset="0"/>
              </a:rPr>
              <a:t>: </a:t>
            </a:r>
            <a:r>
              <a:rPr lang="en-US" sz="1100" kern="1200" dirty="0">
                <a:solidFill>
                  <a:schemeClr val="tx1"/>
                </a:solidFill>
                <a:latin typeface="Calibri" panose="020F0502020204030204" pitchFamily="34" charset="0"/>
                <a:cs typeface="Calibri" panose="020F0502020204030204" pitchFamily="34" charset="0"/>
              </a:rPr>
              <a:t>quality improvement tools and resources support each standard, to fuel adoption.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4107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30</a:t>
            </a:fld>
            <a:endParaRPr lang="en-US" dirty="0"/>
          </a:p>
        </p:txBody>
      </p:sp>
    </p:spTree>
    <p:extLst>
      <p:ext uri="{BB962C8B-B14F-4D97-AF65-F5344CB8AC3E}">
        <p14:creationId xmlns:p14="http://schemas.microsoft.com/office/powerpoint/2010/main" val="33104442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31</a:t>
            </a:fld>
            <a:endParaRPr lang="en-US" dirty="0"/>
          </a:p>
        </p:txBody>
      </p:sp>
    </p:spTree>
    <p:extLst>
      <p:ext uri="{BB962C8B-B14F-4D97-AF65-F5344CB8AC3E}">
        <p14:creationId xmlns:p14="http://schemas.microsoft.com/office/powerpoint/2010/main" val="14965602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32</a:t>
            </a:fld>
            <a:endParaRPr lang="en-US" dirty="0"/>
          </a:p>
        </p:txBody>
      </p:sp>
    </p:spTree>
    <p:extLst>
      <p:ext uri="{BB962C8B-B14F-4D97-AF65-F5344CB8AC3E}">
        <p14:creationId xmlns:p14="http://schemas.microsoft.com/office/powerpoint/2010/main" val="10685354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33</a:t>
            </a:fld>
            <a:endParaRPr lang="en-US" dirty="0"/>
          </a:p>
        </p:txBody>
      </p:sp>
    </p:spTree>
    <p:extLst>
      <p:ext uri="{BB962C8B-B14F-4D97-AF65-F5344CB8AC3E}">
        <p14:creationId xmlns:p14="http://schemas.microsoft.com/office/powerpoint/2010/main" val="23534739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34</a:t>
            </a:fld>
            <a:endParaRPr lang="en-US" dirty="0"/>
          </a:p>
        </p:txBody>
      </p:sp>
    </p:spTree>
    <p:extLst>
      <p:ext uri="{BB962C8B-B14F-4D97-AF65-F5344CB8AC3E}">
        <p14:creationId xmlns:p14="http://schemas.microsoft.com/office/powerpoint/2010/main" val="21982394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35</a:t>
            </a:fld>
            <a:endParaRPr lang="en-US" dirty="0"/>
          </a:p>
        </p:txBody>
      </p:sp>
    </p:spTree>
    <p:extLst>
      <p:ext uri="{BB962C8B-B14F-4D97-AF65-F5344CB8AC3E}">
        <p14:creationId xmlns:p14="http://schemas.microsoft.com/office/powerpoint/2010/main" val="20041769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36</a:t>
            </a:fld>
            <a:endParaRPr lang="en-US" dirty="0"/>
          </a:p>
        </p:txBody>
      </p:sp>
    </p:spTree>
    <p:extLst>
      <p:ext uri="{BB962C8B-B14F-4D97-AF65-F5344CB8AC3E}">
        <p14:creationId xmlns:p14="http://schemas.microsoft.com/office/powerpoint/2010/main" val="25578189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37</a:t>
            </a:fld>
            <a:endParaRPr lang="en-US" dirty="0"/>
          </a:p>
        </p:txBody>
      </p:sp>
    </p:spTree>
    <p:extLst>
      <p:ext uri="{BB962C8B-B14F-4D97-AF65-F5344CB8AC3E}">
        <p14:creationId xmlns:p14="http://schemas.microsoft.com/office/powerpoint/2010/main" val="3288188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38</a:t>
            </a:fld>
            <a:endParaRPr lang="en-US" dirty="0"/>
          </a:p>
        </p:txBody>
      </p:sp>
    </p:spTree>
    <p:extLst>
      <p:ext uri="{BB962C8B-B14F-4D97-AF65-F5344CB8AC3E}">
        <p14:creationId xmlns:p14="http://schemas.microsoft.com/office/powerpoint/2010/main" val="1457011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39</a:t>
            </a:fld>
            <a:endParaRPr lang="en-US" dirty="0"/>
          </a:p>
        </p:txBody>
      </p:sp>
    </p:spTree>
    <p:extLst>
      <p:ext uri="{BB962C8B-B14F-4D97-AF65-F5344CB8AC3E}">
        <p14:creationId xmlns:p14="http://schemas.microsoft.com/office/powerpoint/2010/main" val="2105140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0363" lvl="1" indent="-360363">
              <a:lnSpc>
                <a:spcPct val="95000"/>
              </a:lnSpc>
              <a:spcAft>
                <a:spcPts val="600"/>
              </a:spcAft>
              <a:buClr>
                <a:srgbClr val="00858F"/>
              </a:buClr>
              <a:buFont typeface="Arial" panose="020B0604020202020204" pitchFamily="34" charset="0"/>
              <a:buChar char="•"/>
            </a:pPr>
            <a:r>
              <a:rPr lang="en-CA" sz="1200" b="1" dirty="0">
                <a:latin typeface="Calibri" panose="020F0502020204030204" pitchFamily="34" charset="0"/>
                <a:cs typeface="Calibri" panose="020F0502020204030204" pitchFamily="34" charset="0"/>
              </a:rPr>
              <a:t>Patients, care partners, and the public </a:t>
            </a:r>
            <a:r>
              <a:rPr lang="en-CA" sz="1200" dirty="0">
                <a:latin typeface="Calibri" panose="020F0502020204030204" pitchFamily="34" charset="0"/>
                <a:cs typeface="Calibri" panose="020F0502020204030204" pitchFamily="34" charset="0"/>
              </a:rPr>
              <a:t>can use quality standards to understand what excellent care looks like, what they should expect from their clinicians, and how to discuss the quality of their care.</a:t>
            </a:r>
            <a:endParaRPr lang="en-CA" b="1" dirty="0">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dirty="0">
                <a:latin typeface="Calibri" panose="020F0502020204030204" pitchFamily="34" charset="0"/>
                <a:cs typeface="Calibri" panose="020F0502020204030204" pitchFamily="34" charset="0"/>
              </a:rPr>
              <a:t>Provincial regions and disease agencies </a:t>
            </a:r>
            <a:r>
              <a:rPr lang="en-CA" sz="1200" dirty="0">
                <a:latin typeface="Calibri" panose="020F0502020204030204" pitchFamily="34" charset="0"/>
                <a:cs typeface="Calibri" panose="020F0502020204030204" pitchFamily="34" charset="0"/>
              </a:rPr>
              <a:t>can use quality standards to measure health outcomes, hold health service providers accountable for delivering high-quality care, and inform regional improvement strategies.</a:t>
            </a:r>
            <a:endParaRPr lang="en-CA" sz="1200" b="1" dirty="0">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dirty="0">
                <a:latin typeface="Calibri" panose="020F0502020204030204" pitchFamily="34" charset="0"/>
                <a:cs typeface="Calibri" panose="020F0502020204030204" pitchFamily="34" charset="0"/>
              </a:rPr>
              <a:t>Provider organizations </a:t>
            </a:r>
            <a:r>
              <a:rPr lang="en-CA" sz="1200" dirty="0">
                <a:latin typeface="Calibri" panose="020F0502020204030204" pitchFamily="34" charset="0"/>
                <a:cs typeface="Calibri" panose="020F0502020204030204" pitchFamily="34" charset="0"/>
              </a:rPr>
              <a:t>can use quality standards to measure and audit their quality of care, identify gaps, guide organizational improvement strategies, and inform clinical program investments.</a:t>
            </a:r>
            <a:endParaRPr lang="en-CA" sz="1200" b="1" dirty="0">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dirty="0">
                <a:latin typeface="Calibri" panose="020F0502020204030204" pitchFamily="34" charset="0"/>
                <a:cs typeface="Calibri" panose="020F0502020204030204" pitchFamily="34" charset="0"/>
              </a:rPr>
              <a:t>Clinicians </a:t>
            </a:r>
            <a:r>
              <a:rPr lang="en-CA" sz="1200" dirty="0">
                <a:latin typeface="Calibri" panose="020F0502020204030204" pitchFamily="34" charset="0"/>
                <a:cs typeface="Calibri" panose="020F0502020204030204" pitchFamily="34" charset="0"/>
              </a:rPr>
              <a:t>can use quality standards to evaluate their practice and identify areas for personal and organizational quality improvement and can incorporate the evidence-based statements into professional education.</a:t>
            </a:r>
            <a:endParaRPr lang="en-CA" sz="1200" b="1" dirty="0">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dirty="0">
                <a:latin typeface="Calibri" panose="020F0502020204030204" pitchFamily="34" charset="0"/>
                <a:cs typeface="Calibri" panose="020F0502020204030204" pitchFamily="34" charset="0"/>
              </a:rPr>
              <a:t>Government </a:t>
            </a:r>
            <a:r>
              <a:rPr lang="en-CA" sz="1200" dirty="0">
                <a:latin typeface="Calibri" panose="020F0502020204030204" pitchFamily="34" charset="0"/>
                <a:cs typeface="Calibri" panose="020F0502020204030204" pitchFamily="34" charset="0"/>
              </a:rPr>
              <a:t>can use quality standards to identify provincial priority areas, inform new data collection and reporting initiatives, and design performance indicators and funding incentives.</a:t>
            </a:r>
          </a:p>
        </p:txBody>
      </p:sp>
      <p:sp>
        <p:nvSpPr>
          <p:cNvPr id="4" name="Slide Number Placeholder 3"/>
          <p:cNvSpPr>
            <a:spLocks noGrp="1"/>
          </p:cNvSpPr>
          <p:nvPr>
            <p:ph type="sldNum" sz="quarter" idx="5"/>
          </p:nvPr>
        </p:nvSpPr>
        <p:spPr/>
        <p:txBody>
          <a:bodyPr/>
          <a:lstStyle/>
          <a:p>
            <a:fld id="{CD953FE4-7F3D-1C48-8731-559E789B0C8F}" type="slidenum">
              <a:rPr lang="en-US" smtClean="0"/>
              <a:t>4</a:t>
            </a:fld>
            <a:endParaRPr lang="en-US" dirty="0"/>
          </a:p>
        </p:txBody>
      </p:sp>
    </p:spTree>
    <p:extLst>
      <p:ext uri="{BB962C8B-B14F-4D97-AF65-F5344CB8AC3E}">
        <p14:creationId xmlns:p14="http://schemas.microsoft.com/office/powerpoint/2010/main" val="17303604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40</a:t>
            </a:fld>
            <a:endParaRPr lang="en-US" dirty="0"/>
          </a:p>
        </p:txBody>
      </p:sp>
    </p:spTree>
    <p:extLst>
      <p:ext uri="{BB962C8B-B14F-4D97-AF65-F5344CB8AC3E}">
        <p14:creationId xmlns:p14="http://schemas.microsoft.com/office/powerpoint/2010/main" val="3418789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41</a:t>
            </a:fld>
            <a:endParaRPr lang="en-US" dirty="0"/>
          </a:p>
        </p:txBody>
      </p:sp>
    </p:spTree>
    <p:extLst>
      <p:ext uri="{BB962C8B-B14F-4D97-AF65-F5344CB8AC3E}">
        <p14:creationId xmlns:p14="http://schemas.microsoft.com/office/powerpoint/2010/main" val="6888690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42</a:t>
            </a:fld>
            <a:endParaRPr lang="en-US" dirty="0"/>
          </a:p>
        </p:txBody>
      </p:sp>
    </p:spTree>
    <p:extLst>
      <p:ext uri="{BB962C8B-B14F-4D97-AF65-F5344CB8AC3E}">
        <p14:creationId xmlns:p14="http://schemas.microsoft.com/office/powerpoint/2010/main" val="23420242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43</a:t>
            </a:fld>
            <a:endParaRPr lang="en-US" dirty="0"/>
          </a:p>
        </p:txBody>
      </p:sp>
    </p:spTree>
    <p:extLst>
      <p:ext uri="{BB962C8B-B14F-4D97-AF65-F5344CB8AC3E}">
        <p14:creationId xmlns:p14="http://schemas.microsoft.com/office/powerpoint/2010/main" val="15605708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44</a:t>
            </a:fld>
            <a:endParaRPr lang="en-US" dirty="0"/>
          </a:p>
        </p:txBody>
      </p:sp>
    </p:spTree>
    <p:extLst>
      <p:ext uri="{BB962C8B-B14F-4D97-AF65-F5344CB8AC3E}">
        <p14:creationId xmlns:p14="http://schemas.microsoft.com/office/powerpoint/2010/main" val="22661105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Calibri" pitchFamily="68" charset="0"/>
                <a:ea typeface="MS PGothic" panose="020B0600070205080204" pitchFamily="34" charset="-128"/>
                <a:cs typeface="ＭＳ Ｐゴシック" pitchFamily="68" charset="-128"/>
              </a:rPr>
              <a:t>The Heavy Menstrual Bleeding Quality Standard Advisory Committee identified a set of overarching goals for this quality standard. These have been mapped to indicators that may be used to assess quality of care provincially and locally.</a:t>
            </a:r>
          </a:p>
        </p:txBody>
      </p:sp>
      <p:sp>
        <p:nvSpPr>
          <p:cNvPr id="4" name="Slide Number Placeholder 3"/>
          <p:cNvSpPr>
            <a:spLocks noGrp="1"/>
          </p:cNvSpPr>
          <p:nvPr>
            <p:ph type="sldNum" sz="quarter" idx="5"/>
          </p:nvPr>
        </p:nvSpPr>
        <p:spPr/>
        <p:txBody>
          <a:bodyPr/>
          <a:lstStyle/>
          <a:p>
            <a:fld id="{CD953FE4-7F3D-1C48-8731-559E789B0C8F}" type="slidenum">
              <a:rPr lang="en-US" smtClean="0"/>
              <a:t>45</a:t>
            </a:fld>
            <a:endParaRPr lang="en-US" dirty="0"/>
          </a:p>
        </p:txBody>
      </p:sp>
    </p:spTree>
    <p:extLst>
      <p:ext uri="{BB962C8B-B14F-4D97-AF65-F5344CB8AC3E}">
        <p14:creationId xmlns:p14="http://schemas.microsoft.com/office/powerpoint/2010/main" val="33628287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46</a:t>
            </a:fld>
            <a:endParaRPr lang="en-US" dirty="0"/>
          </a:p>
        </p:txBody>
      </p:sp>
    </p:spTree>
    <p:extLst>
      <p:ext uri="{BB962C8B-B14F-4D97-AF65-F5344CB8AC3E}">
        <p14:creationId xmlns:p14="http://schemas.microsoft.com/office/powerpoint/2010/main" val="2891731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47</a:t>
            </a:fld>
            <a:endParaRPr lang="en-US" dirty="0"/>
          </a:p>
        </p:txBody>
      </p:sp>
    </p:spTree>
    <p:extLst>
      <p:ext uri="{BB962C8B-B14F-4D97-AF65-F5344CB8AC3E}">
        <p14:creationId xmlns:p14="http://schemas.microsoft.com/office/powerpoint/2010/main" val="34449423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48</a:t>
            </a:fld>
            <a:endParaRPr lang="en-US" dirty="0"/>
          </a:p>
        </p:txBody>
      </p:sp>
    </p:spTree>
    <p:extLst>
      <p:ext uri="{BB962C8B-B14F-4D97-AF65-F5344CB8AC3E}">
        <p14:creationId xmlns:p14="http://schemas.microsoft.com/office/powerpoint/2010/main" val="551750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49</a:t>
            </a:fld>
            <a:endParaRPr lang="en-US" dirty="0"/>
          </a:p>
        </p:txBody>
      </p:sp>
    </p:spTree>
    <p:extLst>
      <p:ext uri="{BB962C8B-B14F-4D97-AF65-F5344CB8AC3E}">
        <p14:creationId xmlns:p14="http://schemas.microsoft.com/office/powerpoint/2010/main" val="2045400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defRPr/>
            </a:pPr>
            <a:r>
              <a:rPr lang="en-CA" sz="1200" dirty="0">
                <a:latin typeface="Calibri" panose="020F0502020204030204" pitchFamily="34" charset="0"/>
                <a:ea typeface="MS PGothic"/>
                <a:cs typeface="Calibri" panose="020F0502020204030204" pitchFamily="34" charset="0"/>
              </a:rPr>
              <a:t>Each quality standard focuses on a specific health care issue. The development of each quality standard is accompanied by an assortment of resources.</a:t>
            </a:r>
          </a:p>
          <a:p>
            <a:pPr marL="285750" marR="0" lvl="0" indent="-2857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200" dirty="0">
                <a:latin typeface="Calibri" panose="020F0502020204030204" pitchFamily="34" charset="0"/>
                <a:ea typeface="MS PGothic"/>
                <a:cs typeface="Calibri" panose="020F0502020204030204" pitchFamily="34" charset="0"/>
              </a:rPr>
              <a:t>Through concise, easy-to-understand statements, quality standards outline what quality care looks like for a condition or topic based on the evidence.</a:t>
            </a:r>
          </a:p>
          <a:p>
            <a:pPr marL="285750" indent="-285750">
              <a:buFont typeface="Arial" panose="020B0604020202020204" pitchFamily="34" charset="0"/>
              <a:buChar char="•"/>
            </a:pPr>
            <a:r>
              <a:rPr lang="en-CA" sz="1200" dirty="0">
                <a:latin typeface="Calibri" panose="020F0502020204030204" pitchFamily="34" charset="0"/>
                <a:ea typeface="MS PGothic"/>
                <a:cs typeface="Calibri" panose="020F0502020204030204" pitchFamily="34" charset="0"/>
              </a:rPr>
              <a:t>Each quality standard is accompanied by a: </a:t>
            </a:r>
            <a:endParaRPr lang="en-CA" sz="12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CA" sz="1200" i="1" dirty="0">
                <a:latin typeface="Calibri" panose="020F0502020204030204" pitchFamily="34" charset="0"/>
                <a:ea typeface="MS PGothic"/>
                <a:cs typeface="Calibri" panose="020F0502020204030204" pitchFamily="34" charset="0"/>
              </a:rPr>
              <a:t>Patient guide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dirty="0">
                <a:latin typeface="Calibri" panose="020F0502020204030204" pitchFamily="34" charset="0"/>
                <a:ea typeface="MS PGothic"/>
                <a:cs typeface="Calibri" panose="020F0502020204030204" pitchFamily="34" charset="0"/>
              </a:rPr>
              <a:t>Placemat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dirty="0">
                <a:latin typeface="Calibri" panose="020F0502020204030204" pitchFamily="34" charset="0"/>
                <a:ea typeface="MS PGothic"/>
                <a:cs typeface="Calibri" panose="020F0502020204030204" pitchFamily="34" charset="0"/>
              </a:rPr>
              <a:t>Case for improvement deck</a:t>
            </a:r>
          </a:p>
          <a:p>
            <a:pPr marL="742950" lvl="1" indent="-285750">
              <a:buFont typeface="Arial" panose="020B0604020202020204" pitchFamily="34" charset="0"/>
              <a:buChar char="•"/>
            </a:pPr>
            <a:r>
              <a:rPr lang="en-CA" sz="1200" i="1" dirty="0">
                <a:latin typeface="Calibri" panose="020F0502020204030204" pitchFamily="34" charset="0"/>
                <a:ea typeface="MS PGothic"/>
                <a:cs typeface="Calibri" panose="020F0502020204030204" pitchFamily="34" charset="0"/>
              </a:rPr>
              <a:t>Measurement guide</a:t>
            </a:r>
          </a:p>
          <a:p>
            <a:pPr marL="742950" lvl="1" indent="-285750">
              <a:buFont typeface="Arial" panose="020B0604020202020204" pitchFamily="34" charset="0"/>
              <a:buChar char="•"/>
            </a:pPr>
            <a:r>
              <a:rPr lang="en-CA" sz="1200" i="1" dirty="0">
                <a:latin typeface="Calibri" panose="020F0502020204030204" pitchFamily="34" charset="0"/>
                <a:ea typeface="MS PGothic"/>
                <a:cs typeface="Calibri" panose="020F0502020204030204" pitchFamily="34" charset="0"/>
              </a:rPr>
              <a:t>Technical specifications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dirty="0">
                <a:latin typeface="Calibri" panose="020F0502020204030204" pitchFamily="34" charset="0"/>
                <a:ea typeface="MS PGothic"/>
                <a:cs typeface="Calibri" panose="020F0502020204030204" pitchFamily="34" charset="0"/>
              </a:rPr>
              <a:t>Getting started guide</a:t>
            </a:r>
          </a:p>
          <a:p>
            <a:pPr marL="285750" indent="-285750">
              <a:buFont typeface="Arial" panose="020B0604020202020204" pitchFamily="34" charset="0"/>
              <a:buChar char="•"/>
            </a:pPr>
            <a:r>
              <a:rPr lang="en-CA" sz="1200" dirty="0">
                <a:latin typeface="Calibri" panose="020F0502020204030204" pitchFamily="34" charset="0"/>
                <a:ea typeface="MS PGothic"/>
                <a:cs typeface="Calibri" panose="020F0502020204030204" pitchFamily="34" charset="0"/>
              </a:rPr>
              <a:t>Quality standards provide the blueprint to enable the health care system in Ontario to work better, facilitate smooth transitions, and ensure patients receive the same high-quality care, regardless of where they reside.</a:t>
            </a:r>
          </a:p>
        </p:txBody>
      </p:sp>
      <p:sp>
        <p:nvSpPr>
          <p:cNvPr id="4" name="Slide Number Placeholder 3"/>
          <p:cNvSpPr>
            <a:spLocks noGrp="1"/>
          </p:cNvSpPr>
          <p:nvPr>
            <p:ph type="sldNum" sz="quarter" idx="5"/>
          </p:nvPr>
        </p:nvSpPr>
        <p:spPr/>
        <p:txBody>
          <a:bodyPr/>
          <a:lstStyle/>
          <a:p>
            <a:fld id="{CD953FE4-7F3D-1C48-8731-559E789B0C8F}" type="slidenum">
              <a:rPr lang="en-US" smtClean="0"/>
              <a:t>5</a:t>
            </a:fld>
            <a:endParaRPr lang="en-US" dirty="0"/>
          </a:p>
        </p:txBody>
      </p:sp>
    </p:spTree>
    <p:extLst>
      <p:ext uri="{BB962C8B-B14F-4D97-AF65-F5344CB8AC3E}">
        <p14:creationId xmlns:p14="http://schemas.microsoft.com/office/powerpoint/2010/main" val="3184360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6</a:t>
            </a:fld>
            <a:endParaRPr lang="en-US" dirty="0"/>
          </a:p>
        </p:txBody>
      </p:sp>
    </p:spTree>
    <p:extLst>
      <p:ext uri="{BB962C8B-B14F-4D97-AF65-F5344CB8AC3E}">
        <p14:creationId xmlns:p14="http://schemas.microsoft.com/office/powerpoint/2010/main" val="2580042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CA" b="0" dirty="0">
                <a:latin typeface="Calibri" panose="020F0502020204030204" pitchFamily="34" charset="0"/>
                <a:ea typeface="MS PGothic"/>
                <a:cs typeface="Calibri" panose="020F0502020204030204" pitchFamily="34" charset="0"/>
              </a:rPr>
              <a:t>Every quality standard includes a plain language summary for patients,</a:t>
            </a:r>
            <a:r>
              <a:rPr lang="en-CA" b="0" baseline="0" dirty="0">
                <a:latin typeface="Calibri" panose="020F0502020204030204" pitchFamily="34" charset="0"/>
                <a:ea typeface="MS PGothic"/>
                <a:cs typeface="Calibri" panose="020F0502020204030204" pitchFamily="34" charset="0"/>
              </a:rPr>
              <a:t> families, </a:t>
            </a:r>
            <a:r>
              <a:rPr lang="en-CA" b="0" dirty="0">
                <a:latin typeface="Calibri" panose="020F0502020204030204" pitchFamily="34" charset="0"/>
                <a:ea typeface="MS PGothic"/>
                <a:cs typeface="Calibri" panose="020F0502020204030204" pitchFamily="34" charset="0"/>
              </a:rPr>
              <a:t>care partners, and the public called the </a:t>
            </a:r>
            <a:r>
              <a:rPr lang="en-CA" b="1" dirty="0">
                <a:latin typeface="Calibri" panose="020F0502020204030204" pitchFamily="34" charset="0"/>
                <a:ea typeface="MS PGothic"/>
                <a:cs typeface="Calibri" panose="020F0502020204030204" pitchFamily="34" charset="0"/>
              </a:rPr>
              <a:t>patient guide.</a:t>
            </a:r>
          </a:p>
          <a:p>
            <a:endParaRPr lang="en-US" baseline="0" dirty="0">
              <a:latin typeface="Calibri" panose="020F0502020204030204" pitchFamily="34" charset="0"/>
              <a:cs typeface="Calibri" panose="020F0502020204030204" pitchFamily="34" charset="0"/>
            </a:endParaRPr>
          </a:p>
          <a:p>
            <a:r>
              <a:rPr lang="en-US" b="1" baseline="0" dirty="0">
                <a:latin typeface="Calibri" panose="020F0502020204030204" pitchFamily="34" charset="0"/>
                <a:ea typeface="MS PGothic"/>
                <a:cs typeface="Calibri" panose="020F0502020204030204" pitchFamily="34" charset="0"/>
              </a:rPr>
              <a:t>Patient engagement in quality standards:</a:t>
            </a:r>
            <a:r>
              <a:rPr lang="en-US" b="1" dirty="0">
                <a:latin typeface="Calibri" panose="020F0502020204030204" pitchFamily="34" charset="0"/>
                <a:ea typeface="MS PGothic"/>
                <a:cs typeface="Calibri" panose="020F0502020204030204" pitchFamily="34" charset="0"/>
              </a:rPr>
              <a:t> </a:t>
            </a:r>
            <a:endParaRPr lang="en-US" b="1" baseline="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CA" sz="1200" dirty="0">
                <a:latin typeface="Calibri" panose="020F0502020204030204" pitchFamily="34" charset="0"/>
                <a:ea typeface="MS PGothic"/>
                <a:cs typeface="Calibri" panose="020F0502020204030204" pitchFamily="34" charset="0"/>
              </a:rPr>
              <a:t>Membership on advisory committees</a:t>
            </a:r>
          </a:p>
          <a:p>
            <a:pPr marL="171450" indent="-171450">
              <a:buFont typeface="Arial" panose="020B0604020202020204" pitchFamily="34" charset="0"/>
              <a:buChar char="•"/>
            </a:pPr>
            <a:r>
              <a:rPr lang="en-CA" sz="1200" dirty="0">
                <a:latin typeface="Calibri" panose="020F0502020204030204" pitchFamily="34" charset="0"/>
                <a:ea typeface="MS PGothic"/>
                <a:cs typeface="Calibri" panose="020F0502020204030204" pitchFamily="34" charset="0"/>
              </a:rPr>
              <a:t>Focus groups and key informant interviews on topic-specific content (when necessary)</a:t>
            </a:r>
          </a:p>
          <a:p>
            <a:pPr marL="171450" indent="-171450">
              <a:buFont typeface="Arial" panose="020B0604020202020204" pitchFamily="34" charset="0"/>
              <a:buChar char="•"/>
            </a:pPr>
            <a:r>
              <a:rPr lang="en-CA" sz="1200" dirty="0">
                <a:latin typeface="Calibri" panose="020F0502020204030204" pitchFamily="34" charset="0"/>
                <a:ea typeface="MS PGothic"/>
                <a:cs typeface="Calibri" panose="020F0502020204030204" pitchFamily="34" charset="0"/>
              </a:rPr>
              <a:t>Public comment period for each quality standard</a:t>
            </a:r>
          </a:p>
          <a:p>
            <a:pPr marL="171450" indent="-171450">
              <a:buFont typeface="Arial" panose="020B0604020202020204" pitchFamily="34" charset="0"/>
              <a:buChar char="•"/>
            </a:pPr>
            <a:r>
              <a:rPr lang="en-CA" sz="1200" dirty="0">
                <a:latin typeface="Calibri" panose="020F0502020204030204" pitchFamily="34" charset="0"/>
                <a:ea typeface="MS PGothic"/>
                <a:cs typeface="Calibri" panose="020F0502020204030204" pitchFamily="34" charset="0"/>
              </a:rPr>
              <a:t>Consultations on the patient guide</a:t>
            </a:r>
          </a:p>
        </p:txBody>
      </p:sp>
      <p:sp>
        <p:nvSpPr>
          <p:cNvPr id="4" name="Slide Number Placeholder 3"/>
          <p:cNvSpPr>
            <a:spLocks noGrp="1"/>
          </p:cNvSpPr>
          <p:nvPr>
            <p:ph type="sldNum" sz="quarter" idx="5"/>
          </p:nvPr>
        </p:nvSpPr>
        <p:spPr/>
        <p:txBody>
          <a:bodyPr/>
          <a:lstStyle/>
          <a:p>
            <a:fld id="{CD953FE4-7F3D-1C48-8731-559E789B0C8F}" type="slidenum">
              <a:rPr lang="en-US" smtClean="0"/>
              <a:t>7</a:t>
            </a:fld>
            <a:endParaRPr lang="en-US" dirty="0"/>
          </a:p>
        </p:txBody>
      </p:sp>
    </p:spTree>
    <p:extLst>
      <p:ext uri="{BB962C8B-B14F-4D97-AF65-F5344CB8AC3E}">
        <p14:creationId xmlns:p14="http://schemas.microsoft.com/office/powerpoint/2010/main" val="1741196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8</a:t>
            </a:fld>
            <a:endParaRPr lang="en-US" dirty="0"/>
          </a:p>
        </p:txBody>
      </p:sp>
    </p:spTree>
    <p:extLst>
      <p:ext uri="{BB962C8B-B14F-4D97-AF65-F5344CB8AC3E}">
        <p14:creationId xmlns:p14="http://schemas.microsoft.com/office/powerpoint/2010/main" val="969114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9</a:t>
            </a:fld>
            <a:endParaRPr lang="en-US" dirty="0"/>
          </a:p>
        </p:txBody>
      </p:sp>
    </p:spTree>
    <p:extLst>
      <p:ext uri="{BB962C8B-B14F-4D97-AF65-F5344CB8AC3E}">
        <p14:creationId xmlns:p14="http://schemas.microsoft.com/office/powerpoint/2010/main" val="30645122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 Photo Bot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descr="Ontario Health logo">
            <a:extLst>
              <a:ext uri="{FF2B5EF4-FFF2-40B4-BE49-F238E27FC236}">
                <a16:creationId xmlns:a16="http://schemas.microsoft.com/office/drawing/2014/main" id="{09853D7E-AABD-29E5-1A2A-501A36477E50}"/>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48" name="Text Placeholder 47">
            <a:extLst>
              <a:ext uri="{FF2B5EF4-FFF2-40B4-BE49-F238E27FC236}">
                <a16:creationId xmlns:a16="http://schemas.microsoft.com/office/drawing/2014/main" id="{677F1D97-7ECC-F386-F547-E8F7EDFFBB77}"/>
              </a:ext>
            </a:extLst>
          </p:cNvPr>
          <p:cNvSpPr>
            <a:spLocks noGrp="1"/>
          </p:cNvSpPr>
          <p:nvPr>
            <p:ph type="body" sz="quarter" idx="16" hasCustomPrompt="1"/>
          </p:nvPr>
        </p:nvSpPr>
        <p:spPr>
          <a:xfrm>
            <a:off x="914400" y="2573492"/>
            <a:ext cx="7715250" cy="304250"/>
          </a:xfrm>
        </p:spPr>
        <p:txBody>
          <a:bodyPr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43" name="Text Placeholder 42">
            <a:extLst>
              <a:ext uri="{FF2B5EF4-FFF2-40B4-BE49-F238E27FC236}">
                <a16:creationId xmlns:a16="http://schemas.microsoft.com/office/drawing/2014/main" id="{E6A2A235-8022-9742-FB03-FC6458F84745}"/>
              </a:ext>
            </a:extLst>
          </p:cNvPr>
          <p:cNvSpPr>
            <a:spLocks noGrp="1"/>
          </p:cNvSpPr>
          <p:nvPr>
            <p:ph type="body" sz="quarter" idx="14" hasCustomPrompt="1"/>
          </p:nvPr>
        </p:nvSpPr>
        <p:spPr>
          <a:xfrm>
            <a:off x="914400" y="1810813"/>
            <a:ext cx="10363200" cy="406265"/>
          </a:xfrm>
        </p:spPr>
        <p:txBody>
          <a:bodyPr wrap="square" anchor="t">
            <a:spAutoFit/>
          </a:bodyPr>
          <a:lstStyle>
            <a:lvl1pPr marL="0" indent="0">
              <a:spcAft>
                <a:spcPts val="0"/>
              </a:spcAft>
              <a:buNone/>
              <a:defRPr sz="3000" baseline="0">
                <a:solidFill>
                  <a:schemeClr val="tx1"/>
                </a:solidFill>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p>
        </p:txBody>
      </p:sp>
      <p:sp>
        <p:nvSpPr>
          <p:cNvPr id="38" name="Text Placeholder 37">
            <a:extLst>
              <a:ext uri="{FF2B5EF4-FFF2-40B4-BE49-F238E27FC236}">
                <a16:creationId xmlns:a16="http://schemas.microsoft.com/office/drawing/2014/main" id="{E232657D-B9B6-404B-C7A0-647448D8D823}"/>
              </a:ext>
            </a:extLst>
          </p:cNvPr>
          <p:cNvSpPr>
            <a:spLocks noGrp="1"/>
          </p:cNvSpPr>
          <p:nvPr>
            <p:ph type="body" sz="quarter" idx="13" hasCustomPrompt="1"/>
          </p:nvPr>
        </p:nvSpPr>
        <p:spPr>
          <a:xfrm>
            <a:off x="914400" y="377706"/>
            <a:ext cx="10363200"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Can be 1-2 lines </a:t>
            </a:r>
            <a:br>
              <a:rPr lang="en-US" sz="4200" b="1" u="none">
                <a:latin typeface="Calibri"/>
                <a:ea typeface="MS PGothic"/>
                <a:cs typeface="Calibri"/>
              </a:rPr>
            </a:br>
            <a:r>
              <a:rPr lang="en-US" sz="4200" b="1" u="none">
                <a:latin typeface="Calibri"/>
                <a:ea typeface="MS PGothic"/>
                <a:cs typeface="Calibri"/>
              </a:rPr>
              <a:t>in length. Calibri Bold 42 pt.</a:t>
            </a:r>
            <a:endParaRPr lang="en-US" sz="4200" b="1" u="none">
              <a:latin typeface="Calibri Light" panose="020F0302020204030204" pitchFamily="34" charset="0"/>
              <a:ea typeface="MS PGothic"/>
              <a:cs typeface="Calibri Light" panose="020F0302020204030204" pitchFamily="34" charset="0"/>
            </a:endParaRPr>
          </a:p>
        </p:txBody>
      </p:sp>
      <p:sp>
        <p:nvSpPr>
          <p:cNvPr id="2" name="Rectangle 1">
            <a:extLst>
              <a:ext uri="{FF2B5EF4-FFF2-40B4-BE49-F238E27FC236}">
                <a16:creationId xmlns:a16="http://schemas.microsoft.com/office/drawing/2014/main" id="{DE279E30-5D2B-7665-C675-6FAC49BE8634}"/>
              </a:ext>
              <a:ext uri="{C183D7F6-B498-43B3-948B-1728B52AA6E4}">
                <adec:decorative xmlns:adec="http://schemas.microsoft.com/office/drawing/2017/decorative" val="1"/>
              </a:ext>
            </a:extLst>
          </p:cNvPr>
          <p:cNvSpPr/>
          <p:nvPr/>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ABA6910C-61A3-42F4-0A10-12531FC6BB01}"/>
              </a:ext>
            </a:extLst>
          </p:cNvPr>
          <p:cNvPicPr>
            <a:picLocks noChangeAspect="1"/>
          </p:cNvPicPr>
          <p:nvPr userDrawn="1"/>
        </p:nvPicPr>
        <p:blipFill>
          <a:blip r:embed="rId3"/>
          <a:stretch>
            <a:fillRect/>
          </a:stretch>
        </p:blipFill>
        <p:spPr>
          <a:xfrm>
            <a:off x="9628909" y="5543459"/>
            <a:ext cx="2686992" cy="1316330"/>
          </a:xfrm>
          <a:prstGeom prst="rect">
            <a:avLst/>
          </a:prstGeom>
        </p:spPr>
      </p:pic>
      <p:sp>
        <p:nvSpPr>
          <p:cNvPr id="4" name="Rectangle 3">
            <a:extLst>
              <a:ext uri="{FF2B5EF4-FFF2-40B4-BE49-F238E27FC236}">
                <a16:creationId xmlns:a16="http://schemas.microsoft.com/office/drawing/2014/main" id="{8678439C-818C-6693-CF16-414574544C6D}"/>
              </a:ext>
              <a:ext uri="{C183D7F6-B498-43B3-948B-1728B52AA6E4}">
                <adec:decorative xmlns:adec="http://schemas.microsoft.com/office/drawing/2017/decorative" val="1"/>
              </a:ext>
            </a:extLst>
          </p:cNvPr>
          <p:cNvSpPr/>
          <p:nvPr userDrawn="1"/>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3191023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lumns,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4" name="Text Placeholder 3">
            <a:extLst>
              <a:ext uri="{FF2B5EF4-FFF2-40B4-BE49-F238E27FC236}">
                <a16:creationId xmlns:a16="http://schemas.microsoft.com/office/drawing/2014/main" id="{F1441250-7B58-FEDD-3CE6-4F6D7FC732B4}"/>
              </a:ext>
            </a:extLst>
          </p:cNvPr>
          <p:cNvSpPr>
            <a:spLocks noGrp="1"/>
          </p:cNvSpPr>
          <p:nvPr>
            <p:ph type="body" sz="quarter" idx="11" hasCustomPrompt="1"/>
          </p:nvPr>
        </p:nvSpPr>
        <p:spPr>
          <a:xfrm>
            <a:off x="539839" y="1943100"/>
            <a:ext cx="11087100" cy="4533900"/>
          </a:xfrm>
        </p:spPr>
        <p:txBody>
          <a:bodyPr numCol="2" spcCol="457200"/>
          <a:lstStyle>
            <a:lvl1pPr marL="0" indent="0">
              <a:buFont typeface="Arial" panose="020B0604020202020204" pitchFamily="34" charset="0"/>
              <a:buNone/>
              <a:defRPr/>
            </a:lvl1pPr>
            <a:lvl2pPr marL="571500" indent="-342900">
              <a:buFont typeface="Arial" panose="020B0604020202020204" pitchFamily="34" charset="0"/>
              <a:buChar char="•"/>
              <a:defRPr/>
            </a:lvl2pPr>
          </a:lstStyle>
          <a:p>
            <a:pPr fontAlgn="t"/>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br>
              <a:rPr lang="en-US" sz="2200">
                <a:ea typeface="MS PGothic"/>
                <a:cs typeface="Calibri"/>
              </a:rPr>
            </a:br>
            <a:endParaRPr lang="en-US" sz="2200">
              <a:ea typeface="MS PGothic"/>
              <a:cs typeface="Calibri"/>
            </a:endParaRP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fontAlgn="t"/>
            <a:endParaRPr lang="en-US" sz="2200">
              <a:ea typeface="MS PGothic"/>
              <a:cs typeface="Calibri"/>
            </a:endParaRPr>
          </a:p>
        </p:txBody>
      </p:sp>
      <p:sp>
        <p:nvSpPr>
          <p:cNvPr id="2" name="Rectangle 1">
            <a:extLst>
              <a:ext uri="{FF2B5EF4-FFF2-40B4-BE49-F238E27FC236}">
                <a16:creationId xmlns:a16="http://schemas.microsoft.com/office/drawing/2014/main" id="{604524E8-7F7D-234A-DCB2-0314995F4A60}"/>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3517732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15" name="Text Placeholder 14">
            <a:extLst>
              <a:ext uri="{FF2B5EF4-FFF2-40B4-BE49-F238E27FC236}">
                <a16:creationId xmlns:a16="http://schemas.microsoft.com/office/drawing/2014/main" id="{4FFFF155-02CB-5101-0EB5-2D8B7D32A72A}"/>
              </a:ext>
            </a:extLst>
          </p:cNvPr>
          <p:cNvSpPr>
            <a:spLocks noGrp="1"/>
          </p:cNvSpPr>
          <p:nvPr>
            <p:ph type="body" sz="quarter" idx="12" hasCustomPrompt="1"/>
          </p:nvPr>
        </p:nvSpPr>
        <p:spPr>
          <a:xfrm>
            <a:off x="8231277" y="1593582"/>
            <a:ext cx="3395662" cy="3844925"/>
          </a:xfrm>
          <a:prstGeom prst="round2DiagRect">
            <a:avLst/>
          </a:prstGeom>
          <a:solidFill>
            <a:schemeClr val="accent1"/>
          </a:solidFill>
        </p:spPr>
        <p:txBody>
          <a:bodyPr lIns="182880" tIns="182880" rIns="182880" bIns="182880">
            <a:noAutofit/>
          </a:bodyPr>
          <a:lstStyle>
            <a:lvl1pPr>
              <a:defRPr sz="1800" baseline="0">
                <a:latin typeface="+mn-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19" name="Text Placeholder 18">
            <a:extLst>
              <a:ext uri="{FF2B5EF4-FFF2-40B4-BE49-F238E27FC236}">
                <a16:creationId xmlns:a16="http://schemas.microsoft.com/office/drawing/2014/main" id="{16A3C848-CB26-FC1C-D368-350907F6C2FC}"/>
              </a:ext>
            </a:extLst>
          </p:cNvPr>
          <p:cNvSpPr>
            <a:spLocks noGrp="1"/>
          </p:cNvSpPr>
          <p:nvPr>
            <p:ph type="body" sz="quarter" idx="13" hasCustomPrompt="1"/>
          </p:nvPr>
        </p:nvSpPr>
        <p:spPr>
          <a:xfrm>
            <a:off x="533400" y="1943100"/>
            <a:ext cx="7110413" cy="4000500"/>
          </a:xfrm>
        </p:spPr>
        <p:txBody>
          <a:bodyPr/>
          <a:lstStyle>
            <a:lvl1pPr marL="0" indent="0">
              <a:spcAft>
                <a:spcPts val="1200"/>
              </a:spcAft>
              <a:buFont typeface="Arial" panose="020B0604020202020204" pitchFamily="34" charset="0"/>
              <a:buNone/>
              <a:defRPr/>
            </a:lvl1pPr>
            <a:lvl2pPr>
              <a:defRPr sz="2000"/>
            </a:lvl2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a:t>
            </a:r>
            <a:r>
              <a:rPr lang="en-US" sz="2200">
                <a:ea typeface="MS PGothic"/>
                <a:cs typeface="Calibri"/>
              </a:rPr>
              <a:t> my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8E6C7BFD-B686-7C45-79BF-7538AB9A6A6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Title 2">
            <a:extLst>
              <a:ext uri="{FF2B5EF4-FFF2-40B4-BE49-F238E27FC236}">
                <a16:creationId xmlns:a16="http://schemas.microsoft.com/office/drawing/2014/main" id="{3FCCB5CA-A9A4-1A4E-B0CE-3D212C57CF8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0471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lumns,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Text Placeholder 14">
            <a:extLst>
              <a:ext uri="{FF2B5EF4-FFF2-40B4-BE49-F238E27FC236}">
                <a16:creationId xmlns:a16="http://schemas.microsoft.com/office/drawing/2014/main" id="{130A7326-D7B1-C86A-70CB-C10E219E463E}"/>
              </a:ext>
            </a:extLst>
          </p:cNvPr>
          <p:cNvSpPr>
            <a:spLocks noGrp="1"/>
          </p:cNvSpPr>
          <p:nvPr>
            <p:ph type="body" sz="quarter" idx="12" hasCustomPrompt="1"/>
          </p:nvPr>
        </p:nvSpPr>
        <p:spPr>
          <a:xfrm>
            <a:off x="6096000" y="3786804"/>
            <a:ext cx="5562600" cy="2514601"/>
          </a:xfrm>
          <a:prstGeom prst="round2DiagRect">
            <a:avLst/>
          </a:prstGeom>
          <a:solidFill>
            <a:schemeClr val="accent1"/>
          </a:solidFill>
        </p:spPr>
        <p:txBody>
          <a:bodyPr lIns="182880" tIns="182880" rIns="182880" bIns="182880">
            <a:noAutofit/>
          </a:bodyPr>
          <a:lstStyle>
            <a:lvl1pPr>
              <a:defRPr sz="1800">
                <a:latin typeface="+mj-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6" name="Text Placeholder 18">
            <a:extLst>
              <a:ext uri="{FF2B5EF4-FFF2-40B4-BE49-F238E27FC236}">
                <a16:creationId xmlns:a16="http://schemas.microsoft.com/office/drawing/2014/main" id="{1234BE21-F0C6-BF48-3E4A-5988AEF944C4}"/>
              </a:ext>
            </a:extLst>
          </p:cNvPr>
          <p:cNvSpPr>
            <a:spLocks noGrp="1"/>
          </p:cNvSpPr>
          <p:nvPr>
            <p:ph type="body" sz="quarter" idx="13" hasCustomPrompt="1"/>
          </p:nvPr>
        </p:nvSpPr>
        <p:spPr>
          <a:xfrm>
            <a:off x="533400" y="1943100"/>
            <a:ext cx="5333999"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10" name="Text Placeholder 18">
            <a:extLst>
              <a:ext uri="{FF2B5EF4-FFF2-40B4-BE49-F238E27FC236}">
                <a16:creationId xmlns:a16="http://schemas.microsoft.com/office/drawing/2014/main" id="{C66A306F-A642-8D87-F1C3-54FB274A9380}"/>
              </a:ext>
            </a:extLst>
          </p:cNvPr>
          <p:cNvSpPr>
            <a:spLocks noGrp="1"/>
          </p:cNvSpPr>
          <p:nvPr>
            <p:ph type="body" sz="quarter" idx="14" hasCustomPrompt="1"/>
          </p:nvPr>
        </p:nvSpPr>
        <p:spPr>
          <a:xfrm>
            <a:off x="6324603" y="1945433"/>
            <a:ext cx="5333999" cy="1712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a:t>
            </a:r>
            <a:endParaRPr lang="en-US"/>
          </a:p>
        </p:txBody>
      </p:sp>
      <p:sp>
        <p:nvSpPr>
          <p:cNvPr id="2" name="Rectangle 1">
            <a:extLst>
              <a:ext uri="{FF2B5EF4-FFF2-40B4-BE49-F238E27FC236}">
                <a16:creationId xmlns:a16="http://schemas.microsoft.com/office/drawing/2014/main" id="{2C64E371-28A9-1C8E-8F6E-D12D141DD278}"/>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2330753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lumns, Text + Ic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18">
            <a:extLst>
              <a:ext uri="{FF2B5EF4-FFF2-40B4-BE49-F238E27FC236}">
                <a16:creationId xmlns:a16="http://schemas.microsoft.com/office/drawing/2014/main" id="{C075D96F-C8BE-7900-65B2-F3316EAAC117}"/>
              </a:ext>
            </a:extLst>
          </p:cNvPr>
          <p:cNvSpPr>
            <a:spLocks noGrp="1"/>
          </p:cNvSpPr>
          <p:nvPr>
            <p:ph type="body" sz="quarter" idx="13" hasCustomPrompt="1"/>
          </p:nvPr>
        </p:nvSpPr>
        <p:spPr>
          <a:xfrm>
            <a:off x="1828803" y="1943100"/>
            <a:ext cx="4495797"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a:t>
            </a:r>
            <a:r>
              <a:rPr lang="en-US" sz="2200" err="1">
                <a:ea typeface="MS PGothic"/>
                <a:cs typeface="Calibri"/>
              </a:rPr>
              <a:t>doloret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6" name="Text Placeholder 18">
            <a:extLst>
              <a:ext uri="{FF2B5EF4-FFF2-40B4-BE49-F238E27FC236}">
                <a16:creationId xmlns:a16="http://schemas.microsoft.com/office/drawing/2014/main" id="{98719803-0068-75FE-CD11-8F3931C33250}"/>
              </a:ext>
            </a:extLst>
          </p:cNvPr>
          <p:cNvSpPr>
            <a:spLocks noGrp="1"/>
          </p:cNvSpPr>
          <p:nvPr>
            <p:ph type="body" sz="quarter" idx="14" hasCustomPrompt="1"/>
          </p:nvPr>
        </p:nvSpPr>
        <p:spPr>
          <a:xfrm>
            <a:off x="6949440" y="1945433"/>
            <a:ext cx="4677499" cy="3998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 </a:t>
            </a:r>
            <a:r>
              <a:rPr lang="en-US" sz="2200" err="1">
                <a:ea typeface="MS PGothic"/>
                <a:cs typeface="Calibri"/>
              </a:rPr>
              <a:t>ullamcorper</a:t>
            </a:r>
            <a:r>
              <a:rPr lang="en-US" sz="2200">
                <a:ea typeface="MS PGothic"/>
                <a:cs typeface="Calibri"/>
              </a:rPr>
              <a:t> </a:t>
            </a:r>
            <a:r>
              <a:rPr lang="en-US" sz="2200" err="1">
                <a:ea typeface="MS PGothic"/>
                <a:cs typeface="Calibri"/>
              </a:rPr>
              <a:t>suscipit</a:t>
            </a:r>
            <a:r>
              <a:rPr lang="en-US" sz="2200">
                <a:ea typeface="MS PGothic"/>
                <a:cs typeface="Calibri"/>
              </a:rPr>
              <a:t> </a:t>
            </a:r>
            <a:r>
              <a:rPr lang="en-US" sz="2200" err="1">
                <a:ea typeface="MS PGothic"/>
                <a:cs typeface="Calibri"/>
              </a:rPr>
              <a:t>lobortis</a:t>
            </a:r>
            <a:r>
              <a:rPr lang="en-US" sz="2200">
                <a:ea typeface="MS PGothic"/>
                <a:cs typeface="Calibri"/>
              </a:rPr>
              <a:t> </a:t>
            </a:r>
            <a:r>
              <a:rPr lang="en-US" sz="2200" err="1">
                <a:ea typeface="MS PGothic"/>
                <a:cs typeface="Calibri"/>
              </a:rPr>
              <a:t>nisl</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aliquip</a:t>
            </a:r>
            <a:r>
              <a:rPr lang="en-US" sz="2200">
                <a:ea typeface="MS PGothic"/>
                <a:cs typeface="Calibri"/>
              </a:rPr>
              <a:t>.</a:t>
            </a:r>
          </a:p>
          <a:p>
            <a:pPr fontAlgn="t"/>
            <a:r>
              <a:rPr lang="en-US" sz="2200">
                <a:ea typeface="MS PGothic"/>
                <a:cs typeface="Calibri"/>
              </a:rPr>
              <a:t>Lorem ipsum dolor sit.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a:t>
            </a:r>
            <a:endParaRPr lang="en-US"/>
          </a:p>
        </p:txBody>
      </p:sp>
      <p:sp>
        <p:nvSpPr>
          <p:cNvPr id="7" name="Picture Placeholder 15">
            <a:extLst>
              <a:ext uri="{FF2B5EF4-FFF2-40B4-BE49-F238E27FC236}">
                <a16:creationId xmlns:a16="http://schemas.microsoft.com/office/drawing/2014/main" id="{2EF0708B-FA7F-303A-7641-E43E8FADD58B}"/>
              </a:ext>
            </a:extLst>
          </p:cNvPr>
          <p:cNvSpPr>
            <a:spLocks noGrp="1"/>
          </p:cNvSpPr>
          <p:nvPr>
            <p:ph type="pic" sz="quarter" idx="21" hasCustomPrompt="1"/>
          </p:nvPr>
        </p:nvSpPr>
        <p:spPr>
          <a:xfrm>
            <a:off x="533400" y="1984935"/>
            <a:ext cx="914400" cy="914400"/>
          </a:xfrm>
        </p:spPr>
        <p:txBody>
          <a:bodyPr anchor="t" anchorCtr="1"/>
          <a:lstStyle>
            <a:lvl1pPr marL="0" indent="0" algn="ctr">
              <a:buNone/>
              <a:defRPr/>
            </a:lvl1pPr>
          </a:lstStyle>
          <a:p>
            <a:r>
              <a:rPr lang="en-US" dirty="0"/>
              <a:t>Place Icon</a:t>
            </a:r>
          </a:p>
          <a:p>
            <a:endParaRPr lang="en-US" dirty="0"/>
          </a:p>
        </p:txBody>
      </p:sp>
      <p:sp>
        <p:nvSpPr>
          <p:cNvPr id="10" name="Picture Placeholder 15">
            <a:extLst>
              <a:ext uri="{FF2B5EF4-FFF2-40B4-BE49-F238E27FC236}">
                <a16:creationId xmlns:a16="http://schemas.microsoft.com/office/drawing/2014/main" id="{FC5C1218-B950-698F-50CD-F876B162576D}"/>
              </a:ext>
            </a:extLst>
          </p:cNvPr>
          <p:cNvSpPr>
            <a:spLocks noGrp="1"/>
          </p:cNvSpPr>
          <p:nvPr>
            <p:ph type="pic" sz="quarter" idx="22" hasCustomPrompt="1"/>
          </p:nvPr>
        </p:nvSpPr>
        <p:spPr>
          <a:xfrm>
            <a:off x="533400" y="3983695"/>
            <a:ext cx="914400" cy="914400"/>
          </a:xfrm>
        </p:spPr>
        <p:txBody>
          <a:bodyPr anchor="t" anchorCtr="1"/>
          <a:lstStyle>
            <a:lvl1pPr marL="0" indent="0" algn="ctr">
              <a:buNone/>
              <a:defRPr/>
            </a:lvl1pPr>
          </a:lstStyle>
          <a:p>
            <a:r>
              <a:rPr lang="en-US" dirty="0"/>
              <a:t>Place Icon</a:t>
            </a:r>
          </a:p>
          <a:p>
            <a:endParaRPr lang="en-US" dirty="0"/>
          </a:p>
        </p:txBody>
      </p:sp>
      <p:sp>
        <p:nvSpPr>
          <p:cNvPr id="3" name="Rectangle 2">
            <a:extLst>
              <a:ext uri="{FF2B5EF4-FFF2-40B4-BE49-F238E27FC236}">
                <a16:creationId xmlns:a16="http://schemas.microsoft.com/office/drawing/2014/main" id="{D5BAA97C-2850-3A69-318E-7A140585A2F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2099967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lumns,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6" name="Picture Placeholder 5">
            <a:extLst>
              <a:ext uri="{FF2B5EF4-FFF2-40B4-BE49-F238E27FC236}">
                <a16:creationId xmlns:a16="http://schemas.microsoft.com/office/drawing/2014/main" id="{BB665797-5EC9-10BB-2F78-6DCAA4A63B42}"/>
              </a:ext>
            </a:extLst>
          </p:cNvPr>
          <p:cNvSpPr>
            <a:spLocks noGrp="1"/>
          </p:cNvSpPr>
          <p:nvPr>
            <p:ph type="pic" sz="quarter" idx="11" hasCustomPrompt="1"/>
          </p:nvPr>
        </p:nvSpPr>
        <p:spPr>
          <a:xfrm>
            <a:off x="560388" y="3429000"/>
            <a:ext cx="5307012" cy="3048000"/>
          </a:xfrm>
        </p:spPr>
        <p:txBody>
          <a:bodyPr/>
          <a:lstStyle/>
          <a:p>
            <a:r>
              <a:rPr lang="en-US" dirty="0"/>
              <a:t>Click icon to insert picture</a:t>
            </a:r>
          </a:p>
        </p:txBody>
      </p:sp>
      <p:sp>
        <p:nvSpPr>
          <p:cNvPr id="2" name="Text Placeholder 18">
            <a:extLst>
              <a:ext uri="{FF2B5EF4-FFF2-40B4-BE49-F238E27FC236}">
                <a16:creationId xmlns:a16="http://schemas.microsoft.com/office/drawing/2014/main" id="{0FCD1F90-B25A-04B2-72E6-3B0D7A8E7401}"/>
              </a:ext>
            </a:extLst>
          </p:cNvPr>
          <p:cNvSpPr>
            <a:spLocks noGrp="1"/>
          </p:cNvSpPr>
          <p:nvPr>
            <p:ph type="body" sz="quarter" idx="13" hasCustomPrompt="1"/>
          </p:nvPr>
        </p:nvSpPr>
        <p:spPr>
          <a:xfrm>
            <a:off x="533400" y="1943100"/>
            <a:ext cx="5333999" cy="1352551"/>
          </a:xfrm>
        </p:spPr>
        <p:txBody>
          <a:bodyPr/>
          <a:lstStyle>
            <a:lvl1pPr marL="0" indent="0">
              <a:buNone/>
              <a:defRPr/>
            </a:lvl1pPr>
          </a:lstStyle>
          <a:p>
            <a:pPr fontAlgn="t"/>
            <a:r>
              <a:rPr lang="en-US"/>
              <a:t>Click to add your content….. </a:t>
            </a:r>
            <a:r>
              <a:rPr lang="en-US" sz="2200"/>
              <a:t>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a:t>
            </a:r>
            <a:endParaRPr lang="en-US" sz="2200"/>
          </a:p>
        </p:txBody>
      </p:sp>
      <p:sp>
        <p:nvSpPr>
          <p:cNvPr id="5" name="Text Placeholder 18">
            <a:extLst>
              <a:ext uri="{FF2B5EF4-FFF2-40B4-BE49-F238E27FC236}">
                <a16:creationId xmlns:a16="http://schemas.microsoft.com/office/drawing/2014/main" id="{D5A3B2D7-20BA-F0CB-7296-7D74B14C91BC}"/>
              </a:ext>
            </a:extLst>
          </p:cNvPr>
          <p:cNvSpPr>
            <a:spLocks noGrp="1"/>
          </p:cNvSpPr>
          <p:nvPr>
            <p:ph type="body" sz="quarter" idx="14" hasCustomPrompt="1"/>
          </p:nvPr>
        </p:nvSpPr>
        <p:spPr>
          <a:xfrm>
            <a:off x="6324603" y="1945433"/>
            <a:ext cx="5333999" cy="4531567"/>
          </a:xfrm>
        </p:spPr>
        <p:txBody>
          <a:bodyPr/>
          <a:lstStyle>
            <a:lvl1pPr marL="0" indent="0">
              <a:buNone/>
              <a:defRPr/>
            </a:lvl1pPr>
          </a:lstStyle>
          <a:p>
            <a:pPr>
              <a:buClr>
                <a:srgbClr val="049FDC"/>
              </a:buClr>
              <a:buSzPct val="105000"/>
            </a:pPr>
            <a:r>
              <a:rPr lang="en-US"/>
              <a:t>Click to add your content….. </a:t>
            </a:r>
            <a:r>
              <a:rPr lang="en-US" sz="2200"/>
              <a:t>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Ed do </a:t>
            </a:r>
            <a:r>
              <a:rPr lang="en-US" sz="2200" err="1">
                <a:ea typeface="MS PGothic"/>
                <a:cs typeface="Calibri"/>
              </a:rPr>
              <a:t>eiusmod</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Lorem ipsum dolor sit </a:t>
            </a:r>
            <a:r>
              <a:rPr lang="en-US" sz="2200" err="1">
                <a:ea typeface="MS PGothic"/>
                <a:cs typeface="Calibri"/>
              </a:rPr>
              <a:t>amet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3" name="Rectangle 2">
            <a:extLst>
              <a:ext uri="{FF2B5EF4-FFF2-40B4-BE49-F238E27FC236}">
                <a16:creationId xmlns:a16="http://schemas.microsoft.com/office/drawing/2014/main" id="{3FE880B5-CB27-80B4-9562-3B5159BEDF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929998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One column,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Picture Placeholder 4">
            <a:extLst>
              <a:ext uri="{FF2B5EF4-FFF2-40B4-BE49-F238E27FC236}">
                <a16:creationId xmlns:a16="http://schemas.microsoft.com/office/drawing/2014/main" id="{F5FFD87A-BF51-A2BE-6D07-89C74FD03492}"/>
              </a:ext>
            </a:extLst>
          </p:cNvPr>
          <p:cNvSpPr>
            <a:spLocks noGrp="1"/>
          </p:cNvSpPr>
          <p:nvPr>
            <p:ph type="pic" sz="quarter" idx="11" hasCustomPrompt="1"/>
          </p:nvPr>
        </p:nvSpPr>
        <p:spPr>
          <a:xfrm>
            <a:off x="6324603" y="1447800"/>
            <a:ext cx="5302336" cy="5029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dirty="0"/>
              <a:t>Click icon to insert picture</a:t>
            </a:r>
          </a:p>
          <a:p>
            <a:endParaRPr lang="en-US" dirty="0"/>
          </a:p>
        </p:txBody>
      </p:sp>
      <p:sp>
        <p:nvSpPr>
          <p:cNvPr id="4" name="Text Placeholder 18">
            <a:extLst>
              <a:ext uri="{FF2B5EF4-FFF2-40B4-BE49-F238E27FC236}">
                <a16:creationId xmlns:a16="http://schemas.microsoft.com/office/drawing/2014/main" id="{AD026AF1-C87D-897B-0E86-07A0672F663A}"/>
              </a:ext>
            </a:extLst>
          </p:cNvPr>
          <p:cNvSpPr>
            <a:spLocks noGrp="1"/>
          </p:cNvSpPr>
          <p:nvPr>
            <p:ph type="body" sz="quarter" idx="13" hasCustomPrompt="1"/>
          </p:nvPr>
        </p:nvSpPr>
        <p:spPr>
          <a:xfrm>
            <a:off x="533400" y="1943100"/>
            <a:ext cx="5333999" cy="4533900"/>
          </a:xfrm>
        </p:spPr>
        <p:txBody>
          <a:bodyPr/>
          <a:lstStyle>
            <a:lvl1pPr marL="0" indent="0">
              <a:buNone/>
              <a:defRPr/>
            </a:lvl1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D019BB45-3B91-9721-FCC8-319C4C9F69E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1460573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lumns,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3E0D9-4723-49B7-1675-C787377E9730}"/>
              </a:ext>
            </a:extLst>
          </p:cNvPr>
          <p:cNvSpPr>
            <a:spLocks noGrp="1"/>
          </p:cNvSpPr>
          <p:nvPr>
            <p:ph sz="half" idx="1" hasCustomPrompt="1"/>
          </p:nvPr>
        </p:nvSpPr>
        <p:spPr>
          <a:xfrm>
            <a:off x="533400" y="1943099"/>
            <a:ext cx="5334000" cy="4233863"/>
          </a:xfrm>
        </p:spPr>
        <p:txBody>
          <a:body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4" name="Content Placeholder 3">
            <a:extLst>
              <a:ext uri="{FF2B5EF4-FFF2-40B4-BE49-F238E27FC236}">
                <a16:creationId xmlns:a16="http://schemas.microsoft.com/office/drawing/2014/main" id="{D2E13092-BE32-FB28-4CC9-AF21F58DC28C}"/>
              </a:ext>
            </a:extLst>
          </p:cNvPr>
          <p:cNvSpPr>
            <a:spLocks noGrp="1"/>
          </p:cNvSpPr>
          <p:nvPr>
            <p:ph sz="half" idx="2" hasCustomPrompt="1"/>
          </p:nvPr>
        </p:nvSpPr>
        <p:spPr>
          <a:xfrm>
            <a:off x="6324602" y="1943099"/>
            <a:ext cx="5295898" cy="4233864"/>
          </a:xfrm>
        </p:spPr>
        <p:txBody>
          <a:bodyPr/>
          <a:lstStyle/>
          <a:p>
            <a:pPr lvl="0"/>
            <a:r>
              <a:rPr lang="en-US"/>
              <a:t>Click to insert object</a:t>
            </a:r>
          </a:p>
        </p:txBody>
      </p:sp>
      <p:sp>
        <p:nvSpPr>
          <p:cNvPr id="7" name="Rectangle 6">
            <a:extLst>
              <a:ext uri="{FF2B5EF4-FFF2-40B4-BE49-F238E27FC236}">
                <a16:creationId xmlns:a16="http://schemas.microsoft.com/office/drawing/2014/main" id="{1219871F-BF82-DAE0-CA9E-2731FEDF483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10" name="Title 8">
            <a:extLst>
              <a:ext uri="{FF2B5EF4-FFF2-40B4-BE49-F238E27FC236}">
                <a16:creationId xmlns:a16="http://schemas.microsoft.com/office/drawing/2014/main" id="{C44D8132-E900-C9B1-6396-FDB4CED3EB98}"/>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1" name="Text Placeholder 15">
            <a:extLst>
              <a:ext uri="{FF2B5EF4-FFF2-40B4-BE49-F238E27FC236}">
                <a16:creationId xmlns:a16="http://schemas.microsoft.com/office/drawing/2014/main" id="{A39CCAFA-5EDF-82F7-9BC7-4F008F5EF9F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9607FE86-450E-F73F-8BF7-B640885D390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1858604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lumns,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655117-7F73-4893-1D8E-704E5AC5A03E}"/>
              </a:ext>
            </a:extLst>
          </p:cNvPr>
          <p:cNvSpPr>
            <a:spLocks noGrp="1"/>
          </p:cNvSpPr>
          <p:nvPr>
            <p:ph type="body" idx="1"/>
          </p:nvPr>
        </p:nvSpPr>
        <p:spPr>
          <a:xfrm>
            <a:off x="533401" y="1681163"/>
            <a:ext cx="5334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F8A793-5AF9-040A-5DC7-809D43FF06F6}"/>
              </a:ext>
            </a:extLst>
          </p:cNvPr>
          <p:cNvSpPr>
            <a:spLocks noGrp="1"/>
          </p:cNvSpPr>
          <p:nvPr>
            <p:ph sz="half" idx="2"/>
          </p:nvPr>
        </p:nvSpPr>
        <p:spPr>
          <a:xfrm>
            <a:off x="533401" y="2505075"/>
            <a:ext cx="5334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9388D161-D881-3150-611D-32F5104DC8DF}"/>
              </a:ext>
            </a:extLst>
          </p:cNvPr>
          <p:cNvSpPr>
            <a:spLocks noGrp="1"/>
          </p:cNvSpPr>
          <p:nvPr>
            <p:ph type="body" sz="quarter" idx="3"/>
          </p:nvPr>
        </p:nvSpPr>
        <p:spPr>
          <a:xfrm>
            <a:off x="6324600" y="1681163"/>
            <a:ext cx="5030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78C643-A1B8-02CB-D3B6-BA369CFA22CD}"/>
              </a:ext>
            </a:extLst>
          </p:cNvPr>
          <p:cNvSpPr>
            <a:spLocks noGrp="1"/>
          </p:cNvSpPr>
          <p:nvPr>
            <p:ph sz="quarter" idx="4"/>
          </p:nvPr>
        </p:nvSpPr>
        <p:spPr>
          <a:xfrm>
            <a:off x="6324600" y="2505075"/>
            <a:ext cx="5030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0">
            <a:extLst>
              <a:ext uri="{FF2B5EF4-FFF2-40B4-BE49-F238E27FC236}">
                <a16:creationId xmlns:a16="http://schemas.microsoft.com/office/drawing/2014/main" id="{2E717610-6E21-89A8-3E69-2D4BC46F4DD7}"/>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DE35E00A-7CE7-6393-F27A-D462545B3D98}"/>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8" name="Text Placeholder 15">
            <a:extLst>
              <a:ext uri="{FF2B5EF4-FFF2-40B4-BE49-F238E27FC236}">
                <a16:creationId xmlns:a16="http://schemas.microsoft.com/office/drawing/2014/main" id="{873DF537-6BED-4F95-DEF6-109F03876277}"/>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846FA477-BDC9-FED2-7185-665AC6BB796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256851941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7F05CE-DF63-9D4E-10B0-E3A1EB61C22D}"/>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1A2CE54E-8701-1D99-ADF7-B7806D49F1A6}"/>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Text Placeholder 15">
            <a:extLst>
              <a:ext uri="{FF2B5EF4-FFF2-40B4-BE49-F238E27FC236}">
                <a16:creationId xmlns:a16="http://schemas.microsoft.com/office/drawing/2014/main" id="{2D01EC43-5CD5-448B-1ED7-B6E18C55238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EF4F00CA-B85B-F5C9-9554-3845AE1BBED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4199440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3384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 Photo Lar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D350924A-494F-9580-8CE1-82EE38F3FB24}"/>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9A66CD2C-C71C-36A5-5711-07E6732387FF}"/>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95B5AC9A-8274-BF47-BC66-46041274E93A}"/>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1D716EFD-F646-3881-9E4C-0455F945B4A4}"/>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FA14FDE3-A569-77AC-3872-57D6EEAAB83A}"/>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DFC92F6B-E831-308F-C985-13BDB8D6318E}"/>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2135E3E3-D409-BCAE-B326-682ADC262DF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303385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ection Divider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A9AE328-FDE0-A33C-40DC-2979B1EC1314}"/>
              </a:ext>
            </a:extLst>
          </p:cNvPr>
          <p:cNvSpPr>
            <a:spLocks noGrp="1"/>
          </p:cNvSpPr>
          <p:nvPr>
            <p:ph type="body" sz="quarter" idx="10" hasCustomPrompt="1"/>
          </p:nvPr>
        </p:nvSpPr>
        <p:spPr>
          <a:xfrm>
            <a:off x="923636" y="1867394"/>
            <a:ext cx="7724442" cy="430887"/>
          </a:xfrm>
        </p:spPr>
        <p:txBody>
          <a:bodyPr anchor="b" anchorCtr="0">
            <a:spAutoFit/>
          </a:bodyPr>
          <a:lstStyle>
            <a:lvl1pPr marL="0" indent="0">
              <a:buNone/>
              <a:defRPr sz="2800" b="1">
                <a:solidFill>
                  <a:schemeClr val="bg1"/>
                </a:solidFill>
                <a:latin typeface="+mj-lt"/>
              </a:defRPr>
            </a:lvl1pPr>
          </a:lstStyle>
          <a:p>
            <a:r>
              <a:rPr lang="en-US" sz="2800" b="1">
                <a:solidFill>
                  <a:schemeClr val="bg1"/>
                </a:solidFill>
                <a:latin typeface="Calibri"/>
                <a:ea typeface="MS PGothic"/>
                <a:cs typeface="Calibri"/>
              </a:rPr>
              <a:t>PORTFOLIO NAME OR TOPIC (UPPERCASE)</a:t>
            </a:r>
            <a:endParaRPr lang="en-US" sz="2800" b="1">
              <a:solidFill>
                <a:schemeClr val="bg1"/>
              </a:solidFill>
            </a:endParaRPr>
          </a:p>
        </p:txBody>
      </p:sp>
      <p:sp>
        <p:nvSpPr>
          <p:cNvPr id="6" name="Text Placeholder 5">
            <a:extLst>
              <a:ext uri="{FF2B5EF4-FFF2-40B4-BE49-F238E27FC236}">
                <a16:creationId xmlns:a16="http://schemas.microsoft.com/office/drawing/2014/main" id="{A8C494DF-A0B4-37D5-19A2-1F599651E2B4}"/>
              </a:ext>
            </a:extLst>
          </p:cNvPr>
          <p:cNvSpPr>
            <a:spLocks noGrp="1"/>
          </p:cNvSpPr>
          <p:nvPr>
            <p:ph type="body" sz="quarter" idx="13" hasCustomPrompt="1"/>
          </p:nvPr>
        </p:nvSpPr>
        <p:spPr>
          <a:xfrm>
            <a:off x="914400" y="2998907"/>
            <a:ext cx="10706100" cy="2944693"/>
          </a:xfrm>
        </p:spPr>
        <p:txBody>
          <a:bodyPr>
            <a:noAutofit/>
          </a:bodyPr>
          <a:lstStyle>
            <a:lvl1pPr>
              <a:lnSpc>
                <a:spcPct val="87000"/>
              </a:lnSpc>
              <a:spcAft>
                <a:spcPts val="0"/>
              </a:spcAft>
              <a:defRPr sz="8000">
                <a:solidFill>
                  <a:schemeClr val="bg1"/>
                </a:solidFill>
                <a:latin typeface="+mn-lt"/>
              </a:defRPr>
            </a:lvl1pPr>
            <a:lvl2pPr>
              <a:lnSpc>
                <a:spcPct val="87000"/>
              </a:lnSpc>
              <a:defRPr sz="8000">
                <a:latin typeface="+mn-lt"/>
              </a:defRPr>
            </a:lvl2pPr>
            <a:lvl3pPr>
              <a:lnSpc>
                <a:spcPct val="87000"/>
              </a:lnSpc>
              <a:defRPr sz="8000">
                <a:latin typeface="+mn-lt"/>
              </a:defRPr>
            </a:lvl3pPr>
            <a:lvl4pPr>
              <a:lnSpc>
                <a:spcPct val="87000"/>
              </a:lnSpc>
              <a:defRPr sz="8000">
                <a:latin typeface="+mn-lt"/>
              </a:defRPr>
            </a:lvl4pPr>
            <a:lvl5pPr>
              <a:lnSpc>
                <a:spcPct val="87000"/>
              </a:lnSpc>
              <a:defRPr sz="8000">
                <a:latin typeface="+mn-lt"/>
              </a:defRPr>
            </a:lvl5pPr>
          </a:lstStyle>
          <a:p>
            <a:pPr lvl="0"/>
            <a:r>
              <a:rPr lang="en-US"/>
              <a:t>Section Title Here</a:t>
            </a:r>
            <a:br>
              <a:rPr lang="en-US"/>
            </a:br>
            <a:r>
              <a:rPr lang="en-US"/>
              <a:t>Can be 2 lines</a:t>
            </a:r>
          </a:p>
        </p:txBody>
      </p:sp>
      <p:sp>
        <p:nvSpPr>
          <p:cNvPr id="3" name="Rectangle 2">
            <a:extLst>
              <a:ext uri="{FF2B5EF4-FFF2-40B4-BE49-F238E27FC236}">
                <a16:creationId xmlns:a16="http://schemas.microsoft.com/office/drawing/2014/main" id="{2E53384F-1C08-8C6A-F5E4-86BD1126AE8A}"/>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rgbClr val="FCAF17"/>
          </a:solidFill>
          <a:ln w="12700" cap="flat" cmpd="sng" algn="ctr">
            <a:noFill/>
            <a:prstDash val="solid"/>
            <a:miter lim="800000"/>
          </a:ln>
          <a:effectLst/>
        </p:spPr>
        <p:txBody>
          <a:bodyPr lIns="182880" tIns="182880" rIns="182880" bIns="182880" rtlCol="0" anchor="t" anchorCtr="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dirty="0">
              <a:ln>
                <a:noFill/>
              </a:ln>
              <a:solidFill>
                <a:srgbClr val="000000"/>
              </a:solidFill>
              <a:effectLst/>
              <a:uLnTx/>
              <a:uFillTx/>
              <a:latin typeface="Calibri" panose="020F0502020204030204"/>
              <a:ea typeface="MS PGothic"/>
              <a:cs typeface="Calibri" panose="020F0502020204030204" pitchFamily="34" charset="0"/>
            </a:endParaRPr>
          </a:p>
        </p:txBody>
      </p:sp>
    </p:spTree>
    <p:extLst>
      <p:ext uri="{BB962C8B-B14F-4D97-AF65-F5344CB8AC3E}">
        <p14:creationId xmlns:p14="http://schemas.microsoft.com/office/powerpoint/2010/main" val="13403383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502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 Photo Cli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F5F1F9AA-E086-BBF2-0B49-40E1658AFBDC}"/>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FF82E55B-1D8A-7CCB-27E5-FD7426FE049E}"/>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baseline="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EE4D17B5-0FE3-5766-57C7-C37F242D10E3}"/>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8D57F09E-931C-9D92-C30E-946CD77CCA05}"/>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809371D1-1F79-D926-7C95-6F1A2F3A487E}"/>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72483EBA-ABF5-19EE-6841-9647D7A79550}"/>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612FBE26-C3F7-1374-B446-AE1070D03253}"/>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567020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4 - Graphic B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73DEB8AE-A09F-9259-7511-020F7127ECB9}"/>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0FDB1631-9A60-5232-104E-0FC4853A16F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B65A2B25-0302-AAFC-3152-8E058BC809CB}"/>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2A781F23-B1A3-A606-0C43-92A778C1922C}"/>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2" name="Picture 1" descr="Ontario Health logo">
            <a:extLst>
              <a:ext uri="{FF2B5EF4-FFF2-40B4-BE49-F238E27FC236}">
                <a16:creationId xmlns:a16="http://schemas.microsoft.com/office/drawing/2014/main" id="{C3E34DFA-DA63-6CCF-5C2C-C1EF58F6EC99}"/>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3" name="Rectangle 2">
            <a:extLst>
              <a:ext uri="{FF2B5EF4-FFF2-40B4-BE49-F238E27FC236}">
                <a16:creationId xmlns:a16="http://schemas.microsoft.com/office/drawing/2014/main" id="{A8793CA9-266E-9814-E261-1E79806B9BA8}"/>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6" name="Picture 5" descr="Ontario Health logo">
            <a:extLst>
              <a:ext uri="{FF2B5EF4-FFF2-40B4-BE49-F238E27FC236}">
                <a16:creationId xmlns:a16="http://schemas.microsoft.com/office/drawing/2014/main" id="{DD88DF62-A761-6299-BEEA-2348FAA40118}"/>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2517144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5 - Graph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47">
            <a:extLst>
              <a:ext uri="{FF2B5EF4-FFF2-40B4-BE49-F238E27FC236}">
                <a16:creationId xmlns:a16="http://schemas.microsoft.com/office/drawing/2014/main" id="{D714BA23-B211-84AD-08FD-07FA74BC5D85}"/>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AF300C6A-72DF-832D-5552-7AF9456442D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EE43AC3A-6B56-F526-D214-A120317AB047}"/>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34DCADE1-2555-E285-34D3-B6366DECD40D}"/>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8233F554-2D9F-FABD-A0A0-C6102B4A8E18}"/>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A197304B-8594-F8D5-7FA2-1363CB5438B9}"/>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42775192-D723-2041-E74C-BAA4F6AC741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474930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6 - Icon">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12DB815-4B5A-9A07-BDB5-612F254E72A0}"/>
              </a:ext>
            </a:extLst>
          </p:cNvPr>
          <p:cNvSpPr>
            <a:spLocks noGrp="1"/>
          </p:cNvSpPr>
          <p:nvPr>
            <p:ph type="pic" sz="quarter" idx="21" hasCustomPrompt="1"/>
          </p:nvPr>
        </p:nvSpPr>
        <p:spPr>
          <a:xfrm>
            <a:off x="7683769" y="1497913"/>
            <a:ext cx="3309938" cy="3309937"/>
          </a:xfrm>
        </p:spPr>
        <p:txBody>
          <a:bodyPr anchor="t" anchorCtr="1"/>
          <a:lstStyle>
            <a:lvl1pPr marL="0" indent="0" algn="ctr">
              <a:buNone/>
              <a:defRPr/>
            </a:lvl1pPr>
          </a:lstStyle>
          <a:p>
            <a:r>
              <a:rPr lang="en-US" dirty="0"/>
              <a:t>Click icon to insert an icon from The Pulse library</a:t>
            </a:r>
          </a:p>
          <a:p>
            <a:endParaRPr lang="en-US" dirty="0"/>
          </a:p>
          <a:p>
            <a:endParaRPr lang="en-US" dirty="0"/>
          </a:p>
        </p:txBody>
      </p:sp>
      <p:sp>
        <p:nvSpPr>
          <p:cNvPr id="3" name="Text Placeholder 47">
            <a:extLst>
              <a:ext uri="{FF2B5EF4-FFF2-40B4-BE49-F238E27FC236}">
                <a16:creationId xmlns:a16="http://schemas.microsoft.com/office/drawing/2014/main" id="{547B7989-2CEB-9236-CAED-9641BF151B27}"/>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93C1E13F-42B7-3304-1993-9D1F0242FC4A}"/>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081E4A46-B7C6-BB4B-D9DC-7395944C1DB1}"/>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4952A316-E7AA-4A16-BEA1-5E9E58270EFE}"/>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C54986E9-5F00-2F78-EE72-89C6997AB113}"/>
              </a:ext>
            </a:extLst>
          </p:cNvPr>
          <p:cNvPicPr>
            <a:picLocks noChangeAspect="1"/>
          </p:cNvPicPr>
          <p:nvPr/>
        </p:nvPicPr>
        <p:blipFill>
          <a:blip r:embed="rId2"/>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9FDB9973-2CE6-92D4-BEE0-3461CAB564EF}"/>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6516B224-F868-DCD6-59A6-3BB382292A7D}"/>
              </a:ext>
            </a:extLst>
          </p:cNvPr>
          <p:cNvPicPr>
            <a:picLocks noChangeAspect="1"/>
          </p:cNvPicPr>
          <p:nvPr userDrawn="1"/>
        </p:nvPicPr>
        <p:blipFill>
          <a:blip r:embed="rId2"/>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719843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Divider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A9AE328-FDE0-A33C-40DC-2979B1EC1314}"/>
              </a:ext>
            </a:extLst>
          </p:cNvPr>
          <p:cNvSpPr>
            <a:spLocks noGrp="1"/>
          </p:cNvSpPr>
          <p:nvPr>
            <p:ph type="body" sz="quarter" idx="10" hasCustomPrompt="1"/>
          </p:nvPr>
        </p:nvSpPr>
        <p:spPr>
          <a:xfrm>
            <a:off x="923636" y="1867394"/>
            <a:ext cx="7724442" cy="430887"/>
          </a:xfrm>
        </p:spPr>
        <p:txBody>
          <a:bodyPr anchor="b" anchorCtr="0">
            <a:spAutoFit/>
          </a:bodyPr>
          <a:lstStyle>
            <a:lvl1pPr marL="0" indent="0">
              <a:buNone/>
              <a:defRPr sz="2800" b="1">
                <a:solidFill>
                  <a:schemeClr val="bg1"/>
                </a:solidFill>
                <a:latin typeface="+mj-lt"/>
              </a:defRPr>
            </a:lvl1pPr>
          </a:lstStyle>
          <a:p>
            <a:r>
              <a:rPr lang="en-US" sz="2800" b="1">
                <a:solidFill>
                  <a:schemeClr val="bg1"/>
                </a:solidFill>
                <a:latin typeface="Calibri"/>
                <a:ea typeface="MS PGothic"/>
                <a:cs typeface="Calibri"/>
              </a:rPr>
              <a:t>PORTFOLIO NAME OR TOPIC (UPPERCASE)</a:t>
            </a:r>
            <a:endParaRPr lang="en-US" sz="2800" b="1">
              <a:solidFill>
                <a:schemeClr val="bg1"/>
              </a:solidFill>
            </a:endParaRPr>
          </a:p>
        </p:txBody>
      </p:sp>
      <p:sp>
        <p:nvSpPr>
          <p:cNvPr id="6" name="Text Placeholder 5">
            <a:extLst>
              <a:ext uri="{FF2B5EF4-FFF2-40B4-BE49-F238E27FC236}">
                <a16:creationId xmlns:a16="http://schemas.microsoft.com/office/drawing/2014/main" id="{A8C494DF-A0B4-37D5-19A2-1F599651E2B4}"/>
              </a:ext>
            </a:extLst>
          </p:cNvPr>
          <p:cNvSpPr>
            <a:spLocks noGrp="1"/>
          </p:cNvSpPr>
          <p:nvPr>
            <p:ph type="body" sz="quarter" idx="13" hasCustomPrompt="1"/>
          </p:nvPr>
        </p:nvSpPr>
        <p:spPr>
          <a:xfrm>
            <a:off x="914400" y="2998907"/>
            <a:ext cx="10706100" cy="2944693"/>
          </a:xfrm>
        </p:spPr>
        <p:txBody>
          <a:bodyPr>
            <a:noAutofit/>
          </a:bodyPr>
          <a:lstStyle>
            <a:lvl1pPr>
              <a:lnSpc>
                <a:spcPct val="87000"/>
              </a:lnSpc>
              <a:spcAft>
                <a:spcPts val="0"/>
              </a:spcAft>
              <a:defRPr sz="8000">
                <a:solidFill>
                  <a:schemeClr val="bg1"/>
                </a:solidFill>
                <a:latin typeface="+mn-lt"/>
              </a:defRPr>
            </a:lvl1pPr>
            <a:lvl2pPr>
              <a:lnSpc>
                <a:spcPct val="87000"/>
              </a:lnSpc>
              <a:defRPr sz="8000">
                <a:latin typeface="+mn-lt"/>
              </a:defRPr>
            </a:lvl2pPr>
            <a:lvl3pPr>
              <a:lnSpc>
                <a:spcPct val="87000"/>
              </a:lnSpc>
              <a:defRPr sz="8000">
                <a:latin typeface="+mn-lt"/>
              </a:defRPr>
            </a:lvl3pPr>
            <a:lvl4pPr>
              <a:lnSpc>
                <a:spcPct val="87000"/>
              </a:lnSpc>
              <a:defRPr sz="8000">
                <a:latin typeface="+mn-lt"/>
              </a:defRPr>
            </a:lvl4pPr>
            <a:lvl5pPr>
              <a:lnSpc>
                <a:spcPct val="87000"/>
              </a:lnSpc>
              <a:defRPr sz="8000">
                <a:latin typeface="+mn-lt"/>
              </a:defRPr>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77E94D55-0429-2FBD-5043-3AEB4F53C096}"/>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85A15D8-285F-3752-BAA5-FC7F61AFA185}"/>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323794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Divider 2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6">
            <a:extLst>
              <a:ext uri="{FF2B5EF4-FFF2-40B4-BE49-F238E27FC236}">
                <a16:creationId xmlns:a16="http://schemas.microsoft.com/office/drawing/2014/main" id="{DFAF9DF0-6279-44DA-B6B6-457FDA58569D}"/>
              </a:ext>
            </a:extLst>
          </p:cNvPr>
          <p:cNvSpPr>
            <a:spLocks noGrp="1"/>
          </p:cNvSpPr>
          <p:nvPr>
            <p:ph type="body" sz="quarter" idx="12" hasCustomPrompt="1"/>
          </p:nvPr>
        </p:nvSpPr>
        <p:spPr>
          <a:xfrm>
            <a:off x="923636" y="1863836"/>
            <a:ext cx="6421438" cy="430887"/>
          </a:xfrm>
        </p:spPr>
        <p:txBody>
          <a:bodyPr anchor="b" anchorCtr="0">
            <a:spAutoFit/>
          </a:bodyPr>
          <a:lstStyle>
            <a:lvl1pPr marL="0" indent="0">
              <a:buNone/>
              <a:defRPr sz="31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r>
              <a:rPr lang="en-US" sz="2800" b="1">
                <a:latin typeface="Calibri"/>
                <a:ea typeface="MS PGothic"/>
                <a:cs typeface="Calibri"/>
              </a:rPr>
              <a:t>PORTFOLIO NAME OR TOPIC (UPPERCASE) </a:t>
            </a:r>
            <a:endParaRPr lang="en-US" sz="2800" b="1"/>
          </a:p>
        </p:txBody>
      </p:sp>
      <p:sp>
        <p:nvSpPr>
          <p:cNvPr id="6" name="Text Placeholder 5">
            <a:extLst>
              <a:ext uri="{FF2B5EF4-FFF2-40B4-BE49-F238E27FC236}">
                <a16:creationId xmlns:a16="http://schemas.microsoft.com/office/drawing/2014/main" id="{AEEAB721-67C7-929E-2787-C292EA59E880}"/>
              </a:ext>
            </a:extLst>
          </p:cNvPr>
          <p:cNvSpPr>
            <a:spLocks noGrp="1"/>
          </p:cNvSpPr>
          <p:nvPr>
            <p:ph type="body" sz="quarter" idx="14" hasCustomPrompt="1"/>
          </p:nvPr>
        </p:nvSpPr>
        <p:spPr>
          <a:xfrm>
            <a:off x="914400" y="2997038"/>
            <a:ext cx="10706100" cy="2933700"/>
          </a:xfrm>
        </p:spPr>
        <p:txBody>
          <a:bodyPr>
            <a:noAutofit/>
          </a:bodyPr>
          <a:lstStyle>
            <a:lvl1pPr>
              <a:lnSpc>
                <a:spcPct val="87000"/>
              </a:lnSpc>
              <a:spcAft>
                <a:spcPts val="0"/>
              </a:spcAft>
              <a:defRPr sz="8000"/>
            </a:lvl1pPr>
            <a:lvl2pPr>
              <a:lnSpc>
                <a:spcPct val="87000"/>
              </a:lnSpc>
              <a:defRPr sz="8000"/>
            </a:lvl2pPr>
            <a:lvl3pPr>
              <a:lnSpc>
                <a:spcPct val="87000"/>
              </a:lnSpc>
              <a:defRPr sz="8000"/>
            </a:lvl3pPr>
            <a:lvl4pPr>
              <a:lnSpc>
                <a:spcPct val="87000"/>
              </a:lnSpc>
              <a:defRPr sz="8000"/>
            </a:lvl4pPr>
            <a:lvl5pPr>
              <a:lnSpc>
                <a:spcPct val="87000"/>
              </a:lnSpc>
              <a:defRPr sz="8000"/>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03D34F32-2FE7-6AB3-00A2-CD47D556A1D8}"/>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FE3BAD9-08D2-D16D-6CCF-58F901468E37}"/>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941120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ne column,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0">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3">
            <a:extLst>
              <a:ext uri="{FF2B5EF4-FFF2-40B4-BE49-F238E27FC236}">
                <a16:creationId xmlns:a16="http://schemas.microsoft.com/office/drawing/2014/main" id="{127CB8F1-624E-D52E-48C2-CA0AB1531B24}"/>
              </a:ext>
            </a:extLst>
          </p:cNvPr>
          <p:cNvSpPr>
            <a:spLocks noGrp="1"/>
          </p:cNvSpPr>
          <p:nvPr>
            <p:ph type="body" sz="quarter" idx="11" hasCustomPrompt="1"/>
          </p:nvPr>
        </p:nvSpPr>
        <p:spPr>
          <a:xfrm>
            <a:off x="539839" y="1943100"/>
            <a:ext cx="11087100" cy="4533900"/>
          </a:xfrm>
        </p:spPr>
        <p:txBody>
          <a:bodyPr numCol="1" spcCol="457200"/>
          <a:lstStyle>
            <a:lvl1pPr marL="0" indent="0">
              <a:buFont typeface="Arial" panose="020B0604020202020204" pitchFamily="34" charset="0"/>
              <a:buNone/>
              <a:defRPr/>
            </a:lvl1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p>
          <a:p>
            <a:pPr lvl="0"/>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r>
              <a:rPr lang="en-US"/>
              <a:t> </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0"/>
            <a:endParaRPr lang="en-US"/>
          </a:p>
        </p:txBody>
      </p:sp>
      <p:sp>
        <p:nvSpPr>
          <p:cNvPr id="3" name="Rectangle 2">
            <a:extLst>
              <a:ext uri="{FF2B5EF4-FFF2-40B4-BE49-F238E27FC236}">
                <a16:creationId xmlns:a16="http://schemas.microsoft.com/office/drawing/2014/main" id="{703774A6-2584-077E-5582-7B203D5D8E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5" name="Footer Placeholder 3">
            <a:extLst>
              <a:ext uri="{FF2B5EF4-FFF2-40B4-BE49-F238E27FC236}">
                <a16:creationId xmlns:a16="http://schemas.microsoft.com/office/drawing/2014/main" id="{2EB891AC-4827-6418-0F65-ED4CE7015846}"/>
              </a:ext>
              <a:ext uri="{C183D7F6-B498-43B3-948B-1728B52AA6E4}">
                <adec:decorative xmlns:adec="http://schemas.microsoft.com/office/drawing/2017/decorative" val="1"/>
              </a:ext>
            </a:extLst>
          </p:cNvPr>
          <p:cNvSpPr txBox="1">
            <a:spLocks/>
          </p:cNvSpPr>
          <p:nvPr userDrawn="1"/>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2645032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D224C1-9DEC-D683-3E5C-1FD6D5A56700}"/>
              </a:ext>
            </a:extLst>
          </p:cNvPr>
          <p:cNvSpPr>
            <a:spLocks noGrp="1"/>
          </p:cNvSpPr>
          <p:nvPr>
            <p:ph type="title"/>
          </p:nvPr>
        </p:nvSpPr>
        <p:spPr>
          <a:xfrm>
            <a:off x="533400" y="472558"/>
            <a:ext cx="10667999" cy="697541"/>
          </a:xfrm>
          <a:prstGeom prst="rect">
            <a:avLst/>
          </a:prstGeom>
        </p:spPr>
        <p:txBody>
          <a:bodyPr vert="horz" lIns="0" tIns="0" rIns="0" bIns="0" rtlCol="0" anchor="ctr">
            <a:noAutofit/>
          </a:bodyPr>
          <a:lstStyle/>
          <a:p>
            <a:r>
              <a:rPr lang="en-US" sz="4800" b="1">
                <a:ea typeface="MS PGothic"/>
                <a:cs typeface="Calibri"/>
              </a:rPr>
              <a:t>Slide Heading</a:t>
            </a:r>
            <a:endParaRPr lang="en-US"/>
          </a:p>
        </p:txBody>
      </p:sp>
      <p:sp>
        <p:nvSpPr>
          <p:cNvPr id="3" name="Text Placeholder 2">
            <a:extLst>
              <a:ext uri="{FF2B5EF4-FFF2-40B4-BE49-F238E27FC236}">
                <a16:creationId xmlns:a16="http://schemas.microsoft.com/office/drawing/2014/main" id="{34D378F3-704B-D4AF-1244-49C915552012}"/>
              </a:ext>
            </a:extLst>
          </p:cNvPr>
          <p:cNvSpPr>
            <a:spLocks noGrp="1"/>
          </p:cNvSpPr>
          <p:nvPr>
            <p:ph type="body" idx="1"/>
          </p:nvPr>
        </p:nvSpPr>
        <p:spPr>
          <a:xfrm>
            <a:off x="533401" y="1943100"/>
            <a:ext cx="11087100" cy="4065001"/>
          </a:xfrm>
          <a:prstGeom prst="rect">
            <a:avLst/>
          </a:prstGeom>
        </p:spPr>
        <p:txBody>
          <a:bodyPr vert="horz" lIns="0" tIns="0" rIns="0" bIns="0" rtlCol="0">
            <a:noAutofit/>
          </a:bodyPr>
          <a:lstStyle/>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7"/>
            <a:endParaRPr lang="en-US"/>
          </a:p>
        </p:txBody>
      </p:sp>
      <p:sp>
        <p:nvSpPr>
          <p:cNvPr id="4" name="Footer Placeholder 3">
            <a:extLst>
              <a:ext uri="{FF2B5EF4-FFF2-40B4-BE49-F238E27FC236}">
                <a16:creationId xmlns:a16="http://schemas.microsoft.com/office/drawing/2014/main" id="{854F365F-DF38-B254-6D13-5098BA8F3581}"/>
              </a:ext>
            </a:extLst>
          </p:cNvPr>
          <p:cNvSpPr>
            <a:spLocks noGrp="1"/>
          </p:cNvSpPr>
          <p:nvPr>
            <p:ph type="ftr" sz="quarter" idx="3"/>
          </p:nvPr>
        </p:nvSpPr>
        <p:spPr>
          <a:xfrm>
            <a:off x="7505701" y="6356350"/>
            <a:ext cx="4114800" cy="365125"/>
          </a:xfrm>
          <a:prstGeom prst="rect">
            <a:avLst/>
          </a:prstGeom>
        </p:spPr>
        <p:txBody>
          <a:bodyPr vert="horz" lIns="91440" tIns="45720" rIns="91440" bIns="45720" rtlCol="0" anchor="ctr"/>
          <a:lstStyle>
            <a:lvl1pPr algn="ctr">
              <a:defRPr sz="1200">
                <a:solidFill>
                  <a:schemeClr val="tx1"/>
                </a:solidFill>
              </a:defRPr>
            </a:lvl1pPr>
          </a:lstStyle>
          <a:p>
            <a:pPr algn="r"/>
            <a:endParaRPr lang="en-US" dirty="0"/>
          </a:p>
        </p:txBody>
      </p:sp>
    </p:spTree>
    <p:extLst>
      <p:ext uri="{BB962C8B-B14F-4D97-AF65-F5344CB8AC3E}">
        <p14:creationId xmlns:p14="http://schemas.microsoft.com/office/powerpoint/2010/main" val="246538721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Lst>
  <p:hf hdr="0" ftr="0" dt="0"/>
  <p:txStyles>
    <p:title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9" orient="horz" pos="2160" userDrawn="1">
          <p15:clr>
            <a:srgbClr val="F26B43"/>
          </p15:clr>
        </p15:guide>
        <p15:guide id="20" pos="576" userDrawn="1">
          <p15:clr>
            <a:srgbClr val="F26B43"/>
          </p15:clr>
        </p15:guide>
        <p15:guide id="21" pos="336" userDrawn="1">
          <p15:clr>
            <a:srgbClr val="F26B43"/>
          </p15:clr>
        </p15:guide>
        <p15:guide id="22" pos="3840" userDrawn="1">
          <p15:clr>
            <a:srgbClr val="F26B43"/>
          </p15:clr>
        </p15:guide>
        <p15:guide id="23" orient="horz" pos="1224" userDrawn="1">
          <p15:clr>
            <a:srgbClr val="F26B43"/>
          </p15:clr>
        </p15:guide>
        <p15:guide id="24" orient="horz" pos="624" userDrawn="1">
          <p15:clr>
            <a:srgbClr val="F26B43"/>
          </p15:clr>
        </p15:guide>
        <p15:guide id="25" pos="7488" userDrawn="1">
          <p15:clr>
            <a:srgbClr val="F26B43"/>
          </p15:clr>
        </p15:guide>
        <p15:guide id="26" orient="horz" pos="168" userDrawn="1">
          <p15:clr>
            <a:srgbClr val="F26B43"/>
          </p15:clr>
        </p15:guide>
        <p15:guide id="27" pos="768" userDrawn="1">
          <p15:clr>
            <a:srgbClr val="F26B43"/>
          </p15:clr>
        </p15:guide>
        <p15:guide id="28" pos="7320" userDrawn="1">
          <p15:clr>
            <a:srgbClr val="F26B43"/>
          </p15:clr>
        </p15:guide>
        <p15:guide id="29" pos="7104" userDrawn="1">
          <p15:clr>
            <a:srgbClr val="F26B43"/>
          </p15:clr>
        </p15:guide>
        <p15:guide id="30" orient="horz" pos="744" userDrawn="1">
          <p15:clr>
            <a:srgbClr val="F26B43"/>
          </p15:clr>
        </p15:guide>
        <p15:guide id="31" orient="horz" pos="3744" userDrawn="1">
          <p15:clr>
            <a:srgbClr val="F26B43"/>
          </p15:clr>
        </p15:guide>
        <p15:guide id="32" pos="3696" userDrawn="1">
          <p15:clr>
            <a:srgbClr val="F26B43"/>
          </p15:clr>
        </p15:guide>
        <p15:guide id="33" pos="3984" userDrawn="1">
          <p15:clr>
            <a:srgbClr val="F26B43"/>
          </p15:clr>
        </p15:guide>
        <p15:guide id="34" orient="horz" pos="4080" userDrawn="1">
          <p15:clr>
            <a:srgbClr val="F26B43"/>
          </p15:clr>
        </p15:guide>
        <p15:guide id="35" orient="horz" pos="9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D224C1-9DEC-D683-3E5C-1FD6D5A56700}"/>
              </a:ext>
            </a:extLst>
          </p:cNvPr>
          <p:cNvSpPr>
            <a:spLocks noGrp="1"/>
          </p:cNvSpPr>
          <p:nvPr>
            <p:ph type="title"/>
          </p:nvPr>
        </p:nvSpPr>
        <p:spPr>
          <a:xfrm>
            <a:off x="533400" y="472558"/>
            <a:ext cx="10667999" cy="697541"/>
          </a:xfrm>
          <a:prstGeom prst="rect">
            <a:avLst/>
          </a:prstGeom>
        </p:spPr>
        <p:txBody>
          <a:bodyPr vert="horz" lIns="0" tIns="0" rIns="0" bIns="0" rtlCol="0" anchor="ctr">
            <a:noAutofit/>
          </a:bodyPr>
          <a:lstStyle/>
          <a:p>
            <a:r>
              <a:rPr lang="en-US" sz="4800" b="1">
                <a:ea typeface="MS PGothic"/>
                <a:cs typeface="Calibri"/>
              </a:rPr>
              <a:t>Slide Heading</a:t>
            </a:r>
            <a:endParaRPr lang="en-US"/>
          </a:p>
        </p:txBody>
      </p:sp>
      <p:sp>
        <p:nvSpPr>
          <p:cNvPr id="3" name="Text Placeholder 2">
            <a:extLst>
              <a:ext uri="{FF2B5EF4-FFF2-40B4-BE49-F238E27FC236}">
                <a16:creationId xmlns:a16="http://schemas.microsoft.com/office/drawing/2014/main" id="{34D378F3-704B-D4AF-1244-49C915552012}"/>
              </a:ext>
            </a:extLst>
          </p:cNvPr>
          <p:cNvSpPr>
            <a:spLocks noGrp="1"/>
          </p:cNvSpPr>
          <p:nvPr>
            <p:ph type="body" idx="1"/>
          </p:nvPr>
        </p:nvSpPr>
        <p:spPr>
          <a:xfrm>
            <a:off x="533401" y="1943100"/>
            <a:ext cx="11087100" cy="4065001"/>
          </a:xfrm>
          <a:prstGeom prst="rect">
            <a:avLst/>
          </a:prstGeom>
        </p:spPr>
        <p:txBody>
          <a:bodyPr vert="horz" lIns="0" tIns="0" rIns="0" bIns="0" rtlCol="0">
            <a:noAutofit/>
          </a:bodyPr>
          <a:lstStyle/>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7"/>
            <a:endParaRPr lang="en-US"/>
          </a:p>
        </p:txBody>
      </p:sp>
      <p:sp>
        <p:nvSpPr>
          <p:cNvPr id="4" name="Footer Placeholder 3">
            <a:extLst>
              <a:ext uri="{FF2B5EF4-FFF2-40B4-BE49-F238E27FC236}">
                <a16:creationId xmlns:a16="http://schemas.microsoft.com/office/drawing/2014/main" id="{854F365F-DF38-B254-6D13-5098BA8F3581}"/>
              </a:ext>
            </a:extLst>
          </p:cNvPr>
          <p:cNvSpPr>
            <a:spLocks noGrp="1"/>
          </p:cNvSpPr>
          <p:nvPr>
            <p:ph type="ftr" sz="quarter" idx="3"/>
          </p:nvPr>
        </p:nvSpPr>
        <p:spPr>
          <a:xfrm>
            <a:off x="7505701" y="6356350"/>
            <a:ext cx="4114800" cy="365125"/>
          </a:xfrm>
          <a:prstGeom prst="rect">
            <a:avLst/>
          </a:prstGeom>
        </p:spPr>
        <p:txBody>
          <a:bodyPr vert="horz" lIns="91440" tIns="45720" rIns="91440" bIns="45720" rtlCol="0" anchor="ctr"/>
          <a:lstStyle>
            <a:lvl1pPr algn="ctr">
              <a:defRPr sz="120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E6C4C4-F8D2-3E45-812B-28EE593B4815}"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7300757"/>
      </p:ext>
    </p:extLst>
  </p:cSld>
  <p:clrMap bg1="lt1" tx1="dk1" bg2="lt2" tx2="dk2" accent1="accent1" accent2="accent2" accent3="accent3" accent4="accent4" accent5="accent5" accent6="accent6" hlink="hlink" folHlink="folHlink"/>
  <p:sldLayoutIdLst>
    <p:sldLayoutId id="2147483731" r:id="rId1"/>
    <p:sldLayoutId id="2147483732" r:id="rId2"/>
  </p:sldLayoutIdLst>
  <p:hf hdr="0" dt="0"/>
  <p:txStyles>
    <p:title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9" orient="horz" pos="2160">
          <p15:clr>
            <a:srgbClr val="F26B43"/>
          </p15:clr>
        </p15:guide>
        <p15:guide id="20" pos="576">
          <p15:clr>
            <a:srgbClr val="F26B43"/>
          </p15:clr>
        </p15:guide>
        <p15:guide id="21" pos="336">
          <p15:clr>
            <a:srgbClr val="F26B43"/>
          </p15:clr>
        </p15:guide>
        <p15:guide id="22" pos="3840">
          <p15:clr>
            <a:srgbClr val="F26B43"/>
          </p15:clr>
        </p15:guide>
        <p15:guide id="23" orient="horz" pos="1224">
          <p15:clr>
            <a:srgbClr val="F26B43"/>
          </p15:clr>
        </p15:guide>
        <p15:guide id="24" orient="horz" pos="624">
          <p15:clr>
            <a:srgbClr val="F26B43"/>
          </p15:clr>
        </p15:guide>
        <p15:guide id="25" pos="7488">
          <p15:clr>
            <a:srgbClr val="F26B43"/>
          </p15:clr>
        </p15:guide>
        <p15:guide id="26" orient="horz" pos="168">
          <p15:clr>
            <a:srgbClr val="F26B43"/>
          </p15:clr>
        </p15:guide>
        <p15:guide id="27" pos="768">
          <p15:clr>
            <a:srgbClr val="F26B43"/>
          </p15:clr>
        </p15:guide>
        <p15:guide id="28" pos="7320">
          <p15:clr>
            <a:srgbClr val="F26B43"/>
          </p15:clr>
        </p15:guide>
        <p15:guide id="29" pos="7104">
          <p15:clr>
            <a:srgbClr val="F26B43"/>
          </p15:clr>
        </p15:guide>
        <p15:guide id="30" orient="horz" pos="744">
          <p15:clr>
            <a:srgbClr val="F26B43"/>
          </p15:clr>
        </p15:guide>
        <p15:guide id="31" orient="horz" pos="3744">
          <p15:clr>
            <a:srgbClr val="F26B43"/>
          </p15:clr>
        </p15:guide>
        <p15:guide id="32" pos="3696">
          <p15:clr>
            <a:srgbClr val="F26B43"/>
          </p15:clr>
        </p15:guide>
        <p15:guide id="33" pos="3984">
          <p15:clr>
            <a:srgbClr val="F26B43"/>
          </p15:clr>
        </p15:guide>
        <p15:guide id="34" orient="horz" pos="4080">
          <p15:clr>
            <a:srgbClr val="F26B43"/>
          </p15:clr>
        </p15:guide>
        <p15:guide id="35" orient="horz" pos="91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hyperlink" Target="https://quorum.hqontario.ca/en/Home/Posts?tags=quality+standards+adoption"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hyperlink" Target="https://quorum.hqontario.ca/en/" TargetMode="Externa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hyperlink" Target="https://www.nice.org.uk/guidance/ng88/resources/heavy-menstrual-bleeding-assessment-and-management-pdf-183770141254" TargetMode="External"/><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hyperlink" Target="http://www.hqontario.ca/evidence-to-improve-care/quality-standards/view-all-quality-standards/heavy-menstrual-bleeding" TargetMode="External"/><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9A3B049-3C13-A977-073D-E6E5B1D249D2}"/>
              </a:ext>
            </a:extLst>
          </p:cNvPr>
          <p:cNvSpPr>
            <a:spLocks noGrp="1"/>
          </p:cNvSpPr>
          <p:nvPr>
            <p:ph type="title" idx="4294967295"/>
          </p:nvPr>
        </p:nvSpPr>
        <p:spPr>
          <a:xfrm>
            <a:off x="712788" y="2693988"/>
            <a:ext cx="5843587" cy="568325"/>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88000"/>
              </a:lnSpc>
              <a:spcBef>
                <a:spcPts val="0"/>
              </a:spcBef>
              <a:spcAft>
                <a:spcPts val="0"/>
              </a:spcAft>
              <a:buClr>
                <a:schemeClr val="tx2"/>
              </a:buClr>
              <a:buSzTx/>
              <a:buFont typeface="Arial" panose="020B0604020202020204" pitchFamily="34" charset="0"/>
              <a:buNone/>
              <a:tabLst/>
              <a:defRPr/>
            </a:pPr>
            <a:r>
              <a:rPr kumimoji="0" lang="en-US" sz="4200" b="1" i="0" u="none" strike="noStrike" kern="1200" cap="none" spc="0" normalizeH="0" baseline="0" noProof="0" dirty="0">
                <a:ln>
                  <a:noFill/>
                </a:ln>
                <a:solidFill>
                  <a:schemeClr val="tx1"/>
                </a:solidFill>
                <a:effectLst/>
                <a:uLnTx/>
                <a:uFillTx/>
                <a:latin typeface="+mn-lt"/>
                <a:ea typeface="+mn-ea"/>
                <a:cs typeface="+mn-cs"/>
              </a:rPr>
              <a:t>Heavy Menstrual Bleeding</a:t>
            </a:r>
          </a:p>
        </p:txBody>
      </p:sp>
      <p:sp>
        <p:nvSpPr>
          <p:cNvPr id="2" name="Text Placeholder 1">
            <a:extLst>
              <a:ext uri="{FF2B5EF4-FFF2-40B4-BE49-F238E27FC236}">
                <a16:creationId xmlns:a16="http://schemas.microsoft.com/office/drawing/2014/main" id="{19A068EC-1729-176F-DCD9-CB27FD380BE4}"/>
              </a:ext>
            </a:extLst>
          </p:cNvPr>
          <p:cNvSpPr>
            <a:spLocks noGrp="1"/>
          </p:cNvSpPr>
          <p:nvPr>
            <p:ph type="body" sz="quarter" idx="14"/>
          </p:nvPr>
        </p:nvSpPr>
        <p:spPr>
          <a:xfrm>
            <a:off x="712100" y="3672121"/>
            <a:ext cx="5844209" cy="923330"/>
          </a:xfrm>
        </p:spPr>
        <p:txBody>
          <a:bodyPr/>
          <a:lstStyle/>
          <a:p>
            <a:r>
              <a:rPr lang="en-US" dirty="0"/>
              <a:t>Guiding evidence-based care for </a:t>
            </a:r>
            <a:br>
              <a:rPr lang="en-US" dirty="0"/>
            </a:br>
            <a:r>
              <a:rPr lang="en-US" dirty="0"/>
              <a:t>people in Ontario</a:t>
            </a:r>
          </a:p>
        </p:txBody>
      </p:sp>
      <p:grpSp>
        <p:nvGrpSpPr>
          <p:cNvPr id="7" name="Group 6">
            <a:extLst>
              <a:ext uri="{FF2B5EF4-FFF2-40B4-BE49-F238E27FC236}">
                <a16:creationId xmlns:a16="http://schemas.microsoft.com/office/drawing/2014/main" id="{942C4465-C849-FC61-731B-E14C73CAB75A}"/>
              </a:ext>
              <a:ext uri="{C183D7F6-B498-43B3-948B-1728B52AA6E4}">
                <adec:decorative xmlns:adec="http://schemas.microsoft.com/office/drawing/2017/decorative" val="1"/>
              </a:ext>
            </a:extLst>
          </p:cNvPr>
          <p:cNvGrpSpPr/>
          <p:nvPr/>
        </p:nvGrpSpPr>
        <p:grpSpPr>
          <a:xfrm>
            <a:off x="608861" y="1355304"/>
            <a:ext cx="2557418" cy="697140"/>
            <a:chOff x="554492" y="1014184"/>
            <a:chExt cx="2557418" cy="697140"/>
          </a:xfrm>
        </p:grpSpPr>
        <p:sp>
          <p:nvSpPr>
            <p:cNvPr id="5" name="Rectangle 2">
              <a:extLst>
                <a:ext uri="{FF2B5EF4-FFF2-40B4-BE49-F238E27FC236}">
                  <a16:creationId xmlns:a16="http://schemas.microsoft.com/office/drawing/2014/main" id="{6B8BFAA6-228A-2DC6-61FB-12C62F6BEB37}"/>
                </a:ext>
              </a:extLst>
            </p:cNvPr>
            <p:cNvSpPr txBox="1">
              <a:spLocks noChangeArrowheads="1"/>
            </p:cNvSpPr>
            <p:nvPr/>
          </p:nvSpPr>
          <p:spPr bwMode="auto">
            <a:xfrm>
              <a:off x="554492" y="1014184"/>
              <a:ext cx="2557418" cy="697140"/>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spcBef>
                  <a:spcPct val="0"/>
                </a:spcBef>
                <a:spcAft>
                  <a:spcPct val="0"/>
                </a:spcAft>
                <a:defRPr sz="1400" b="1" i="0" u="sng">
                  <a:solidFill>
                    <a:schemeClr val="tx1"/>
                  </a:solidFill>
                  <a:latin typeface="Arial" panose="020B0604020202020204" pitchFamily="34" charset="0"/>
                  <a:ea typeface="MS PGothic" panose="020B0600070205080204" pitchFamily="34" charset="-128"/>
                  <a:cs typeface="Calibri" panose="020F0502020204030204" pitchFamily="34" charset="0"/>
                </a:defRPr>
              </a:lvl1pPr>
              <a:lvl2pPr marL="742950" indent="-28575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2pPr>
              <a:lvl3pPr marL="11430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3pPr>
              <a:lvl4pPr marL="16002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4pPr>
              <a:lvl5pPr marL="20574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5pPr>
              <a:lvl6pPr marL="25146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6pPr>
              <a:lvl7pPr marL="29718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7pPr>
              <a:lvl8pPr marL="34290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8pPr>
              <a:lvl9pPr marL="38862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9pPr>
            </a:lstStyle>
            <a:p>
              <a:pPr defTabSz="457200">
                <a:lnSpc>
                  <a:spcPts val="4309"/>
                </a:lnSpc>
                <a:defRPr/>
              </a:pPr>
              <a:r>
                <a:rPr lang="en-US" sz="2000" u="none" kern="1200" dirty="0">
                  <a:latin typeface="Calibri" panose="020F0502020204030204" pitchFamily="34" charset="0"/>
                  <a:ea typeface="Helvetica Neue Light" panose="02000403000000020004" pitchFamily="2" charset="0"/>
                </a:rPr>
                <a:t>QUALITY STANDARDS</a:t>
              </a:r>
            </a:p>
          </p:txBody>
        </p:sp>
        <p:cxnSp>
          <p:nvCxnSpPr>
            <p:cNvPr id="6" name="Straight Connector 5">
              <a:extLst>
                <a:ext uri="{FF2B5EF4-FFF2-40B4-BE49-F238E27FC236}">
                  <a16:creationId xmlns:a16="http://schemas.microsoft.com/office/drawing/2014/main" id="{67165FD0-D4AE-565F-53A6-3761FA828CA4}"/>
                </a:ext>
                <a:ext uri="{C183D7F6-B498-43B3-948B-1728B52AA6E4}">
                  <adec:decorative xmlns:adec="http://schemas.microsoft.com/office/drawing/2017/decorative" val="1"/>
                </a:ext>
              </a:extLst>
            </p:cNvPr>
            <p:cNvCxnSpPr>
              <a:cxnSpLocks/>
            </p:cNvCxnSpPr>
            <p:nvPr/>
          </p:nvCxnSpPr>
          <p:spPr>
            <a:xfrm>
              <a:off x="660481" y="1646745"/>
              <a:ext cx="617645" cy="0"/>
            </a:xfrm>
            <a:prstGeom prst="line">
              <a:avLst/>
            </a:prstGeom>
            <a:ln w="76200">
              <a:solidFill>
                <a:srgbClr val="FCAF17"/>
              </a:solidFill>
            </a:ln>
          </p:spPr>
          <p:style>
            <a:lnRef idx="1">
              <a:schemeClr val="accent4"/>
            </a:lnRef>
            <a:fillRef idx="0">
              <a:schemeClr val="accent4"/>
            </a:fillRef>
            <a:effectRef idx="0">
              <a:schemeClr val="accent4"/>
            </a:effectRef>
            <a:fontRef idx="minor">
              <a:schemeClr val="tx1"/>
            </a:fontRef>
          </p:style>
        </p:cxnSp>
      </p:grpSp>
    </p:spTree>
    <p:extLst>
      <p:ext uri="{BB962C8B-B14F-4D97-AF65-F5344CB8AC3E}">
        <p14:creationId xmlns:p14="http://schemas.microsoft.com/office/powerpoint/2010/main" val="925506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sz="3600" dirty="0"/>
              <a:t>How the health care system can support implementation</a:t>
            </a:r>
          </a:p>
        </p:txBody>
      </p:sp>
      <p:sp>
        <p:nvSpPr>
          <p:cNvPr id="28" name="Text Placeholder 27">
            <a:extLst>
              <a:ext uri="{FF2B5EF4-FFF2-40B4-BE49-F238E27FC236}">
                <a16:creationId xmlns:a16="http://schemas.microsoft.com/office/drawing/2014/main" id="{B3A1D469-A7F2-D8F7-44B7-D8A645635D39}"/>
              </a:ext>
            </a:extLst>
          </p:cNvPr>
          <p:cNvSpPr>
            <a:spLocks noGrp="1"/>
          </p:cNvSpPr>
          <p:nvPr>
            <p:ph type="body" sz="quarter" idx="10"/>
          </p:nvPr>
        </p:nvSpPr>
        <p:spPr/>
        <p:txBody>
          <a:bodyPr/>
          <a:lstStyle/>
          <a:p>
            <a:r>
              <a:rPr lang="en-US" b="1" dirty="0"/>
              <a:t>Quality standards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US" sz="3000" dirty="0"/>
              <a:t>Implementing quality standards can be challenging owing to </a:t>
            </a:r>
            <a:br>
              <a:rPr lang="en-US" sz="3000" dirty="0"/>
            </a:br>
            <a:r>
              <a:rPr lang="en-US" sz="3000" dirty="0"/>
              <a:t>system-level barriers or gaps, many of which have been identified throughout the development of this standard</a:t>
            </a:r>
          </a:p>
          <a:p>
            <a:pPr marL="342900" indent="-342900">
              <a:buFont typeface="Arial" panose="020B0604020202020204" pitchFamily="34" charset="0"/>
              <a:buChar char="•"/>
            </a:pPr>
            <a:r>
              <a:rPr lang="en-US" sz="3000" dirty="0"/>
              <a:t>Ontario Health will work with and support other provincial partners, including the Ministry of Health, to bridge system-level gaps to support the implementation of quality standards</a:t>
            </a:r>
          </a:p>
        </p:txBody>
      </p:sp>
      <p:sp>
        <p:nvSpPr>
          <p:cNvPr id="2" name="Footer Placeholder 3">
            <a:extLst>
              <a:ext uri="{FF2B5EF4-FFF2-40B4-BE49-F238E27FC236}">
                <a16:creationId xmlns:a16="http://schemas.microsoft.com/office/drawing/2014/main" id="{6B27B711-7390-1392-A5E2-166FD149F1A4}"/>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10</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284031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dirty="0"/>
              <a:t>Implementation tools</a:t>
            </a:r>
          </a:p>
        </p:txBody>
      </p:sp>
      <p:sp>
        <p:nvSpPr>
          <p:cNvPr id="8" name="Text Placeholder 7">
            <a:extLst>
              <a:ext uri="{FF2B5EF4-FFF2-40B4-BE49-F238E27FC236}">
                <a16:creationId xmlns:a16="http://schemas.microsoft.com/office/drawing/2014/main" id="{CB443B1F-5AB2-361B-2E56-2B5D78C89B30}"/>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dirty="0"/>
              <a:t>Quality standards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en-US" dirty="0"/>
              <a:t>The </a:t>
            </a:r>
            <a:r>
              <a:rPr lang="en-US" b="1" i="1" dirty="0"/>
              <a:t>Getting Started Guide</a:t>
            </a:r>
            <a:r>
              <a:rPr lang="en-US" dirty="0"/>
              <a:t>:</a:t>
            </a:r>
          </a:p>
          <a:p>
            <a:pPr marL="342900" indent="-342900">
              <a:buFont typeface="Arial" panose="020B0604020202020204" pitchFamily="34" charset="0"/>
              <a:buChar char="•"/>
            </a:pPr>
            <a:r>
              <a:rPr lang="en-US" dirty="0"/>
              <a:t>Outlines the process for using the quality standard as a resource to deliver </a:t>
            </a:r>
            <a:br>
              <a:rPr lang="en-US" dirty="0"/>
            </a:br>
            <a:r>
              <a:rPr lang="en-US" dirty="0"/>
              <a:t>high-quality care</a:t>
            </a:r>
          </a:p>
          <a:p>
            <a:pPr marL="342900" indent="-342900">
              <a:buFont typeface="Arial" panose="020B0604020202020204" pitchFamily="34" charset="0"/>
              <a:buChar char="•"/>
            </a:pPr>
            <a:r>
              <a:rPr lang="en-US" dirty="0"/>
              <a:t>Contains evidence-based approaches, as well as useful tools and templates for implementing change ideas at the </a:t>
            </a:r>
            <a:br>
              <a:rPr lang="en-US" dirty="0"/>
            </a:br>
            <a:r>
              <a:rPr lang="en-US" dirty="0"/>
              <a:t>practice level</a:t>
            </a:r>
          </a:p>
        </p:txBody>
      </p:sp>
      <p:pic>
        <p:nvPicPr>
          <p:cNvPr id="6" name="Picture Placeholder 5" descr="Cover of the Getting Started Guide">
            <a:extLst>
              <a:ext uri="{FF2B5EF4-FFF2-40B4-BE49-F238E27FC236}">
                <a16:creationId xmlns:a16="http://schemas.microsoft.com/office/drawing/2014/main" id="{45C28FB9-DFF1-3B30-A652-2A444EE721D3}"/>
              </a:ext>
            </a:extLst>
          </p:cNvPr>
          <p:cNvPicPr>
            <a:picLocks noGrp="1" noChangeAspect="1"/>
          </p:cNvPicPr>
          <p:nvPr>
            <p:ph type="pic" sz="quarter" idx="11"/>
          </p:nvPr>
        </p:nvPicPr>
        <p:blipFill rotWithShape="1">
          <a:blip r:embed="rId3"/>
          <a:srcRect l="136" r="54"/>
          <a:stretch/>
        </p:blipFill>
        <p:spPr>
          <a:xfrm>
            <a:off x="6591298" y="1543049"/>
            <a:ext cx="5029201" cy="3771901"/>
          </a:xfrm>
          <a:effectLst>
            <a:outerShdw blurRad="50800" dist="38100" dir="2700000" algn="tl" rotWithShape="0">
              <a:prstClr val="black">
                <a:alpha val="40000"/>
              </a:prstClr>
            </a:outerShdw>
          </a:effectLst>
        </p:spPr>
      </p:pic>
      <p:sp>
        <p:nvSpPr>
          <p:cNvPr id="3" name="Footer Placeholder 3">
            <a:extLst>
              <a:ext uri="{FF2B5EF4-FFF2-40B4-BE49-F238E27FC236}">
                <a16:creationId xmlns:a16="http://schemas.microsoft.com/office/drawing/2014/main" id="{8B650B27-1BB9-D632-2A29-BF1023E174A3}"/>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11</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2224059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443B1F-5AB2-361B-2E56-2B5D78C89B30}"/>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dirty="0"/>
              <a:t>Quality standard adoption tools</a:t>
            </a:r>
          </a:p>
        </p:txBody>
      </p:sp>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dirty="0"/>
              <a:t>Quorum</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en-US" b="1" dirty="0"/>
              <a:t>Quorum</a:t>
            </a:r>
            <a:r>
              <a:rPr lang="en-US" dirty="0"/>
              <a:t> is an online community dedicated to improving the quality of health care in Ontario. </a:t>
            </a:r>
            <a:br>
              <a:rPr lang="en-US" dirty="0"/>
            </a:br>
            <a:endParaRPr lang="en-US" dirty="0"/>
          </a:p>
          <a:p>
            <a:r>
              <a:rPr lang="en-US" dirty="0"/>
              <a:t>The </a:t>
            </a:r>
            <a:r>
              <a:rPr lang="en-US" dirty="0">
                <a:hlinkClick r:id="rId3"/>
              </a:rPr>
              <a:t>Quality Standards Adoption Series </a:t>
            </a:r>
            <a:r>
              <a:rPr lang="en-US" dirty="0"/>
              <a:t>highlights efforts in the field to implement changes and close gaps in care related to quality standard topics. </a:t>
            </a:r>
          </a:p>
        </p:txBody>
      </p:sp>
      <p:pic>
        <p:nvPicPr>
          <p:cNvPr id="4" name="Picture Placeholder 3" descr="A laptop displaying the Quorum website">
            <a:extLst>
              <a:ext uri="{FF2B5EF4-FFF2-40B4-BE49-F238E27FC236}">
                <a16:creationId xmlns:a16="http://schemas.microsoft.com/office/drawing/2014/main" id="{0F2F2847-2521-3FB2-E5CD-C71889052DA2}"/>
              </a:ext>
            </a:extLst>
          </p:cNvPr>
          <p:cNvPicPr>
            <a:picLocks noGrp="1" noChangeAspect="1"/>
          </p:cNvPicPr>
          <p:nvPr>
            <p:ph type="pic" sz="quarter" idx="11"/>
          </p:nvPr>
        </p:nvPicPr>
        <p:blipFill rotWithShape="1">
          <a:blip r:embed="rId4"/>
          <a:srcRect l="374" r="3"/>
          <a:stretch/>
        </p:blipFill>
        <p:spPr>
          <a:xfrm>
            <a:off x="6324603" y="1650673"/>
            <a:ext cx="5433556" cy="3556654"/>
          </a:xfrm>
        </p:spPr>
      </p:pic>
      <p:sp>
        <p:nvSpPr>
          <p:cNvPr id="5" name="Text Placeholder 2">
            <a:extLst>
              <a:ext uri="{FF2B5EF4-FFF2-40B4-BE49-F238E27FC236}">
                <a16:creationId xmlns:a16="http://schemas.microsoft.com/office/drawing/2014/main" id="{6AA11D48-10C0-8CB2-2C42-8A3829E9FB9E}"/>
              </a:ext>
            </a:extLst>
          </p:cNvPr>
          <p:cNvSpPr txBox="1">
            <a:spLocks/>
          </p:cNvSpPr>
          <p:nvPr/>
        </p:nvSpPr>
        <p:spPr>
          <a:xfrm>
            <a:off x="323849" y="6441420"/>
            <a:ext cx="11087100" cy="184666"/>
          </a:xfrm>
          <a:prstGeom prst="rect">
            <a:avLst/>
          </a:prstGeom>
        </p:spPr>
        <p:txBody>
          <a:bodyPr vert="horz"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b="0" dirty="0">
                <a:solidFill>
                  <a:srgbClr val="047BC1"/>
                </a:solidFill>
                <a:latin typeface="Calibri" panose="020F0502020204030204" pitchFamily="34" charset="0"/>
                <a:cs typeface="Calibri" panose="020F0502020204030204" pitchFamily="34" charset="0"/>
                <a:hlinkClick r:id="rId5"/>
              </a:rPr>
              <a:t>quorum.hqontario.ca</a:t>
            </a:r>
            <a:endParaRPr lang="en-CA" b="0" u="none" dirty="0">
              <a:solidFill>
                <a:srgbClr val="047BC1"/>
              </a:solidFill>
              <a:latin typeface="Calibri" panose="020F0502020204030204" pitchFamily="34" charset="0"/>
              <a:cs typeface="Calibri" panose="020F0502020204030204" pitchFamily="34" charset="0"/>
            </a:endParaRPr>
          </a:p>
        </p:txBody>
      </p:sp>
      <p:sp>
        <p:nvSpPr>
          <p:cNvPr id="2" name="Footer Placeholder 3">
            <a:extLst>
              <a:ext uri="{FF2B5EF4-FFF2-40B4-BE49-F238E27FC236}">
                <a16:creationId xmlns:a16="http://schemas.microsoft.com/office/drawing/2014/main" id="{50568E73-66BC-4779-A80A-5ABF4956F8AC}"/>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12</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2499699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dirty="0"/>
              <a:t>Measurement guide</a:t>
            </a:r>
          </a:p>
        </p:txBody>
      </p:sp>
      <p:sp>
        <p:nvSpPr>
          <p:cNvPr id="8" name="Text Placeholder 7">
            <a:extLst>
              <a:ext uri="{FF2B5EF4-FFF2-40B4-BE49-F238E27FC236}">
                <a16:creationId xmlns:a16="http://schemas.microsoft.com/office/drawing/2014/main" id="{CB443B1F-5AB2-361B-2E56-2B5D78C89B30}"/>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dirty="0"/>
              <a:t>Quality standards</a:t>
            </a:r>
          </a:p>
        </p:txBody>
      </p:sp>
      <p:sp>
        <p:nvSpPr>
          <p:cNvPr id="4" name="Text Placeholder 11">
            <a:extLst>
              <a:ext uri="{FF2B5EF4-FFF2-40B4-BE49-F238E27FC236}">
                <a16:creationId xmlns:a16="http://schemas.microsoft.com/office/drawing/2014/main" id="{CDE00ECE-660D-0785-D160-912CD8093ECA}"/>
              </a:ext>
            </a:extLst>
          </p:cNvPr>
          <p:cNvSpPr>
            <a:spLocks noGrp="1"/>
          </p:cNvSpPr>
          <p:nvPr>
            <p:ph type="body" sz="quarter" idx="13"/>
          </p:nvPr>
        </p:nvSpPr>
        <p:spPr>
          <a:xfrm>
            <a:off x="533400" y="1943100"/>
            <a:ext cx="5333999" cy="4533900"/>
          </a:xfrm>
        </p:spPr>
        <p:txBody>
          <a:bodyPr/>
          <a:lstStyle/>
          <a:p>
            <a:r>
              <a:rPr lang="en-US" sz="2400" dirty="0"/>
              <a:t>The </a:t>
            </a:r>
            <a:r>
              <a:rPr lang="en-US" sz="2400" b="1" dirty="0"/>
              <a:t>measurement guide </a:t>
            </a:r>
            <a:r>
              <a:rPr lang="en-US" sz="2400" dirty="0"/>
              <a:t>describes:</a:t>
            </a:r>
          </a:p>
          <a:p>
            <a:pPr marL="342900" indent="-342900">
              <a:buFont typeface="Arial" panose="020B0604020202020204" pitchFamily="34" charset="0"/>
              <a:buChar char="•"/>
            </a:pPr>
            <a:r>
              <a:rPr lang="en-US" sz="2400" dirty="0"/>
              <a:t>The measurement principles behind </a:t>
            </a:r>
            <a:br>
              <a:rPr lang="en-US" sz="2400" dirty="0"/>
            </a:br>
            <a:r>
              <a:rPr lang="en-US" sz="2400" dirty="0"/>
              <a:t>the quality indicators included in </a:t>
            </a:r>
            <a:br>
              <a:rPr lang="en-US" sz="2400" dirty="0"/>
            </a:br>
            <a:r>
              <a:rPr lang="en-US" sz="2400" dirty="0"/>
              <a:t>quality standards</a:t>
            </a:r>
          </a:p>
          <a:p>
            <a:pPr marL="342900" indent="-342900">
              <a:buFont typeface="Arial" panose="020B0604020202020204" pitchFamily="34" charset="0"/>
              <a:buChar char="•"/>
            </a:pPr>
            <a:r>
              <a:rPr lang="en-US" sz="2400" dirty="0"/>
              <a:t>The types of indicators included in quality standards</a:t>
            </a:r>
          </a:p>
          <a:p>
            <a:pPr marL="342900" indent="-342900">
              <a:buFont typeface="Arial" panose="020B0604020202020204" pitchFamily="34" charset="0"/>
              <a:buChar char="•"/>
            </a:pPr>
            <a:r>
              <a:rPr lang="en-US" sz="2400" dirty="0"/>
              <a:t>How local and provincial data are collected and measured </a:t>
            </a:r>
          </a:p>
        </p:txBody>
      </p:sp>
      <p:pic>
        <p:nvPicPr>
          <p:cNvPr id="9" name="Picture Placeholder 8" descr="Cover of the measurement guide">
            <a:extLst>
              <a:ext uri="{FF2B5EF4-FFF2-40B4-BE49-F238E27FC236}">
                <a16:creationId xmlns:a16="http://schemas.microsoft.com/office/drawing/2014/main" id="{A166E758-34A4-FDA0-5F55-E211C00BE2AC}"/>
              </a:ext>
            </a:extLst>
          </p:cNvPr>
          <p:cNvPicPr>
            <a:picLocks noGrp="1" noChangeAspect="1"/>
          </p:cNvPicPr>
          <p:nvPr>
            <p:ph type="pic" sz="quarter" idx="11"/>
          </p:nvPr>
        </p:nvPicPr>
        <p:blipFill>
          <a:blip r:embed="rId3"/>
          <a:srcRect l="826" r="826"/>
          <a:stretch/>
        </p:blipFill>
        <p:spPr>
          <a:xfrm>
            <a:off x="7505701" y="1262385"/>
            <a:ext cx="3296099" cy="4340446"/>
          </a:xfrm>
          <a:effectLst>
            <a:outerShdw blurRad="50800" dist="38100" dir="2700000" algn="tl" rotWithShape="0">
              <a:prstClr val="black">
                <a:alpha val="40000"/>
              </a:prstClr>
            </a:outerShdw>
          </a:effectLst>
        </p:spPr>
      </p:pic>
      <p:sp>
        <p:nvSpPr>
          <p:cNvPr id="2" name="Footer Placeholder 3">
            <a:extLst>
              <a:ext uri="{FF2B5EF4-FFF2-40B4-BE49-F238E27FC236}">
                <a16:creationId xmlns:a16="http://schemas.microsoft.com/office/drawing/2014/main" id="{D4221AD3-B454-597D-8CFB-9302FD4893FB}"/>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13</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86015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dirty="0"/>
              <a:t>Technical specifications</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en-US" dirty="0"/>
              <a:t>Quality standards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en-US" dirty="0"/>
              <a:t>The </a:t>
            </a:r>
            <a:r>
              <a:rPr lang="en-US" b="1" dirty="0"/>
              <a:t>technical specifications </a:t>
            </a:r>
            <a:r>
              <a:rPr lang="en-US" dirty="0"/>
              <a:t>report outlines </a:t>
            </a:r>
            <a:br>
              <a:rPr lang="en-US" dirty="0"/>
            </a:br>
            <a:r>
              <a:rPr lang="en-US" dirty="0"/>
              <a:t>2 types of measurement:</a:t>
            </a:r>
          </a:p>
          <a:p>
            <a:pPr marL="342900" indent="-342900">
              <a:buFont typeface="Arial" panose="020B0604020202020204" pitchFamily="34" charset="0"/>
              <a:buChar char="•"/>
            </a:pPr>
            <a:r>
              <a:rPr lang="en-US" b="1" dirty="0"/>
              <a:t>Provincial measurement: </a:t>
            </a:r>
            <a:r>
              <a:rPr lang="en-US" dirty="0"/>
              <a:t>how we can monitor the progress being made to improve care on a provincial level </a:t>
            </a:r>
          </a:p>
          <a:p>
            <a:pPr marL="342900" indent="-342900">
              <a:buFont typeface="Arial" panose="020B0604020202020204" pitchFamily="34" charset="0"/>
              <a:buChar char="•"/>
            </a:pPr>
            <a:r>
              <a:rPr lang="en-US" b="1" dirty="0"/>
              <a:t>Local measurement: </a:t>
            </a:r>
            <a:r>
              <a:rPr lang="en-US" dirty="0"/>
              <a:t>what you can do to assess the quality of care that you </a:t>
            </a:r>
            <a:br>
              <a:rPr lang="en-US" dirty="0"/>
            </a:br>
            <a:r>
              <a:rPr lang="en-US" dirty="0"/>
              <a:t>provide locally</a:t>
            </a:r>
          </a:p>
        </p:txBody>
      </p:sp>
      <p:pic>
        <p:nvPicPr>
          <p:cNvPr id="9" name="Picture 8" descr="Cover of the technical specifications">
            <a:extLst>
              <a:ext uri="{FF2B5EF4-FFF2-40B4-BE49-F238E27FC236}">
                <a16:creationId xmlns:a16="http://schemas.microsoft.com/office/drawing/2014/main" id="{5320AB6A-F9DB-20B7-925A-FE4E0E845FD1}"/>
              </a:ext>
            </a:extLst>
          </p:cNvPr>
          <p:cNvPicPr>
            <a:picLocks noChangeAspect="1"/>
          </p:cNvPicPr>
          <p:nvPr/>
        </p:nvPicPr>
        <p:blipFill>
          <a:blip r:embed="rId3"/>
          <a:srcRect/>
          <a:stretch/>
        </p:blipFill>
        <p:spPr>
          <a:xfrm>
            <a:off x="7479302" y="1403552"/>
            <a:ext cx="3291746" cy="4258812"/>
          </a:xfrm>
          <a:prstGeom prst="rect">
            <a:avLst/>
          </a:prstGeom>
          <a:effectLst>
            <a:outerShdw blurRad="50800" dist="38100" dir="2700000" algn="tl" rotWithShape="0">
              <a:prstClr val="black">
                <a:alpha val="40000"/>
              </a:prstClr>
            </a:outerShdw>
          </a:effectLst>
        </p:spPr>
      </p:pic>
      <p:sp>
        <p:nvSpPr>
          <p:cNvPr id="2" name="Footer Placeholder 3">
            <a:extLst>
              <a:ext uri="{FF2B5EF4-FFF2-40B4-BE49-F238E27FC236}">
                <a16:creationId xmlns:a16="http://schemas.microsoft.com/office/drawing/2014/main" id="{2A057CAD-5D34-DB0F-0C6F-B3EE303760A1}"/>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14</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2687523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8EAC1F-2CCE-ACB2-5567-778B4BB7A609}"/>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US" sz="7200" b="0" i="0" u="none" strike="noStrike" kern="1200" cap="none" spc="0" normalizeH="0" baseline="0" noProof="0" dirty="0">
                <a:ln>
                  <a:noFill/>
                </a:ln>
                <a:solidFill>
                  <a:schemeClr val="bg1"/>
                </a:solidFill>
                <a:effectLst/>
                <a:uLnTx/>
                <a:uFillTx/>
                <a:latin typeface="+mn-lt"/>
                <a:ea typeface="+mn-ea"/>
                <a:cs typeface="+mn-cs"/>
              </a:rPr>
              <a:t>Why do we need a </a:t>
            </a:r>
            <a:br>
              <a:rPr kumimoji="0" lang="en-US" sz="7200" b="0" i="0" u="none" strike="noStrike" kern="1200" cap="none" spc="0" normalizeH="0" baseline="0" noProof="0" dirty="0">
                <a:ln>
                  <a:noFill/>
                </a:ln>
                <a:solidFill>
                  <a:schemeClr val="bg1"/>
                </a:solidFill>
                <a:effectLst/>
                <a:uLnTx/>
                <a:uFillTx/>
                <a:latin typeface="+mn-lt"/>
                <a:ea typeface="+mn-ea"/>
                <a:cs typeface="+mn-cs"/>
              </a:rPr>
            </a:br>
            <a:r>
              <a:rPr kumimoji="0" lang="en-US" sz="7200" b="0" i="0" u="none" strike="noStrike" kern="1200" cap="none" spc="0" normalizeH="0" baseline="0" noProof="0" dirty="0">
                <a:ln>
                  <a:noFill/>
                </a:ln>
                <a:solidFill>
                  <a:schemeClr val="bg1"/>
                </a:solidFill>
                <a:effectLst/>
                <a:uLnTx/>
                <a:uFillTx/>
                <a:latin typeface="+mn-lt"/>
                <a:ea typeface="+mn-ea"/>
                <a:cs typeface="+mn-cs"/>
              </a:rPr>
              <a:t>quality standard for </a:t>
            </a:r>
            <a:br>
              <a:rPr kumimoji="0" lang="en-US" sz="7200" b="0" i="0" u="none" strike="noStrike" kern="1200" cap="none" spc="0" normalizeH="0" baseline="0" noProof="0" dirty="0">
                <a:ln>
                  <a:noFill/>
                </a:ln>
                <a:solidFill>
                  <a:schemeClr val="bg1"/>
                </a:solidFill>
                <a:effectLst/>
                <a:uLnTx/>
                <a:uFillTx/>
                <a:latin typeface="+mn-lt"/>
                <a:ea typeface="+mn-ea"/>
                <a:cs typeface="+mn-cs"/>
              </a:rPr>
            </a:br>
            <a:r>
              <a:rPr kumimoji="0" lang="en-US" sz="7200" b="0" i="0" u="none" strike="noStrike" kern="1200" cap="none" spc="0" normalizeH="0" baseline="0" noProof="0" dirty="0">
                <a:ln>
                  <a:noFill/>
                </a:ln>
                <a:solidFill>
                  <a:schemeClr val="bg1"/>
                </a:solidFill>
                <a:effectLst/>
                <a:uLnTx/>
                <a:uFillTx/>
                <a:latin typeface="+mn-lt"/>
                <a:ea typeface="+mn-ea"/>
                <a:cs typeface="+mn-cs"/>
              </a:rPr>
              <a:t>heavy menstrual bleeding?</a:t>
            </a:r>
          </a:p>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endParaRPr kumimoji="0" lang="en-CA" sz="72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5027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8865F0-4395-116B-E5D1-6905C4FF1267}"/>
              </a:ext>
            </a:extLst>
          </p:cNvPr>
          <p:cNvSpPr txBox="1">
            <a:spLocks noGrp="1"/>
          </p:cNvSpPr>
          <p:nvPr>
            <p:ph type="title" idx="4294967295"/>
          </p:nvPr>
        </p:nvSpPr>
        <p:spPr>
          <a:xfrm>
            <a:off x="8110480" y="2835651"/>
            <a:ext cx="3249693" cy="22467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000" b="0" dirty="0">
                <a:effectLst/>
                <a:latin typeface="Calibri" panose="020F0502020204030204" pitchFamily="34" charset="0"/>
                <a:ea typeface="Calibri" panose="020F0502020204030204" pitchFamily="34" charset="0"/>
              </a:rPr>
              <a:t>2.5% of </a:t>
            </a:r>
            <a:r>
              <a:rPr lang="en-US" sz="2000" b="0" dirty="0">
                <a:effectLst/>
                <a:latin typeface="Calibri" panose="020F0502020204030204" pitchFamily="34" charset="0"/>
                <a:ea typeface="Calibri" panose="020F0502020204030204" pitchFamily="34" charset="0"/>
              </a:rPr>
              <a:t>menstruating people in Ontario have sought care for heavy menstrual bleeding in the past 5 years; however, s</a:t>
            </a:r>
            <a:r>
              <a:rPr lang="en-CA" sz="2000" b="0" dirty="0">
                <a:effectLst/>
                <a:latin typeface="Calibri" panose="020F0502020204030204" pitchFamily="34" charset="0"/>
                <a:ea typeface="Calibri" panose="020F0502020204030204" pitchFamily="34" charset="0"/>
              </a:rPr>
              <a:t>urvey data suggest </a:t>
            </a:r>
            <a:r>
              <a:rPr lang="en-CA" sz="2000" b="0" dirty="0">
                <a:ea typeface="Calibri" panose="020F0502020204030204" pitchFamily="34" charset="0"/>
              </a:rPr>
              <a:t>that </a:t>
            </a:r>
            <a:r>
              <a:rPr lang="en-CA" sz="2000" b="0" dirty="0">
                <a:effectLst/>
                <a:latin typeface="Calibri" panose="020F0502020204030204" pitchFamily="34" charset="0"/>
                <a:ea typeface="Calibri" panose="020F0502020204030204" pitchFamily="34" charset="0"/>
              </a:rPr>
              <a:t>18% to 32% experience heavy menstrual bleeding</a:t>
            </a:r>
            <a:r>
              <a:rPr lang="en-CA" sz="2000" b="0" baseline="30000" dirty="0">
                <a:effectLst/>
                <a:latin typeface="Calibri" panose="020F0502020204030204" pitchFamily="34" charset="0"/>
                <a:ea typeface="Calibri" panose="020F0502020204030204" pitchFamily="34" charset="0"/>
              </a:rPr>
              <a:t>2,3</a:t>
            </a:r>
            <a:endParaRPr kumimoji="0" lang="en-CA" sz="2000" b="0" i="0" u="none" strike="noStrike" kern="1200" cap="none" spc="0" normalizeH="0" baseline="30000" noProof="0" dirty="0">
              <a:ln>
                <a:noFill/>
              </a:ln>
              <a:solidFill>
                <a:schemeClr val="tx1"/>
              </a:solidFill>
              <a:effectLst/>
              <a:uLnTx/>
              <a:uFillTx/>
              <a:latin typeface="+mn-lt"/>
              <a:ea typeface="+mn-ea"/>
              <a:cs typeface="+mn-cs"/>
            </a:endParaRPr>
          </a:p>
        </p:txBody>
      </p:sp>
      <p:sp>
        <p:nvSpPr>
          <p:cNvPr id="9" name="TextBox 8">
            <a:extLst>
              <a:ext uri="{FF2B5EF4-FFF2-40B4-BE49-F238E27FC236}">
                <a16:creationId xmlns:a16="http://schemas.microsoft.com/office/drawing/2014/main" id="{EF283FB2-CF47-C885-1567-68AEF8694404}"/>
              </a:ext>
            </a:extLst>
          </p:cNvPr>
          <p:cNvSpPr txBox="1">
            <a:spLocks/>
          </p:cNvSpPr>
          <p:nvPr/>
        </p:nvSpPr>
        <p:spPr>
          <a:xfrm>
            <a:off x="923758" y="2835651"/>
            <a:ext cx="3249693"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000" dirty="0">
                <a:effectLst/>
                <a:latin typeface="Calibri" panose="020F0502020204030204" pitchFamily="34" charset="0"/>
                <a:ea typeface="Calibri" panose="020F0502020204030204" pitchFamily="34" charset="0"/>
              </a:rPr>
              <a:t>Heavy menstrual bleeding refers to excessive menstrual blood loss that interferes with people’s physical, social, emotional, or material quality of life</a:t>
            </a:r>
            <a:r>
              <a:rPr lang="en-CA" sz="2000" baseline="30000" dirty="0">
                <a:effectLst/>
                <a:latin typeface="Calibri" panose="020F0502020204030204" pitchFamily="34" charset="0"/>
                <a:ea typeface="Calibri" panose="020F0502020204030204" pitchFamily="34" charset="0"/>
              </a:rPr>
              <a:t>1</a:t>
            </a:r>
            <a:r>
              <a:rPr lang="en-CA" sz="2000" dirty="0">
                <a:effectLst/>
                <a:latin typeface="Calibri" panose="020F0502020204030204" pitchFamily="34" charset="0"/>
                <a:ea typeface="Calibri" panose="020F0502020204030204" pitchFamily="34" charset="0"/>
              </a:rPr>
              <a:t> </a:t>
            </a:r>
            <a:endParaRPr kumimoji="0" lang="en-CA"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7" name="TextBox 16">
            <a:extLst>
              <a:ext uri="{FF2B5EF4-FFF2-40B4-BE49-F238E27FC236}">
                <a16:creationId xmlns:a16="http://schemas.microsoft.com/office/drawing/2014/main" id="{75A8B39D-8004-7CA7-B888-9964151CB41B}"/>
              </a:ext>
            </a:extLst>
          </p:cNvPr>
          <p:cNvSpPr txBox="1"/>
          <p:nvPr/>
        </p:nvSpPr>
        <p:spPr>
          <a:xfrm>
            <a:off x="4431082" y="2835651"/>
            <a:ext cx="3248260" cy="1938992"/>
          </a:xfrm>
          <a:prstGeom prst="rect">
            <a:avLst/>
          </a:prstGeom>
          <a:noFill/>
        </p:spPr>
        <p:txBody>
          <a:bodyPr wrap="square" lIns="91440" tIns="45720" rIns="91440" bIns="45720" anchor="t">
            <a:spAutoFit/>
          </a:bodyPr>
          <a:lstStyle/>
          <a:p>
            <a:r>
              <a:rPr lang="en-US" sz="2000" dirty="0"/>
              <a:t>There is poor self-recognition of heavy menstrual bleeding, normalization of symptoms, and under-coding of heavy menstrual bleeding in clinical databases</a:t>
            </a:r>
            <a:r>
              <a:rPr lang="en-US" sz="2000" baseline="30000" dirty="0"/>
              <a:t>2-4</a:t>
            </a:r>
            <a:endParaRPr lang="en-CA" sz="2000" baseline="30000" dirty="0"/>
          </a:p>
        </p:txBody>
      </p:sp>
      <p:sp>
        <p:nvSpPr>
          <p:cNvPr id="18" name="Rectangle 17">
            <a:extLst>
              <a:ext uri="{FF2B5EF4-FFF2-40B4-BE49-F238E27FC236}">
                <a16:creationId xmlns:a16="http://schemas.microsoft.com/office/drawing/2014/main" id="{146EB7FF-EEBF-3B5A-63D2-5108C190C7B2}"/>
              </a:ext>
            </a:extLst>
          </p:cNvPr>
          <p:cNvSpPr/>
          <p:nvPr/>
        </p:nvSpPr>
        <p:spPr>
          <a:xfrm>
            <a:off x="633046" y="5296837"/>
            <a:ext cx="10862268" cy="1302921"/>
          </a:xfrm>
          <a:prstGeom prst="rect">
            <a:avLst/>
          </a:prstGeom>
        </p:spPr>
        <p:txBody>
          <a:bodyPr wrap="square">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marL="228600" lvl="0" indent="-228600">
              <a:spcAft>
                <a:spcPts val="200"/>
              </a:spcAft>
              <a:buFont typeface="+mj-lt"/>
              <a:buAutoNum type="arabicPeriod"/>
              <a:defRPr/>
            </a:pPr>
            <a:r>
              <a:rPr lang="en-US" sz="1100" b="0" u="none" dirty="0">
                <a:latin typeface="+mn-lt"/>
                <a:cs typeface="Calibri" panose="020F0502020204030204" pitchFamily="34" charset="0"/>
              </a:rPr>
              <a:t>National Institute for Health and Care Excellence. Heavy menstrual bleeding: assessment and management [Internet]. London, United Kingdom: The Institute; 2021 [cited 2024 Feb 15]. Available from: </a:t>
            </a:r>
            <a:r>
              <a:rPr lang="en-US" sz="1100" b="0" u="none" dirty="0">
                <a:latin typeface="+mn-lt"/>
                <a:cs typeface="Calibri" panose="020F0502020204030204" pitchFamily="34" charset="0"/>
                <a:hlinkClick r:id="rId3"/>
              </a:rPr>
              <a:t>https://www.nice.org.uk/guidance/ng88/resources/heavy-menstrual-bleeding-assessment-and-management-pdf-183770141254</a:t>
            </a:r>
            <a:endParaRPr lang="en-US" sz="1100" b="0" u="none" dirty="0">
              <a:latin typeface="+mn-lt"/>
              <a:cs typeface="Calibri" panose="020F0502020204030204" pitchFamily="34" charset="0"/>
            </a:endParaRPr>
          </a:p>
          <a:p>
            <a:pPr marL="228600" marR="0" indent="-228600">
              <a:spcBef>
                <a:spcPts val="0"/>
              </a:spcBef>
              <a:spcAft>
                <a:spcPts val="0"/>
              </a:spcAft>
              <a:buFont typeface="+mj-lt"/>
              <a:buAutoNum type="arabicPeriod"/>
            </a:pPr>
            <a:r>
              <a:rPr lang="en-US" sz="1100" u="none" dirty="0">
                <a:effectLst/>
                <a:latin typeface="Calibri" panose="020F0502020204030204" pitchFamily="34" charset="0"/>
                <a:ea typeface="Times New Roman" panose="02020603050405020304" pitchFamily="18" charset="0"/>
                <a:cs typeface="Calibri" panose="020F0502020204030204" pitchFamily="34" charset="0"/>
              </a:rPr>
              <a:t>Singh SS, Alsina JC, Vannuccini S, Koga K, Silva-Filho AL, Yang X, et al. Clinical perspectives on the menstrual pictogram for the assessment of heavy menstrual bleeding. Hum Reprod Open. 2022;2022(4):hoac048.</a:t>
            </a:r>
          </a:p>
          <a:p>
            <a:pPr marL="228600" marR="0" indent="-228600">
              <a:spcBef>
                <a:spcPts val="0"/>
              </a:spcBef>
              <a:spcAft>
                <a:spcPts val="0"/>
              </a:spcAft>
              <a:buFont typeface="+mj-lt"/>
              <a:buAutoNum type="arabicPeriod"/>
            </a:pPr>
            <a:r>
              <a:rPr lang="en-US" sz="1100" u="none" dirty="0">
                <a:latin typeface="Calibri" panose="020F0502020204030204" pitchFamily="34" charset="0"/>
                <a:ea typeface="Times New Roman" panose="02020603050405020304" pitchFamily="18" charset="0"/>
                <a:cs typeface="Calibri" panose="020F0502020204030204" pitchFamily="34" charset="0"/>
              </a:rPr>
              <a:t>Fraser IS, Mansour D, Breymann C, Hoffman C, Mezzacasa A, Petraglia F. Prevalence of heavy menstrual bleeding and experiences of affected women in a European patient survey. Int J Gynecol Obstet. 2015;128(3):196-200.</a:t>
            </a:r>
          </a:p>
          <a:p>
            <a:pPr marL="228600" marR="0" indent="-228600">
              <a:spcBef>
                <a:spcPts val="0"/>
              </a:spcBef>
              <a:spcAft>
                <a:spcPts val="0"/>
              </a:spcAft>
              <a:buFont typeface="+mj-lt"/>
              <a:buAutoNum type="arabicPeriod"/>
            </a:pPr>
            <a:r>
              <a:rPr lang="en-US" sz="1100" u="none" dirty="0">
                <a:effectLst/>
                <a:latin typeface="Calibri" panose="020F0502020204030204" pitchFamily="34" charset="0"/>
                <a:ea typeface="Times New Roman" panose="02020603050405020304" pitchFamily="18" charset="0"/>
                <a:cs typeface="Calibri" panose="020F0502020204030204" pitchFamily="34" charset="0"/>
              </a:rPr>
              <a:t>Henry C, Filoche S. Reflections on access to care for heavy menstrual bleeding: past, present, and in times of the COVID-19 pandemic. Int J Gynecol Obstet. 2023;162(S2):23-8.</a:t>
            </a:r>
            <a:endParaRPr lang="en-CA" sz="1600" b="0" dirty="0">
              <a:highlight>
                <a:srgbClr val="FFFF00"/>
              </a:highlight>
              <a:latin typeface="+mn-lt"/>
              <a:cs typeface="Calibri" panose="020F0502020204030204" pitchFamily="34" charset="0"/>
            </a:endParaRPr>
          </a:p>
        </p:txBody>
      </p:sp>
      <p:sp>
        <p:nvSpPr>
          <p:cNvPr id="8" name="Footer Placeholder 1">
            <a:extLst>
              <a:ext uri="{FF2B5EF4-FFF2-40B4-BE49-F238E27FC236}">
                <a16:creationId xmlns:a16="http://schemas.microsoft.com/office/drawing/2014/main" id="{51173E04-9943-5693-850F-7288D49BFD53}"/>
              </a:ext>
            </a:extLst>
          </p:cNvPr>
          <p:cNvSpPr txBox="1">
            <a:spLocks/>
          </p:cNvSpPr>
          <p:nvPr/>
        </p:nvSpPr>
        <p:spPr>
          <a:xfrm>
            <a:off x="7862317" y="641719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65D9787-0139-49B1-8197-B844C91D871B}" type="slidenum">
              <a:rPr lang="en-US" sz="1200" smtClean="0">
                <a:solidFill>
                  <a:srgbClr val="000000"/>
                </a:solidFill>
                <a:latin typeface="Calibri" panose="020F0502020204030204"/>
              </a:rPr>
              <a:t>16</a:t>
            </a:fld>
            <a:endParaRPr lang="en-US" sz="1200" dirty="0">
              <a:solidFill>
                <a:srgbClr val="000000"/>
              </a:solidFill>
              <a:latin typeface="Calibri" panose="020F0502020204030204"/>
            </a:endParaRPr>
          </a:p>
        </p:txBody>
      </p:sp>
      <p:pic>
        <p:nvPicPr>
          <p:cNvPr id="4" name="Picture 3">
            <a:extLst>
              <a:ext uri="{FF2B5EF4-FFF2-40B4-BE49-F238E27FC236}">
                <a16:creationId xmlns:a16="http://schemas.microsoft.com/office/drawing/2014/main" id="{0AED3C71-0EA6-C14E-0203-CB216346B48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77479" y="462925"/>
            <a:ext cx="2542252" cy="2542252"/>
          </a:xfrm>
          <a:prstGeom prst="rect">
            <a:avLst/>
          </a:prstGeom>
        </p:spPr>
      </p:pic>
      <p:pic>
        <p:nvPicPr>
          <p:cNvPr id="10" name="Picture 9">
            <a:extLst>
              <a:ext uri="{FF2B5EF4-FFF2-40B4-BE49-F238E27FC236}">
                <a16:creationId xmlns:a16="http://schemas.microsoft.com/office/drawing/2014/main" id="{E48A0195-6366-1E5B-CC19-C792168509C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127908" y="462925"/>
            <a:ext cx="2542252" cy="2542252"/>
          </a:xfrm>
          <a:prstGeom prst="rect">
            <a:avLst/>
          </a:prstGeom>
        </p:spPr>
      </p:pic>
      <p:pic>
        <p:nvPicPr>
          <p:cNvPr id="13" name="Picture 12">
            <a:extLst>
              <a:ext uri="{FF2B5EF4-FFF2-40B4-BE49-F238E27FC236}">
                <a16:creationId xmlns:a16="http://schemas.microsoft.com/office/drawing/2014/main" id="{313D7CB0-98F3-112C-1899-73BB1307DBA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780672" y="462925"/>
            <a:ext cx="2542252" cy="2542252"/>
          </a:xfrm>
          <a:prstGeom prst="rect">
            <a:avLst/>
          </a:prstGeom>
        </p:spPr>
      </p:pic>
    </p:spTree>
    <p:extLst>
      <p:ext uri="{BB962C8B-B14F-4D97-AF65-F5344CB8AC3E}">
        <p14:creationId xmlns:p14="http://schemas.microsoft.com/office/powerpoint/2010/main" val="3561778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444DDAB-94E7-E6C4-6C05-7C6F5FC606E1}"/>
              </a:ext>
            </a:extLst>
          </p:cNvPr>
          <p:cNvSpPr>
            <a:spLocks noGrp="1"/>
          </p:cNvSpPr>
          <p:nvPr>
            <p:ph type="title"/>
          </p:nvPr>
        </p:nvSpPr>
        <p:spPr>
          <a:xfrm>
            <a:off x="589289" y="357614"/>
            <a:ext cx="11087100" cy="697541"/>
          </a:xfrm>
        </p:spPr>
        <p:txBody>
          <a:bodyPr/>
          <a:lstStyle/>
          <a:p>
            <a:r>
              <a:rPr lang="en-US" sz="3000" dirty="0"/>
              <a:t>2.5% of menstruating people in Ontario have sought care for HMB in the past 5 years</a:t>
            </a:r>
          </a:p>
        </p:txBody>
      </p:sp>
      <p:sp>
        <p:nvSpPr>
          <p:cNvPr id="21" name="Text Placeholder 11">
            <a:extLst>
              <a:ext uri="{FF2B5EF4-FFF2-40B4-BE49-F238E27FC236}">
                <a16:creationId xmlns:a16="http://schemas.microsoft.com/office/drawing/2014/main" id="{A10FB48B-8A57-DFE7-21B4-D04FC62A1109}"/>
              </a:ext>
            </a:extLst>
          </p:cNvPr>
          <p:cNvSpPr txBox="1">
            <a:spLocks/>
          </p:cNvSpPr>
          <p:nvPr/>
        </p:nvSpPr>
        <p:spPr>
          <a:xfrm>
            <a:off x="478769" y="1506199"/>
            <a:ext cx="11160781" cy="697541"/>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spcBef>
                <a:spcPts val="0"/>
              </a:spcBef>
              <a:spcAft>
                <a:spcPts val="0"/>
              </a:spcAft>
            </a:pPr>
            <a:r>
              <a:rPr lang="en-CA" sz="1800" dirty="0">
                <a:effectLst/>
                <a:latin typeface="Calibri" panose="020F0502020204030204" pitchFamily="34" charset="0"/>
                <a:ea typeface="Calibri" panose="020F0502020204030204" pitchFamily="34" charset="0"/>
                <a:cs typeface="Arial" panose="020B0604020202020204" pitchFamily="34" charset="0"/>
              </a:rPr>
              <a:t>Clinical administrative data from FY 2022/23 show that 2.5% of menstruating people in Ontario aged 13 to 55 years have sought care for HMB in the past 5 years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sz="1800" dirty="0">
              <a:highlight>
                <a:srgbClr val="FFFF00"/>
              </a:highlight>
            </a:endParaRPr>
          </a:p>
        </p:txBody>
      </p:sp>
      <p:graphicFrame>
        <p:nvGraphicFramePr>
          <p:cNvPr id="20" name="Chart 19" descr="Combined bar and line graph showing the number and percentage of people who reported HMB in Ontario from fiscal year 2015/16 to fiscal year 2022/23. The bar graph shows that approximately 100,000 people in Ontario reported HMB each year (lowest 97,000 to highest 106,278). The line graph shows that approximately 2.5% of people reported HMB each year (lowest 2.43% to highest 2.58%)">
            <a:extLst>
              <a:ext uri="{FF2B5EF4-FFF2-40B4-BE49-F238E27FC236}">
                <a16:creationId xmlns:a16="http://schemas.microsoft.com/office/drawing/2014/main" id="{00CAD376-D215-FD74-2537-25E4850FF5B0}"/>
              </a:ext>
            </a:extLst>
          </p:cNvPr>
          <p:cNvGraphicFramePr/>
          <p:nvPr>
            <p:extLst>
              <p:ext uri="{D42A27DB-BD31-4B8C-83A1-F6EECF244321}">
                <p14:modId xmlns:p14="http://schemas.microsoft.com/office/powerpoint/2010/main" val="2269720079"/>
              </p:ext>
            </p:extLst>
          </p:nvPr>
        </p:nvGraphicFramePr>
        <p:xfrm>
          <a:off x="361297" y="2203740"/>
          <a:ext cx="11732450" cy="3391503"/>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 Placeholder 2">
            <a:extLst>
              <a:ext uri="{FF2B5EF4-FFF2-40B4-BE49-F238E27FC236}">
                <a16:creationId xmlns:a16="http://schemas.microsoft.com/office/drawing/2014/main" id="{397E5AA8-FE08-5136-3453-4925E37D342E}"/>
              </a:ext>
            </a:extLst>
          </p:cNvPr>
          <p:cNvSpPr txBox="1">
            <a:spLocks/>
          </p:cNvSpPr>
          <p:nvPr/>
        </p:nvSpPr>
        <p:spPr>
          <a:xfrm>
            <a:off x="552449" y="5865248"/>
            <a:ext cx="11087101" cy="728405"/>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Aft>
                <a:spcPts val="200"/>
              </a:spcAft>
              <a:defRPr/>
            </a:pPr>
            <a:r>
              <a:rPr lang="en-US" sz="1100" b="0" dirty="0">
                <a:latin typeface="+mn-lt"/>
                <a:cs typeface="Calibri" panose="020F0502020204030204" pitchFamily="34" charset="0"/>
              </a:rPr>
              <a:t>Abbreviations: FY, fiscal year; HMB, heavy menstrual bleeding. </a:t>
            </a:r>
          </a:p>
          <a:p>
            <a:pPr lvl="0">
              <a:spcAft>
                <a:spcPts val="200"/>
              </a:spcAft>
              <a:defRPr/>
            </a:pPr>
            <a:r>
              <a:rPr lang="en-US" sz="1100" b="0" dirty="0">
                <a:latin typeface="+mn-lt"/>
                <a:cs typeface="Calibri" panose="020F0502020204030204" pitchFamily="34" charset="0"/>
              </a:rPr>
              <a:t>Notes: Based on data for people aged 13 to 55 years, restricting the denominator for the percentage to women. Based on advisory committee consensus, a 5-year look-back for health care interactions for HMB was used to define those who currently have HMB, although underdetection is a known limitation. </a:t>
            </a:r>
          </a:p>
          <a:p>
            <a:pPr lvl="0">
              <a:spcAft>
                <a:spcPts val="200"/>
              </a:spcAft>
              <a:defRPr/>
            </a:pPr>
            <a:r>
              <a:rPr lang="en-US" sz="1100" b="0" dirty="0">
                <a:latin typeface="+mn-lt"/>
                <a:cs typeface="Calibri" panose="020F0502020204030204" pitchFamily="34" charset="0"/>
              </a:rPr>
              <a:t>Sources: </a:t>
            </a:r>
            <a:r>
              <a:rPr lang="en-US" sz="1100" b="0" u="none" dirty="0">
                <a:latin typeface="Calibri" panose="020F0502020204030204" pitchFamily="34" charset="0"/>
                <a:cs typeface="Calibri" panose="020F0502020204030204" pitchFamily="34" charset="0"/>
              </a:rPr>
              <a:t>Discharge Abstract Database</a:t>
            </a:r>
            <a:r>
              <a:rPr lang="en-US" sz="1100" b="0" dirty="0">
                <a:latin typeface="+mn-lt"/>
                <a:cs typeface="Calibri" panose="020F0502020204030204" pitchFamily="34" charset="0"/>
              </a:rPr>
              <a:t>, </a:t>
            </a:r>
            <a:r>
              <a:rPr lang="en-US" sz="1100" b="0" u="none" dirty="0">
                <a:cs typeface="Calibri" panose="020F0502020204030204" pitchFamily="34" charset="0"/>
              </a:rPr>
              <a:t>National Ambulatory Care Reporting System</a:t>
            </a:r>
            <a:r>
              <a:rPr lang="en-US" sz="1100" b="0" u="none" dirty="0">
                <a:latin typeface="+mn-lt"/>
                <a:cs typeface="Calibri" panose="020F0502020204030204" pitchFamily="34" charset="0"/>
              </a:rPr>
              <a:t>, </a:t>
            </a:r>
            <a:r>
              <a:rPr lang="en-US" sz="1100" b="0" dirty="0">
                <a:latin typeface="+mn-lt"/>
                <a:cs typeface="Calibri" panose="020F0502020204030204" pitchFamily="34" charset="0"/>
              </a:rPr>
              <a:t>Ontario Health Insurance Plan, and Registered Persons Database, </a:t>
            </a:r>
            <a:r>
              <a:rPr lang="en-US" sz="1100" b="0" u="none" dirty="0">
                <a:latin typeface="+mn-lt"/>
                <a:cs typeface="Calibri" panose="020F0502020204030204" pitchFamily="34" charset="0"/>
              </a:rPr>
              <a:t>FY 2015/16 to FY 2022/23.</a:t>
            </a:r>
          </a:p>
        </p:txBody>
      </p:sp>
      <p:sp>
        <p:nvSpPr>
          <p:cNvPr id="2" name="Footer Placeholder 3">
            <a:extLst>
              <a:ext uri="{FF2B5EF4-FFF2-40B4-BE49-F238E27FC236}">
                <a16:creationId xmlns:a16="http://schemas.microsoft.com/office/drawing/2014/main" id="{BE3C38AE-A920-BA5A-3341-906F75D5AC85}"/>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17</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2927061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4CFF9-A57B-15AF-8B7A-B867A9D29964}"/>
              </a:ext>
            </a:extLst>
          </p:cNvPr>
          <p:cNvSpPr>
            <a:spLocks noGrp="1"/>
          </p:cNvSpPr>
          <p:nvPr>
            <p:ph type="title"/>
          </p:nvPr>
        </p:nvSpPr>
        <p:spPr>
          <a:xfrm>
            <a:off x="539839" y="280534"/>
            <a:ext cx="11087100" cy="761882"/>
          </a:xfrm>
        </p:spPr>
        <p:txBody>
          <a:bodyPr/>
          <a:lstStyle/>
          <a:p>
            <a:r>
              <a:rPr lang="en-US" sz="3000" dirty="0">
                <a:latin typeface="Calibri"/>
                <a:ea typeface="Calibri"/>
                <a:cs typeface="Calibri"/>
              </a:rPr>
              <a:t>In FY 2022/23, 15% of people with HMB in Ontario had unplanned </a:t>
            </a:r>
            <a:br>
              <a:rPr lang="en-US" sz="3000" dirty="0">
                <a:latin typeface="Calibri"/>
                <a:ea typeface="Calibri"/>
                <a:cs typeface="Calibri"/>
              </a:rPr>
            </a:br>
            <a:r>
              <a:rPr lang="en-US" sz="3000" dirty="0">
                <a:latin typeface="Calibri"/>
                <a:ea typeface="Calibri"/>
                <a:cs typeface="Calibri"/>
              </a:rPr>
              <a:t>ED visits for HMB</a:t>
            </a:r>
            <a:endParaRPr lang="en-CA" sz="3000" dirty="0"/>
          </a:p>
        </p:txBody>
      </p:sp>
      <p:sp>
        <p:nvSpPr>
          <p:cNvPr id="3" name="Text Placeholder 11">
            <a:extLst>
              <a:ext uri="{FF2B5EF4-FFF2-40B4-BE49-F238E27FC236}">
                <a16:creationId xmlns:a16="http://schemas.microsoft.com/office/drawing/2014/main" id="{6A4C8D4C-FBD4-DD56-434E-5FC392BA5A7C}"/>
              </a:ext>
            </a:extLst>
          </p:cNvPr>
          <p:cNvSpPr txBox="1">
            <a:spLocks/>
          </p:cNvSpPr>
          <p:nvPr/>
        </p:nvSpPr>
        <p:spPr>
          <a:xfrm>
            <a:off x="479041" y="1366264"/>
            <a:ext cx="11347362" cy="624461"/>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The percentage of people with HMB who had unplanned visits to the ED for HMB has rebounded, following a drop during the COVID-19 pandemic. Unplanned ED use is a signal of the importance of primary care access for symptom control and treatment options </a:t>
            </a:r>
          </a:p>
        </p:txBody>
      </p:sp>
      <p:graphicFrame>
        <p:nvGraphicFramePr>
          <p:cNvPr id="8" name="Chart 7" descr="Combined bar and line graph showing the number and percentage of people with HMB in Ontario who had unplanned visits to the emergency department, from fiscal year 2015/16 to fiscal year 2022/23. The bar graph shows that approximately 15,000 people each year had unplanned visits to the emergency department (lowest 13,740 to 15,577, with a drop to 12,320 in 2020/21). The line graph shows that almost 15% of people each year had unplanned visits to the emergency department (lowest 13.7% to highest 14.7%, with a drop to 11.8% in 2020/21).">
            <a:extLst>
              <a:ext uri="{FF2B5EF4-FFF2-40B4-BE49-F238E27FC236}">
                <a16:creationId xmlns:a16="http://schemas.microsoft.com/office/drawing/2014/main" id="{DBF11C55-36BB-2FC8-796B-E4B4E9707BE1}"/>
              </a:ext>
            </a:extLst>
          </p:cNvPr>
          <p:cNvGraphicFramePr/>
          <p:nvPr>
            <p:extLst>
              <p:ext uri="{D42A27DB-BD31-4B8C-83A1-F6EECF244321}">
                <p14:modId xmlns:p14="http://schemas.microsoft.com/office/powerpoint/2010/main" val="2315467465"/>
              </p:ext>
            </p:extLst>
          </p:nvPr>
        </p:nvGraphicFramePr>
        <p:xfrm>
          <a:off x="398735" y="1990725"/>
          <a:ext cx="11404055" cy="393615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2">
            <a:extLst>
              <a:ext uri="{FF2B5EF4-FFF2-40B4-BE49-F238E27FC236}">
                <a16:creationId xmlns:a16="http://schemas.microsoft.com/office/drawing/2014/main" id="{B2A847D9-2121-2BA3-7802-0A8B12EAB1AB}"/>
              </a:ext>
            </a:extLst>
          </p:cNvPr>
          <p:cNvSpPr txBox="1">
            <a:spLocks/>
          </p:cNvSpPr>
          <p:nvPr/>
        </p:nvSpPr>
        <p:spPr>
          <a:xfrm>
            <a:off x="539839" y="6052329"/>
            <a:ext cx="11262951" cy="559127"/>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Aft>
                <a:spcPts val="200"/>
              </a:spcAft>
              <a:defRPr/>
            </a:pPr>
            <a:r>
              <a:rPr lang="en-US" sz="1100" b="0" dirty="0">
                <a:latin typeface="+mn-lt"/>
                <a:cs typeface="Calibri" panose="020F0502020204030204" pitchFamily="34" charset="0"/>
              </a:rPr>
              <a:t>Abbreviations: ED, emergency department; FY, fiscal year; HMB, heavy menstrual bleeding. </a:t>
            </a:r>
          </a:p>
          <a:p>
            <a:pPr lvl="0">
              <a:spcAft>
                <a:spcPts val="200"/>
              </a:spcAft>
              <a:defRPr/>
            </a:pPr>
            <a:r>
              <a:rPr lang="en-US" sz="1100" b="0" dirty="0">
                <a:latin typeface="+mn-lt"/>
                <a:cs typeface="Calibri" panose="020F0502020204030204" pitchFamily="34" charset="0"/>
              </a:rPr>
              <a:t>Note: Based on data for people aged 13 to 55 years.</a:t>
            </a:r>
          </a:p>
          <a:p>
            <a:pPr lvl="0">
              <a:spcAft>
                <a:spcPts val="200"/>
              </a:spcAft>
              <a:defRPr/>
            </a:pPr>
            <a:r>
              <a:rPr lang="en-US" sz="1100" b="0" dirty="0">
                <a:latin typeface="+mn-lt"/>
                <a:cs typeface="Calibri" panose="020F0502020204030204" pitchFamily="34" charset="0"/>
              </a:rPr>
              <a:t>Sources: </a:t>
            </a:r>
            <a:r>
              <a:rPr lang="en-US" sz="1100" b="0" u="none" dirty="0">
                <a:latin typeface="Calibri" panose="020F0502020204030204" pitchFamily="34" charset="0"/>
                <a:cs typeface="Calibri" panose="020F0502020204030204" pitchFamily="34" charset="0"/>
              </a:rPr>
              <a:t>Discharge Abstract Database</a:t>
            </a:r>
            <a:r>
              <a:rPr lang="en-US" sz="1100" b="0" dirty="0">
                <a:latin typeface="+mn-lt"/>
                <a:cs typeface="Calibri" panose="020F0502020204030204" pitchFamily="34" charset="0"/>
              </a:rPr>
              <a:t>, </a:t>
            </a:r>
            <a:r>
              <a:rPr lang="en-US" sz="1100" b="0" u="none" dirty="0">
                <a:cs typeface="Calibri" panose="020F0502020204030204" pitchFamily="34" charset="0"/>
              </a:rPr>
              <a:t>National Ambulatory Care Reporting System</a:t>
            </a:r>
            <a:r>
              <a:rPr lang="en-US" sz="1100" b="0" u="none" dirty="0">
                <a:latin typeface="+mn-lt"/>
                <a:cs typeface="Calibri" panose="020F0502020204030204" pitchFamily="34" charset="0"/>
              </a:rPr>
              <a:t>, </a:t>
            </a:r>
            <a:r>
              <a:rPr lang="en-US" sz="1100" b="0" dirty="0">
                <a:latin typeface="+mn-lt"/>
                <a:cs typeface="Calibri" panose="020F0502020204030204" pitchFamily="34" charset="0"/>
              </a:rPr>
              <a:t>Ontario Health Insurance Plan, and Registered Persons Database, </a:t>
            </a:r>
            <a:r>
              <a:rPr lang="en-US" sz="1100" b="0" u="none" dirty="0">
                <a:latin typeface="+mn-lt"/>
                <a:cs typeface="Calibri" panose="020F0502020204030204" pitchFamily="34" charset="0"/>
              </a:rPr>
              <a:t>FY 2015/16 to FY 2022/23.</a:t>
            </a:r>
            <a:endParaRPr lang="en-CA" sz="1100" b="0" u="none" dirty="0">
              <a:highlight>
                <a:srgbClr val="FFFF00"/>
              </a:highlight>
              <a:latin typeface="+mn-lt"/>
              <a:cs typeface="Calibri" panose="020F0502020204030204" pitchFamily="34" charset="0"/>
            </a:endParaRPr>
          </a:p>
        </p:txBody>
      </p:sp>
    </p:spTree>
    <p:extLst>
      <p:ext uri="{BB962C8B-B14F-4D97-AF65-F5344CB8AC3E}">
        <p14:creationId xmlns:p14="http://schemas.microsoft.com/office/powerpoint/2010/main" val="2727087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2407C-892E-405D-AC4C-067D6FB3A1C1}"/>
              </a:ext>
            </a:extLst>
          </p:cNvPr>
          <p:cNvSpPr>
            <a:spLocks noGrp="1"/>
          </p:cNvSpPr>
          <p:nvPr>
            <p:ph type="title"/>
          </p:nvPr>
        </p:nvSpPr>
        <p:spPr>
          <a:xfrm>
            <a:off x="552450" y="300265"/>
            <a:ext cx="11087100" cy="697541"/>
          </a:xfrm>
        </p:spPr>
        <p:txBody>
          <a:bodyPr/>
          <a:lstStyle/>
          <a:p>
            <a:r>
              <a:rPr lang="en-US" sz="3000" dirty="0"/>
              <a:t>The percentage of people with HMB in Ontario who have unplanned ED visits for HMB varies across regions</a:t>
            </a:r>
            <a:endParaRPr lang="en-CA" sz="3000" dirty="0"/>
          </a:p>
        </p:txBody>
      </p:sp>
      <p:sp>
        <p:nvSpPr>
          <p:cNvPr id="3" name="Text Placeholder 11">
            <a:extLst>
              <a:ext uri="{FF2B5EF4-FFF2-40B4-BE49-F238E27FC236}">
                <a16:creationId xmlns:a16="http://schemas.microsoft.com/office/drawing/2014/main" id="{8EA5DBEB-CC68-2B57-B6E5-F89EF860752F}"/>
              </a:ext>
            </a:extLst>
          </p:cNvPr>
          <p:cNvSpPr txBox="1">
            <a:spLocks/>
          </p:cNvSpPr>
          <p:nvPr/>
        </p:nvSpPr>
        <p:spPr>
          <a:xfrm>
            <a:off x="472063" y="1369431"/>
            <a:ext cx="11087100" cy="697541"/>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People with HMB in the Toronto region were the most likely to have unplanned ED visits for HMB. This may reflect differences in access to EDs, as well as access to primary care for HMB</a:t>
            </a:r>
          </a:p>
        </p:txBody>
      </p:sp>
      <p:graphicFrame>
        <p:nvGraphicFramePr>
          <p:cNvPr id="15" name="Chart 14" descr="Bar graph showing the percentage of people with HMB who had unplanned visits to the emergency department for HMB in fiscal year 2022/23, by Ontario Health region. The overall percentage for the province was 14.7%. Percentages for each region are as follows: Central, 15.3%; East, 13.7%; North East, 15.1%; North West, 14.7%; Toronto, 17.5%; West, 13.3%.">
            <a:extLst>
              <a:ext uri="{FF2B5EF4-FFF2-40B4-BE49-F238E27FC236}">
                <a16:creationId xmlns:a16="http://schemas.microsoft.com/office/drawing/2014/main" id="{C5D9C852-2202-F1BF-E239-CDD4F0A19DE6}"/>
              </a:ext>
            </a:extLst>
          </p:cNvPr>
          <p:cNvGraphicFramePr/>
          <p:nvPr>
            <p:extLst>
              <p:ext uri="{D42A27DB-BD31-4B8C-83A1-F6EECF244321}">
                <p14:modId xmlns:p14="http://schemas.microsoft.com/office/powerpoint/2010/main" val="262517352"/>
              </p:ext>
            </p:extLst>
          </p:nvPr>
        </p:nvGraphicFramePr>
        <p:xfrm>
          <a:off x="552450" y="2066972"/>
          <a:ext cx="11258550" cy="390865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2">
            <a:extLst>
              <a:ext uri="{FF2B5EF4-FFF2-40B4-BE49-F238E27FC236}">
                <a16:creationId xmlns:a16="http://schemas.microsoft.com/office/drawing/2014/main" id="{D80BB668-7315-B488-5B2D-DDB87192785B}"/>
              </a:ext>
            </a:extLst>
          </p:cNvPr>
          <p:cNvSpPr txBox="1">
            <a:spLocks/>
          </p:cNvSpPr>
          <p:nvPr/>
        </p:nvSpPr>
        <p:spPr>
          <a:xfrm>
            <a:off x="552450" y="6089736"/>
            <a:ext cx="10882574" cy="559127"/>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Aft>
                <a:spcPts val="200"/>
              </a:spcAft>
              <a:defRPr/>
            </a:pPr>
            <a:r>
              <a:rPr lang="en-US" sz="1100" b="0" dirty="0">
                <a:cs typeface="Calibri" panose="020F0502020204030204" pitchFamily="34" charset="0"/>
              </a:rPr>
              <a:t>Abbreviations: ED, emergency department; FY, fiscal year; HMB, heavy menstrual bleeding. </a:t>
            </a:r>
          </a:p>
          <a:p>
            <a:pPr lvl="0">
              <a:spcAft>
                <a:spcPts val="200"/>
              </a:spcAft>
              <a:defRPr/>
            </a:pPr>
            <a:r>
              <a:rPr lang="en-US" sz="1100" b="0" dirty="0">
                <a:cs typeface="Calibri" panose="020F0502020204030204" pitchFamily="34" charset="0"/>
              </a:rPr>
              <a:t>Notes: Based on data for people aged 13 to 55 years. </a:t>
            </a:r>
            <a:r>
              <a:rPr lang="en-US" sz="1100" b="0" baseline="0" dirty="0">
                <a:solidFill>
                  <a:schemeClr val="tx1"/>
                </a:solidFill>
              </a:rPr>
              <a:t>Ontario Health</a:t>
            </a:r>
            <a:r>
              <a:rPr lang="en-US" sz="1100" baseline="0" dirty="0">
                <a:solidFill>
                  <a:schemeClr val="tx1"/>
                </a:solidFill>
              </a:rPr>
              <a:t> </a:t>
            </a:r>
            <a:r>
              <a:rPr lang="en-US" sz="1100" b="0" dirty="0">
                <a:cs typeface="Calibri" panose="020F0502020204030204" pitchFamily="34" charset="0"/>
              </a:rPr>
              <a:t>region is determined by patient residence.</a:t>
            </a:r>
          </a:p>
          <a:p>
            <a:pPr lvl="0">
              <a:spcAft>
                <a:spcPts val="200"/>
              </a:spcAft>
              <a:defRPr/>
            </a:pPr>
            <a:r>
              <a:rPr lang="en-US" sz="1100" b="0" dirty="0">
                <a:cs typeface="Calibri" panose="020F0502020204030204" pitchFamily="34" charset="0"/>
              </a:rPr>
              <a:t>Sources: </a:t>
            </a:r>
            <a:r>
              <a:rPr lang="en-US" sz="1100" b="0" u="none" dirty="0">
                <a:cs typeface="Calibri" panose="020F0502020204030204" pitchFamily="34" charset="0"/>
              </a:rPr>
              <a:t>Discharge Abstract Database</a:t>
            </a:r>
            <a:r>
              <a:rPr lang="en-US" sz="1100" b="0" dirty="0">
                <a:cs typeface="Calibri" panose="020F0502020204030204" pitchFamily="34" charset="0"/>
              </a:rPr>
              <a:t>, </a:t>
            </a:r>
            <a:r>
              <a:rPr lang="en-US" sz="1100" b="0" u="none" dirty="0">
                <a:cs typeface="Calibri" panose="020F0502020204030204" pitchFamily="34" charset="0"/>
              </a:rPr>
              <a:t>National Ambulatory Care Reporting System, </a:t>
            </a:r>
            <a:r>
              <a:rPr lang="en-US" sz="1100" b="0" dirty="0">
                <a:cs typeface="Calibri" panose="020F0502020204030204" pitchFamily="34" charset="0"/>
              </a:rPr>
              <a:t>Ontario Health Insurance Plan, and Registered Persons Database,</a:t>
            </a:r>
            <a:r>
              <a:rPr lang="en-US" sz="1100" b="0" u="none" dirty="0">
                <a:cs typeface="Calibri" panose="020F0502020204030204" pitchFamily="34" charset="0"/>
              </a:rPr>
              <a:t> FY 2022/23.</a:t>
            </a:r>
            <a:endParaRPr lang="en-CA" sz="1100" b="0" u="none" dirty="0">
              <a:highlight>
                <a:srgbClr val="FFFF00"/>
              </a:highlight>
              <a:cs typeface="Calibri" panose="020F0502020204030204" pitchFamily="34" charset="0"/>
            </a:endParaRPr>
          </a:p>
        </p:txBody>
      </p:sp>
    </p:spTree>
    <p:extLst>
      <p:ext uri="{BB962C8B-B14F-4D97-AF65-F5344CB8AC3E}">
        <p14:creationId xmlns:p14="http://schemas.microsoft.com/office/powerpoint/2010/main" val="3237837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dirty="0"/>
              <a:t>Objectives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US" sz="3000" b="1" dirty="0"/>
              <a:t>Overview of quality standards: </a:t>
            </a:r>
            <a:r>
              <a:rPr lang="en-US" sz="3000" dirty="0"/>
              <a:t>What are they? How are they used?​</a:t>
            </a:r>
          </a:p>
          <a:p>
            <a:pPr marL="342900" indent="-342900">
              <a:buFont typeface="Arial" panose="020B0604020202020204" pitchFamily="34" charset="0"/>
              <a:buChar char="•"/>
            </a:pPr>
            <a:r>
              <a:rPr lang="en-US" sz="3000" b="1" dirty="0"/>
              <a:t>Why this quality standard is needed: </a:t>
            </a:r>
            <a:r>
              <a:rPr lang="en-US" sz="3000" dirty="0"/>
              <a:t>Gaps and variations in quality of care for people with heavy menstrual bleeding in Ontario</a:t>
            </a:r>
          </a:p>
          <a:p>
            <a:pPr marL="342900" indent="-342900">
              <a:buFont typeface="Arial" panose="020B0604020202020204" pitchFamily="34" charset="0"/>
              <a:buChar char="•"/>
            </a:pPr>
            <a:r>
              <a:rPr lang="en-US" sz="3000" b="1" dirty="0"/>
              <a:t>Quality statements to improve care: </a:t>
            </a:r>
            <a:r>
              <a:rPr lang="en-US" sz="3000" dirty="0"/>
              <a:t>The key statements in the </a:t>
            </a:r>
            <a:br>
              <a:rPr lang="en-US" sz="3000" dirty="0"/>
            </a:br>
            <a:r>
              <a:rPr lang="en-US" sz="3000" dirty="0"/>
              <a:t>heavy menstrual bleeding quality standard</a:t>
            </a:r>
          </a:p>
          <a:p>
            <a:pPr marL="342900" indent="-342900">
              <a:buFont typeface="Arial" panose="020B0604020202020204" pitchFamily="34" charset="0"/>
              <a:buChar char="•"/>
            </a:pPr>
            <a:r>
              <a:rPr lang="en-US" sz="3000" b="1" dirty="0"/>
              <a:t>Measures to support improvement: </a:t>
            </a:r>
            <a:r>
              <a:rPr lang="en-US" sz="3000" dirty="0"/>
              <a:t>Indicators that can help measure your quality improvement efforts</a:t>
            </a:r>
          </a:p>
        </p:txBody>
      </p:sp>
      <p:sp>
        <p:nvSpPr>
          <p:cNvPr id="2" name="Footer Placeholder 3">
            <a:extLst>
              <a:ext uri="{FF2B5EF4-FFF2-40B4-BE49-F238E27FC236}">
                <a16:creationId xmlns:a16="http://schemas.microsoft.com/office/drawing/2014/main" id="{8A7E35F2-15DA-3DCA-7B7A-E44DCFC25E9E}"/>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2</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969934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C3F23-4559-10D3-447C-214B26C4586A}"/>
              </a:ext>
            </a:extLst>
          </p:cNvPr>
          <p:cNvSpPr>
            <a:spLocks noGrp="1"/>
          </p:cNvSpPr>
          <p:nvPr>
            <p:ph type="title"/>
          </p:nvPr>
        </p:nvSpPr>
        <p:spPr>
          <a:xfrm>
            <a:off x="577314" y="324218"/>
            <a:ext cx="11443235" cy="697541"/>
          </a:xfrm>
        </p:spPr>
        <p:txBody>
          <a:bodyPr/>
          <a:lstStyle/>
          <a:p>
            <a:r>
              <a:rPr lang="en-US" sz="3200" dirty="0">
                <a:effectLst/>
                <a:latin typeface="+mj-lt"/>
              </a:rPr>
              <a:t>2% </a:t>
            </a:r>
            <a:r>
              <a:rPr lang="en-US" sz="3200" dirty="0">
                <a:latin typeface="+mj-lt"/>
              </a:rPr>
              <a:t>to</a:t>
            </a:r>
            <a:r>
              <a:rPr lang="en-US" sz="3200" dirty="0">
                <a:effectLst/>
                <a:latin typeface="+mj-lt"/>
              </a:rPr>
              <a:t> 3% of people with HMB in Ontario had a hysterectomy in </a:t>
            </a:r>
            <a:br>
              <a:rPr lang="en-US" sz="3200" dirty="0">
                <a:effectLst/>
                <a:latin typeface="+mj-lt"/>
              </a:rPr>
            </a:br>
            <a:r>
              <a:rPr lang="en-US" sz="3200" dirty="0">
                <a:latin typeface="+mj-lt"/>
              </a:rPr>
              <a:t>FY </a:t>
            </a:r>
            <a:r>
              <a:rPr lang="en-US" sz="3200" dirty="0">
                <a:effectLst/>
                <a:latin typeface="+mj-lt"/>
              </a:rPr>
              <a:t>2022/23</a:t>
            </a:r>
          </a:p>
        </p:txBody>
      </p:sp>
      <p:sp>
        <p:nvSpPr>
          <p:cNvPr id="3" name="Text Placeholder 2">
            <a:extLst>
              <a:ext uri="{FF2B5EF4-FFF2-40B4-BE49-F238E27FC236}">
                <a16:creationId xmlns:a16="http://schemas.microsoft.com/office/drawing/2014/main" id="{4F73D8AC-6ECC-FFB6-FEB3-40ADA38DE00E}"/>
              </a:ext>
            </a:extLst>
          </p:cNvPr>
          <p:cNvSpPr txBox="1">
            <a:spLocks/>
          </p:cNvSpPr>
          <p:nvPr/>
        </p:nvSpPr>
        <p:spPr>
          <a:xfrm>
            <a:off x="577314" y="6070237"/>
            <a:ext cx="11025174" cy="559127"/>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Aft>
                <a:spcPts val="200"/>
              </a:spcAft>
              <a:defRPr/>
            </a:pPr>
            <a:r>
              <a:rPr lang="en-US" sz="1100" b="0" dirty="0">
                <a:latin typeface="+mn-lt"/>
                <a:cs typeface="Calibri" panose="020F0502020204030204" pitchFamily="34" charset="0"/>
              </a:rPr>
              <a:t>Abbreviations: FY, fiscal year; HMB, heavy menstrual bleeding. </a:t>
            </a:r>
          </a:p>
          <a:p>
            <a:pPr lvl="0">
              <a:spcAft>
                <a:spcPts val="200"/>
              </a:spcAft>
              <a:defRPr/>
            </a:pPr>
            <a:r>
              <a:rPr lang="en-US" sz="1100" b="0" dirty="0">
                <a:latin typeface="+mn-lt"/>
                <a:cs typeface="Calibri" panose="020F0502020204030204" pitchFamily="34" charset="0"/>
              </a:rPr>
              <a:t>Notes: Based on data for people aged 13 to 55 years. Ontario Health region is determined by patient residence. </a:t>
            </a:r>
          </a:p>
          <a:p>
            <a:pPr lvl="0">
              <a:spcAft>
                <a:spcPts val="200"/>
              </a:spcAft>
              <a:defRPr/>
            </a:pPr>
            <a:r>
              <a:rPr lang="en-US" sz="1100" b="0" dirty="0">
                <a:latin typeface="+mn-lt"/>
                <a:cs typeface="Calibri" panose="020F0502020204030204" pitchFamily="34" charset="0"/>
              </a:rPr>
              <a:t>Sources: </a:t>
            </a:r>
            <a:r>
              <a:rPr lang="en-US" sz="1100" b="0" u="none" dirty="0">
                <a:latin typeface="+mn-lt"/>
                <a:cs typeface="Calibri" panose="020F0502020204030204" pitchFamily="34" charset="0"/>
              </a:rPr>
              <a:t>Discharge Abstract Database</a:t>
            </a:r>
            <a:r>
              <a:rPr lang="en-US" sz="1100" b="0" dirty="0">
                <a:latin typeface="+mn-lt"/>
                <a:cs typeface="Calibri" panose="020F0502020204030204" pitchFamily="34" charset="0"/>
              </a:rPr>
              <a:t>, </a:t>
            </a:r>
            <a:r>
              <a:rPr lang="en-US" sz="1100" b="0" u="none" dirty="0">
                <a:latin typeface="+mn-lt"/>
                <a:cs typeface="Calibri" panose="020F0502020204030204" pitchFamily="34" charset="0"/>
              </a:rPr>
              <a:t>National Ambulatory Care Reporting System, </a:t>
            </a:r>
            <a:r>
              <a:rPr lang="en-US" sz="1100" b="0" dirty="0">
                <a:latin typeface="+mn-lt"/>
                <a:cs typeface="Calibri" panose="020F0502020204030204" pitchFamily="34" charset="0"/>
              </a:rPr>
              <a:t>Ontario Health Insurance Plan, and Registered Persons Database,</a:t>
            </a:r>
            <a:r>
              <a:rPr lang="en-US" sz="1100" b="0" u="none" dirty="0">
                <a:latin typeface="+mn-lt"/>
                <a:cs typeface="Calibri" panose="020F0502020204030204" pitchFamily="34" charset="0"/>
              </a:rPr>
              <a:t> FY 2022/23.</a:t>
            </a:r>
            <a:endParaRPr lang="en-CA" sz="1100" b="0" u="none" dirty="0">
              <a:highlight>
                <a:srgbClr val="FFFF00"/>
              </a:highlight>
              <a:latin typeface="+mn-lt"/>
              <a:cs typeface="Calibri" panose="020F0502020204030204" pitchFamily="34" charset="0"/>
            </a:endParaRPr>
          </a:p>
        </p:txBody>
      </p:sp>
      <p:graphicFrame>
        <p:nvGraphicFramePr>
          <p:cNvPr id="13" name="Chart 12" descr="Bar graph showing rates of hysterectomy for HMB in fiscal year 2022/23, by Ontario Health region. The overall percentage for the province was 2.40%. Percentages for each region are as follows: Central, 2.23%; East, 2.76%; North East, 1.91%; North West, 1.96%; Toronto, 1.63%; West, 2.81%.">
            <a:extLst>
              <a:ext uri="{FF2B5EF4-FFF2-40B4-BE49-F238E27FC236}">
                <a16:creationId xmlns:a16="http://schemas.microsoft.com/office/drawing/2014/main" id="{B5953BF0-8474-615B-2197-34B594E5AD38}"/>
              </a:ext>
            </a:extLst>
          </p:cNvPr>
          <p:cNvGraphicFramePr/>
          <p:nvPr>
            <p:extLst>
              <p:ext uri="{D42A27DB-BD31-4B8C-83A1-F6EECF244321}">
                <p14:modId xmlns:p14="http://schemas.microsoft.com/office/powerpoint/2010/main" val="2564659782"/>
              </p:ext>
            </p:extLst>
          </p:nvPr>
        </p:nvGraphicFramePr>
        <p:xfrm>
          <a:off x="533374" y="2419843"/>
          <a:ext cx="11125252" cy="350357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11">
            <a:extLst>
              <a:ext uri="{FF2B5EF4-FFF2-40B4-BE49-F238E27FC236}">
                <a16:creationId xmlns:a16="http://schemas.microsoft.com/office/drawing/2014/main" id="{A5ED63EF-AB19-2D35-78EA-5FEA6A0F3FCF}"/>
              </a:ext>
            </a:extLst>
          </p:cNvPr>
          <p:cNvSpPr txBox="1">
            <a:spLocks/>
          </p:cNvSpPr>
          <p:nvPr/>
        </p:nvSpPr>
        <p:spPr>
          <a:xfrm>
            <a:off x="477236" y="1436021"/>
            <a:ext cx="11125252" cy="796816"/>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There has been a decline in the proportion of people with HMB who have a hysterectomy. In FY 2015/16, 3.9% of people with HMB had a hysterectomy, versus 2.4% in FY 2022/23. Variation also exists across Ontario Health regions: the West region had the highest rate in FY 2022/23, at 2.8%. </a:t>
            </a:r>
          </a:p>
        </p:txBody>
      </p:sp>
    </p:spTree>
    <p:extLst>
      <p:ext uri="{BB962C8B-B14F-4D97-AF65-F5344CB8AC3E}">
        <p14:creationId xmlns:p14="http://schemas.microsoft.com/office/powerpoint/2010/main" val="1629100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DDF04-45EF-C4DE-A98C-7F66A9DCD61E}"/>
              </a:ext>
            </a:extLst>
          </p:cNvPr>
          <p:cNvSpPr>
            <a:spLocks noGrp="1"/>
          </p:cNvSpPr>
          <p:nvPr>
            <p:ph type="title"/>
          </p:nvPr>
        </p:nvSpPr>
        <p:spPr>
          <a:xfrm>
            <a:off x="542268" y="364724"/>
            <a:ext cx="11014239" cy="697541"/>
          </a:xfrm>
        </p:spPr>
        <p:txBody>
          <a:bodyPr/>
          <a:lstStyle/>
          <a:p>
            <a:r>
              <a:rPr lang="en-US" sz="3200" dirty="0"/>
              <a:t>Hysterectomies among people with HMB in Ontario are trending toward less invasive surgical approaches</a:t>
            </a:r>
            <a:endParaRPr lang="en-CA" sz="3200" dirty="0"/>
          </a:p>
        </p:txBody>
      </p:sp>
      <p:sp>
        <p:nvSpPr>
          <p:cNvPr id="3" name="Text Placeholder 11">
            <a:extLst>
              <a:ext uri="{FF2B5EF4-FFF2-40B4-BE49-F238E27FC236}">
                <a16:creationId xmlns:a16="http://schemas.microsoft.com/office/drawing/2014/main" id="{C7AE2735-362D-3604-D822-36E60647D432}"/>
              </a:ext>
            </a:extLst>
          </p:cNvPr>
          <p:cNvSpPr txBox="1">
            <a:spLocks/>
          </p:cNvSpPr>
          <p:nvPr/>
        </p:nvSpPr>
        <p:spPr>
          <a:xfrm>
            <a:off x="462015" y="1348383"/>
            <a:ext cx="10680123" cy="932903"/>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0000"/>
              </a:buClr>
              <a:defRPr/>
            </a:pPr>
            <a:r>
              <a:rPr lang="en-US" sz="1600" dirty="0">
                <a:solidFill>
                  <a:srgbClr val="000000"/>
                </a:solidFill>
                <a:latin typeface="Calibri" panose="020F0502020204030204"/>
              </a:rPr>
              <a:t>Compared to open abdominal hysterectomies, laparoscopic and/or vaginal hysterectomies are less invasive surgical procedures. In FY 2022/23, approximately 66.6% of all hysterectomies in Ontario for people with HMB were performed using laparoscopic or vaginal approaches. </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aphicFrame>
        <p:nvGraphicFramePr>
          <p:cNvPr id="5" name="Chart 4" descr="Stacked bar graph showing the breakdown of hysterectomy surgical approaches in Ontario. Rates of open abdominal surgeries have declined, from 44% in 2015/16, to 33% in 2022/23. Correspondingly, laparoscopic and or vaginal approaches have increased, from 56% in 2015/16, to 67% in 2022/23.">
            <a:extLst>
              <a:ext uri="{FF2B5EF4-FFF2-40B4-BE49-F238E27FC236}">
                <a16:creationId xmlns:a16="http://schemas.microsoft.com/office/drawing/2014/main" id="{395293F4-86A1-12C0-134A-C61571584384}"/>
              </a:ext>
            </a:extLst>
          </p:cNvPr>
          <p:cNvGraphicFramePr/>
          <p:nvPr>
            <p:extLst>
              <p:ext uri="{D42A27DB-BD31-4B8C-83A1-F6EECF244321}">
                <p14:modId xmlns:p14="http://schemas.microsoft.com/office/powerpoint/2010/main" val="3360450627"/>
              </p:ext>
            </p:extLst>
          </p:nvPr>
        </p:nvGraphicFramePr>
        <p:xfrm>
          <a:off x="542267" y="2180803"/>
          <a:ext cx="11014239" cy="372358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Placeholder 2">
            <a:extLst>
              <a:ext uri="{FF2B5EF4-FFF2-40B4-BE49-F238E27FC236}">
                <a16:creationId xmlns:a16="http://schemas.microsoft.com/office/drawing/2014/main" id="{A72CCEE2-CE36-6394-AD29-CA3E0EF36889}"/>
              </a:ext>
            </a:extLst>
          </p:cNvPr>
          <p:cNvSpPr txBox="1">
            <a:spLocks/>
          </p:cNvSpPr>
          <p:nvPr/>
        </p:nvSpPr>
        <p:spPr>
          <a:xfrm>
            <a:off x="542267" y="6049862"/>
            <a:ext cx="10942999" cy="559127"/>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Aft>
                <a:spcPts val="200"/>
              </a:spcAft>
              <a:defRPr/>
            </a:pPr>
            <a:r>
              <a:rPr lang="en-US" sz="1100" b="0" dirty="0">
                <a:latin typeface="+mn-lt"/>
                <a:cs typeface="Calibri" panose="020F0502020204030204" pitchFamily="34" charset="0"/>
              </a:rPr>
              <a:t>Abbreviations: FY, fiscal year; HMB, heavy menstrual bleeding.</a:t>
            </a:r>
          </a:p>
          <a:p>
            <a:pPr lvl="0">
              <a:spcAft>
                <a:spcPts val="200"/>
              </a:spcAft>
              <a:defRPr/>
            </a:pPr>
            <a:r>
              <a:rPr lang="en-US" sz="1100" b="0" dirty="0">
                <a:latin typeface="+mn-lt"/>
                <a:cs typeface="Calibri" panose="020F0502020204030204" pitchFamily="34" charset="0"/>
              </a:rPr>
              <a:t>Note: Based on data for people aged 13 to 55 years.</a:t>
            </a:r>
          </a:p>
          <a:p>
            <a:pPr lvl="0">
              <a:spcAft>
                <a:spcPts val="200"/>
              </a:spcAft>
              <a:defRPr/>
            </a:pPr>
            <a:r>
              <a:rPr lang="en-US" sz="1100" b="0" dirty="0">
                <a:latin typeface="+mn-lt"/>
                <a:cs typeface="Calibri" panose="020F0502020204030204" pitchFamily="34" charset="0"/>
              </a:rPr>
              <a:t>Sources: </a:t>
            </a:r>
            <a:r>
              <a:rPr lang="en-US" sz="1100" b="0" u="none" dirty="0">
                <a:latin typeface="+mn-lt"/>
                <a:cs typeface="Calibri" panose="020F0502020204030204" pitchFamily="34" charset="0"/>
              </a:rPr>
              <a:t>Discharge Abstract Database</a:t>
            </a:r>
            <a:r>
              <a:rPr lang="en-US" sz="1100" b="0" dirty="0">
                <a:latin typeface="+mn-lt"/>
                <a:cs typeface="Calibri" panose="020F0502020204030204" pitchFamily="34" charset="0"/>
              </a:rPr>
              <a:t>, </a:t>
            </a:r>
            <a:r>
              <a:rPr lang="en-US" sz="1100" b="0" u="none" dirty="0">
                <a:latin typeface="+mn-lt"/>
                <a:cs typeface="Calibri" panose="020F0502020204030204" pitchFamily="34" charset="0"/>
              </a:rPr>
              <a:t>National Ambulatory Care Reporting System, </a:t>
            </a:r>
            <a:r>
              <a:rPr lang="en-US" sz="1100" b="0" dirty="0">
                <a:latin typeface="+mn-lt"/>
                <a:cs typeface="Calibri" panose="020F0502020204030204" pitchFamily="34" charset="0"/>
              </a:rPr>
              <a:t>Ontario Health Insurance Plan, and Registered Persons Database,</a:t>
            </a:r>
            <a:r>
              <a:rPr lang="en-US" sz="1100" b="0" u="none" dirty="0">
                <a:latin typeface="+mn-lt"/>
                <a:cs typeface="Calibri" panose="020F0502020204030204" pitchFamily="34" charset="0"/>
              </a:rPr>
              <a:t> FY 2022/23.</a:t>
            </a:r>
            <a:endParaRPr lang="en-CA" sz="1100" b="0" u="none" dirty="0">
              <a:highlight>
                <a:srgbClr val="FFFF00"/>
              </a:highlight>
              <a:latin typeface="+mn-lt"/>
              <a:cs typeface="Calibri" panose="020F0502020204030204" pitchFamily="34" charset="0"/>
            </a:endParaRPr>
          </a:p>
        </p:txBody>
      </p:sp>
    </p:spTree>
    <p:extLst>
      <p:ext uri="{BB962C8B-B14F-4D97-AF65-F5344CB8AC3E}">
        <p14:creationId xmlns:p14="http://schemas.microsoft.com/office/powerpoint/2010/main" val="12559489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378F7-40D2-BD32-A2AD-388E97EC084B}"/>
              </a:ext>
            </a:extLst>
          </p:cNvPr>
          <p:cNvSpPr>
            <a:spLocks noGrp="1"/>
          </p:cNvSpPr>
          <p:nvPr>
            <p:ph type="title"/>
          </p:nvPr>
        </p:nvSpPr>
        <p:spPr>
          <a:xfrm>
            <a:off x="539839" y="304263"/>
            <a:ext cx="11087100" cy="697541"/>
          </a:xfrm>
        </p:spPr>
        <p:txBody>
          <a:bodyPr/>
          <a:lstStyle/>
          <a:p>
            <a:r>
              <a:rPr lang="en-US" sz="3000" dirty="0"/>
              <a:t>The type of surgical approach used in hysterectomies for people with HMB in Ontario varies across regions</a:t>
            </a:r>
            <a:endParaRPr lang="en-CA" sz="3000" dirty="0"/>
          </a:p>
        </p:txBody>
      </p:sp>
      <p:sp>
        <p:nvSpPr>
          <p:cNvPr id="8" name="Text Placeholder 11">
            <a:extLst>
              <a:ext uri="{FF2B5EF4-FFF2-40B4-BE49-F238E27FC236}">
                <a16:creationId xmlns:a16="http://schemas.microsoft.com/office/drawing/2014/main" id="{843EF84F-FAF7-7909-FA10-5A3D449B8F3E}"/>
              </a:ext>
            </a:extLst>
          </p:cNvPr>
          <p:cNvSpPr txBox="1">
            <a:spLocks/>
          </p:cNvSpPr>
          <p:nvPr/>
        </p:nvSpPr>
        <p:spPr>
          <a:xfrm>
            <a:off x="470431" y="1408981"/>
            <a:ext cx="11156508" cy="932903"/>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0000"/>
              </a:buClr>
              <a:defRPr/>
            </a:pPr>
            <a:r>
              <a:rPr lang="en-US" sz="1800" dirty="0"/>
              <a:t>Although there are 3 main hysterectomy approaches, open abdominal hysterectomies (the more invasive type) continue to be used at different rates in different regions. For example, in FY 2022/23, the Central region had the highest percentage of open abdominal hysterectomies, at 43.1%. </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aphicFrame>
        <p:nvGraphicFramePr>
          <p:cNvPr id="7" name="Chart 6" descr="Stacked bar graph showing the breakdown of surgical approaches used for hysterectomy by Ontario Health region in fiscal year 2022/23. The overall rate for Ontario was 33.4% open abdominal, 66.6% laparoscopic and/or vaginal. Regional rates for open abdominal versus laparoscopic and/or vaginal are as follows: West, 28.3% vs. 71.7%; East, 28.8% vs. 71.2%; North East and North West (combined), 32.3% vs. 67.7%; Toronto, 39.9% vs. 60.1%; Central, 43.1% vs. 56.9%.">
            <a:extLst>
              <a:ext uri="{FF2B5EF4-FFF2-40B4-BE49-F238E27FC236}">
                <a16:creationId xmlns:a16="http://schemas.microsoft.com/office/drawing/2014/main" id="{926FC09C-70B4-AF04-6C66-58952226A32C}"/>
              </a:ext>
            </a:extLst>
          </p:cNvPr>
          <p:cNvGraphicFramePr/>
          <p:nvPr>
            <p:extLst>
              <p:ext uri="{D42A27DB-BD31-4B8C-83A1-F6EECF244321}">
                <p14:modId xmlns:p14="http://schemas.microsoft.com/office/powerpoint/2010/main" val="3674885236"/>
              </p:ext>
            </p:extLst>
          </p:nvPr>
        </p:nvGraphicFramePr>
        <p:xfrm>
          <a:off x="470431" y="2428256"/>
          <a:ext cx="11252158" cy="4004442"/>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2">
            <a:extLst>
              <a:ext uri="{FF2B5EF4-FFF2-40B4-BE49-F238E27FC236}">
                <a16:creationId xmlns:a16="http://schemas.microsoft.com/office/drawing/2014/main" id="{617E35EE-F4DB-BB8C-857E-A3817F704E89}"/>
              </a:ext>
            </a:extLst>
          </p:cNvPr>
          <p:cNvSpPr txBox="1">
            <a:spLocks/>
          </p:cNvSpPr>
          <p:nvPr/>
        </p:nvSpPr>
        <p:spPr>
          <a:xfrm>
            <a:off x="539839" y="5930059"/>
            <a:ext cx="10837224" cy="728405"/>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Aft>
                <a:spcPts val="200"/>
              </a:spcAft>
              <a:defRPr/>
            </a:pPr>
            <a:r>
              <a:rPr lang="en-US" sz="1100" b="0" dirty="0">
                <a:latin typeface="+mn-lt"/>
                <a:cs typeface="Calibri" panose="020F0502020204030204" pitchFamily="34" charset="0"/>
              </a:rPr>
              <a:t>Abbreviations: FY, fiscal year; HMB, heavy menstrual bleeding. </a:t>
            </a:r>
          </a:p>
          <a:p>
            <a:pPr lvl="0">
              <a:spcAft>
                <a:spcPts val="200"/>
              </a:spcAft>
              <a:defRPr/>
            </a:pPr>
            <a:r>
              <a:rPr lang="en-US" sz="1100" b="0" dirty="0">
                <a:latin typeface="+mn-lt"/>
                <a:cs typeface="Calibri" panose="020F0502020204030204" pitchFamily="34" charset="0"/>
              </a:rPr>
              <a:t>Notes: Based on data for people aged 13 to 55 years. </a:t>
            </a:r>
            <a:r>
              <a:rPr lang="en-US" sz="1100" b="0" baseline="0" dirty="0">
                <a:solidFill>
                  <a:schemeClr val="tx1"/>
                </a:solidFill>
                <a:latin typeface="+mn-lt"/>
              </a:rPr>
              <a:t>Ontario Health</a:t>
            </a:r>
            <a:r>
              <a:rPr lang="en-US" sz="1100" baseline="0" dirty="0">
                <a:solidFill>
                  <a:schemeClr val="tx1"/>
                </a:solidFill>
                <a:latin typeface="+mn-lt"/>
              </a:rPr>
              <a:t> </a:t>
            </a:r>
            <a:r>
              <a:rPr lang="en-US" sz="1100" b="0" dirty="0">
                <a:latin typeface="+mn-lt"/>
                <a:cs typeface="Calibri" panose="020F0502020204030204" pitchFamily="34" charset="0"/>
              </a:rPr>
              <a:t>region is determined by location of hysterectomy procedure. North East and North West regions have been combined due to low volumes.  </a:t>
            </a:r>
          </a:p>
          <a:p>
            <a:pPr lvl="0">
              <a:spcAft>
                <a:spcPts val="200"/>
              </a:spcAft>
              <a:defRPr/>
            </a:pPr>
            <a:r>
              <a:rPr lang="en-US" sz="1100" b="0" dirty="0">
                <a:latin typeface="+mn-lt"/>
                <a:cs typeface="Calibri" panose="020F0502020204030204" pitchFamily="34" charset="0"/>
              </a:rPr>
              <a:t>Sources: </a:t>
            </a:r>
            <a:r>
              <a:rPr lang="en-US" sz="1100" b="0" u="none" dirty="0">
                <a:latin typeface="+mn-lt"/>
                <a:cs typeface="Calibri" panose="020F0502020204030204" pitchFamily="34" charset="0"/>
              </a:rPr>
              <a:t>Discharge Abstract Database</a:t>
            </a:r>
            <a:r>
              <a:rPr lang="en-US" sz="1100" b="0" dirty="0">
                <a:latin typeface="+mn-lt"/>
                <a:cs typeface="Calibri" panose="020F0502020204030204" pitchFamily="34" charset="0"/>
              </a:rPr>
              <a:t>, </a:t>
            </a:r>
            <a:r>
              <a:rPr lang="en-US" sz="1100" b="0" u="none" dirty="0">
                <a:latin typeface="+mn-lt"/>
                <a:cs typeface="Calibri" panose="020F0502020204030204" pitchFamily="34" charset="0"/>
              </a:rPr>
              <a:t>National Ambulatory Care Reporting System, </a:t>
            </a:r>
            <a:r>
              <a:rPr lang="en-US" sz="1100" b="0" dirty="0">
                <a:latin typeface="+mn-lt"/>
                <a:cs typeface="Calibri" panose="020F0502020204030204" pitchFamily="34" charset="0"/>
              </a:rPr>
              <a:t>Ontario Health Insurance Plan, and Registered Persons Database,</a:t>
            </a:r>
            <a:r>
              <a:rPr lang="en-US" sz="1100" b="0" u="none" dirty="0">
                <a:latin typeface="+mn-lt"/>
                <a:cs typeface="Calibri" panose="020F0502020204030204" pitchFamily="34" charset="0"/>
              </a:rPr>
              <a:t> FY 2022/23.</a:t>
            </a:r>
            <a:endParaRPr lang="en-CA" sz="1100" b="0" u="none" dirty="0">
              <a:highlight>
                <a:srgbClr val="FFFF00"/>
              </a:highlight>
              <a:latin typeface="+mn-lt"/>
              <a:cs typeface="Calibri" panose="020F0502020204030204" pitchFamily="34" charset="0"/>
            </a:endParaRPr>
          </a:p>
        </p:txBody>
      </p:sp>
    </p:spTree>
    <p:extLst>
      <p:ext uri="{BB962C8B-B14F-4D97-AF65-F5344CB8AC3E}">
        <p14:creationId xmlns:p14="http://schemas.microsoft.com/office/powerpoint/2010/main" val="2945470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09490-1E0F-32E5-5F7A-A321EEF5A8E9}"/>
              </a:ext>
            </a:extLst>
          </p:cNvPr>
          <p:cNvSpPr>
            <a:spLocks noGrp="1"/>
          </p:cNvSpPr>
          <p:nvPr>
            <p:ph type="title"/>
          </p:nvPr>
        </p:nvSpPr>
        <p:spPr>
          <a:xfrm>
            <a:off x="539839" y="317647"/>
            <a:ext cx="11087100" cy="697541"/>
          </a:xfrm>
        </p:spPr>
        <p:txBody>
          <a:bodyPr/>
          <a:lstStyle/>
          <a:p>
            <a:r>
              <a:rPr lang="en-US" sz="3000" dirty="0"/>
              <a:t>Over half of people who have a hospital visit for HMB in Ontario have an outpatient follow-up within 4 weeks</a:t>
            </a:r>
            <a:endParaRPr lang="en-CA" sz="3000" dirty="0"/>
          </a:p>
        </p:txBody>
      </p:sp>
      <p:sp>
        <p:nvSpPr>
          <p:cNvPr id="8" name="Text Placeholder 11">
            <a:extLst>
              <a:ext uri="{FF2B5EF4-FFF2-40B4-BE49-F238E27FC236}">
                <a16:creationId xmlns:a16="http://schemas.microsoft.com/office/drawing/2014/main" id="{A1F348AD-D581-E432-F895-938605C0CDDE}"/>
              </a:ext>
            </a:extLst>
          </p:cNvPr>
          <p:cNvSpPr txBox="1">
            <a:spLocks/>
          </p:cNvSpPr>
          <p:nvPr/>
        </p:nvSpPr>
        <p:spPr>
          <a:xfrm>
            <a:off x="459452" y="1438134"/>
            <a:ext cx="11087100" cy="697541"/>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The percentage of outpatient follow-up visits within 4 weeks after a hospitalization or ED visit for HMB was 56.5% in FY 2022/23. </a:t>
            </a:r>
            <a:br>
              <a:rPr lang="en-US" sz="1600" dirty="0"/>
            </a:br>
            <a:r>
              <a:rPr lang="en-US" sz="1600" dirty="0"/>
              <a:t>The trend over time may have been affected by changes in who sought hospital care for HMB during the COVID-19 pandemic, as well as increased reliance on virtual care.</a:t>
            </a:r>
          </a:p>
          <a:p>
            <a:endParaRPr lang="en-US" sz="1600" dirty="0"/>
          </a:p>
        </p:txBody>
      </p:sp>
      <p:graphicFrame>
        <p:nvGraphicFramePr>
          <p:cNvPr id="7" name="Chart 6" descr="Line graph showing the percentage of people who had a hospital visit for HMB in Ontario and had an outpatient follow-up visit within 4 weeks, from fiscal years 2015/16 to 2022/23. From 2015/16 to 2022/23, about 55% of people had an outpatient follow-up.">
            <a:extLst>
              <a:ext uri="{FF2B5EF4-FFF2-40B4-BE49-F238E27FC236}">
                <a16:creationId xmlns:a16="http://schemas.microsoft.com/office/drawing/2014/main" id="{51ECBCC7-E64A-4CF9-B906-3FCA558C22CE}"/>
              </a:ext>
            </a:extLst>
          </p:cNvPr>
          <p:cNvGraphicFramePr/>
          <p:nvPr>
            <p:extLst>
              <p:ext uri="{D42A27DB-BD31-4B8C-83A1-F6EECF244321}">
                <p14:modId xmlns:p14="http://schemas.microsoft.com/office/powerpoint/2010/main" val="232564716"/>
              </p:ext>
            </p:extLst>
          </p:nvPr>
        </p:nvGraphicFramePr>
        <p:xfrm>
          <a:off x="539839" y="2276352"/>
          <a:ext cx="11006713" cy="344116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2">
            <a:extLst>
              <a:ext uri="{FF2B5EF4-FFF2-40B4-BE49-F238E27FC236}">
                <a16:creationId xmlns:a16="http://schemas.microsoft.com/office/drawing/2014/main" id="{D314E0A0-2A4A-8C1E-B23D-955CACD89535}"/>
              </a:ext>
            </a:extLst>
          </p:cNvPr>
          <p:cNvSpPr txBox="1">
            <a:spLocks/>
          </p:cNvSpPr>
          <p:nvPr/>
        </p:nvSpPr>
        <p:spPr>
          <a:xfrm>
            <a:off x="539839" y="5965837"/>
            <a:ext cx="9399689" cy="574516"/>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Aft>
                <a:spcPts val="200"/>
              </a:spcAft>
              <a:defRPr/>
            </a:pPr>
            <a:r>
              <a:rPr lang="en-US" sz="1100" b="0" dirty="0">
                <a:cs typeface="Calibri" panose="020F0502020204030204" pitchFamily="34" charset="0"/>
              </a:rPr>
              <a:t>Abbreviations: ED, emergency department; FY, fiscal year; HMB, heavy menstrual bleeding. </a:t>
            </a:r>
          </a:p>
          <a:p>
            <a:pPr lvl="0">
              <a:spcAft>
                <a:spcPts val="200"/>
              </a:spcAft>
              <a:defRPr/>
            </a:pPr>
            <a:r>
              <a:rPr lang="en-US" sz="1100" b="0" dirty="0">
                <a:cs typeface="Calibri" panose="020F0502020204030204" pitchFamily="34" charset="0"/>
              </a:rPr>
              <a:t>Notes: Based on data for people aged 13 to 55 years. Follow-up visits include in-person and virtual care.</a:t>
            </a:r>
          </a:p>
          <a:p>
            <a:pPr lvl="0">
              <a:spcAft>
                <a:spcPts val="200"/>
              </a:spcAft>
              <a:defRPr/>
            </a:pPr>
            <a:r>
              <a:rPr lang="en-US" sz="1100" b="0" dirty="0">
                <a:cs typeface="Calibri" panose="020F0502020204030204" pitchFamily="34" charset="0"/>
              </a:rPr>
              <a:t>Sources:</a:t>
            </a:r>
            <a:r>
              <a:rPr lang="en-US" sz="1100" b="0" u="none" dirty="0">
                <a:cs typeface="Calibri" panose="020F0502020204030204" pitchFamily="34" charset="0"/>
              </a:rPr>
              <a:t> Discharge Abstract Database</a:t>
            </a:r>
            <a:r>
              <a:rPr lang="en-US" sz="1100" b="0" dirty="0">
                <a:cs typeface="Calibri" panose="020F0502020204030204" pitchFamily="34" charset="0"/>
              </a:rPr>
              <a:t>, </a:t>
            </a:r>
            <a:r>
              <a:rPr lang="en-US" sz="1100" b="0" u="none" dirty="0">
                <a:cs typeface="Calibri" panose="020F0502020204030204" pitchFamily="34" charset="0"/>
              </a:rPr>
              <a:t>National Ambulatory Care Reporting System, </a:t>
            </a:r>
            <a:r>
              <a:rPr lang="en-US" sz="1100" b="0" dirty="0">
                <a:cs typeface="Calibri" panose="020F0502020204030204" pitchFamily="34" charset="0"/>
              </a:rPr>
              <a:t>Ontario Health Insurance Plan, and Registered Persons Database,</a:t>
            </a:r>
            <a:r>
              <a:rPr lang="en-US" sz="1100" b="0" u="none" dirty="0">
                <a:cs typeface="Calibri" panose="020F0502020204030204" pitchFamily="34" charset="0"/>
              </a:rPr>
              <a:t> FY 2022/23.</a:t>
            </a:r>
            <a:endParaRPr lang="en-CA" sz="1100" b="0" u="none" dirty="0">
              <a:highlight>
                <a:srgbClr val="FFFF00"/>
              </a:highlight>
              <a:cs typeface="Calibri" panose="020F0502020204030204" pitchFamily="34" charset="0"/>
            </a:endParaRPr>
          </a:p>
        </p:txBody>
      </p:sp>
    </p:spTree>
    <p:extLst>
      <p:ext uri="{BB962C8B-B14F-4D97-AF65-F5344CB8AC3E}">
        <p14:creationId xmlns:p14="http://schemas.microsoft.com/office/powerpoint/2010/main" val="9396433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C3F23-4559-10D3-447C-214B26C4586A}"/>
              </a:ext>
            </a:extLst>
          </p:cNvPr>
          <p:cNvSpPr>
            <a:spLocks noGrp="1"/>
          </p:cNvSpPr>
          <p:nvPr>
            <p:ph type="title"/>
          </p:nvPr>
        </p:nvSpPr>
        <p:spPr>
          <a:xfrm>
            <a:off x="558265" y="319242"/>
            <a:ext cx="11405550" cy="697541"/>
          </a:xfrm>
        </p:spPr>
        <p:txBody>
          <a:bodyPr/>
          <a:lstStyle/>
          <a:p>
            <a:r>
              <a:rPr lang="en-US" sz="3000" dirty="0">
                <a:effectLst/>
                <a:latin typeface="+mj-lt"/>
              </a:rPr>
              <a:t>Outpatient </a:t>
            </a:r>
            <a:r>
              <a:rPr lang="en-US" sz="3000" dirty="0">
                <a:latin typeface="+mj-lt"/>
              </a:rPr>
              <a:t>follow-up within 4 weeks of a hospital visit for people with HMB in Ontario varies considerably across regions</a:t>
            </a:r>
            <a:endParaRPr lang="en-US" sz="3000" dirty="0">
              <a:effectLst/>
              <a:latin typeface="+mj-lt"/>
            </a:endParaRPr>
          </a:p>
        </p:txBody>
      </p:sp>
      <p:sp>
        <p:nvSpPr>
          <p:cNvPr id="3" name="Text Placeholder 2">
            <a:extLst>
              <a:ext uri="{FF2B5EF4-FFF2-40B4-BE49-F238E27FC236}">
                <a16:creationId xmlns:a16="http://schemas.microsoft.com/office/drawing/2014/main" id="{4F73D8AC-6ECC-FFB6-FEB3-40ADA38DE00E}"/>
              </a:ext>
            </a:extLst>
          </p:cNvPr>
          <p:cNvSpPr txBox="1">
            <a:spLocks/>
          </p:cNvSpPr>
          <p:nvPr/>
        </p:nvSpPr>
        <p:spPr>
          <a:xfrm>
            <a:off x="558265" y="6014573"/>
            <a:ext cx="9582431" cy="559127"/>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Aft>
                <a:spcPts val="200"/>
              </a:spcAft>
              <a:defRPr/>
            </a:pPr>
            <a:r>
              <a:rPr lang="en-US" sz="1100" b="0" dirty="0">
                <a:latin typeface="+mn-lt"/>
                <a:cs typeface="Calibri" panose="020F0502020204030204" pitchFamily="34" charset="0"/>
              </a:rPr>
              <a:t>Abbreviations: ED, emergency department; FY, fiscal year; HMB, heavy menstrual bleeding.</a:t>
            </a:r>
          </a:p>
          <a:p>
            <a:pPr>
              <a:spcAft>
                <a:spcPts val="200"/>
              </a:spcAft>
              <a:defRPr/>
            </a:pPr>
            <a:r>
              <a:rPr lang="en-US" sz="1100" b="0" dirty="0">
                <a:latin typeface="+mn-lt"/>
                <a:cs typeface="Calibri" panose="020F0502020204030204" pitchFamily="34" charset="0"/>
              </a:rPr>
              <a:t>Notes: Based on data for people aged 13 to 55 years. Ontario Health region is determined by patient residence. </a:t>
            </a:r>
            <a:r>
              <a:rPr lang="en-US" sz="1100" b="0" dirty="0">
                <a:cs typeface="Calibri" panose="020F0502020204030204" pitchFamily="34" charset="0"/>
              </a:rPr>
              <a:t>Follow-up visits include in-person and virtual care.</a:t>
            </a:r>
            <a:endParaRPr lang="en-US" sz="1100" b="0" dirty="0">
              <a:latin typeface="+mn-lt"/>
              <a:cs typeface="Calibri" panose="020F0502020204030204" pitchFamily="34" charset="0"/>
            </a:endParaRPr>
          </a:p>
          <a:p>
            <a:pPr lvl="0">
              <a:spcAft>
                <a:spcPts val="200"/>
              </a:spcAft>
              <a:defRPr/>
            </a:pPr>
            <a:r>
              <a:rPr lang="en-US" sz="1100" b="0" dirty="0">
                <a:latin typeface="+mn-lt"/>
                <a:cs typeface="Calibri" panose="020F0502020204030204" pitchFamily="34" charset="0"/>
              </a:rPr>
              <a:t>Sources: </a:t>
            </a:r>
            <a:r>
              <a:rPr lang="en-US" sz="1100" b="0" u="none" dirty="0">
                <a:latin typeface="+mn-lt"/>
                <a:cs typeface="Calibri" panose="020F0502020204030204" pitchFamily="34" charset="0"/>
              </a:rPr>
              <a:t>Discharge Abstract Database</a:t>
            </a:r>
            <a:r>
              <a:rPr lang="en-US" sz="1100" b="0" dirty="0">
                <a:latin typeface="+mn-lt"/>
                <a:cs typeface="Calibri" panose="020F0502020204030204" pitchFamily="34" charset="0"/>
              </a:rPr>
              <a:t>, </a:t>
            </a:r>
            <a:r>
              <a:rPr lang="en-US" sz="1100" b="0" u="none" dirty="0">
                <a:latin typeface="+mn-lt"/>
                <a:cs typeface="Calibri" panose="020F0502020204030204" pitchFamily="34" charset="0"/>
              </a:rPr>
              <a:t>National Ambulatory Care Reporting System, </a:t>
            </a:r>
            <a:r>
              <a:rPr lang="en-US" sz="1100" b="0" dirty="0">
                <a:latin typeface="+mn-lt"/>
                <a:cs typeface="Calibri" panose="020F0502020204030204" pitchFamily="34" charset="0"/>
              </a:rPr>
              <a:t>Ontario Health Insurance Plan, and Registered Persons Database,</a:t>
            </a:r>
            <a:r>
              <a:rPr lang="en-US" sz="1100" b="0" u="none" dirty="0">
                <a:latin typeface="+mn-lt"/>
                <a:cs typeface="Calibri" panose="020F0502020204030204" pitchFamily="34" charset="0"/>
              </a:rPr>
              <a:t> FY 2022/23.</a:t>
            </a:r>
            <a:endParaRPr lang="en-CA" sz="1100" b="0" u="none" dirty="0">
              <a:highlight>
                <a:srgbClr val="FFFF00"/>
              </a:highlight>
              <a:latin typeface="+mn-lt"/>
              <a:cs typeface="Calibri" panose="020F0502020204030204" pitchFamily="34" charset="0"/>
            </a:endParaRPr>
          </a:p>
        </p:txBody>
      </p:sp>
      <p:graphicFrame>
        <p:nvGraphicFramePr>
          <p:cNvPr id="13" name="Chart 12" descr="Bar graph showing the percentage of people with HMB who had an outpatient follow-up within 4 weeks after a hospital visit in fiscal year 2022/23, by Ontario Health region. The overall percentage for the province was 56.5%. Percentages for each region are as follows: North East, 32.7%; North West, 38.3%; East, 50.9%; West, 52.6%; Toronto, 62.0%; Central, 68.5%.">
            <a:extLst>
              <a:ext uri="{FF2B5EF4-FFF2-40B4-BE49-F238E27FC236}">
                <a16:creationId xmlns:a16="http://schemas.microsoft.com/office/drawing/2014/main" id="{B5953BF0-8474-615B-2197-34B594E5AD38}"/>
              </a:ext>
            </a:extLst>
          </p:cNvPr>
          <p:cNvGraphicFramePr/>
          <p:nvPr>
            <p:extLst>
              <p:ext uri="{D42A27DB-BD31-4B8C-83A1-F6EECF244321}">
                <p14:modId xmlns:p14="http://schemas.microsoft.com/office/powerpoint/2010/main" val="4263788206"/>
              </p:ext>
            </p:extLst>
          </p:nvPr>
        </p:nvGraphicFramePr>
        <p:xfrm>
          <a:off x="558265" y="2366262"/>
          <a:ext cx="11248548" cy="342158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11">
            <a:extLst>
              <a:ext uri="{FF2B5EF4-FFF2-40B4-BE49-F238E27FC236}">
                <a16:creationId xmlns:a16="http://schemas.microsoft.com/office/drawing/2014/main" id="{A5ED63EF-AB19-2D35-78EA-5FEA6A0F3FCF}"/>
              </a:ext>
            </a:extLst>
          </p:cNvPr>
          <p:cNvSpPr txBox="1">
            <a:spLocks/>
          </p:cNvSpPr>
          <p:nvPr/>
        </p:nvSpPr>
        <p:spPr>
          <a:xfrm>
            <a:off x="477877" y="1443717"/>
            <a:ext cx="11044223" cy="796816"/>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There was more than a 2-fold difference across Ontario Health regions in the proportion of people with HMB who received outpatient follow-up within 4 weeks of a hospitalization or ED visit for HMB in FY 2022/23, ranging from 32.7% in the North East region to 68.5% in the Central region </a:t>
            </a:r>
          </a:p>
        </p:txBody>
      </p:sp>
    </p:spTree>
    <p:extLst>
      <p:ext uri="{BB962C8B-B14F-4D97-AF65-F5344CB8AC3E}">
        <p14:creationId xmlns:p14="http://schemas.microsoft.com/office/powerpoint/2010/main" val="25580860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EFF57-B64C-BA57-8C46-38CD6CDAE568}"/>
              </a:ext>
            </a:extLst>
          </p:cNvPr>
          <p:cNvSpPr>
            <a:spLocks noGrp="1"/>
          </p:cNvSpPr>
          <p:nvPr>
            <p:ph type="title"/>
          </p:nvPr>
        </p:nvSpPr>
        <p:spPr>
          <a:xfrm>
            <a:off x="552450" y="334394"/>
            <a:ext cx="11087100" cy="697541"/>
          </a:xfrm>
        </p:spPr>
        <p:txBody>
          <a:bodyPr/>
          <a:lstStyle/>
          <a:p>
            <a:r>
              <a:rPr lang="en-US" sz="3000" dirty="0"/>
              <a:t>Ultrasound is the most common form of diagnostic imaging for </a:t>
            </a:r>
            <a:br>
              <a:rPr lang="en-US" sz="3000" dirty="0"/>
            </a:br>
            <a:r>
              <a:rPr lang="en-US" sz="3000" dirty="0"/>
              <a:t>HMB in Ontario</a:t>
            </a:r>
            <a:endParaRPr lang="en-CA" sz="3000" dirty="0"/>
          </a:p>
        </p:txBody>
      </p:sp>
      <p:sp>
        <p:nvSpPr>
          <p:cNvPr id="3" name="Text Placeholder 11">
            <a:extLst>
              <a:ext uri="{FF2B5EF4-FFF2-40B4-BE49-F238E27FC236}">
                <a16:creationId xmlns:a16="http://schemas.microsoft.com/office/drawing/2014/main" id="{1A6A21F2-9A4D-0104-5528-1BA78F7803E3}"/>
              </a:ext>
            </a:extLst>
          </p:cNvPr>
          <p:cNvSpPr txBox="1">
            <a:spLocks/>
          </p:cNvSpPr>
          <p:nvPr/>
        </p:nvSpPr>
        <p:spPr>
          <a:xfrm>
            <a:off x="462014" y="1371716"/>
            <a:ext cx="10692724" cy="697541"/>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In FY 2022/23, 35.0% of people with HMB had at least 1 type of imaging, showing a moderate increase from 29.7% recorded in FY 2015/16</a:t>
            </a:r>
          </a:p>
        </p:txBody>
      </p:sp>
      <p:graphicFrame>
        <p:nvGraphicFramePr>
          <p:cNvPr id="7" name="Chart 6" descr="Bar graph showing that 29.7% of people with HMB had imaging of the uterus in fiscal year 2015/16, increasing to 35.0% in fiscal year 2022/23. The most common type of imaging was ultrasound (with and without saline-infused hysterography), but also included hysteroscopy and pelvic MRI.">
            <a:extLst>
              <a:ext uri="{FF2B5EF4-FFF2-40B4-BE49-F238E27FC236}">
                <a16:creationId xmlns:a16="http://schemas.microsoft.com/office/drawing/2014/main" id="{20D1D42F-5FFE-16FE-2BD8-A771ACD72F67}"/>
              </a:ext>
            </a:extLst>
          </p:cNvPr>
          <p:cNvGraphicFramePr/>
          <p:nvPr>
            <p:extLst>
              <p:ext uri="{D42A27DB-BD31-4B8C-83A1-F6EECF244321}">
                <p14:modId xmlns:p14="http://schemas.microsoft.com/office/powerpoint/2010/main" val="151848523"/>
              </p:ext>
            </p:extLst>
          </p:nvPr>
        </p:nvGraphicFramePr>
        <p:xfrm>
          <a:off x="552451" y="2078602"/>
          <a:ext cx="11087099" cy="395429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2">
            <a:extLst>
              <a:ext uri="{FF2B5EF4-FFF2-40B4-BE49-F238E27FC236}">
                <a16:creationId xmlns:a16="http://schemas.microsoft.com/office/drawing/2014/main" id="{DA5B0517-1A69-B917-D7C1-9661865F357A}"/>
              </a:ext>
            </a:extLst>
          </p:cNvPr>
          <p:cNvSpPr txBox="1">
            <a:spLocks/>
          </p:cNvSpPr>
          <p:nvPr/>
        </p:nvSpPr>
        <p:spPr>
          <a:xfrm>
            <a:off x="552450" y="5992686"/>
            <a:ext cx="10420350" cy="559127"/>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Aft>
                <a:spcPts val="200"/>
              </a:spcAft>
              <a:defRPr/>
            </a:pPr>
            <a:r>
              <a:rPr lang="en-US" sz="1100" b="0" dirty="0">
                <a:latin typeface="+mn-lt"/>
                <a:cs typeface="Calibri" panose="020F0502020204030204" pitchFamily="34" charset="0"/>
              </a:rPr>
              <a:t>Abbreviations: FY, fiscal year; HMB, heavy menstrual bleeding; MRI, magnetic resonance imaging. </a:t>
            </a:r>
          </a:p>
          <a:p>
            <a:pPr lvl="0">
              <a:spcAft>
                <a:spcPts val="200"/>
              </a:spcAft>
              <a:defRPr/>
            </a:pPr>
            <a:r>
              <a:rPr lang="en-US" sz="1100" b="0" dirty="0">
                <a:latin typeface="+mn-lt"/>
                <a:cs typeface="Calibri" panose="020F0502020204030204" pitchFamily="34" charset="0"/>
              </a:rPr>
              <a:t>Notes: Based on data for people aged 13 to 55 years. Imaging options included ultrasound (within and without saline-infused hysterography), hysteroscopy, and pelvic MRI.</a:t>
            </a:r>
          </a:p>
          <a:p>
            <a:pPr lvl="0">
              <a:spcAft>
                <a:spcPts val="200"/>
              </a:spcAft>
              <a:defRPr/>
            </a:pPr>
            <a:r>
              <a:rPr lang="en-US" sz="1100" b="0" dirty="0">
                <a:latin typeface="+mn-lt"/>
                <a:cs typeface="Calibri" panose="020F0502020204030204" pitchFamily="34" charset="0"/>
              </a:rPr>
              <a:t>Sources: </a:t>
            </a:r>
            <a:r>
              <a:rPr lang="en-US" sz="1100" b="0" u="none" dirty="0">
                <a:latin typeface="+mn-lt"/>
                <a:cs typeface="Calibri" panose="020F0502020204030204" pitchFamily="34" charset="0"/>
              </a:rPr>
              <a:t>Discharge Abstract Database</a:t>
            </a:r>
            <a:r>
              <a:rPr lang="en-US" sz="1100" b="0" dirty="0">
                <a:latin typeface="+mn-lt"/>
                <a:cs typeface="Calibri" panose="020F0502020204030204" pitchFamily="34" charset="0"/>
              </a:rPr>
              <a:t>, </a:t>
            </a:r>
            <a:r>
              <a:rPr lang="en-US" sz="1100" b="0" u="none" dirty="0">
                <a:latin typeface="+mn-lt"/>
                <a:cs typeface="Calibri" panose="020F0502020204030204" pitchFamily="34" charset="0"/>
              </a:rPr>
              <a:t>National Ambulatory Care Reporting System, </a:t>
            </a:r>
            <a:r>
              <a:rPr lang="en-US" sz="1100" b="0" dirty="0">
                <a:latin typeface="+mn-lt"/>
                <a:cs typeface="Calibri" panose="020F0502020204030204" pitchFamily="34" charset="0"/>
              </a:rPr>
              <a:t>Ontario Health Insurance Plan, and Registered Persons Database, </a:t>
            </a:r>
            <a:r>
              <a:rPr lang="en-US" sz="1100" b="0" u="none" dirty="0">
                <a:latin typeface="+mn-lt"/>
                <a:cs typeface="Calibri" panose="020F0502020204030204" pitchFamily="34" charset="0"/>
              </a:rPr>
              <a:t>FY 2015/16 to FY 2022/23.</a:t>
            </a:r>
            <a:endParaRPr lang="en-CA" sz="1100" b="0" u="none" dirty="0">
              <a:highlight>
                <a:srgbClr val="FFFF00"/>
              </a:highlight>
              <a:latin typeface="+mn-lt"/>
              <a:cs typeface="Calibri" panose="020F0502020204030204" pitchFamily="34" charset="0"/>
            </a:endParaRPr>
          </a:p>
        </p:txBody>
      </p:sp>
    </p:spTree>
    <p:extLst>
      <p:ext uri="{BB962C8B-B14F-4D97-AF65-F5344CB8AC3E}">
        <p14:creationId xmlns:p14="http://schemas.microsoft.com/office/powerpoint/2010/main" val="11504320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EB6DA-F6EC-0448-A416-C6FC78A4EDE6}"/>
              </a:ext>
            </a:extLst>
          </p:cNvPr>
          <p:cNvSpPr>
            <a:spLocks noGrp="1"/>
          </p:cNvSpPr>
          <p:nvPr>
            <p:ph type="title"/>
          </p:nvPr>
        </p:nvSpPr>
        <p:spPr>
          <a:xfrm>
            <a:off x="571700" y="167644"/>
            <a:ext cx="11087100" cy="919234"/>
          </a:xfrm>
        </p:spPr>
        <p:txBody>
          <a:bodyPr/>
          <a:lstStyle/>
          <a:p>
            <a:r>
              <a:rPr lang="en-US" sz="3000" dirty="0">
                <a:effectLst/>
                <a:latin typeface="+mn-lt"/>
              </a:rPr>
              <a:t>People with HMB from the Toronto region are more likely to receive imaging compared to people from other Ontario regions</a:t>
            </a:r>
          </a:p>
        </p:txBody>
      </p:sp>
      <p:sp>
        <p:nvSpPr>
          <p:cNvPr id="4" name="Text Placeholder 11">
            <a:extLst>
              <a:ext uri="{FF2B5EF4-FFF2-40B4-BE49-F238E27FC236}">
                <a16:creationId xmlns:a16="http://schemas.microsoft.com/office/drawing/2014/main" id="{C8D6F8B0-263B-0714-1079-1FD5782B0FC6}"/>
              </a:ext>
            </a:extLst>
          </p:cNvPr>
          <p:cNvSpPr txBox="1">
            <a:spLocks/>
          </p:cNvSpPr>
          <p:nvPr/>
        </p:nvSpPr>
        <p:spPr>
          <a:xfrm>
            <a:off x="472064" y="1371716"/>
            <a:ext cx="10692724" cy="697541"/>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In FY 2022/3, 41.3% of people with HMB in the Toronto region had at least 1 type of imaging for HMB, compared to 29.9% in the North West region</a:t>
            </a:r>
          </a:p>
        </p:txBody>
      </p:sp>
      <p:graphicFrame>
        <p:nvGraphicFramePr>
          <p:cNvPr id="3" name="Chart 2" descr="Bar graph showing the percentage of people with HMB who imaging of the uterus in fiscal year 2022/23, by imaging type, and by Ontario Health region. The overall percentage for the province was 35.0%. Overall percentages for each region are as follows: North West, 29.9%; North East, 30.2%; East, 30.9%; West, 32.5%; Central, 39.7%; Toronto, 41.3%.">
            <a:extLst>
              <a:ext uri="{FF2B5EF4-FFF2-40B4-BE49-F238E27FC236}">
                <a16:creationId xmlns:a16="http://schemas.microsoft.com/office/drawing/2014/main" id="{0B5E7FCF-0A32-09A6-8B01-A3256FF87EB0}"/>
              </a:ext>
            </a:extLst>
          </p:cNvPr>
          <p:cNvGraphicFramePr/>
          <p:nvPr>
            <p:extLst>
              <p:ext uri="{D42A27DB-BD31-4B8C-83A1-F6EECF244321}">
                <p14:modId xmlns:p14="http://schemas.microsoft.com/office/powerpoint/2010/main" val="2258346665"/>
              </p:ext>
            </p:extLst>
          </p:nvPr>
        </p:nvGraphicFramePr>
        <p:xfrm>
          <a:off x="102779" y="2016092"/>
          <a:ext cx="11785078" cy="377965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Placeholder 2">
            <a:extLst>
              <a:ext uri="{FF2B5EF4-FFF2-40B4-BE49-F238E27FC236}">
                <a16:creationId xmlns:a16="http://schemas.microsoft.com/office/drawing/2014/main" id="{E11F8023-779B-AAB3-30DA-BE749644A448}"/>
              </a:ext>
            </a:extLst>
          </p:cNvPr>
          <p:cNvSpPr txBox="1">
            <a:spLocks/>
          </p:cNvSpPr>
          <p:nvPr/>
        </p:nvSpPr>
        <p:spPr>
          <a:xfrm>
            <a:off x="571699" y="5869856"/>
            <a:ext cx="11316157" cy="743793"/>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200"/>
              </a:spcAft>
              <a:defRPr/>
            </a:pPr>
            <a:r>
              <a:rPr lang="en-US" sz="1100" b="0" dirty="0">
                <a:latin typeface="+mn-lt"/>
                <a:cs typeface="Calibri" panose="020F0502020204030204" pitchFamily="34" charset="0"/>
              </a:rPr>
              <a:t>Abbreviations: FY, fiscal year; HMB, heavy menstrual bleeding; MRI, magnetic resonance imaging.</a:t>
            </a:r>
          </a:p>
          <a:p>
            <a:pPr>
              <a:spcAft>
                <a:spcPts val="200"/>
              </a:spcAft>
              <a:defRPr/>
            </a:pPr>
            <a:r>
              <a:rPr lang="en-US" sz="1100" b="0" dirty="0">
                <a:latin typeface="+mn-lt"/>
                <a:cs typeface="Calibri" panose="020F0502020204030204" pitchFamily="34" charset="0"/>
              </a:rPr>
              <a:t>Notes: Based on data for people aged 13 to 55 years. Imaging options include ultrasound and saline-infused hysterography combined, hysteroscopy, and pelvic MRI. Ontario Health region is determined by patient residence. </a:t>
            </a:r>
          </a:p>
          <a:p>
            <a:pPr>
              <a:spcAft>
                <a:spcPts val="200"/>
              </a:spcAft>
              <a:defRPr/>
            </a:pPr>
            <a:r>
              <a:rPr lang="en-US" sz="1100" b="0" dirty="0">
                <a:latin typeface="+mn-lt"/>
                <a:cs typeface="Calibri" panose="020F0502020204030204" pitchFamily="34" charset="0"/>
              </a:rPr>
              <a:t>Sources: </a:t>
            </a:r>
            <a:r>
              <a:rPr lang="en-US" sz="1100" b="0" u="none" dirty="0">
                <a:latin typeface="+mn-lt"/>
                <a:cs typeface="Calibri" panose="020F0502020204030204" pitchFamily="34" charset="0"/>
              </a:rPr>
              <a:t>Discharge Abstract Database</a:t>
            </a:r>
            <a:r>
              <a:rPr lang="en-US" sz="1100" b="0" dirty="0">
                <a:latin typeface="+mn-lt"/>
                <a:cs typeface="Calibri" panose="020F0502020204030204" pitchFamily="34" charset="0"/>
              </a:rPr>
              <a:t>, </a:t>
            </a:r>
            <a:r>
              <a:rPr lang="en-US" sz="1100" b="0" u="none" dirty="0">
                <a:latin typeface="+mn-lt"/>
                <a:cs typeface="Calibri" panose="020F0502020204030204" pitchFamily="34" charset="0"/>
              </a:rPr>
              <a:t>National Ambulatory Care Reporting System, and </a:t>
            </a:r>
            <a:r>
              <a:rPr lang="en-US" sz="1100" b="0" dirty="0">
                <a:latin typeface="+mn-lt"/>
                <a:cs typeface="Calibri" panose="020F0502020204030204" pitchFamily="34" charset="0"/>
              </a:rPr>
              <a:t>Ontario Health Insurance Plan, </a:t>
            </a:r>
            <a:r>
              <a:rPr lang="en-US" sz="1100" b="0" u="none" dirty="0">
                <a:latin typeface="+mn-lt"/>
                <a:cs typeface="Calibri" panose="020F0502020204030204" pitchFamily="34" charset="0"/>
              </a:rPr>
              <a:t>FY 2022/23.</a:t>
            </a:r>
            <a:endParaRPr lang="en-CA" sz="1100" b="0" u="none" dirty="0">
              <a:highlight>
                <a:srgbClr val="FFFF00"/>
              </a:highlight>
              <a:latin typeface="+mn-lt"/>
              <a:cs typeface="Calibri" panose="020F0502020204030204" pitchFamily="34" charset="0"/>
            </a:endParaRPr>
          </a:p>
        </p:txBody>
      </p:sp>
    </p:spTree>
    <p:extLst>
      <p:ext uri="{BB962C8B-B14F-4D97-AF65-F5344CB8AC3E}">
        <p14:creationId xmlns:p14="http://schemas.microsoft.com/office/powerpoint/2010/main" val="1288176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6F687-DEB5-1899-B809-302563424B87}"/>
              </a:ext>
            </a:extLst>
          </p:cNvPr>
          <p:cNvSpPr>
            <a:spLocks noGrp="1"/>
          </p:cNvSpPr>
          <p:nvPr>
            <p:ph type="title"/>
          </p:nvPr>
        </p:nvSpPr>
        <p:spPr>
          <a:xfrm>
            <a:off x="552450" y="339937"/>
            <a:ext cx="11087100" cy="697541"/>
          </a:xfrm>
        </p:spPr>
        <p:txBody>
          <a:bodyPr/>
          <a:lstStyle/>
          <a:p>
            <a:r>
              <a:rPr lang="en-US" sz="3000" dirty="0"/>
              <a:t>In FY 2022/23, 19% of people aged 40 to 55 years with HMB in Ontario received an endometrial biopsy</a:t>
            </a:r>
            <a:endParaRPr lang="en-CA" sz="3000" dirty="0"/>
          </a:p>
        </p:txBody>
      </p:sp>
      <p:sp>
        <p:nvSpPr>
          <p:cNvPr id="6" name="Text Placeholder 2">
            <a:extLst>
              <a:ext uri="{FF2B5EF4-FFF2-40B4-BE49-F238E27FC236}">
                <a16:creationId xmlns:a16="http://schemas.microsoft.com/office/drawing/2014/main" id="{1DBA7A9F-A313-5670-3B3F-99B48376F555}"/>
              </a:ext>
            </a:extLst>
          </p:cNvPr>
          <p:cNvSpPr txBox="1">
            <a:spLocks/>
          </p:cNvSpPr>
          <p:nvPr/>
        </p:nvSpPr>
        <p:spPr>
          <a:xfrm>
            <a:off x="552450" y="5969195"/>
            <a:ext cx="10227291" cy="548868"/>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Aft>
                <a:spcPts val="200"/>
              </a:spcAft>
              <a:defRPr/>
            </a:pPr>
            <a:r>
              <a:rPr lang="en-US" sz="1100" b="0" dirty="0">
                <a:latin typeface="+mn-lt"/>
                <a:cs typeface="Calibri" panose="020F0502020204030204" pitchFamily="34" charset="0"/>
              </a:rPr>
              <a:t>Abbreviations: FY, fiscal year; HMB, heavy menstrual bleeding.</a:t>
            </a:r>
            <a:br>
              <a:rPr lang="en-US" sz="1100" b="0" dirty="0">
                <a:effectLst/>
                <a:latin typeface="+mn-lt"/>
                <a:cs typeface="Calibri" panose="020F0502020204030204" pitchFamily="34" charset="0"/>
              </a:rPr>
            </a:br>
            <a:r>
              <a:rPr lang="en-US" sz="1100" b="0" dirty="0">
                <a:latin typeface="+mn-lt"/>
                <a:cs typeface="Calibri" panose="020F0502020204030204" pitchFamily="34" charset="0"/>
              </a:rPr>
              <a:t>Notes: Based on data for people aged 40 to 55 years. </a:t>
            </a:r>
          </a:p>
          <a:p>
            <a:pPr lvl="0">
              <a:spcAft>
                <a:spcPts val="200"/>
              </a:spcAft>
              <a:defRPr/>
            </a:pPr>
            <a:r>
              <a:rPr lang="en-US" sz="1100" b="0" dirty="0">
                <a:latin typeface="+mn-lt"/>
                <a:cs typeface="Calibri" panose="020F0502020204030204" pitchFamily="34" charset="0"/>
              </a:rPr>
              <a:t>Sources: </a:t>
            </a:r>
            <a:r>
              <a:rPr lang="en-US" sz="1100" b="0" u="none" dirty="0">
                <a:latin typeface="+mn-lt"/>
                <a:cs typeface="Calibri" panose="020F0502020204030204" pitchFamily="34" charset="0"/>
              </a:rPr>
              <a:t>Discharge Abstract Database</a:t>
            </a:r>
            <a:r>
              <a:rPr lang="en-US" sz="1100" b="0" dirty="0">
                <a:latin typeface="+mn-lt"/>
                <a:cs typeface="Calibri" panose="020F0502020204030204" pitchFamily="34" charset="0"/>
              </a:rPr>
              <a:t>, </a:t>
            </a:r>
            <a:r>
              <a:rPr lang="en-US" sz="1100" b="0" u="none" dirty="0">
                <a:latin typeface="+mn-lt"/>
                <a:cs typeface="Calibri" panose="020F0502020204030204" pitchFamily="34" charset="0"/>
              </a:rPr>
              <a:t>National Ambulatory Care Reporting System, </a:t>
            </a:r>
            <a:r>
              <a:rPr lang="en-US" sz="1100" b="0" dirty="0">
                <a:latin typeface="+mn-lt"/>
                <a:cs typeface="Calibri" panose="020F0502020204030204" pitchFamily="34" charset="0"/>
              </a:rPr>
              <a:t>Ontario Health Insurance Plan, and Registered Persons Database, </a:t>
            </a:r>
            <a:r>
              <a:rPr lang="en-US" sz="1100" b="0" u="none" dirty="0">
                <a:latin typeface="+mn-lt"/>
                <a:cs typeface="Calibri" panose="020F0502020204030204" pitchFamily="34" charset="0"/>
              </a:rPr>
              <a:t>FY 2015/16 to FY 2022/23.</a:t>
            </a:r>
            <a:endParaRPr lang="en-CA" sz="1100" b="0" u="none" dirty="0">
              <a:highlight>
                <a:srgbClr val="FFFF00"/>
              </a:highlight>
              <a:latin typeface="+mn-lt"/>
              <a:cs typeface="Calibri" panose="020F0502020204030204" pitchFamily="34" charset="0"/>
            </a:endParaRPr>
          </a:p>
        </p:txBody>
      </p:sp>
      <p:graphicFrame>
        <p:nvGraphicFramePr>
          <p:cNvPr id="5" name="Chart 4" descr="Bar graph showing the percentage of people with HMB aged 40 to 55 who received an endometrial biopsy, increasing from 15.0% in fiscal year 2015/16, to 19.3% in fiscal year 2022/23.">
            <a:extLst>
              <a:ext uri="{FF2B5EF4-FFF2-40B4-BE49-F238E27FC236}">
                <a16:creationId xmlns:a16="http://schemas.microsoft.com/office/drawing/2014/main" id="{8E77144C-0D02-92B5-0462-1E12914951FD}"/>
              </a:ext>
            </a:extLst>
          </p:cNvPr>
          <p:cNvGraphicFramePr/>
          <p:nvPr>
            <p:extLst>
              <p:ext uri="{D42A27DB-BD31-4B8C-83A1-F6EECF244321}">
                <p14:modId xmlns:p14="http://schemas.microsoft.com/office/powerpoint/2010/main" val="4112888092"/>
              </p:ext>
            </p:extLst>
          </p:nvPr>
        </p:nvGraphicFramePr>
        <p:xfrm>
          <a:off x="552449" y="2225984"/>
          <a:ext cx="11229243" cy="354177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D86BBA3D-7EA0-FE43-B55C-57F929BCB127}"/>
              </a:ext>
            </a:extLst>
          </p:cNvPr>
          <p:cNvSpPr txBox="1"/>
          <p:nvPr/>
        </p:nvSpPr>
        <p:spPr>
          <a:xfrm>
            <a:off x="481379" y="1466183"/>
            <a:ext cx="11229242" cy="584775"/>
          </a:xfrm>
          <a:prstGeom prst="rect">
            <a:avLst/>
          </a:prstGeom>
          <a:noFill/>
        </p:spPr>
        <p:txBody>
          <a:bodyPr wrap="square">
            <a:spAutoFit/>
          </a:bodyPr>
          <a:lstStyle/>
          <a:p>
            <a:r>
              <a:rPr lang="en-US" sz="1600" dirty="0"/>
              <a:t>Endometrial biopsies are important for people with HMB who exhibit risk factors for endometrial cancer, such as age. The percentage of people with HMB who received an endometrial biopsy has been increasing, from 15.0% in FY 2015/16 to 19.3% in FY 2022/23. </a:t>
            </a:r>
            <a:endParaRPr lang="en-CA" sz="1600" dirty="0"/>
          </a:p>
        </p:txBody>
      </p:sp>
    </p:spTree>
    <p:extLst>
      <p:ext uri="{BB962C8B-B14F-4D97-AF65-F5344CB8AC3E}">
        <p14:creationId xmlns:p14="http://schemas.microsoft.com/office/powerpoint/2010/main" val="36475768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E72929-6999-3432-6234-C7A1B20935AB}"/>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US" sz="8000" b="0" i="0" u="none" strike="noStrike" kern="1200" cap="none" spc="0" normalizeH="0" baseline="0" noProof="0" dirty="0">
                <a:ln>
                  <a:noFill/>
                </a:ln>
                <a:solidFill>
                  <a:schemeClr val="bg1"/>
                </a:solidFill>
                <a:effectLst/>
                <a:uLnTx/>
                <a:uFillTx/>
                <a:latin typeface="+mn-lt"/>
                <a:ea typeface="+mn-ea"/>
                <a:cs typeface="+mn-cs"/>
              </a:rPr>
              <a:t>Quality statements </a:t>
            </a:r>
            <a:br>
              <a:rPr kumimoji="0" lang="en-US" sz="8000" b="0" i="0" u="none" strike="noStrike" kern="1200" cap="none" spc="0" normalizeH="0" baseline="0" noProof="0" dirty="0">
                <a:ln>
                  <a:noFill/>
                </a:ln>
                <a:solidFill>
                  <a:schemeClr val="bg1"/>
                </a:solidFill>
                <a:effectLst/>
                <a:uLnTx/>
                <a:uFillTx/>
                <a:latin typeface="+mn-lt"/>
                <a:ea typeface="+mn-ea"/>
                <a:cs typeface="+mn-cs"/>
              </a:rPr>
            </a:br>
            <a:r>
              <a:rPr kumimoji="0" lang="en-US" sz="8000" b="0" i="0" u="none" strike="noStrike" kern="1200" cap="none" spc="0" normalizeH="0" baseline="0" noProof="0" dirty="0">
                <a:ln>
                  <a:noFill/>
                </a:ln>
                <a:solidFill>
                  <a:schemeClr val="bg1"/>
                </a:solidFill>
                <a:effectLst/>
                <a:uLnTx/>
                <a:uFillTx/>
                <a:latin typeface="+mn-lt"/>
                <a:ea typeface="+mn-ea"/>
                <a:cs typeface="+mn-cs"/>
              </a:rPr>
              <a:t>to improve care</a:t>
            </a:r>
          </a:p>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endParaRPr kumimoji="0" lang="en-CA" sz="80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596026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dirty="0"/>
              <a:t>Scope of this quality standard</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39839" y="1943100"/>
            <a:ext cx="11087100" cy="4220194"/>
          </a:xfrm>
        </p:spPr>
        <p:txBody>
          <a:bodyPr/>
          <a:lstStyle/>
          <a:p>
            <a:pPr marL="342900" indent="-342900">
              <a:buFont typeface="Arial" panose="020B0604020202020204" pitchFamily="34" charset="0"/>
              <a:buChar char="•"/>
            </a:pPr>
            <a:r>
              <a:rPr lang="en-US" dirty="0"/>
              <a:t>This quality standard focuses on adults and adolescents of reproductive age presenting with either acute or chronic heavy menstrual bleeding in any care setting, regardless of the underlying cause of the bleeding</a:t>
            </a:r>
          </a:p>
          <a:p>
            <a:pPr marL="342900" indent="-342900">
              <a:buFont typeface="Arial" panose="020B0604020202020204" pitchFamily="34" charset="0"/>
              <a:buChar char="•"/>
            </a:pPr>
            <a:r>
              <a:rPr lang="en-US" dirty="0"/>
              <a:t>It does not cover the management of cancer or endometriosis once diagnosed</a:t>
            </a:r>
          </a:p>
          <a:p>
            <a:pPr marL="342900" indent="-342900">
              <a:buFont typeface="Arial" panose="020B0604020202020204" pitchFamily="34" charset="0"/>
              <a:buChar char="•"/>
            </a:pPr>
            <a:r>
              <a:rPr lang="en-US" dirty="0"/>
              <a:t>This quality standard does not apply to people who are pregnant or postmenopausal, or who have had a delivery, miscarriage, or abortion in the past 3 months</a:t>
            </a:r>
          </a:p>
          <a:p>
            <a:pPr marL="342900" indent="-342900">
              <a:buFont typeface="Arial" panose="020B0604020202020204" pitchFamily="34" charset="0"/>
              <a:buChar char="•"/>
            </a:pPr>
            <a:r>
              <a:rPr lang="en-US" dirty="0"/>
              <a:t>In this quality standard, we consider heavy menstrual bleeding to mean excessive menstrual blood loss that interferes with people’s physical, social, emotional, or material quality of life. </a:t>
            </a:r>
            <a:br>
              <a:rPr lang="en-US" dirty="0"/>
            </a:br>
            <a:r>
              <a:rPr lang="en-US" dirty="0"/>
              <a:t>It can occur alone or in combination with other symptoms</a:t>
            </a:r>
          </a:p>
        </p:txBody>
      </p:sp>
      <p:sp>
        <p:nvSpPr>
          <p:cNvPr id="3" name="Footer Placeholder 3">
            <a:extLst>
              <a:ext uri="{FF2B5EF4-FFF2-40B4-BE49-F238E27FC236}">
                <a16:creationId xmlns:a16="http://schemas.microsoft.com/office/drawing/2014/main" id="{FC4E2E6A-C493-7A4A-8317-CBD52A55EBD9}"/>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29</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3909832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dirty="0"/>
              <a:t>Quality standards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US" sz="3000" dirty="0"/>
              <a:t>Inform clinicians and patients what quality care looks like</a:t>
            </a:r>
          </a:p>
          <a:p>
            <a:pPr marL="342900" indent="-342900">
              <a:buFont typeface="Arial" panose="020B0604020202020204" pitchFamily="34" charset="0"/>
              <a:buChar char="•"/>
            </a:pPr>
            <a:r>
              <a:rPr lang="en-US" sz="3000" dirty="0"/>
              <a:t>Focus on conditions or processes where there are large variations in how care is delivered, or where there are gaps between the care provided in Ontario and the care patients should receive</a:t>
            </a:r>
          </a:p>
          <a:p>
            <a:pPr marL="342900" indent="-342900">
              <a:buFont typeface="Arial" panose="020B0604020202020204" pitchFamily="34" charset="0"/>
              <a:buChar char="•"/>
            </a:pPr>
            <a:r>
              <a:rPr lang="en-US" sz="3000" dirty="0"/>
              <a:t>Are grounded in the best available evidence</a:t>
            </a:r>
          </a:p>
        </p:txBody>
      </p:sp>
      <p:sp>
        <p:nvSpPr>
          <p:cNvPr id="2" name="Footer Placeholder 3">
            <a:extLst>
              <a:ext uri="{FF2B5EF4-FFF2-40B4-BE49-F238E27FC236}">
                <a16:creationId xmlns:a16="http://schemas.microsoft.com/office/drawing/2014/main" id="{AFBE89C4-8B55-D50C-A43D-7C1B2AA88DF5}"/>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3</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663100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dirty="0"/>
              <a:t>Quality statement topics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numCol="2"/>
          <a:lstStyle/>
          <a:p>
            <a:pPr marL="457200" indent="-457200">
              <a:buFont typeface="+mj-lt"/>
              <a:buAutoNum type="arabicPeriod"/>
            </a:pPr>
            <a:r>
              <a:rPr lang="en-US" dirty="0"/>
              <a:t>Comprehensive initial assessment	</a:t>
            </a:r>
          </a:p>
          <a:p>
            <a:pPr marL="457200" indent="-457200">
              <a:buFont typeface="+mj-lt"/>
              <a:buAutoNum type="arabicPeriod"/>
            </a:pPr>
            <a:r>
              <a:rPr lang="en-US" dirty="0"/>
              <a:t>Shared decision-making	</a:t>
            </a:r>
          </a:p>
          <a:p>
            <a:pPr marL="457200" indent="-457200">
              <a:buFont typeface="+mj-lt"/>
              <a:buAutoNum type="arabicPeriod"/>
            </a:pPr>
            <a:r>
              <a:rPr lang="en-US" dirty="0"/>
              <a:t>Pharmacological treatments	</a:t>
            </a:r>
          </a:p>
          <a:p>
            <a:pPr marL="457200" indent="-457200">
              <a:buFont typeface="+mj-lt"/>
              <a:buAutoNum type="arabicPeriod"/>
            </a:pPr>
            <a:r>
              <a:rPr lang="en-US" dirty="0"/>
              <a:t>Endometrial biopsy	</a:t>
            </a:r>
          </a:p>
          <a:p>
            <a:pPr marL="457200" indent="-457200">
              <a:buFont typeface="+mj-lt"/>
              <a:buAutoNum type="arabicPeriod"/>
            </a:pPr>
            <a:r>
              <a:rPr lang="en-US" dirty="0"/>
              <a:t>Imaging	</a:t>
            </a:r>
          </a:p>
          <a:p>
            <a:pPr marL="457200" indent="-457200">
              <a:buFont typeface="+mj-lt"/>
              <a:buAutoNum type="arabicPeriod"/>
            </a:pPr>
            <a:r>
              <a:rPr lang="en-US" dirty="0"/>
              <a:t>Referral to a gynecologist	</a:t>
            </a:r>
          </a:p>
          <a:p>
            <a:pPr marL="457200" indent="-457200">
              <a:buFont typeface="+mj-lt"/>
              <a:buAutoNum type="arabicPeriod"/>
            </a:pPr>
            <a:r>
              <a:rPr lang="en-US" dirty="0"/>
              <a:t>Endometrial ablation	</a:t>
            </a:r>
          </a:p>
          <a:p>
            <a:pPr marL="457200" indent="-457200">
              <a:buFont typeface="+mj-lt"/>
              <a:buAutoNum type="arabicPeriod"/>
            </a:pPr>
            <a:r>
              <a:rPr lang="en-US" dirty="0"/>
              <a:t>Acute heavy menstrual bleeding	</a:t>
            </a:r>
          </a:p>
          <a:p>
            <a:pPr marL="457200" indent="-457200">
              <a:buFont typeface="+mj-lt"/>
              <a:buAutoNum type="arabicPeriod"/>
            </a:pPr>
            <a:r>
              <a:rPr lang="en-US" dirty="0"/>
              <a:t>Dilation and curettage	</a:t>
            </a:r>
          </a:p>
          <a:p>
            <a:pPr marL="457200" indent="-457200">
              <a:buFont typeface="+mj-lt"/>
              <a:buAutoNum type="arabicPeriod"/>
            </a:pPr>
            <a:r>
              <a:rPr lang="en-US" dirty="0"/>
              <a:t>Offering hysterectomy	</a:t>
            </a:r>
          </a:p>
          <a:p>
            <a:pPr marL="457200" indent="-457200">
              <a:buFont typeface="+mj-lt"/>
              <a:buAutoNum type="arabicPeriod"/>
            </a:pPr>
            <a:r>
              <a:rPr lang="en-US" dirty="0"/>
              <a:t>Least invasive hysterectomy	</a:t>
            </a:r>
          </a:p>
          <a:p>
            <a:pPr marL="457200" indent="-457200">
              <a:buFont typeface="+mj-lt"/>
              <a:buAutoNum type="arabicPeriod"/>
            </a:pPr>
            <a:r>
              <a:rPr lang="en-US" dirty="0"/>
              <a:t>Surgical procedures for fibroids causing heavy menstrual bleeding	</a:t>
            </a:r>
          </a:p>
          <a:p>
            <a:pPr marL="457200" indent="-457200">
              <a:buFont typeface="+mj-lt"/>
              <a:buAutoNum type="arabicPeriod"/>
            </a:pPr>
            <a:r>
              <a:rPr lang="en-US" dirty="0"/>
              <a:t>Bleeding disorders in adolescents	</a:t>
            </a:r>
          </a:p>
          <a:p>
            <a:pPr marL="457200" indent="-457200">
              <a:buFont typeface="+mj-lt"/>
              <a:buAutoNum type="arabicPeriod"/>
            </a:pPr>
            <a:r>
              <a:rPr lang="en-US" dirty="0"/>
              <a:t>Treatment of anemia and iron deficiency	</a:t>
            </a:r>
          </a:p>
        </p:txBody>
      </p:sp>
      <p:sp>
        <p:nvSpPr>
          <p:cNvPr id="3" name="Footer Placeholder 3">
            <a:extLst>
              <a:ext uri="{FF2B5EF4-FFF2-40B4-BE49-F238E27FC236}">
                <a16:creationId xmlns:a16="http://schemas.microsoft.com/office/drawing/2014/main" id="{CBFE3B1B-DE05-2269-BEBF-757A62061839}"/>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30</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936660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sz="4800" b="1" kern="0" dirty="0">
                <a:effectLst/>
                <a:latin typeface="Calibri" panose="020F0502020204030204" pitchFamily="34" charset="0"/>
              </a:rPr>
              <a:t>Comprehensive initial assessment</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dirty="0"/>
              <a:t>Quality statement 1:</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dirty="0">
                <a:solidFill>
                  <a:schemeClr val="bg1"/>
                </a:solidFill>
              </a:rPr>
              <a:t>People with symptoms of heavy menstrual bleeding have a detailed history taken, a gynecological examination, a complete blood count test, and a pregnancy test (if pregnancy is possible) at their initial assessment. </a:t>
            </a:r>
          </a:p>
        </p:txBody>
      </p:sp>
      <p:sp>
        <p:nvSpPr>
          <p:cNvPr id="3" name="Footer Placeholder 3">
            <a:extLst>
              <a:ext uri="{FF2B5EF4-FFF2-40B4-BE49-F238E27FC236}">
                <a16:creationId xmlns:a16="http://schemas.microsoft.com/office/drawing/2014/main" id="{1D104BA0-CD89-93C3-1A71-76DF40DA1992}"/>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31</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8300317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dirty="0"/>
              <a:t>Shared decision-making</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dirty="0"/>
              <a:t>Quality statement 2:</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25091" y="1806575"/>
            <a:ext cx="5860968" cy="3207822"/>
          </a:xfrm>
        </p:spPr>
        <p:txBody>
          <a:bodyPr anchor="ctr" anchorCtr="0"/>
          <a:lstStyle/>
          <a:p>
            <a:r>
              <a:rPr lang="en-US" dirty="0">
                <a:solidFill>
                  <a:schemeClr val="bg1"/>
                </a:solidFill>
              </a:rPr>
              <a:t>People with heavy menstrual bleeding are provided with information about all potential treatment options and are supported in making an informed decision about the most appropriate treatments for them based on their values, preferences, and goals, including their desire for future fertility. People receive information about the treatment objectives, side effects, risks, impact on fertility, and anticipated out-of-pocket costs for all potential options.</a:t>
            </a:r>
          </a:p>
        </p:txBody>
      </p:sp>
      <p:sp>
        <p:nvSpPr>
          <p:cNvPr id="3" name="Footer Placeholder 3">
            <a:extLst>
              <a:ext uri="{FF2B5EF4-FFF2-40B4-BE49-F238E27FC236}">
                <a16:creationId xmlns:a16="http://schemas.microsoft.com/office/drawing/2014/main" id="{9DD3DF7D-A7D8-6349-F74F-E05F0BBDCE30}"/>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32</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35412502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dirty="0"/>
              <a:t>Pharmacological treatments</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dirty="0"/>
              <a:t>Quality statement 3:</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223658" cy="2514601"/>
          </a:xfrm>
        </p:spPr>
        <p:txBody>
          <a:bodyPr anchor="ctr" anchorCtr="0"/>
          <a:lstStyle/>
          <a:p>
            <a:r>
              <a:rPr lang="en-US" dirty="0">
                <a:solidFill>
                  <a:schemeClr val="bg1"/>
                </a:solidFill>
              </a:rPr>
              <a:t>People with heavy menstrual bleeding are offered a choice of non-hormonal and hormonal pharmacological treatment options.</a:t>
            </a:r>
          </a:p>
        </p:txBody>
      </p:sp>
      <p:sp>
        <p:nvSpPr>
          <p:cNvPr id="3" name="Footer Placeholder 3">
            <a:extLst>
              <a:ext uri="{FF2B5EF4-FFF2-40B4-BE49-F238E27FC236}">
                <a16:creationId xmlns:a16="http://schemas.microsoft.com/office/drawing/2014/main" id="{C88FFE56-F4FD-D1FA-A9D0-5B0AE109B32A}"/>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33</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11882958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dirty="0"/>
              <a:t>Endometrial biopsy</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dirty="0"/>
              <a:t>Quality statement 4:</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dirty="0">
                <a:solidFill>
                  <a:schemeClr val="bg1"/>
                </a:solidFill>
              </a:rPr>
              <a:t>People with heavy menstrual bleeding who exhibit risk factors for endometrial cancer or endometrial hyperplasia undergo an endometrial biopsy.</a:t>
            </a:r>
          </a:p>
        </p:txBody>
      </p:sp>
      <p:sp>
        <p:nvSpPr>
          <p:cNvPr id="3" name="Footer Placeholder 3">
            <a:extLst>
              <a:ext uri="{FF2B5EF4-FFF2-40B4-BE49-F238E27FC236}">
                <a16:creationId xmlns:a16="http://schemas.microsoft.com/office/drawing/2014/main" id="{CA8180F3-7A0C-6A8C-417E-A53C066C7382}"/>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34</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12002843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a:xfrm>
            <a:off x="533399" y="472558"/>
            <a:ext cx="11345849" cy="697541"/>
          </a:xfrm>
        </p:spPr>
        <p:txBody>
          <a:bodyPr/>
          <a:lstStyle/>
          <a:p>
            <a:r>
              <a:rPr lang="en-CA" dirty="0">
                <a:effectLst/>
                <a:latin typeface="Calibri" panose="020F0502020204030204" pitchFamily="34" charset="0"/>
                <a:ea typeface="Calibri" panose="020F0502020204030204" pitchFamily="34" charset="0"/>
                <a:cs typeface="Arial" panose="020B0604020202020204" pitchFamily="34" charset="0"/>
              </a:rPr>
              <a:t>Imaging</a:t>
            </a:r>
            <a:endParaRPr lang="en-US" dirty="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dirty="0"/>
              <a:t>Quality statement 5:</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dirty="0">
                <a:solidFill>
                  <a:schemeClr val="bg1"/>
                </a:solidFill>
              </a:rPr>
              <a:t>People with heavy menstrual bleeding who have suspected structural abnormalities based on a gynecological examination, or who have tried pharmacological treatment but have not had substantial improvement in their symptoms, are offered imaging of their uterus. </a:t>
            </a:r>
          </a:p>
        </p:txBody>
      </p:sp>
      <p:sp>
        <p:nvSpPr>
          <p:cNvPr id="3" name="Footer Placeholder 3">
            <a:extLst>
              <a:ext uri="{FF2B5EF4-FFF2-40B4-BE49-F238E27FC236}">
                <a16:creationId xmlns:a16="http://schemas.microsoft.com/office/drawing/2014/main" id="{7201C470-7B57-4F7B-2D27-4649B772ACF8}"/>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35</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37394190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dirty="0"/>
              <a:t>Referral to a gynecologist</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dirty="0"/>
              <a:t>Quality statement 6:</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389913" cy="2514601"/>
          </a:xfrm>
        </p:spPr>
        <p:txBody>
          <a:bodyPr anchor="ctr" anchorCtr="0"/>
          <a:lstStyle/>
          <a:p>
            <a:r>
              <a:rPr lang="en-US" dirty="0">
                <a:solidFill>
                  <a:schemeClr val="bg1"/>
                </a:solidFill>
              </a:rPr>
              <a:t>People with heavy menstrual bleeding have a comprehensive initial assessment and pharmacological treatments offered prior to referral to a gynecologist. Once the referral has been made, people are seen by the gynecologist within 3 months. </a:t>
            </a:r>
          </a:p>
        </p:txBody>
      </p:sp>
      <p:sp>
        <p:nvSpPr>
          <p:cNvPr id="3" name="Footer Placeholder 3">
            <a:extLst>
              <a:ext uri="{FF2B5EF4-FFF2-40B4-BE49-F238E27FC236}">
                <a16:creationId xmlns:a16="http://schemas.microsoft.com/office/drawing/2014/main" id="{C56114CC-9E4E-7A46-7C64-A3578206956E}"/>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36</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19651422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dirty="0"/>
              <a:t>Endometrial ablation</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dirty="0"/>
              <a:t>Quality statement 7:</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699" y="2171700"/>
            <a:ext cx="5983679" cy="2514601"/>
          </a:xfrm>
        </p:spPr>
        <p:txBody>
          <a:bodyPr anchor="ctr" anchorCtr="0"/>
          <a:lstStyle/>
          <a:p>
            <a:r>
              <a:rPr lang="en-US" dirty="0">
                <a:solidFill>
                  <a:schemeClr val="bg1"/>
                </a:solidFill>
              </a:rPr>
              <a:t>People with heavy menstrual bleeding are offered endometrial ablation. In the absence of structural abnormalities, patients have access to non-resectoscopic endometrial ablation techniques. </a:t>
            </a:r>
          </a:p>
        </p:txBody>
      </p:sp>
      <p:sp>
        <p:nvSpPr>
          <p:cNvPr id="3" name="Footer Placeholder 3">
            <a:extLst>
              <a:ext uri="{FF2B5EF4-FFF2-40B4-BE49-F238E27FC236}">
                <a16:creationId xmlns:a16="http://schemas.microsoft.com/office/drawing/2014/main" id="{30289BA2-5711-6327-EA92-EDFC238D95AD}"/>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37</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15144449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dirty="0"/>
              <a:t>Acute heavy menstrual bleeding</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dirty="0"/>
              <a:t>Quality statement 8:</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dirty="0">
                <a:solidFill>
                  <a:schemeClr val="bg1"/>
                </a:solidFill>
              </a:rPr>
              <a:t>People presenting acutely with uncontrolled heavy menstrual bleeding receive interventions to stop the bleeding, therapies to rapidly correct severe anemia, and an outpatient follow-up appointment with a clinician at or immediately following their next period (roughly 4 weeks). </a:t>
            </a:r>
          </a:p>
        </p:txBody>
      </p:sp>
      <p:sp>
        <p:nvSpPr>
          <p:cNvPr id="3" name="Footer Placeholder 3">
            <a:extLst>
              <a:ext uri="{FF2B5EF4-FFF2-40B4-BE49-F238E27FC236}">
                <a16:creationId xmlns:a16="http://schemas.microsoft.com/office/drawing/2014/main" id="{546F758F-5164-92DE-73BA-CEED1EF044C5}"/>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38</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32546817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dirty="0"/>
              <a:t>Dilation and curettage</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dirty="0"/>
              <a:t>Quality statement 9:</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dirty="0">
                <a:solidFill>
                  <a:schemeClr val="bg1"/>
                </a:solidFill>
              </a:rPr>
              <a:t>People with heavy menstrual bleeding do not receive dilation and curettage unless they present acutely with uncontrolled bleeding and medical therapy is ineffective or contraindicated. </a:t>
            </a:r>
          </a:p>
        </p:txBody>
      </p:sp>
      <p:sp>
        <p:nvSpPr>
          <p:cNvPr id="3" name="Footer Placeholder 3">
            <a:extLst>
              <a:ext uri="{FF2B5EF4-FFF2-40B4-BE49-F238E27FC236}">
                <a16:creationId xmlns:a16="http://schemas.microsoft.com/office/drawing/2014/main" id="{AC01999C-6BFA-72B1-E0C8-2D338916AEA5}"/>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39</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996083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012-5468-212D-6775-E22ED9836EF7}"/>
              </a:ext>
            </a:extLst>
          </p:cNvPr>
          <p:cNvSpPr>
            <a:spLocks noGrp="1"/>
          </p:cNvSpPr>
          <p:nvPr>
            <p:ph type="title"/>
          </p:nvPr>
        </p:nvSpPr>
        <p:spPr/>
        <p:txBody>
          <a:bodyPr/>
          <a:lstStyle/>
          <a:p>
            <a:r>
              <a:rPr lang="en-US" dirty="0"/>
              <a:t>Quality standards</a:t>
            </a:r>
          </a:p>
        </p:txBody>
      </p:sp>
      <p:graphicFrame>
        <p:nvGraphicFramePr>
          <p:cNvPr id="7" name="Diagram 6" descr="Help patients, residents, families, and care partners know what to ask for in their care; help health care professionals know what care to offer, based on evidence and expert consensus; help health care organizations measure, assess, and improve the quality of care they provide; help ensure consistent, high-quality care across the province">
            <a:extLst>
              <a:ext uri="{FF2B5EF4-FFF2-40B4-BE49-F238E27FC236}">
                <a16:creationId xmlns:a16="http://schemas.microsoft.com/office/drawing/2014/main" id="{19C5F5E8-BF21-1621-6EE4-9674393947C9}"/>
              </a:ext>
            </a:extLst>
          </p:cNvPr>
          <p:cNvGraphicFramePr/>
          <p:nvPr>
            <p:extLst>
              <p:ext uri="{D42A27DB-BD31-4B8C-83A1-F6EECF244321}">
                <p14:modId xmlns:p14="http://schemas.microsoft.com/office/powerpoint/2010/main" val="2669778002"/>
              </p:ext>
            </p:extLst>
          </p:nvPr>
        </p:nvGraphicFramePr>
        <p:xfrm>
          <a:off x="2500244" y="1677725"/>
          <a:ext cx="7191513" cy="4460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3">
            <a:extLst>
              <a:ext uri="{FF2B5EF4-FFF2-40B4-BE49-F238E27FC236}">
                <a16:creationId xmlns:a16="http://schemas.microsoft.com/office/drawing/2014/main" id="{2C4EA5C3-342C-99E1-02FF-CF0E0F08D32A}"/>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4</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909644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sz="4800" b="1" kern="0" dirty="0">
                <a:effectLst/>
                <a:latin typeface="Calibri" panose="020F0502020204030204" pitchFamily="34" charset="0"/>
              </a:rPr>
              <a:t>Offering hysterectomy</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dirty="0"/>
              <a:t>Quality statement 10:</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dirty="0">
                <a:solidFill>
                  <a:schemeClr val="bg1"/>
                </a:solidFill>
              </a:rPr>
              <a:t>People with heavy menstrual bleeding are offered hysterectomy only after a documented discussion about other treatment options, or after other treatments have failed. </a:t>
            </a:r>
          </a:p>
        </p:txBody>
      </p:sp>
      <p:sp>
        <p:nvSpPr>
          <p:cNvPr id="3" name="Footer Placeholder 3">
            <a:extLst>
              <a:ext uri="{FF2B5EF4-FFF2-40B4-BE49-F238E27FC236}">
                <a16:creationId xmlns:a16="http://schemas.microsoft.com/office/drawing/2014/main" id="{FF40C1DF-CBEB-4CB9-3423-1C1608E658DF}"/>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40</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38190303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dirty="0"/>
              <a:t>Least invasive hysterectomy</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dirty="0"/>
              <a:t>Quality statement 11:</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dirty="0">
                <a:solidFill>
                  <a:schemeClr val="bg1"/>
                </a:solidFill>
              </a:rPr>
              <a:t>People with heavy menstrual bleeding who have chosen to have a hysterectomy have it performed by the least invasive route possible.  </a:t>
            </a:r>
          </a:p>
        </p:txBody>
      </p:sp>
      <p:sp>
        <p:nvSpPr>
          <p:cNvPr id="3" name="Footer Placeholder 3">
            <a:extLst>
              <a:ext uri="{FF2B5EF4-FFF2-40B4-BE49-F238E27FC236}">
                <a16:creationId xmlns:a16="http://schemas.microsoft.com/office/drawing/2014/main" id="{13B34A84-D098-E1D3-4AD5-8A0C15F04464}"/>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41</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37952327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a:xfrm>
            <a:off x="539839" y="443984"/>
            <a:ext cx="11448962" cy="697541"/>
          </a:xfrm>
        </p:spPr>
        <p:txBody>
          <a:bodyPr/>
          <a:lstStyle/>
          <a:p>
            <a:r>
              <a:rPr lang="en-US" sz="3300" dirty="0"/>
              <a:t>Surgical procedures for fibroids causing heavy menstrual bleeding</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dirty="0"/>
              <a:t>Quality statement 12:</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dirty="0">
                <a:solidFill>
                  <a:schemeClr val="bg1"/>
                </a:solidFill>
              </a:rPr>
              <a:t>People with heavy menstrual bleeding related to fibroids are offered uterine artery embolization, myomectomy, and hysterectomy as surgical treatment options. </a:t>
            </a:r>
          </a:p>
        </p:txBody>
      </p:sp>
      <p:sp>
        <p:nvSpPr>
          <p:cNvPr id="3" name="Footer Placeholder 3">
            <a:extLst>
              <a:ext uri="{FF2B5EF4-FFF2-40B4-BE49-F238E27FC236}">
                <a16:creationId xmlns:a16="http://schemas.microsoft.com/office/drawing/2014/main" id="{204255B6-2F53-7541-3FBB-048D15F59AA9}"/>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42</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35390623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dirty="0"/>
              <a:t>Bleeding disorders in adolescents</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dirty="0"/>
              <a:t>Quality statement 13:</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dirty="0">
                <a:solidFill>
                  <a:schemeClr val="bg1"/>
                </a:solidFill>
              </a:rPr>
              <a:t>Adolescents with heavy menstrual bleeding are screened for risk of inherited bleeding disorders using a structured assessment tool. </a:t>
            </a:r>
          </a:p>
        </p:txBody>
      </p:sp>
      <p:sp>
        <p:nvSpPr>
          <p:cNvPr id="3" name="Footer Placeholder 3">
            <a:extLst>
              <a:ext uri="{FF2B5EF4-FFF2-40B4-BE49-F238E27FC236}">
                <a16:creationId xmlns:a16="http://schemas.microsoft.com/office/drawing/2014/main" id="{653EA376-B89D-6460-9EFA-F395057A7F46}"/>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43</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26511797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dirty="0"/>
              <a:t>Treatment of anemia and iron deficiency </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dirty="0"/>
              <a:t>Quality statement 14:</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dirty="0">
                <a:solidFill>
                  <a:schemeClr val="bg1"/>
                </a:solidFill>
              </a:rPr>
              <a:t>People with heavy menstrual bleeding who have been diagnosed with anemia or iron deficiency are treated with oral and/or intravenous iron. </a:t>
            </a:r>
          </a:p>
        </p:txBody>
      </p:sp>
      <p:sp>
        <p:nvSpPr>
          <p:cNvPr id="3" name="Footer Placeholder 3">
            <a:extLst>
              <a:ext uri="{FF2B5EF4-FFF2-40B4-BE49-F238E27FC236}">
                <a16:creationId xmlns:a16="http://schemas.microsoft.com/office/drawing/2014/main" id="{A7D53AE1-5015-E5E1-9820-56256AEE1B25}"/>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44</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15989703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992B59-8D5E-8868-4EBD-E785A0B4A731}"/>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US" sz="8000" b="0" i="0" u="none" strike="noStrike" kern="1200" cap="none" spc="0" normalizeH="0" baseline="0" noProof="0" dirty="0">
                <a:ln>
                  <a:noFill/>
                </a:ln>
                <a:solidFill>
                  <a:schemeClr val="bg1"/>
                </a:solidFill>
                <a:effectLst/>
                <a:uLnTx/>
                <a:uFillTx/>
                <a:latin typeface="+mn-lt"/>
                <a:ea typeface="+mn-ea"/>
                <a:cs typeface="+mn-cs"/>
              </a:rPr>
              <a:t>Measures to support improvement</a:t>
            </a:r>
          </a:p>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endParaRPr kumimoji="0" lang="en-CA" sz="80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9883864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a:noFill/>
        </p:spPr>
        <p:txBody>
          <a:bodyPr/>
          <a:lstStyle/>
          <a:p>
            <a:r>
              <a:rPr lang="en-US" sz="3800" dirty="0">
                <a:latin typeface="Calibri"/>
                <a:cs typeface="Calibri"/>
              </a:rPr>
              <a:t>Indicators that can be measured using provincial data</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vert="horz" lIns="0" tIns="0" rIns="0" bIns="0" numCol="1" spcCol="457200" rtlCol="0" anchor="t">
            <a:noAutofit/>
          </a:bodyPr>
          <a:lstStyle/>
          <a:p>
            <a:pPr marL="285750" indent="-285750" algn="l" rtl="0" fontAlgn="base">
              <a:buFont typeface="Arial" panose="020B0604020202020204" pitchFamily="34" charset="0"/>
              <a:buChar char="•"/>
            </a:pPr>
            <a:r>
              <a:rPr lang="en-US" sz="2400" b="0" i="0" dirty="0">
                <a:solidFill>
                  <a:srgbClr val="000000"/>
                </a:solidFill>
                <a:effectLst/>
                <a:latin typeface="Calibri" panose="020F0502020204030204" pitchFamily="34" charset="0"/>
              </a:rPr>
              <a:t>Percentage of people with heavy menstrual bleeding who have unplanned visits to </a:t>
            </a:r>
            <a:br>
              <a:rPr lang="en-US" sz="2400" b="0" i="0" dirty="0">
                <a:solidFill>
                  <a:srgbClr val="000000"/>
                </a:solidFill>
                <a:effectLst/>
                <a:latin typeface="Calibri" panose="020F0502020204030204" pitchFamily="34" charset="0"/>
              </a:rPr>
            </a:br>
            <a:r>
              <a:rPr lang="en-US" sz="2400" b="0" i="0" dirty="0">
                <a:solidFill>
                  <a:srgbClr val="000000"/>
                </a:solidFill>
                <a:effectLst/>
                <a:latin typeface="Calibri" panose="020F0502020204030204" pitchFamily="34" charset="0"/>
              </a:rPr>
              <a:t>the emergency department for heavy menstrual bleeding </a:t>
            </a:r>
          </a:p>
          <a:p>
            <a:pPr marL="285750" indent="-285750" algn="l" rtl="0" fontAlgn="base">
              <a:buFont typeface="Arial" panose="020B0604020202020204" pitchFamily="34" charset="0"/>
              <a:buChar char="•"/>
            </a:pPr>
            <a:r>
              <a:rPr lang="en-US" sz="2400" b="0" i="0" dirty="0">
                <a:solidFill>
                  <a:srgbClr val="000000"/>
                </a:solidFill>
                <a:effectLst/>
                <a:latin typeface="Calibri" panose="020F0502020204030204" pitchFamily="34" charset="0"/>
              </a:rPr>
              <a:t>Rate of hysterectomies in people with heavy menstrual bleeding</a:t>
            </a:r>
            <a:r>
              <a:rPr lang="en-US" sz="2400" dirty="0">
                <a:solidFill>
                  <a:srgbClr val="000000"/>
                </a:solidFill>
                <a:latin typeface="Calibri" panose="020F0502020204030204" pitchFamily="34" charset="0"/>
              </a:rPr>
              <a:t>, by region </a:t>
            </a:r>
          </a:p>
          <a:p>
            <a:pPr marL="342900" lvl="0" indent="-342900">
              <a:lnSpc>
                <a:spcPct val="120000"/>
              </a:lnSpc>
              <a:spcBef>
                <a:spcPts val="1200"/>
              </a:spcBef>
              <a:buClrTx/>
              <a:buFont typeface="Arial" panose="020B0604020202020204" pitchFamily="34" charset="0"/>
              <a:buChar char="•"/>
              <a:tabLst>
                <a:tab pos="228600" algn="l"/>
                <a:tab pos="457200" algn="l"/>
              </a:tabLst>
            </a:pP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Footer Placeholder 3">
            <a:extLst>
              <a:ext uri="{FF2B5EF4-FFF2-40B4-BE49-F238E27FC236}">
                <a16:creationId xmlns:a16="http://schemas.microsoft.com/office/drawing/2014/main" id="{C52BB383-FEAE-ED30-7F28-C9067D892DA9}"/>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46</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28320157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sz="3800" dirty="0">
                <a:latin typeface="Calibri"/>
                <a:cs typeface="Calibri"/>
              </a:rPr>
              <a:t>Indicators that can be measured using only local data</a:t>
            </a:r>
          </a:p>
        </p:txBody>
      </p:sp>
      <p:sp>
        <p:nvSpPr>
          <p:cNvPr id="4" name="Text Placeholder 3">
            <a:extLst>
              <a:ext uri="{FF2B5EF4-FFF2-40B4-BE49-F238E27FC236}">
                <a16:creationId xmlns:a16="http://schemas.microsoft.com/office/drawing/2014/main" id="{34B929EA-085D-03CC-8ABC-3FFBF3231F85}"/>
              </a:ext>
              <a:ext uri="{C183D7F6-B498-43B3-948B-1728B52AA6E4}">
                <adec:decorative xmlns:adec="http://schemas.microsoft.com/office/drawing/2017/decorative" val="0"/>
              </a:ext>
            </a:extLst>
          </p:cNvPr>
          <p:cNvSpPr>
            <a:spLocks noGrp="1"/>
          </p:cNvSpPr>
          <p:nvPr>
            <p:ph type="body" sz="quarter" idx="11"/>
          </p:nvPr>
        </p:nvSpPr>
        <p:spPr/>
        <p:txBody>
          <a:bodyPr vert="horz" lIns="0" tIns="0" rIns="0" bIns="0" numCol="1" spcCol="457200" rtlCol="0" anchor="t">
            <a:noAutofit/>
          </a:bodyPr>
          <a:lstStyle/>
          <a:p>
            <a:pPr marL="342900" indent="-342900" algn="l" rtl="0" fontAlgn="base">
              <a:buFont typeface="Arial" panose="020B0604020202020204" pitchFamily="34" charset="0"/>
              <a:buChar char="•"/>
            </a:pPr>
            <a:r>
              <a:rPr lang="en-US" sz="2400" b="0" i="0" dirty="0">
                <a:solidFill>
                  <a:srgbClr val="000000"/>
                </a:solidFill>
                <a:effectLst/>
                <a:latin typeface="Calibri" panose="020F0502020204030204" pitchFamily="34" charset="0"/>
              </a:rPr>
              <a:t>Percentage of people with heavy menstrual bleeding who report being satisfied with symptom control  </a:t>
            </a:r>
          </a:p>
          <a:p>
            <a:pPr marL="342900" indent="-342900" algn="l" rtl="0" fontAlgn="base">
              <a:buFont typeface="Arial" panose="020B0604020202020204" pitchFamily="34" charset="0"/>
              <a:buChar char="•"/>
            </a:pPr>
            <a:r>
              <a:rPr lang="en-US" sz="2400" b="0" i="0" dirty="0">
                <a:solidFill>
                  <a:srgbClr val="000000"/>
                </a:solidFill>
                <a:effectLst/>
                <a:latin typeface="Calibri" panose="020F0502020204030204" pitchFamily="34" charset="0"/>
              </a:rPr>
              <a:t>Percentage of people with heavy menstrual bleeding who report that their clinician always or often involves them in decisions about their care and treatment </a:t>
            </a:r>
          </a:p>
          <a:p>
            <a:pPr marL="342900" lvl="0" indent="-342900">
              <a:lnSpc>
                <a:spcPct val="120000"/>
              </a:lnSpc>
              <a:spcBef>
                <a:spcPts val="1200"/>
              </a:spcBef>
              <a:buClrTx/>
              <a:buFont typeface="Arial" panose="020B0604020202020204" pitchFamily="34" charset="0"/>
              <a:buChar char="•"/>
              <a:tabLst>
                <a:tab pos="228600" algn="l"/>
                <a:tab pos="457200" algn="l"/>
              </a:tabLst>
            </a:pPr>
            <a:endParaRPr lang="en-CA"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Footer Placeholder 3">
            <a:extLst>
              <a:ext uri="{FF2B5EF4-FFF2-40B4-BE49-F238E27FC236}">
                <a16:creationId xmlns:a16="http://schemas.microsoft.com/office/drawing/2014/main" id="{03C69472-EF96-77F2-CCCB-3BFBA2BA15F9}"/>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47</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24918207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dirty="0">
                <a:latin typeface="Calibri"/>
                <a:cs typeface="Calibri"/>
              </a:rPr>
              <a:t>Data sources and acknowledgement</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39839" y="1943100"/>
            <a:ext cx="10884782" cy="4533900"/>
          </a:xfrm>
        </p:spPr>
        <p:txBody>
          <a:bodyPr vert="horz" lIns="0" tIns="0" rIns="0" bIns="0" numCol="1" spcCol="457200" rtlCol="0" anchor="t">
            <a:noAutofit/>
          </a:bodyPr>
          <a:lstStyle/>
          <a:p>
            <a:r>
              <a:rPr lang="en-US" dirty="0"/>
              <a:t>Some of the data sources used in the analyses are provided by the Canadian Institute for Health Information (CIHI). These data sources include the Discharge Abstract Database and the National Ambulatory Care Reporting System. Ontario Health Insurance Plan claims data are provided by ICES, and the Registered Persons Database is provided by the Ontario Ministry of Health. However, the analyses, conclusions, opinions, and statements expressed herein are those of the authors, and not necessarily those of CIHI, ICES or the Ministry of Health.</a:t>
            </a:r>
          </a:p>
          <a:p>
            <a:endParaRPr lang="en-US" dirty="0">
              <a:cs typeface="Calibri"/>
            </a:endParaRPr>
          </a:p>
        </p:txBody>
      </p:sp>
      <p:sp>
        <p:nvSpPr>
          <p:cNvPr id="3" name="Footer Placeholder 3">
            <a:extLst>
              <a:ext uri="{FF2B5EF4-FFF2-40B4-BE49-F238E27FC236}">
                <a16:creationId xmlns:a16="http://schemas.microsoft.com/office/drawing/2014/main" id="{ADC1AF00-C477-F2E9-8846-5AC4FAD699DB}"/>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48</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811618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61A542-6AB5-2DC9-50DD-827F3D032768}"/>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CA" sz="8000" b="0" i="0" u="none" strike="noStrike" kern="1200" cap="none" spc="0" normalizeH="0" baseline="0" noProof="0" dirty="0">
                <a:ln>
                  <a:noFill/>
                </a:ln>
                <a:solidFill>
                  <a:schemeClr val="bg1"/>
                </a:solidFill>
                <a:effectLst/>
                <a:uLnTx/>
                <a:uFillTx/>
                <a:latin typeface="+mn-lt"/>
                <a:ea typeface="+mn-ea"/>
                <a:cs typeface="+mn-cs"/>
              </a:rPr>
              <a:t>Thank you</a:t>
            </a:r>
          </a:p>
        </p:txBody>
      </p:sp>
    </p:spTree>
    <p:extLst>
      <p:ext uri="{BB962C8B-B14F-4D97-AF65-F5344CB8AC3E}">
        <p14:creationId xmlns:p14="http://schemas.microsoft.com/office/powerpoint/2010/main" val="1969603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en-US" dirty="0"/>
              <a:t>Quality standard resources</a:t>
            </a:r>
          </a:p>
        </p:txBody>
      </p:sp>
      <p:pic>
        <p:nvPicPr>
          <p:cNvPr id="15" name="Picture 14" descr="Cover of the quality standard">
            <a:extLst>
              <a:ext uri="{FF2B5EF4-FFF2-40B4-BE49-F238E27FC236}">
                <a16:creationId xmlns:a16="http://schemas.microsoft.com/office/drawing/2014/main" id="{F851D9F5-C8DD-9793-D1C4-6FE2B3D357F9}"/>
              </a:ext>
            </a:extLst>
          </p:cNvPr>
          <p:cNvPicPr>
            <a:picLocks noChangeAspect="1"/>
          </p:cNvPicPr>
          <p:nvPr/>
        </p:nvPicPr>
        <p:blipFill>
          <a:blip r:embed="rId3"/>
          <a:srcRect/>
          <a:stretch/>
        </p:blipFill>
        <p:spPr>
          <a:xfrm>
            <a:off x="1159631" y="1512031"/>
            <a:ext cx="1260219" cy="1638643"/>
          </a:xfrm>
          <a:prstGeom prst="rect">
            <a:avLst/>
          </a:prstGeom>
          <a:effectLst>
            <a:outerShdw blurRad="50800" dist="38100" dir="2700000" algn="tl" rotWithShape="0">
              <a:prstClr val="black">
                <a:alpha val="40000"/>
              </a:prstClr>
            </a:outerShdw>
          </a:effectLst>
        </p:spPr>
      </p:pic>
      <p:sp>
        <p:nvSpPr>
          <p:cNvPr id="5" name="TextBox 2">
            <a:extLst>
              <a:ext uri="{FF2B5EF4-FFF2-40B4-BE49-F238E27FC236}">
                <a16:creationId xmlns:a16="http://schemas.microsoft.com/office/drawing/2014/main" id="{51942B0D-B547-AF32-57F8-D420ED71654D}"/>
              </a:ext>
            </a:extLst>
          </p:cNvPr>
          <p:cNvSpPr txBox="1"/>
          <p:nvPr/>
        </p:nvSpPr>
        <p:spPr>
          <a:xfrm>
            <a:off x="910480" y="3183571"/>
            <a:ext cx="1756058"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dirty="0">
                <a:solidFill>
                  <a:srgbClr val="000000"/>
                </a:solidFill>
                <a:latin typeface="Calibri" panose="020F0502020204030204" pitchFamily="34" charset="0"/>
                <a:cs typeface="Calibri" panose="020F0502020204030204" pitchFamily="34" charset="0"/>
              </a:rPr>
              <a:t>Quality Standard</a:t>
            </a:r>
          </a:p>
        </p:txBody>
      </p:sp>
      <p:pic>
        <p:nvPicPr>
          <p:cNvPr id="17" name="Picture 16" descr="Cover of the patient guide">
            <a:extLst>
              <a:ext uri="{FF2B5EF4-FFF2-40B4-BE49-F238E27FC236}">
                <a16:creationId xmlns:a16="http://schemas.microsoft.com/office/drawing/2014/main" id="{0AF86D4C-688C-38B9-0064-1051C9DBF40C}"/>
              </a:ext>
            </a:extLst>
          </p:cNvPr>
          <p:cNvPicPr>
            <a:picLocks noChangeAspect="1"/>
          </p:cNvPicPr>
          <p:nvPr/>
        </p:nvPicPr>
        <p:blipFill>
          <a:blip r:embed="rId4"/>
          <a:srcRect/>
          <a:stretch/>
        </p:blipFill>
        <p:spPr>
          <a:xfrm>
            <a:off x="3830957" y="1502565"/>
            <a:ext cx="1256115" cy="1638643"/>
          </a:xfrm>
          <a:prstGeom prst="rect">
            <a:avLst/>
          </a:prstGeom>
          <a:effectLst>
            <a:outerShdw blurRad="50800" dist="38100" dir="2700000" algn="tl" rotWithShape="0">
              <a:prstClr val="black">
                <a:alpha val="40000"/>
              </a:prstClr>
            </a:outerShdw>
          </a:effectLst>
        </p:spPr>
      </p:pic>
      <p:sp>
        <p:nvSpPr>
          <p:cNvPr id="6" name="TextBox 4">
            <a:extLst>
              <a:ext uri="{FF2B5EF4-FFF2-40B4-BE49-F238E27FC236}">
                <a16:creationId xmlns:a16="http://schemas.microsoft.com/office/drawing/2014/main" id="{55101920-8D9F-8ECA-15CA-75C6A47AD034}"/>
              </a:ext>
              <a:ext uri="{C183D7F6-B498-43B3-948B-1728B52AA6E4}">
                <adec:decorative xmlns:adec="http://schemas.microsoft.com/office/drawing/2017/decorative" val="0"/>
              </a:ext>
            </a:extLst>
          </p:cNvPr>
          <p:cNvSpPr txBox="1"/>
          <p:nvPr/>
        </p:nvSpPr>
        <p:spPr>
          <a:xfrm>
            <a:off x="3729264" y="3183571"/>
            <a:ext cx="1459502"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dirty="0">
                <a:solidFill>
                  <a:srgbClr val="000000"/>
                </a:solidFill>
                <a:latin typeface="Calibri" panose="020F0502020204030204" pitchFamily="34" charset="0"/>
                <a:cs typeface="Calibri" panose="020F0502020204030204" pitchFamily="34" charset="0"/>
              </a:rPr>
              <a:t>Patient Guide</a:t>
            </a:r>
          </a:p>
        </p:txBody>
      </p:sp>
      <p:pic>
        <p:nvPicPr>
          <p:cNvPr id="16" name="Picture 15" descr="Cover of the placemat">
            <a:extLst>
              <a:ext uri="{FF2B5EF4-FFF2-40B4-BE49-F238E27FC236}">
                <a16:creationId xmlns:a16="http://schemas.microsoft.com/office/drawing/2014/main" id="{0C157C1B-1D1C-10E0-50D0-F4F592204BD1}"/>
              </a:ext>
            </a:extLst>
          </p:cNvPr>
          <p:cNvPicPr>
            <a:picLocks noChangeAspect="1"/>
          </p:cNvPicPr>
          <p:nvPr/>
        </p:nvPicPr>
        <p:blipFill>
          <a:blip r:embed="rId5"/>
          <a:srcRect/>
          <a:stretch/>
        </p:blipFill>
        <p:spPr>
          <a:xfrm>
            <a:off x="6412525" y="1502565"/>
            <a:ext cx="1262798" cy="1641869"/>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F78A8C55-0FAA-AC09-AE6C-D0AA969EA9FB}"/>
              </a:ext>
            </a:extLst>
          </p:cNvPr>
          <p:cNvSpPr txBox="1"/>
          <p:nvPr/>
        </p:nvSpPr>
        <p:spPr>
          <a:xfrm>
            <a:off x="6519036" y="3183571"/>
            <a:ext cx="1049775" cy="369332"/>
          </a:xfrm>
          <a:prstGeom prst="rect">
            <a:avLst/>
          </a:prstGeom>
          <a:noFill/>
        </p:spPr>
        <p:txBody>
          <a:bodyPr wrap="none"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dirty="0">
                <a:solidFill>
                  <a:srgbClr val="000000"/>
                </a:solidFill>
                <a:latin typeface="Calibri" panose="020F0502020204030204" pitchFamily="34" charset="0"/>
                <a:cs typeface="Calibri" panose="020F0502020204030204" pitchFamily="34" charset="0"/>
              </a:rPr>
              <a:t>Placemat</a:t>
            </a:r>
          </a:p>
        </p:txBody>
      </p:sp>
      <p:pic>
        <p:nvPicPr>
          <p:cNvPr id="4" name="Picture 3" descr="Cover of the case for improvement deck">
            <a:extLst>
              <a:ext uri="{FF2B5EF4-FFF2-40B4-BE49-F238E27FC236}">
                <a16:creationId xmlns:a16="http://schemas.microsoft.com/office/drawing/2014/main" id="{FA7B2AF3-E0A5-659D-5551-59FCF3AB16CC}"/>
              </a:ext>
            </a:extLst>
          </p:cNvPr>
          <p:cNvPicPr>
            <a:picLocks noChangeAspect="1"/>
          </p:cNvPicPr>
          <p:nvPr/>
        </p:nvPicPr>
        <p:blipFill>
          <a:blip r:embed="rId6"/>
          <a:srcRect/>
          <a:stretch/>
        </p:blipFill>
        <p:spPr>
          <a:xfrm>
            <a:off x="8870508" y="1666294"/>
            <a:ext cx="2269790" cy="1277873"/>
          </a:xfrm>
          <a:prstGeom prst="rect">
            <a:avLst/>
          </a:prstGeom>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2C2F9B0F-464C-45C8-F463-43C7FBF4FE86}"/>
              </a:ext>
              <a:ext uri="{C183D7F6-B498-43B3-948B-1728B52AA6E4}">
                <adec:decorative xmlns:adec="http://schemas.microsoft.com/office/drawing/2017/decorative" val="0"/>
              </a:ext>
            </a:extLst>
          </p:cNvPr>
          <p:cNvSpPr txBox="1"/>
          <p:nvPr/>
        </p:nvSpPr>
        <p:spPr>
          <a:xfrm>
            <a:off x="8651533" y="3183571"/>
            <a:ext cx="2785186"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dirty="0">
                <a:solidFill>
                  <a:srgbClr val="000000"/>
                </a:solidFill>
                <a:latin typeface="Calibri" panose="020F0502020204030204" pitchFamily="34" charset="0"/>
                <a:cs typeface="Calibri" panose="020F0502020204030204" pitchFamily="34" charset="0"/>
              </a:rPr>
              <a:t>Case for Improvement Deck</a:t>
            </a:r>
          </a:p>
        </p:txBody>
      </p:sp>
      <p:pic>
        <p:nvPicPr>
          <p:cNvPr id="20" name="Picture 19" descr="Cover of the measurement guide">
            <a:extLst>
              <a:ext uri="{FF2B5EF4-FFF2-40B4-BE49-F238E27FC236}">
                <a16:creationId xmlns:a16="http://schemas.microsoft.com/office/drawing/2014/main" id="{CDBD8908-F734-0C6A-6179-A717095E733D}"/>
              </a:ext>
            </a:extLst>
          </p:cNvPr>
          <p:cNvPicPr>
            <a:picLocks noChangeAspect="1"/>
          </p:cNvPicPr>
          <p:nvPr/>
        </p:nvPicPr>
        <p:blipFill>
          <a:blip r:embed="rId7"/>
          <a:stretch>
            <a:fillRect/>
          </a:stretch>
        </p:blipFill>
        <p:spPr>
          <a:xfrm>
            <a:off x="2037794" y="3729014"/>
            <a:ext cx="1396105" cy="1767993"/>
          </a:xfrm>
          <a:prstGeom prst="rect">
            <a:avLst/>
          </a:prstGeom>
        </p:spPr>
      </p:pic>
      <p:sp>
        <p:nvSpPr>
          <p:cNvPr id="11" name="TextBox 10">
            <a:extLst>
              <a:ext uri="{FF2B5EF4-FFF2-40B4-BE49-F238E27FC236}">
                <a16:creationId xmlns:a16="http://schemas.microsoft.com/office/drawing/2014/main" id="{63410C60-AB62-8392-43D5-EFC7B6490CDD}"/>
              </a:ext>
            </a:extLst>
          </p:cNvPr>
          <p:cNvSpPr txBox="1"/>
          <p:nvPr/>
        </p:nvSpPr>
        <p:spPr>
          <a:xfrm>
            <a:off x="1723266" y="5519915"/>
            <a:ext cx="2148473"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dirty="0">
                <a:solidFill>
                  <a:schemeClr val="tx2"/>
                </a:solidFill>
                <a:latin typeface="Calibri"/>
                <a:ea typeface="MS PGothic"/>
                <a:cs typeface="Calibri"/>
              </a:rPr>
              <a:t>Measurement Guide</a:t>
            </a:r>
            <a:endParaRPr lang="en-US" sz="1800" u="none" dirty="0">
              <a:solidFill>
                <a:schemeClr val="tx2"/>
              </a:solidFill>
              <a:latin typeface="Calibri" panose="020F0502020204030204" pitchFamily="34" charset="0"/>
              <a:cs typeface="Calibri" panose="020F0502020204030204" pitchFamily="34" charset="0"/>
            </a:endParaRPr>
          </a:p>
        </p:txBody>
      </p:sp>
      <p:pic>
        <p:nvPicPr>
          <p:cNvPr id="14" name="Picture 13" descr="Cover of the technical specifications">
            <a:extLst>
              <a:ext uri="{FF2B5EF4-FFF2-40B4-BE49-F238E27FC236}">
                <a16:creationId xmlns:a16="http://schemas.microsoft.com/office/drawing/2014/main" id="{A56DA894-71D8-4CA1-8572-E872A87D8674}"/>
              </a:ext>
            </a:extLst>
          </p:cNvPr>
          <p:cNvPicPr>
            <a:picLocks noChangeAspect="1"/>
          </p:cNvPicPr>
          <p:nvPr/>
        </p:nvPicPr>
        <p:blipFill>
          <a:blip r:embed="rId8"/>
          <a:srcRect/>
          <a:stretch/>
        </p:blipFill>
        <p:spPr>
          <a:xfrm>
            <a:off x="5213998" y="3819659"/>
            <a:ext cx="1198307" cy="1556616"/>
          </a:xfrm>
          <a:prstGeom prst="rect">
            <a:avLst/>
          </a:prstGeom>
          <a:effectLst>
            <a:outerShdw blurRad="50800" dist="38100" dir="2700000" algn="tl" rotWithShape="0">
              <a:prstClr val="black">
                <a:alpha val="40000"/>
              </a:prstClr>
            </a:outerShdw>
          </a:effectLst>
        </p:spPr>
      </p:pic>
      <p:sp>
        <p:nvSpPr>
          <p:cNvPr id="12" name="TextBox 12">
            <a:extLst>
              <a:ext uri="{FF2B5EF4-FFF2-40B4-BE49-F238E27FC236}">
                <a16:creationId xmlns:a16="http://schemas.microsoft.com/office/drawing/2014/main" id="{F771BB59-2D5C-1C8B-C06B-135DBA926C5F}"/>
              </a:ext>
            </a:extLst>
          </p:cNvPr>
          <p:cNvSpPr txBox="1"/>
          <p:nvPr/>
        </p:nvSpPr>
        <p:spPr>
          <a:xfrm>
            <a:off x="4680562" y="5519915"/>
            <a:ext cx="2383153"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dirty="0">
                <a:solidFill>
                  <a:srgbClr val="000000"/>
                </a:solidFill>
                <a:latin typeface="Calibri"/>
                <a:ea typeface="MS PGothic"/>
                <a:cs typeface="Calibri"/>
              </a:rPr>
              <a:t>Technical Specifications</a:t>
            </a:r>
            <a:endParaRPr lang="en-US" sz="1800" u="none" dirty="0">
              <a:solidFill>
                <a:srgbClr val="000000"/>
              </a:solidFill>
              <a:latin typeface="Calibri" panose="020F0502020204030204" pitchFamily="34" charset="0"/>
              <a:cs typeface="Calibri" panose="020F0502020204030204" pitchFamily="34" charset="0"/>
            </a:endParaRPr>
          </a:p>
        </p:txBody>
      </p:sp>
      <p:pic>
        <p:nvPicPr>
          <p:cNvPr id="8" name="Picture 7" descr="Cover of the Getting Started Guide">
            <a:extLst>
              <a:ext uri="{FF2B5EF4-FFF2-40B4-BE49-F238E27FC236}">
                <a16:creationId xmlns:a16="http://schemas.microsoft.com/office/drawing/2014/main" id="{62BAC47B-321B-FB6B-35E8-5713DE0FE6B0}"/>
              </a:ext>
            </a:extLst>
          </p:cNvPr>
          <p:cNvPicPr>
            <a:picLocks noChangeAspect="1"/>
          </p:cNvPicPr>
          <p:nvPr/>
        </p:nvPicPr>
        <p:blipFill>
          <a:blip r:embed="rId9"/>
          <a:srcRect/>
          <a:stretch/>
        </p:blipFill>
        <p:spPr>
          <a:xfrm>
            <a:off x="8192404" y="4132739"/>
            <a:ext cx="1623533" cy="1218209"/>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F26C9640-EA3A-E14C-7E08-C84D4F09D62D}"/>
              </a:ext>
              <a:ext uri="{C183D7F6-B498-43B3-948B-1728B52AA6E4}">
                <adec:decorative xmlns:adec="http://schemas.microsoft.com/office/drawing/2017/decorative" val="0"/>
              </a:ext>
            </a:extLst>
          </p:cNvPr>
          <p:cNvSpPr txBox="1"/>
          <p:nvPr/>
        </p:nvSpPr>
        <p:spPr>
          <a:xfrm>
            <a:off x="7966300" y="5519915"/>
            <a:ext cx="2225096"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dirty="0">
                <a:solidFill>
                  <a:srgbClr val="000000"/>
                </a:solidFill>
                <a:latin typeface="Calibri" panose="020F0502020204030204" pitchFamily="34" charset="0"/>
                <a:cs typeface="Calibri" panose="020F0502020204030204" pitchFamily="34" charset="0"/>
              </a:rPr>
              <a:t>Getting Started Guide</a:t>
            </a:r>
          </a:p>
        </p:txBody>
      </p:sp>
      <p:sp>
        <p:nvSpPr>
          <p:cNvPr id="3" name="Text Placeholder 2">
            <a:extLst>
              <a:ext uri="{FF2B5EF4-FFF2-40B4-BE49-F238E27FC236}">
                <a16:creationId xmlns:a16="http://schemas.microsoft.com/office/drawing/2014/main" id="{813DC22C-CA7E-D280-9613-B31927BE2821}"/>
              </a:ext>
            </a:extLst>
          </p:cNvPr>
          <p:cNvSpPr>
            <a:spLocks noGrp="1"/>
          </p:cNvSpPr>
          <p:nvPr>
            <p:ph type="body" sz="quarter" idx="10"/>
          </p:nvPr>
        </p:nvSpPr>
        <p:spPr>
          <a:xfrm>
            <a:off x="430530" y="6477576"/>
            <a:ext cx="11087100" cy="184666"/>
          </a:xfrm>
        </p:spPr>
        <p:txBody>
          <a:bodyPr/>
          <a:lstStyle/>
          <a:p>
            <a:r>
              <a:rPr lang="en-US" b="0" dirty="0"/>
              <a:t>Find these resources here: </a:t>
            </a:r>
            <a:r>
              <a:rPr lang="en-US" b="0" dirty="0">
                <a:hlinkClick r:id="rId10"/>
              </a:rPr>
              <a:t>https://www.hqontario.ca/evidence-to-improve-care/quality-standards/view-all-quality-standards/heavy-menstrual-bleeding</a:t>
            </a:r>
            <a:endParaRPr lang="en-US" b="0" dirty="0">
              <a:highlight>
                <a:srgbClr val="FFFF00"/>
              </a:highlight>
            </a:endParaRPr>
          </a:p>
        </p:txBody>
      </p:sp>
      <p:sp>
        <p:nvSpPr>
          <p:cNvPr id="13" name="Footer Placeholder 3">
            <a:extLst>
              <a:ext uri="{FF2B5EF4-FFF2-40B4-BE49-F238E27FC236}">
                <a16:creationId xmlns:a16="http://schemas.microsoft.com/office/drawing/2014/main" id="{D17CFB14-E450-E739-7F36-E491CDCA4BC7}"/>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5</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482592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en-US" dirty="0"/>
              <a:t>Inside the quality standard</a:t>
            </a:r>
          </a:p>
        </p:txBody>
      </p:sp>
      <p:sp>
        <p:nvSpPr>
          <p:cNvPr id="15" name="Callout: Down Arrow 14">
            <a:extLst>
              <a:ext uri="{FF2B5EF4-FFF2-40B4-BE49-F238E27FC236}">
                <a16:creationId xmlns:a16="http://schemas.microsoft.com/office/drawing/2014/main" id="{DE890FCF-0460-7429-44A9-ECEC567CE636}"/>
              </a:ext>
            </a:extLst>
          </p:cNvPr>
          <p:cNvSpPr/>
          <p:nvPr/>
        </p:nvSpPr>
        <p:spPr>
          <a:xfrm>
            <a:off x="2276840" y="1455935"/>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US" dirty="0">
                <a:solidFill>
                  <a:schemeClr val="bg1"/>
                </a:solidFill>
                <a:latin typeface="Calibri" panose="020F0502020204030204" pitchFamily="34" charset="0"/>
                <a:ea typeface="MS PGothic"/>
                <a:cs typeface="Calibri" panose="020F0502020204030204" pitchFamily="34" charset="0"/>
              </a:rPr>
              <a:t>The Quality Statement</a:t>
            </a:r>
            <a:endParaRPr lang="en-CA" dirty="0">
              <a:solidFill>
                <a:schemeClr val="bg1"/>
              </a:solidFill>
              <a:latin typeface="Calibri" panose="020F0502020204030204" pitchFamily="34" charset="0"/>
              <a:ea typeface="MS PGothic"/>
              <a:cs typeface="Calibri" panose="020F0502020204030204" pitchFamily="34" charset="0"/>
            </a:endParaRPr>
          </a:p>
        </p:txBody>
      </p:sp>
      <p:pic>
        <p:nvPicPr>
          <p:cNvPr id="5" name="Picture 4" descr="Example of a quality statement">
            <a:extLst>
              <a:ext uri="{FF2B5EF4-FFF2-40B4-BE49-F238E27FC236}">
                <a16:creationId xmlns:a16="http://schemas.microsoft.com/office/drawing/2014/main" id="{DDFB510A-A7BB-24FC-A443-5F6A76104FD6}"/>
              </a:ext>
            </a:extLst>
          </p:cNvPr>
          <p:cNvPicPr>
            <a:picLocks noChangeAspect="1"/>
          </p:cNvPicPr>
          <p:nvPr/>
        </p:nvPicPr>
        <p:blipFill>
          <a:blip r:embed="rId3"/>
          <a:srcRect/>
          <a:stretch/>
        </p:blipFill>
        <p:spPr>
          <a:xfrm>
            <a:off x="1835515" y="2281990"/>
            <a:ext cx="3416910" cy="1443663"/>
          </a:xfrm>
          <a:prstGeom prst="rect">
            <a:avLst/>
          </a:prstGeom>
          <a:effectLst>
            <a:outerShdw blurRad="50800" dist="38100" dir="2700000" algn="tl" rotWithShape="0">
              <a:prstClr val="black">
                <a:alpha val="40000"/>
              </a:prstClr>
            </a:outerShdw>
          </a:effectLst>
        </p:spPr>
      </p:pic>
      <p:sp>
        <p:nvSpPr>
          <p:cNvPr id="19" name="Callout: Down Arrow 18">
            <a:extLst>
              <a:ext uri="{FF2B5EF4-FFF2-40B4-BE49-F238E27FC236}">
                <a16:creationId xmlns:a16="http://schemas.microsoft.com/office/drawing/2014/main" id="{4BB24016-9C38-0C43-21BB-511AC83DE9B2}"/>
              </a:ext>
            </a:extLst>
          </p:cNvPr>
          <p:cNvSpPr/>
          <p:nvPr/>
        </p:nvSpPr>
        <p:spPr>
          <a:xfrm>
            <a:off x="7374374" y="1455935"/>
            <a:ext cx="2761251"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US" dirty="0">
                <a:solidFill>
                  <a:schemeClr val="bg1"/>
                </a:solidFill>
                <a:latin typeface="Calibri" panose="020F0502020204030204" pitchFamily="34" charset="0"/>
                <a:ea typeface="MS PGothic"/>
                <a:cs typeface="Calibri" panose="020F0502020204030204" pitchFamily="34" charset="0"/>
              </a:rPr>
              <a:t>The Audience Statements</a:t>
            </a:r>
            <a:endParaRPr lang="en-CA" dirty="0">
              <a:solidFill>
                <a:schemeClr val="bg1"/>
              </a:solidFill>
              <a:latin typeface="Calibri" panose="020F0502020204030204" pitchFamily="34" charset="0"/>
              <a:ea typeface="MS PGothic"/>
              <a:cs typeface="Calibri" panose="020F0502020204030204" pitchFamily="34" charset="0"/>
            </a:endParaRPr>
          </a:p>
        </p:txBody>
      </p:sp>
      <p:pic>
        <p:nvPicPr>
          <p:cNvPr id="6" name="Picture 5" descr="Example of a set of audience statements">
            <a:extLst>
              <a:ext uri="{FF2B5EF4-FFF2-40B4-BE49-F238E27FC236}">
                <a16:creationId xmlns:a16="http://schemas.microsoft.com/office/drawing/2014/main" id="{B3D53A61-C6B6-F820-DC5F-A3EEA7CBCB8F}"/>
              </a:ext>
            </a:extLst>
          </p:cNvPr>
          <p:cNvPicPr>
            <a:picLocks noChangeAspect="1"/>
          </p:cNvPicPr>
          <p:nvPr/>
        </p:nvPicPr>
        <p:blipFill>
          <a:blip r:embed="rId4"/>
          <a:srcRect/>
          <a:stretch/>
        </p:blipFill>
        <p:spPr>
          <a:xfrm>
            <a:off x="7282426" y="2281990"/>
            <a:ext cx="2945145" cy="1626424"/>
          </a:xfrm>
          <a:prstGeom prst="rect">
            <a:avLst/>
          </a:prstGeom>
          <a:effectLst>
            <a:outerShdw blurRad="50800" dist="38100" dir="2700000" algn="tl" rotWithShape="0">
              <a:prstClr val="black">
                <a:alpha val="40000"/>
              </a:prstClr>
            </a:outerShdw>
          </a:effectLst>
        </p:spPr>
      </p:pic>
      <p:sp>
        <p:nvSpPr>
          <p:cNvPr id="20" name="Callout: Down Arrow 19">
            <a:extLst>
              <a:ext uri="{FF2B5EF4-FFF2-40B4-BE49-F238E27FC236}">
                <a16:creationId xmlns:a16="http://schemas.microsoft.com/office/drawing/2014/main" id="{1A53F153-3DCB-4B1D-C329-E2C2780C63A3}"/>
              </a:ext>
            </a:extLst>
          </p:cNvPr>
          <p:cNvSpPr/>
          <p:nvPr/>
        </p:nvSpPr>
        <p:spPr>
          <a:xfrm>
            <a:off x="2276840" y="4085207"/>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US" dirty="0">
                <a:solidFill>
                  <a:schemeClr val="bg1"/>
                </a:solidFill>
                <a:latin typeface="Calibri" panose="020F0502020204030204" pitchFamily="34" charset="0"/>
                <a:ea typeface="MS PGothic"/>
                <a:cs typeface="Calibri" panose="020F0502020204030204" pitchFamily="34" charset="0"/>
              </a:rPr>
              <a:t>The Definitions</a:t>
            </a:r>
            <a:endParaRPr lang="en-CA" dirty="0">
              <a:solidFill>
                <a:schemeClr val="bg1"/>
              </a:solidFill>
              <a:latin typeface="Calibri" panose="020F0502020204030204" pitchFamily="34" charset="0"/>
              <a:ea typeface="MS PGothic"/>
              <a:cs typeface="Calibri" panose="020F0502020204030204" pitchFamily="34" charset="0"/>
            </a:endParaRPr>
          </a:p>
        </p:txBody>
      </p:sp>
      <p:pic>
        <p:nvPicPr>
          <p:cNvPr id="9" name="Picture 8" descr="Example of a definition">
            <a:extLst>
              <a:ext uri="{FF2B5EF4-FFF2-40B4-BE49-F238E27FC236}">
                <a16:creationId xmlns:a16="http://schemas.microsoft.com/office/drawing/2014/main" id="{4212C25E-08B5-5BAF-5807-C3D0FC8A14E5}"/>
              </a:ext>
            </a:extLst>
          </p:cNvPr>
          <p:cNvPicPr>
            <a:picLocks noChangeAspect="1"/>
          </p:cNvPicPr>
          <p:nvPr/>
        </p:nvPicPr>
        <p:blipFill>
          <a:blip r:embed="rId5"/>
          <a:srcRect/>
          <a:stretch/>
        </p:blipFill>
        <p:spPr>
          <a:xfrm>
            <a:off x="2181017" y="4869578"/>
            <a:ext cx="2742119" cy="1634254"/>
          </a:xfrm>
          <a:prstGeom prst="rect">
            <a:avLst/>
          </a:prstGeom>
          <a:effectLst>
            <a:outerShdw blurRad="50800" dist="38100" dir="2700000" algn="tl" rotWithShape="0">
              <a:prstClr val="black">
                <a:alpha val="40000"/>
              </a:prstClr>
            </a:outerShdw>
          </a:effectLst>
        </p:spPr>
      </p:pic>
      <p:sp>
        <p:nvSpPr>
          <p:cNvPr id="21" name="Callout: Down Arrow 20">
            <a:extLst>
              <a:ext uri="{FF2B5EF4-FFF2-40B4-BE49-F238E27FC236}">
                <a16:creationId xmlns:a16="http://schemas.microsoft.com/office/drawing/2014/main" id="{F07B6B82-5AAE-C6B6-0FD1-33B3621019A3}"/>
              </a:ext>
            </a:extLst>
          </p:cNvPr>
          <p:cNvSpPr/>
          <p:nvPr/>
        </p:nvSpPr>
        <p:spPr>
          <a:xfrm>
            <a:off x="7484605" y="4085208"/>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US" dirty="0">
                <a:solidFill>
                  <a:schemeClr val="bg1"/>
                </a:solidFill>
                <a:latin typeface="Calibri" panose="020F0502020204030204" pitchFamily="34" charset="0"/>
                <a:ea typeface="MS PGothic"/>
                <a:cs typeface="Calibri" panose="020F0502020204030204" pitchFamily="34" charset="0"/>
              </a:rPr>
              <a:t>The Indicators</a:t>
            </a:r>
            <a:endParaRPr lang="en-CA" dirty="0">
              <a:solidFill>
                <a:schemeClr val="bg1"/>
              </a:solidFill>
              <a:latin typeface="Calibri" panose="020F0502020204030204" pitchFamily="34" charset="0"/>
              <a:ea typeface="MS PGothic"/>
              <a:cs typeface="Calibri" panose="020F0502020204030204" pitchFamily="34" charset="0"/>
            </a:endParaRPr>
          </a:p>
        </p:txBody>
      </p:sp>
      <p:pic>
        <p:nvPicPr>
          <p:cNvPr id="4" name="Picture 3" descr="Example of an indicator">
            <a:extLst>
              <a:ext uri="{FF2B5EF4-FFF2-40B4-BE49-F238E27FC236}">
                <a16:creationId xmlns:a16="http://schemas.microsoft.com/office/drawing/2014/main" id="{D1531E7D-6D53-64BE-63B8-CFAEEF36CEEB}"/>
              </a:ext>
            </a:extLst>
          </p:cNvPr>
          <p:cNvPicPr>
            <a:picLocks noChangeAspect="1"/>
          </p:cNvPicPr>
          <p:nvPr/>
        </p:nvPicPr>
        <p:blipFill>
          <a:blip r:embed="rId6"/>
          <a:srcRect/>
          <a:stretch/>
        </p:blipFill>
        <p:spPr>
          <a:xfrm>
            <a:off x="6955467" y="4887665"/>
            <a:ext cx="3799783" cy="897171"/>
          </a:xfrm>
          <a:prstGeom prst="rect">
            <a:avLst/>
          </a:prstGeom>
          <a:effectLst>
            <a:outerShdw blurRad="50800" dist="38100" dir="2700000" algn="tl" rotWithShape="0">
              <a:prstClr val="black">
                <a:alpha val="40000"/>
              </a:prstClr>
            </a:outerShdw>
          </a:effectLst>
        </p:spPr>
      </p:pic>
      <p:sp>
        <p:nvSpPr>
          <p:cNvPr id="3" name="Footer Placeholder 3">
            <a:extLst>
              <a:ext uri="{FF2B5EF4-FFF2-40B4-BE49-F238E27FC236}">
                <a16:creationId xmlns:a16="http://schemas.microsoft.com/office/drawing/2014/main" id="{C2EB7B14-9F41-B3CC-8826-3F711F19E5AA}"/>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6</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2872917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dirty="0"/>
              <a:t>Patient guide</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en-US" dirty="0"/>
              <a:t>Quality standards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399" y="2519891"/>
            <a:ext cx="5333999" cy="1818217"/>
          </a:xfrm>
        </p:spPr>
        <p:txBody>
          <a:bodyPr/>
          <a:lstStyle/>
          <a:p>
            <a:r>
              <a:rPr lang="en-US" dirty="0"/>
              <a:t>The </a:t>
            </a:r>
            <a:r>
              <a:rPr lang="en-US" b="1" dirty="0"/>
              <a:t>patient guide </a:t>
            </a:r>
            <a:r>
              <a:rPr lang="en-US" dirty="0"/>
              <a:t>is designed to give patients information about what quality care looks like for various conditions based on the best evidence, so they can ask informed questions of their health care teams. </a:t>
            </a:r>
          </a:p>
          <a:p>
            <a:endParaRPr lang="en-US" dirty="0"/>
          </a:p>
        </p:txBody>
      </p:sp>
      <p:pic>
        <p:nvPicPr>
          <p:cNvPr id="10" name="Picture 9" descr="Cover of the patient guide">
            <a:extLst>
              <a:ext uri="{FF2B5EF4-FFF2-40B4-BE49-F238E27FC236}">
                <a16:creationId xmlns:a16="http://schemas.microsoft.com/office/drawing/2014/main" id="{6A9427EC-99FD-74E0-4F15-D6F10EA4A413}"/>
              </a:ext>
            </a:extLst>
          </p:cNvPr>
          <p:cNvPicPr>
            <a:picLocks noChangeAspect="1"/>
          </p:cNvPicPr>
          <p:nvPr/>
        </p:nvPicPr>
        <p:blipFill>
          <a:blip r:embed="rId3"/>
          <a:srcRect/>
          <a:stretch/>
        </p:blipFill>
        <p:spPr>
          <a:xfrm>
            <a:off x="6820206" y="821328"/>
            <a:ext cx="4093023" cy="5339483"/>
          </a:xfrm>
          <a:prstGeom prst="rect">
            <a:avLst/>
          </a:prstGeom>
          <a:effectLst>
            <a:outerShdw blurRad="50800" dist="38100" dir="2700000" algn="tl" rotWithShape="0">
              <a:prstClr val="black">
                <a:alpha val="40000"/>
              </a:prstClr>
            </a:outerShdw>
          </a:effectLst>
        </p:spPr>
      </p:pic>
      <p:sp>
        <p:nvSpPr>
          <p:cNvPr id="3" name="Footer Placeholder 3">
            <a:extLst>
              <a:ext uri="{FF2B5EF4-FFF2-40B4-BE49-F238E27FC236}">
                <a16:creationId xmlns:a16="http://schemas.microsoft.com/office/drawing/2014/main" id="{92BA55EA-FC63-C25E-425C-F9F0056CA2AE}"/>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7</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3239380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dirty="0"/>
              <a:t>Placemat</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en-US" dirty="0"/>
              <a:t>Quality standards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547937"/>
            <a:ext cx="5333999" cy="1609725"/>
          </a:xfrm>
        </p:spPr>
        <p:txBody>
          <a:bodyPr/>
          <a:lstStyle/>
          <a:p>
            <a:r>
              <a:rPr lang="en-US" dirty="0"/>
              <a:t>The placemat is a </a:t>
            </a:r>
            <a:r>
              <a:rPr lang="en-US" b="1" dirty="0"/>
              <a:t>quick-reference resource </a:t>
            </a:r>
            <a:br>
              <a:rPr lang="en-US" b="1" dirty="0"/>
            </a:br>
            <a:r>
              <a:rPr lang="en-US" b="1" dirty="0"/>
              <a:t>for clinicians</a:t>
            </a:r>
            <a:r>
              <a:rPr lang="en-US" dirty="0"/>
              <a:t> that summarizes the quality standard and includes links to helpful resources and tools.</a:t>
            </a:r>
          </a:p>
        </p:txBody>
      </p:sp>
      <p:pic>
        <p:nvPicPr>
          <p:cNvPr id="9" name="Picture 8" descr="Cover of the placemat">
            <a:extLst>
              <a:ext uri="{FF2B5EF4-FFF2-40B4-BE49-F238E27FC236}">
                <a16:creationId xmlns:a16="http://schemas.microsoft.com/office/drawing/2014/main" id="{832839FE-CCAB-93FF-D826-00D88BE3871A}"/>
              </a:ext>
            </a:extLst>
          </p:cNvPr>
          <p:cNvPicPr>
            <a:picLocks noChangeAspect="1"/>
          </p:cNvPicPr>
          <p:nvPr/>
        </p:nvPicPr>
        <p:blipFill>
          <a:blip r:embed="rId3"/>
          <a:srcRect/>
          <a:stretch/>
        </p:blipFill>
        <p:spPr>
          <a:xfrm>
            <a:off x="6772940" y="792823"/>
            <a:ext cx="4040371" cy="5272353"/>
          </a:xfrm>
          <a:prstGeom prst="rect">
            <a:avLst/>
          </a:prstGeom>
          <a:effectLst>
            <a:outerShdw blurRad="50800" dist="38100" dir="2700000" algn="tl" rotWithShape="0">
              <a:prstClr val="black">
                <a:alpha val="40000"/>
              </a:prstClr>
            </a:outerShdw>
          </a:effectLst>
        </p:spPr>
      </p:pic>
      <p:sp>
        <p:nvSpPr>
          <p:cNvPr id="3" name="Footer Placeholder 3">
            <a:extLst>
              <a:ext uri="{FF2B5EF4-FFF2-40B4-BE49-F238E27FC236}">
                <a16:creationId xmlns:a16="http://schemas.microsoft.com/office/drawing/2014/main" id="{399A586A-B0B4-84F7-F5F7-538775E1A112}"/>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8</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4193221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dirty="0"/>
              <a:t>Case for improvement deck</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en-US" dirty="0"/>
              <a:t>Quality standards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547937"/>
            <a:ext cx="4888345" cy="1609725"/>
          </a:xfrm>
        </p:spPr>
        <p:txBody>
          <a:bodyPr/>
          <a:lstStyle/>
          <a:p>
            <a:r>
              <a:rPr lang="en-US" dirty="0"/>
              <a:t>The </a:t>
            </a:r>
            <a:r>
              <a:rPr lang="en-US" b="1" dirty="0"/>
              <a:t>case for improvement deck </a:t>
            </a:r>
            <a:r>
              <a:rPr lang="en-US" dirty="0"/>
              <a:t>describes why the quality standard was created and shows some of the data used to develop it. Champions can use or adapt this deck to build support for the quality standard in their organizations. </a:t>
            </a:r>
          </a:p>
        </p:txBody>
      </p:sp>
      <p:pic>
        <p:nvPicPr>
          <p:cNvPr id="9" name="Picture 8" descr="Cover of the case for improvement deck">
            <a:extLst>
              <a:ext uri="{FF2B5EF4-FFF2-40B4-BE49-F238E27FC236}">
                <a16:creationId xmlns:a16="http://schemas.microsoft.com/office/drawing/2014/main" id="{832839FE-CCAB-93FF-D826-00D88BE3871A}"/>
              </a:ext>
            </a:extLst>
          </p:cNvPr>
          <p:cNvPicPr>
            <a:picLocks noChangeAspect="1"/>
          </p:cNvPicPr>
          <p:nvPr/>
        </p:nvPicPr>
        <p:blipFill>
          <a:blip r:embed="rId3"/>
          <a:srcRect/>
          <a:stretch/>
        </p:blipFill>
        <p:spPr>
          <a:xfrm>
            <a:off x="5991349" y="1981200"/>
            <a:ext cx="5143235" cy="2895600"/>
          </a:xfrm>
          <a:prstGeom prst="rect">
            <a:avLst/>
          </a:prstGeom>
          <a:effectLst>
            <a:outerShdw blurRad="50800" dist="38100" dir="2700000" algn="tl" rotWithShape="0">
              <a:prstClr val="black">
                <a:alpha val="40000"/>
              </a:prstClr>
            </a:outerShdw>
          </a:effectLst>
        </p:spPr>
      </p:pic>
      <p:sp>
        <p:nvSpPr>
          <p:cNvPr id="3" name="Footer Placeholder 3">
            <a:extLst>
              <a:ext uri="{FF2B5EF4-FFF2-40B4-BE49-F238E27FC236}">
                <a16:creationId xmlns:a16="http://schemas.microsoft.com/office/drawing/2014/main" id="{399A586A-B0B4-84F7-F5F7-538775E1A112}"/>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9</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2895079067"/>
      </p:ext>
    </p:extLst>
  </p:cSld>
  <p:clrMapOvr>
    <a:masterClrMapping/>
  </p:clrMapOvr>
</p:sld>
</file>

<file path=ppt/theme/theme1.xml><?xml version="1.0" encoding="utf-8"?>
<a:theme xmlns:a="http://schemas.openxmlformats.org/drawingml/2006/main" name="OH Template-Mar30">
  <a:themeElements>
    <a:clrScheme name="OntarioHealth 2">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CAF22"/>
      </a:accent6>
      <a:hlink>
        <a:srgbClr val="047BC1"/>
      </a:hlink>
      <a:folHlink>
        <a:srgbClr val="047BC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lIns="182880" tIns="182880" rIns="182880" bIns="182880" rtlCol="0" anchor="t" anchorCtr="1"/>
      <a:lstStyle>
        <a:defPPr algn="l">
          <a:defRPr sz="2200" b="1" dirty="0">
            <a:solidFill>
              <a:schemeClr val="tx1"/>
            </a:solidFill>
            <a:latin typeface="Calibri" panose="020F0502020204030204" pitchFamily="34" charset="0"/>
            <a:ea typeface="MS PGothic"/>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fontAlgn="t">
          <a:defRPr sz="2200" dirty="0">
            <a:ea typeface="MS PGothic"/>
            <a:cs typeface="Calibri"/>
          </a:defRPr>
        </a:defPPr>
      </a:lstStyle>
    </a:txDef>
  </a:objectDefaults>
  <a:extraClrSchemeLst/>
  <a:extLst>
    <a:ext uri="{05A4C25C-085E-4340-85A3-A5531E510DB2}">
      <thm15:themeFamily xmlns:thm15="http://schemas.microsoft.com/office/thememl/2012/main" name="OH_PPT_Round3_Mar30-5" id="{F88523E5-742A-4C4C-A5AD-4E1CD7B6E510}" vid="{21193A15-1BD9-3E45-AEAD-C59D88422C63}"/>
    </a:ext>
  </a:extLst>
</a:theme>
</file>

<file path=ppt/theme/theme2.xml><?xml version="1.0" encoding="utf-8"?>
<a:theme xmlns:a="http://schemas.openxmlformats.org/drawingml/2006/main" name="1_OH Template-Mar30">
  <a:themeElements>
    <a:clrScheme name="OntarioHealth 2">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CAF22"/>
      </a:accent6>
      <a:hlink>
        <a:srgbClr val="047BC1"/>
      </a:hlink>
      <a:folHlink>
        <a:srgbClr val="047BC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lIns="182880" tIns="182880" rIns="182880" bIns="182880" rtlCol="0" anchor="t" anchorCtr="1"/>
      <a:lstStyle>
        <a:defPPr algn="l">
          <a:defRPr sz="2200" b="1" dirty="0">
            <a:solidFill>
              <a:schemeClr val="tx1"/>
            </a:solidFill>
            <a:latin typeface="Calibri" panose="020F0502020204030204" pitchFamily="34" charset="0"/>
            <a:ea typeface="MS PGothic"/>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fontAlgn="t">
          <a:defRPr sz="2200" dirty="0">
            <a:ea typeface="MS PGothic"/>
            <a:cs typeface="Calibri"/>
          </a:defRPr>
        </a:defPPr>
      </a:lstStyle>
    </a:txDef>
  </a:objectDefaults>
  <a:extraClrSchemeLst/>
  <a:extLst>
    <a:ext uri="{05A4C25C-085E-4340-85A3-A5531E510DB2}">
      <thm15:themeFamily xmlns:thm15="http://schemas.microsoft.com/office/thememl/2012/main" name="OH_PPT_Round3_Mar30-5" id="{F88523E5-742A-4C4C-A5AD-4E1CD7B6E510}" vid="{21193A15-1BD9-3E45-AEAD-C59D88422C6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23dabe2-7971-4695-be10-17b1dbde532f" xsi:nil="true"/>
    <lcf76f155ced4ddcb4097134ff3c332f xmlns="f4a9ebb6-6bae-4df8-b4d9-b705f0eb6b4b">
      <Terms xmlns="http://schemas.microsoft.com/office/infopath/2007/PartnerControls"/>
    </lcf76f155ced4ddcb4097134ff3c332f>
    <SharedWithUsers xmlns="623dabe2-7971-4695-be10-17b1dbde532f">
      <UserInfo>
        <DisplayName>Harrison, Susan</DisplayName>
        <AccountId>102</AccountId>
        <AccountType/>
      </UserInfo>
      <UserInfo>
        <DisplayName>McKane, Jeanne</DisplayName>
        <AccountId>192</AccountId>
        <AccountType/>
      </UserInfo>
      <UserInfo>
        <DisplayName>Sutherland, Justin</DisplayName>
        <AccountId>13567</AccountId>
        <AccountType/>
      </UserInfo>
      <UserInfo>
        <DisplayName>Samsami, Farhad</DisplayName>
        <AccountId>62</AccountId>
        <AccountType/>
      </UserInfo>
      <UserInfo>
        <DisplayName>Funge, Daniel</DisplayName>
        <AccountId>5442</AccountId>
        <AccountType/>
      </UserInfo>
      <UserInfo>
        <DisplayName>Kennedy-Yee, Carol</DisplayName>
        <AccountId>675</AccountId>
        <AccountType/>
      </UserInfo>
      <UserInfo>
        <DisplayName>Willson, Vanessa</DisplayName>
        <AccountId>3535</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9C6991944287E4C86CAECC00C19A958" ma:contentTypeVersion="20" ma:contentTypeDescription="Create a new document." ma:contentTypeScope="" ma:versionID="12ff5252c645ff3c22eec4c0120b516b">
  <xsd:schema xmlns:xsd="http://www.w3.org/2001/XMLSchema" xmlns:xs="http://www.w3.org/2001/XMLSchema" xmlns:p="http://schemas.microsoft.com/office/2006/metadata/properties" xmlns:ns2="623dabe2-7971-4695-be10-17b1dbde532f" xmlns:ns3="f4a9ebb6-6bae-4df8-b4d9-b705f0eb6b4b" targetNamespace="http://schemas.microsoft.com/office/2006/metadata/properties" ma:root="true" ma:fieldsID="692a2d1c538836c63f1d5f1079da234a" ns2:_="" ns3:_="">
    <xsd:import namespace="623dabe2-7971-4695-be10-17b1dbde532f"/>
    <xsd:import namespace="f4a9ebb6-6bae-4df8-b4d9-b705f0eb6b4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3dabe2-7971-4695-be10-17b1dbde532f"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a4e0fc4-5c12-403e-8f4f-2f7047c0123e}" ma:internalName="TaxCatchAll" ma:showField="CatchAllData" ma:web="623dabe2-7971-4695-be10-17b1dbde532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a9ebb6-6bae-4df8-b4d9-b705f0eb6b4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44c0932-e3b5-4cef-bb0d-953d3280f5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FEE223-8CC4-436B-BD26-FFC536ABE83F}">
  <ds:schemaRefs>
    <ds:schemaRef ds:uri="http://schemas.microsoft.com/sharepoint/v3/contenttype/forms"/>
  </ds:schemaRefs>
</ds:datastoreItem>
</file>

<file path=customXml/itemProps2.xml><?xml version="1.0" encoding="utf-8"?>
<ds:datastoreItem xmlns:ds="http://schemas.openxmlformats.org/officeDocument/2006/customXml" ds:itemID="{3D639A4E-51D6-44A7-8ACA-F88ABA3871F8}">
  <ds:schemaRefs>
    <ds:schemaRef ds:uri="http://schemas.microsoft.com/office/2006/documentManagement/types"/>
    <ds:schemaRef ds:uri="http://purl.org/dc/dcmitype/"/>
    <ds:schemaRef ds:uri="623dabe2-7971-4695-be10-17b1dbde532f"/>
    <ds:schemaRef ds:uri="http://schemas.microsoft.com/office/2006/metadata/properties"/>
    <ds:schemaRef ds:uri="http://purl.org/dc/terms/"/>
    <ds:schemaRef ds:uri="http://www.w3.org/XML/1998/namespace"/>
    <ds:schemaRef ds:uri="http://schemas.openxmlformats.org/package/2006/metadata/core-properties"/>
    <ds:schemaRef ds:uri="http://schemas.microsoft.com/office/infopath/2007/PartnerControls"/>
    <ds:schemaRef ds:uri="f4a9ebb6-6bae-4df8-b4d9-b705f0eb6b4b"/>
    <ds:schemaRef ds:uri="http://purl.org/dc/elements/1.1/"/>
  </ds:schemaRefs>
</ds:datastoreItem>
</file>

<file path=customXml/itemProps3.xml><?xml version="1.0" encoding="utf-8"?>
<ds:datastoreItem xmlns:ds="http://schemas.openxmlformats.org/officeDocument/2006/customXml" ds:itemID="{70E50600-7C4F-4702-887B-C0F5850DF718}">
  <ds:schemaRefs>
    <ds:schemaRef ds:uri="623dabe2-7971-4695-be10-17b1dbde532f"/>
    <ds:schemaRef ds:uri="f4a9ebb6-6bae-4df8-b4d9-b705f0eb6b4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OH Template-Mar30</Template>
  <TotalTime>70</TotalTime>
  <Words>4411</Words>
  <Application>Microsoft Office PowerPoint</Application>
  <PresentationFormat>Widescreen</PresentationFormat>
  <Paragraphs>370</Paragraphs>
  <Slides>49</Slides>
  <Notes>49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49</vt:i4>
      </vt:variant>
    </vt:vector>
  </HeadingPairs>
  <TitlesOfParts>
    <vt:vector size="57" baseType="lpstr">
      <vt:lpstr>MS PGothic</vt:lpstr>
      <vt:lpstr>Arial</vt:lpstr>
      <vt:lpstr>Calibri</vt:lpstr>
      <vt:lpstr>Calibri Light</vt:lpstr>
      <vt:lpstr>System Font Regular</vt:lpstr>
      <vt:lpstr>Wingdings</vt:lpstr>
      <vt:lpstr>OH Template-Mar30</vt:lpstr>
      <vt:lpstr>1_OH Template-Mar30</vt:lpstr>
      <vt:lpstr>Heavy Menstrual Bleeding</vt:lpstr>
      <vt:lpstr>Objectives</vt:lpstr>
      <vt:lpstr>Quality standards</vt:lpstr>
      <vt:lpstr>Quality standards</vt:lpstr>
      <vt:lpstr>Quality standard resources</vt:lpstr>
      <vt:lpstr>Inside the quality standard</vt:lpstr>
      <vt:lpstr>Patient guide</vt:lpstr>
      <vt:lpstr>Placemat</vt:lpstr>
      <vt:lpstr>Case for improvement deck</vt:lpstr>
      <vt:lpstr>How the health care system can support implementation</vt:lpstr>
      <vt:lpstr>Implementation tools</vt:lpstr>
      <vt:lpstr>Quorum</vt:lpstr>
      <vt:lpstr>Measurement guide</vt:lpstr>
      <vt:lpstr>Technical specifications</vt:lpstr>
      <vt:lpstr>Why do we need a  quality standard for  heavy menstrual bleeding? </vt:lpstr>
      <vt:lpstr>2.5% of menstruating people in Ontario have sought care for heavy menstrual bleeding in the past 5 years; however, survey data suggest that 18% to 32% experience heavy menstrual bleeding2,3</vt:lpstr>
      <vt:lpstr>2.5% of menstruating people in Ontario have sought care for HMB in the past 5 years</vt:lpstr>
      <vt:lpstr>In FY 2022/23, 15% of people with HMB in Ontario had unplanned  ED visits for HMB</vt:lpstr>
      <vt:lpstr>The percentage of people with HMB in Ontario who have unplanned ED visits for HMB varies across regions</vt:lpstr>
      <vt:lpstr>2% to 3% of people with HMB in Ontario had a hysterectomy in  FY 2022/23</vt:lpstr>
      <vt:lpstr>Hysterectomies among people with HMB in Ontario are trending toward less invasive surgical approaches</vt:lpstr>
      <vt:lpstr>The type of surgical approach used in hysterectomies for people with HMB in Ontario varies across regions</vt:lpstr>
      <vt:lpstr>Over half of people who have a hospital visit for HMB in Ontario have an outpatient follow-up within 4 weeks</vt:lpstr>
      <vt:lpstr>Outpatient follow-up within 4 weeks of a hospital visit for people with HMB in Ontario varies considerably across regions</vt:lpstr>
      <vt:lpstr>Ultrasound is the most common form of diagnostic imaging for  HMB in Ontario</vt:lpstr>
      <vt:lpstr>People with HMB from the Toronto region are more likely to receive imaging compared to people from other Ontario regions</vt:lpstr>
      <vt:lpstr>In FY 2022/23, 19% of people aged 40 to 55 years with HMB in Ontario received an endometrial biopsy</vt:lpstr>
      <vt:lpstr>Quality statements  to improve care </vt:lpstr>
      <vt:lpstr>Scope of this quality standard</vt:lpstr>
      <vt:lpstr>Quality statement topics</vt:lpstr>
      <vt:lpstr>Comprehensive initial assessment</vt:lpstr>
      <vt:lpstr>Shared decision-making</vt:lpstr>
      <vt:lpstr>Pharmacological treatments</vt:lpstr>
      <vt:lpstr>Endometrial biopsy</vt:lpstr>
      <vt:lpstr>Imaging</vt:lpstr>
      <vt:lpstr>Referral to a gynecologist</vt:lpstr>
      <vt:lpstr>Endometrial ablation</vt:lpstr>
      <vt:lpstr>Acute heavy menstrual bleeding</vt:lpstr>
      <vt:lpstr>Dilation and curettage</vt:lpstr>
      <vt:lpstr>Offering hysterectomy</vt:lpstr>
      <vt:lpstr>Least invasive hysterectomy</vt:lpstr>
      <vt:lpstr>Surgical procedures for fibroids causing heavy menstrual bleeding</vt:lpstr>
      <vt:lpstr>Bleeding disorders in adolescents</vt:lpstr>
      <vt:lpstr>Treatment of anemia and iron deficiency </vt:lpstr>
      <vt:lpstr>Measures to support improvement </vt:lpstr>
      <vt:lpstr>Indicators that can be measured using provincial data</vt:lpstr>
      <vt:lpstr>Indicators that can be measured using only local data</vt:lpstr>
      <vt:lpstr>Data sources and acknowledgement</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for using this template</dc:title>
  <dc:subject/>
  <dc:creator>Mulder, Tonja</dc:creator>
  <cp:keywords/>
  <dc:description/>
  <cp:lastModifiedBy>McKane, Jeanne</cp:lastModifiedBy>
  <cp:revision>1</cp:revision>
  <cp:lastPrinted>2023-03-01T15:21:33Z</cp:lastPrinted>
  <dcterms:created xsi:type="dcterms:W3CDTF">2023-04-11T19:41:18Z</dcterms:created>
  <dcterms:modified xsi:type="dcterms:W3CDTF">2024-07-16T20:03:09Z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0x01010039C6991944287E4C86CAECC00C19A958</vt:lpwstr>
  </property>
  <property fmtid="{D5CDD505-2E9C-101B-9397-08002B2CF9AE}" pid="3" name="MediaServiceImageTags">
    <vt:lpwstr/>
  </property>
</Properties>
</file>