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54"/>
  </p:notesMasterIdLst>
  <p:handoutMasterIdLst>
    <p:handoutMasterId r:id="rId55"/>
  </p:handoutMasterIdLst>
  <p:sldIdLst>
    <p:sldId id="322" r:id="rId5"/>
    <p:sldId id="356" r:id="rId6"/>
    <p:sldId id="357" r:id="rId7"/>
    <p:sldId id="358" r:id="rId8"/>
    <p:sldId id="359" r:id="rId9"/>
    <p:sldId id="360" r:id="rId10"/>
    <p:sldId id="361" r:id="rId11"/>
    <p:sldId id="367" r:id="rId12"/>
    <p:sldId id="1596" r:id="rId13"/>
    <p:sldId id="362" r:id="rId14"/>
    <p:sldId id="363" r:id="rId15"/>
    <p:sldId id="364" r:id="rId16"/>
    <p:sldId id="365" r:id="rId17"/>
    <p:sldId id="366" r:id="rId18"/>
    <p:sldId id="382" r:id="rId19"/>
    <p:sldId id="1599" r:id="rId20"/>
    <p:sldId id="442" r:id="rId21"/>
    <p:sldId id="443" r:id="rId22"/>
    <p:sldId id="444" r:id="rId23"/>
    <p:sldId id="445" r:id="rId24"/>
    <p:sldId id="430" r:id="rId25"/>
    <p:sldId id="1593" r:id="rId26"/>
    <p:sldId id="1594" r:id="rId27"/>
    <p:sldId id="1595" r:id="rId28"/>
    <p:sldId id="435" r:id="rId29"/>
    <p:sldId id="439" r:id="rId30"/>
    <p:sldId id="449" r:id="rId31"/>
    <p:sldId id="381" r:id="rId32"/>
    <p:sldId id="384" r:id="rId33"/>
    <p:sldId id="385" r:id="rId34"/>
    <p:sldId id="1600" r:id="rId35"/>
    <p:sldId id="408" r:id="rId36"/>
    <p:sldId id="409" r:id="rId37"/>
    <p:sldId id="410" r:id="rId38"/>
    <p:sldId id="411" r:id="rId39"/>
    <p:sldId id="412" r:id="rId40"/>
    <p:sldId id="413" r:id="rId41"/>
    <p:sldId id="414" r:id="rId42"/>
    <p:sldId id="415" r:id="rId43"/>
    <p:sldId id="416" r:id="rId44"/>
    <p:sldId id="417" r:id="rId45"/>
    <p:sldId id="421" r:id="rId46"/>
    <p:sldId id="418" r:id="rId47"/>
    <p:sldId id="419" r:id="rId48"/>
    <p:sldId id="387" r:id="rId49"/>
    <p:sldId id="392" r:id="rId50"/>
    <p:sldId id="391" r:id="rId51"/>
    <p:sldId id="390" r:id="rId52"/>
    <p:sldId id="39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D0FFAE60-4F43-C334-F9EF-F4728FDBE600}" name="Mulder, Tonja" initials="MT" userId="S::tonja.mulder@ontariohealth.ca::820ac58e-689d-4285-beef-c00b21dc2ef3" providerId="AD"/>
  <p188:author id="{AFCCF4CA-3E8E-1FD5-74E7-39ADAE3A9D6B}" name="McKane, Jeanne" initials="MJ" userId="S::jeanne.mckane@ontariohealth.ca::ccaae3d9-a257-43fb-bdc8-036ccece4828"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2E3"/>
    <a:srgbClr val="C6F3FF"/>
    <a:srgbClr val="E8F3D8"/>
    <a:srgbClr val="DCCDDB"/>
    <a:srgbClr val="CFE1E0"/>
    <a:srgbClr val="CBE4F4"/>
    <a:srgbClr val="E9E4DB"/>
    <a:srgbClr val="049FDC"/>
    <a:srgbClr val="888887"/>
    <a:srgbClr val="FCA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390AD0-8D92-4248-B924-1694A9187F0C}" v="240" dt="2024-07-22T15:54:20.786"/>
    <p1510:client id="{E9486E92-7194-45BF-A516-C5157EAF13D7}" v="7" dt="2024-07-22T18:51:25.5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62" autoAdjust="0"/>
    <p:restoredTop sz="88823" autoAdjust="0"/>
  </p:normalViewPr>
  <p:slideViewPr>
    <p:cSldViewPr snapToGrid="0" snapToObjects="1">
      <p:cViewPr varScale="1">
        <p:scale>
          <a:sx n="96" d="100"/>
          <a:sy n="96" d="100"/>
        </p:scale>
        <p:origin x="996" y="90"/>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napToObjects="1">
      <p:cViewPr varScale="1">
        <p:scale>
          <a:sx n="49" d="100"/>
          <a:sy n="49" d="100"/>
        </p:scale>
        <p:origin x="2668"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ane, Jeanne" userId="ccaae3d9-a257-43fb-bdc8-036ccece4828" providerId="ADAL" clId="{E9486E92-7194-45BF-A516-C5157EAF13D7}"/>
    <pc:docChg chg="modSld">
      <pc:chgData name="McKane, Jeanne" userId="ccaae3d9-a257-43fb-bdc8-036ccece4828" providerId="ADAL" clId="{E9486E92-7194-45BF-A516-C5157EAF13D7}" dt="2024-07-22T18:56:15.463" v="49" actId="27918"/>
      <pc:docMkLst>
        <pc:docMk/>
      </pc:docMkLst>
      <pc:sldChg chg="modSp mod">
        <pc:chgData name="McKane, Jeanne" userId="ccaae3d9-a257-43fb-bdc8-036ccece4828" providerId="ADAL" clId="{E9486E92-7194-45BF-A516-C5157EAF13D7}" dt="2024-07-22T18:54:44.580" v="45" actId="14100"/>
        <pc:sldMkLst>
          <pc:docMk/>
          <pc:sldMk cId="2499699887" sldId="364"/>
        </pc:sldMkLst>
        <pc:spChg chg="mod">
          <ac:chgData name="McKane, Jeanne" userId="ccaae3d9-a257-43fb-bdc8-036ccece4828" providerId="ADAL" clId="{E9486E92-7194-45BF-A516-C5157EAF13D7}" dt="2024-07-22T18:54:44.580" v="45" actId="14100"/>
          <ac:spMkLst>
            <pc:docMk/>
            <pc:sldMk cId="2499699887" sldId="364"/>
            <ac:spMk id="5" creationId="{6AA11D48-10C0-8CB2-2C42-8A3829E9FB9E}"/>
          </ac:spMkLst>
        </pc:spChg>
      </pc:sldChg>
      <pc:sldChg chg="modSp mod">
        <pc:chgData name="McKane, Jeanne" userId="ccaae3d9-a257-43fb-bdc8-036ccece4828" providerId="ADAL" clId="{E9486E92-7194-45BF-A516-C5157EAF13D7}" dt="2024-07-22T18:52:28.472" v="35" actId="20577"/>
        <pc:sldMkLst>
          <pc:docMk/>
          <pc:sldMk cId="1255948979" sldId="430"/>
        </pc:sldMkLst>
        <pc:spChg chg="mod">
          <ac:chgData name="McKane, Jeanne" userId="ccaae3d9-a257-43fb-bdc8-036ccece4828" providerId="ADAL" clId="{E9486E92-7194-45BF-A516-C5157EAF13D7}" dt="2024-07-22T18:48:32.535" v="20" actId="6549"/>
          <ac:spMkLst>
            <pc:docMk/>
            <pc:sldMk cId="1255948979" sldId="430"/>
            <ac:spMk id="3" creationId="{C7AE2735-362D-3604-D822-36E60647D432}"/>
          </ac:spMkLst>
        </pc:spChg>
        <pc:spChg chg="mod">
          <ac:chgData name="McKane, Jeanne" userId="ccaae3d9-a257-43fb-bdc8-036ccece4828" providerId="ADAL" clId="{E9486E92-7194-45BF-A516-C5157EAF13D7}" dt="2024-07-22T18:52:28.472" v="35" actId="20577"/>
          <ac:spMkLst>
            <pc:docMk/>
            <pc:sldMk cId="1255948979" sldId="430"/>
            <ac:spMk id="6" creationId="{A72CCEE2-CE36-6394-AD29-CA3E0EF36889}"/>
          </ac:spMkLst>
        </pc:spChg>
      </pc:sldChg>
      <pc:sldChg chg="modSp mod">
        <pc:chgData name="McKane, Jeanne" userId="ccaae3d9-a257-43fb-bdc8-036ccece4828" providerId="ADAL" clId="{E9486E92-7194-45BF-A516-C5157EAF13D7}" dt="2024-07-22T18:49:05.026" v="23" actId="6549"/>
        <pc:sldMkLst>
          <pc:docMk/>
          <pc:sldMk cId="1150432053" sldId="435"/>
        </pc:sldMkLst>
        <pc:spChg chg="mod">
          <ac:chgData name="McKane, Jeanne" userId="ccaae3d9-a257-43fb-bdc8-036ccece4828" providerId="ADAL" clId="{E9486E92-7194-45BF-A516-C5157EAF13D7}" dt="2024-07-22T18:49:05.026" v="23" actId="6549"/>
          <ac:spMkLst>
            <pc:docMk/>
            <pc:sldMk cId="1150432053" sldId="435"/>
            <ac:spMk id="3" creationId="{1A6A21F2-9A4D-0104-5528-1BA78F7803E3}"/>
          </ac:spMkLst>
        </pc:spChg>
      </pc:sldChg>
      <pc:sldChg chg="modSp">
        <pc:chgData name="McKane, Jeanne" userId="ccaae3d9-a257-43fb-bdc8-036ccece4828" providerId="ADAL" clId="{E9486E92-7194-45BF-A516-C5157EAF13D7}" dt="2024-07-22T18:51:08.100" v="26"/>
        <pc:sldMkLst>
          <pc:docMk/>
          <pc:sldMk cId="1288176306" sldId="439"/>
        </pc:sldMkLst>
        <pc:graphicFrameChg chg="mod">
          <ac:chgData name="McKane, Jeanne" userId="ccaae3d9-a257-43fb-bdc8-036ccece4828" providerId="ADAL" clId="{E9486E92-7194-45BF-A516-C5157EAF13D7}" dt="2024-07-22T18:51:08.100" v="26"/>
          <ac:graphicFrameMkLst>
            <pc:docMk/>
            <pc:sldMk cId="1288176306" sldId="439"/>
            <ac:graphicFrameMk id="3" creationId="{0B5E7FCF-0A32-09A6-8B01-A3256FF87EB0}"/>
          </ac:graphicFrameMkLst>
        </pc:graphicFrameChg>
      </pc:sldChg>
      <pc:sldChg chg="modSp mod">
        <pc:chgData name="McKane, Jeanne" userId="ccaae3d9-a257-43fb-bdc8-036ccece4828" providerId="ADAL" clId="{E9486E92-7194-45BF-A516-C5157EAF13D7}" dt="2024-07-22T18:51:40.622" v="28" actId="14100"/>
        <pc:sldMkLst>
          <pc:docMk/>
          <pc:sldMk cId="2927061992" sldId="442"/>
        </pc:sldMkLst>
        <pc:spChg chg="mod">
          <ac:chgData name="McKane, Jeanne" userId="ccaae3d9-a257-43fb-bdc8-036ccece4828" providerId="ADAL" clId="{E9486E92-7194-45BF-A516-C5157EAF13D7}" dt="2024-07-22T18:46:46.643" v="3" actId="6549"/>
          <ac:spMkLst>
            <pc:docMk/>
            <pc:sldMk cId="2927061992" sldId="442"/>
            <ac:spMk id="21" creationId="{A10FB48B-8A57-DFE7-21B4-D04FC62A1109}"/>
          </ac:spMkLst>
        </pc:spChg>
        <pc:spChg chg="mod">
          <ac:chgData name="McKane, Jeanne" userId="ccaae3d9-a257-43fb-bdc8-036ccece4828" providerId="ADAL" clId="{E9486E92-7194-45BF-A516-C5157EAF13D7}" dt="2024-07-22T18:51:40.622" v="28" actId="14100"/>
          <ac:spMkLst>
            <pc:docMk/>
            <pc:sldMk cId="2927061992" sldId="442"/>
            <ac:spMk id="24" creationId="{397E5AA8-FE08-5136-3453-4925E37D342E}"/>
          </ac:spMkLst>
        </pc:spChg>
      </pc:sldChg>
      <pc:sldChg chg="modSp mod">
        <pc:chgData name="McKane, Jeanne" userId="ccaae3d9-a257-43fb-bdc8-036ccece4828" providerId="ADAL" clId="{E9486E92-7194-45BF-A516-C5157EAF13D7}" dt="2024-07-22T18:51:59.657" v="32" actId="20577"/>
        <pc:sldMkLst>
          <pc:docMk/>
          <pc:sldMk cId="2727087744" sldId="443"/>
        </pc:sldMkLst>
        <pc:spChg chg="mod">
          <ac:chgData name="McKane, Jeanne" userId="ccaae3d9-a257-43fb-bdc8-036ccece4828" providerId="ADAL" clId="{E9486E92-7194-45BF-A516-C5157EAF13D7}" dt="2024-07-22T18:51:59.657" v="32" actId="20577"/>
          <ac:spMkLst>
            <pc:docMk/>
            <pc:sldMk cId="2727087744" sldId="443"/>
            <ac:spMk id="5" creationId="{B2A847D9-2121-2BA3-7802-0A8B12EAB1AB}"/>
          </ac:spMkLst>
        </pc:spChg>
      </pc:sldChg>
      <pc:sldChg chg="modSp mod">
        <pc:chgData name="McKane, Jeanne" userId="ccaae3d9-a257-43fb-bdc8-036ccece4828" providerId="ADAL" clId="{E9486E92-7194-45BF-A516-C5157EAF13D7}" dt="2024-07-22T18:52:08.549" v="33" actId="14100"/>
        <pc:sldMkLst>
          <pc:docMk/>
          <pc:sldMk cId="3237837791" sldId="444"/>
        </pc:sldMkLst>
        <pc:spChg chg="mod">
          <ac:chgData name="McKane, Jeanne" userId="ccaae3d9-a257-43fb-bdc8-036ccece4828" providerId="ADAL" clId="{E9486E92-7194-45BF-A516-C5157EAF13D7}" dt="2024-07-22T18:52:08.549" v="33" actId="14100"/>
          <ac:spMkLst>
            <pc:docMk/>
            <pc:sldMk cId="3237837791" sldId="444"/>
            <ac:spMk id="4" creationId="{D80BB668-7315-B488-5B2D-DDB87192785B}"/>
          </ac:spMkLst>
        </pc:spChg>
      </pc:sldChg>
      <pc:sldChg chg="modSp mod">
        <pc:chgData name="McKane, Jeanne" userId="ccaae3d9-a257-43fb-bdc8-036ccece4828" providerId="ADAL" clId="{E9486E92-7194-45BF-A516-C5157EAF13D7}" dt="2024-07-22T18:52:20.856" v="34" actId="1076"/>
        <pc:sldMkLst>
          <pc:docMk/>
          <pc:sldMk cId="1629100930" sldId="445"/>
        </pc:sldMkLst>
        <pc:spChg chg="mod">
          <ac:chgData name="McKane, Jeanne" userId="ccaae3d9-a257-43fb-bdc8-036ccece4828" providerId="ADAL" clId="{E9486E92-7194-45BF-A516-C5157EAF13D7}" dt="2024-07-22T18:52:20.856" v="34" actId="1076"/>
          <ac:spMkLst>
            <pc:docMk/>
            <pc:sldMk cId="1629100930" sldId="445"/>
            <ac:spMk id="3" creationId="{4F73D8AC-6ECC-FFB6-FEB3-40ADA38DE00E}"/>
          </ac:spMkLst>
        </pc:spChg>
        <pc:spChg chg="mod">
          <ac:chgData name="McKane, Jeanne" userId="ccaae3d9-a257-43fb-bdc8-036ccece4828" providerId="ADAL" clId="{E9486E92-7194-45BF-A516-C5157EAF13D7}" dt="2024-07-22T18:48:28.963" v="19" actId="6549"/>
          <ac:spMkLst>
            <pc:docMk/>
            <pc:sldMk cId="1629100930" sldId="445"/>
            <ac:spMk id="4" creationId="{A5ED63EF-AB19-2D35-78EA-5FEA6A0F3FCF}"/>
          </ac:spMkLst>
        </pc:spChg>
        <pc:graphicFrameChg chg="mod">
          <ac:chgData name="McKane, Jeanne" userId="ccaae3d9-a257-43fb-bdc8-036ccece4828" providerId="ADAL" clId="{E9486E92-7194-45BF-A516-C5157EAF13D7}" dt="2024-07-22T18:49:57.060" v="24" actId="20577"/>
          <ac:graphicFrameMkLst>
            <pc:docMk/>
            <pc:sldMk cId="1629100930" sldId="445"/>
            <ac:graphicFrameMk id="13" creationId="{B5953BF0-8474-615B-2197-34B594E5AD38}"/>
          </ac:graphicFrameMkLst>
        </pc:graphicFrameChg>
      </pc:sldChg>
      <pc:sldChg chg="modSp">
        <pc:chgData name="McKane, Jeanne" userId="ccaae3d9-a257-43fb-bdc8-036ccece4828" providerId="ADAL" clId="{E9486E92-7194-45BF-A516-C5157EAF13D7}" dt="2024-07-22T18:51:25.581" v="27" actId="20577"/>
        <pc:sldMkLst>
          <pc:docMk/>
          <pc:sldMk cId="3647576829" sldId="449"/>
        </pc:sldMkLst>
        <pc:graphicFrameChg chg="mod">
          <ac:chgData name="McKane, Jeanne" userId="ccaae3d9-a257-43fb-bdc8-036ccece4828" providerId="ADAL" clId="{E9486E92-7194-45BF-A516-C5157EAF13D7}" dt="2024-07-22T18:51:25.581" v="27" actId="20577"/>
          <ac:graphicFrameMkLst>
            <pc:docMk/>
            <pc:sldMk cId="3647576829" sldId="449"/>
            <ac:graphicFrameMk id="5" creationId="{8E77144C-0D02-92B5-0462-1E12914951FD}"/>
          </ac:graphicFrameMkLst>
        </pc:graphicFrameChg>
      </pc:sldChg>
      <pc:sldChg chg="modSp mod">
        <pc:chgData name="McKane, Jeanne" userId="ccaae3d9-a257-43fb-bdc8-036ccece4828" providerId="ADAL" clId="{E9486E92-7194-45BF-A516-C5157EAF13D7}" dt="2024-07-22T18:56:15.463" v="49" actId="27918"/>
        <pc:sldMkLst>
          <pc:docMk/>
          <pc:sldMk cId="2945470954" sldId="1593"/>
        </pc:sldMkLst>
        <pc:spChg chg="mod">
          <ac:chgData name="McKane, Jeanne" userId="ccaae3d9-a257-43fb-bdc8-036ccece4828" providerId="ADAL" clId="{E9486E92-7194-45BF-A516-C5157EAF13D7}" dt="2024-07-22T18:48:42.787" v="21" actId="6549"/>
          <ac:spMkLst>
            <pc:docMk/>
            <pc:sldMk cId="2945470954" sldId="1593"/>
            <ac:spMk id="8" creationId="{843EF84F-FAF7-7909-FA10-5A3D449B8F3E}"/>
          </ac:spMkLst>
        </pc:spChg>
        <pc:spChg chg="mod">
          <ac:chgData name="McKane, Jeanne" userId="ccaae3d9-a257-43fb-bdc8-036ccece4828" providerId="ADAL" clId="{E9486E92-7194-45BF-A516-C5157EAF13D7}" dt="2024-07-22T18:52:48.488" v="38" actId="20577"/>
          <ac:spMkLst>
            <pc:docMk/>
            <pc:sldMk cId="2945470954" sldId="1593"/>
            <ac:spMk id="9" creationId="{617E35EE-F4DB-BB8C-857E-A3817F704E89}"/>
          </ac:spMkLst>
        </pc:spChg>
      </pc:sldChg>
      <pc:sldChg chg="modSp mod">
        <pc:chgData name="McKane, Jeanne" userId="ccaae3d9-a257-43fb-bdc8-036ccece4828" providerId="ADAL" clId="{E9486E92-7194-45BF-A516-C5157EAF13D7}" dt="2024-07-22T18:53:06.095" v="41" actId="14100"/>
        <pc:sldMkLst>
          <pc:docMk/>
          <pc:sldMk cId="939643316" sldId="1594"/>
        </pc:sldMkLst>
        <pc:spChg chg="mod">
          <ac:chgData name="McKane, Jeanne" userId="ccaae3d9-a257-43fb-bdc8-036ccece4828" providerId="ADAL" clId="{E9486E92-7194-45BF-A516-C5157EAF13D7}" dt="2024-07-22T18:48:52.131" v="22" actId="6549"/>
          <ac:spMkLst>
            <pc:docMk/>
            <pc:sldMk cId="939643316" sldId="1594"/>
            <ac:spMk id="8" creationId="{A1F348AD-D581-E432-F895-938605C0CDDE}"/>
          </ac:spMkLst>
        </pc:spChg>
        <pc:spChg chg="mod">
          <ac:chgData name="McKane, Jeanne" userId="ccaae3d9-a257-43fb-bdc8-036ccece4828" providerId="ADAL" clId="{E9486E92-7194-45BF-A516-C5157EAF13D7}" dt="2024-07-22T18:53:06.095" v="41" actId="14100"/>
          <ac:spMkLst>
            <pc:docMk/>
            <pc:sldMk cId="939643316" sldId="1594"/>
            <ac:spMk id="9" creationId="{D314E0A0-2A4A-8C1E-B23D-955CACD89535}"/>
          </ac:spMkLst>
        </pc:spChg>
      </pc:sldChg>
      <pc:sldChg chg="modSp mod">
        <pc:chgData name="McKane, Jeanne" userId="ccaae3d9-a257-43fb-bdc8-036ccece4828" providerId="ADAL" clId="{E9486E92-7194-45BF-A516-C5157EAF13D7}" dt="2024-07-22T18:53:31.464" v="44" actId="20577"/>
        <pc:sldMkLst>
          <pc:docMk/>
          <pc:sldMk cId="2558086017" sldId="1595"/>
        </pc:sldMkLst>
        <pc:spChg chg="mod">
          <ac:chgData name="McKane, Jeanne" userId="ccaae3d9-a257-43fb-bdc8-036ccece4828" providerId="ADAL" clId="{E9486E92-7194-45BF-A516-C5157EAF13D7}" dt="2024-07-22T18:53:31.464" v="44" actId="20577"/>
          <ac:spMkLst>
            <pc:docMk/>
            <pc:sldMk cId="2558086017" sldId="1595"/>
            <ac:spMk id="3" creationId="{4F73D8AC-6ECC-FFB6-FEB3-40ADA38DE00E}"/>
          </ac:spMkLst>
        </pc:spChg>
      </pc:sldChg>
      <pc:sldChg chg="modSp mod">
        <pc:chgData name="McKane, Jeanne" userId="ccaae3d9-a257-43fb-bdc8-036ccece4828" providerId="ADAL" clId="{E9486E92-7194-45BF-A516-C5157EAF13D7}" dt="2024-07-22T18:46:01.408" v="2" actId="207"/>
        <pc:sldMkLst>
          <pc:docMk/>
          <pc:sldMk cId="3561778179" sldId="1599"/>
        </pc:sldMkLst>
        <pc:spChg chg="mod">
          <ac:chgData name="McKane, Jeanne" userId="ccaae3d9-a257-43fb-bdc8-036ccece4828" providerId="ADAL" clId="{E9486E92-7194-45BF-A516-C5157EAF13D7}" dt="2024-07-22T18:45:46.605" v="1" actId="14100"/>
          <ac:spMkLst>
            <pc:docMk/>
            <pc:sldMk cId="3561778179" sldId="1599"/>
            <ac:spMk id="6" creationId="{D58865F0-4395-116B-E5D1-6905C4FF1267}"/>
          </ac:spMkLst>
        </pc:spChg>
        <pc:spChg chg="mod">
          <ac:chgData name="McKane, Jeanne" userId="ccaae3d9-a257-43fb-bdc8-036ccece4828" providerId="ADAL" clId="{E9486E92-7194-45BF-A516-C5157EAF13D7}" dt="2024-07-22T18:46:01.408" v="2" actId="207"/>
          <ac:spMkLst>
            <pc:docMk/>
            <pc:sldMk cId="3561778179" sldId="1599"/>
            <ac:spMk id="18" creationId="{146EB7FF-EEBF-3B5A-63D2-5108C190C7B2}"/>
          </ac:spMkLst>
        </pc:spChg>
      </pc:sldChg>
    </pc:docChg>
  </pc:docChgLst>
  <pc:docChgLst>
    <pc:chgData name="McKane, Jeanne" userId="ccaae3d9-a257-43fb-bdc8-036ccece4828" providerId="ADAL" clId="{21390AD0-8D92-4248-B924-1694A9187F0C}"/>
    <pc:docChg chg="undo redo custSel addSld delSld modSld modMainMaster">
      <pc:chgData name="McKane, Jeanne" userId="ccaae3d9-a257-43fb-bdc8-036ccece4828" providerId="ADAL" clId="{21390AD0-8D92-4248-B924-1694A9187F0C}" dt="2024-07-22T15:58:43.880" v="1694" actId="962"/>
      <pc:docMkLst>
        <pc:docMk/>
      </pc:docMkLst>
      <pc:sldChg chg="modSp mod delCm">
        <pc:chgData name="McKane, Jeanne" userId="ccaae3d9-a257-43fb-bdc8-036ccece4828" providerId="ADAL" clId="{21390AD0-8D92-4248-B924-1694A9187F0C}" dt="2024-07-15T15:37:10.397" v="897" actId="13244"/>
        <pc:sldMkLst>
          <pc:docMk/>
          <pc:sldMk cId="925506241" sldId="322"/>
        </pc:sldMkLst>
        <pc:spChg chg="mod">
          <ac:chgData name="McKane, Jeanne" userId="ccaae3d9-a257-43fb-bdc8-036ccece4828" providerId="ADAL" clId="{21390AD0-8D92-4248-B924-1694A9187F0C}" dt="2024-07-15T13:18:13.287" v="3" actId="13926"/>
          <ac:spMkLst>
            <pc:docMk/>
            <pc:sldMk cId="925506241" sldId="322"/>
            <ac:spMk id="2" creationId="{19A068EC-1729-176F-DCD9-CB27FD380BE4}"/>
          </ac:spMkLst>
        </pc:spChg>
        <pc:spChg chg="mod">
          <ac:chgData name="McKane, Jeanne" userId="ccaae3d9-a257-43fb-bdc8-036ccece4828" providerId="ADAL" clId="{21390AD0-8D92-4248-B924-1694A9187F0C}" dt="2024-07-15T15:37:10.397" v="897" actId="13244"/>
          <ac:spMkLst>
            <pc:docMk/>
            <pc:sldMk cId="925506241" sldId="322"/>
            <ac:spMk id="4" creationId="{19A3B049-3C13-A977-073D-E6E5B1D249D2}"/>
          </ac:spMkLst>
        </pc:spChg>
        <pc:grpChg chg="mod">
          <ac:chgData name="McKane, Jeanne" userId="ccaae3d9-a257-43fb-bdc8-036ccece4828" providerId="ADAL" clId="{21390AD0-8D92-4248-B924-1694A9187F0C}" dt="2024-07-15T15:36:32.618" v="891" actId="962"/>
          <ac:grpSpMkLst>
            <pc:docMk/>
            <pc:sldMk cId="925506241" sldId="322"/>
            <ac:grpSpMk id="7" creationId="{942C4465-C849-FC61-731B-E14C73CAB75A}"/>
          </ac:grpSpMkLst>
        </pc:gr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21390AD0-8D92-4248-B924-1694A9187F0C}" dt="2024-07-15T13:17:54.978" v="0"/>
              <pc2:cmMkLst xmlns:pc2="http://schemas.microsoft.com/office/powerpoint/2019/9/main/command">
                <pc:docMk/>
                <pc:sldMk cId="925506241" sldId="322"/>
                <pc2:cmMk id="{1F34EF3C-3CFF-4DAC-8740-8EA5E774F172}"/>
              </pc2:cmMkLst>
            </pc226:cmChg>
          </p:ext>
        </pc:extLst>
      </pc:sldChg>
      <pc:sldChg chg="addSp delSp modSp mod">
        <pc:chgData name="McKane, Jeanne" userId="ccaae3d9-a257-43fb-bdc8-036ccece4828" providerId="ADAL" clId="{21390AD0-8D92-4248-B924-1694A9187F0C}" dt="2024-07-15T15:56:31.927" v="982" actId="962"/>
        <pc:sldMkLst>
          <pc:docMk/>
          <pc:sldMk cId="969934670" sldId="356"/>
        </pc:sldMkLst>
        <pc:spChg chg="add del mod">
          <ac:chgData name="McKane, Jeanne" userId="ccaae3d9-a257-43fb-bdc8-036ccece4828" providerId="ADAL" clId="{21390AD0-8D92-4248-B924-1694A9187F0C}" dt="2024-07-15T15:56:31.927" v="982" actId="962"/>
          <ac:spMkLst>
            <pc:docMk/>
            <pc:sldMk cId="969934670" sldId="356"/>
            <ac:spMk id="2" creationId="{4A188DB8-EC7A-1D85-E8F0-1F3A3DDF0C11}"/>
          </ac:spMkLst>
        </pc:spChg>
        <pc:spChg chg="mod">
          <ac:chgData name="McKane, Jeanne" userId="ccaae3d9-a257-43fb-bdc8-036ccece4828" providerId="ADAL" clId="{21390AD0-8D92-4248-B924-1694A9187F0C}" dt="2024-07-15T13:21:34.526" v="9" actId="6549"/>
          <ac:spMkLst>
            <pc:docMk/>
            <pc:sldMk cId="969934670" sldId="356"/>
            <ac:spMk id="4" creationId="{34B929EA-085D-03CC-8ABC-3FFBF3231F85}"/>
          </ac:spMkLst>
        </pc:spChg>
      </pc:sldChg>
      <pc:sldChg chg="addSp delSp modSp mod modNotesTx">
        <pc:chgData name="McKane, Jeanne" userId="ccaae3d9-a257-43fb-bdc8-036ccece4828" providerId="ADAL" clId="{21390AD0-8D92-4248-B924-1694A9187F0C}" dt="2024-07-15T15:56:35.423" v="983" actId="962"/>
        <pc:sldMkLst>
          <pc:docMk/>
          <pc:sldMk cId="663100937" sldId="357"/>
        </pc:sldMkLst>
        <pc:spChg chg="del">
          <ac:chgData name="McKane, Jeanne" userId="ccaae3d9-a257-43fb-bdc8-036ccece4828" providerId="ADAL" clId="{21390AD0-8D92-4248-B924-1694A9187F0C}" dt="2024-07-15T15:50:48.529" v="955" actId="478"/>
          <ac:spMkLst>
            <pc:docMk/>
            <pc:sldMk cId="663100937" sldId="357"/>
            <ac:spMk id="2" creationId="{5F75CF0A-DA8B-68D0-304B-7FD7D8468574}"/>
          </ac:spMkLst>
        </pc:spChg>
        <pc:spChg chg="add mod">
          <ac:chgData name="McKane, Jeanne" userId="ccaae3d9-a257-43fb-bdc8-036ccece4828" providerId="ADAL" clId="{21390AD0-8D92-4248-B924-1694A9187F0C}" dt="2024-07-15T15:56:35.423" v="983" actId="962"/>
          <ac:spMkLst>
            <pc:docMk/>
            <pc:sldMk cId="663100937" sldId="357"/>
            <ac:spMk id="3" creationId="{28AAFDBF-58BB-E830-0687-45D8CB6991F9}"/>
          </ac:spMkLst>
        </pc:spChg>
      </pc:sldChg>
      <pc:sldChg chg="addSp delSp modSp mod">
        <pc:chgData name="McKane, Jeanne" userId="ccaae3d9-a257-43fb-bdc8-036ccece4828" providerId="ADAL" clId="{21390AD0-8D92-4248-B924-1694A9187F0C}" dt="2024-07-15T15:56:38.263" v="984" actId="962"/>
        <pc:sldMkLst>
          <pc:docMk/>
          <pc:sldMk cId="909644597" sldId="358"/>
        </pc:sldMkLst>
        <pc:spChg chg="add del mod">
          <ac:chgData name="McKane, Jeanne" userId="ccaae3d9-a257-43fb-bdc8-036ccece4828" providerId="ADAL" clId="{21390AD0-8D92-4248-B924-1694A9187F0C}" dt="2024-07-15T15:56:38.263" v="984" actId="962"/>
          <ac:spMkLst>
            <pc:docMk/>
            <pc:sldMk cId="909644597" sldId="358"/>
            <ac:spMk id="3" creationId="{32801249-7105-88F1-CBB9-C0195509FB05}"/>
          </ac:spMkLst>
        </pc:spChg>
        <pc:spChg chg="add del mod">
          <ac:chgData name="McKane, Jeanne" userId="ccaae3d9-a257-43fb-bdc8-036ccece4828" providerId="ADAL" clId="{21390AD0-8D92-4248-B924-1694A9187F0C}" dt="2024-07-15T15:50:57.179" v="959"/>
          <ac:spMkLst>
            <pc:docMk/>
            <pc:sldMk cId="909644597" sldId="358"/>
            <ac:spMk id="4" creationId="{D27FC54D-939A-F53A-5578-276424AA3EE5}"/>
          </ac:spMkLst>
        </pc:spChg>
        <pc:spChg chg="add del mod">
          <ac:chgData name="McKane, Jeanne" userId="ccaae3d9-a257-43fb-bdc8-036ccece4828" providerId="ADAL" clId="{21390AD0-8D92-4248-B924-1694A9187F0C}" dt="2024-07-15T15:51:29.664" v="963"/>
          <ac:spMkLst>
            <pc:docMk/>
            <pc:sldMk cId="909644597" sldId="358"/>
            <ac:spMk id="5" creationId="{26058ABF-8705-5ADB-A466-DB7C507A5B51}"/>
          </ac:spMkLst>
        </pc:spChg>
      </pc:sldChg>
      <pc:sldChg chg="addSp delSp modSp mod addCm delCm modNotesTx">
        <pc:chgData name="McKane, Jeanne" userId="ccaae3d9-a257-43fb-bdc8-036ccece4828" providerId="ADAL" clId="{21390AD0-8D92-4248-B924-1694A9187F0C}" dt="2024-07-22T15:58:43.880" v="1694" actId="962"/>
        <pc:sldMkLst>
          <pc:docMk/>
          <pc:sldMk cId="482592697" sldId="359"/>
        </pc:sldMkLst>
        <pc:spChg chg="mod">
          <ac:chgData name="McKane, Jeanne" userId="ccaae3d9-a257-43fb-bdc8-036ccece4828" providerId="ADAL" clId="{21390AD0-8D92-4248-B924-1694A9187F0C}" dt="2024-07-15T17:26:31.703" v="1016" actId="1036"/>
          <ac:spMkLst>
            <pc:docMk/>
            <pc:sldMk cId="482592697" sldId="359"/>
            <ac:spMk id="3" creationId="{813DC22C-CA7E-D280-9613-B31927BE2821}"/>
          </ac:spMkLst>
        </pc:spChg>
        <pc:spChg chg="mod">
          <ac:chgData name="McKane, Jeanne" userId="ccaae3d9-a257-43fb-bdc8-036ccece4828" providerId="ADAL" clId="{21390AD0-8D92-4248-B924-1694A9187F0C}" dt="2024-07-16T20:12:16.010" v="1068" actId="962"/>
          <ac:spMkLst>
            <pc:docMk/>
            <pc:sldMk cId="482592697" sldId="359"/>
            <ac:spMk id="5" creationId="{51942B0D-B547-AF32-57F8-D420ED71654D}"/>
          </ac:spMkLst>
        </pc:spChg>
        <pc:spChg chg="mod">
          <ac:chgData name="McKane, Jeanne" userId="ccaae3d9-a257-43fb-bdc8-036ccece4828" providerId="ADAL" clId="{21390AD0-8D92-4248-B924-1694A9187F0C}" dt="2024-07-15T13:35:16.445" v="208" actId="12788"/>
          <ac:spMkLst>
            <pc:docMk/>
            <pc:sldMk cId="482592697" sldId="359"/>
            <ac:spMk id="6" creationId="{55101920-8D9F-8ECA-15CA-75C6A47AD034}"/>
          </ac:spMkLst>
        </pc:spChg>
        <pc:spChg chg="mod">
          <ac:chgData name="McKane, Jeanne" userId="ccaae3d9-a257-43fb-bdc8-036ccece4828" providerId="ADAL" clId="{21390AD0-8D92-4248-B924-1694A9187F0C}" dt="2024-07-15T13:35:20.625" v="209" actId="12788"/>
          <ac:spMkLst>
            <pc:docMk/>
            <pc:sldMk cId="482592697" sldId="359"/>
            <ac:spMk id="7" creationId="{F78A8C55-0FAA-AC09-AE6C-D0AA969EA9FB}"/>
          </ac:spMkLst>
        </pc:spChg>
        <pc:spChg chg="mod">
          <ac:chgData name="McKane, Jeanne" userId="ccaae3d9-a257-43fb-bdc8-036ccece4828" providerId="ADAL" clId="{21390AD0-8D92-4248-B924-1694A9187F0C}" dt="2024-07-15T15:40:22.781" v="909" actId="13244"/>
          <ac:spMkLst>
            <pc:docMk/>
            <pc:sldMk cId="482592697" sldId="359"/>
            <ac:spMk id="9" creationId="{F26C9640-EA3A-E14C-7E08-C84D4F09D62D}"/>
          </ac:spMkLst>
        </pc:spChg>
        <pc:spChg chg="mod">
          <ac:chgData name="McKane, Jeanne" userId="ccaae3d9-a257-43fb-bdc8-036ccece4828" providerId="ADAL" clId="{21390AD0-8D92-4248-B924-1694A9187F0C}" dt="2024-07-15T15:39:26.289" v="906" actId="13244"/>
          <ac:spMkLst>
            <pc:docMk/>
            <pc:sldMk cId="482592697" sldId="359"/>
            <ac:spMk id="11" creationId="{63410C60-AB62-8392-43D5-EFC7B6490CDD}"/>
          </ac:spMkLst>
        </pc:spChg>
        <pc:spChg chg="mod">
          <ac:chgData name="McKane, Jeanne" userId="ccaae3d9-a257-43fb-bdc8-036ccece4828" providerId="ADAL" clId="{21390AD0-8D92-4248-B924-1694A9187F0C}" dt="2024-07-15T15:39:38.916" v="908" actId="13244"/>
          <ac:spMkLst>
            <pc:docMk/>
            <pc:sldMk cId="482592697" sldId="359"/>
            <ac:spMk id="12" creationId="{F771BB59-2D5C-1C8B-C06B-135DBA926C5F}"/>
          </ac:spMkLst>
        </pc:spChg>
        <pc:spChg chg="del">
          <ac:chgData name="McKane, Jeanne" userId="ccaae3d9-a257-43fb-bdc8-036ccece4828" providerId="ADAL" clId="{21390AD0-8D92-4248-B924-1694A9187F0C}" dt="2024-07-15T13:23:37.633" v="12" actId="478"/>
          <ac:spMkLst>
            <pc:docMk/>
            <pc:sldMk cId="482592697" sldId="359"/>
            <ac:spMk id="13" creationId="{A37D0B17-63D2-8479-A702-604DDCF5A57D}"/>
          </ac:spMkLst>
        </pc:spChg>
        <pc:spChg chg="mod">
          <ac:chgData name="McKane, Jeanne" userId="ccaae3d9-a257-43fb-bdc8-036ccece4828" providerId="ADAL" clId="{21390AD0-8D92-4248-B924-1694A9187F0C}" dt="2024-07-15T15:56:41.503" v="985" actId="962"/>
          <ac:spMkLst>
            <pc:docMk/>
            <pc:sldMk cId="482592697" sldId="359"/>
            <ac:spMk id="14" creationId="{E136A2D3-55F0-0A47-B176-783EDC70A7B1}"/>
          </ac:spMkLst>
        </pc:spChg>
        <pc:spChg chg="mod">
          <ac:chgData name="McKane, Jeanne" userId="ccaae3d9-a257-43fb-bdc8-036ccece4828" providerId="ADAL" clId="{21390AD0-8D92-4248-B924-1694A9187F0C}" dt="2024-07-15T15:39:03.860" v="904" actId="13244"/>
          <ac:spMkLst>
            <pc:docMk/>
            <pc:sldMk cId="482592697" sldId="359"/>
            <ac:spMk id="15" creationId="{91712260-D8C0-4C97-63E8-D53D777217EE}"/>
          </ac:spMkLst>
        </pc:spChg>
        <pc:picChg chg="mod">
          <ac:chgData name="McKane, Jeanne" userId="ccaae3d9-a257-43fb-bdc8-036ccece4828" providerId="ADAL" clId="{21390AD0-8D92-4248-B924-1694A9187F0C}" dt="2024-07-15T15:40:48.976" v="911" actId="962"/>
          <ac:picMkLst>
            <pc:docMk/>
            <pc:sldMk cId="482592697" sldId="359"/>
            <ac:picMk id="8" creationId="{62BAC47B-321B-FB6B-35E8-5713DE0FE6B0}"/>
          </ac:picMkLst>
        </pc:picChg>
        <pc:picChg chg="mod">
          <ac:chgData name="McKane, Jeanne" userId="ccaae3d9-a257-43fb-bdc8-036ccece4828" providerId="ADAL" clId="{21390AD0-8D92-4248-B924-1694A9187F0C}" dt="2024-07-15T15:40:36.396" v="910" actId="13244"/>
          <ac:picMkLst>
            <pc:docMk/>
            <pc:sldMk cId="482592697" sldId="359"/>
            <ac:picMk id="10" creationId="{3F553A37-1B97-06FF-4F8E-47544D3467B4}"/>
          </ac:picMkLst>
        </pc:picChg>
        <pc:picChg chg="add mod">
          <ac:chgData name="McKane, Jeanne" userId="ccaae3d9-a257-43fb-bdc8-036ccece4828" providerId="ADAL" clId="{21390AD0-8D92-4248-B924-1694A9187F0C}" dt="2024-07-15T15:39:00.474" v="903" actId="13244"/>
          <ac:picMkLst>
            <pc:docMk/>
            <pc:sldMk cId="482592697" sldId="359"/>
            <ac:picMk id="16" creationId="{91EA8AB5-358F-C5D8-EF53-AE631AA75FFA}"/>
          </ac:picMkLst>
        </pc:picChg>
        <pc:picChg chg="add mod">
          <ac:chgData name="McKane, Jeanne" userId="ccaae3d9-a257-43fb-bdc8-036ccece4828" providerId="ADAL" clId="{21390AD0-8D92-4248-B924-1694A9187F0C}" dt="2024-07-22T15:58:43.880" v="1694" actId="962"/>
          <ac:picMkLst>
            <pc:docMk/>
            <pc:sldMk cId="482592697" sldId="359"/>
            <ac:picMk id="17" creationId="{68717C26-623D-61BD-844B-413B9CD8DE56}"/>
          </ac:picMkLst>
        </pc:picChg>
        <pc:picChg chg="add mod">
          <ac:chgData name="McKane, Jeanne" userId="ccaae3d9-a257-43fb-bdc8-036ccece4828" providerId="ADAL" clId="{21390AD0-8D92-4248-B924-1694A9187F0C}" dt="2024-07-16T20:12:25.832" v="1118" actId="962"/>
          <ac:picMkLst>
            <pc:docMk/>
            <pc:sldMk cId="482592697" sldId="359"/>
            <ac:picMk id="18" creationId="{5D56037E-FDC4-779E-0A8B-3D4FBB444D47}"/>
          </ac:picMkLst>
        </pc:picChg>
        <pc:picChg chg="add mod">
          <ac:chgData name="McKane, Jeanne" userId="ccaae3d9-a257-43fb-bdc8-036ccece4828" providerId="ADAL" clId="{21390AD0-8D92-4248-B924-1694A9187F0C}" dt="2024-07-15T15:38:49.987" v="902" actId="13244"/>
          <ac:picMkLst>
            <pc:docMk/>
            <pc:sldMk cId="482592697" sldId="359"/>
            <ac:picMk id="19" creationId="{2AF83AFE-6017-2622-B63D-15715FAB89AF}"/>
          </ac:picMkLst>
        </pc:picChg>
        <pc:picChg chg="add mod">
          <ac:chgData name="McKane, Jeanne" userId="ccaae3d9-a257-43fb-bdc8-036ccece4828" providerId="ADAL" clId="{21390AD0-8D92-4248-B924-1694A9187F0C}" dt="2024-07-16T20:12:46.762" v="1146" actId="962"/>
          <ac:picMkLst>
            <pc:docMk/>
            <pc:sldMk cId="482592697" sldId="359"/>
            <ac:picMk id="20" creationId="{B203E63E-AFF8-58A8-A6BB-7B85E288FC27}"/>
          </ac:picMkLst>
        </pc:picChg>
        <pc:extLst>
          <p:ext xmlns:p="http://schemas.openxmlformats.org/presentationml/2006/main" uri="{D6D511B9-2390-475A-947B-AFAB55BFBCF1}">
            <pc226:cmChg xmlns:pc226="http://schemas.microsoft.com/office/powerpoint/2022/06/main/command" chg="add del">
              <pc226:chgData name="McKane, Jeanne" userId="ccaae3d9-a257-43fb-bdc8-036ccece4828" providerId="ADAL" clId="{21390AD0-8D92-4248-B924-1694A9187F0C}" dt="2024-07-15T13:40:49.719" v="218"/>
              <pc2:cmMkLst xmlns:pc2="http://schemas.microsoft.com/office/powerpoint/2019/9/main/command">
                <pc:docMk/>
                <pc:sldMk cId="482592697" sldId="359"/>
                <pc2:cmMk id="{F77E788B-BB97-4A0A-8BEC-8EF6F6E1C9A9}"/>
              </pc2:cmMkLst>
            </pc226:cmChg>
            <pc226:cmChg xmlns:pc226="http://schemas.microsoft.com/office/powerpoint/2022/06/main/command" chg="del">
              <pc226:chgData name="McKane, Jeanne" userId="ccaae3d9-a257-43fb-bdc8-036ccece4828" providerId="ADAL" clId="{21390AD0-8D92-4248-B924-1694A9187F0C}" dt="2024-07-15T13:39:31.848" v="216"/>
              <pc2:cmMkLst xmlns:pc2="http://schemas.microsoft.com/office/powerpoint/2019/9/main/command">
                <pc:docMk/>
                <pc:sldMk cId="482592697" sldId="359"/>
                <pc2:cmMk id="{CD14ED92-73D0-4CAF-9934-8A4DB4FA15E6}"/>
              </pc2:cmMkLst>
            </pc226:cmChg>
            <pc226:cmChg xmlns:pc226="http://schemas.microsoft.com/office/powerpoint/2022/06/main/command" chg="del">
              <pc226:chgData name="McKane, Jeanne" userId="ccaae3d9-a257-43fb-bdc8-036ccece4828" providerId="ADAL" clId="{21390AD0-8D92-4248-B924-1694A9187F0C}" dt="2024-07-15T13:39:20.318" v="215"/>
              <pc2:cmMkLst xmlns:pc2="http://schemas.microsoft.com/office/powerpoint/2019/9/main/command">
                <pc:docMk/>
                <pc:sldMk cId="482592697" sldId="359"/>
                <pc2:cmMk id="{1E2C90A0-B99D-46E7-B700-6D516C1990C9}"/>
              </pc2:cmMkLst>
            </pc226:cmChg>
          </p:ext>
        </pc:extLst>
      </pc:sldChg>
      <pc:sldChg chg="addSp modSp mod delCm">
        <pc:chgData name="McKane, Jeanne" userId="ccaae3d9-a257-43fb-bdc8-036ccece4828" providerId="ADAL" clId="{21390AD0-8D92-4248-B924-1694A9187F0C}" dt="2024-07-15T15:56:44.380" v="986" actId="962"/>
        <pc:sldMkLst>
          <pc:docMk/>
          <pc:sldMk cId="2872917886" sldId="360"/>
        </pc:sldMkLst>
        <pc:spChg chg="mod">
          <ac:chgData name="McKane, Jeanne" userId="ccaae3d9-a257-43fb-bdc8-036ccece4828" providerId="ADAL" clId="{21390AD0-8D92-4248-B924-1694A9187F0C}" dt="2024-07-15T15:56:44.380" v="986" actId="962"/>
          <ac:spMkLst>
            <pc:docMk/>
            <pc:sldMk cId="2872917886" sldId="360"/>
            <ac:spMk id="3" creationId="{5DCD08F0-497C-CC79-FC8F-A46B679B0808}"/>
          </ac:spMkLst>
        </pc:spChg>
        <pc:picChg chg="add mod">
          <ac:chgData name="McKane, Jeanne" userId="ccaae3d9-a257-43fb-bdc8-036ccece4828" providerId="ADAL" clId="{21390AD0-8D92-4248-B924-1694A9187F0C}" dt="2024-07-15T15:41:21.319" v="913" actId="13244"/>
          <ac:picMkLst>
            <pc:docMk/>
            <pc:sldMk cId="2872917886" sldId="360"/>
            <ac:picMk id="4" creationId="{A35E551F-7CAF-47D0-31CC-23B088ADB99F}"/>
          </ac:picMkLst>
        </pc:picChg>
        <pc:picChg chg="add mod">
          <ac:chgData name="McKane, Jeanne" userId="ccaae3d9-a257-43fb-bdc8-036ccece4828" providerId="ADAL" clId="{21390AD0-8D92-4248-B924-1694A9187F0C}" dt="2024-07-15T15:41:31.286" v="914" actId="13244"/>
          <ac:picMkLst>
            <pc:docMk/>
            <pc:sldMk cId="2872917886" sldId="360"/>
            <ac:picMk id="5" creationId="{2907833A-09DC-1F5E-CFD9-8501BE32EA04}"/>
          </ac:picMkLst>
        </pc:picChg>
        <pc:picChg chg="add mod">
          <ac:chgData name="McKane, Jeanne" userId="ccaae3d9-a257-43fb-bdc8-036ccece4828" providerId="ADAL" clId="{21390AD0-8D92-4248-B924-1694A9187F0C}" dt="2024-07-15T15:41:36.843" v="915" actId="13244"/>
          <ac:picMkLst>
            <pc:docMk/>
            <pc:sldMk cId="2872917886" sldId="360"/>
            <ac:picMk id="6" creationId="{10E0CC72-8B42-DB1D-68F2-827C2A56AD7C}"/>
          </ac:picMkLst>
        </pc:picChg>
        <pc:picChg chg="add mod">
          <ac:chgData name="McKane, Jeanne" userId="ccaae3d9-a257-43fb-bdc8-036ccece4828" providerId="ADAL" clId="{21390AD0-8D92-4248-B924-1694A9187F0C}" dt="2024-07-15T15:41:40.265" v="916" actId="13244"/>
          <ac:picMkLst>
            <pc:docMk/>
            <pc:sldMk cId="2872917886" sldId="360"/>
            <ac:picMk id="7" creationId="{A41C60F3-8819-0658-A7D1-23F2944C6289}"/>
          </ac:picMkLst>
        </pc:pic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21390AD0-8D92-4248-B924-1694A9187F0C}" dt="2024-07-15T13:41:19.717" v="219"/>
              <pc2:cmMkLst xmlns:pc2="http://schemas.microsoft.com/office/powerpoint/2019/9/main/command">
                <pc:docMk/>
                <pc:sldMk cId="2872917886" sldId="360"/>
                <pc2:cmMk id="{F77CF529-057B-4626-979A-6D9F4375A188}"/>
              </pc2:cmMkLst>
            </pc226:cmChg>
          </p:ext>
        </pc:extLst>
      </pc:sldChg>
      <pc:sldChg chg="addSp delSp modSp mod modClrScheme delCm modCm chgLayout">
        <pc:chgData name="McKane, Jeanne" userId="ccaae3d9-a257-43fb-bdc8-036ccece4828" providerId="ADAL" clId="{21390AD0-8D92-4248-B924-1694A9187F0C}" dt="2024-07-16T20:13:09.905" v="1210" actId="962"/>
        <pc:sldMkLst>
          <pc:docMk/>
          <pc:sldMk cId="3239380564" sldId="361"/>
        </pc:sldMkLst>
        <pc:spChg chg="mod">
          <ac:chgData name="McKane, Jeanne" userId="ccaae3d9-a257-43fb-bdc8-036ccece4828" providerId="ADAL" clId="{21390AD0-8D92-4248-B924-1694A9187F0C}" dt="2024-07-15T15:56:09.251" v="981" actId="962"/>
          <ac:spMkLst>
            <pc:docMk/>
            <pc:sldMk cId="3239380564" sldId="361"/>
            <ac:spMk id="3" creationId="{5F496A74-A013-9744-50B8-84236709267F}"/>
          </ac:spMkLst>
        </pc:spChg>
        <pc:spChg chg="add del mod">
          <ac:chgData name="McKane, Jeanne" userId="ccaae3d9-a257-43fb-bdc8-036ccece4828" providerId="ADAL" clId="{21390AD0-8D92-4248-B924-1694A9187F0C}" dt="2024-07-15T14:28:01.699" v="703" actId="478"/>
          <ac:spMkLst>
            <pc:docMk/>
            <pc:sldMk cId="3239380564" sldId="361"/>
            <ac:spMk id="5" creationId="{282DA362-B950-FDA6-2DF7-DAE44A7F6FEC}"/>
          </ac:spMkLst>
        </pc:spChg>
        <pc:spChg chg="mod">
          <ac:chgData name="McKane, Jeanne" userId="ccaae3d9-a257-43fb-bdc8-036ccece4828" providerId="ADAL" clId="{21390AD0-8D92-4248-B924-1694A9187F0C}" dt="2024-07-15T15:42:33.400" v="921" actId="13244"/>
          <ac:spMkLst>
            <pc:docMk/>
            <pc:sldMk cId="3239380564" sldId="361"/>
            <ac:spMk id="7" creationId="{4305AD1D-6BAF-A55F-AF71-CCF47C7F038E}"/>
          </ac:spMkLst>
        </pc:spChg>
        <pc:spChg chg="mod">
          <ac:chgData name="McKane, Jeanne" userId="ccaae3d9-a257-43fb-bdc8-036ccece4828" providerId="ADAL" clId="{21390AD0-8D92-4248-B924-1694A9187F0C}" dt="2024-07-15T14:27:04.775" v="697" actId="26606"/>
          <ac:spMkLst>
            <pc:docMk/>
            <pc:sldMk cId="3239380564" sldId="361"/>
            <ac:spMk id="8" creationId="{CB443B1F-5AB2-361B-2E56-2B5D78C89B30}"/>
          </ac:spMkLst>
        </pc:spChg>
        <pc:spChg chg="mod ord">
          <ac:chgData name="McKane, Jeanne" userId="ccaae3d9-a257-43fb-bdc8-036ccece4828" providerId="ADAL" clId="{21390AD0-8D92-4248-B924-1694A9187F0C}" dt="2024-07-15T15:41:59.438" v="918" actId="13244"/>
          <ac:spMkLst>
            <pc:docMk/>
            <pc:sldMk cId="3239380564" sldId="361"/>
            <ac:spMk id="12" creationId="{E88BA993-D338-2C69-272C-738B9099574D}"/>
          </ac:spMkLst>
        </pc:spChg>
        <pc:spChg chg="del">
          <ac:chgData name="McKane, Jeanne" userId="ccaae3d9-a257-43fb-bdc8-036ccece4828" providerId="ADAL" clId="{21390AD0-8D92-4248-B924-1694A9187F0C}" dt="2024-07-15T14:26:45.946" v="693"/>
          <ac:spMkLst>
            <pc:docMk/>
            <pc:sldMk cId="3239380564" sldId="361"/>
            <ac:spMk id="13" creationId="{B46ED085-5A86-F3A7-77E6-832996C5C778}"/>
          </ac:spMkLst>
        </pc:spChg>
        <pc:picChg chg="add del mod ord">
          <ac:chgData name="McKane, Jeanne" userId="ccaae3d9-a257-43fb-bdc8-036ccece4828" providerId="ADAL" clId="{21390AD0-8D92-4248-B924-1694A9187F0C}" dt="2024-07-15T14:27:59.184" v="702" actId="478"/>
          <ac:picMkLst>
            <pc:docMk/>
            <pc:sldMk cId="3239380564" sldId="361"/>
            <ac:picMk id="2" creationId="{A77F7C9A-71C4-2187-73AF-9A822B2F3604}"/>
          </ac:picMkLst>
        </pc:picChg>
        <pc:picChg chg="add mod">
          <ac:chgData name="McKane, Jeanne" userId="ccaae3d9-a257-43fb-bdc8-036ccece4828" providerId="ADAL" clId="{21390AD0-8D92-4248-B924-1694A9187F0C}" dt="2024-07-16T20:13:09.905" v="1210" actId="962"/>
          <ac:picMkLst>
            <pc:docMk/>
            <pc:sldMk cId="3239380564" sldId="361"/>
            <ac:picMk id="6" creationId="{290CBFB8-E86B-50FE-AF0A-9CA2C7CF8E8B}"/>
          </ac:picMkLst>
        </pc:picChg>
        <pc:extLst>
          <p:ext xmlns:p="http://schemas.openxmlformats.org/presentationml/2006/main" uri="{D6D511B9-2390-475A-947B-AFAB55BFBCF1}">
            <pc226:cmChg xmlns:pc226="http://schemas.microsoft.com/office/powerpoint/2022/06/main/command" chg="del mod">
              <pc226:chgData name="McKane, Jeanne" userId="ccaae3d9-a257-43fb-bdc8-036ccece4828" providerId="ADAL" clId="{21390AD0-8D92-4248-B924-1694A9187F0C}" dt="2024-07-15T14:27:29.332" v="701"/>
              <pc2:cmMkLst xmlns:pc2="http://schemas.microsoft.com/office/powerpoint/2019/9/main/command">
                <pc:docMk/>
                <pc:sldMk cId="3239380564" sldId="361"/>
                <pc2:cmMk id="{45A81050-05FE-4C28-AA6F-41C5FE316187}"/>
              </pc2:cmMkLst>
            </pc226:cmChg>
          </p:ext>
        </pc:extLst>
      </pc:sldChg>
      <pc:sldChg chg="modSp mod">
        <pc:chgData name="McKane, Jeanne" userId="ccaae3d9-a257-43fb-bdc8-036ccece4828" providerId="ADAL" clId="{21390AD0-8D92-4248-B924-1694A9187F0C}" dt="2024-07-15T15:56:55.753" v="989" actId="962"/>
        <pc:sldMkLst>
          <pc:docMk/>
          <pc:sldMk cId="284031855" sldId="362"/>
        </pc:sldMkLst>
        <pc:spChg chg="mod">
          <ac:chgData name="McKane, Jeanne" userId="ccaae3d9-a257-43fb-bdc8-036ccece4828" providerId="ADAL" clId="{21390AD0-8D92-4248-B924-1694A9187F0C}" dt="2024-07-15T15:56:55.753" v="989" actId="962"/>
          <ac:spMkLst>
            <pc:docMk/>
            <pc:sldMk cId="284031855" sldId="362"/>
            <ac:spMk id="2" creationId="{DBB9E567-188F-AF11-77AC-CFE76C03BF1D}"/>
          </ac:spMkLst>
        </pc:spChg>
      </pc:sldChg>
      <pc:sldChg chg="modSp mod delCm modNotesTx">
        <pc:chgData name="McKane, Jeanne" userId="ccaae3d9-a257-43fb-bdc8-036ccece4828" providerId="ADAL" clId="{21390AD0-8D92-4248-B924-1694A9187F0C}" dt="2024-07-15T15:56:58.600" v="990" actId="962"/>
        <pc:sldMkLst>
          <pc:docMk/>
          <pc:sldMk cId="2224059937" sldId="363"/>
        </pc:sldMkLst>
        <pc:spChg chg="mod">
          <ac:chgData name="McKane, Jeanne" userId="ccaae3d9-a257-43fb-bdc8-036ccece4828" providerId="ADAL" clId="{21390AD0-8D92-4248-B924-1694A9187F0C}" dt="2024-07-15T15:56:58.600" v="990" actId="962"/>
          <ac:spMkLst>
            <pc:docMk/>
            <pc:sldMk cId="2224059937" sldId="363"/>
            <ac:spMk id="2" creationId="{75DA30C6-E959-BE8B-ADD8-0F3AB8D4A808}"/>
          </ac:spMkLst>
        </pc:spChg>
        <pc:spChg chg="mod">
          <ac:chgData name="McKane, Jeanne" userId="ccaae3d9-a257-43fb-bdc8-036ccece4828" providerId="ADAL" clId="{21390AD0-8D92-4248-B924-1694A9187F0C}" dt="2024-07-15T15:43:07.561" v="924" actId="13244"/>
          <ac:spMkLst>
            <pc:docMk/>
            <pc:sldMk cId="2224059937" sldId="363"/>
            <ac:spMk id="8" creationId="{CB443B1F-5AB2-361B-2E56-2B5D78C89B30}"/>
          </ac:spMkLst>
        </pc:spChg>
        <pc:spChg chg="mod">
          <ac:chgData name="McKane, Jeanne" userId="ccaae3d9-a257-43fb-bdc8-036ccece4828" providerId="ADAL" clId="{21390AD0-8D92-4248-B924-1694A9187F0C}" dt="2024-07-15T15:43:13.510" v="925" actId="13244"/>
          <ac:spMkLst>
            <pc:docMk/>
            <pc:sldMk cId="2224059937" sldId="363"/>
            <ac:spMk id="12" creationId="{E88BA993-D338-2C69-272C-738B9099574D}"/>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21390AD0-8D92-4248-B924-1694A9187F0C}" dt="2024-07-15T14:37:52.252" v="734"/>
              <pc2:cmMkLst xmlns:pc2="http://schemas.microsoft.com/office/powerpoint/2019/9/main/command">
                <pc:docMk/>
                <pc:sldMk cId="2224059937" sldId="363"/>
                <pc2:cmMk id="{0FB0D15F-55F0-4D23-B941-03ADD0F65262}"/>
              </pc2:cmMkLst>
            </pc226:cmChg>
          </p:ext>
        </pc:extLst>
      </pc:sldChg>
      <pc:sldChg chg="modSp mod">
        <pc:chgData name="McKane, Jeanne" userId="ccaae3d9-a257-43fb-bdc8-036ccece4828" providerId="ADAL" clId="{21390AD0-8D92-4248-B924-1694A9187F0C}" dt="2024-07-15T15:57:01.627" v="991" actId="962"/>
        <pc:sldMkLst>
          <pc:docMk/>
          <pc:sldMk cId="2499699887" sldId="364"/>
        </pc:sldMkLst>
        <pc:spChg chg="mod">
          <ac:chgData name="McKane, Jeanne" userId="ccaae3d9-a257-43fb-bdc8-036ccece4828" providerId="ADAL" clId="{21390AD0-8D92-4248-B924-1694A9187F0C}" dt="2024-07-15T15:57:01.627" v="991" actId="962"/>
          <ac:spMkLst>
            <pc:docMk/>
            <pc:sldMk cId="2499699887" sldId="364"/>
            <ac:spMk id="3" creationId="{118425A9-3E18-517C-8401-B14F346373DD}"/>
          </ac:spMkLst>
        </pc:spChg>
        <pc:spChg chg="mod">
          <ac:chgData name="McKane, Jeanne" userId="ccaae3d9-a257-43fb-bdc8-036ccece4828" providerId="ADAL" clId="{21390AD0-8D92-4248-B924-1694A9187F0C}" dt="2024-07-15T15:43:23.536" v="926" actId="13244"/>
          <ac:spMkLst>
            <pc:docMk/>
            <pc:sldMk cId="2499699887" sldId="364"/>
            <ac:spMk id="8" creationId="{CB443B1F-5AB2-361B-2E56-2B5D78C89B30}"/>
          </ac:spMkLst>
        </pc:spChg>
        <pc:spChg chg="mod">
          <ac:chgData name="McKane, Jeanne" userId="ccaae3d9-a257-43fb-bdc8-036ccece4828" providerId="ADAL" clId="{21390AD0-8D92-4248-B924-1694A9187F0C}" dt="2024-07-15T15:43:30.421" v="927" actId="13244"/>
          <ac:spMkLst>
            <pc:docMk/>
            <pc:sldMk cId="2499699887" sldId="364"/>
            <ac:spMk id="12" creationId="{E88BA993-D338-2C69-272C-738B9099574D}"/>
          </ac:spMkLst>
        </pc:spChg>
        <pc:picChg chg="mod">
          <ac:chgData name="McKane, Jeanne" userId="ccaae3d9-a257-43fb-bdc8-036ccece4828" providerId="ADAL" clId="{21390AD0-8D92-4248-B924-1694A9187F0C}" dt="2024-07-15T14:38:34.617" v="736" actId="962"/>
          <ac:picMkLst>
            <pc:docMk/>
            <pc:sldMk cId="2499699887" sldId="364"/>
            <ac:picMk id="4" creationId="{0F2F2847-2521-3FB2-E5CD-C71889052DA2}"/>
          </ac:picMkLst>
        </pc:picChg>
      </pc:sldChg>
      <pc:sldChg chg="modSp mod">
        <pc:chgData name="McKane, Jeanne" userId="ccaae3d9-a257-43fb-bdc8-036ccece4828" providerId="ADAL" clId="{21390AD0-8D92-4248-B924-1694A9187F0C}" dt="2024-07-15T15:57:04.935" v="992" actId="962"/>
        <pc:sldMkLst>
          <pc:docMk/>
          <pc:sldMk cId="86015325" sldId="365"/>
        </pc:sldMkLst>
        <pc:spChg chg="mod">
          <ac:chgData name="McKane, Jeanne" userId="ccaae3d9-a257-43fb-bdc8-036ccece4828" providerId="ADAL" clId="{21390AD0-8D92-4248-B924-1694A9187F0C}" dt="2024-07-15T15:57:04.935" v="992" actId="962"/>
          <ac:spMkLst>
            <pc:docMk/>
            <pc:sldMk cId="86015325" sldId="365"/>
            <ac:spMk id="2" creationId="{E3BBF6BA-AD13-21CB-C177-89343C907F76}"/>
          </ac:spMkLst>
        </pc:spChg>
      </pc:sldChg>
      <pc:sldChg chg="addSp delSp modSp mod delCm modCm">
        <pc:chgData name="McKane, Jeanne" userId="ccaae3d9-a257-43fb-bdc8-036ccece4828" providerId="ADAL" clId="{21390AD0-8D92-4248-B924-1694A9187F0C}" dt="2024-07-16T20:12:58.997" v="1148" actId="962"/>
        <pc:sldMkLst>
          <pc:docMk/>
          <pc:sldMk cId="2687523301" sldId="366"/>
        </pc:sldMkLst>
        <pc:spChg chg="mod">
          <ac:chgData name="McKane, Jeanne" userId="ccaae3d9-a257-43fb-bdc8-036ccece4828" providerId="ADAL" clId="{21390AD0-8D92-4248-B924-1694A9187F0C}" dt="2024-07-15T15:57:07.663" v="993" actId="962"/>
          <ac:spMkLst>
            <pc:docMk/>
            <pc:sldMk cId="2687523301" sldId="366"/>
            <ac:spMk id="3" creationId="{3BE6F7DF-72C2-E631-969A-C053C26552A0}"/>
          </ac:spMkLst>
        </pc:spChg>
        <pc:spChg chg="mod">
          <ac:chgData name="McKane, Jeanne" userId="ccaae3d9-a257-43fb-bdc8-036ccece4828" providerId="ADAL" clId="{21390AD0-8D92-4248-B924-1694A9187F0C}" dt="2024-07-15T15:43:41.756" v="928" actId="13244"/>
          <ac:spMkLst>
            <pc:docMk/>
            <pc:sldMk cId="2687523301" sldId="366"/>
            <ac:spMk id="8" creationId="{CB443B1F-5AB2-361B-2E56-2B5D78C89B30}"/>
          </ac:spMkLst>
        </pc:spChg>
        <pc:spChg chg="del">
          <ac:chgData name="McKane, Jeanne" userId="ccaae3d9-a257-43fb-bdc8-036ccece4828" providerId="ADAL" clId="{21390AD0-8D92-4248-B924-1694A9187F0C}" dt="2024-07-15T14:36:40.993" v="727" actId="478"/>
          <ac:spMkLst>
            <pc:docMk/>
            <pc:sldMk cId="2687523301" sldId="366"/>
            <ac:spMk id="13" creationId="{B46ED085-5A86-F3A7-77E6-832996C5C778}"/>
          </ac:spMkLst>
        </pc:spChg>
        <pc:picChg chg="add mod">
          <ac:chgData name="McKane, Jeanne" userId="ccaae3d9-a257-43fb-bdc8-036ccece4828" providerId="ADAL" clId="{21390AD0-8D92-4248-B924-1694A9187F0C}" dt="2024-07-16T20:12:58.997" v="1148" actId="962"/>
          <ac:picMkLst>
            <pc:docMk/>
            <pc:sldMk cId="2687523301" sldId="366"/>
            <ac:picMk id="2" creationId="{F4A8DFAB-DB66-94E8-9CA3-34B810E158ED}"/>
          </ac:picMkLst>
        </pc:picChg>
        <pc:extLst>
          <p:ext xmlns:p="http://schemas.openxmlformats.org/presentationml/2006/main" uri="{D6D511B9-2390-475A-947B-AFAB55BFBCF1}">
            <pc226:cmChg xmlns:pc226="http://schemas.microsoft.com/office/powerpoint/2022/06/main/command" chg="del mod">
              <pc226:chgData name="McKane, Jeanne" userId="ccaae3d9-a257-43fb-bdc8-036ccece4828" providerId="ADAL" clId="{21390AD0-8D92-4248-B924-1694A9187F0C}" dt="2024-07-15T14:37:26.180" v="731"/>
              <pc2:cmMkLst xmlns:pc2="http://schemas.microsoft.com/office/powerpoint/2019/9/main/command">
                <pc:docMk/>
                <pc:sldMk cId="2687523301" sldId="366"/>
                <pc2:cmMk id="{EBBE3E35-E361-418B-80AE-148C21910F38}"/>
              </pc2:cmMkLst>
            </pc226:cmChg>
          </p:ext>
        </pc:extLst>
      </pc:sldChg>
      <pc:sldChg chg="modSp mod delCm">
        <pc:chgData name="McKane, Jeanne" userId="ccaae3d9-a257-43fb-bdc8-036ccece4828" providerId="ADAL" clId="{21390AD0-8D92-4248-B924-1694A9187F0C}" dt="2024-07-16T19:55:52.623" v="1041" actId="1076"/>
        <pc:sldMkLst>
          <pc:docMk/>
          <pc:sldMk cId="4193221867" sldId="367"/>
        </pc:sldMkLst>
        <pc:spChg chg="mod">
          <ac:chgData name="McKane, Jeanne" userId="ccaae3d9-a257-43fb-bdc8-036ccece4828" providerId="ADAL" clId="{21390AD0-8D92-4248-B924-1694A9187F0C}" dt="2024-07-15T15:56:50.683" v="987" actId="962"/>
          <ac:spMkLst>
            <pc:docMk/>
            <pc:sldMk cId="4193221867" sldId="367"/>
            <ac:spMk id="2" creationId="{E0D95F4F-02D9-B9D8-33B3-D26A2F503491}"/>
          </ac:spMkLst>
        </pc:spChg>
        <pc:picChg chg="mod">
          <ac:chgData name="McKane, Jeanne" userId="ccaae3d9-a257-43fb-bdc8-036ccece4828" providerId="ADAL" clId="{21390AD0-8D92-4248-B924-1694A9187F0C}" dt="2024-07-16T19:55:52.623" v="1041" actId="1076"/>
          <ac:picMkLst>
            <pc:docMk/>
            <pc:sldMk cId="4193221867" sldId="367"/>
            <ac:picMk id="9" creationId="{B7158C9A-7D73-9634-DB0E-21358CD15D0D}"/>
          </ac:picMkLst>
        </pc:pic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21390AD0-8D92-4248-B924-1694A9187F0C}" dt="2024-07-15T14:29:38.376" v="707"/>
              <pc2:cmMkLst xmlns:pc2="http://schemas.microsoft.com/office/powerpoint/2019/9/main/command">
                <pc:docMk/>
                <pc:sldMk cId="4193221867" sldId="367"/>
                <pc2:cmMk id="{47A9AD6B-B142-4035-AA82-B6413A10AF41}"/>
              </pc2:cmMkLst>
            </pc226:cmChg>
          </p:ext>
        </pc:extLst>
      </pc:sldChg>
      <pc:sldChg chg="del">
        <pc:chgData name="McKane, Jeanne" userId="ccaae3d9-a257-43fb-bdc8-036ccece4828" providerId="ADAL" clId="{21390AD0-8D92-4248-B924-1694A9187F0C}" dt="2024-07-15T14:39:21.876" v="737" actId="47"/>
        <pc:sldMkLst>
          <pc:docMk/>
          <pc:sldMk cId="2686800988" sldId="368"/>
        </pc:sldMkLst>
      </pc:sldChg>
      <pc:sldChg chg="del">
        <pc:chgData name="McKane, Jeanne" userId="ccaae3d9-a257-43fb-bdc8-036ccece4828" providerId="ADAL" clId="{21390AD0-8D92-4248-B924-1694A9187F0C}" dt="2024-07-15T14:41:08.213" v="742" actId="47"/>
        <pc:sldMkLst>
          <pc:docMk/>
          <pc:sldMk cId="387574291" sldId="370"/>
        </pc:sldMkLst>
      </pc:sldChg>
      <pc:sldChg chg="del">
        <pc:chgData name="McKane, Jeanne" userId="ccaae3d9-a257-43fb-bdc8-036ccece4828" providerId="ADAL" clId="{21390AD0-8D92-4248-B924-1694A9187F0C}" dt="2024-07-15T14:41:08.213" v="742" actId="47"/>
        <pc:sldMkLst>
          <pc:docMk/>
          <pc:sldMk cId="3527226458" sldId="371"/>
        </pc:sldMkLst>
      </pc:sldChg>
      <pc:sldChg chg="del">
        <pc:chgData name="McKane, Jeanne" userId="ccaae3d9-a257-43fb-bdc8-036ccece4828" providerId="ADAL" clId="{21390AD0-8D92-4248-B924-1694A9187F0C}" dt="2024-07-15T14:41:08.213" v="742" actId="47"/>
        <pc:sldMkLst>
          <pc:docMk/>
          <pc:sldMk cId="1620933853" sldId="372"/>
        </pc:sldMkLst>
      </pc:sldChg>
      <pc:sldChg chg="del">
        <pc:chgData name="McKane, Jeanne" userId="ccaae3d9-a257-43fb-bdc8-036ccece4828" providerId="ADAL" clId="{21390AD0-8D92-4248-B924-1694A9187F0C}" dt="2024-07-15T14:41:08.213" v="742" actId="47"/>
        <pc:sldMkLst>
          <pc:docMk/>
          <pc:sldMk cId="3190618129" sldId="373"/>
        </pc:sldMkLst>
      </pc:sldChg>
      <pc:sldChg chg="del">
        <pc:chgData name="McKane, Jeanne" userId="ccaae3d9-a257-43fb-bdc8-036ccece4828" providerId="ADAL" clId="{21390AD0-8D92-4248-B924-1694A9187F0C}" dt="2024-07-15T14:41:08.213" v="742" actId="47"/>
        <pc:sldMkLst>
          <pc:docMk/>
          <pc:sldMk cId="2905656775" sldId="374"/>
        </pc:sldMkLst>
      </pc:sldChg>
      <pc:sldChg chg="del">
        <pc:chgData name="McKane, Jeanne" userId="ccaae3d9-a257-43fb-bdc8-036ccece4828" providerId="ADAL" clId="{21390AD0-8D92-4248-B924-1694A9187F0C}" dt="2024-07-15T14:41:08.213" v="742" actId="47"/>
        <pc:sldMkLst>
          <pc:docMk/>
          <pc:sldMk cId="884083932" sldId="375"/>
        </pc:sldMkLst>
      </pc:sldChg>
      <pc:sldChg chg="del">
        <pc:chgData name="McKane, Jeanne" userId="ccaae3d9-a257-43fb-bdc8-036ccece4828" providerId="ADAL" clId="{21390AD0-8D92-4248-B924-1694A9187F0C}" dt="2024-07-15T14:41:08.213" v="742" actId="47"/>
        <pc:sldMkLst>
          <pc:docMk/>
          <pc:sldMk cId="1330674309" sldId="376"/>
        </pc:sldMkLst>
      </pc:sldChg>
      <pc:sldChg chg="del">
        <pc:chgData name="McKane, Jeanne" userId="ccaae3d9-a257-43fb-bdc8-036ccece4828" providerId="ADAL" clId="{21390AD0-8D92-4248-B924-1694A9187F0C}" dt="2024-07-15T14:41:13.756" v="743" actId="47"/>
        <pc:sldMkLst>
          <pc:docMk/>
          <pc:sldMk cId="2801172913" sldId="377"/>
        </pc:sldMkLst>
      </pc:sldChg>
      <pc:sldChg chg="del">
        <pc:chgData name="McKane, Jeanne" userId="ccaae3d9-a257-43fb-bdc8-036ccece4828" providerId="ADAL" clId="{21390AD0-8D92-4248-B924-1694A9187F0C}" dt="2024-07-15T14:41:13.756" v="743" actId="47"/>
        <pc:sldMkLst>
          <pc:docMk/>
          <pc:sldMk cId="2044941396" sldId="378"/>
        </pc:sldMkLst>
      </pc:sldChg>
      <pc:sldChg chg="del">
        <pc:chgData name="McKane, Jeanne" userId="ccaae3d9-a257-43fb-bdc8-036ccece4828" providerId="ADAL" clId="{21390AD0-8D92-4248-B924-1694A9187F0C}" dt="2024-07-15T14:41:13.756" v="743" actId="47"/>
        <pc:sldMkLst>
          <pc:docMk/>
          <pc:sldMk cId="863682701" sldId="379"/>
        </pc:sldMkLst>
      </pc:sldChg>
      <pc:sldChg chg="modSp mod">
        <pc:chgData name="McKane, Jeanne" userId="ccaae3d9-a257-43fb-bdc8-036ccece4828" providerId="ADAL" clId="{21390AD0-8D92-4248-B924-1694A9187F0C}" dt="2024-07-15T15:36:50.064" v="894" actId="33553"/>
        <pc:sldMkLst>
          <pc:docMk/>
          <pc:sldMk cId="59602600" sldId="381"/>
        </pc:sldMkLst>
        <pc:spChg chg="mod">
          <ac:chgData name="McKane, Jeanne" userId="ccaae3d9-a257-43fb-bdc8-036ccece4828" providerId="ADAL" clId="{21390AD0-8D92-4248-B924-1694A9187F0C}" dt="2024-07-15T15:36:50.064" v="894" actId="33553"/>
          <ac:spMkLst>
            <pc:docMk/>
            <pc:sldMk cId="59602600" sldId="381"/>
            <ac:spMk id="3" creationId="{557DC097-EEFC-ED47-45E0-3BCB04809765}"/>
          </ac:spMkLst>
        </pc:spChg>
      </pc:sldChg>
      <pc:sldChg chg="modSp mod delCm">
        <pc:chgData name="McKane, Jeanne" userId="ccaae3d9-a257-43fb-bdc8-036ccece4828" providerId="ADAL" clId="{21390AD0-8D92-4248-B924-1694A9187F0C}" dt="2024-07-15T15:36:45.187" v="893" actId="33553"/>
        <pc:sldMkLst>
          <pc:docMk/>
          <pc:sldMk cId="345027054" sldId="382"/>
        </pc:sldMkLst>
        <pc:spChg chg="mod">
          <ac:chgData name="McKane, Jeanne" userId="ccaae3d9-a257-43fb-bdc8-036ccece4828" providerId="ADAL" clId="{21390AD0-8D92-4248-B924-1694A9187F0C}" dt="2024-07-15T15:36:45.187" v="893" actId="33553"/>
          <ac:spMkLst>
            <pc:docMk/>
            <pc:sldMk cId="345027054" sldId="382"/>
            <ac:spMk id="3" creationId="{557DC097-EEFC-ED47-45E0-3BCB04809765}"/>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21390AD0-8D92-4248-B924-1694A9187F0C}" dt="2024-07-15T14:40:10.459" v="740"/>
              <pc2:cmMkLst xmlns:pc2="http://schemas.microsoft.com/office/powerpoint/2019/9/main/command">
                <pc:docMk/>
                <pc:sldMk cId="345027054" sldId="382"/>
                <pc2:cmMk id="{B385DE8F-780A-4249-82E7-31A548854660}"/>
              </pc2:cmMkLst>
            </pc226:cmChg>
          </p:ext>
        </pc:extLst>
      </pc:sldChg>
      <pc:sldChg chg="del">
        <pc:chgData name="McKane, Jeanne" userId="ccaae3d9-a257-43fb-bdc8-036ccece4828" providerId="ADAL" clId="{21390AD0-8D92-4248-B924-1694A9187F0C}" dt="2024-07-15T14:41:08.213" v="742" actId="47"/>
        <pc:sldMkLst>
          <pc:docMk/>
          <pc:sldMk cId="3077745340" sldId="383"/>
        </pc:sldMkLst>
      </pc:sldChg>
      <pc:sldChg chg="modSp mod delCm">
        <pc:chgData name="McKane, Jeanne" userId="ccaae3d9-a257-43fb-bdc8-036ccece4828" providerId="ADAL" clId="{21390AD0-8D92-4248-B924-1694A9187F0C}" dt="2024-07-15T17:32:59.918" v="1036" actId="1035"/>
        <pc:sldMkLst>
          <pc:docMk/>
          <pc:sldMk cId="3909832607" sldId="384"/>
        </pc:sldMkLst>
        <pc:spChg chg="mod">
          <ac:chgData name="McKane, Jeanne" userId="ccaae3d9-a257-43fb-bdc8-036ccece4828" providerId="ADAL" clId="{21390AD0-8D92-4248-B924-1694A9187F0C}" dt="2024-07-15T15:57:51.773" v="1005" actId="962"/>
          <ac:spMkLst>
            <pc:docMk/>
            <pc:sldMk cId="3909832607" sldId="384"/>
            <ac:spMk id="2" creationId="{3AD34BA5-B3FF-7E83-A385-6A40DB9CC799}"/>
          </ac:spMkLst>
        </pc:spChg>
        <pc:spChg chg="mod">
          <ac:chgData name="McKane, Jeanne" userId="ccaae3d9-a257-43fb-bdc8-036ccece4828" providerId="ADAL" clId="{21390AD0-8D92-4248-B924-1694A9187F0C}" dt="2024-07-15T17:32:59.918" v="1036" actId="1035"/>
          <ac:spMkLst>
            <pc:docMk/>
            <pc:sldMk cId="3909832607" sldId="384"/>
            <ac:spMk id="4" creationId="{34B929EA-085D-03CC-8ABC-3FFBF3231F85}"/>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21390AD0-8D92-4248-B924-1694A9187F0C}" dt="2024-07-15T14:41:48.125" v="744"/>
              <pc2:cmMkLst xmlns:pc2="http://schemas.microsoft.com/office/powerpoint/2019/9/main/command">
                <pc:docMk/>
                <pc:sldMk cId="3909832607" sldId="384"/>
                <pc2:cmMk id="{DCDA68CC-147A-4A01-B9C9-7A7D83E1BF63}"/>
              </pc2:cmMkLst>
            </pc226:cmChg>
          </p:ext>
        </pc:extLst>
      </pc:sldChg>
      <pc:sldChg chg="addSp delSp modSp mod">
        <pc:chgData name="McKane, Jeanne" userId="ccaae3d9-a257-43fb-bdc8-036ccece4828" providerId="ADAL" clId="{21390AD0-8D92-4248-B924-1694A9187F0C}" dt="2024-07-15T15:57:56.716" v="1008" actId="962"/>
        <pc:sldMkLst>
          <pc:docMk/>
          <pc:sldMk cId="936660227" sldId="385"/>
        </pc:sldMkLst>
        <pc:spChg chg="mod">
          <ac:chgData name="McKane, Jeanne" userId="ccaae3d9-a257-43fb-bdc8-036ccece4828" providerId="ADAL" clId="{21390AD0-8D92-4248-B924-1694A9187F0C}" dt="2024-07-15T15:53:24.862" v="977" actId="1076"/>
          <ac:spMkLst>
            <pc:docMk/>
            <pc:sldMk cId="936660227" sldId="385"/>
            <ac:spMk id="2" creationId="{504A957E-0ADD-1994-A449-3700E9748BC7}"/>
          </ac:spMkLst>
        </pc:spChg>
        <pc:spChg chg="add del mod">
          <ac:chgData name="McKane, Jeanne" userId="ccaae3d9-a257-43fb-bdc8-036ccece4828" providerId="ADAL" clId="{21390AD0-8D92-4248-B924-1694A9187F0C}" dt="2024-07-15T14:45:35.814" v="763"/>
          <ac:spMkLst>
            <pc:docMk/>
            <pc:sldMk cId="936660227" sldId="385"/>
            <ac:spMk id="3" creationId="{9D2127F4-634E-E14E-BBEB-053C7FA0D674}"/>
          </ac:spMkLst>
        </pc:spChg>
        <pc:spChg chg="del">
          <ac:chgData name="McKane, Jeanne" userId="ccaae3d9-a257-43fb-bdc8-036ccece4828" providerId="ADAL" clId="{21390AD0-8D92-4248-B924-1694A9187F0C}" dt="2024-07-15T14:45:47.257" v="764" actId="478"/>
          <ac:spMkLst>
            <pc:docMk/>
            <pc:sldMk cId="936660227" sldId="385"/>
            <ac:spMk id="4" creationId="{34B929EA-085D-03CC-8ABC-3FFBF3231F85}"/>
          </ac:spMkLst>
        </pc:spChg>
        <pc:spChg chg="add del mod">
          <ac:chgData name="McKane, Jeanne" userId="ccaae3d9-a257-43fb-bdc8-036ccece4828" providerId="ADAL" clId="{21390AD0-8D92-4248-B924-1694A9187F0C}" dt="2024-07-15T14:45:50.314" v="765" actId="478"/>
          <ac:spMkLst>
            <pc:docMk/>
            <pc:sldMk cId="936660227" sldId="385"/>
            <ac:spMk id="6" creationId="{306402B2-F42D-7FEB-AD75-2201D6F096C5}"/>
          </ac:spMkLst>
        </pc:spChg>
        <pc:spChg chg="add mod">
          <ac:chgData name="McKane, Jeanne" userId="ccaae3d9-a257-43fb-bdc8-036ccece4828" providerId="ADAL" clId="{21390AD0-8D92-4248-B924-1694A9187F0C}" dt="2024-07-15T15:57:56.716" v="1008" actId="962"/>
          <ac:spMkLst>
            <pc:docMk/>
            <pc:sldMk cId="936660227" sldId="385"/>
            <ac:spMk id="7" creationId="{3D06133C-9014-BD70-8892-A23357AE74A3}"/>
          </ac:spMkLst>
        </pc:spChg>
      </pc:sldChg>
      <pc:sldChg chg="del">
        <pc:chgData name="McKane, Jeanne" userId="ccaae3d9-a257-43fb-bdc8-036ccece4828" providerId="ADAL" clId="{21390AD0-8D92-4248-B924-1694A9187F0C}" dt="2024-07-15T14:50:01.820" v="786" actId="47"/>
        <pc:sldMkLst>
          <pc:docMk/>
          <pc:sldMk cId="830031710" sldId="386"/>
        </pc:sldMkLst>
      </pc:sldChg>
      <pc:sldChg chg="modSp mod delCm modNotesTx">
        <pc:chgData name="McKane, Jeanne" userId="ccaae3d9-a257-43fb-bdc8-036ccece4828" providerId="ADAL" clId="{21390AD0-8D92-4248-B924-1694A9187F0C}" dt="2024-07-15T15:36:52.872" v="895" actId="33553"/>
        <pc:sldMkLst>
          <pc:docMk/>
          <pc:sldMk cId="988386414" sldId="387"/>
        </pc:sldMkLst>
        <pc:spChg chg="mod">
          <ac:chgData name="McKane, Jeanne" userId="ccaae3d9-a257-43fb-bdc8-036ccece4828" providerId="ADAL" clId="{21390AD0-8D92-4248-B924-1694A9187F0C}" dt="2024-07-15T15:36:52.872" v="895" actId="33553"/>
          <ac:spMkLst>
            <pc:docMk/>
            <pc:sldMk cId="988386414" sldId="387"/>
            <ac:spMk id="3" creationId="{557DC097-EEFC-ED47-45E0-3BCB04809765}"/>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21390AD0-8D92-4248-B924-1694A9187F0C}" dt="2024-07-15T14:52:09.539" v="813"/>
              <pc2:cmMkLst xmlns:pc2="http://schemas.microsoft.com/office/powerpoint/2019/9/main/command">
                <pc:docMk/>
                <pc:sldMk cId="988386414" sldId="387"/>
                <pc2:cmMk id="{CC12A543-B93A-4E0B-91D9-4961E11DE533}"/>
              </pc2:cmMkLst>
            </pc226:cmChg>
          </p:ext>
        </pc:extLst>
      </pc:sldChg>
      <pc:sldChg chg="modSp mod">
        <pc:chgData name="McKane, Jeanne" userId="ccaae3d9-a257-43fb-bdc8-036ccece4828" providerId="ADAL" clId="{21390AD0-8D92-4248-B924-1694A9187F0C}" dt="2024-07-22T14:10:42.166" v="1254"/>
        <pc:sldMkLst>
          <pc:docMk/>
          <pc:sldMk cId="81161874" sldId="390"/>
        </pc:sldMkLst>
        <pc:spChg chg="mod">
          <ac:chgData name="McKane, Jeanne" userId="ccaae3d9-a257-43fb-bdc8-036ccece4828" providerId="ADAL" clId="{21390AD0-8D92-4248-B924-1694A9187F0C}" dt="2024-07-15T15:58:17.644" v="1011" actId="962"/>
          <ac:spMkLst>
            <pc:docMk/>
            <pc:sldMk cId="81161874" sldId="390"/>
            <ac:spMk id="2" creationId="{77E602F8-A695-74F9-94E4-4E94647CD970}"/>
          </ac:spMkLst>
        </pc:spChg>
        <pc:spChg chg="mod">
          <ac:chgData name="McKane, Jeanne" userId="ccaae3d9-a257-43fb-bdc8-036ccece4828" providerId="ADAL" clId="{21390AD0-8D92-4248-B924-1694A9187F0C}" dt="2024-07-22T14:10:42.166" v="1254"/>
          <ac:spMkLst>
            <pc:docMk/>
            <pc:sldMk cId="81161874" sldId="390"/>
            <ac:spMk id="4" creationId="{34B929EA-085D-03CC-8ABC-3FFBF3231F85}"/>
          </ac:spMkLst>
        </pc:spChg>
        <pc:spChg chg="mod">
          <ac:chgData name="McKane, Jeanne" userId="ccaae3d9-a257-43fb-bdc8-036ccece4828" providerId="ADAL" clId="{21390AD0-8D92-4248-B924-1694A9187F0C}" dt="2024-07-15T14:53:54.708" v="824" actId="13926"/>
          <ac:spMkLst>
            <pc:docMk/>
            <pc:sldMk cId="81161874" sldId="390"/>
            <ac:spMk id="27" creationId="{6D7733A8-17FB-66BD-9A1B-C0C33D2F92B0}"/>
          </ac:spMkLst>
        </pc:spChg>
      </pc:sldChg>
      <pc:sldChg chg="modSp mod delCm modNotesTx">
        <pc:chgData name="McKane, Jeanne" userId="ccaae3d9-a257-43fb-bdc8-036ccece4828" providerId="ADAL" clId="{21390AD0-8D92-4248-B924-1694A9187F0C}" dt="2024-07-15T15:58:14.936" v="1010" actId="962"/>
        <pc:sldMkLst>
          <pc:docMk/>
          <pc:sldMk cId="2491820790" sldId="391"/>
        </pc:sldMkLst>
        <pc:spChg chg="mod">
          <ac:chgData name="McKane, Jeanne" userId="ccaae3d9-a257-43fb-bdc8-036ccece4828" providerId="ADAL" clId="{21390AD0-8D92-4248-B924-1694A9187F0C}" dt="2024-07-15T15:58:14.936" v="1010" actId="962"/>
          <ac:spMkLst>
            <pc:docMk/>
            <pc:sldMk cId="2491820790" sldId="391"/>
            <ac:spMk id="2" creationId="{C32AC280-1B90-E2EF-3690-CCBF72E63BC3}"/>
          </ac:spMkLst>
        </pc:spChg>
        <pc:spChg chg="mod">
          <ac:chgData name="McKane, Jeanne" userId="ccaae3d9-a257-43fb-bdc8-036ccece4828" providerId="ADAL" clId="{21390AD0-8D92-4248-B924-1694A9187F0C}" dt="2024-07-15T14:58:18.543" v="841" actId="20577"/>
          <ac:spMkLst>
            <pc:docMk/>
            <pc:sldMk cId="2491820790" sldId="391"/>
            <ac:spMk id="4" creationId="{34B929EA-085D-03CC-8ABC-3FFBF3231F85}"/>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21390AD0-8D92-4248-B924-1694A9187F0C}" dt="2024-07-15T14:53:02.110" v="819"/>
              <pc2:cmMkLst xmlns:pc2="http://schemas.microsoft.com/office/powerpoint/2019/9/main/command">
                <pc:docMk/>
                <pc:sldMk cId="2491820790" sldId="391"/>
                <pc2:cmMk id="{B7268FEC-675F-4429-A345-F96F0CAF29B2}"/>
              </pc2:cmMkLst>
            </pc226:cmChg>
          </p:ext>
        </pc:extLst>
      </pc:sldChg>
      <pc:sldChg chg="modSp mod delCm">
        <pc:chgData name="McKane, Jeanne" userId="ccaae3d9-a257-43fb-bdc8-036ccece4828" providerId="ADAL" clId="{21390AD0-8D92-4248-B924-1694A9187F0C}" dt="2024-07-15T15:58:11.911" v="1009" actId="962"/>
        <pc:sldMkLst>
          <pc:docMk/>
          <pc:sldMk cId="2832015745" sldId="392"/>
        </pc:sldMkLst>
        <pc:spChg chg="mod">
          <ac:chgData name="McKane, Jeanne" userId="ccaae3d9-a257-43fb-bdc8-036ccece4828" providerId="ADAL" clId="{21390AD0-8D92-4248-B924-1694A9187F0C}" dt="2024-07-15T15:58:11.911" v="1009" actId="962"/>
          <ac:spMkLst>
            <pc:docMk/>
            <pc:sldMk cId="2832015745" sldId="392"/>
            <ac:spMk id="2" creationId="{FC1A9547-982D-479E-FC09-EDF69D5B55A3}"/>
          </ac:spMkLst>
        </pc:spChg>
        <pc:spChg chg="mod">
          <ac:chgData name="McKane, Jeanne" userId="ccaae3d9-a257-43fb-bdc8-036ccece4828" providerId="ADAL" clId="{21390AD0-8D92-4248-B924-1694A9187F0C}" dt="2024-07-15T14:55:35.503" v="835" actId="20577"/>
          <ac:spMkLst>
            <pc:docMk/>
            <pc:sldMk cId="2832015745" sldId="392"/>
            <ac:spMk id="4" creationId="{34B929EA-085D-03CC-8ABC-3FFBF3231F85}"/>
          </ac:spMkLst>
        </pc:sp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21390AD0-8D92-4248-B924-1694A9187F0C}" dt="2024-07-15T14:52:45.134" v="818"/>
              <pc2:cmMkLst xmlns:pc2="http://schemas.microsoft.com/office/powerpoint/2019/9/main/command">
                <pc:docMk/>
                <pc:sldMk cId="2832015745" sldId="392"/>
                <pc2:cmMk id="{83CD01CE-5E5B-469C-A6CF-EC392243FEC6}"/>
              </pc2:cmMkLst>
            </pc226:cmChg>
          </p:ext>
        </pc:extLst>
      </pc:sldChg>
      <pc:sldChg chg="modSp mod">
        <pc:chgData name="McKane, Jeanne" userId="ccaae3d9-a257-43fb-bdc8-036ccece4828" providerId="ADAL" clId="{21390AD0-8D92-4248-B924-1694A9187F0C}" dt="2024-07-15T15:36:55.891" v="896" actId="33553"/>
        <pc:sldMkLst>
          <pc:docMk/>
          <pc:sldMk cId="1399319325" sldId="393"/>
        </pc:sldMkLst>
        <pc:spChg chg="mod">
          <ac:chgData name="McKane, Jeanne" userId="ccaae3d9-a257-43fb-bdc8-036ccece4828" providerId="ADAL" clId="{21390AD0-8D92-4248-B924-1694A9187F0C}" dt="2024-07-15T15:36:55.891" v="896" actId="33553"/>
          <ac:spMkLst>
            <pc:docMk/>
            <pc:sldMk cId="1399319325" sldId="393"/>
            <ac:spMk id="3" creationId="{557DC097-EEFC-ED47-45E0-3BCB04809765}"/>
          </ac:spMkLst>
        </pc:spChg>
      </pc:sldChg>
      <pc:sldChg chg="modSp add mod">
        <pc:chgData name="McKane, Jeanne" userId="ccaae3d9-a257-43fb-bdc8-036ccece4828" providerId="ADAL" clId="{21390AD0-8D92-4248-B924-1694A9187F0C}" dt="2024-07-15T14:59:58.779" v="848" actId="14100"/>
        <pc:sldMkLst>
          <pc:docMk/>
          <pc:sldMk cId="3541250219" sldId="408"/>
        </pc:sldMkLst>
        <pc:spChg chg="mod">
          <ac:chgData name="McKane, Jeanne" userId="ccaae3d9-a257-43fb-bdc8-036ccece4828" providerId="ADAL" clId="{21390AD0-8D92-4248-B924-1694A9187F0C}" dt="2024-07-15T14:59:38.370" v="844"/>
          <ac:spMkLst>
            <pc:docMk/>
            <pc:sldMk cId="3541250219" sldId="408"/>
            <ac:spMk id="8" creationId="{A62CD457-E2DA-68F9-02F0-D85A239B732C}"/>
          </ac:spMkLst>
        </pc:spChg>
        <pc:spChg chg="mod">
          <ac:chgData name="McKane, Jeanne" userId="ccaae3d9-a257-43fb-bdc8-036ccece4828" providerId="ADAL" clId="{21390AD0-8D92-4248-B924-1694A9187F0C}" dt="2024-07-15T14:50:11.013" v="788"/>
          <ac:spMkLst>
            <pc:docMk/>
            <pc:sldMk cId="3541250219" sldId="408"/>
            <ac:spMk id="9" creationId="{88473CDD-13F8-8118-0452-F274E29EA5D9}"/>
          </ac:spMkLst>
        </pc:spChg>
        <pc:spChg chg="mod">
          <ac:chgData name="McKane, Jeanne" userId="ccaae3d9-a257-43fb-bdc8-036ccece4828" providerId="ADAL" clId="{21390AD0-8D92-4248-B924-1694A9187F0C}" dt="2024-07-15T14:59:58.779" v="848" actId="14100"/>
          <ac:spMkLst>
            <pc:docMk/>
            <pc:sldMk cId="3541250219" sldId="408"/>
            <ac:spMk id="10" creationId="{F40643EF-7EF3-DB44-3916-7877A3EC01E0}"/>
          </ac:spMkLst>
        </pc:spChg>
      </pc:sldChg>
      <pc:sldChg chg="modSp add mod">
        <pc:chgData name="McKane, Jeanne" userId="ccaae3d9-a257-43fb-bdc8-036ccece4828" providerId="ADAL" clId="{21390AD0-8D92-4248-B924-1694A9187F0C}" dt="2024-07-15T15:03:55.954" v="850"/>
        <pc:sldMkLst>
          <pc:docMk/>
          <pc:sldMk cId="1188295834" sldId="409"/>
        </pc:sldMkLst>
        <pc:spChg chg="mod">
          <ac:chgData name="McKane, Jeanne" userId="ccaae3d9-a257-43fb-bdc8-036ccece4828" providerId="ADAL" clId="{21390AD0-8D92-4248-B924-1694A9187F0C}" dt="2024-07-15T15:03:44.955" v="849"/>
          <ac:spMkLst>
            <pc:docMk/>
            <pc:sldMk cId="1188295834" sldId="409"/>
            <ac:spMk id="8" creationId="{A62CD457-E2DA-68F9-02F0-D85A239B732C}"/>
          </ac:spMkLst>
        </pc:spChg>
        <pc:spChg chg="mod">
          <ac:chgData name="McKane, Jeanne" userId="ccaae3d9-a257-43fb-bdc8-036ccece4828" providerId="ADAL" clId="{21390AD0-8D92-4248-B924-1694A9187F0C}" dt="2024-07-15T14:50:14.835" v="789"/>
          <ac:spMkLst>
            <pc:docMk/>
            <pc:sldMk cId="1188295834" sldId="409"/>
            <ac:spMk id="9" creationId="{88473CDD-13F8-8118-0452-F274E29EA5D9}"/>
          </ac:spMkLst>
        </pc:spChg>
        <pc:spChg chg="mod">
          <ac:chgData name="McKane, Jeanne" userId="ccaae3d9-a257-43fb-bdc8-036ccece4828" providerId="ADAL" clId="{21390AD0-8D92-4248-B924-1694A9187F0C}" dt="2024-07-15T15:03:55.954" v="850"/>
          <ac:spMkLst>
            <pc:docMk/>
            <pc:sldMk cId="1188295834" sldId="409"/>
            <ac:spMk id="10" creationId="{F40643EF-7EF3-DB44-3916-7877A3EC01E0}"/>
          </ac:spMkLst>
        </pc:spChg>
      </pc:sldChg>
      <pc:sldChg chg="modSp add mod">
        <pc:chgData name="McKane, Jeanne" userId="ccaae3d9-a257-43fb-bdc8-036ccece4828" providerId="ADAL" clId="{21390AD0-8D92-4248-B924-1694A9187F0C}" dt="2024-07-15T15:04:48.657" v="852"/>
        <pc:sldMkLst>
          <pc:docMk/>
          <pc:sldMk cId="1200284341" sldId="410"/>
        </pc:sldMkLst>
        <pc:spChg chg="mod">
          <ac:chgData name="McKane, Jeanne" userId="ccaae3d9-a257-43fb-bdc8-036ccece4828" providerId="ADAL" clId="{21390AD0-8D92-4248-B924-1694A9187F0C}" dt="2024-07-15T15:04:37.864" v="851"/>
          <ac:spMkLst>
            <pc:docMk/>
            <pc:sldMk cId="1200284341" sldId="410"/>
            <ac:spMk id="8" creationId="{A62CD457-E2DA-68F9-02F0-D85A239B732C}"/>
          </ac:spMkLst>
        </pc:spChg>
        <pc:spChg chg="mod">
          <ac:chgData name="McKane, Jeanne" userId="ccaae3d9-a257-43fb-bdc8-036ccece4828" providerId="ADAL" clId="{21390AD0-8D92-4248-B924-1694A9187F0C}" dt="2024-07-15T14:50:20.026" v="790"/>
          <ac:spMkLst>
            <pc:docMk/>
            <pc:sldMk cId="1200284341" sldId="410"/>
            <ac:spMk id="9" creationId="{88473CDD-13F8-8118-0452-F274E29EA5D9}"/>
          </ac:spMkLst>
        </pc:spChg>
        <pc:spChg chg="mod">
          <ac:chgData name="McKane, Jeanne" userId="ccaae3d9-a257-43fb-bdc8-036ccece4828" providerId="ADAL" clId="{21390AD0-8D92-4248-B924-1694A9187F0C}" dt="2024-07-15T15:04:48.657" v="852"/>
          <ac:spMkLst>
            <pc:docMk/>
            <pc:sldMk cId="1200284341" sldId="410"/>
            <ac:spMk id="10" creationId="{F40643EF-7EF3-DB44-3916-7877A3EC01E0}"/>
          </ac:spMkLst>
        </pc:spChg>
      </pc:sldChg>
      <pc:sldChg chg="modSp add mod">
        <pc:chgData name="McKane, Jeanne" userId="ccaae3d9-a257-43fb-bdc8-036ccece4828" providerId="ADAL" clId="{21390AD0-8D92-4248-B924-1694A9187F0C}" dt="2024-07-15T15:05:30.086" v="854"/>
        <pc:sldMkLst>
          <pc:docMk/>
          <pc:sldMk cId="3739419059" sldId="411"/>
        </pc:sldMkLst>
        <pc:spChg chg="mod">
          <ac:chgData name="McKane, Jeanne" userId="ccaae3d9-a257-43fb-bdc8-036ccece4828" providerId="ADAL" clId="{21390AD0-8D92-4248-B924-1694A9187F0C}" dt="2024-07-15T15:05:18.666" v="853"/>
          <ac:spMkLst>
            <pc:docMk/>
            <pc:sldMk cId="3739419059" sldId="411"/>
            <ac:spMk id="8" creationId="{A62CD457-E2DA-68F9-02F0-D85A239B732C}"/>
          </ac:spMkLst>
        </pc:spChg>
        <pc:spChg chg="mod">
          <ac:chgData name="McKane, Jeanne" userId="ccaae3d9-a257-43fb-bdc8-036ccece4828" providerId="ADAL" clId="{21390AD0-8D92-4248-B924-1694A9187F0C}" dt="2024-07-15T14:50:23.338" v="791"/>
          <ac:spMkLst>
            <pc:docMk/>
            <pc:sldMk cId="3739419059" sldId="411"/>
            <ac:spMk id="9" creationId="{88473CDD-13F8-8118-0452-F274E29EA5D9}"/>
          </ac:spMkLst>
        </pc:spChg>
        <pc:spChg chg="mod">
          <ac:chgData name="McKane, Jeanne" userId="ccaae3d9-a257-43fb-bdc8-036ccece4828" providerId="ADAL" clId="{21390AD0-8D92-4248-B924-1694A9187F0C}" dt="2024-07-15T15:05:30.086" v="854"/>
          <ac:spMkLst>
            <pc:docMk/>
            <pc:sldMk cId="3739419059" sldId="411"/>
            <ac:spMk id="10" creationId="{F40643EF-7EF3-DB44-3916-7877A3EC01E0}"/>
          </ac:spMkLst>
        </pc:spChg>
      </pc:sldChg>
      <pc:sldChg chg="modSp add mod">
        <pc:chgData name="McKane, Jeanne" userId="ccaae3d9-a257-43fb-bdc8-036ccece4828" providerId="ADAL" clId="{21390AD0-8D92-4248-B924-1694A9187F0C}" dt="2024-07-15T15:06:05.397" v="857" actId="14100"/>
        <pc:sldMkLst>
          <pc:docMk/>
          <pc:sldMk cId="1965142208" sldId="412"/>
        </pc:sldMkLst>
        <pc:spChg chg="mod">
          <ac:chgData name="McKane, Jeanne" userId="ccaae3d9-a257-43fb-bdc8-036ccece4828" providerId="ADAL" clId="{21390AD0-8D92-4248-B924-1694A9187F0C}" dt="2024-07-15T15:05:49.781" v="855"/>
          <ac:spMkLst>
            <pc:docMk/>
            <pc:sldMk cId="1965142208" sldId="412"/>
            <ac:spMk id="8" creationId="{A62CD457-E2DA-68F9-02F0-D85A239B732C}"/>
          </ac:spMkLst>
        </pc:spChg>
        <pc:spChg chg="mod">
          <ac:chgData name="McKane, Jeanne" userId="ccaae3d9-a257-43fb-bdc8-036ccece4828" providerId="ADAL" clId="{21390AD0-8D92-4248-B924-1694A9187F0C}" dt="2024-07-15T14:50:27.031" v="792"/>
          <ac:spMkLst>
            <pc:docMk/>
            <pc:sldMk cId="1965142208" sldId="412"/>
            <ac:spMk id="9" creationId="{88473CDD-13F8-8118-0452-F274E29EA5D9}"/>
          </ac:spMkLst>
        </pc:spChg>
        <pc:spChg chg="mod">
          <ac:chgData name="McKane, Jeanne" userId="ccaae3d9-a257-43fb-bdc8-036ccece4828" providerId="ADAL" clId="{21390AD0-8D92-4248-B924-1694A9187F0C}" dt="2024-07-15T15:06:05.397" v="857" actId="14100"/>
          <ac:spMkLst>
            <pc:docMk/>
            <pc:sldMk cId="1965142208" sldId="412"/>
            <ac:spMk id="10" creationId="{F40643EF-7EF3-DB44-3916-7877A3EC01E0}"/>
          </ac:spMkLst>
        </pc:spChg>
      </pc:sldChg>
      <pc:sldChg chg="modSp add mod">
        <pc:chgData name="McKane, Jeanne" userId="ccaae3d9-a257-43fb-bdc8-036ccece4828" providerId="ADAL" clId="{21390AD0-8D92-4248-B924-1694A9187F0C}" dt="2024-07-15T15:07:40.686" v="859"/>
        <pc:sldMkLst>
          <pc:docMk/>
          <pc:sldMk cId="1514444946" sldId="413"/>
        </pc:sldMkLst>
        <pc:spChg chg="mod">
          <ac:chgData name="McKane, Jeanne" userId="ccaae3d9-a257-43fb-bdc8-036ccece4828" providerId="ADAL" clId="{21390AD0-8D92-4248-B924-1694A9187F0C}" dt="2024-07-15T15:07:00.633" v="858"/>
          <ac:spMkLst>
            <pc:docMk/>
            <pc:sldMk cId="1514444946" sldId="413"/>
            <ac:spMk id="8" creationId="{A62CD457-E2DA-68F9-02F0-D85A239B732C}"/>
          </ac:spMkLst>
        </pc:spChg>
        <pc:spChg chg="mod">
          <ac:chgData name="McKane, Jeanne" userId="ccaae3d9-a257-43fb-bdc8-036ccece4828" providerId="ADAL" clId="{21390AD0-8D92-4248-B924-1694A9187F0C}" dt="2024-07-15T14:50:31.243" v="793"/>
          <ac:spMkLst>
            <pc:docMk/>
            <pc:sldMk cId="1514444946" sldId="413"/>
            <ac:spMk id="9" creationId="{88473CDD-13F8-8118-0452-F274E29EA5D9}"/>
          </ac:spMkLst>
        </pc:spChg>
        <pc:spChg chg="mod">
          <ac:chgData name="McKane, Jeanne" userId="ccaae3d9-a257-43fb-bdc8-036ccece4828" providerId="ADAL" clId="{21390AD0-8D92-4248-B924-1694A9187F0C}" dt="2024-07-15T15:07:40.686" v="859"/>
          <ac:spMkLst>
            <pc:docMk/>
            <pc:sldMk cId="1514444946" sldId="413"/>
            <ac:spMk id="10" creationId="{F40643EF-7EF3-DB44-3916-7877A3EC01E0}"/>
          </ac:spMkLst>
        </pc:spChg>
      </pc:sldChg>
      <pc:sldChg chg="modSp add mod">
        <pc:chgData name="McKane, Jeanne" userId="ccaae3d9-a257-43fb-bdc8-036ccece4828" providerId="ADAL" clId="{21390AD0-8D92-4248-B924-1694A9187F0C}" dt="2024-07-15T15:08:25.715" v="862" actId="14100"/>
        <pc:sldMkLst>
          <pc:docMk/>
          <pc:sldMk cId="3254681720" sldId="414"/>
        </pc:sldMkLst>
        <pc:spChg chg="mod">
          <ac:chgData name="McKane, Jeanne" userId="ccaae3d9-a257-43fb-bdc8-036ccece4828" providerId="ADAL" clId="{21390AD0-8D92-4248-B924-1694A9187F0C}" dt="2024-07-15T15:08:07.961" v="860"/>
          <ac:spMkLst>
            <pc:docMk/>
            <pc:sldMk cId="3254681720" sldId="414"/>
            <ac:spMk id="8" creationId="{A62CD457-E2DA-68F9-02F0-D85A239B732C}"/>
          </ac:spMkLst>
        </pc:spChg>
        <pc:spChg chg="mod">
          <ac:chgData name="McKane, Jeanne" userId="ccaae3d9-a257-43fb-bdc8-036ccece4828" providerId="ADAL" clId="{21390AD0-8D92-4248-B924-1694A9187F0C}" dt="2024-07-15T14:50:35.321" v="794"/>
          <ac:spMkLst>
            <pc:docMk/>
            <pc:sldMk cId="3254681720" sldId="414"/>
            <ac:spMk id="9" creationId="{88473CDD-13F8-8118-0452-F274E29EA5D9}"/>
          </ac:spMkLst>
        </pc:spChg>
        <pc:spChg chg="mod">
          <ac:chgData name="McKane, Jeanne" userId="ccaae3d9-a257-43fb-bdc8-036ccece4828" providerId="ADAL" clId="{21390AD0-8D92-4248-B924-1694A9187F0C}" dt="2024-07-15T15:08:25.715" v="862" actId="14100"/>
          <ac:spMkLst>
            <pc:docMk/>
            <pc:sldMk cId="3254681720" sldId="414"/>
            <ac:spMk id="10" creationId="{F40643EF-7EF3-DB44-3916-7877A3EC01E0}"/>
          </ac:spMkLst>
        </pc:spChg>
      </pc:sldChg>
      <pc:sldChg chg="modSp add mod">
        <pc:chgData name="McKane, Jeanne" userId="ccaae3d9-a257-43fb-bdc8-036ccece4828" providerId="ADAL" clId="{21390AD0-8D92-4248-B924-1694A9187F0C}" dt="2024-07-15T15:09:25.913" v="865" actId="14100"/>
        <pc:sldMkLst>
          <pc:docMk/>
          <pc:sldMk cId="996083525" sldId="415"/>
        </pc:sldMkLst>
        <pc:spChg chg="mod">
          <ac:chgData name="McKane, Jeanne" userId="ccaae3d9-a257-43fb-bdc8-036ccece4828" providerId="ADAL" clId="{21390AD0-8D92-4248-B924-1694A9187F0C}" dt="2024-07-15T15:09:13.006" v="863"/>
          <ac:spMkLst>
            <pc:docMk/>
            <pc:sldMk cId="996083525" sldId="415"/>
            <ac:spMk id="8" creationId="{A62CD457-E2DA-68F9-02F0-D85A239B732C}"/>
          </ac:spMkLst>
        </pc:spChg>
        <pc:spChg chg="mod">
          <ac:chgData name="McKane, Jeanne" userId="ccaae3d9-a257-43fb-bdc8-036ccece4828" providerId="ADAL" clId="{21390AD0-8D92-4248-B924-1694A9187F0C}" dt="2024-07-15T14:50:39.329" v="795"/>
          <ac:spMkLst>
            <pc:docMk/>
            <pc:sldMk cId="996083525" sldId="415"/>
            <ac:spMk id="9" creationId="{88473CDD-13F8-8118-0452-F274E29EA5D9}"/>
          </ac:spMkLst>
        </pc:spChg>
        <pc:spChg chg="mod">
          <ac:chgData name="McKane, Jeanne" userId="ccaae3d9-a257-43fb-bdc8-036ccece4828" providerId="ADAL" clId="{21390AD0-8D92-4248-B924-1694A9187F0C}" dt="2024-07-15T15:09:25.913" v="865" actId="14100"/>
          <ac:spMkLst>
            <pc:docMk/>
            <pc:sldMk cId="996083525" sldId="415"/>
            <ac:spMk id="10" creationId="{F40643EF-7EF3-DB44-3916-7877A3EC01E0}"/>
          </ac:spMkLst>
        </pc:spChg>
      </pc:sldChg>
      <pc:sldChg chg="modSp add mod">
        <pc:chgData name="McKane, Jeanne" userId="ccaae3d9-a257-43fb-bdc8-036ccece4828" providerId="ADAL" clId="{21390AD0-8D92-4248-B924-1694A9187F0C}" dt="2024-07-15T15:10:19.695" v="868" actId="14100"/>
        <pc:sldMkLst>
          <pc:docMk/>
          <pc:sldMk cId="3819030315" sldId="416"/>
        </pc:sldMkLst>
        <pc:spChg chg="mod">
          <ac:chgData name="McKane, Jeanne" userId="ccaae3d9-a257-43fb-bdc8-036ccece4828" providerId="ADAL" clId="{21390AD0-8D92-4248-B924-1694A9187F0C}" dt="2024-07-15T15:10:04.940" v="866"/>
          <ac:spMkLst>
            <pc:docMk/>
            <pc:sldMk cId="3819030315" sldId="416"/>
            <ac:spMk id="8" creationId="{A62CD457-E2DA-68F9-02F0-D85A239B732C}"/>
          </ac:spMkLst>
        </pc:spChg>
        <pc:spChg chg="mod">
          <ac:chgData name="McKane, Jeanne" userId="ccaae3d9-a257-43fb-bdc8-036ccece4828" providerId="ADAL" clId="{21390AD0-8D92-4248-B924-1694A9187F0C}" dt="2024-07-15T14:50:45.746" v="796"/>
          <ac:spMkLst>
            <pc:docMk/>
            <pc:sldMk cId="3819030315" sldId="416"/>
            <ac:spMk id="9" creationId="{88473CDD-13F8-8118-0452-F274E29EA5D9}"/>
          </ac:spMkLst>
        </pc:spChg>
        <pc:spChg chg="mod">
          <ac:chgData name="McKane, Jeanne" userId="ccaae3d9-a257-43fb-bdc8-036ccece4828" providerId="ADAL" clId="{21390AD0-8D92-4248-B924-1694A9187F0C}" dt="2024-07-15T15:10:19.695" v="868" actId="14100"/>
          <ac:spMkLst>
            <pc:docMk/>
            <pc:sldMk cId="3819030315" sldId="416"/>
            <ac:spMk id="10" creationId="{F40643EF-7EF3-DB44-3916-7877A3EC01E0}"/>
          </ac:spMkLst>
        </pc:spChg>
      </pc:sldChg>
      <pc:sldChg chg="modSp add mod">
        <pc:chgData name="McKane, Jeanne" userId="ccaae3d9-a257-43fb-bdc8-036ccece4828" providerId="ADAL" clId="{21390AD0-8D92-4248-B924-1694A9187F0C}" dt="2024-07-15T15:11:52.449" v="871" actId="14100"/>
        <pc:sldMkLst>
          <pc:docMk/>
          <pc:sldMk cId="3795232733" sldId="417"/>
        </pc:sldMkLst>
        <pc:spChg chg="mod">
          <ac:chgData name="McKane, Jeanne" userId="ccaae3d9-a257-43fb-bdc8-036ccece4828" providerId="ADAL" clId="{21390AD0-8D92-4248-B924-1694A9187F0C}" dt="2024-07-15T15:11:00.844" v="869"/>
          <ac:spMkLst>
            <pc:docMk/>
            <pc:sldMk cId="3795232733" sldId="417"/>
            <ac:spMk id="8" creationId="{A62CD457-E2DA-68F9-02F0-D85A239B732C}"/>
          </ac:spMkLst>
        </pc:spChg>
        <pc:spChg chg="mod">
          <ac:chgData name="McKane, Jeanne" userId="ccaae3d9-a257-43fb-bdc8-036ccece4828" providerId="ADAL" clId="{21390AD0-8D92-4248-B924-1694A9187F0C}" dt="2024-07-15T14:50:49.676" v="797"/>
          <ac:spMkLst>
            <pc:docMk/>
            <pc:sldMk cId="3795232733" sldId="417"/>
            <ac:spMk id="9" creationId="{88473CDD-13F8-8118-0452-F274E29EA5D9}"/>
          </ac:spMkLst>
        </pc:spChg>
        <pc:spChg chg="mod">
          <ac:chgData name="McKane, Jeanne" userId="ccaae3d9-a257-43fb-bdc8-036ccece4828" providerId="ADAL" clId="{21390AD0-8D92-4248-B924-1694A9187F0C}" dt="2024-07-15T15:11:52.449" v="871" actId="14100"/>
          <ac:spMkLst>
            <pc:docMk/>
            <pc:sldMk cId="3795232733" sldId="417"/>
            <ac:spMk id="10" creationId="{F40643EF-7EF3-DB44-3916-7877A3EC01E0}"/>
          </ac:spMkLst>
        </pc:spChg>
      </pc:sldChg>
      <pc:sldChg chg="modSp add mod">
        <pc:chgData name="McKane, Jeanne" userId="ccaae3d9-a257-43fb-bdc8-036ccece4828" providerId="ADAL" clId="{21390AD0-8D92-4248-B924-1694A9187F0C}" dt="2024-07-15T15:13:30.678" v="878"/>
        <pc:sldMkLst>
          <pc:docMk/>
          <pc:sldMk cId="2651179739" sldId="418"/>
        </pc:sldMkLst>
        <pc:spChg chg="mod">
          <ac:chgData name="McKane, Jeanne" userId="ccaae3d9-a257-43fb-bdc8-036ccece4828" providerId="ADAL" clId="{21390AD0-8D92-4248-B924-1694A9187F0C}" dt="2024-07-15T15:13:18.011" v="877" actId="404"/>
          <ac:spMkLst>
            <pc:docMk/>
            <pc:sldMk cId="2651179739" sldId="418"/>
            <ac:spMk id="8" creationId="{A62CD457-E2DA-68F9-02F0-D85A239B732C}"/>
          </ac:spMkLst>
        </pc:spChg>
        <pc:spChg chg="mod">
          <ac:chgData name="McKane, Jeanne" userId="ccaae3d9-a257-43fb-bdc8-036ccece4828" providerId="ADAL" clId="{21390AD0-8D92-4248-B924-1694A9187F0C}" dt="2024-07-15T14:50:59.056" v="799"/>
          <ac:spMkLst>
            <pc:docMk/>
            <pc:sldMk cId="2651179739" sldId="418"/>
            <ac:spMk id="9" creationId="{88473CDD-13F8-8118-0452-F274E29EA5D9}"/>
          </ac:spMkLst>
        </pc:spChg>
        <pc:spChg chg="mod">
          <ac:chgData name="McKane, Jeanne" userId="ccaae3d9-a257-43fb-bdc8-036ccece4828" providerId="ADAL" clId="{21390AD0-8D92-4248-B924-1694A9187F0C}" dt="2024-07-15T15:13:30.678" v="878"/>
          <ac:spMkLst>
            <pc:docMk/>
            <pc:sldMk cId="2651179739" sldId="418"/>
            <ac:spMk id="10" creationId="{F40643EF-7EF3-DB44-3916-7877A3EC01E0}"/>
          </ac:spMkLst>
        </pc:spChg>
      </pc:sldChg>
      <pc:sldChg chg="modSp add mod">
        <pc:chgData name="McKane, Jeanne" userId="ccaae3d9-a257-43fb-bdc8-036ccece4828" providerId="ADAL" clId="{21390AD0-8D92-4248-B924-1694A9187F0C}" dt="2024-07-15T15:14:06.253" v="883"/>
        <pc:sldMkLst>
          <pc:docMk/>
          <pc:sldMk cId="1598970355" sldId="419"/>
        </pc:sldMkLst>
        <pc:spChg chg="mod">
          <ac:chgData name="McKane, Jeanne" userId="ccaae3d9-a257-43fb-bdc8-036ccece4828" providerId="ADAL" clId="{21390AD0-8D92-4248-B924-1694A9187F0C}" dt="2024-07-15T15:13:50.892" v="880" actId="404"/>
          <ac:spMkLst>
            <pc:docMk/>
            <pc:sldMk cId="1598970355" sldId="419"/>
            <ac:spMk id="8" creationId="{A62CD457-E2DA-68F9-02F0-D85A239B732C}"/>
          </ac:spMkLst>
        </pc:spChg>
        <pc:spChg chg="mod">
          <ac:chgData name="McKane, Jeanne" userId="ccaae3d9-a257-43fb-bdc8-036ccece4828" providerId="ADAL" clId="{21390AD0-8D92-4248-B924-1694A9187F0C}" dt="2024-07-15T14:51:05.205" v="800"/>
          <ac:spMkLst>
            <pc:docMk/>
            <pc:sldMk cId="1598970355" sldId="419"/>
            <ac:spMk id="9" creationId="{88473CDD-13F8-8118-0452-F274E29EA5D9}"/>
          </ac:spMkLst>
        </pc:spChg>
        <pc:spChg chg="mod">
          <ac:chgData name="McKane, Jeanne" userId="ccaae3d9-a257-43fb-bdc8-036ccece4828" providerId="ADAL" clId="{21390AD0-8D92-4248-B924-1694A9187F0C}" dt="2024-07-15T15:14:06.253" v="883"/>
          <ac:spMkLst>
            <pc:docMk/>
            <pc:sldMk cId="1598970355" sldId="419"/>
            <ac:spMk id="10" creationId="{F40643EF-7EF3-DB44-3916-7877A3EC01E0}"/>
          </ac:spMkLst>
        </pc:spChg>
      </pc:sldChg>
      <pc:sldChg chg="modSp add mod">
        <pc:chgData name="McKane, Jeanne" userId="ccaae3d9-a257-43fb-bdc8-036ccece4828" providerId="ADAL" clId="{21390AD0-8D92-4248-B924-1694A9187F0C}" dt="2024-07-15T15:12:48.067" v="875"/>
        <pc:sldMkLst>
          <pc:docMk/>
          <pc:sldMk cId="3539062383" sldId="421"/>
        </pc:sldMkLst>
        <pc:spChg chg="mod">
          <ac:chgData name="McKane, Jeanne" userId="ccaae3d9-a257-43fb-bdc8-036ccece4828" providerId="ADAL" clId="{21390AD0-8D92-4248-B924-1694A9187F0C}" dt="2024-07-15T15:12:25.361" v="874" actId="255"/>
          <ac:spMkLst>
            <pc:docMk/>
            <pc:sldMk cId="3539062383" sldId="421"/>
            <ac:spMk id="8" creationId="{A62CD457-E2DA-68F9-02F0-D85A239B732C}"/>
          </ac:spMkLst>
        </pc:spChg>
        <pc:spChg chg="mod">
          <ac:chgData name="McKane, Jeanne" userId="ccaae3d9-a257-43fb-bdc8-036ccece4828" providerId="ADAL" clId="{21390AD0-8D92-4248-B924-1694A9187F0C}" dt="2024-07-15T14:50:53.415" v="798"/>
          <ac:spMkLst>
            <pc:docMk/>
            <pc:sldMk cId="3539062383" sldId="421"/>
            <ac:spMk id="9" creationId="{88473CDD-13F8-8118-0452-F274E29EA5D9}"/>
          </ac:spMkLst>
        </pc:spChg>
        <pc:spChg chg="mod">
          <ac:chgData name="McKane, Jeanne" userId="ccaae3d9-a257-43fb-bdc8-036ccece4828" providerId="ADAL" clId="{21390AD0-8D92-4248-B924-1694A9187F0C}" dt="2024-07-15T15:12:48.067" v="875"/>
          <ac:spMkLst>
            <pc:docMk/>
            <pc:sldMk cId="3539062383" sldId="421"/>
            <ac:spMk id="10" creationId="{F40643EF-7EF3-DB44-3916-7877A3EC01E0}"/>
          </ac:spMkLst>
        </pc:spChg>
      </pc:sldChg>
      <pc:sldChg chg="addSp modSp add del mod">
        <pc:chgData name="McKane, Jeanne" userId="ccaae3d9-a257-43fb-bdc8-036ccece4828" providerId="ADAL" clId="{21390AD0-8D92-4248-B924-1694A9187F0C}" dt="2024-07-22T15:49:54.712" v="1576" actId="962"/>
        <pc:sldMkLst>
          <pc:docMk/>
          <pc:sldMk cId="1255948979" sldId="430"/>
        </pc:sldMkLst>
        <pc:spChg chg="mod">
          <ac:chgData name="McKane, Jeanne" userId="ccaae3d9-a257-43fb-bdc8-036ccece4828" providerId="ADAL" clId="{21390AD0-8D92-4248-B924-1694A9187F0C}" dt="2024-07-22T15:26:38.488" v="1374" actId="20577"/>
          <ac:spMkLst>
            <pc:docMk/>
            <pc:sldMk cId="1255948979" sldId="430"/>
            <ac:spMk id="3" creationId="{C7AE2735-362D-3604-D822-36E60647D432}"/>
          </ac:spMkLst>
        </pc:spChg>
        <pc:spChg chg="add mod">
          <ac:chgData name="McKane, Jeanne" userId="ccaae3d9-a257-43fb-bdc8-036ccece4828" providerId="ADAL" clId="{21390AD0-8D92-4248-B924-1694A9187F0C}" dt="2024-07-15T15:57:30.867" v="998" actId="962"/>
          <ac:spMkLst>
            <pc:docMk/>
            <pc:sldMk cId="1255948979" sldId="430"/>
            <ac:spMk id="4" creationId="{BEDCF9A5-A1A9-F6C9-8C45-B9FDE666B520}"/>
          </ac:spMkLst>
        </pc:spChg>
        <pc:spChg chg="mod">
          <ac:chgData name="McKane, Jeanne" userId="ccaae3d9-a257-43fb-bdc8-036ccece4828" providerId="ADAL" clId="{21390AD0-8D92-4248-B924-1694A9187F0C}" dt="2024-07-22T15:27:49.550" v="1412" actId="1035"/>
          <ac:spMkLst>
            <pc:docMk/>
            <pc:sldMk cId="1255948979" sldId="430"/>
            <ac:spMk id="6" creationId="{A72CCEE2-CE36-6394-AD29-CA3E0EF36889}"/>
          </ac:spMkLst>
        </pc:spChg>
        <pc:graphicFrameChg chg="mod">
          <ac:chgData name="McKane, Jeanne" userId="ccaae3d9-a257-43fb-bdc8-036ccece4828" providerId="ADAL" clId="{21390AD0-8D92-4248-B924-1694A9187F0C}" dt="2024-07-22T15:49:54.712" v="1576" actId="962"/>
          <ac:graphicFrameMkLst>
            <pc:docMk/>
            <pc:sldMk cId="1255948979" sldId="430"/>
            <ac:graphicFrameMk id="5" creationId="{395293F4-86A1-12C0-134A-C61571584384}"/>
          </ac:graphicFrameMkLst>
        </pc:graphicFrameChg>
      </pc:sldChg>
      <pc:sldChg chg="addSp modSp add del mod">
        <pc:chgData name="McKane, Jeanne" userId="ccaae3d9-a257-43fb-bdc8-036ccece4828" providerId="ADAL" clId="{21390AD0-8D92-4248-B924-1694A9187F0C}" dt="2024-07-22T15:53:19.971" v="1618" actId="962"/>
        <pc:sldMkLst>
          <pc:docMk/>
          <pc:sldMk cId="1150432053" sldId="435"/>
        </pc:sldMkLst>
        <pc:spChg chg="mod">
          <ac:chgData name="McKane, Jeanne" userId="ccaae3d9-a257-43fb-bdc8-036ccece4828" providerId="ADAL" clId="{21390AD0-8D92-4248-B924-1694A9187F0C}" dt="2024-07-22T15:35:01.072" v="1482" actId="20577"/>
          <ac:spMkLst>
            <pc:docMk/>
            <pc:sldMk cId="1150432053" sldId="435"/>
            <ac:spMk id="2" creationId="{D9DEFF57-B64C-BA57-8C46-38CD6CDAE568}"/>
          </ac:spMkLst>
        </pc:spChg>
        <pc:spChg chg="mod">
          <ac:chgData name="McKane, Jeanne" userId="ccaae3d9-a257-43fb-bdc8-036ccece4828" providerId="ADAL" clId="{21390AD0-8D92-4248-B924-1694A9187F0C}" dt="2024-07-22T15:35:49.519" v="1510" actId="20577"/>
          <ac:spMkLst>
            <pc:docMk/>
            <pc:sldMk cId="1150432053" sldId="435"/>
            <ac:spMk id="3" creationId="{1A6A21F2-9A4D-0104-5528-1BA78F7803E3}"/>
          </ac:spMkLst>
        </pc:spChg>
        <pc:spChg chg="add mod">
          <ac:chgData name="McKane, Jeanne" userId="ccaae3d9-a257-43fb-bdc8-036ccece4828" providerId="ADAL" clId="{21390AD0-8D92-4248-B924-1694A9187F0C}" dt="2024-07-15T15:57:41.407" v="1002" actId="962"/>
          <ac:spMkLst>
            <pc:docMk/>
            <pc:sldMk cId="1150432053" sldId="435"/>
            <ac:spMk id="4" creationId="{8773AFBB-3E49-3E22-0A4F-19A5DDABE13F}"/>
          </ac:spMkLst>
        </pc:spChg>
        <pc:spChg chg="mod">
          <ac:chgData name="McKane, Jeanne" userId="ccaae3d9-a257-43fb-bdc8-036ccece4828" providerId="ADAL" clId="{21390AD0-8D92-4248-B924-1694A9187F0C}" dt="2024-07-22T15:39:28.298" v="1530" actId="1035"/>
          <ac:spMkLst>
            <pc:docMk/>
            <pc:sldMk cId="1150432053" sldId="435"/>
            <ac:spMk id="8" creationId="{DA5B0517-1A69-B917-D7C1-9661865F357A}"/>
          </ac:spMkLst>
        </pc:spChg>
        <pc:graphicFrameChg chg="mod">
          <ac:chgData name="McKane, Jeanne" userId="ccaae3d9-a257-43fb-bdc8-036ccece4828" providerId="ADAL" clId="{21390AD0-8D92-4248-B924-1694A9187F0C}" dt="2024-07-22T15:53:19.971" v="1618" actId="962"/>
          <ac:graphicFrameMkLst>
            <pc:docMk/>
            <pc:sldMk cId="1150432053" sldId="435"/>
            <ac:graphicFrameMk id="7" creationId="{20D1D42F-5FFE-16FE-2BD8-A771ACD72F67}"/>
          </ac:graphicFrameMkLst>
        </pc:graphicFrameChg>
      </pc:sldChg>
      <pc:sldChg chg="addSp modSp add del mod">
        <pc:chgData name="McKane, Jeanne" userId="ccaae3d9-a257-43fb-bdc8-036ccece4828" providerId="ADAL" clId="{21390AD0-8D92-4248-B924-1694A9187F0C}" dt="2024-07-22T15:54:02.331" v="1624" actId="962"/>
        <pc:sldMkLst>
          <pc:docMk/>
          <pc:sldMk cId="1288176306" sldId="439"/>
        </pc:sldMkLst>
        <pc:spChg chg="mod">
          <ac:chgData name="McKane, Jeanne" userId="ccaae3d9-a257-43fb-bdc8-036ccece4828" providerId="ADAL" clId="{21390AD0-8D92-4248-B924-1694A9187F0C}" dt="2024-07-22T15:39:45.249" v="1531" actId="255"/>
          <ac:spMkLst>
            <pc:docMk/>
            <pc:sldMk cId="1288176306" sldId="439"/>
            <ac:spMk id="2" creationId="{475EB6DA-F6EC-0448-A416-C6FC78A4EDE6}"/>
          </ac:spMkLst>
        </pc:spChg>
        <pc:spChg chg="mod">
          <ac:chgData name="McKane, Jeanne" userId="ccaae3d9-a257-43fb-bdc8-036ccece4828" providerId="ADAL" clId="{21390AD0-8D92-4248-B924-1694A9187F0C}" dt="2024-07-22T15:40:05.542" v="1533" actId="20577"/>
          <ac:spMkLst>
            <pc:docMk/>
            <pc:sldMk cId="1288176306" sldId="439"/>
            <ac:spMk id="4" creationId="{C8D6F8B0-263B-0714-1079-1FD5782B0FC6}"/>
          </ac:spMkLst>
        </pc:spChg>
        <pc:spChg chg="add mod">
          <ac:chgData name="McKane, Jeanne" userId="ccaae3d9-a257-43fb-bdc8-036ccece4828" providerId="ADAL" clId="{21390AD0-8D92-4248-B924-1694A9187F0C}" dt="2024-07-15T15:57:44.034" v="1003" actId="962"/>
          <ac:spMkLst>
            <pc:docMk/>
            <pc:sldMk cId="1288176306" sldId="439"/>
            <ac:spMk id="5" creationId="{8F71EB0D-6482-D1CC-850C-D76C08D055B9}"/>
          </ac:spMkLst>
        </pc:spChg>
        <pc:spChg chg="mod">
          <ac:chgData name="McKane, Jeanne" userId="ccaae3d9-a257-43fb-bdc8-036ccece4828" providerId="ADAL" clId="{21390AD0-8D92-4248-B924-1694A9187F0C}" dt="2024-07-22T15:40:46.113" v="1544" actId="20577"/>
          <ac:spMkLst>
            <pc:docMk/>
            <pc:sldMk cId="1288176306" sldId="439"/>
            <ac:spMk id="6" creationId="{E11F8023-779B-AAB3-30DA-BE749644A448}"/>
          </ac:spMkLst>
        </pc:spChg>
        <pc:graphicFrameChg chg="mod">
          <ac:chgData name="McKane, Jeanne" userId="ccaae3d9-a257-43fb-bdc8-036ccece4828" providerId="ADAL" clId="{21390AD0-8D92-4248-B924-1694A9187F0C}" dt="2024-07-22T15:54:02.331" v="1624" actId="962"/>
          <ac:graphicFrameMkLst>
            <pc:docMk/>
            <pc:sldMk cId="1288176306" sldId="439"/>
            <ac:graphicFrameMk id="3" creationId="{0B5E7FCF-0A32-09A6-8B01-A3256FF87EB0}"/>
          </ac:graphicFrameMkLst>
        </pc:graphicFrameChg>
      </pc:sldChg>
      <pc:sldChg chg="modSp add del mod">
        <pc:chgData name="McKane, Jeanne" userId="ccaae3d9-a257-43fb-bdc8-036ccece4828" providerId="ADAL" clId="{21390AD0-8D92-4248-B924-1694A9187F0C}" dt="2024-07-22T15:45:41.991" v="1558" actId="962"/>
        <pc:sldMkLst>
          <pc:docMk/>
          <pc:sldMk cId="2927061992" sldId="442"/>
        </pc:sldMkLst>
        <pc:spChg chg="mod">
          <ac:chgData name="McKane, Jeanne" userId="ccaae3d9-a257-43fb-bdc8-036ccece4828" providerId="ADAL" clId="{21390AD0-8D92-4248-B924-1694A9187F0C}" dt="2024-07-15T15:49:34.890" v="942" actId="1076"/>
          <ac:spMkLst>
            <pc:docMk/>
            <pc:sldMk cId="2927061992" sldId="442"/>
            <ac:spMk id="2" creationId="{BE3C38AE-A920-BA5A-3341-906F75D5AC85}"/>
          </ac:spMkLst>
        </pc:spChg>
        <pc:spChg chg="mod">
          <ac:chgData name="McKane, Jeanne" userId="ccaae3d9-a257-43fb-bdc8-036ccece4828" providerId="ADAL" clId="{21390AD0-8D92-4248-B924-1694A9187F0C}" dt="2024-07-22T14:31:53.189" v="1301" actId="6549"/>
          <ac:spMkLst>
            <pc:docMk/>
            <pc:sldMk cId="2927061992" sldId="442"/>
            <ac:spMk id="11" creationId="{C444DDAB-94E7-E6C4-6C05-7C6F5FC606E1}"/>
          </ac:spMkLst>
        </pc:spChg>
        <pc:spChg chg="mod">
          <ac:chgData name="McKane, Jeanne" userId="ccaae3d9-a257-43fb-bdc8-036ccece4828" providerId="ADAL" clId="{21390AD0-8D92-4248-B924-1694A9187F0C}" dt="2024-07-22T14:33:03.806" v="1307" actId="20577"/>
          <ac:spMkLst>
            <pc:docMk/>
            <pc:sldMk cId="2927061992" sldId="442"/>
            <ac:spMk id="21" creationId="{A10FB48B-8A57-DFE7-21B4-D04FC62A1109}"/>
          </ac:spMkLst>
        </pc:spChg>
        <pc:spChg chg="mod">
          <ac:chgData name="McKane, Jeanne" userId="ccaae3d9-a257-43fb-bdc8-036ccece4828" providerId="ADAL" clId="{21390AD0-8D92-4248-B924-1694A9187F0C}" dt="2024-07-22T14:34:30.224" v="1319" actId="20577"/>
          <ac:spMkLst>
            <pc:docMk/>
            <pc:sldMk cId="2927061992" sldId="442"/>
            <ac:spMk id="24" creationId="{397E5AA8-FE08-5136-3453-4925E37D342E}"/>
          </ac:spMkLst>
        </pc:spChg>
        <pc:graphicFrameChg chg="mod">
          <ac:chgData name="McKane, Jeanne" userId="ccaae3d9-a257-43fb-bdc8-036ccece4828" providerId="ADAL" clId="{21390AD0-8D92-4248-B924-1694A9187F0C}" dt="2024-07-22T15:45:41.991" v="1558" actId="962"/>
          <ac:graphicFrameMkLst>
            <pc:docMk/>
            <pc:sldMk cId="2927061992" sldId="442"/>
            <ac:graphicFrameMk id="20" creationId="{00CAD376-D215-FD74-2537-25E4850FF5B0}"/>
          </ac:graphicFrameMkLst>
        </pc:graphicFrameChg>
      </pc:sldChg>
      <pc:sldChg chg="addSp modSp add del mod">
        <pc:chgData name="McKane, Jeanne" userId="ccaae3d9-a257-43fb-bdc8-036ccece4828" providerId="ADAL" clId="{21390AD0-8D92-4248-B924-1694A9187F0C}" dt="2024-07-22T15:46:23.952" v="1560" actId="962"/>
        <pc:sldMkLst>
          <pc:docMk/>
          <pc:sldMk cId="2727087744" sldId="443"/>
        </pc:sldMkLst>
        <pc:spChg chg="mod">
          <ac:chgData name="McKane, Jeanne" userId="ccaae3d9-a257-43fb-bdc8-036ccece4828" providerId="ADAL" clId="{21390AD0-8D92-4248-B924-1694A9187F0C}" dt="2024-07-22T14:34:55.947" v="1321" actId="20577"/>
          <ac:spMkLst>
            <pc:docMk/>
            <pc:sldMk cId="2727087744" sldId="443"/>
            <ac:spMk id="2" creationId="{9B94CFF9-A57B-15AF-8B7A-B867A9D29964}"/>
          </ac:spMkLst>
        </pc:spChg>
        <pc:spChg chg="mod">
          <ac:chgData name="McKane, Jeanne" userId="ccaae3d9-a257-43fb-bdc8-036ccece4828" providerId="ADAL" clId="{21390AD0-8D92-4248-B924-1694A9187F0C}" dt="2024-07-22T14:35:33.407" v="1326" actId="1036"/>
          <ac:spMkLst>
            <pc:docMk/>
            <pc:sldMk cId="2727087744" sldId="443"/>
            <ac:spMk id="3" creationId="{6A4C8D4C-FBD4-DD56-434E-5FC392BA5A7C}"/>
          </ac:spMkLst>
        </pc:spChg>
        <pc:spChg chg="add mod">
          <ac:chgData name="McKane, Jeanne" userId="ccaae3d9-a257-43fb-bdc8-036ccece4828" providerId="ADAL" clId="{21390AD0-8D92-4248-B924-1694A9187F0C}" dt="2024-07-15T15:57:23.380" v="995" actId="962"/>
          <ac:spMkLst>
            <pc:docMk/>
            <pc:sldMk cId="2727087744" sldId="443"/>
            <ac:spMk id="4" creationId="{1DAE301D-561D-B58F-A8D9-E24012EF1DF7}"/>
          </ac:spMkLst>
        </pc:spChg>
        <pc:spChg chg="mod">
          <ac:chgData name="McKane, Jeanne" userId="ccaae3d9-a257-43fb-bdc8-036ccece4828" providerId="ADAL" clId="{21390AD0-8D92-4248-B924-1694A9187F0C}" dt="2024-07-22T14:37:01.524" v="1334" actId="1035"/>
          <ac:spMkLst>
            <pc:docMk/>
            <pc:sldMk cId="2727087744" sldId="443"/>
            <ac:spMk id="5" creationId="{B2A847D9-2121-2BA3-7802-0A8B12EAB1AB}"/>
          </ac:spMkLst>
        </pc:spChg>
        <pc:graphicFrameChg chg="mod">
          <ac:chgData name="McKane, Jeanne" userId="ccaae3d9-a257-43fb-bdc8-036ccece4828" providerId="ADAL" clId="{21390AD0-8D92-4248-B924-1694A9187F0C}" dt="2024-07-22T15:46:23.952" v="1560" actId="962"/>
          <ac:graphicFrameMkLst>
            <pc:docMk/>
            <pc:sldMk cId="2727087744" sldId="443"/>
            <ac:graphicFrameMk id="8" creationId="{DBF11C55-36BB-2FC8-796B-E4B4E9707BE1}"/>
          </ac:graphicFrameMkLst>
        </pc:graphicFrameChg>
      </pc:sldChg>
      <pc:sldChg chg="addSp modSp add del mod">
        <pc:chgData name="McKane, Jeanne" userId="ccaae3d9-a257-43fb-bdc8-036ccece4828" providerId="ADAL" clId="{21390AD0-8D92-4248-B924-1694A9187F0C}" dt="2024-07-22T15:47:55.385" v="1562" actId="962"/>
        <pc:sldMkLst>
          <pc:docMk/>
          <pc:sldMk cId="3237837791" sldId="444"/>
        </pc:sldMkLst>
        <pc:spChg chg="mod">
          <ac:chgData name="McKane, Jeanne" userId="ccaae3d9-a257-43fb-bdc8-036ccece4828" providerId="ADAL" clId="{21390AD0-8D92-4248-B924-1694A9187F0C}" dt="2024-07-22T14:37:32.744" v="1335" actId="6549"/>
          <ac:spMkLst>
            <pc:docMk/>
            <pc:sldMk cId="3237837791" sldId="444"/>
            <ac:spMk id="2" creationId="{91A2407C-892E-405D-AC4C-067D6FB3A1C1}"/>
          </ac:spMkLst>
        </pc:spChg>
        <pc:spChg chg="mod">
          <ac:chgData name="McKane, Jeanne" userId="ccaae3d9-a257-43fb-bdc8-036ccece4828" providerId="ADAL" clId="{21390AD0-8D92-4248-B924-1694A9187F0C}" dt="2024-07-22T14:37:51.481" v="1336" actId="6549"/>
          <ac:spMkLst>
            <pc:docMk/>
            <pc:sldMk cId="3237837791" sldId="444"/>
            <ac:spMk id="3" creationId="{8EA5DBEB-CC68-2B57-B6E5-F89EF860752F}"/>
          </ac:spMkLst>
        </pc:spChg>
        <pc:spChg chg="mod">
          <ac:chgData name="McKane, Jeanne" userId="ccaae3d9-a257-43fb-bdc8-036ccece4828" providerId="ADAL" clId="{21390AD0-8D92-4248-B924-1694A9187F0C}" dt="2024-07-22T15:24:09.008" v="1354" actId="20577"/>
          <ac:spMkLst>
            <pc:docMk/>
            <pc:sldMk cId="3237837791" sldId="444"/>
            <ac:spMk id="4" creationId="{D80BB668-7315-B488-5B2D-DDB87192785B}"/>
          </ac:spMkLst>
        </pc:spChg>
        <pc:spChg chg="add mod">
          <ac:chgData name="McKane, Jeanne" userId="ccaae3d9-a257-43fb-bdc8-036ccece4828" providerId="ADAL" clId="{21390AD0-8D92-4248-B924-1694A9187F0C}" dt="2024-07-15T15:57:25.715" v="996" actId="962"/>
          <ac:spMkLst>
            <pc:docMk/>
            <pc:sldMk cId="3237837791" sldId="444"/>
            <ac:spMk id="5" creationId="{842FA2A4-EF3C-BF5E-3255-0D05E40797F9}"/>
          </ac:spMkLst>
        </pc:spChg>
        <pc:graphicFrameChg chg="mod">
          <ac:chgData name="McKane, Jeanne" userId="ccaae3d9-a257-43fb-bdc8-036ccece4828" providerId="ADAL" clId="{21390AD0-8D92-4248-B924-1694A9187F0C}" dt="2024-07-22T15:47:55.385" v="1562" actId="962"/>
          <ac:graphicFrameMkLst>
            <pc:docMk/>
            <pc:sldMk cId="3237837791" sldId="444"/>
            <ac:graphicFrameMk id="15" creationId="{C5D9C852-2202-F1BF-E239-CDD4F0A19DE6}"/>
          </ac:graphicFrameMkLst>
        </pc:graphicFrameChg>
      </pc:sldChg>
      <pc:sldChg chg="addSp modSp add del mod">
        <pc:chgData name="McKane, Jeanne" userId="ccaae3d9-a257-43fb-bdc8-036ccece4828" providerId="ADAL" clId="{21390AD0-8D92-4248-B924-1694A9187F0C}" dt="2024-07-22T15:49:02.748" v="1566" actId="962"/>
        <pc:sldMkLst>
          <pc:docMk/>
          <pc:sldMk cId="1629100930" sldId="445"/>
        </pc:sldMkLst>
        <pc:spChg chg="mod">
          <ac:chgData name="McKane, Jeanne" userId="ccaae3d9-a257-43fb-bdc8-036ccece4828" providerId="ADAL" clId="{21390AD0-8D92-4248-B924-1694A9187F0C}" dt="2024-07-22T15:24:30.490" v="1359" actId="20577"/>
          <ac:spMkLst>
            <pc:docMk/>
            <pc:sldMk cId="1629100930" sldId="445"/>
            <ac:spMk id="2" creationId="{C7AC3F23-4559-10D3-447C-214B26C4586A}"/>
          </ac:spMkLst>
        </pc:spChg>
        <pc:spChg chg="mod">
          <ac:chgData name="McKane, Jeanne" userId="ccaae3d9-a257-43fb-bdc8-036ccece4828" providerId="ADAL" clId="{21390AD0-8D92-4248-B924-1694A9187F0C}" dt="2024-07-22T15:25:57.044" v="1370" actId="1035"/>
          <ac:spMkLst>
            <pc:docMk/>
            <pc:sldMk cId="1629100930" sldId="445"/>
            <ac:spMk id="3" creationId="{4F73D8AC-6ECC-FFB6-FEB3-40ADA38DE00E}"/>
          </ac:spMkLst>
        </pc:spChg>
        <pc:spChg chg="mod">
          <ac:chgData name="McKane, Jeanne" userId="ccaae3d9-a257-43fb-bdc8-036ccece4828" providerId="ADAL" clId="{21390AD0-8D92-4248-B924-1694A9187F0C}" dt="2024-07-22T15:25:46.274" v="1368" actId="20577"/>
          <ac:spMkLst>
            <pc:docMk/>
            <pc:sldMk cId="1629100930" sldId="445"/>
            <ac:spMk id="4" creationId="{A5ED63EF-AB19-2D35-78EA-5FEA6A0F3FCF}"/>
          </ac:spMkLst>
        </pc:spChg>
        <pc:spChg chg="add mod">
          <ac:chgData name="McKane, Jeanne" userId="ccaae3d9-a257-43fb-bdc8-036ccece4828" providerId="ADAL" clId="{21390AD0-8D92-4248-B924-1694A9187F0C}" dt="2024-07-15T15:57:28.360" v="997" actId="962"/>
          <ac:spMkLst>
            <pc:docMk/>
            <pc:sldMk cId="1629100930" sldId="445"/>
            <ac:spMk id="5" creationId="{B8557BEF-1555-44B0-63C7-120C9C24803A}"/>
          </ac:spMkLst>
        </pc:spChg>
        <pc:graphicFrameChg chg="mod">
          <ac:chgData name="McKane, Jeanne" userId="ccaae3d9-a257-43fb-bdc8-036ccece4828" providerId="ADAL" clId="{21390AD0-8D92-4248-B924-1694A9187F0C}" dt="2024-07-22T15:49:02.748" v="1566" actId="962"/>
          <ac:graphicFrameMkLst>
            <pc:docMk/>
            <pc:sldMk cId="1629100930" sldId="445"/>
            <ac:graphicFrameMk id="13" creationId="{B5953BF0-8474-615B-2197-34B594E5AD38}"/>
          </ac:graphicFrameMkLst>
        </pc:graphicFrameChg>
      </pc:sldChg>
      <pc:sldChg chg="addSp modSp add del mod">
        <pc:chgData name="McKane, Jeanne" userId="ccaae3d9-a257-43fb-bdc8-036ccece4828" providerId="ADAL" clId="{21390AD0-8D92-4248-B924-1694A9187F0C}" dt="2024-07-22T15:54:20.786" v="1628" actId="962"/>
        <pc:sldMkLst>
          <pc:docMk/>
          <pc:sldMk cId="3647576829" sldId="449"/>
        </pc:sldMkLst>
        <pc:spChg chg="mod">
          <ac:chgData name="McKane, Jeanne" userId="ccaae3d9-a257-43fb-bdc8-036ccece4828" providerId="ADAL" clId="{21390AD0-8D92-4248-B924-1694A9187F0C}" dt="2024-07-22T15:40:56.113" v="1545" actId="20577"/>
          <ac:spMkLst>
            <pc:docMk/>
            <pc:sldMk cId="3647576829" sldId="449"/>
            <ac:spMk id="2" creationId="{DBB6F687-DEB5-1899-B809-302563424B87}"/>
          </ac:spMkLst>
        </pc:spChg>
        <pc:spChg chg="add mod">
          <ac:chgData name="McKane, Jeanne" userId="ccaae3d9-a257-43fb-bdc8-036ccece4828" providerId="ADAL" clId="{21390AD0-8D92-4248-B924-1694A9187F0C}" dt="2024-07-15T15:57:46.758" v="1004" actId="962"/>
          <ac:spMkLst>
            <pc:docMk/>
            <pc:sldMk cId="3647576829" sldId="449"/>
            <ac:spMk id="3" creationId="{3F19CE83-510A-DF19-857F-DB3534E3AEE7}"/>
          </ac:spMkLst>
        </pc:spChg>
        <pc:spChg chg="mod">
          <ac:chgData name="McKane, Jeanne" userId="ccaae3d9-a257-43fb-bdc8-036ccece4828" providerId="ADAL" clId="{21390AD0-8D92-4248-B924-1694A9187F0C}" dt="2024-07-22T15:41:21.559" v="1548" actId="1076"/>
          <ac:spMkLst>
            <pc:docMk/>
            <pc:sldMk cId="3647576829" sldId="449"/>
            <ac:spMk id="4" creationId="{D86BBA3D-7EA0-FE43-B55C-57F929BCB127}"/>
          </ac:spMkLst>
        </pc:spChg>
        <pc:spChg chg="mod">
          <ac:chgData name="McKane, Jeanne" userId="ccaae3d9-a257-43fb-bdc8-036ccece4828" providerId="ADAL" clId="{21390AD0-8D92-4248-B924-1694A9187F0C}" dt="2024-07-22T15:41:58.562" v="1554" actId="20577"/>
          <ac:spMkLst>
            <pc:docMk/>
            <pc:sldMk cId="3647576829" sldId="449"/>
            <ac:spMk id="6" creationId="{1DBA7A9F-A313-5670-3B3F-99B48376F555}"/>
          </ac:spMkLst>
        </pc:spChg>
        <pc:graphicFrameChg chg="mod">
          <ac:chgData name="McKane, Jeanne" userId="ccaae3d9-a257-43fb-bdc8-036ccece4828" providerId="ADAL" clId="{21390AD0-8D92-4248-B924-1694A9187F0C}" dt="2024-07-22T15:54:20.786" v="1628" actId="962"/>
          <ac:graphicFrameMkLst>
            <pc:docMk/>
            <pc:sldMk cId="3647576829" sldId="449"/>
            <ac:graphicFrameMk id="5" creationId="{8E77144C-0D02-92B5-0462-1E12914951FD}"/>
          </ac:graphicFrameMkLst>
        </pc:graphicFrameChg>
      </pc:sldChg>
      <pc:sldChg chg="addSp modSp add del mod">
        <pc:chgData name="McKane, Jeanne" userId="ccaae3d9-a257-43fb-bdc8-036ccece4828" providerId="ADAL" clId="{21390AD0-8D92-4248-B924-1694A9187F0C}" dt="2024-07-22T15:50:59.550" v="1580" actId="962"/>
        <pc:sldMkLst>
          <pc:docMk/>
          <pc:sldMk cId="2945470954" sldId="1593"/>
        </pc:sldMkLst>
        <pc:spChg chg="add mod">
          <ac:chgData name="McKane, Jeanne" userId="ccaae3d9-a257-43fb-bdc8-036ccece4828" providerId="ADAL" clId="{21390AD0-8D92-4248-B924-1694A9187F0C}" dt="2024-07-15T15:57:33.670" v="999" actId="962"/>
          <ac:spMkLst>
            <pc:docMk/>
            <pc:sldMk cId="2945470954" sldId="1593"/>
            <ac:spMk id="3" creationId="{857F733D-4CE0-2FA0-D625-E03B4B484A05}"/>
          </ac:spMkLst>
        </pc:spChg>
        <pc:spChg chg="mod">
          <ac:chgData name="McKane, Jeanne" userId="ccaae3d9-a257-43fb-bdc8-036ccece4828" providerId="ADAL" clId="{21390AD0-8D92-4248-B924-1694A9187F0C}" dt="2024-07-22T15:28:09.024" v="1416" actId="20577"/>
          <ac:spMkLst>
            <pc:docMk/>
            <pc:sldMk cId="2945470954" sldId="1593"/>
            <ac:spMk id="8" creationId="{843EF84F-FAF7-7909-FA10-5A3D449B8F3E}"/>
          </ac:spMkLst>
        </pc:spChg>
        <pc:graphicFrameChg chg="mod">
          <ac:chgData name="McKane, Jeanne" userId="ccaae3d9-a257-43fb-bdc8-036ccece4828" providerId="ADAL" clId="{21390AD0-8D92-4248-B924-1694A9187F0C}" dt="2024-07-22T15:50:59.550" v="1580" actId="962"/>
          <ac:graphicFrameMkLst>
            <pc:docMk/>
            <pc:sldMk cId="2945470954" sldId="1593"/>
            <ac:graphicFrameMk id="7" creationId="{926FC09C-70B4-AF04-6C66-58952226A32C}"/>
          </ac:graphicFrameMkLst>
        </pc:graphicFrameChg>
      </pc:sldChg>
      <pc:sldChg chg="addSp modSp add del mod">
        <pc:chgData name="McKane, Jeanne" userId="ccaae3d9-a257-43fb-bdc8-036ccece4828" providerId="ADAL" clId="{21390AD0-8D92-4248-B924-1694A9187F0C}" dt="2024-07-22T15:52:05.580" v="1610" actId="962"/>
        <pc:sldMkLst>
          <pc:docMk/>
          <pc:sldMk cId="939643316" sldId="1594"/>
        </pc:sldMkLst>
        <pc:spChg chg="add mod">
          <ac:chgData name="McKane, Jeanne" userId="ccaae3d9-a257-43fb-bdc8-036ccece4828" providerId="ADAL" clId="{21390AD0-8D92-4248-B924-1694A9187F0C}" dt="2024-07-15T15:57:36.419" v="1000" actId="962"/>
          <ac:spMkLst>
            <pc:docMk/>
            <pc:sldMk cId="939643316" sldId="1594"/>
            <ac:spMk id="3" creationId="{4C71D702-EC25-1DB2-1195-D38C6D03AC87}"/>
          </ac:spMkLst>
        </pc:spChg>
        <pc:spChg chg="mod">
          <ac:chgData name="McKane, Jeanne" userId="ccaae3d9-a257-43fb-bdc8-036ccece4828" providerId="ADAL" clId="{21390AD0-8D92-4248-B924-1694A9187F0C}" dt="2024-07-22T15:30:13.540" v="1423" actId="1076"/>
          <ac:spMkLst>
            <pc:docMk/>
            <pc:sldMk cId="939643316" sldId="1594"/>
            <ac:spMk id="8" creationId="{A1F348AD-D581-E432-F895-938605C0CDDE}"/>
          </ac:spMkLst>
        </pc:spChg>
        <pc:spChg chg="mod">
          <ac:chgData name="McKane, Jeanne" userId="ccaae3d9-a257-43fb-bdc8-036ccece4828" providerId="ADAL" clId="{21390AD0-8D92-4248-B924-1694A9187F0C}" dt="2024-07-22T15:31:51.721" v="1477" actId="20577"/>
          <ac:spMkLst>
            <pc:docMk/>
            <pc:sldMk cId="939643316" sldId="1594"/>
            <ac:spMk id="9" creationId="{D314E0A0-2A4A-8C1E-B23D-955CACD89535}"/>
          </ac:spMkLst>
        </pc:spChg>
        <pc:graphicFrameChg chg="mod">
          <ac:chgData name="McKane, Jeanne" userId="ccaae3d9-a257-43fb-bdc8-036ccece4828" providerId="ADAL" clId="{21390AD0-8D92-4248-B924-1694A9187F0C}" dt="2024-07-22T15:52:05.580" v="1610" actId="962"/>
          <ac:graphicFrameMkLst>
            <pc:docMk/>
            <pc:sldMk cId="939643316" sldId="1594"/>
            <ac:graphicFrameMk id="7" creationId="{51ECBCC7-E64A-4CF9-B906-3FCA558C22CE}"/>
          </ac:graphicFrameMkLst>
        </pc:graphicFrameChg>
      </pc:sldChg>
      <pc:sldChg chg="addSp modSp add del mod">
        <pc:chgData name="McKane, Jeanne" userId="ccaae3d9-a257-43fb-bdc8-036ccece4828" providerId="ADAL" clId="{21390AD0-8D92-4248-B924-1694A9187F0C}" dt="2024-07-22T15:52:48.864" v="1614" actId="962"/>
        <pc:sldMkLst>
          <pc:docMk/>
          <pc:sldMk cId="2558086017" sldId="1595"/>
        </pc:sldMkLst>
        <pc:spChg chg="mod">
          <ac:chgData name="McKane, Jeanne" userId="ccaae3d9-a257-43fb-bdc8-036ccece4828" providerId="ADAL" clId="{21390AD0-8D92-4248-B924-1694A9187F0C}" dt="2024-07-22T15:34:45.694" v="1481" actId="20577"/>
          <ac:spMkLst>
            <pc:docMk/>
            <pc:sldMk cId="2558086017" sldId="1595"/>
            <ac:spMk id="3" creationId="{4F73D8AC-6ECC-FFB6-FEB3-40ADA38DE00E}"/>
          </ac:spMkLst>
        </pc:spChg>
        <pc:spChg chg="mod">
          <ac:chgData name="McKane, Jeanne" userId="ccaae3d9-a257-43fb-bdc8-036ccece4828" providerId="ADAL" clId="{21390AD0-8D92-4248-B924-1694A9187F0C}" dt="2024-07-22T15:34:06.925" v="1478" actId="20577"/>
          <ac:spMkLst>
            <pc:docMk/>
            <pc:sldMk cId="2558086017" sldId="1595"/>
            <ac:spMk id="4" creationId="{A5ED63EF-AB19-2D35-78EA-5FEA6A0F3FCF}"/>
          </ac:spMkLst>
        </pc:spChg>
        <pc:spChg chg="add mod">
          <ac:chgData name="McKane, Jeanne" userId="ccaae3d9-a257-43fb-bdc8-036ccece4828" providerId="ADAL" clId="{21390AD0-8D92-4248-B924-1694A9187F0C}" dt="2024-07-15T15:57:39.002" v="1001" actId="962"/>
          <ac:spMkLst>
            <pc:docMk/>
            <pc:sldMk cId="2558086017" sldId="1595"/>
            <ac:spMk id="5" creationId="{A50DE166-5152-CF1D-0C31-0F4F2E3CEE08}"/>
          </ac:spMkLst>
        </pc:spChg>
        <pc:graphicFrameChg chg="mod">
          <ac:chgData name="McKane, Jeanne" userId="ccaae3d9-a257-43fb-bdc8-036ccece4828" providerId="ADAL" clId="{21390AD0-8D92-4248-B924-1694A9187F0C}" dt="2024-07-22T15:52:48.864" v="1614" actId="962"/>
          <ac:graphicFrameMkLst>
            <pc:docMk/>
            <pc:sldMk cId="2558086017" sldId="1595"/>
            <ac:graphicFrameMk id="13" creationId="{B5953BF0-8474-615B-2197-34B594E5AD38}"/>
          </ac:graphicFrameMkLst>
        </pc:graphicFrameChg>
      </pc:sldChg>
      <pc:sldChg chg="addSp modSp mod delCm">
        <pc:chgData name="McKane, Jeanne" userId="ccaae3d9-a257-43fb-bdc8-036ccece4828" providerId="ADAL" clId="{21390AD0-8D92-4248-B924-1694A9187F0C}" dt="2024-07-22T14:00:06.470" v="1252" actId="20577"/>
        <pc:sldMkLst>
          <pc:docMk/>
          <pc:sldMk cId="2895079067" sldId="1596"/>
        </pc:sldMkLst>
        <pc:spChg chg="mod">
          <ac:chgData name="McKane, Jeanne" userId="ccaae3d9-a257-43fb-bdc8-036ccece4828" providerId="ADAL" clId="{21390AD0-8D92-4248-B924-1694A9187F0C}" dt="2024-07-15T15:56:53.124" v="988" actId="962"/>
          <ac:spMkLst>
            <pc:docMk/>
            <pc:sldMk cId="2895079067" sldId="1596"/>
            <ac:spMk id="2" creationId="{37918D98-F7C0-218C-5B83-6AB4AC8745BD}"/>
          </ac:spMkLst>
        </pc:spChg>
        <pc:spChg chg="mod">
          <ac:chgData name="McKane, Jeanne" userId="ccaae3d9-a257-43fb-bdc8-036ccece4828" providerId="ADAL" clId="{21390AD0-8D92-4248-B924-1694A9187F0C}" dt="2024-07-15T15:42:41.153" v="922" actId="13244"/>
          <ac:spMkLst>
            <pc:docMk/>
            <pc:sldMk cId="2895079067" sldId="1596"/>
            <ac:spMk id="8" creationId="{CB443B1F-5AB2-361B-2E56-2B5D78C89B30}"/>
          </ac:spMkLst>
        </pc:spChg>
        <pc:spChg chg="mod">
          <ac:chgData name="McKane, Jeanne" userId="ccaae3d9-a257-43fb-bdc8-036ccece4828" providerId="ADAL" clId="{21390AD0-8D92-4248-B924-1694A9187F0C}" dt="2024-07-22T14:00:06.470" v="1252" actId="20577"/>
          <ac:spMkLst>
            <pc:docMk/>
            <pc:sldMk cId="2895079067" sldId="1596"/>
            <ac:spMk id="12" creationId="{E88BA993-D338-2C69-272C-738B9099574D}"/>
          </ac:spMkLst>
        </pc:spChg>
        <pc:picChg chg="add mod">
          <ac:chgData name="McKane, Jeanne" userId="ccaae3d9-a257-43fb-bdc8-036ccece4828" providerId="ADAL" clId="{21390AD0-8D92-4248-B924-1694A9187F0C}" dt="2024-07-22T14:00:02.229" v="1251" actId="1076"/>
          <ac:picMkLst>
            <pc:docMk/>
            <pc:sldMk cId="2895079067" sldId="1596"/>
            <ac:picMk id="4" creationId="{0D313AA9-B394-21F6-5003-3B403484E848}"/>
          </ac:picMkLst>
        </pc:picChg>
        <pc:extLst>
          <p:ext xmlns:p="http://schemas.openxmlformats.org/presentationml/2006/main" uri="{D6D511B9-2390-475A-947B-AFAB55BFBCF1}">
            <pc226:cmChg xmlns:pc226="http://schemas.microsoft.com/office/powerpoint/2022/06/main/command" chg="del">
              <pc226:chgData name="McKane, Jeanne" userId="ccaae3d9-a257-43fb-bdc8-036ccece4828" providerId="ADAL" clId="{21390AD0-8D92-4248-B924-1694A9187F0C}" dt="2024-07-15T14:31:54.884" v="712"/>
              <pc2:cmMkLst xmlns:pc2="http://schemas.microsoft.com/office/powerpoint/2019/9/main/command">
                <pc:docMk/>
                <pc:sldMk cId="2895079067" sldId="1596"/>
                <pc2:cmMk id="{C395130A-485C-490B-AEFF-CD4F532A7C15}"/>
              </pc2:cmMkLst>
            </pc226:cmChg>
          </p:ext>
        </pc:extLst>
      </pc:sldChg>
      <pc:sldChg chg="modSp add del mod modNotesTx">
        <pc:chgData name="McKane, Jeanne" userId="ccaae3d9-a257-43fb-bdc8-036ccece4828" providerId="ADAL" clId="{21390AD0-8D92-4248-B924-1694A9187F0C}" dt="2024-07-22T14:31:35.611" v="1300" actId="6549"/>
        <pc:sldMkLst>
          <pc:docMk/>
          <pc:sldMk cId="3561778179" sldId="1599"/>
        </pc:sldMkLst>
        <pc:spChg chg="mod">
          <ac:chgData name="McKane, Jeanne" userId="ccaae3d9-a257-43fb-bdc8-036ccece4828" providerId="ADAL" clId="{21390AD0-8D92-4248-B924-1694A9187F0C}" dt="2024-07-22T14:30:34.375" v="1287" actId="1036"/>
          <ac:spMkLst>
            <pc:docMk/>
            <pc:sldMk cId="3561778179" sldId="1599"/>
            <ac:spMk id="6" creationId="{D58865F0-4395-116B-E5D1-6905C4FF1267}"/>
          </ac:spMkLst>
        </pc:spChg>
        <pc:spChg chg="mod">
          <ac:chgData name="McKane, Jeanne" userId="ccaae3d9-a257-43fb-bdc8-036ccece4828" providerId="ADAL" clId="{21390AD0-8D92-4248-B924-1694A9187F0C}" dt="2024-07-15T15:57:17.357" v="994" actId="962"/>
          <ac:spMkLst>
            <pc:docMk/>
            <pc:sldMk cId="3561778179" sldId="1599"/>
            <ac:spMk id="8" creationId="{51173E04-9943-5693-850F-7288D49BFD53}"/>
          </ac:spMkLst>
        </pc:spChg>
        <pc:spChg chg="mod">
          <ac:chgData name="McKane, Jeanne" userId="ccaae3d9-a257-43fb-bdc8-036ccece4828" providerId="ADAL" clId="{21390AD0-8D92-4248-B924-1694A9187F0C}" dt="2024-07-22T14:30:34.375" v="1287" actId="1036"/>
          <ac:spMkLst>
            <pc:docMk/>
            <pc:sldMk cId="3561778179" sldId="1599"/>
            <ac:spMk id="9" creationId="{EF283FB2-CF47-C885-1567-68AEF8694404}"/>
          </ac:spMkLst>
        </pc:spChg>
        <pc:spChg chg="mod">
          <ac:chgData name="McKane, Jeanne" userId="ccaae3d9-a257-43fb-bdc8-036ccece4828" providerId="ADAL" clId="{21390AD0-8D92-4248-B924-1694A9187F0C}" dt="2024-07-22T14:30:34.375" v="1287" actId="1036"/>
          <ac:spMkLst>
            <pc:docMk/>
            <pc:sldMk cId="3561778179" sldId="1599"/>
            <ac:spMk id="17" creationId="{75A8B39D-8004-7CA7-B888-9964151CB41B}"/>
          </ac:spMkLst>
        </pc:spChg>
        <pc:spChg chg="mod">
          <ac:chgData name="McKane, Jeanne" userId="ccaae3d9-a257-43fb-bdc8-036ccece4828" providerId="ADAL" clId="{21390AD0-8D92-4248-B924-1694A9187F0C}" dt="2024-07-22T14:31:20.634" v="1299" actId="20577"/>
          <ac:spMkLst>
            <pc:docMk/>
            <pc:sldMk cId="3561778179" sldId="1599"/>
            <ac:spMk id="18" creationId="{146EB7FF-EEBF-3B5A-63D2-5108C190C7B2}"/>
          </ac:spMkLst>
        </pc:spChg>
        <pc:picChg chg="mod">
          <ac:chgData name="McKane, Jeanne" userId="ccaae3d9-a257-43fb-bdc8-036ccece4828" providerId="ADAL" clId="{21390AD0-8D92-4248-B924-1694A9187F0C}" dt="2024-07-22T14:30:34.375" v="1287" actId="1036"/>
          <ac:picMkLst>
            <pc:docMk/>
            <pc:sldMk cId="3561778179" sldId="1599"/>
            <ac:picMk id="4" creationId="{0AED3C71-0EA6-C14E-0203-CB216346B486}"/>
          </ac:picMkLst>
        </pc:picChg>
        <pc:picChg chg="mod">
          <ac:chgData name="McKane, Jeanne" userId="ccaae3d9-a257-43fb-bdc8-036ccece4828" providerId="ADAL" clId="{21390AD0-8D92-4248-B924-1694A9187F0C}" dt="2024-07-22T14:30:34.375" v="1287" actId="1036"/>
          <ac:picMkLst>
            <pc:docMk/>
            <pc:sldMk cId="3561778179" sldId="1599"/>
            <ac:picMk id="10" creationId="{E48A0195-6366-1E5B-CC19-C792168509C5}"/>
          </ac:picMkLst>
        </pc:picChg>
        <pc:picChg chg="mod">
          <ac:chgData name="McKane, Jeanne" userId="ccaae3d9-a257-43fb-bdc8-036ccece4828" providerId="ADAL" clId="{21390AD0-8D92-4248-B924-1694A9187F0C}" dt="2024-07-22T14:30:34.375" v="1287" actId="1036"/>
          <ac:picMkLst>
            <pc:docMk/>
            <pc:sldMk cId="3561778179" sldId="1599"/>
            <ac:picMk id="13" creationId="{313D7CB0-98F3-112C-1899-73BB1307DBAB}"/>
          </ac:picMkLst>
        </pc:picChg>
      </pc:sldChg>
      <pc:sldChg chg="modSp add mod">
        <pc:chgData name="McKane, Jeanne" userId="ccaae3d9-a257-43fb-bdc8-036ccece4828" providerId="ADAL" clId="{21390AD0-8D92-4248-B924-1694A9187F0C}" dt="2024-07-15T14:59:20.075" v="843"/>
        <pc:sldMkLst>
          <pc:docMk/>
          <pc:sldMk cId="420433675" sldId="1600"/>
        </pc:sldMkLst>
        <pc:spChg chg="mod">
          <ac:chgData name="McKane, Jeanne" userId="ccaae3d9-a257-43fb-bdc8-036ccece4828" providerId="ADAL" clId="{21390AD0-8D92-4248-B924-1694A9187F0C}" dt="2024-07-15T14:59:09.947" v="842"/>
          <ac:spMkLst>
            <pc:docMk/>
            <pc:sldMk cId="420433675" sldId="1600"/>
            <ac:spMk id="8" creationId="{A62CD457-E2DA-68F9-02F0-D85A239B732C}"/>
          </ac:spMkLst>
        </pc:spChg>
        <pc:spChg chg="mod">
          <ac:chgData name="McKane, Jeanne" userId="ccaae3d9-a257-43fb-bdc8-036ccece4828" providerId="ADAL" clId="{21390AD0-8D92-4248-B924-1694A9187F0C}" dt="2024-07-15T14:50:06.579" v="787"/>
          <ac:spMkLst>
            <pc:docMk/>
            <pc:sldMk cId="420433675" sldId="1600"/>
            <ac:spMk id="9" creationId="{88473CDD-13F8-8118-0452-F274E29EA5D9}"/>
          </ac:spMkLst>
        </pc:spChg>
        <pc:spChg chg="mod">
          <ac:chgData name="McKane, Jeanne" userId="ccaae3d9-a257-43fb-bdc8-036ccece4828" providerId="ADAL" clId="{21390AD0-8D92-4248-B924-1694A9187F0C}" dt="2024-07-15T14:59:20.075" v="843"/>
          <ac:spMkLst>
            <pc:docMk/>
            <pc:sldMk cId="420433675" sldId="1600"/>
            <ac:spMk id="10" creationId="{F40643EF-7EF3-DB44-3916-7877A3EC01E0}"/>
          </ac:spMkLst>
        </pc:spChg>
      </pc:sldChg>
      <pc:sldMasterChg chg="modSldLayout">
        <pc:chgData name="McKane, Jeanne" userId="ccaae3d9-a257-43fb-bdc8-036ccece4828" providerId="ADAL" clId="{21390AD0-8D92-4248-B924-1694A9187F0C}" dt="2024-07-15T15:48:46.762" v="939"/>
        <pc:sldMasterMkLst>
          <pc:docMk/>
          <pc:sldMasterMk cId="2465387210" sldId="2147483710"/>
        </pc:sldMasterMkLst>
        <pc:sldLayoutChg chg="addSp delSp modSp mod">
          <pc:chgData name="McKane, Jeanne" userId="ccaae3d9-a257-43fb-bdc8-036ccece4828" providerId="ADAL" clId="{21390AD0-8D92-4248-B924-1694A9187F0C}" dt="2024-07-15T15:47:41.065" v="933"/>
          <pc:sldLayoutMkLst>
            <pc:docMk/>
            <pc:sldMasterMk cId="2465387210" sldId="2147483710"/>
            <pc:sldLayoutMk cId="2645032755" sldId="2147483719"/>
          </pc:sldLayoutMkLst>
          <pc:spChg chg="add mod">
            <ac:chgData name="McKane, Jeanne" userId="ccaae3d9-a257-43fb-bdc8-036ccece4828" providerId="ADAL" clId="{21390AD0-8D92-4248-B924-1694A9187F0C}" dt="2024-07-15T15:47:41.065" v="933"/>
            <ac:spMkLst>
              <pc:docMk/>
              <pc:sldMasterMk cId="2465387210" sldId="2147483710"/>
              <pc:sldLayoutMk cId="2645032755" sldId="2147483719"/>
              <ac:spMk id="4" creationId="{7F543608-C212-6779-4F4B-C2897623373D}"/>
            </ac:spMkLst>
          </pc:spChg>
          <pc:spChg chg="del">
            <ac:chgData name="McKane, Jeanne" userId="ccaae3d9-a257-43fb-bdc8-036ccece4828" providerId="ADAL" clId="{21390AD0-8D92-4248-B924-1694A9187F0C}" dt="2024-07-15T15:47:40.700" v="932" actId="478"/>
            <ac:spMkLst>
              <pc:docMk/>
              <pc:sldMasterMk cId="2465387210" sldId="2147483710"/>
              <pc:sldLayoutMk cId="2645032755" sldId="2147483719"/>
              <ac:spMk id="5" creationId="{412BA5F9-A8BF-90BE-CA40-BF034AB9ACE2}"/>
            </ac:spMkLst>
          </pc:spChg>
        </pc:sldLayoutChg>
        <pc:sldLayoutChg chg="addSp delSp modSp mod">
          <pc:chgData name="McKane, Jeanne" userId="ccaae3d9-a257-43fb-bdc8-036ccece4828" providerId="ADAL" clId="{21390AD0-8D92-4248-B924-1694A9187F0C}" dt="2024-07-15T15:48:46.762" v="939"/>
          <pc:sldLayoutMkLst>
            <pc:docMk/>
            <pc:sldMasterMk cId="2465387210" sldId="2147483710"/>
            <pc:sldLayoutMk cId="3517732716" sldId="2147483720"/>
          </pc:sldLayoutMkLst>
          <pc:spChg chg="del">
            <ac:chgData name="McKane, Jeanne" userId="ccaae3d9-a257-43fb-bdc8-036ccece4828" providerId="ADAL" clId="{21390AD0-8D92-4248-B924-1694A9187F0C}" dt="2024-07-15T15:47:48.186" v="934" actId="478"/>
            <ac:spMkLst>
              <pc:docMk/>
              <pc:sldMasterMk cId="2465387210" sldId="2147483710"/>
              <pc:sldLayoutMk cId="3517732716" sldId="2147483720"/>
              <ac:spMk id="3" creationId="{BA44F217-4F01-DDEB-6DD9-EDCD1CA41701}"/>
            </ac:spMkLst>
          </pc:spChg>
          <pc:spChg chg="add del mod">
            <ac:chgData name="McKane, Jeanne" userId="ccaae3d9-a257-43fb-bdc8-036ccece4828" providerId="ADAL" clId="{21390AD0-8D92-4248-B924-1694A9187F0C}" dt="2024-07-15T15:48:46.762" v="939"/>
            <ac:spMkLst>
              <pc:docMk/>
              <pc:sldMasterMk cId="2465387210" sldId="2147483710"/>
              <pc:sldLayoutMk cId="3517732716" sldId="2147483720"/>
              <ac:spMk id="5" creationId="{9FD9D993-8DD5-2B47-2639-FB221ADFD393}"/>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500" b="1" i="0" u="none" strike="noStrike" kern="1200" cap="none" spc="0" normalizeH="0" baseline="0">
                <a:solidFill>
                  <a:schemeClr val="tx1"/>
                </a:solidFill>
                <a:latin typeface="+mj-lt"/>
                <a:ea typeface="+mj-ea"/>
                <a:cs typeface="+mj-cs"/>
              </a:defRPr>
            </a:pPr>
            <a:r>
              <a:rPr lang="fr-ca" sz="1400" b="1" i="0" u="none" baseline="0" dirty="0">
                <a:solidFill>
                  <a:schemeClr val="tx1"/>
                </a:solidFill>
              </a:rPr>
              <a:t>Nombre et pourcentage de personnes ayant eu des SMA en Ontario (défini par les rencontres de soins de santé pour les </a:t>
            </a:r>
            <a:br>
              <a:rPr lang="fr-ca" sz="1400" b="1" baseline="0" dirty="0">
                <a:solidFill>
                  <a:schemeClr val="tx1"/>
                </a:solidFill>
              </a:rPr>
            </a:br>
            <a:r>
              <a:rPr lang="fr-ca" sz="1400" b="1" i="0" u="none" baseline="0" dirty="0">
                <a:solidFill>
                  <a:schemeClr val="tx1"/>
                </a:solidFill>
              </a:rPr>
              <a:t>SMA au cours des cinq dernières années), EF 2015/16 à 2022/23</a:t>
            </a:r>
            <a:endParaRPr lang="fr-ca" sz="1400" b="1" dirty="0">
              <a:solidFill>
                <a:schemeClr val="tx1"/>
              </a:solidFill>
            </a:endParaRPr>
          </a:p>
        </c:rich>
      </c:tx>
      <c:layout>
        <c:manualLayout>
          <c:xMode val="edge"/>
          <c:yMode val="edge"/>
          <c:x val="0.15504187104995121"/>
          <c:y val="1.2936152496400564E-2"/>
        </c:manualLayout>
      </c:layout>
      <c:overlay val="0"/>
      <c:spPr>
        <a:noFill/>
        <a:ln>
          <a:noFill/>
        </a:ln>
        <a:effectLst/>
      </c:spPr>
      <c:txPr>
        <a:bodyPr rot="0" spcFirstLastPara="1" vertOverflow="ellipsis" vert="horz" wrap="square" anchor="ctr" anchorCtr="1"/>
        <a:lstStyle/>
        <a:p>
          <a:pPr rtl="0">
            <a:defRPr sz="1500" b="1" i="0" u="none" strike="noStrike" kern="1200" cap="none" spc="0" normalizeH="0" baseline="0">
              <a:solidFill>
                <a:schemeClr val="tx1"/>
              </a:solidFill>
              <a:latin typeface="+mj-lt"/>
              <a:ea typeface="+mj-ea"/>
              <a:cs typeface="+mj-cs"/>
            </a:defRPr>
          </a:pPr>
          <a:endParaRPr lang="en-US"/>
        </a:p>
      </c:txPr>
    </c:title>
    <c:autoTitleDeleted val="0"/>
    <c:plotArea>
      <c:layout>
        <c:manualLayout>
          <c:layoutTarget val="inner"/>
          <c:xMode val="edge"/>
          <c:yMode val="edge"/>
          <c:x val="0.11471849443210921"/>
          <c:y val="0.19988046517172614"/>
          <c:w val="0.74855661008570251"/>
          <c:h val="0.64479493425988577"/>
        </c:manualLayout>
      </c:layout>
      <c:barChart>
        <c:barDir val="col"/>
        <c:grouping val="clustered"/>
        <c:varyColors val="0"/>
        <c:ser>
          <c:idx val="0"/>
          <c:order val="0"/>
          <c:tx>
            <c:strRef>
              <c:f>Sheet1!$B$1</c:f>
              <c:strCache>
                <c:ptCount val="1"/>
                <c:pt idx="0">
                  <c:v>Nombre de personnes ayant demandé des soins pour des SMA au cours des 5 dernières années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Sheet1!$B$2:$B$9</c:f>
              <c:numCache>
                <c:formatCode>#,##0</c:formatCode>
                <c:ptCount val="8"/>
                <c:pt idx="0">
                  <c:v>97100</c:v>
                </c:pt>
                <c:pt idx="1">
                  <c:v>98842</c:v>
                </c:pt>
                <c:pt idx="2">
                  <c:v>101188</c:v>
                </c:pt>
                <c:pt idx="3">
                  <c:v>104229</c:v>
                </c:pt>
                <c:pt idx="4">
                  <c:v>106278</c:v>
                </c:pt>
                <c:pt idx="5">
                  <c:v>104461</c:v>
                </c:pt>
                <c:pt idx="6">
                  <c:v>105111</c:v>
                </c:pt>
                <c:pt idx="7">
                  <c:v>106269</c:v>
                </c:pt>
              </c:numCache>
            </c:numRef>
          </c:val>
          <c:extLst>
            <c:ext xmlns:c16="http://schemas.microsoft.com/office/drawing/2014/chart" uri="{C3380CC4-5D6E-409C-BE32-E72D297353CC}">
              <c16:uniqueId val="{00000000-56CA-46EB-8FB9-81D293373BE1}"/>
            </c:ext>
          </c:extLst>
        </c:ser>
        <c:dLbls>
          <c:showLegendKey val="0"/>
          <c:showVal val="1"/>
          <c:showCatName val="0"/>
          <c:showSerName val="0"/>
          <c:showPercent val="0"/>
          <c:showBubbleSize val="0"/>
        </c:dLbls>
        <c:gapWidth val="59"/>
        <c:overlap val="-15"/>
        <c:axId val="1221903824"/>
        <c:axId val="1217665680"/>
      </c:barChart>
      <c:lineChart>
        <c:grouping val="standard"/>
        <c:varyColors val="0"/>
        <c:ser>
          <c:idx val="2"/>
          <c:order val="2"/>
          <c:tx>
            <c:strRef>
              <c:f>Sheet1!$D$1</c:f>
              <c:strCache>
                <c:ptCount val="1"/>
                <c:pt idx="0">
                  <c:v>taux (%)</c:v>
                </c:pt>
              </c:strCache>
            </c:strRef>
          </c:tx>
          <c:spPr>
            <a:ln w="28575" cap="rnd">
              <a:solidFill>
                <a:schemeClr val="accent4"/>
              </a:solidFill>
              <a:round/>
            </a:ln>
            <a:effectLst/>
          </c:spPr>
          <c:marker>
            <c:symbol val="circle"/>
            <c:size val="5"/>
            <c:spPr>
              <a:solidFill>
                <a:srgbClr val="7B2B8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accent4"/>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Sheet1!$D$2:$D$9</c:f>
              <c:numCache>
                <c:formatCode>0.00%</c:formatCode>
                <c:ptCount val="8"/>
                <c:pt idx="0">
                  <c:v>2.4293773000000001E-2</c:v>
                </c:pt>
                <c:pt idx="1">
                  <c:v>2.4670078000000002E-2</c:v>
                </c:pt>
                <c:pt idx="2">
                  <c:v>2.5106043000000001E-2</c:v>
                </c:pt>
                <c:pt idx="3">
                  <c:v>2.5577348999999999E-2</c:v>
                </c:pt>
                <c:pt idx="4">
                  <c:v>2.5820248000000001E-2</c:v>
                </c:pt>
                <c:pt idx="5">
                  <c:v>2.5224192999999999E-2</c:v>
                </c:pt>
                <c:pt idx="6">
                  <c:v>2.5483492999999999E-2</c:v>
                </c:pt>
                <c:pt idx="7">
                  <c:v>2.5220261000000001E-2</c:v>
                </c:pt>
              </c:numCache>
            </c:numRef>
          </c:val>
          <c:smooth val="0"/>
          <c:extLst>
            <c:ext xmlns:c16="http://schemas.microsoft.com/office/drawing/2014/chart" uri="{C3380CC4-5D6E-409C-BE32-E72D297353CC}">
              <c16:uniqueId val="{00000002-56CA-46EB-8FB9-81D293373BE1}"/>
            </c:ext>
          </c:extLst>
        </c:ser>
        <c:dLbls>
          <c:showLegendKey val="0"/>
          <c:showVal val="1"/>
          <c:showCatName val="0"/>
          <c:showSerName val="0"/>
          <c:showPercent val="0"/>
          <c:showBubbleSize val="0"/>
        </c:dLbls>
        <c:marker val="1"/>
        <c:smooth val="0"/>
        <c:axId val="116962912"/>
        <c:axId val="2088761423"/>
        <c:extLst>
          <c:ext xmlns:c15="http://schemas.microsoft.com/office/drawing/2012/chart" uri="{02D57815-91ED-43cb-92C2-25804820EDAC}">
            <c15:filteredLineSeries>
              <c15:ser>
                <c:idx val="1"/>
                <c:order val="1"/>
                <c:tx>
                  <c:strRef>
                    <c:extLst>
                      <c:ext uri="{02D57815-91ED-43cb-92C2-25804820EDAC}">
                        <c15:formulaRef>
                          <c15:sqref>Sheet1!$C$1</c15:sqref>
                        </c15:formulaRef>
                      </c:ext>
                    </c:extLst>
                    <c:strCache>
                      <c:ptCount val="1"/>
                      <c:pt idx="0">
                        <c:v>Population ontarienne de 9 à 70</c:v>
                      </c:pt>
                    </c:strCache>
                  </c:strRef>
                </c:tx>
                <c:spPr>
                  <a:ln w="3810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c:ext uri="{02D57815-91ED-43cb-92C2-25804820EDAC}">
                        <c15:formulaRef>
                          <c15:sqref>Sheet1!$C$2:$C$9</c15:sqref>
                        </c15:formulaRef>
                      </c:ext>
                    </c:extLst>
                    <c:numCache>
                      <c:formatCode>#,##0</c:formatCode>
                      <c:ptCount val="8"/>
                      <c:pt idx="0">
                        <c:v>3996909</c:v>
                      </c:pt>
                      <c:pt idx="1">
                        <c:v>4006554</c:v>
                      </c:pt>
                      <c:pt idx="2">
                        <c:v>4030424</c:v>
                      </c:pt>
                      <c:pt idx="3">
                        <c:v>4075051</c:v>
                      </c:pt>
                      <c:pt idx="4">
                        <c:v>4116072</c:v>
                      </c:pt>
                      <c:pt idx="5">
                        <c:v>4141302</c:v>
                      </c:pt>
                      <c:pt idx="6">
                        <c:v>4124670</c:v>
                      </c:pt>
                      <c:pt idx="7">
                        <c:v>4213636</c:v>
                      </c:pt>
                    </c:numCache>
                  </c:numRef>
                </c:val>
                <c:smooth val="0"/>
                <c:extLst>
                  <c:ext xmlns:c16="http://schemas.microsoft.com/office/drawing/2014/chart" uri="{C3380CC4-5D6E-409C-BE32-E72D297353CC}">
                    <c16:uniqueId val="{00000001-56CA-46EB-8FB9-81D293373BE1}"/>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 de femmes</c:v>
                      </c:pt>
                    </c:strCache>
                  </c:strRef>
                </c:tx>
                <c:spPr>
                  <a:ln w="38100" cap="rnd">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xmlns:c15="http://schemas.microsoft.com/office/drawing/2012/chart">
                      <c:ext xmlns:c15="http://schemas.microsoft.com/office/drawing/2012/chart" uri="{02D57815-91ED-43cb-92C2-25804820EDAC}">
                        <c15:formulaRef>
                          <c15:sqref>Sheet1!$E$2:$E$9</c15:sqref>
                        </c15:formulaRef>
                      </c:ext>
                    </c:extLst>
                    <c:numCache>
                      <c:formatCode>General</c:formatCode>
                      <c:ptCount val="8"/>
                      <c:pt idx="0">
                        <c:v>2.4293773010000002</c:v>
                      </c:pt>
                      <c:pt idx="1">
                        <c:v>2.467007808</c:v>
                      </c:pt>
                      <c:pt idx="2">
                        <c:v>2.5106043429999998</c:v>
                      </c:pt>
                      <c:pt idx="3">
                        <c:v>2.5577348600000001</c:v>
                      </c:pt>
                      <c:pt idx="4">
                        <c:v>2.582024804</c:v>
                      </c:pt>
                      <c:pt idx="5">
                        <c:v>2.5224192780000001</c:v>
                      </c:pt>
                      <c:pt idx="6">
                        <c:v>2.548349322</c:v>
                      </c:pt>
                      <c:pt idx="7">
                        <c:v>2.5220261079999999</c:v>
                      </c:pt>
                    </c:numCache>
                  </c:numRef>
                </c:val>
                <c:smooth val="0"/>
                <c:extLst xmlns:c15="http://schemas.microsoft.com/office/drawing/2012/chart">
                  <c:ext xmlns:c16="http://schemas.microsoft.com/office/drawing/2014/chart" uri="{C3380CC4-5D6E-409C-BE32-E72D297353CC}">
                    <c16:uniqueId val="{00000003-56CA-46EB-8FB9-81D293373BE1}"/>
                  </c:ext>
                </c:extLst>
              </c15:ser>
            </c15:filteredLineSeries>
          </c:ext>
        </c:extLst>
      </c:lineChart>
      <c:catAx>
        <c:axId val="1221903824"/>
        <c:scaling>
          <c:orientation val="minMax"/>
        </c:scaling>
        <c:delete val="0"/>
        <c:axPos val="b"/>
        <c:title>
          <c:tx>
            <c:rich>
              <a:bodyPr rot="0" spcFirstLastPara="1" vertOverflow="ellipsis" vert="horz" wrap="square" anchor="ctr" anchorCtr="1"/>
              <a:lstStyle/>
              <a:p>
                <a:pPr rtl="0">
                  <a:defRPr sz="1197" b="0" i="0" u="none" strike="noStrike" kern="1200" cap="all" baseline="0">
                    <a:solidFill>
                      <a:schemeClr val="tx1"/>
                    </a:solidFill>
                    <a:latin typeface="+mn-lt"/>
                    <a:ea typeface="+mn-ea"/>
                    <a:cs typeface="+mn-cs"/>
                  </a:defRPr>
                </a:pPr>
                <a:r>
                  <a:rPr lang="fr-ca" b="0" i="0" u="none" cap="none" baseline="0" dirty="0">
                    <a:solidFill>
                      <a:schemeClr val="tx1"/>
                    </a:solidFill>
                  </a:rPr>
                  <a:t>Exercice financier</a:t>
                </a:r>
                <a:endParaRPr lang="fr-ca" cap="none" dirty="0">
                  <a:solidFill>
                    <a:schemeClr val="tx1"/>
                  </a:solidFill>
                </a:endParaRPr>
              </a:p>
            </c:rich>
          </c:tx>
          <c:layout>
            <c:manualLayout>
              <c:xMode val="edge"/>
              <c:yMode val="edge"/>
              <c:x val="0.44574134132257115"/>
              <c:y val="0.93121250371885267"/>
            </c:manualLayout>
          </c:layout>
          <c:overlay val="0"/>
          <c:spPr>
            <a:noFill/>
            <a:ln>
              <a:noFill/>
            </a:ln>
            <a:effectLst/>
          </c:spPr>
          <c:txPr>
            <a:bodyPr rot="0" spcFirstLastPara="1" vertOverflow="ellipsis" vert="horz" wrap="square" anchor="ctr" anchorCtr="1"/>
            <a:lstStyle/>
            <a:p>
              <a:pPr rtl="0">
                <a:defRPr sz="1197" b="0" i="0" u="none" strike="noStrike" kern="1200" cap="all"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cap="none" spc="0" normalizeH="0" baseline="0">
                <a:solidFill>
                  <a:schemeClr val="tx1"/>
                </a:solidFill>
                <a:latin typeface="+mn-lt"/>
                <a:ea typeface="+mn-ea"/>
                <a:cs typeface="+mn-cs"/>
              </a:defRPr>
            </a:pPr>
            <a:endParaRPr lang="en-US"/>
          </a:p>
        </c:txPr>
        <c:crossAx val="1217665680"/>
        <c:crosses val="autoZero"/>
        <c:auto val="1"/>
        <c:lblAlgn val="ctr"/>
        <c:lblOffset val="100"/>
        <c:noMultiLvlLbl val="0"/>
      </c:catAx>
      <c:valAx>
        <c:axId val="1217665680"/>
        <c:scaling>
          <c:orientation val="minMax"/>
          <c:max val="18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197" b="0" i="0" u="none" strike="noStrike" kern="1200" cap="all" baseline="0">
                    <a:solidFill>
                      <a:schemeClr val="tx1">
                        <a:lumMod val="65000"/>
                        <a:lumOff val="35000"/>
                      </a:schemeClr>
                    </a:solidFill>
                    <a:latin typeface="+mn-lt"/>
                    <a:ea typeface="+mn-ea"/>
                    <a:cs typeface="+mn-cs"/>
                  </a:defRPr>
                </a:pPr>
                <a:r>
                  <a:rPr lang="fr-ca" sz="1300" b="0" i="0" u="none" cap="none" baseline="0"/>
                  <a:t>Nombre de personnes ayant des SMA</a:t>
                </a:r>
              </a:p>
            </c:rich>
          </c:tx>
          <c:layout>
            <c:manualLayout>
              <c:xMode val="edge"/>
              <c:yMode val="edge"/>
              <c:x val="1.6973095985919395E-2"/>
              <c:y val="0.1851898700959427"/>
            </c:manualLayout>
          </c:layout>
          <c:overlay val="0"/>
          <c:spPr>
            <a:noFill/>
            <a:ln>
              <a:noFill/>
            </a:ln>
            <a:effectLst/>
          </c:spPr>
          <c:txPr>
            <a:bodyPr rot="-5400000" spcFirstLastPara="1" vertOverflow="ellipsis" vert="horz" wrap="square" anchor="ctr" anchorCtr="1"/>
            <a:lstStyle/>
            <a:p>
              <a:pPr rtl="0">
                <a:defRPr sz="1197" b="0" i="0" u="none" strike="noStrike" kern="1200" cap="all"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221903824"/>
        <c:crosses val="autoZero"/>
        <c:crossBetween val="between"/>
        <c:majorUnit val="30000"/>
      </c:valAx>
      <c:valAx>
        <c:axId val="2088761423"/>
        <c:scaling>
          <c:orientation val="minMax"/>
          <c:max val="3.0000000000000006E-2"/>
          <c:min val="0"/>
        </c:scaling>
        <c:delete val="0"/>
        <c:axPos val="r"/>
        <c:title>
          <c:tx>
            <c:rich>
              <a:bodyPr rot="-5400000" spcFirstLastPara="1" vertOverflow="ellipsis" vert="horz" wrap="square" anchor="ctr" anchorCtr="1"/>
              <a:lstStyle/>
              <a:p>
                <a:pPr rtl="0">
                  <a:defRPr sz="1197" b="0" i="0" u="none" strike="noStrike" kern="1200" cap="all" baseline="0">
                    <a:solidFill>
                      <a:schemeClr val="accent4"/>
                    </a:solidFill>
                    <a:latin typeface="+mn-lt"/>
                    <a:ea typeface="+mn-ea"/>
                    <a:cs typeface="+mn-cs"/>
                  </a:defRPr>
                </a:pPr>
                <a:r>
                  <a:rPr lang="fr-ca" sz="1100" b="0" i="0" u="none" cap="none" baseline="0" dirty="0">
                    <a:solidFill>
                      <a:schemeClr val="accent4"/>
                    </a:solidFill>
                  </a:rPr>
                  <a:t>Pourcentage de personnes ayant des SMA </a:t>
                </a:r>
                <a:r>
                  <a:rPr lang="fr-ca" sz="1100" b="0" i="0" u="none" baseline="0" dirty="0">
                    <a:solidFill>
                      <a:schemeClr val="accent4"/>
                    </a:solidFill>
                  </a:rPr>
                  <a:t>(%)</a:t>
                </a:r>
                <a:endParaRPr lang="fr-ca" sz="1100" dirty="0">
                  <a:solidFill>
                    <a:schemeClr val="accent4"/>
                  </a:solidFill>
                </a:endParaRPr>
              </a:p>
            </c:rich>
          </c:tx>
          <c:layout>
            <c:manualLayout>
              <c:xMode val="edge"/>
              <c:yMode val="edge"/>
              <c:x val="0.91702346909639487"/>
              <c:y val="0.15452234599232256"/>
            </c:manualLayout>
          </c:layout>
          <c:overlay val="0"/>
          <c:spPr>
            <a:noFill/>
            <a:ln>
              <a:noFill/>
            </a:ln>
            <a:effectLst/>
          </c:spPr>
          <c:txPr>
            <a:bodyPr rot="-5400000" spcFirstLastPara="1" vertOverflow="ellipsis" vert="horz" wrap="square" anchor="ctr" anchorCtr="1"/>
            <a:lstStyle/>
            <a:p>
              <a:pPr rtl="0">
                <a:defRPr sz="1197" b="0" i="0" u="none" strike="noStrike" kern="1200" cap="all" baseline="0">
                  <a:solidFill>
                    <a:schemeClr val="accent4"/>
                  </a:solidFill>
                  <a:latin typeface="+mn-lt"/>
                  <a:ea typeface="+mn-ea"/>
                  <a:cs typeface="+mn-cs"/>
                </a:defRPr>
              </a:pPr>
              <a:endParaRPr lang="en-US"/>
            </a:p>
          </c:txPr>
        </c:title>
        <c:numFmt formatCode="0.0%" sourceLinked="0"/>
        <c:majorTickMark val="out"/>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accent4"/>
                </a:solidFill>
                <a:latin typeface="+mn-lt"/>
                <a:ea typeface="+mn-ea"/>
                <a:cs typeface="+mn-cs"/>
              </a:defRPr>
            </a:pPr>
            <a:endParaRPr lang="en-US"/>
          </a:p>
        </c:txPr>
        <c:crossAx val="116962912"/>
        <c:crosses val="max"/>
        <c:crossBetween val="between"/>
        <c:majorUnit val="5.000000000000001E-3"/>
      </c:valAx>
      <c:catAx>
        <c:axId val="116962912"/>
        <c:scaling>
          <c:orientation val="minMax"/>
        </c:scaling>
        <c:delete val="1"/>
        <c:axPos val="b"/>
        <c:numFmt formatCode="General" sourceLinked="1"/>
        <c:majorTickMark val="out"/>
        <c:minorTickMark val="none"/>
        <c:tickLblPos val="nextTo"/>
        <c:crossAx val="20887614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1" i="0" u="none" strike="noStrike" kern="1200" spc="0" baseline="0">
                <a:solidFill>
                  <a:schemeClr val="tx1"/>
                </a:solidFill>
                <a:latin typeface="+mn-lt"/>
                <a:ea typeface="+mn-ea"/>
                <a:cs typeface="+mn-cs"/>
              </a:defRPr>
            </a:pPr>
            <a:r>
              <a:rPr lang="fr-ca" sz="1600" b="1" i="0" u="none" baseline="0" dirty="0">
                <a:solidFill>
                  <a:schemeClr val="tx1"/>
                </a:solidFill>
              </a:rPr>
              <a:t>Pourcentage de personnes avec des SMA qui ont subi une imagerie de l’utérus, </a:t>
            </a:r>
            <a:br>
              <a:rPr lang="fr-ca" sz="1600" b="1" i="0" u="none" baseline="0" dirty="0">
                <a:solidFill>
                  <a:schemeClr val="tx1"/>
                </a:solidFill>
              </a:rPr>
            </a:br>
            <a:r>
              <a:rPr lang="fr-ca" sz="1600" b="1" i="0" u="none" baseline="0" dirty="0">
                <a:solidFill>
                  <a:schemeClr val="tx1"/>
                </a:solidFill>
              </a:rPr>
              <a:t>par région de Santé Ontario, </a:t>
            </a:r>
            <a:r>
              <a:rPr lang="fr-ca" sz="1600" b="1" i="0" u="none" strike="noStrike" kern="1200" spc="0" baseline="0" dirty="0">
                <a:solidFill>
                  <a:schemeClr val="tx2"/>
                </a:solidFill>
              </a:rPr>
              <a:t>EF 2022/23</a:t>
            </a:r>
            <a:endParaRPr lang="fr-ca" sz="1600" b="1" dirty="0">
              <a:solidFill>
                <a:schemeClr val="tx1"/>
              </a:solidFill>
            </a:endParaRPr>
          </a:p>
        </c:rich>
      </c:tx>
      <c:layout>
        <c:manualLayout>
          <c:xMode val="edge"/>
          <c:yMode val="edge"/>
          <c:x val="0.2153719305039814"/>
          <c:y val="2.3254238812801697E-2"/>
        </c:manualLayout>
      </c:layout>
      <c:overlay val="0"/>
      <c:spPr>
        <a:noFill/>
        <a:ln>
          <a:noFill/>
        </a:ln>
        <a:effectLst/>
      </c:spPr>
      <c:txPr>
        <a:bodyPr rot="0" spcFirstLastPara="1" vertOverflow="ellipsis" vert="horz" wrap="square" anchor="ctr" anchorCtr="1"/>
        <a:lstStyle/>
        <a:p>
          <a:pPr rtl="0">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9254705484837498E-2"/>
          <c:y val="0.26927154215792959"/>
          <c:w val="0.89991432801011351"/>
          <c:h val="0.5705279689697289"/>
        </c:manualLayout>
      </c:layout>
      <c:barChart>
        <c:barDir val="col"/>
        <c:grouping val="clustered"/>
        <c:varyColors val="0"/>
        <c:ser>
          <c:idx val="0"/>
          <c:order val="0"/>
          <c:tx>
            <c:strRef>
              <c:f>Sheet1!$G$1</c:f>
              <c:strCache>
                <c:ptCount val="1"/>
                <c:pt idx="0">
                  <c:v>Tous types d’imagerie pour SMA</c:v>
                </c:pt>
              </c:strCache>
            </c:strRef>
          </c:tx>
          <c:spPr>
            <a:solidFill>
              <a:schemeClr val="accent1"/>
            </a:solidFill>
            <a:ln>
              <a:noFill/>
            </a:ln>
            <a:effectLst/>
          </c:spPr>
          <c:invertIfNegative val="0"/>
          <c:dLbls>
            <c:dLbl>
              <c:idx val="0"/>
              <c:layout>
                <c:manualLayout>
                  <c:x val="-4.3854666326419017E-3"/>
                  <c:y val="-1.92897676787249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691-4BC3-A64A-135AB2E69100}"/>
                </c:ext>
              </c:extLst>
            </c:dLbl>
            <c:dLbl>
              <c:idx val="1"/>
              <c:layout>
                <c:manualLayout>
                  <c:x val="-2.1927333163209457E-3"/>
                  <c:y val="-8.26704329088210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691-4BC3-A64A-135AB2E69100}"/>
                </c:ext>
              </c:extLst>
            </c:dLbl>
            <c:dLbl>
              <c:idx val="2"/>
              <c:layout>
                <c:manualLayout>
                  <c:x val="-5.4818332908023633E-3"/>
                  <c:y val="-2.4801136114348019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rtl="0">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2444742257147882E-2"/>
                      <c:h val="4.8527531634074521E-2"/>
                    </c:manualLayout>
                  </c15:layout>
                </c:ext>
                <c:ext xmlns:c16="http://schemas.microsoft.com/office/drawing/2014/chart" uri="{C3380CC4-5D6E-409C-BE32-E72D297353CC}">
                  <c16:uniqueId val="{00000004-B691-4BC3-A64A-135AB2E69100}"/>
                </c:ext>
              </c:extLst>
            </c:dLbl>
            <c:dLbl>
              <c:idx val="3"/>
              <c:layout>
                <c:manualLayout>
                  <c:x val="-4.3854666326418913E-3"/>
                  <c:y val="-1.92897676787249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91-4BC3-A64A-135AB2E69100}"/>
                </c:ext>
              </c:extLst>
            </c:dLbl>
            <c:dLbl>
              <c:idx val="4"/>
              <c:layout>
                <c:manualLayout>
                  <c:x val="-3.2890999744814185E-3"/>
                  <c:y val="-1.92897676787249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691-4BC3-A64A-135AB2E69100}"/>
                </c:ext>
              </c:extLst>
            </c:dLbl>
            <c:dLbl>
              <c:idx val="5"/>
              <c:layout>
                <c:manualLayout>
                  <c:x val="-5.4818332908023642E-3"/>
                  <c:y val="-2.4801129872646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91-4BC3-A64A-135AB2E69100}"/>
                </c:ext>
              </c:extLst>
            </c:dLbl>
            <c:dLbl>
              <c:idx val="6"/>
              <c:layout>
                <c:manualLayout>
                  <c:x val="-1.0963666581604728E-3"/>
                  <c:y val="-1.37784054848035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91-4BC3-A64A-135AB2E69100}"/>
                </c:ext>
              </c:extLst>
            </c:dLbl>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Ontario</c:v>
                </c:pt>
                <c:pt idx="1">
                  <c:v>Nord‑Ouest</c:v>
                </c:pt>
                <c:pt idx="2">
                  <c:v>Nord‑Est</c:v>
                </c:pt>
                <c:pt idx="3">
                  <c:v>Est</c:v>
                </c:pt>
                <c:pt idx="4">
                  <c:v>Ouest</c:v>
                </c:pt>
                <c:pt idx="5">
                  <c:v>Centre</c:v>
                </c:pt>
                <c:pt idx="6">
                  <c:v>Toronto</c:v>
                </c:pt>
              </c:strCache>
            </c:strRef>
          </c:cat>
          <c:val>
            <c:numRef>
              <c:f>Sheet1!$G$2:$G$8</c:f>
              <c:numCache>
                <c:formatCode>0.00%</c:formatCode>
                <c:ptCount val="7"/>
                <c:pt idx="0">
                  <c:v>0.35025266070067468</c:v>
                </c:pt>
                <c:pt idx="1">
                  <c:v>0.29897367246764839</c:v>
                </c:pt>
                <c:pt idx="2">
                  <c:v>0.30230107149130508</c:v>
                </c:pt>
                <c:pt idx="3">
                  <c:v>0.30861714872497004</c:v>
                </c:pt>
                <c:pt idx="4">
                  <c:v>0.32505678459192883</c:v>
                </c:pt>
                <c:pt idx="5">
                  <c:v>0.39719185086132308</c:v>
                </c:pt>
                <c:pt idx="6">
                  <c:v>0.41251726830440266</c:v>
                </c:pt>
              </c:numCache>
            </c:numRef>
          </c:val>
          <c:extLst>
            <c:ext xmlns:c16="http://schemas.microsoft.com/office/drawing/2014/chart" uri="{C3380CC4-5D6E-409C-BE32-E72D297353CC}">
              <c16:uniqueId val="{00000000-0469-4199-A9E3-357BAF2A3012}"/>
            </c:ext>
          </c:extLst>
        </c:ser>
        <c:ser>
          <c:idx val="1"/>
          <c:order val="1"/>
          <c:tx>
            <c:strRef>
              <c:f>Sheet1!$H$1</c:f>
              <c:strCache>
                <c:ptCount val="1"/>
                <c:pt idx="0">
                  <c:v>Ultrason (avec ou sans hystérographie par perfusion saline)</c:v>
                </c:pt>
              </c:strCache>
            </c:strRef>
          </c:tx>
          <c:spPr>
            <a:solidFill>
              <a:schemeClr val="accent2"/>
            </a:solidFill>
            <a:ln>
              <a:noFill/>
            </a:ln>
            <a:effectLst/>
          </c:spPr>
          <c:invertIfNegative val="0"/>
          <c:cat>
            <c:strRef>
              <c:f>Sheet1!$A$2:$A$8</c:f>
              <c:strCache>
                <c:ptCount val="7"/>
                <c:pt idx="0">
                  <c:v>Ontario</c:v>
                </c:pt>
                <c:pt idx="1">
                  <c:v>Nord‑Ouest</c:v>
                </c:pt>
                <c:pt idx="2">
                  <c:v>Nord‑Est</c:v>
                </c:pt>
                <c:pt idx="3">
                  <c:v>Est</c:v>
                </c:pt>
                <c:pt idx="4">
                  <c:v>Ouest</c:v>
                </c:pt>
                <c:pt idx="5">
                  <c:v>Centre</c:v>
                </c:pt>
                <c:pt idx="6">
                  <c:v>Toronto</c:v>
                </c:pt>
              </c:strCache>
            </c:strRef>
          </c:cat>
          <c:val>
            <c:numRef>
              <c:f>Sheet1!$H$2:$H$8</c:f>
              <c:numCache>
                <c:formatCode>0.00%</c:formatCode>
                <c:ptCount val="7"/>
                <c:pt idx="0">
                  <c:v>0.34296925726223076</c:v>
                </c:pt>
                <c:pt idx="1">
                  <c:v>0.28781793842034809</c:v>
                </c:pt>
                <c:pt idx="2">
                  <c:v>0.29580186193571051</c:v>
                </c:pt>
                <c:pt idx="3">
                  <c:v>0.30125791545438985</c:v>
                </c:pt>
                <c:pt idx="4">
                  <c:v>0.31665577647095428</c:v>
                </c:pt>
                <c:pt idx="5">
                  <c:v>0.39011248328482656</c:v>
                </c:pt>
                <c:pt idx="6">
                  <c:v>0.40723166556549945</c:v>
                </c:pt>
              </c:numCache>
            </c:numRef>
          </c:val>
          <c:extLst>
            <c:ext xmlns:c16="http://schemas.microsoft.com/office/drawing/2014/chart" uri="{C3380CC4-5D6E-409C-BE32-E72D297353CC}">
              <c16:uniqueId val="{00000000-F817-460A-9856-9E155C68F39C}"/>
            </c:ext>
          </c:extLst>
        </c:ser>
        <c:ser>
          <c:idx val="2"/>
          <c:order val="2"/>
          <c:tx>
            <c:strRef>
              <c:f>Sheet1!$I$1</c:f>
              <c:strCache>
                <c:ptCount val="1"/>
                <c:pt idx="0">
                  <c:v>Hystéroscopie </c:v>
                </c:pt>
              </c:strCache>
            </c:strRef>
          </c:tx>
          <c:spPr>
            <a:solidFill>
              <a:schemeClr val="accent3"/>
            </a:solidFill>
            <a:ln>
              <a:noFill/>
            </a:ln>
            <a:effectLst/>
          </c:spPr>
          <c:invertIfNegative val="0"/>
          <c:cat>
            <c:strRef>
              <c:f>Sheet1!$A$2:$A$8</c:f>
              <c:strCache>
                <c:ptCount val="7"/>
                <c:pt idx="0">
                  <c:v>Ontario</c:v>
                </c:pt>
                <c:pt idx="1">
                  <c:v>Nord‑Ouest</c:v>
                </c:pt>
                <c:pt idx="2">
                  <c:v>Nord‑Est</c:v>
                </c:pt>
                <c:pt idx="3">
                  <c:v>Est</c:v>
                </c:pt>
                <c:pt idx="4">
                  <c:v>Ouest</c:v>
                </c:pt>
                <c:pt idx="5">
                  <c:v>Centre</c:v>
                </c:pt>
                <c:pt idx="6">
                  <c:v>Toronto</c:v>
                </c:pt>
              </c:strCache>
            </c:strRef>
          </c:cat>
          <c:val>
            <c:numRef>
              <c:f>Sheet1!$I$2:$I$8</c:f>
              <c:numCache>
                <c:formatCode>0.00%</c:formatCode>
                <c:ptCount val="7"/>
                <c:pt idx="0">
                  <c:v>1.1085076551016759E-2</c:v>
                </c:pt>
                <c:pt idx="1">
                  <c:v>1.6510486390004461E-2</c:v>
                </c:pt>
                <c:pt idx="2">
                  <c:v>1.2471456174249078E-2</c:v>
                </c:pt>
                <c:pt idx="3">
                  <c:v>8.4288892692110217E-3</c:v>
                </c:pt>
                <c:pt idx="4">
                  <c:v>1.1232459006191855E-2</c:v>
                </c:pt>
                <c:pt idx="5">
                  <c:v>1.2034924880044049E-2</c:v>
                </c:pt>
                <c:pt idx="6">
                  <c:v>1.2252988167457506E-2</c:v>
                </c:pt>
              </c:numCache>
            </c:numRef>
          </c:val>
          <c:extLst>
            <c:ext xmlns:c16="http://schemas.microsoft.com/office/drawing/2014/chart" uri="{C3380CC4-5D6E-409C-BE32-E72D297353CC}">
              <c16:uniqueId val="{00000001-F817-460A-9856-9E155C68F39C}"/>
            </c:ext>
          </c:extLst>
        </c:ser>
        <c:ser>
          <c:idx val="3"/>
          <c:order val="3"/>
          <c:tx>
            <c:strRef>
              <c:f>Sheet1!$J$1</c:f>
              <c:strCache>
                <c:ptCount val="1"/>
                <c:pt idx="0">
                  <c:v>IRM pelvienne </c:v>
                </c:pt>
              </c:strCache>
            </c:strRef>
          </c:tx>
          <c:spPr>
            <a:solidFill>
              <a:schemeClr val="accent4"/>
            </a:solidFill>
            <a:ln>
              <a:noFill/>
            </a:ln>
            <a:effectLst/>
          </c:spPr>
          <c:invertIfNegative val="0"/>
          <c:cat>
            <c:strRef>
              <c:f>Sheet1!$A$2:$A$8</c:f>
              <c:strCache>
                <c:ptCount val="7"/>
                <c:pt idx="0">
                  <c:v>Ontario</c:v>
                </c:pt>
                <c:pt idx="1">
                  <c:v>Nord‑Ouest</c:v>
                </c:pt>
                <c:pt idx="2">
                  <c:v>Nord‑Est</c:v>
                </c:pt>
                <c:pt idx="3">
                  <c:v>Est</c:v>
                </c:pt>
                <c:pt idx="4">
                  <c:v>Ouest</c:v>
                </c:pt>
                <c:pt idx="5">
                  <c:v>Centre</c:v>
                </c:pt>
                <c:pt idx="6">
                  <c:v>Toronto</c:v>
                </c:pt>
              </c:strCache>
            </c:strRef>
          </c:cat>
          <c:val>
            <c:numRef>
              <c:f>Sheet1!$J$2:$J$8</c:f>
              <c:numCache>
                <c:formatCode>0.00%</c:formatCode>
                <c:ptCount val="7"/>
                <c:pt idx="0">
                  <c:v>9.1654198308067265E-3</c:v>
                </c:pt>
                <c:pt idx="1">
                  <c:v>1.0709504685408299E-2</c:v>
                </c:pt>
                <c:pt idx="2">
                  <c:v>7.2018268048480594E-3</c:v>
                </c:pt>
                <c:pt idx="3">
                  <c:v>9.0278966284442919E-3</c:v>
                </c:pt>
                <c:pt idx="4">
                  <c:v>8.5565823454370072E-3</c:v>
                </c:pt>
                <c:pt idx="5">
                  <c:v>1.0855030283961299E-2</c:v>
                </c:pt>
                <c:pt idx="6">
                  <c:v>8.5290407832302236E-3</c:v>
                </c:pt>
              </c:numCache>
            </c:numRef>
          </c:val>
          <c:extLst>
            <c:ext xmlns:c16="http://schemas.microsoft.com/office/drawing/2014/chart" uri="{C3380CC4-5D6E-409C-BE32-E72D297353CC}">
              <c16:uniqueId val="{00000002-F817-460A-9856-9E155C68F39C}"/>
            </c:ext>
          </c:extLst>
        </c:ser>
        <c:dLbls>
          <c:showLegendKey val="0"/>
          <c:showVal val="0"/>
          <c:showCatName val="0"/>
          <c:showSerName val="0"/>
          <c:showPercent val="0"/>
          <c:showBubbleSize val="0"/>
        </c:dLbls>
        <c:gapWidth val="219"/>
        <c:axId val="334491312"/>
        <c:axId val="394733136"/>
      </c:barChart>
      <c:catAx>
        <c:axId val="334491312"/>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lumMod val="65000"/>
                        <a:lumOff val="35000"/>
                      </a:schemeClr>
                    </a:solidFill>
                    <a:latin typeface="+mn-lt"/>
                    <a:ea typeface="+mn-ea"/>
                    <a:cs typeface="+mn-cs"/>
                  </a:defRPr>
                </a:pPr>
                <a:r>
                  <a:rPr lang="fr-ca" b="0" i="0" u="none" baseline="0">
                    <a:solidFill>
                      <a:schemeClr val="tx1"/>
                    </a:solidFill>
                  </a:rPr>
                  <a:t>Région de Santé Ontario</a:t>
                </a:r>
              </a:p>
            </c:rich>
          </c:tx>
          <c:overlay val="0"/>
          <c:spPr>
            <a:noFill/>
            <a:ln>
              <a:noFill/>
            </a:ln>
            <a:effectLst/>
          </c:spPr>
          <c:txPr>
            <a:bodyPr rot="0" spcFirstLastPara="1" vertOverflow="ellipsis" vert="horz" wrap="square" anchor="ctr" anchorCtr="1"/>
            <a:lstStyle/>
            <a:p>
              <a:pPr rtl="0">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394733136"/>
        <c:crosses val="autoZero"/>
        <c:auto val="1"/>
        <c:lblAlgn val="ctr"/>
        <c:lblOffset val="100"/>
        <c:noMultiLvlLbl val="0"/>
      </c:catAx>
      <c:valAx>
        <c:axId val="394733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334491312"/>
        <c:crosses val="autoZero"/>
        <c:crossBetween val="between"/>
      </c:valAx>
      <c:spPr>
        <a:noFill/>
        <a:ln>
          <a:noFill/>
        </a:ln>
        <a:effectLst/>
      </c:spPr>
    </c:plotArea>
    <c:legend>
      <c:legendPos val="t"/>
      <c:layout>
        <c:manualLayout>
          <c:xMode val="edge"/>
          <c:yMode val="edge"/>
          <c:x val="5.6794728047545366E-2"/>
          <c:y val="0.15577865241118841"/>
          <c:w val="0.88641054390490925"/>
          <c:h val="5.6392084381992946E-2"/>
        </c:manualLayout>
      </c:layout>
      <c:overlay val="0"/>
      <c:spPr>
        <a:noFill/>
        <a:ln>
          <a:noFill/>
        </a:ln>
        <a:effectLst/>
      </c:spPr>
      <c:txPr>
        <a:bodyPr rot="0" spcFirstLastPara="1" vertOverflow="ellipsis" vert="horz" wrap="square" anchor="ctr" anchorCtr="1"/>
        <a:lstStyle/>
        <a:p>
          <a:pPr algn="just" rtl="0">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spc="0" baseline="0">
                <a:solidFill>
                  <a:srgbClr val="000000">
                    <a:lumMod val="65000"/>
                    <a:lumOff val="35000"/>
                  </a:srgbClr>
                </a:solidFill>
                <a:latin typeface="+mn-lt"/>
                <a:ea typeface="+mn-ea"/>
                <a:cs typeface="+mn-cs"/>
              </a:defRPr>
            </a:pPr>
            <a:r>
              <a:rPr lang="fr-ca" sz="1200" b="1" i="0" u="none" strike="noStrike" kern="1200" spc="0" baseline="0" dirty="0">
                <a:solidFill>
                  <a:schemeClr val="tx1"/>
                </a:solidFill>
              </a:rPr>
              <a:t>Pourcentage de personnes atteintes de SMA âgées de 40 à 55 ans qui ont subi une biopsie de l’endomètre, de l’EF 2015/16 à l’EF 2022/23</a:t>
            </a:r>
          </a:p>
        </c:rich>
      </c:tx>
      <c:layout>
        <c:manualLayout>
          <c:xMode val="edge"/>
          <c:yMode val="edge"/>
          <c:x val="0.13722260708045947"/>
          <c:y val="4.661511052383413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4.1437774823601593E-2"/>
          <c:y val="0.13100487633468644"/>
          <c:w val="0.94665746327163647"/>
          <c:h val="0.66728016073364904"/>
        </c:manualLayout>
      </c:layout>
      <c:lineChart>
        <c:grouping val="standard"/>
        <c:varyColors val="0"/>
        <c:ser>
          <c:idx val="0"/>
          <c:order val="0"/>
          <c:tx>
            <c:strRef>
              <c:f>Sheet1!$D$1</c:f>
              <c:strCache>
                <c:ptCount val="1"/>
                <c:pt idx="0">
                  <c:v>Biopsie de l’endomètre pour SMA (pourcentage)</c:v>
                </c:pt>
              </c:strCache>
            </c:strRef>
          </c:tx>
          <c:spPr>
            <a:ln w="28575" cap="rnd">
              <a:solidFill>
                <a:schemeClr val="accent1">
                  <a:alpha val="97000"/>
                </a:schemeClr>
              </a:solidFill>
              <a:round/>
            </a:ln>
            <a:effectLst/>
          </c:spPr>
          <c:marker>
            <c:symbol val="circle"/>
            <c:size val="5"/>
            <c:spPr>
              <a:solidFill>
                <a:srgbClr val="00B2E3"/>
              </a:solidFill>
              <a:ln w="9525">
                <a:solidFill>
                  <a:schemeClr val="accent1"/>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Sheet1!$D$2:$D$9</c:f>
              <c:numCache>
                <c:formatCode>0.00%</c:formatCode>
                <c:ptCount val="8"/>
                <c:pt idx="0">
                  <c:v>0.14960000000000001</c:v>
                </c:pt>
                <c:pt idx="1">
                  <c:v>0.15579999999999999</c:v>
                </c:pt>
                <c:pt idx="2">
                  <c:v>0.16639999999999999</c:v>
                </c:pt>
                <c:pt idx="3">
                  <c:v>0.17119999999999999</c:v>
                </c:pt>
                <c:pt idx="4">
                  <c:v>0.17710000000000001</c:v>
                </c:pt>
                <c:pt idx="5">
                  <c:v>0.16170000000000001</c:v>
                </c:pt>
                <c:pt idx="6">
                  <c:v>0.18579999999999999</c:v>
                </c:pt>
                <c:pt idx="7">
                  <c:v>0.1928</c:v>
                </c:pt>
              </c:numCache>
            </c:numRef>
          </c:val>
          <c:smooth val="0"/>
          <c:extLst>
            <c:ext xmlns:c16="http://schemas.microsoft.com/office/drawing/2014/chart" uri="{C3380CC4-5D6E-409C-BE32-E72D297353CC}">
              <c16:uniqueId val="{00000000-0C25-4533-9BB5-BB1C54DC4924}"/>
            </c:ext>
          </c:extLst>
        </c:ser>
        <c:dLbls>
          <c:dLblPos val="t"/>
          <c:showLegendKey val="0"/>
          <c:showVal val="1"/>
          <c:showCatName val="0"/>
          <c:showSerName val="0"/>
          <c:showPercent val="0"/>
          <c:showBubbleSize val="0"/>
        </c:dLbls>
        <c:marker val="1"/>
        <c:smooth val="0"/>
        <c:axId val="1868201983"/>
        <c:axId val="1086775584"/>
      </c:lineChart>
      <c:catAx>
        <c:axId val="1868201983"/>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lumMod val="65000"/>
                        <a:lumOff val="35000"/>
                      </a:schemeClr>
                    </a:solidFill>
                    <a:latin typeface="+mn-lt"/>
                    <a:ea typeface="+mn-ea"/>
                    <a:cs typeface="+mn-cs"/>
                  </a:defRPr>
                </a:pPr>
                <a:r>
                  <a:rPr lang="fr-ca" b="0" i="0" u="none" baseline="0">
                    <a:solidFill>
                      <a:schemeClr val="tx1"/>
                    </a:solidFill>
                  </a:rPr>
                  <a:t>Exercice financier</a:t>
                </a:r>
              </a:p>
            </c:rich>
          </c:tx>
          <c:layout>
            <c:manualLayout>
              <c:xMode val="edge"/>
              <c:yMode val="edge"/>
              <c:x val="0.46606520775812116"/>
              <c:y val="0.91676735873827542"/>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086775584"/>
        <c:crosses val="autoZero"/>
        <c:auto val="1"/>
        <c:lblAlgn val="ctr"/>
        <c:lblOffset val="100"/>
        <c:noMultiLvlLbl val="0"/>
      </c:catAx>
      <c:valAx>
        <c:axId val="10867755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868201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500" b="1" i="0" u="none" strike="noStrike" kern="1200" spc="0" baseline="0">
                <a:solidFill>
                  <a:schemeClr val="tx1"/>
                </a:solidFill>
                <a:latin typeface="+mn-lt"/>
                <a:ea typeface="+mn-ea"/>
                <a:cs typeface="+mn-cs"/>
              </a:defRPr>
            </a:pPr>
            <a:r>
              <a:rPr lang="fr-ca" sz="1500" b="1" i="0" u="none" strike="noStrike" baseline="0" dirty="0">
                <a:effectLst/>
              </a:rPr>
              <a:t>Nombre et pourcentage de personnes avec des SMA qui ont eu des visites imprévues à l’urgence </a:t>
            </a:r>
          </a:p>
          <a:p>
            <a:pPr rtl="0">
              <a:defRPr sz="1500" b="1">
                <a:solidFill>
                  <a:schemeClr val="tx1"/>
                </a:solidFill>
              </a:defRPr>
            </a:pPr>
            <a:r>
              <a:rPr lang="fr-ca" sz="1500" b="1" i="0" u="none" strike="noStrike" baseline="0" dirty="0">
                <a:effectLst/>
              </a:rPr>
              <a:t>pour des SMA en Ontario,</a:t>
            </a:r>
            <a:r>
              <a:rPr lang="fr-ca" sz="1500" b="1" i="0" u="none" strike="noStrike" kern="1200" spc="0" baseline="0" dirty="0">
                <a:solidFill>
                  <a:schemeClr val="tx1"/>
                </a:solidFill>
              </a:rPr>
              <a:t> de l’EF 2015/16 à l’EF 2022/23</a:t>
            </a:r>
            <a:endParaRPr lang="fr-ca" sz="1500" b="1" i="0" u="none" strike="noStrike" kern="1200" cap="none" spc="0" normalizeH="0" baseline="0" dirty="0">
              <a:solidFill>
                <a:schemeClr val="tx1"/>
              </a:solidFill>
            </a:endParaRPr>
          </a:p>
        </c:rich>
      </c:tx>
      <c:layout>
        <c:manualLayout>
          <c:xMode val="edge"/>
          <c:yMode val="edge"/>
          <c:x val="0.18356172431648216"/>
          <c:y val="4.7812347011388513E-2"/>
        </c:manualLayout>
      </c:layout>
      <c:overlay val="0"/>
      <c:spPr>
        <a:noFill/>
        <a:ln>
          <a:noFill/>
        </a:ln>
        <a:effectLst/>
      </c:spPr>
      <c:txPr>
        <a:bodyPr rot="0" spcFirstLastPara="1" vertOverflow="ellipsis" vert="horz" wrap="square" anchor="ctr" anchorCtr="1"/>
        <a:lstStyle/>
        <a:p>
          <a:pPr rtl="0">
            <a:defRPr sz="15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108383010828099"/>
          <c:y val="0.20442568503965411"/>
          <c:w val="0.82095597564474476"/>
          <c:h val="0.64418053234130024"/>
        </c:manualLayout>
      </c:layout>
      <c:barChart>
        <c:barDir val="col"/>
        <c:grouping val="clustered"/>
        <c:varyColors val="0"/>
        <c:ser>
          <c:idx val="1"/>
          <c:order val="0"/>
          <c:tx>
            <c:strRef>
              <c:f>Sheet1!$C$1</c:f>
              <c:strCache>
                <c:ptCount val="1"/>
                <c:pt idx="0">
                  <c:v>Visite non planifiée aux services d’urgence pour SMA</c:v>
                </c:pt>
              </c:strCache>
            </c:strRef>
          </c:tx>
          <c:spPr>
            <a:solidFill>
              <a:srgbClr val="00B2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Sheet1!$C$2:$C$9</c:f>
              <c:numCache>
                <c:formatCode>#,##0</c:formatCode>
                <c:ptCount val="8"/>
                <c:pt idx="0">
                  <c:v>14046</c:v>
                </c:pt>
                <c:pt idx="1">
                  <c:v>13740</c:v>
                </c:pt>
                <c:pt idx="2">
                  <c:v>13961</c:v>
                </c:pt>
                <c:pt idx="3">
                  <c:v>14590</c:v>
                </c:pt>
                <c:pt idx="4">
                  <c:v>14559</c:v>
                </c:pt>
                <c:pt idx="5">
                  <c:v>12320</c:v>
                </c:pt>
                <c:pt idx="6">
                  <c:v>14900</c:v>
                </c:pt>
                <c:pt idx="7">
                  <c:v>15577</c:v>
                </c:pt>
              </c:numCache>
            </c:numRef>
          </c:val>
          <c:extLst>
            <c:ext xmlns:c16="http://schemas.microsoft.com/office/drawing/2014/chart" uri="{C3380CC4-5D6E-409C-BE32-E72D297353CC}">
              <c16:uniqueId val="{00000001-5D28-4FFC-8FFB-7BA5E7005207}"/>
            </c:ext>
          </c:extLst>
        </c:ser>
        <c:dLbls>
          <c:showLegendKey val="0"/>
          <c:showVal val="1"/>
          <c:showCatName val="0"/>
          <c:showSerName val="0"/>
          <c:showPercent val="0"/>
          <c:showBubbleSize val="0"/>
        </c:dLbls>
        <c:gapWidth val="149"/>
        <c:axId val="1214795696"/>
        <c:axId val="1226170496"/>
      </c:barChart>
      <c:lineChart>
        <c:grouping val="standard"/>
        <c:varyColors val="0"/>
        <c:ser>
          <c:idx val="2"/>
          <c:order val="1"/>
          <c:tx>
            <c:strRef>
              <c:f>Sheet1!$D$1</c:f>
              <c:strCache>
                <c:ptCount val="1"/>
                <c:pt idx="0">
                  <c:v>Visite non planifiée aux services d’urgence pour SMA (%)</c:v>
                </c:pt>
              </c:strCache>
            </c:strRef>
          </c:tx>
          <c:spPr>
            <a:ln w="28575" cap="rnd">
              <a:solidFill>
                <a:schemeClr val="accent4">
                  <a:alpha val="94000"/>
                </a:schemeClr>
              </a:solidFill>
              <a:round/>
            </a:ln>
            <a:effectLst/>
          </c:spPr>
          <c:marker>
            <c:symbol val="circle"/>
            <c:size val="5"/>
            <c:spPr>
              <a:solidFill>
                <a:srgbClr val="7B2B83"/>
              </a:solidFill>
              <a:ln w="9525">
                <a:no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accent4"/>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Sheet1!$D$2:$D$9</c:f>
              <c:numCache>
                <c:formatCode>0.00%</c:formatCode>
                <c:ptCount val="8"/>
                <c:pt idx="0">
                  <c:v>0.1447</c:v>
                </c:pt>
                <c:pt idx="1">
                  <c:v>0.13900000000000001</c:v>
                </c:pt>
                <c:pt idx="2">
                  <c:v>0.13800000000000001</c:v>
                </c:pt>
                <c:pt idx="3">
                  <c:v>0.14000000000000001</c:v>
                </c:pt>
                <c:pt idx="4">
                  <c:v>0.13700000000000001</c:v>
                </c:pt>
                <c:pt idx="5">
                  <c:v>0.1179</c:v>
                </c:pt>
                <c:pt idx="6">
                  <c:v>0.14180000000000001</c:v>
                </c:pt>
                <c:pt idx="7">
                  <c:v>0.14660000000000001</c:v>
                </c:pt>
              </c:numCache>
            </c:numRef>
          </c:val>
          <c:smooth val="0"/>
          <c:extLst xmlns:c15="http://schemas.microsoft.com/office/drawing/2012/chart">
            <c:ext xmlns:c16="http://schemas.microsoft.com/office/drawing/2014/chart" uri="{C3380CC4-5D6E-409C-BE32-E72D297353CC}">
              <c16:uniqueId val="{00000002-5D28-4FFC-8FFB-7BA5E7005207}"/>
            </c:ext>
          </c:extLst>
        </c:ser>
        <c:dLbls>
          <c:showLegendKey val="0"/>
          <c:showVal val="1"/>
          <c:showCatName val="0"/>
          <c:showSerName val="0"/>
          <c:showPercent val="0"/>
          <c:showBubbleSize val="0"/>
        </c:dLbls>
        <c:marker val="1"/>
        <c:smooth val="0"/>
        <c:axId val="959824095"/>
        <c:axId val="950354623"/>
      </c:lineChart>
      <c:catAx>
        <c:axId val="1214795696"/>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dirty="0">
                    <a:solidFill>
                      <a:schemeClr val="tx1"/>
                    </a:solidFill>
                  </a:rPr>
                  <a:t>Exercice financier</a:t>
                </a:r>
              </a:p>
            </c:rich>
          </c:tx>
          <c:layout>
            <c:manualLayout>
              <c:xMode val="edge"/>
              <c:yMode val="edge"/>
              <c:x val="0.47303822244891447"/>
              <c:y val="0.93651094887172992"/>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226170496"/>
        <c:crosses val="autoZero"/>
        <c:auto val="1"/>
        <c:lblAlgn val="ctr"/>
        <c:lblOffset val="100"/>
        <c:noMultiLvlLbl val="0"/>
      </c:catAx>
      <c:valAx>
        <c:axId val="1226170496"/>
        <c:scaling>
          <c:orientation val="minMax"/>
          <c:max val="25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rtl="0">
                  <a:defRPr sz="1300" b="0" i="0" u="none" strike="noStrike" kern="1200" baseline="0">
                    <a:solidFill>
                      <a:schemeClr val="tx1">
                        <a:lumMod val="65000"/>
                        <a:lumOff val="35000"/>
                      </a:schemeClr>
                    </a:solidFill>
                    <a:latin typeface="+mn-lt"/>
                    <a:ea typeface="+mn-ea"/>
                    <a:cs typeface="+mn-cs"/>
                  </a:defRPr>
                </a:pPr>
                <a:r>
                  <a:rPr lang="fr-ca" sz="1200" b="0" i="0" u="none" baseline="0" dirty="0"/>
                  <a:t>Nombre et pourcentage de personnes avec des SMA qui ont eu des visites imprévues à l’urgence</a:t>
                </a:r>
                <a:endParaRPr lang="fr-ca" sz="1200" dirty="0"/>
              </a:p>
            </c:rich>
          </c:tx>
          <c:layout>
            <c:manualLayout>
              <c:xMode val="edge"/>
              <c:yMode val="edge"/>
              <c:x val="7.4527080876024103E-3"/>
              <c:y val="0.16917787111750313"/>
            </c:manualLayout>
          </c:layout>
          <c:overlay val="0"/>
          <c:spPr>
            <a:noFill/>
            <a:ln>
              <a:noFill/>
            </a:ln>
            <a:effectLst/>
          </c:spPr>
          <c:txPr>
            <a:bodyPr rot="-5400000" spcFirstLastPara="1" vertOverflow="ellipsis" vert="horz" wrap="square" anchor="ctr" anchorCtr="1"/>
            <a:lstStyle/>
            <a:p>
              <a:pPr rtl="0">
                <a:defRPr sz="13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214795696"/>
        <c:crosses val="autoZero"/>
        <c:crossBetween val="between"/>
      </c:valAx>
      <c:valAx>
        <c:axId val="950354623"/>
        <c:scaling>
          <c:orientation val="minMax"/>
          <c:max val="0.2"/>
          <c:min val="0"/>
        </c:scaling>
        <c:delete val="0"/>
        <c:axPos val="r"/>
        <c:title>
          <c:tx>
            <c:rich>
              <a:bodyPr rot="-5400000" spcFirstLastPara="1" vertOverflow="ellipsis" vert="horz" wrap="square" anchor="ctr" anchorCtr="1"/>
              <a:lstStyle/>
              <a:p>
                <a:pPr rtl="0">
                  <a:defRPr sz="1300" b="0" i="0" u="none" strike="noStrike" kern="1200" baseline="0">
                    <a:solidFill>
                      <a:schemeClr val="accent4"/>
                    </a:solidFill>
                    <a:latin typeface="+mn-lt"/>
                    <a:ea typeface="+mn-ea"/>
                    <a:cs typeface="+mn-cs"/>
                  </a:defRPr>
                </a:pPr>
                <a:r>
                  <a:rPr lang="fr-ca" sz="1300" b="0" i="0" u="none" strike="noStrike" kern="1200" baseline="0">
                    <a:solidFill>
                      <a:srgbClr val="92278F"/>
                    </a:solidFill>
                  </a:rPr>
                  <a:t>Pourcentage de personnes avec des SMA qui ont eu des visites imprévues à l’urgence</a:t>
                </a:r>
                <a:endParaRPr lang="fr-ca" sz="1300" dirty="0"/>
              </a:p>
            </c:rich>
          </c:tx>
          <c:layout>
            <c:manualLayout>
              <c:xMode val="edge"/>
              <c:yMode val="edge"/>
              <c:x val="0.9612176777497955"/>
              <c:y val="0.16074154395230497"/>
            </c:manualLayout>
          </c:layout>
          <c:overlay val="0"/>
          <c:spPr>
            <a:noFill/>
            <a:ln>
              <a:noFill/>
            </a:ln>
            <a:effectLst/>
          </c:spPr>
          <c:txPr>
            <a:bodyPr rot="-5400000" spcFirstLastPara="1" vertOverflow="ellipsis" vert="horz" wrap="square" anchor="ctr" anchorCtr="1"/>
            <a:lstStyle/>
            <a:p>
              <a:pPr rtl="0">
                <a:defRPr sz="1300" b="0" i="0" u="none" strike="noStrike" kern="1200" baseline="0">
                  <a:solidFill>
                    <a:schemeClr val="accent4"/>
                  </a:solidFill>
                  <a:latin typeface="+mn-lt"/>
                  <a:ea typeface="+mn-ea"/>
                  <a:cs typeface="+mn-cs"/>
                </a:defRPr>
              </a:pPr>
              <a:endParaRPr lang="en-US"/>
            </a:p>
          </c:txPr>
        </c:title>
        <c:numFmt formatCode="0%" sourceLinked="0"/>
        <c:majorTickMark val="out"/>
        <c:minorTickMark val="none"/>
        <c:tickLblPos val="nextTo"/>
        <c:spPr>
          <a:solidFill>
            <a:schemeClr val="bg1"/>
          </a:solidFill>
          <a:ln>
            <a:solidFill>
              <a:schemeClr val="bg1"/>
            </a:solidFill>
          </a:ln>
          <a:effectLst/>
        </c:spPr>
        <c:txPr>
          <a:bodyPr rot="-60000000" spcFirstLastPara="1" vertOverflow="ellipsis" vert="horz" wrap="square" anchor="ctr" anchorCtr="1"/>
          <a:lstStyle/>
          <a:p>
            <a:pPr rtl="0">
              <a:defRPr sz="1197" b="0" i="0" u="none" strike="noStrike" kern="1200" baseline="0">
                <a:solidFill>
                  <a:schemeClr val="accent4"/>
                </a:solidFill>
                <a:latin typeface="+mn-lt"/>
                <a:ea typeface="+mn-ea"/>
                <a:cs typeface="+mn-cs"/>
              </a:defRPr>
            </a:pPr>
            <a:endParaRPr lang="en-US"/>
          </a:p>
        </c:txPr>
        <c:crossAx val="959824095"/>
        <c:crosses val="max"/>
        <c:crossBetween val="between"/>
        <c:majorUnit val="4.0000000000000008E-2"/>
      </c:valAx>
      <c:catAx>
        <c:axId val="959824095"/>
        <c:scaling>
          <c:orientation val="minMax"/>
        </c:scaling>
        <c:delete val="1"/>
        <c:axPos val="b"/>
        <c:numFmt formatCode="General" sourceLinked="1"/>
        <c:majorTickMark val="out"/>
        <c:minorTickMark val="none"/>
        <c:tickLblPos val="nextTo"/>
        <c:crossAx val="95035462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00" b="0" i="0" u="none" strike="noStrike" kern="1200" spc="0" baseline="0">
                <a:solidFill>
                  <a:schemeClr val="tx1"/>
                </a:solidFill>
                <a:latin typeface="+mn-lt"/>
                <a:ea typeface="+mn-ea"/>
                <a:cs typeface="+mn-cs"/>
              </a:defRPr>
            </a:pPr>
            <a:r>
              <a:rPr lang="fr-ca" sz="1800" b="1" i="0" u="none" baseline="0" dirty="0">
                <a:solidFill>
                  <a:schemeClr val="tx1"/>
                </a:solidFill>
              </a:rPr>
              <a:t>Pourcentage de personnes avec des SMA qui ont eu des visites imprévues à l’urgence </a:t>
            </a:r>
          </a:p>
          <a:p>
            <a:pPr rtl="0">
              <a:defRPr sz="1800">
                <a:solidFill>
                  <a:schemeClr val="tx1"/>
                </a:solidFill>
              </a:defRPr>
            </a:pPr>
            <a:r>
              <a:rPr lang="fr-ca" sz="1800" b="1" i="0" u="none" baseline="0" dirty="0">
                <a:solidFill>
                  <a:schemeClr val="tx1"/>
                </a:solidFill>
              </a:rPr>
              <a:t>par région de Santé Ontario, EF 2022/23</a:t>
            </a:r>
            <a:endParaRPr lang="fr-ca" sz="1800" b="1" dirty="0">
              <a:solidFill>
                <a:schemeClr val="tx1"/>
              </a:solidFill>
            </a:endParaRPr>
          </a:p>
        </c:rich>
      </c:tx>
      <c:layout>
        <c:manualLayout>
          <c:xMode val="edge"/>
          <c:yMode val="edge"/>
          <c:x val="0.17605579759382872"/>
          <c:y val="2.0843988101283895E-2"/>
        </c:manualLayout>
      </c:layout>
      <c:overlay val="0"/>
      <c:spPr>
        <a:noFill/>
        <a:ln>
          <a:noFill/>
        </a:ln>
        <a:effectLst/>
      </c:spPr>
      <c:txPr>
        <a:bodyPr rot="0" spcFirstLastPara="1" vertOverflow="ellipsis" vert="horz" wrap="square" anchor="ctr" anchorCtr="1"/>
        <a:lstStyle/>
        <a:p>
          <a:pPr rtl="0">
            <a:defRPr sz="18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Sheet1!$E$1</c:f>
              <c:strCache>
                <c:ptCount val="1"/>
                <c:pt idx="0">
                  <c:v>ite non planifiée pour SMA aux services d’urgence (pourcentage)</c:v>
                </c:pt>
              </c:strCache>
            </c:strRef>
          </c:tx>
          <c:spPr>
            <a:solidFill>
              <a:srgbClr val="00B2E3"/>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E-F43D-44F9-BC59-FDC8E4A47435}"/>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Sheet1!$C$2:$C$8</c:f>
              <c:strCache>
                <c:ptCount val="7"/>
                <c:pt idx="0">
                  <c:v>Ontario</c:v>
                </c:pt>
                <c:pt idx="1">
                  <c:v>Ouest</c:v>
                </c:pt>
                <c:pt idx="2">
                  <c:v>Est</c:v>
                </c:pt>
                <c:pt idx="3">
                  <c:v>Nord‑Ouest</c:v>
                </c:pt>
                <c:pt idx="4">
                  <c:v>Nord‑Est</c:v>
                </c:pt>
                <c:pt idx="5">
                  <c:v>Centre</c:v>
                </c:pt>
                <c:pt idx="6">
                  <c:v>Toronto</c:v>
                </c:pt>
              </c:strCache>
            </c:strRef>
          </c:cat>
          <c:val>
            <c:numRef>
              <c:f>Sheet1!$E$2:$E$8</c:f>
              <c:numCache>
                <c:formatCode>0.00%</c:formatCode>
                <c:ptCount val="7"/>
                <c:pt idx="0">
                  <c:v>0.14660000000000001</c:v>
                </c:pt>
                <c:pt idx="1">
                  <c:v>0.1326</c:v>
                </c:pt>
                <c:pt idx="2">
                  <c:v>0.13719999999999999</c:v>
                </c:pt>
                <c:pt idx="3">
                  <c:v>0.14680000000000001</c:v>
                </c:pt>
                <c:pt idx="4">
                  <c:v>0.15049999999999999</c:v>
                </c:pt>
                <c:pt idx="5">
                  <c:v>0.1527</c:v>
                </c:pt>
                <c:pt idx="6">
                  <c:v>0.17480000000000001</c:v>
                </c:pt>
              </c:numCache>
            </c:numRef>
          </c:val>
          <c:extLst>
            <c:ext xmlns:c16="http://schemas.microsoft.com/office/drawing/2014/chart" uri="{C3380CC4-5D6E-409C-BE32-E72D297353CC}">
              <c16:uniqueId val="{00000001-F43D-44F9-BC59-FDC8E4A47435}"/>
            </c:ext>
          </c:extLst>
        </c:ser>
        <c:dLbls>
          <c:showLegendKey val="0"/>
          <c:showVal val="0"/>
          <c:showCatName val="0"/>
          <c:showSerName val="0"/>
          <c:showPercent val="0"/>
          <c:showBubbleSize val="0"/>
        </c:dLbls>
        <c:gapWidth val="209"/>
        <c:overlap val="-27"/>
        <c:axId val="951605167"/>
        <c:axId val="804445487"/>
        <c:extLst>
          <c:ext xmlns:c15="http://schemas.microsoft.com/office/drawing/2012/chart" uri="{02D57815-91ED-43cb-92C2-25804820EDAC}">
            <c15:filteredBarSeries>
              <c15:ser>
                <c:idx val="0"/>
                <c:order val="0"/>
                <c:tx>
                  <c:strRef>
                    <c:extLst>
                      <c:ext uri="{02D57815-91ED-43cb-92C2-25804820EDAC}">
                        <c15:formulaRef>
                          <c15:sqref>Sheet1!$D$1</c15:sqref>
                        </c15:formulaRef>
                      </c:ext>
                    </c:extLst>
                    <c:strCache>
                      <c:ptCount val="1"/>
                      <c:pt idx="0">
                        <c:v>Visite non planifiée aux services d’urgence pour SMA</c:v>
                      </c:pt>
                    </c:strCache>
                  </c:strRef>
                </c:tx>
                <c:spPr>
                  <a:solidFill>
                    <a:schemeClr val="accent1"/>
                  </a:solidFill>
                  <a:ln>
                    <a:noFill/>
                  </a:ln>
                  <a:effectLst/>
                </c:spPr>
                <c:invertIfNegative val="0"/>
                <c:cat>
                  <c:strRef>
                    <c:extLst>
                      <c:ext uri="{02D57815-91ED-43cb-92C2-25804820EDAC}">
                        <c15:formulaRef>
                          <c15:sqref>Sheet1!$C$2:$C$8</c15:sqref>
                        </c15:formulaRef>
                      </c:ext>
                    </c:extLst>
                    <c:strCache>
                      <c:ptCount val="7"/>
                      <c:pt idx="0">
                        <c:v>Ontario</c:v>
                      </c:pt>
                      <c:pt idx="1">
                        <c:v>Ouest</c:v>
                      </c:pt>
                      <c:pt idx="2">
                        <c:v>Est</c:v>
                      </c:pt>
                      <c:pt idx="3">
                        <c:v>Nord‑Ouest</c:v>
                      </c:pt>
                      <c:pt idx="4">
                        <c:v>Nord‑Est</c:v>
                      </c:pt>
                      <c:pt idx="5">
                        <c:v>Centre</c:v>
                      </c:pt>
                      <c:pt idx="6">
                        <c:v>Toronto</c:v>
                      </c:pt>
                    </c:strCache>
                  </c:strRef>
                </c:cat>
                <c:val>
                  <c:numRef>
                    <c:extLst>
                      <c:ext uri="{02D57815-91ED-43cb-92C2-25804820EDAC}">
                        <c15:formulaRef>
                          <c15:sqref>Sheet1!$D$2:$D$8</c15:sqref>
                        </c15:formulaRef>
                      </c:ext>
                    </c:extLst>
                    <c:numCache>
                      <c:formatCode>#,##0</c:formatCode>
                      <c:ptCount val="7"/>
                      <c:pt idx="0">
                        <c:v>15577</c:v>
                      </c:pt>
                      <c:pt idx="1">
                        <c:v>4262</c:v>
                      </c:pt>
                      <c:pt idx="2">
                        <c:v>3207</c:v>
                      </c:pt>
                      <c:pt idx="3">
                        <c:v>329</c:v>
                      </c:pt>
                      <c:pt idx="4">
                        <c:v>857</c:v>
                      </c:pt>
                      <c:pt idx="5">
                        <c:v>3883</c:v>
                      </c:pt>
                      <c:pt idx="6">
                        <c:v>2911</c:v>
                      </c:pt>
                    </c:numCache>
                  </c:numRef>
                </c:val>
                <c:extLst>
                  <c:ext xmlns:c16="http://schemas.microsoft.com/office/drawing/2014/chart" uri="{C3380CC4-5D6E-409C-BE32-E72D297353CC}">
                    <c16:uniqueId val="{00000000-F43D-44F9-BC59-FDC8E4A47435}"/>
                  </c:ext>
                </c:extLst>
              </c15:ser>
            </c15:filteredBarSeries>
          </c:ext>
        </c:extLst>
      </c:barChart>
      <c:catAx>
        <c:axId val="951605167"/>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sz="1330" b="0" i="0" u="none" strike="noStrike" baseline="0" dirty="0">
                    <a:effectLst/>
                  </a:rPr>
                  <a:t>Région de Santé Ontario</a:t>
                </a:r>
                <a:endParaRPr lang="fr-ca" b="0" i="0" u="none" baseline="0" dirty="0">
                  <a:solidFill>
                    <a:schemeClr val="tx1"/>
                  </a:solidFill>
                </a:endParaRPr>
              </a:p>
            </c:rich>
          </c:tx>
          <c:layout>
            <c:manualLayout>
              <c:xMode val="edge"/>
              <c:yMode val="edge"/>
              <c:x val="0.42222488686376131"/>
              <c:y val="0.9152440339482335"/>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804445487"/>
        <c:crosses val="autoZero"/>
        <c:auto val="1"/>
        <c:lblAlgn val="ctr"/>
        <c:lblOffset val="100"/>
        <c:noMultiLvlLbl val="0"/>
      </c:catAx>
      <c:valAx>
        <c:axId val="8044454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9516051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00" b="1" i="0" u="none" strike="noStrike" kern="1200" spc="0" baseline="0">
                <a:solidFill>
                  <a:schemeClr val="tx1"/>
                </a:solidFill>
                <a:latin typeface="+mn-lt"/>
                <a:ea typeface="+mn-ea"/>
                <a:cs typeface="+mn-cs"/>
              </a:defRPr>
            </a:pPr>
            <a:r>
              <a:rPr lang="fr-ca" sz="1800" b="1" i="0" u="none" baseline="0" dirty="0"/>
              <a:t>Taux d’hystérectomie chez les personnes atteintes de SMA par région de </a:t>
            </a:r>
            <a:br>
              <a:rPr lang="fr-ca" sz="1800" b="1" i="0" u="none" baseline="0" dirty="0"/>
            </a:br>
            <a:r>
              <a:rPr lang="fr-ca" sz="1800" b="1" i="0" u="none" baseline="0" dirty="0"/>
              <a:t>Santé Ontario, EF 2022/23</a:t>
            </a:r>
          </a:p>
        </c:rich>
      </c:tx>
      <c:overlay val="0"/>
      <c:spPr>
        <a:noFill/>
        <a:ln>
          <a:noFill/>
        </a:ln>
        <a:effectLst/>
      </c:spPr>
      <c:txPr>
        <a:bodyPr rot="0" spcFirstLastPara="1" vertOverflow="ellipsis" vert="horz" wrap="square" anchor="ctr" anchorCtr="1"/>
        <a:lstStyle/>
        <a:p>
          <a:pPr rtl="0">
            <a:defRPr sz="18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1"/>
          <c:order val="1"/>
          <c:tx>
            <c:strRef>
              <c:f>Sheet1!$E$1</c:f>
              <c:strCache>
                <c:ptCount val="1"/>
                <c:pt idx="0">
                  <c:v>Hystérectomie (%)</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BBAE-4D48-8F04-F926B010164D}"/>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3-936A-47CE-9A2D-D5984E14DE11}"/>
              </c:ext>
            </c:extLst>
          </c:dPt>
          <c:dLbls>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Sheet1!$C$2:$C$8</c:f>
              <c:strCache>
                <c:ptCount val="7"/>
                <c:pt idx="0">
                  <c:v>Ontario</c:v>
                </c:pt>
                <c:pt idx="1">
                  <c:v>Toronto</c:v>
                </c:pt>
                <c:pt idx="2">
                  <c:v>Nord‑Est</c:v>
                </c:pt>
                <c:pt idx="3">
                  <c:v>Nord‑Ouest</c:v>
                </c:pt>
                <c:pt idx="4">
                  <c:v>Centre</c:v>
                </c:pt>
                <c:pt idx="5">
                  <c:v>Est</c:v>
                </c:pt>
                <c:pt idx="6">
                  <c:v>Ouest</c:v>
                </c:pt>
              </c:strCache>
            </c:strRef>
          </c:cat>
          <c:val>
            <c:numRef>
              <c:f>Sheet1!$E$2:$E$8</c:f>
              <c:numCache>
                <c:formatCode>0.00%</c:formatCode>
                <c:ptCount val="7"/>
                <c:pt idx="0">
                  <c:v>2.4E-2</c:v>
                </c:pt>
                <c:pt idx="1">
                  <c:v>1.6299999999999999E-2</c:v>
                </c:pt>
                <c:pt idx="2">
                  <c:v>1.9099999999999999E-2</c:v>
                </c:pt>
                <c:pt idx="3">
                  <c:v>1.9599999999999999E-2</c:v>
                </c:pt>
                <c:pt idx="4">
                  <c:v>2.23E-2</c:v>
                </c:pt>
                <c:pt idx="5">
                  <c:v>2.76E-2</c:v>
                </c:pt>
                <c:pt idx="6">
                  <c:v>2.81E-2</c:v>
                </c:pt>
              </c:numCache>
            </c:numRef>
          </c:val>
          <c:extLst>
            <c:ext xmlns:c16="http://schemas.microsoft.com/office/drawing/2014/chart" uri="{C3380CC4-5D6E-409C-BE32-E72D297353CC}">
              <c16:uniqueId val="{00000001-5130-4291-8E57-2A7CD2E00D5E}"/>
            </c:ext>
          </c:extLst>
        </c:ser>
        <c:dLbls>
          <c:dLblPos val="outEnd"/>
          <c:showLegendKey val="0"/>
          <c:showVal val="1"/>
          <c:showCatName val="0"/>
          <c:showSerName val="0"/>
          <c:showPercent val="0"/>
          <c:showBubbleSize val="0"/>
        </c:dLbls>
        <c:gapWidth val="219"/>
        <c:axId val="73413296"/>
        <c:axId val="115496960"/>
        <c:extLst>
          <c:ext xmlns:c15="http://schemas.microsoft.com/office/drawing/2012/chart" uri="{02D57815-91ED-43cb-92C2-25804820EDAC}">
            <c15:filteredBarSeries>
              <c15:ser>
                <c:idx val="0"/>
                <c:order val="0"/>
                <c:tx>
                  <c:strRef>
                    <c:extLst>
                      <c:ext uri="{02D57815-91ED-43cb-92C2-25804820EDAC}">
                        <c15:formulaRef>
                          <c15:sqref>Sheet1!$D$1</c15:sqref>
                        </c15:formulaRef>
                      </c:ext>
                    </c:extLst>
                    <c:strCache>
                      <c:ptCount val="1"/>
                      <c:pt idx="0">
                        <c:v>Hystérectomie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Sheet1!$C$2:$C$8</c15:sqref>
                        </c15:formulaRef>
                      </c:ext>
                    </c:extLst>
                    <c:strCache>
                      <c:ptCount val="7"/>
                      <c:pt idx="0">
                        <c:v>Ontario</c:v>
                      </c:pt>
                      <c:pt idx="1">
                        <c:v>Toronto</c:v>
                      </c:pt>
                      <c:pt idx="2">
                        <c:v>Nord‑Est</c:v>
                      </c:pt>
                      <c:pt idx="3">
                        <c:v>Nord‑Ouest</c:v>
                      </c:pt>
                      <c:pt idx="4">
                        <c:v>Centre</c:v>
                      </c:pt>
                      <c:pt idx="5">
                        <c:v>Est</c:v>
                      </c:pt>
                      <c:pt idx="6">
                        <c:v>Ouest</c:v>
                      </c:pt>
                    </c:strCache>
                  </c:strRef>
                </c:cat>
                <c:val>
                  <c:numRef>
                    <c:extLst>
                      <c:ext uri="{02D57815-91ED-43cb-92C2-25804820EDAC}">
                        <c15:formulaRef>
                          <c15:sqref>Sheet1!$D$2:$D$8</c15:sqref>
                        </c15:formulaRef>
                      </c:ext>
                    </c:extLst>
                    <c:numCache>
                      <c:formatCode>General</c:formatCode>
                      <c:ptCount val="7"/>
                      <c:pt idx="0" formatCode="#,##0">
                        <c:v>2547</c:v>
                      </c:pt>
                      <c:pt idx="1">
                        <c:v>272</c:v>
                      </c:pt>
                      <c:pt idx="2">
                        <c:v>109</c:v>
                      </c:pt>
                      <c:pt idx="3">
                        <c:v>44</c:v>
                      </c:pt>
                      <c:pt idx="4">
                        <c:v>568</c:v>
                      </c:pt>
                      <c:pt idx="5">
                        <c:v>645</c:v>
                      </c:pt>
                      <c:pt idx="6">
                        <c:v>903</c:v>
                      </c:pt>
                    </c:numCache>
                  </c:numRef>
                </c:val>
                <c:extLst>
                  <c:ext xmlns:c16="http://schemas.microsoft.com/office/drawing/2014/chart" uri="{C3380CC4-5D6E-409C-BE32-E72D297353CC}">
                    <c16:uniqueId val="{00000000-5130-4291-8E57-2A7CD2E00D5E}"/>
                  </c:ext>
                </c:extLst>
              </c15:ser>
            </c15:filteredBarSeries>
          </c:ext>
        </c:extLst>
      </c:barChart>
      <c:catAx>
        <c:axId val="73413296"/>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sz="1330" b="0" i="0" u="none" strike="noStrike" baseline="0" dirty="0">
                    <a:effectLst/>
                  </a:rPr>
                  <a:t>Région de Santé Ontario</a:t>
                </a:r>
                <a:endParaRPr lang="fr-ca" b="0" i="0" u="none" baseline="0" dirty="0">
                  <a:solidFill>
                    <a:schemeClr val="tx1"/>
                  </a:solidFill>
                </a:endParaRPr>
              </a:p>
            </c:rich>
          </c:tx>
          <c:layout>
            <c:manualLayout>
              <c:xMode val="edge"/>
              <c:yMode val="edge"/>
              <c:x val="0.45414180496891432"/>
              <c:y val="0.93449407001515616"/>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15496960"/>
        <c:crosses val="autoZero"/>
        <c:auto val="1"/>
        <c:lblAlgn val="ctr"/>
        <c:lblOffset val="100"/>
        <c:noMultiLvlLbl val="0"/>
      </c:catAx>
      <c:valAx>
        <c:axId val="11549696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341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00" b="1" i="0" u="none" strike="noStrike" kern="1200" spc="0" baseline="0">
                <a:solidFill>
                  <a:schemeClr val="tx1"/>
                </a:solidFill>
                <a:latin typeface="+mn-lt"/>
                <a:ea typeface="+mn-ea"/>
                <a:cs typeface="+mn-cs"/>
              </a:defRPr>
            </a:pPr>
            <a:r>
              <a:rPr lang="fr-ca" sz="1800" b="1" i="0" u="none" strike="noStrike" kern="1200" spc="0" baseline="0" dirty="0">
                <a:solidFill>
                  <a:schemeClr val="tx2"/>
                </a:solidFill>
              </a:rPr>
              <a:t>Chirurgies pour hystérectomies pour les personnes ayant des SMA en Ontario, </a:t>
            </a:r>
            <a:br>
              <a:rPr lang="fr-ca" sz="1800" b="1" i="0" u="none" strike="noStrike" kern="1200" spc="0" baseline="0" dirty="0">
                <a:solidFill>
                  <a:schemeClr val="tx2"/>
                </a:solidFill>
              </a:rPr>
            </a:br>
            <a:r>
              <a:rPr lang="fr-ca" sz="1800" b="1" i="0" u="none" strike="noStrike" kern="1200" spc="0" baseline="0" dirty="0">
                <a:solidFill>
                  <a:schemeClr val="tx2"/>
                </a:solidFill>
              </a:rPr>
              <a:t>de l’EF 2015/16 à l’EF 2022/23</a:t>
            </a:r>
            <a:endParaRPr lang="fr-ca" sz="1800" b="1" dirty="0">
              <a:solidFill>
                <a:schemeClr val="tx2"/>
              </a:solidFill>
            </a:endParaRPr>
          </a:p>
        </c:rich>
      </c:tx>
      <c:layout>
        <c:manualLayout>
          <c:xMode val="edge"/>
          <c:yMode val="edge"/>
          <c:x val="0.20329066765302622"/>
          <c:y val="0"/>
        </c:manualLayout>
      </c:layout>
      <c:overlay val="0"/>
      <c:spPr>
        <a:noFill/>
        <a:ln>
          <a:noFill/>
        </a:ln>
        <a:effectLst/>
      </c:spPr>
      <c:txPr>
        <a:bodyPr rot="0" spcFirstLastPara="1" vertOverflow="ellipsis" vert="horz" wrap="square" anchor="ctr" anchorCtr="1"/>
        <a:lstStyle/>
        <a:p>
          <a:pPr rtl="0">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9988927968605004E-2"/>
          <c:y val="0.17338250096412386"/>
          <c:w val="0.93617443747134954"/>
          <c:h val="0.58648540064045751"/>
        </c:manualLayout>
      </c:layout>
      <c:barChart>
        <c:barDir val="col"/>
        <c:grouping val="stacked"/>
        <c:varyColors val="0"/>
        <c:ser>
          <c:idx val="1"/>
          <c:order val="1"/>
          <c:tx>
            <c:strRef>
              <c:f>Sheet1!$C$1</c:f>
              <c:strCache>
                <c:ptCount val="1"/>
                <c:pt idx="0">
                  <c:v>Chirurgicale ouverte</c:v>
                </c:pt>
              </c:strCache>
            </c:strRef>
          </c:tx>
          <c:spPr>
            <a:solidFill>
              <a:srgbClr val="FCAF22"/>
            </a:solidFill>
            <a:ln>
              <a:noFill/>
            </a:ln>
            <a:effectLst/>
          </c:spPr>
          <c:invertIfNegative val="0"/>
          <c:dPt>
            <c:idx val="0"/>
            <c:invertIfNegative val="0"/>
            <c:bubble3D val="0"/>
            <c:spPr>
              <a:solidFill>
                <a:srgbClr val="FCAF22"/>
              </a:solidFill>
              <a:ln>
                <a:noFill/>
              </a:ln>
              <a:effectLst/>
            </c:spPr>
            <c:extLst>
              <c:ext xmlns:c16="http://schemas.microsoft.com/office/drawing/2014/chart" uri="{C3380CC4-5D6E-409C-BE32-E72D297353CC}">
                <c16:uniqueId val="{00000000-9565-49BE-A5F1-2FDF6C7B5922}"/>
              </c:ext>
            </c:extLst>
          </c:dPt>
          <c:dLbls>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Sheet1!$C$2:$C$9</c:f>
              <c:numCache>
                <c:formatCode>0%</c:formatCode>
                <c:ptCount val="8"/>
                <c:pt idx="0">
                  <c:v>0.44311536416799574</c:v>
                </c:pt>
                <c:pt idx="1">
                  <c:v>0.42582264361405464</c:v>
                </c:pt>
                <c:pt idx="2">
                  <c:v>0.40742996345919608</c:v>
                </c:pt>
                <c:pt idx="3">
                  <c:v>0.39023641387780167</c:v>
                </c:pt>
                <c:pt idx="4">
                  <c:v>0.34242209631728043</c:v>
                </c:pt>
                <c:pt idx="5">
                  <c:v>0.36184505150022389</c:v>
                </c:pt>
                <c:pt idx="6">
                  <c:v>0.33766233766233766</c:v>
                </c:pt>
                <c:pt idx="7">
                  <c:v>0.33411857086768748</c:v>
                </c:pt>
              </c:numCache>
            </c:numRef>
          </c:val>
          <c:extLst xmlns:c15="http://schemas.microsoft.com/office/drawing/2012/chart">
            <c:ext xmlns:c16="http://schemas.microsoft.com/office/drawing/2014/chart" uri="{C3380CC4-5D6E-409C-BE32-E72D297353CC}">
              <c16:uniqueId val="{00000001-3F83-4F1C-BD2D-79E4B4F75198}"/>
            </c:ext>
          </c:extLst>
        </c:ser>
        <c:ser>
          <c:idx val="5"/>
          <c:order val="5"/>
          <c:tx>
            <c:strRef>
              <c:f>Sheet1!$G$1</c:f>
              <c:strCache>
                <c:ptCount val="1"/>
                <c:pt idx="0">
                  <c:v>Laparoscopique ou vaginale</c:v>
                </c:pt>
              </c:strCache>
            </c:strRef>
          </c:tx>
          <c:spPr>
            <a:solidFill>
              <a:srgbClr val="00B2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Sheet1!$G$2:$G$9</c:f>
              <c:numCache>
                <c:formatCode>0%</c:formatCode>
                <c:ptCount val="8"/>
                <c:pt idx="0">
                  <c:v>0.5568846358320042</c:v>
                </c:pt>
                <c:pt idx="1">
                  <c:v>0.57417735638594536</c:v>
                </c:pt>
                <c:pt idx="2">
                  <c:v>0.59257003654080387</c:v>
                </c:pt>
                <c:pt idx="3">
                  <c:v>0.60976358612219839</c:v>
                </c:pt>
                <c:pt idx="4">
                  <c:v>0.65757790368271951</c:v>
                </c:pt>
                <c:pt idx="5">
                  <c:v>0.63815494849977605</c:v>
                </c:pt>
                <c:pt idx="6">
                  <c:v>0.66233766233766234</c:v>
                </c:pt>
                <c:pt idx="7">
                  <c:v>0.66588142913231252</c:v>
                </c:pt>
              </c:numCache>
            </c:numRef>
          </c:val>
          <c:extLst>
            <c:ext xmlns:c16="http://schemas.microsoft.com/office/drawing/2014/chart" uri="{C3380CC4-5D6E-409C-BE32-E72D297353CC}">
              <c16:uniqueId val="{00000002-A1F5-4C53-9EBC-4B5BE73F7587}"/>
            </c:ext>
          </c:extLst>
        </c:ser>
        <c:dLbls>
          <c:dLblPos val="ctr"/>
          <c:showLegendKey val="0"/>
          <c:showVal val="1"/>
          <c:showCatName val="0"/>
          <c:showSerName val="0"/>
          <c:showPercent val="0"/>
          <c:showBubbleSize val="0"/>
        </c:dLbls>
        <c:gapWidth val="150"/>
        <c:overlap val="100"/>
        <c:axId val="310733504"/>
        <c:axId val="67473696"/>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Ouverte/chirurgicale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highlight>
                            <a:srgbClr val="FFFF00"/>
                          </a:highlight>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c:ext uri="{02D57815-91ED-43cb-92C2-25804820EDAC}">
                        <c15:formulaRef>
                          <c15:sqref>Sheet1!$B$2:$B$9</c15:sqref>
                        </c15:formulaRef>
                      </c:ext>
                    </c:extLst>
                    <c:numCache>
                      <c:formatCode>#,##0</c:formatCode>
                      <c:ptCount val="8"/>
                      <c:pt idx="0">
                        <c:v>1667</c:v>
                      </c:pt>
                      <c:pt idx="1">
                        <c:v>1527</c:v>
                      </c:pt>
                      <c:pt idx="2">
                        <c:v>1338</c:v>
                      </c:pt>
                      <c:pt idx="3">
                        <c:v>1271</c:v>
                      </c:pt>
                      <c:pt idx="4" formatCode="General">
                        <c:v>967</c:v>
                      </c:pt>
                      <c:pt idx="5" formatCode="General">
                        <c:v>808</c:v>
                      </c:pt>
                      <c:pt idx="6" formatCode="General">
                        <c:v>702</c:v>
                      </c:pt>
                      <c:pt idx="7" formatCode="General">
                        <c:v>851</c:v>
                      </c:pt>
                    </c:numCache>
                  </c:numRef>
                </c:val>
                <c:extLst>
                  <c:ext xmlns:c16="http://schemas.microsoft.com/office/drawing/2014/chart" uri="{C3380CC4-5D6E-409C-BE32-E72D297353CC}">
                    <c16:uniqueId val="{00000000-3F83-4F1C-BD2D-79E4B4F7519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Laparoscopique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highlight>
                            <a:srgbClr val="FFFF00"/>
                          </a:highlight>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xmlns:c15="http://schemas.microsoft.com/office/drawing/2012/chart">
                      <c:ext xmlns:c15="http://schemas.microsoft.com/office/drawing/2012/chart" uri="{02D57815-91ED-43cb-92C2-25804820EDAC}">
                        <c15:formulaRef>
                          <c15:sqref>Sheet1!$D$2:$D$9</c15:sqref>
                        </c15:formulaRef>
                      </c:ext>
                    </c:extLst>
                    <c:numCache>
                      <c:formatCode>#,##0</c:formatCode>
                      <c:ptCount val="8"/>
                      <c:pt idx="0">
                        <c:v>1590</c:v>
                      </c:pt>
                      <c:pt idx="1">
                        <c:v>1527</c:v>
                      </c:pt>
                      <c:pt idx="2">
                        <c:v>1516</c:v>
                      </c:pt>
                      <c:pt idx="3">
                        <c:v>1585</c:v>
                      </c:pt>
                      <c:pt idx="4">
                        <c:v>1564</c:v>
                      </c:pt>
                      <c:pt idx="5">
                        <c:v>1224</c:v>
                      </c:pt>
                      <c:pt idx="6">
                        <c:v>1197</c:v>
                      </c:pt>
                      <c:pt idx="7">
                        <c:v>1483</c:v>
                      </c:pt>
                    </c:numCache>
                  </c:numRef>
                </c:val>
                <c:extLst xmlns:c15="http://schemas.microsoft.com/office/drawing/2012/chart">
                  <c:ext xmlns:c16="http://schemas.microsoft.com/office/drawing/2014/chart" uri="{C3380CC4-5D6E-409C-BE32-E72D297353CC}">
                    <c16:uniqueId val="{00000002-3F83-4F1C-BD2D-79E4B4F75198}"/>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Vaginale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xmlns:c15="http://schemas.microsoft.com/office/drawing/2012/chart">
                      <c:ext xmlns:c15="http://schemas.microsoft.com/office/drawing/2012/chart" uri="{02D57815-91ED-43cb-92C2-25804820EDAC}">
                        <c15:formulaRef>
                          <c15:sqref>Sheet1!$E$2:$E$9</c15:sqref>
                        </c15:formulaRef>
                      </c:ext>
                    </c:extLst>
                    <c:numCache>
                      <c:formatCode>General</c:formatCode>
                      <c:ptCount val="8"/>
                      <c:pt idx="0">
                        <c:v>505</c:v>
                      </c:pt>
                      <c:pt idx="1">
                        <c:v>532</c:v>
                      </c:pt>
                      <c:pt idx="2">
                        <c:v>430</c:v>
                      </c:pt>
                      <c:pt idx="3">
                        <c:v>401</c:v>
                      </c:pt>
                      <c:pt idx="4">
                        <c:v>293</c:v>
                      </c:pt>
                      <c:pt idx="5">
                        <c:v>201</c:v>
                      </c:pt>
                      <c:pt idx="6">
                        <c:v>180</c:v>
                      </c:pt>
                      <c:pt idx="7">
                        <c:v>213</c:v>
                      </c:pt>
                    </c:numCache>
                  </c:numRef>
                </c:val>
                <c:extLst xmlns:c15="http://schemas.microsoft.com/office/drawing/2012/chart">
                  <c:ext xmlns:c16="http://schemas.microsoft.com/office/drawing/2014/chart" uri="{C3380CC4-5D6E-409C-BE32-E72D297353CC}">
                    <c16:uniqueId val="{00000000-7AAE-4BDA-8E48-E01844510F88}"/>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Laparoscopique ou vaginale </c:v>
                      </c:pt>
                    </c:strCache>
                  </c:strRef>
                </c:tx>
                <c:spPr>
                  <a:pattFill prst="pct80">
                    <a:fgClr>
                      <a:schemeClr val="accent6"/>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xmlns:c15="http://schemas.microsoft.com/office/drawing/2012/chart">
                      <c:ext xmlns:c15="http://schemas.microsoft.com/office/drawing/2012/chart" uri="{02D57815-91ED-43cb-92C2-25804820EDAC}">
                        <c15:formulaRef>
                          <c15:sqref>Sheet1!$F$2:$F$9</c15:sqref>
                        </c15:formulaRef>
                      </c:ext>
                    </c:extLst>
                    <c:numCache>
                      <c:formatCode>#,##0</c:formatCode>
                      <c:ptCount val="8"/>
                      <c:pt idx="0">
                        <c:v>2095</c:v>
                      </c:pt>
                      <c:pt idx="1">
                        <c:v>2059</c:v>
                      </c:pt>
                      <c:pt idx="2">
                        <c:v>1946</c:v>
                      </c:pt>
                      <c:pt idx="3">
                        <c:v>1986</c:v>
                      </c:pt>
                      <c:pt idx="4">
                        <c:v>1857</c:v>
                      </c:pt>
                      <c:pt idx="5">
                        <c:v>1425</c:v>
                      </c:pt>
                      <c:pt idx="6">
                        <c:v>1377</c:v>
                      </c:pt>
                      <c:pt idx="7">
                        <c:v>1696</c:v>
                      </c:pt>
                    </c:numCache>
                  </c:numRef>
                </c:val>
                <c:extLst xmlns:c15="http://schemas.microsoft.com/office/drawing/2012/chart">
                  <c:ext xmlns:c16="http://schemas.microsoft.com/office/drawing/2014/chart" uri="{C3380CC4-5D6E-409C-BE32-E72D297353CC}">
                    <c16:uniqueId val="{00000001-A1F5-4C53-9EBC-4B5BE73F7587}"/>
                  </c:ext>
                </c:extLst>
              </c15:ser>
            </c15:filteredBarSeries>
          </c:ext>
        </c:extLst>
      </c:barChart>
      <c:catAx>
        <c:axId val="310733504"/>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dirty="0">
                    <a:solidFill>
                      <a:schemeClr val="tx1"/>
                    </a:solidFill>
                  </a:rPr>
                  <a:t>Exercice financier</a:t>
                </a:r>
              </a:p>
            </c:rich>
          </c:tx>
          <c:layout>
            <c:manualLayout>
              <c:xMode val="edge"/>
              <c:yMode val="edge"/>
              <c:x val="0.49249848309992184"/>
              <c:y val="0.87824190001686542"/>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67473696"/>
        <c:crosses val="autoZero"/>
        <c:auto val="1"/>
        <c:lblAlgn val="ctr"/>
        <c:lblOffset val="100"/>
        <c:noMultiLvlLbl val="0"/>
      </c:catAx>
      <c:valAx>
        <c:axId val="674736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310733504"/>
        <c:crosses val="autoZero"/>
        <c:crossBetween val="between"/>
      </c:valAx>
      <c:spPr>
        <a:noFill/>
        <a:ln>
          <a:noFill/>
        </a:ln>
        <a:effectLst/>
      </c:spPr>
    </c:plotArea>
    <c:legend>
      <c:legendPos val="b"/>
      <c:layout>
        <c:manualLayout>
          <c:xMode val="edge"/>
          <c:yMode val="edge"/>
          <c:x val="0.60556258130952123"/>
          <c:y val="0.93020387862459541"/>
          <c:w val="0.38846224419135994"/>
          <c:h val="6.9796121375404585E-2"/>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62" b="1" i="0" u="none" strike="noStrike" kern="1200" spc="0" baseline="0">
                <a:solidFill>
                  <a:schemeClr val="tx1"/>
                </a:solidFill>
                <a:latin typeface="+mn-lt"/>
                <a:ea typeface="+mn-ea"/>
                <a:cs typeface="+mn-cs"/>
              </a:defRPr>
            </a:pPr>
            <a:r>
              <a:rPr lang="fr-ca" sz="1800" b="1" i="0" u="none" strike="noStrike" kern="1200" spc="0" baseline="0" dirty="0">
                <a:solidFill>
                  <a:schemeClr val="tx2"/>
                </a:solidFill>
              </a:rPr>
              <a:t>Chirurgies pour hystérectomies pour les personnes ayant des SMA en Ontario, EF 2022/23</a:t>
            </a:r>
          </a:p>
        </c:rich>
      </c:tx>
      <c:layout>
        <c:manualLayout>
          <c:xMode val="edge"/>
          <c:yMode val="edge"/>
          <c:x val="0.10817580792091711"/>
          <c:y val="3.259026669872659E-2"/>
        </c:manualLayout>
      </c:layout>
      <c:overlay val="0"/>
      <c:spPr>
        <a:noFill/>
        <a:ln>
          <a:noFill/>
        </a:ln>
        <a:effectLst/>
      </c:spPr>
      <c:txPr>
        <a:bodyPr rot="0" spcFirstLastPara="1" vertOverflow="ellipsis" vert="horz" wrap="square" anchor="ctr" anchorCtr="1"/>
        <a:lstStyle/>
        <a:p>
          <a:pPr rtl="0">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8514940787040807E-2"/>
          <c:y val="0.15585794646933218"/>
          <c:w val="0.93659387937332572"/>
          <c:h val="0.45314353651611067"/>
        </c:manualLayout>
      </c:layout>
      <c:barChart>
        <c:barDir val="col"/>
        <c:grouping val="stacked"/>
        <c:varyColors val="0"/>
        <c:ser>
          <c:idx val="3"/>
          <c:order val="3"/>
          <c:tx>
            <c:strRef>
              <c:f>Sheet1!$E$1</c:f>
              <c:strCache>
                <c:ptCount val="1"/>
                <c:pt idx="0">
                  <c:v>Chirurgicale ouverte</c:v>
                </c:pt>
              </c:strCache>
            </c:strRef>
          </c:tx>
          <c:spPr>
            <a:solidFill>
              <a:schemeClr val="accent6"/>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Ontario </c:v>
                </c:pt>
                <c:pt idx="1">
                  <c:v>Ouest </c:v>
                </c:pt>
                <c:pt idx="2">
                  <c:v>Est</c:v>
                </c:pt>
                <c:pt idx="3">
                  <c:v>Nord‑Est et Nord‑Ouest</c:v>
                </c:pt>
                <c:pt idx="4">
                  <c:v>Toronto</c:v>
                </c:pt>
                <c:pt idx="5">
                  <c:v>Centre</c:v>
                </c:pt>
              </c:strCache>
            </c:strRef>
          </c:cat>
          <c:val>
            <c:numRef>
              <c:f>Sheet1!$E$2:$E$7</c:f>
              <c:numCache>
                <c:formatCode>0%</c:formatCode>
                <c:ptCount val="6"/>
                <c:pt idx="0">
                  <c:v>0.33411857086768748</c:v>
                </c:pt>
                <c:pt idx="1">
                  <c:v>0.2828507795100223</c:v>
                </c:pt>
                <c:pt idx="2">
                  <c:v>0.28802588996763756</c:v>
                </c:pt>
                <c:pt idx="3">
                  <c:v>0.32307692307692309</c:v>
                </c:pt>
                <c:pt idx="4">
                  <c:v>0.39851485148514854</c:v>
                </c:pt>
                <c:pt idx="5">
                  <c:v>0.43058350100603621</c:v>
                </c:pt>
              </c:numCache>
            </c:numRef>
          </c:val>
          <c:extLst>
            <c:ext xmlns:c16="http://schemas.microsoft.com/office/drawing/2014/chart" uri="{C3380CC4-5D6E-409C-BE32-E72D297353CC}">
              <c16:uniqueId val="{00000000-02C5-4438-A673-E9EFAE6FCFEB}"/>
            </c:ext>
          </c:extLst>
        </c:ser>
        <c:ser>
          <c:idx val="4"/>
          <c:order val="4"/>
          <c:tx>
            <c:strRef>
              <c:f>Sheet1!$F$1</c:f>
              <c:strCache>
                <c:ptCount val="1"/>
                <c:pt idx="0">
                  <c:v>Laparoscopique ou vaginale</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Ontario </c:v>
                </c:pt>
                <c:pt idx="1">
                  <c:v>Ouest </c:v>
                </c:pt>
                <c:pt idx="2">
                  <c:v>Est</c:v>
                </c:pt>
                <c:pt idx="3">
                  <c:v>Nord‑Est et Nord‑Ouest</c:v>
                </c:pt>
                <c:pt idx="4">
                  <c:v>Toronto</c:v>
                </c:pt>
                <c:pt idx="5">
                  <c:v>Centre</c:v>
                </c:pt>
              </c:strCache>
            </c:strRef>
          </c:cat>
          <c:val>
            <c:numRef>
              <c:f>Sheet1!$F$2:$F$7</c:f>
              <c:numCache>
                <c:formatCode>0%</c:formatCode>
                <c:ptCount val="6"/>
                <c:pt idx="0">
                  <c:v>0.66588142913231252</c:v>
                </c:pt>
                <c:pt idx="1">
                  <c:v>0.71714922048997776</c:v>
                </c:pt>
                <c:pt idx="2">
                  <c:v>0.71197411003236244</c:v>
                </c:pt>
                <c:pt idx="3">
                  <c:v>0.67692307692307696</c:v>
                </c:pt>
                <c:pt idx="4">
                  <c:v>0.60148514851485146</c:v>
                </c:pt>
                <c:pt idx="5">
                  <c:v>0.56941649899396374</c:v>
                </c:pt>
              </c:numCache>
            </c:numRef>
          </c:val>
          <c:extLst>
            <c:ext xmlns:c16="http://schemas.microsoft.com/office/drawing/2014/chart" uri="{C3380CC4-5D6E-409C-BE32-E72D297353CC}">
              <c16:uniqueId val="{00000001-02C5-4438-A673-E9EFAE6FCFEB}"/>
            </c:ext>
          </c:extLst>
        </c:ser>
        <c:dLbls>
          <c:dLblPos val="ctr"/>
          <c:showLegendKey val="0"/>
          <c:showVal val="1"/>
          <c:showCatName val="0"/>
          <c:showSerName val="0"/>
          <c:showPercent val="0"/>
          <c:showBubbleSize val="0"/>
        </c:dLbls>
        <c:gapWidth val="219"/>
        <c:overlap val="100"/>
        <c:axId val="200956960"/>
        <c:axId val="130050480"/>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Ouvert</c:v>
                      </c:pt>
                    </c:strCache>
                  </c:strRef>
                </c:tx>
                <c:spPr>
                  <a:solidFill>
                    <a:srgbClr val="00B2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Sheet1!$A$2:$A$7</c15:sqref>
                        </c15:formulaRef>
                      </c:ext>
                    </c:extLst>
                    <c:strCache>
                      <c:ptCount val="6"/>
                      <c:pt idx="0">
                        <c:v>Ontario </c:v>
                      </c:pt>
                      <c:pt idx="1">
                        <c:v>Ouest </c:v>
                      </c:pt>
                      <c:pt idx="2">
                        <c:v>Est</c:v>
                      </c:pt>
                      <c:pt idx="3">
                        <c:v>Nord‑Est et Nord‑Ouest</c:v>
                      </c:pt>
                      <c:pt idx="4">
                        <c:v>Toronto</c:v>
                      </c:pt>
                      <c:pt idx="5">
                        <c:v>Centre</c:v>
                      </c:pt>
                    </c:strCache>
                  </c:strRef>
                </c:cat>
                <c:val>
                  <c:numRef>
                    <c:extLst>
                      <c:ext uri="{02D57815-91ED-43cb-92C2-25804820EDAC}">
                        <c15:formulaRef>
                          <c15:sqref>Sheet1!$B$2:$B$7</c15:sqref>
                        </c15:formulaRef>
                      </c:ext>
                    </c:extLst>
                    <c:numCache>
                      <c:formatCode>General</c:formatCode>
                      <c:ptCount val="6"/>
                      <c:pt idx="0" formatCode="#,##0">
                        <c:v>851</c:v>
                      </c:pt>
                      <c:pt idx="1">
                        <c:v>254</c:v>
                      </c:pt>
                      <c:pt idx="2">
                        <c:v>178</c:v>
                      </c:pt>
                      <c:pt idx="3">
                        <c:v>42</c:v>
                      </c:pt>
                      <c:pt idx="4">
                        <c:v>161</c:v>
                      </c:pt>
                      <c:pt idx="5">
                        <c:v>214</c:v>
                      </c:pt>
                    </c:numCache>
                  </c:numRef>
                </c:val>
                <c:extLst>
                  <c:ext xmlns:c16="http://schemas.microsoft.com/office/drawing/2014/chart" uri="{C3380CC4-5D6E-409C-BE32-E72D297353CC}">
                    <c16:uniqueId val="{00000000-ADDB-4CFC-B8FC-CC22FC58D9E9}"/>
                  </c:ext>
                </c:extLst>
              </c15:ser>
            </c15:filteredBarSeries>
            <c15:filteredBarSeries>
              <c15:ser>
                <c:idx val="1"/>
                <c:order val="1"/>
                <c:tx>
                  <c:strRef>
                    <c:extLst>
                      <c:ext xmlns:c15="http://schemas.microsoft.com/office/drawing/2012/chart" uri="{02D57815-91ED-43cb-92C2-25804820EDAC}">
                        <c15:formulaRef>
                          <c15:sqref>Sheet1!$C$1</c15:sqref>
                        </c15:formulaRef>
                      </c:ext>
                    </c:extLst>
                    <c:strCache>
                      <c:ptCount val="1"/>
                      <c:pt idx="0">
                        <c:v>Laparoscopique ou vaginale a</c:v>
                      </c:pt>
                    </c:strCache>
                  </c:strRef>
                </c:tx>
                <c:spPr>
                  <a:pattFill prst="dkDnDiag">
                    <a:fgClr>
                      <a:schemeClr val="accent4"/>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ormulaRef>
                          <c15:sqref>Sheet1!$A$2:$A$7</c15:sqref>
                        </c15:formulaRef>
                      </c:ext>
                    </c:extLst>
                    <c:strCache>
                      <c:ptCount val="6"/>
                      <c:pt idx="0">
                        <c:v>Ontario </c:v>
                      </c:pt>
                      <c:pt idx="1">
                        <c:v>Ouest </c:v>
                      </c:pt>
                      <c:pt idx="2">
                        <c:v>Est</c:v>
                      </c:pt>
                      <c:pt idx="3">
                        <c:v>Nord‑Est et Nord‑Ouest</c:v>
                      </c:pt>
                      <c:pt idx="4">
                        <c:v>Toronto</c:v>
                      </c:pt>
                      <c:pt idx="5">
                        <c:v>Centre</c:v>
                      </c:pt>
                    </c:strCache>
                  </c:strRef>
                </c:cat>
                <c:val>
                  <c:numRef>
                    <c:extLst>
                      <c:ext xmlns:c15="http://schemas.microsoft.com/office/drawing/2012/chart" uri="{02D57815-91ED-43cb-92C2-25804820EDAC}">
                        <c15:formulaRef>
                          <c15:sqref>Sheet1!$C$2:$C$7</c15:sqref>
                        </c15:formulaRef>
                      </c:ext>
                    </c:extLst>
                    <c:numCache>
                      <c:formatCode>General</c:formatCode>
                      <c:ptCount val="6"/>
                      <c:pt idx="0" formatCode="#,##0">
                        <c:v>1696</c:v>
                      </c:pt>
                      <c:pt idx="1">
                        <c:v>644</c:v>
                      </c:pt>
                      <c:pt idx="2">
                        <c:v>440</c:v>
                      </c:pt>
                      <c:pt idx="3">
                        <c:v>88</c:v>
                      </c:pt>
                      <c:pt idx="4">
                        <c:v>243</c:v>
                      </c:pt>
                      <c:pt idx="5">
                        <c:v>283</c:v>
                      </c:pt>
                    </c:numCache>
                  </c:numRef>
                </c:val>
                <c:extLst xmlns:c15="http://schemas.microsoft.com/office/drawing/2012/chart">
                  <c:ext xmlns:c16="http://schemas.microsoft.com/office/drawing/2014/chart" uri="{C3380CC4-5D6E-409C-BE32-E72D297353CC}">
                    <c16:uniqueId val="{00000001-ADDB-4CFC-B8FC-CC22FC58D9E9}"/>
                  </c:ext>
                </c:extLst>
              </c15:ser>
            </c15:filteredBarSeries>
            <c15:filteredBarSeries>
              <c15:ser>
                <c:idx val="2"/>
                <c:order val="2"/>
                <c:tx>
                  <c:strRef>
                    <c:extLst>
                      <c:ext xmlns:c15="http://schemas.microsoft.com/office/drawing/2012/chart" uri="{02D57815-91ED-43cb-92C2-25804820EDAC}">
                        <c15:formulaRef>
                          <c15:sqref>Sheet1!$D$1</c15:sqref>
                        </c15:formulaRef>
                      </c:ext>
                    </c:extLst>
                    <c:strCache>
                      <c:ptCount val="1"/>
                      <c:pt idx="0">
                        <c:v>Tous types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xmlns:c15="http://schemas.microsoft.com/office/drawing/2012/chart" uri="{02D57815-91ED-43cb-92C2-25804820EDAC}">
                        <c15:formulaRef>
                          <c15:sqref>Sheet1!$A$2:$A$7</c15:sqref>
                        </c15:formulaRef>
                      </c:ext>
                    </c:extLst>
                    <c:strCache>
                      <c:ptCount val="6"/>
                      <c:pt idx="0">
                        <c:v>Ontario </c:v>
                      </c:pt>
                      <c:pt idx="1">
                        <c:v>Ouest </c:v>
                      </c:pt>
                      <c:pt idx="2">
                        <c:v>Est</c:v>
                      </c:pt>
                      <c:pt idx="3">
                        <c:v>Nord‑Est et Nord‑Ouest</c:v>
                      </c:pt>
                      <c:pt idx="4">
                        <c:v>Toronto</c:v>
                      </c:pt>
                      <c:pt idx="5">
                        <c:v>Centre</c:v>
                      </c:pt>
                    </c:strCache>
                  </c:strRef>
                </c:cat>
                <c:val>
                  <c:numRef>
                    <c:extLst>
                      <c:ext xmlns:c15="http://schemas.microsoft.com/office/drawing/2012/chart" uri="{02D57815-91ED-43cb-92C2-25804820EDAC}">
                        <c15:formulaRef>
                          <c15:sqref>Sheet1!$D$2:$D$7</c15:sqref>
                        </c15:formulaRef>
                      </c:ext>
                    </c:extLst>
                    <c:numCache>
                      <c:formatCode>#,##0</c:formatCode>
                      <c:ptCount val="6"/>
                      <c:pt idx="0">
                        <c:v>2547</c:v>
                      </c:pt>
                      <c:pt idx="1">
                        <c:v>898</c:v>
                      </c:pt>
                      <c:pt idx="2">
                        <c:v>618</c:v>
                      </c:pt>
                      <c:pt idx="3" formatCode="General">
                        <c:v>130</c:v>
                      </c:pt>
                      <c:pt idx="4">
                        <c:v>404</c:v>
                      </c:pt>
                      <c:pt idx="5">
                        <c:v>497</c:v>
                      </c:pt>
                    </c:numCache>
                  </c:numRef>
                </c:val>
                <c:extLst xmlns:c15="http://schemas.microsoft.com/office/drawing/2012/chart">
                  <c:ext xmlns:c16="http://schemas.microsoft.com/office/drawing/2014/chart" uri="{C3380CC4-5D6E-409C-BE32-E72D297353CC}">
                    <c16:uniqueId val="{00000002-ADDB-4CFC-B8FC-CC22FC58D9E9}"/>
                  </c:ext>
                </c:extLst>
              </c15:ser>
            </c15:filteredBarSeries>
          </c:ext>
        </c:extLst>
      </c:barChart>
      <c:catAx>
        <c:axId val="200956960"/>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lumMod val="65000"/>
                        <a:lumOff val="35000"/>
                      </a:schemeClr>
                    </a:solidFill>
                    <a:latin typeface="+mn-lt"/>
                    <a:ea typeface="+mn-ea"/>
                    <a:cs typeface="+mn-cs"/>
                  </a:defRPr>
                </a:pPr>
                <a:r>
                  <a:rPr lang="fr-ca" b="0" i="0" u="none" baseline="0">
                    <a:solidFill>
                      <a:schemeClr val="tx1"/>
                    </a:solidFill>
                  </a:rPr>
                  <a:t>Région de Santé Ontario</a:t>
                </a:r>
              </a:p>
            </c:rich>
          </c:tx>
          <c:layout>
            <c:manualLayout>
              <c:xMode val="edge"/>
              <c:yMode val="edge"/>
              <c:x val="0.42267382814261617"/>
              <c:y val="0.73774227463124886"/>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30050480"/>
        <c:crosses val="autoZero"/>
        <c:auto val="1"/>
        <c:lblAlgn val="ctr"/>
        <c:lblOffset val="100"/>
        <c:noMultiLvlLbl val="0"/>
      </c:catAx>
      <c:valAx>
        <c:axId val="13005048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200956960"/>
        <c:crosses val="autoZero"/>
        <c:crossBetween val="between"/>
      </c:valAx>
      <c:spPr>
        <a:noFill/>
        <a:ln>
          <a:noFill/>
        </a:ln>
        <a:effectLst/>
      </c:spPr>
    </c:plotArea>
    <c:legend>
      <c:legendPos val="b"/>
      <c:layout>
        <c:manualLayout>
          <c:xMode val="edge"/>
          <c:yMode val="edge"/>
          <c:x val="0.69994335759576454"/>
          <c:y val="0.71337758595426226"/>
          <c:w val="0.26105257461374032"/>
          <c:h val="0.12693010722197742"/>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00" b="1" i="0" u="none" strike="noStrike" kern="1200" spc="0" baseline="0">
                <a:solidFill>
                  <a:schemeClr val="tx1"/>
                </a:solidFill>
                <a:latin typeface="+mn-lt"/>
                <a:ea typeface="+mn-ea"/>
                <a:cs typeface="+mn-cs"/>
              </a:defRPr>
            </a:pPr>
            <a:r>
              <a:rPr lang="fr-ca" sz="1800" b="1" i="0" u="none" baseline="0" dirty="0">
                <a:solidFill>
                  <a:schemeClr val="tx1"/>
                </a:solidFill>
              </a:rPr>
              <a:t>Pourcentage de personnes avec des SMA en Ontario qui ont eu des </a:t>
            </a:r>
            <a:br>
              <a:rPr lang="fr-ca" sz="1800" b="1" baseline="0" dirty="0">
                <a:solidFill>
                  <a:schemeClr val="tx1"/>
                </a:solidFill>
              </a:rPr>
            </a:br>
            <a:r>
              <a:rPr lang="fr-ca" sz="1800" b="1" i="0" u="none" baseline="0" dirty="0">
                <a:solidFill>
                  <a:schemeClr val="tx1"/>
                </a:solidFill>
              </a:rPr>
              <a:t>visites de suivi ambulatoires dans les 4 semaines, </a:t>
            </a:r>
            <a:r>
              <a:rPr lang="fr-ca" sz="1800" b="1" i="0" u="none" strike="noStrike" kern="1200" spc="0" baseline="0" dirty="0">
                <a:solidFill>
                  <a:schemeClr val="tx2"/>
                </a:solidFill>
              </a:rPr>
              <a:t>de l’EF 2015/16 à l’EF 2022/23</a:t>
            </a:r>
            <a:endParaRPr lang="fr-ca" sz="1800" b="1" dirty="0">
              <a:solidFill>
                <a:schemeClr val="tx1"/>
              </a:solidFill>
            </a:endParaRPr>
          </a:p>
        </c:rich>
      </c:tx>
      <c:layout>
        <c:manualLayout>
          <c:xMode val="edge"/>
          <c:yMode val="edge"/>
          <c:x val="0.16673797163603699"/>
          <c:y val="6.2632077555242999E-2"/>
        </c:manualLayout>
      </c:layout>
      <c:overlay val="0"/>
      <c:spPr>
        <a:noFill/>
        <a:ln>
          <a:noFill/>
        </a:ln>
        <a:effectLst/>
      </c:spPr>
      <c:txPr>
        <a:bodyPr rot="0" spcFirstLastPara="1" vertOverflow="ellipsis" vert="horz" wrap="square" anchor="ctr" anchorCtr="1"/>
        <a:lstStyle/>
        <a:p>
          <a:pPr rtl="0">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183035657128225E-2"/>
          <c:y val="0.24035647010284295"/>
          <c:w val="0.94624552418752539"/>
          <c:h val="0.61310552150735986"/>
        </c:manualLayout>
      </c:layout>
      <c:lineChart>
        <c:grouping val="standard"/>
        <c:varyColors val="0"/>
        <c:ser>
          <c:idx val="2"/>
          <c:order val="2"/>
          <c:tx>
            <c:strRef>
              <c:f>Sheet1!$D$1</c:f>
              <c:strCache>
                <c:ptCount val="1"/>
                <c:pt idx="0">
                  <c:v>Visite de suivi pour SMA (%)</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Sheet1!$D$2:$D$9</c:f>
              <c:numCache>
                <c:formatCode>0.00%</c:formatCode>
                <c:ptCount val="8"/>
                <c:pt idx="0">
                  <c:v>0.55426601551278365</c:v>
                </c:pt>
                <c:pt idx="1">
                  <c:v>0.55913404507710562</c:v>
                </c:pt>
                <c:pt idx="2">
                  <c:v>0.54945642487970059</c:v>
                </c:pt>
                <c:pt idx="3">
                  <c:v>0.55130141761561702</c:v>
                </c:pt>
                <c:pt idx="4">
                  <c:v>0.53931715441351413</c:v>
                </c:pt>
                <c:pt idx="5">
                  <c:v>0.60359324469996412</c:v>
                </c:pt>
                <c:pt idx="6">
                  <c:v>0.58732489141738542</c:v>
                </c:pt>
                <c:pt idx="7">
                  <c:v>0.56464971816404008</c:v>
                </c:pt>
              </c:numCache>
            </c:numRef>
          </c:val>
          <c:smooth val="0"/>
          <c:extLst>
            <c:ext xmlns:c16="http://schemas.microsoft.com/office/drawing/2014/chart" uri="{C3380CC4-5D6E-409C-BE32-E72D297353CC}">
              <c16:uniqueId val="{00000002-8CB9-46E7-831C-05ABD7F373CE}"/>
            </c:ext>
          </c:extLst>
        </c:ser>
        <c:dLbls>
          <c:dLblPos val="t"/>
          <c:showLegendKey val="0"/>
          <c:showVal val="1"/>
          <c:showCatName val="0"/>
          <c:showSerName val="0"/>
          <c:showPercent val="0"/>
          <c:showBubbleSize val="0"/>
        </c:dLbls>
        <c:marker val="1"/>
        <c:smooth val="0"/>
        <c:axId val="1338539888"/>
        <c:axId val="1336746896"/>
        <c:extLst>
          <c:ext xmlns:c15="http://schemas.microsoft.com/office/drawing/2012/chart" uri="{02D57815-91ED-43cb-92C2-25804820EDAC}">
            <c15:filteredLineSeries>
              <c15:ser>
                <c:idx val="0"/>
                <c:order val="0"/>
                <c:tx>
                  <c:strRef>
                    <c:extLst>
                      <c:ext uri="{02D57815-91ED-43cb-92C2-25804820EDAC}">
                        <c15:formulaRef>
                          <c15:sqref>Sheet1!$B$1</c15:sqref>
                        </c15:formulaRef>
                      </c:ext>
                    </c:extLst>
                    <c:strCache>
                      <c:ptCount val="1"/>
                      <c:pt idx="0">
                        <c:v>Admissions à l’hôpital et visites à l’urgence pour SMA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c:ext uri="{02D57815-91ED-43cb-92C2-25804820EDAC}">
                        <c15:formulaRef>
                          <c15:sqref>Sheet1!$B$2:$B$9</c15:sqref>
                        </c15:formulaRef>
                      </c:ext>
                    </c:extLst>
                    <c:numCache>
                      <c:formatCode>#,##0</c:formatCode>
                      <c:ptCount val="8"/>
                      <c:pt idx="0">
                        <c:v>17405</c:v>
                      </c:pt>
                      <c:pt idx="1">
                        <c:v>16860</c:v>
                      </c:pt>
                      <c:pt idx="2">
                        <c:v>16833</c:v>
                      </c:pt>
                      <c:pt idx="3">
                        <c:v>17212</c:v>
                      </c:pt>
                      <c:pt idx="4">
                        <c:v>16812</c:v>
                      </c:pt>
                      <c:pt idx="5">
                        <c:v>13915</c:v>
                      </c:pt>
                      <c:pt idx="6">
                        <c:v>16347</c:v>
                      </c:pt>
                      <c:pt idx="7">
                        <c:v>17386</c:v>
                      </c:pt>
                    </c:numCache>
                  </c:numRef>
                </c:val>
                <c:smooth val="0"/>
                <c:extLst>
                  <c:ext xmlns:c16="http://schemas.microsoft.com/office/drawing/2014/chart" uri="{C3380CC4-5D6E-409C-BE32-E72D297353CC}">
                    <c16:uniqueId val="{00000000-8CB9-46E7-831C-05ABD7F373CE}"/>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Visite de suivi pour SMA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Sheet1!$A$2:$A$9</c15:sqref>
                        </c15:formulaRef>
                      </c:ext>
                    </c:extLst>
                    <c:strCache>
                      <c:ptCount val="8"/>
                      <c:pt idx="0">
                        <c:v>2015/16</c:v>
                      </c:pt>
                      <c:pt idx="1">
                        <c:v>2016/17</c:v>
                      </c:pt>
                      <c:pt idx="2">
                        <c:v>2017/18</c:v>
                      </c:pt>
                      <c:pt idx="3">
                        <c:v>2018/19</c:v>
                      </c:pt>
                      <c:pt idx="4">
                        <c:v>2019/20</c:v>
                      </c:pt>
                      <c:pt idx="5">
                        <c:v>2020/21</c:v>
                      </c:pt>
                      <c:pt idx="6">
                        <c:v>2021/22</c:v>
                      </c:pt>
                      <c:pt idx="7">
                        <c:v>2022/23</c:v>
                      </c:pt>
                    </c:strCache>
                  </c:strRef>
                </c:cat>
                <c:val>
                  <c:numRef>
                    <c:extLst xmlns:c15="http://schemas.microsoft.com/office/drawing/2012/chart">
                      <c:ext xmlns:c15="http://schemas.microsoft.com/office/drawing/2012/chart" uri="{02D57815-91ED-43cb-92C2-25804820EDAC}">
                        <c15:formulaRef>
                          <c15:sqref>Sheet1!$C$2:$C$9</c15:sqref>
                        </c15:formulaRef>
                      </c:ext>
                    </c:extLst>
                    <c:numCache>
                      <c:formatCode>#,##0</c:formatCode>
                      <c:ptCount val="8"/>
                      <c:pt idx="0">
                        <c:v>9647</c:v>
                      </c:pt>
                      <c:pt idx="1">
                        <c:v>9427</c:v>
                      </c:pt>
                      <c:pt idx="2">
                        <c:v>9249</c:v>
                      </c:pt>
                      <c:pt idx="3">
                        <c:v>9489</c:v>
                      </c:pt>
                      <c:pt idx="4">
                        <c:v>9067</c:v>
                      </c:pt>
                      <c:pt idx="5">
                        <c:v>8399</c:v>
                      </c:pt>
                      <c:pt idx="6">
                        <c:v>9601</c:v>
                      </c:pt>
                      <c:pt idx="7">
                        <c:v>9817</c:v>
                      </c:pt>
                    </c:numCache>
                  </c:numRef>
                </c:val>
                <c:smooth val="0"/>
                <c:extLst xmlns:c15="http://schemas.microsoft.com/office/drawing/2012/chart">
                  <c:ext xmlns:c16="http://schemas.microsoft.com/office/drawing/2014/chart" uri="{C3380CC4-5D6E-409C-BE32-E72D297353CC}">
                    <c16:uniqueId val="{00000001-8CB9-46E7-831C-05ABD7F373CE}"/>
                  </c:ext>
                </c:extLst>
              </c15:ser>
            </c15:filteredLineSeries>
          </c:ext>
        </c:extLst>
      </c:lineChart>
      <c:catAx>
        <c:axId val="1338539888"/>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a:solidFill>
                      <a:schemeClr val="tx1"/>
                    </a:solidFill>
                  </a:rPr>
                  <a:t>Exercice financier</a:t>
                </a:r>
              </a:p>
            </c:rich>
          </c:tx>
          <c:layout>
            <c:manualLayout>
              <c:xMode val="edge"/>
              <c:yMode val="edge"/>
              <c:x val="0.46966464920090129"/>
              <c:y val="0.92901085680410089"/>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336746896"/>
        <c:crosses val="autoZero"/>
        <c:auto val="1"/>
        <c:lblAlgn val="ctr"/>
        <c:lblOffset val="100"/>
        <c:noMultiLvlLbl val="0"/>
      </c:catAx>
      <c:valAx>
        <c:axId val="1336746896"/>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338539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r>
              <a:rPr lang="fr-ca" sz="2000" b="1" i="0" u="none" strike="noStrike" kern="1200" spc="0" baseline="0" dirty="0">
                <a:solidFill>
                  <a:schemeClr val="tx1"/>
                </a:solidFill>
              </a:rPr>
              <a:t>Suivi ambulatoire dans les 4 semaines suivant une visite à l’hôpital pour SMA </a:t>
            </a:r>
            <a:br>
              <a:rPr lang="fr-ca" sz="2000" b="1" dirty="0">
                <a:solidFill>
                  <a:schemeClr val="tx1"/>
                </a:solidFill>
              </a:rPr>
            </a:br>
            <a:r>
              <a:rPr lang="fr-ca" sz="2000" b="1" i="0" u="none" baseline="0" dirty="0">
                <a:solidFill>
                  <a:schemeClr val="tx1"/>
                </a:solidFill>
              </a:rPr>
              <a:t>par région de Santé Ontario, EF 2022/23</a:t>
            </a:r>
          </a:p>
        </c:rich>
      </c:tx>
      <c:overlay val="0"/>
      <c:spPr>
        <a:noFill/>
        <a:ln>
          <a:noFill/>
        </a:ln>
        <a:effectLst/>
      </c:spPr>
      <c:txPr>
        <a:bodyPr rot="0" spcFirstLastPara="1" vertOverflow="ellipsis" vert="horz" wrap="square" anchor="ctr" anchorCtr="1"/>
        <a:lstStyle/>
        <a:p>
          <a:pPr rtl="0">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1743186484816688E-2"/>
          <c:y val="0.23707114921940414"/>
          <c:w val="0.94626430913087989"/>
          <c:h val="0.58813976534429946"/>
        </c:manualLayout>
      </c:layout>
      <c:barChart>
        <c:barDir val="col"/>
        <c:grouping val="clustered"/>
        <c:varyColors val="0"/>
        <c:ser>
          <c:idx val="1"/>
          <c:order val="1"/>
          <c:tx>
            <c:strRef>
              <c:f>Sheet1!$E$1</c:f>
              <c:strCache>
                <c:ptCount val="1"/>
                <c:pt idx="0">
                  <c:v>Visite de suivi pour SMA (pourcentage)</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BBAE-4D48-8F04-F926B010164D}"/>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C57F-4328-9918-F8AFA200E3D6}"/>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Sheet1!$C$2:$C$8</c:f>
              <c:strCache>
                <c:ptCount val="7"/>
                <c:pt idx="0">
                  <c:v>Ontario</c:v>
                </c:pt>
                <c:pt idx="1">
                  <c:v>Nord‑Est</c:v>
                </c:pt>
                <c:pt idx="2">
                  <c:v>Nord‑Ouest</c:v>
                </c:pt>
                <c:pt idx="3">
                  <c:v>Est</c:v>
                </c:pt>
                <c:pt idx="4">
                  <c:v>Ouest</c:v>
                </c:pt>
                <c:pt idx="5">
                  <c:v>Toronto</c:v>
                </c:pt>
                <c:pt idx="6">
                  <c:v>Centre</c:v>
                </c:pt>
              </c:strCache>
            </c:strRef>
          </c:cat>
          <c:val>
            <c:numRef>
              <c:f>Sheet1!$E$2:$E$8</c:f>
              <c:numCache>
                <c:formatCode>0.00%</c:formatCode>
                <c:ptCount val="7"/>
                <c:pt idx="0">
                  <c:v>0.56459999999999999</c:v>
                </c:pt>
                <c:pt idx="1">
                  <c:v>0.32669999999999999</c:v>
                </c:pt>
                <c:pt idx="2">
                  <c:v>0.38329999999999997</c:v>
                </c:pt>
                <c:pt idx="3">
                  <c:v>0.50900000000000001</c:v>
                </c:pt>
                <c:pt idx="4">
                  <c:v>0.52559999999999996</c:v>
                </c:pt>
                <c:pt idx="5">
                  <c:v>0.61960000000000004</c:v>
                </c:pt>
                <c:pt idx="6">
                  <c:v>0.68540000000000001</c:v>
                </c:pt>
              </c:numCache>
            </c:numRef>
          </c:val>
          <c:extLst>
            <c:ext xmlns:c16="http://schemas.microsoft.com/office/drawing/2014/chart" uri="{C3380CC4-5D6E-409C-BE32-E72D297353CC}">
              <c16:uniqueId val="{00000001-5130-4291-8E57-2A7CD2E00D5E}"/>
            </c:ext>
          </c:extLst>
        </c:ser>
        <c:dLbls>
          <c:dLblPos val="outEnd"/>
          <c:showLegendKey val="0"/>
          <c:showVal val="1"/>
          <c:showCatName val="0"/>
          <c:showSerName val="0"/>
          <c:showPercent val="0"/>
          <c:showBubbleSize val="0"/>
        </c:dLbls>
        <c:gapWidth val="219"/>
        <c:axId val="73413296"/>
        <c:axId val="115496960"/>
        <c:extLst>
          <c:ext xmlns:c15="http://schemas.microsoft.com/office/drawing/2012/chart" uri="{02D57815-91ED-43cb-92C2-25804820EDAC}">
            <c15:filteredBarSeries>
              <c15:ser>
                <c:idx val="0"/>
                <c:order val="0"/>
                <c:tx>
                  <c:strRef>
                    <c:extLst>
                      <c:ext uri="{02D57815-91ED-43cb-92C2-25804820EDAC}">
                        <c15:formulaRef>
                          <c15:sqref>Sheet1!$D$1</c15:sqref>
                        </c15:formulaRef>
                      </c:ext>
                    </c:extLst>
                    <c:strCache>
                      <c:ptCount val="1"/>
                      <c:pt idx="0">
                        <c:v>Visite de suivi pour SMA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rtl="0">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Sheet1!$C$2:$C$8</c15:sqref>
                        </c15:formulaRef>
                      </c:ext>
                    </c:extLst>
                    <c:strCache>
                      <c:ptCount val="7"/>
                      <c:pt idx="0">
                        <c:v>Ontario</c:v>
                      </c:pt>
                      <c:pt idx="1">
                        <c:v>Nord‑Est</c:v>
                      </c:pt>
                      <c:pt idx="2">
                        <c:v>Nord‑Ouest</c:v>
                      </c:pt>
                      <c:pt idx="3">
                        <c:v>Est</c:v>
                      </c:pt>
                      <c:pt idx="4">
                        <c:v>Ouest</c:v>
                      </c:pt>
                      <c:pt idx="5">
                        <c:v>Toronto</c:v>
                      </c:pt>
                      <c:pt idx="6">
                        <c:v>Centre</c:v>
                      </c:pt>
                    </c:strCache>
                  </c:strRef>
                </c:cat>
                <c:val>
                  <c:numRef>
                    <c:extLst>
                      <c:ext uri="{02D57815-91ED-43cb-92C2-25804820EDAC}">
                        <c15:formulaRef>
                          <c15:sqref>Sheet1!$D$2:$D$8</c15:sqref>
                        </c15:formulaRef>
                      </c:ext>
                    </c:extLst>
                    <c:numCache>
                      <c:formatCode>#,##0</c:formatCode>
                      <c:ptCount val="7"/>
                      <c:pt idx="0">
                        <c:v>9817</c:v>
                      </c:pt>
                      <c:pt idx="1">
                        <c:v>294</c:v>
                      </c:pt>
                      <c:pt idx="2">
                        <c:v>138</c:v>
                      </c:pt>
                      <c:pt idx="3">
                        <c:v>1866</c:v>
                      </c:pt>
                      <c:pt idx="4">
                        <c:v>2583</c:v>
                      </c:pt>
                      <c:pt idx="5">
                        <c:v>1935</c:v>
                      </c:pt>
                      <c:pt idx="6">
                        <c:v>2944</c:v>
                      </c:pt>
                    </c:numCache>
                  </c:numRef>
                </c:val>
                <c:extLst>
                  <c:ext xmlns:c16="http://schemas.microsoft.com/office/drawing/2014/chart" uri="{C3380CC4-5D6E-409C-BE32-E72D297353CC}">
                    <c16:uniqueId val="{00000000-5130-4291-8E57-2A7CD2E00D5E}"/>
                  </c:ext>
                </c:extLst>
              </c15:ser>
            </c15:filteredBarSeries>
          </c:ext>
        </c:extLst>
      </c:barChart>
      <c:catAx>
        <c:axId val="73413296"/>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a:solidFill>
                      <a:schemeClr val="tx1"/>
                    </a:solidFill>
                  </a:rPr>
                  <a:t>Région de Santé Ontario</a:t>
                </a:r>
              </a:p>
            </c:rich>
          </c:tx>
          <c:layout>
            <c:manualLayout>
              <c:xMode val="edge"/>
              <c:yMode val="edge"/>
              <c:x val="0.47158544770971922"/>
              <c:y val="0.90420822248836785"/>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15496960"/>
        <c:crosses val="autoZero"/>
        <c:auto val="1"/>
        <c:lblAlgn val="ctr"/>
        <c:lblOffset val="100"/>
        <c:noMultiLvlLbl val="0"/>
      </c:catAx>
      <c:valAx>
        <c:axId val="115496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7341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600" b="1" i="0" u="none" strike="noStrike" kern="1200" spc="0" baseline="0">
                <a:solidFill>
                  <a:schemeClr val="tx1"/>
                </a:solidFill>
                <a:latin typeface="+mn-lt"/>
                <a:ea typeface="+mn-ea"/>
                <a:cs typeface="+mn-cs"/>
              </a:defRPr>
            </a:pPr>
            <a:r>
              <a:rPr lang="fr-ca" sz="1600" b="1" i="0" u="none" baseline="0" dirty="0">
                <a:solidFill>
                  <a:schemeClr val="tx1"/>
                </a:solidFill>
              </a:rPr>
              <a:t>Pourcentage de personnes avec des SMA qui ont subi une imagerie de l’utérus,</a:t>
            </a:r>
            <a:br>
              <a:rPr lang="fr-ca" sz="1600" b="1" i="0" u="none" strike="noStrike" kern="1200" spc="0" baseline="0" dirty="0">
                <a:solidFill>
                  <a:schemeClr val="tx2"/>
                </a:solidFill>
              </a:rPr>
            </a:br>
            <a:r>
              <a:rPr lang="fr-ca" sz="1600" b="1" i="0" u="none" strike="noStrike" kern="1200" spc="0" baseline="0" dirty="0">
                <a:solidFill>
                  <a:schemeClr val="tx2"/>
                </a:solidFill>
              </a:rPr>
              <a:t>de l’EF 2015/16 à l’EF 2022/23</a:t>
            </a:r>
            <a:endParaRPr lang="fr-ca" sz="1600" b="1" dirty="0">
              <a:solidFill>
                <a:schemeClr val="tx1"/>
              </a:solidFill>
            </a:endParaRPr>
          </a:p>
        </c:rich>
      </c:tx>
      <c:layout>
        <c:manualLayout>
          <c:xMode val="edge"/>
          <c:yMode val="edge"/>
          <c:x val="0.21546961923944216"/>
          <c:y val="3.2590174703865655E-3"/>
        </c:manualLayout>
      </c:layout>
      <c:overlay val="0"/>
      <c:spPr>
        <a:noFill/>
        <a:ln>
          <a:noFill/>
        </a:ln>
        <a:effectLst/>
      </c:spPr>
      <c:txPr>
        <a:bodyPr rot="0" spcFirstLastPara="1" vertOverflow="ellipsis" vert="horz" wrap="square" anchor="ctr" anchorCtr="1"/>
        <a:lstStyle/>
        <a:p>
          <a:pPr rtl="0">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5404938658886329E-2"/>
          <c:y val="0.15328801502740655"/>
          <c:w val="0.66289973599045171"/>
          <c:h val="0.6605091765720269"/>
        </c:manualLayout>
      </c:layout>
      <c:barChart>
        <c:barDir val="col"/>
        <c:grouping val="clustered"/>
        <c:varyColors val="0"/>
        <c:ser>
          <c:idx val="0"/>
          <c:order val="0"/>
          <c:tx>
            <c:strRef>
              <c:f>Sheet1!$H$1</c:f>
              <c:strCache>
                <c:ptCount val="1"/>
                <c:pt idx="0">
                  <c:v>Tous types (général)</c:v>
                </c:pt>
              </c:strCache>
            </c:strRef>
          </c:tx>
          <c:spPr>
            <a:solidFill>
              <a:schemeClr val="accent1"/>
            </a:solidFill>
            <a:ln>
              <a:noFill/>
            </a:ln>
            <a:effectLst/>
          </c:spPr>
          <c:invertIfNegative val="0"/>
          <c:dLbls>
            <c:dLbl>
              <c:idx val="0"/>
              <c:layout>
                <c:manualLayout>
                  <c:x val="-3.4364264267866644E-3"/>
                  <c:y val="-2.6072139763092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E0-498E-B3C1-D582C95A6173}"/>
                </c:ext>
              </c:extLst>
            </c:dLbl>
            <c:dLbl>
              <c:idx val="1"/>
              <c:layout>
                <c:manualLayout>
                  <c:x val="-3.4364264267866436E-3"/>
                  <c:y val="-1.30360698815462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E0-498E-B3C1-D582C95A6173}"/>
                </c:ext>
              </c:extLst>
            </c:dLbl>
            <c:dLbl>
              <c:idx val="2"/>
              <c:layout>
                <c:manualLayout>
                  <c:x val="-1.1454754755955549E-3"/>
                  <c:y val="-3.2590174703865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E0-498E-B3C1-D582C95A6173}"/>
                </c:ext>
              </c:extLst>
            </c:dLbl>
            <c:dLbl>
              <c:idx val="3"/>
              <c:layout>
                <c:manualLayout>
                  <c:x val="-3.4364264267866644E-3"/>
                  <c:y val="-2.6072139763092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5E0-498E-B3C1-D582C95A6173}"/>
                </c:ext>
              </c:extLst>
            </c:dLbl>
            <c:dLbl>
              <c:idx val="4"/>
              <c:layout>
                <c:manualLayout>
                  <c:x val="-3.4364264267866644E-3"/>
                  <c:y val="-9.77705241115969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5E0-498E-B3C1-D582C95A6173}"/>
                </c:ext>
              </c:extLst>
            </c:dLbl>
            <c:dLbl>
              <c:idx val="5"/>
              <c:layout>
                <c:manualLayout>
                  <c:x val="-6.8728528535734129E-3"/>
                  <c:y val="-2.281312229270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5E0-498E-B3C1-D582C95A6173}"/>
                </c:ext>
              </c:extLst>
            </c:dLbl>
            <c:dLbl>
              <c:idx val="6"/>
              <c:layout>
                <c:manualLayout>
                  <c:x val="-8.018328329168968E-3"/>
                  <c:y val="-3.2590174703865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5E0-498E-B3C1-D582C95A6173}"/>
                </c:ext>
              </c:extLst>
            </c:dLbl>
            <c:dLbl>
              <c:idx val="7"/>
              <c:layout>
                <c:manualLayout>
                  <c:x val="-6.8728528535733288E-3"/>
                  <c:y val="-1.95541048223194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E0-498E-B3C1-D582C95A6173}"/>
                </c:ext>
              </c:extLst>
            </c:dLbl>
            <c:numFmt formatCode="0.0%" sourceLinked="0"/>
            <c:spPr>
              <a:noFill/>
              <a:ln>
                <a:noFill/>
              </a:ln>
              <a:effectLst/>
            </c:spPr>
            <c:txPr>
              <a:bodyPr rot="0" spcFirstLastPara="1" vertOverflow="ellipsis" vert="horz" wrap="square" lIns="38100" tIns="19050" rIns="38100" bIns="19050" anchor="ctr" anchorCtr="1">
                <a:spAutoFit/>
              </a:bodyPr>
              <a:lstStyle/>
              <a:p>
                <a:pPr rtl="0">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Sheet1!$H$2:$H$9</c:f>
              <c:numCache>
                <c:formatCode>0.00%</c:formatCode>
                <c:ptCount val="8"/>
                <c:pt idx="0">
                  <c:v>0.29683831101956748</c:v>
                </c:pt>
                <c:pt idx="1">
                  <c:v>0.33721494911070193</c:v>
                </c:pt>
                <c:pt idx="2">
                  <c:v>0.34170059690872434</c:v>
                </c:pt>
                <c:pt idx="3">
                  <c:v>0.34635274251887671</c:v>
                </c:pt>
                <c:pt idx="4">
                  <c:v>0.33851784941380153</c:v>
                </c:pt>
                <c:pt idx="5">
                  <c:v>0.31034548778970145</c:v>
                </c:pt>
                <c:pt idx="6">
                  <c:v>0.34199084777045219</c:v>
                </c:pt>
                <c:pt idx="7">
                  <c:v>0.35025266070067468</c:v>
                </c:pt>
              </c:numCache>
            </c:numRef>
          </c:val>
          <c:extLst>
            <c:ext xmlns:c16="http://schemas.microsoft.com/office/drawing/2014/chart" uri="{C3380CC4-5D6E-409C-BE32-E72D297353CC}">
              <c16:uniqueId val="{00000000-0359-4775-9C05-1697C2D4FBBF}"/>
            </c:ext>
          </c:extLst>
        </c:ser>
        <c:ser>
          <c:idx val="1"/>
          <c:order val="1"/>
          <c:tx>
            <c:strRef>
              <c:f>Sheet1!$I$1</c:f>
              <c:strCache>
                <c:ptCount val="1"/>
                <c:pt idx="0">
                  <c:v>Ultrason (avec ou sans hystérographie par perfusion saline)</c:v>
                </c:pt>
              </c:strCache>
            </c:strRef>
          </c:tx>
          <c:spPr>
            <a:solidFill>
              <a:schemeClr val="accent2"/>
            </a:solidFill>
            <a:ln>
              <a:noFill/>
            </a:ln>
            <a:effectLst/>
          </c:spPr>
          <c:invertIfNegative val="0"/>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Sheet1!$I$2:$I$9</c:f>
              <c:numCache>
                <c:formatCode>0.00%</c:formatCode>
                <c:ptCount val="8"/>
                <c:pt idx="0">
                  <c:v>0.28898043254376932</c:v>
                </c:pt>
                <c:pt idx="1">
                  <c:v>0.33080067177920319</c:v>
                </c:pt>
                <c:pt idx="2">
                  <c:v>0.33529667549511799</c:v>
                </c:pt>
                <c:pt idx="3">
                  <c:v>0.33935852785693044</c:v>
                </c:pt>
                <c:pt idx="4">
                  <c:v>0.330990421347786</c:v>
                </c:pt>
                <c:pt idx="5">
                  <c:v>0.30476445754875026</c:v>
                </c:pt>
                <c:pt idx="6">
                  <c:v>0.33601621143362731</c:v>
                </c:pt>
                <c:pt idx="7">
                  <c:v>0.34296925726223076</c:v>
                </c:pt>
              </c:numCache>
            </c:numRef>
          </c:val>
          <c:extLst>
            <c:ext xmlns:c16="http://schemas.microsoft.com/office/drawing/2014/chart" uri="{C3380CC4-5D6E-409C-BE32-E72D297353CC}">
              <c16:uniqueId val="{00000001-0359-4775-9C05-1697C2D4FBBF}"/>
            </c:ext>
          </c:extLst>
        </c:ser>
        <c:ser>
          <c:idx val="2"/>
          <c:order val="2"/>
          <c:tx>
            <c:strRef>
              <c:f>Sheet1!$J$1</c:f>
              <c:strCache>
                <c:ptCount val="1"/>
                <c:pt idx="0">
                  <c:v>Hystéroscopie </c:v>
                </c:pt>
              </c:strCache>
            </c:strRef>
          </c:tx>
          <c:spPr>
            <a:solidFill>
              <a:schemeClr val="accent3"/>
            </a:solidFill>
            <a:ln>
              <a:noFill/>
            </a:ln>
            <a:effectLst/>
          </c:spPr>
          <c:invertIfNegative val="0"/>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Sheet1!$J$2:$J$9</c:f>
              <c:numCache>
                <c:formatCode>0.00%</c:formatCode>
                <c:ptCount val="8"/>
                <c:pt idx="0">
                  <c:v>1.2286302780638516E-2</c:v>
                </c:pt>
                <c:pt idx="1">
                  <c:v>1.2646445842860322E-2</c:v>
                </c:pt>
                <c:pt idx="2">
                  <c:v>1.1542870696129975E-2</c:v>
                </c:pt>
                <c:pt idx="3">
                  <c:v>1.2395782363833482E-2</c:v>
                </c:pt>
                <c:pt idx="4">
                  <c:v>1.1921564199552119E-2</c:v>
                </c:pt>
                <c:pt idx="5">
                  <c:v>8.6348015048678447E-3</c:v>
                </c:pt>
                <c:pt idx="6">
                  <c:v>8.7431382062771734E-3</c:v>
                </c:pt>
                <c:pt idx="7">
                  <c:v>1.1085076551016759E-2</c:v>
                </c:pt>
              </c:numCache>
            </c:numRef>
          </c:val>
          <c:extLst>
            <c:ext xmlns:c16="http://schemas.microsoft.com/office/drawing/2014/chart" uri="{C3380CC4-5D6E-409C-BE32-E72D297353CC}">
              <c16:uniqueId val="{00000002-0359-4775-9C05-1697C2D4FBBF}"/>
            </c:ext>
          </c:extLst>
        </c:ser>
        <c:ser>
          <c:idx val="3"/>
          <c:order val="3"/>
          <c:tx>
            <c:strRef>
              <c:f>Sheet1!$K$1</c:f>
              <c:strCache>
                <c:ptCount val="1"/>
                <c:pt idx="0">
                  <c:v>IRM pelvienne </c:v>
                </c:pt>
              </c:strCache>
            </c:strRef>
          </c:tx>
          <c:spPr>
            <a:solidFill>
              <a:schemeClr val="accent4"/>
            </a:solidFill>
            <a:ln>
              <a:noFill/>
            </a:ln>
            <a:effectLst/>
          </c:spPr>
          <c:invertIfNegative val="0"/>
          <c:cat>
            <c:strRef>
              <c:f>Sheet1!$A$2:$A$9</c:f>
              <c:strCache>
                <c:ptCount val="8"/>
                <c:pt idx="0">
                  <c:v>2015/16</c:v>
                </c:pt>
                <c:pt idx="1">
                  <c:v>2016/17</c:v>
                </c:pt>
                <c:pt idx="2">
                  <c:v>2017/18</c:v>
                </c:pt>
                <c:pt idx="3">
                  <c:v>2018/19</c:v>
                </c:pt>
                <c:pt idx="4">
                  <c:v>2019/20</c:v>
                </c:pt>
                <c:pt idx="5">
                  <c:v>2020/21</c:v>
                </c:pt>
                <c:pt idx="6">
                  <c:v>2021/22</c:v>
                </c:pt>
                <c:pt idx="7">
                  <c:v>2022/23</c:v>
                </c:pt>
              </c:strCache>
            </c:strRef>
          </c:cat>
          <c:val>
            <c:numRef>
              <c:f>Sheet1!$K$2:$K$9</c:f>
              <c:numCache>
                <c:formatCode>0.00%</c:formatCode>
                <c:ptCount val="8"/>
                <c:pt idx="0">
                  <c:v>7.3841400617919674E-3</c:v>
                </c:pt>
                <c:pt idx="1">
                  <c:v>7.132595455373222E-3</c:v>
                </c:pt>
                <c:pt idx="2">
                  <c:v>7.4020634857888288E-3</c:v>
                </c:pt>
                <c:pt idx="3">
                  <c:v>8.2606568229571433E-3</c:v>
                </c:pt>
                <c:pt idx="4">
                  <c:v>8.505993714597565E-3</c:v>
                </c:pt>
                <c:pt idx="5">
                  <c:v>7.5051933257387921E-3</c:v>
                </c:pt>
                <c:pt idx="6">
                  <c:v>9.1617432999400641E-3</c:v>
                </c:pt>
                <c:pt idx="7">
                  <c:v>9.1654198308067265E-3</c:v>
                </c:pt>
              </c:numCache>
            </c:numRef>
          </c:val>
          <c:extLst>
            <c:ext xmlns:c16="http://schemas.microsoft.com/office/drawing/2014/chart" uri="{C3380CC4-5D6E-409C-BE32-E72D297353CC}">
              <c16:uniqueId val="{00000000-FA05-4AF6-BE1E-2BAB0177313A}"/>
            </c:ext>
          </c:extLst>
        </c:ser>
        <c:dLbls>
          <c:showLegendKey val="0"/>
          <c:showVal val="0"/>
          <c:showCatName val="0"/>
          <c:showSerName val="0"/>
          <c:showPercent val="0"/>
          <c:showBubbleSize val="0"/>
        </c:dLbls>
        <c:gapWidth val="219"/>
        <c:axId val="334491312"/>
        <c:axId val="394733136"/>
      </c:barChart>
      <c:catAx>
        <c:axId val="334491312"/>
        <c:scaling>
          <c:orientation val="minMax"/>
        </c:scaling>
        <c:delete val="0"/>
        <c:axPos val="b"/>
        <c:title>
          <c:tx>
            <c:rich>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r>
                  <a:rPr lang="fr-ca" b="0" i="0" u="none" baseline="0">
                    <a:solidFill>
                      <a:schemeClr val="tx1"/>
                    </a:solidFill>
                  </a:rPr>
                  <a:t>Exercice financier</a:t>
                </a:r>
              </a:p>
            </c:rich>
          </c:tx>
          <c:layout>
            <c:manualLayout>
              <c:xMode val="edge"/>
              <c:yMode val="edge"/>
              <c:x val="0.46497050310455423"/>
              <c:y val="0.9171301143478886"/>
            </c:manualLayout>
          </c:layout>
          <c:overlay val="0"/>
          <c:spPr>
            <a:noFill/>
            <a:ln>
              <a:noFill/>
            </a:ln>
            <a:effectLst/>
          </c:spPr>
          <c:txPr>
            <a:bodyPr rot="0" spcFirstLastPara="1" vertOverflow="ellipsis" vert="horz" wrap="square" anchor="ctr" anchorCtr="1"/>
            <a:lstStyle/>
            <a:p>
              <a:pPr rtl="0">
                <a:defRPr sz="133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394733136"/>
        <c:crosses val="autoZero"/>
        <c:auto val="1"/>
        <c:lblAlgn val="ctr"/>
        <c:lblOffset val="100"/>
        <c:noMultiLvlLbl val="0"/>
      </c:catAx>
      <c:valAx>
        <c:axId val="394733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334491312"/>
        <c:crosses val="autoZero"/>
        <c:crossBetween val="between"/>
      </c:valAx>
      <c:spPr>
        <a:noFill/>
        <a:ln>
          <a:noFill/>
        </a:ln>
        <a:effectLst/>
      </c:spPr>
    </c:plotArea>
    <c:legend>
      <c:legendPos val="t"/>
      <c:layout>
        <c:manualLayout>
          <c:xMode val="edge"/>
          <c:yMode val="edge"/>
          <c:x val="0.74538867200518366"/>
          <c:y val="0.27613655026585371"/>
          <c:w val="0.23889044374908169"/>
          <c:h val="0.50654215680236503"/>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fr-FR" sz="2200" b="1" i="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dirty="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fr-FR" sz="2200" b="1" i="0" dirty="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dirty="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fr-FR" sz="2200" b="1" i="0" dirty="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dirty="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CA" sz="2200" b="1" i="0" dirty="0">
              <a:solidFill>
                <a:schemeClr val="tx1"/>
              </a:solidFill>
              <a:latin typeface="Calibri" panose="020F0502020204030204" pitchFamily="34" charset="0"/>
              <a:cs typeface="Calibri" panose="020F0502020204030204" pitchFamily="34" charset="0"/>
            </a:rPr>
            <a:t>Assurer </a:t>
          </a:r>
          <a:r>
            <a:rPr lang="fr-CA" sz="2200" b="1" i="0" noProof="0" dirty="0">
              <a:solidFill>
                <a:schemeClr val="tx1"/>
              </a:solidFill>
              <a:latin typeface="Calibri" panose="020F0502020204030204" pitchFamily="34" charset="0"/>
              <a:cs typeface="Calibri" panose="020F0502020204030204" pitchFamily="34" charset="0"/>
            </a:rPr>
            <a:t>continuellement</a:t>
          </a:r>
          <a:r>
            <a:rPr lang="en-CA" sz="2200" b="1" i="0" dirty="0">
              <a:solidFill>
                <a:schemeClr val="tx1"/>
              </a:solidFill>
              <a:latin typeface="Calibri" panose="020F0502020204030204" pitchFamily="34" charset="0"/>
              <a:cs typeface="Calibri" panose="020F0502020204030204" pitchFamily="34" charset="0"/>
            </a:rPr>
            <a:t> </a:t>
          </a:r>
          <a:r>
            <a:rPr lang="fr-FR" sz="2200" b="1" i="0" dirty="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dirty="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dirty="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b="1" i="0" kern="1200" dirty="0">
              <a:solidFill>
                <a:schemeClr val="tx1"/>
              </a:solidFill>
              <a:latin typeface="Calibri" panose="020F0502020204030204" pitchFamily="34" charset="0"/>
              <a:cs typeface="Calibri" panose="020F0502020204030204" pitchFamily="34" charset="0"/>
            </a:rPr>
            <a:t>Assurer </a:t>
          </a:r>
          <a:r>
            <a:rPr lang="fr-CA" sz="2200" b="1" i="0" kern="1200" noProof="0" dirty="0">
              <a:solidFill>
                <a:schemeClr val="tx1"/>
              </a:solidFill>
              <a:latin typeface="Calibri" panose="020F0502020204030204" pitchFamily="34" charset="0"/>
              <a:cs typeface="Calibri" panose="020F0502020204030204" pitchFamily="34" charset="0"/>
            </a:rPr>
            <a:t>continuellement</a:t>
          </a:r>
          <a:r>
            <a:rPr lang="en-CA" sz="2200" b="1" i="0" kern="1200" dirty="0">
              <a:solidFill>
                <a:schemeClr val="tx1"/>
              </a:solidFill>
              <a:latin typeface="Calibri" panose="020F0502020204030204" pitchFamily="34" charset="0"/>
              <a:cs typeface="Calibri" panose="020F0502020204030204" pitchFamily="34" charset="0"/>
            </a:rPr>
            <a:t> </a:t>
          </a:r>
          <a:r>
            <a:rPr lang="fr-FR" sz="2200" b="1" i="0" kern="1200" dirty="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kern="1200" dirty="0">
            <a:solidFill>
              <a:schemeClr val="tx1"/>
            </a:solidFill>
            <a:latin typeface="Calibri" panose="020F0502020204030204" pitchFamily="34" charset="0"/>
            <a:cs typeface="Calibri" panose="020F0502020204030204" pitchFamily="34" charset="0"/>
          </a:endParaRPr>
        </a:p>
      </dsp:txBody>
      <dsp:txXfrm>
        <a:off x="3766941" y="2401488"/>
        <a:ext cx="3423693" cy="20542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7/22/2024</a:t>
            </a:fld>
            <a:endParaRPr lang="en-US"/>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1200" noProof="0" dirty="0">
                <a:solidFill>
                  <a:srgbClr val="000000"/>
                </a:solidFill>
                <a:latin typeface="Calibri" panose="020F0502020204030204" pitchFamily="34" charset="0"/>
              </a:rPr>
              <a:t>Si vous avez des questions sur le contenu de cette présentation, veuillez nous contacter à </a:t>
            </a:r>
            <a:r>
              <a:rPr lang="fr-CA" altLang="en-US" sz="1200" u="sng" noProof="0" dirty="0">
                <a:solidFill>
                  <a:srgbClr val="000000"/>
                </a:solidFill>
                <a:latin typeface="Calibri" panose="020F0502020204030204" pitchFamily="34" charset="0"/>
                <a:hlinkClick r:id="rId3"/>
              </a:rPr>
              <a:t>QualityStandards@OntarioHealth.ca</a:t>
            </a:r>
            <a:endParaRPr lang="fr-CA" altLang="en-US" sz="1200" u="sng" noProof="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dirty="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dirty="0">
                <a:solidFill>
                  <a:srgbClr val="000000"/>
                </a:solidFill>
                <a:latin typeface="Calibri" panose="020F0502020204030204" pitchFamily="34" charset="0"/>
              </a:rPr>
              <a:t>Guide de démarrage </a:t>
            </a:r>
            <a:r>
              <a:rPr lang="fr-CA" altLang="en-US" noProof="0" dirty="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a:p>
        </p:txBody>
      </p:sp>
    </p:spTree>
    <p:extLst>
      <p:ext uri="{BB962C8B-B14F-4D97-AF65-F5344CB8AC3E}">
        <p14:creationId xmlns:p14="http://schemas.microsoft.com/office/powerpoint/2010/main" val="1016779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FR" dirty="0"/>
          </a:p>
          <a:p>
            <a:r>
              <a:rPr lang="fr-FR" dirty="0"/>
              <a:t>De plus, nous travaillons à la compilation de ressources et d’outils, tant pour les cliniciens que pour les patients et les familles.</a:t>
            </a:r>
          </a:p>
          <a:p>
            <a:endParaRPr lang="fr-FR" dirty="0"/>
          </a:p>
          <a:p>
            <a:r>
              <a:rPr lang="fr-FR" dirty="0"/>
              <a:t>L’accent est mis sur les exemples de mise en œuvre et d’adoption, et sur la façon dont les organisations appliquent les normes de qualité dans leur pratique pour donner des soins.</a:t>
            </a:r>
          </a:p>
          <a:p>
            <a:endParaRPr lang="fr-FR" dirty="0"/>
          </a:p>
          <a:p>
            <a:r>
              <a:rPr lang="fr-FR" dirty="0"/>
              <a:t>Nous aimerions beaucoup savoir si vous voulez contribuer à un message ou à un article.</a:t>
            </a:r>
            <a:endParaRPr lang="en-CA" dirty="0"/>
          </a:p>
          <a:p>
            <a:endParaRPr lang="en-CA"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a:p>
        </p:txBody>
      </p:sp>
    </p:spTree>
    <p:extLst>
      <p:ext uri="{BB962C8B-B14F-4D97-AF65-F5344CB8AC3E}">
        <p14:creationId xmlns:p14="http://schemas.microsoft.com/office/powerpoint/2010/main" val="3033253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latin typeface="+mn-lt"/>
            </a:endParaRPr>
          </a:p>
          <a:p>
            <a:endParaRPr lang="en-CA" dirty="0">
              <a:highlight>
                <a:srgbClr val="FFFF00"/>
              </a:highligh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a:p>
        </p:txBody>
      </p:sp>
    </p:spTree>
    <p:extLst>
      <p:ext uri="{BB962C8B-B14F-4D97-AF65-F5344CB8AC3E}">
        <p14:creationId xmlns:p14="http://schemas.microsoft.com/office/powerpoint/2010/main" val="2789911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0597D704-995A-451A-AAA2-B9462F0B3A37}" type="slidenum">
              <a:rPr/>
              <a:pPr algn="l" rtl="0"/>
              <a:t>16</a:t>
            </a:fld>
            <a:endParaRPr lang="fr-ca" altLang="en-US" dirty="0"/>
          </a:p>
        </p:txBody>
      </p:sp>
    </p:spTree>
    <p:extLst>
      <p:ext uri="{BB962C8B-B14F-4D97-AF65-F5344CB8AC3E}">
        <p14:creationId xmlns:p14="http://schemas.microsoft.com/office/powerpoint/2010/main" val="1605809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17</a:t>
            </a:fld>
            <a:endParaRPr lang="fr-ca" dirty="0"/>
          </a:p>
        </p:txBody>
      </p:sp>
    </p:spTree>
    <p:extLst>
      <p:ext uri="{BB962C8B-B14F-4D97-AF65-F5344CB8AC3E}">
        <p14:creationId xmlns:p14="http://schemas.microsoft.com/office/powerpoint/2010/main" val="4167304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18</a:t>
            </a:fld>
            <a:endParaRPr lang="fr-ca" dirty="0"/>
          </a:p>
        </p:txBody>
      </p:sp>
    </p:spTree>
    <p:extLst>
      <p:ext uri="{BB962C8B-B14F-4D97-AF65-F5344CB8AC3E}">
        <p14:creationId xmlns:p14="http://schemas.microsoft.com/office/powerpoint/2010/main" val="1726362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19</a:t>
            </a:fld>
            <a:endParaRPr lang="fr-ca" dirty="0"/>
          </a:p>
        </p:txBody>
      </p:sp>
    </p:spTree>
    <p:extLst>
      <p:ext uri="{BB962C8B-B14F-4D97-AF65-F5344CB8AC3E}">
        <p14:creationId xmlns:p14="http://schemas.microsoft.com/office/powerpoint/2010/main" val="918395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20</a:t>
            </a:fld>
            <a:endParaRPr lang="fr-ca" dirty="0"/>
          </a:p>
        </p:txBody>
      </p:sp>
    </p:spTree>
    <p:extLst>
      <p:ext uri="{BB962C8B-B14F-4D97-AF65-F5344CB8AC3E}">
        <p14:creationId xmlns:p14="http://schemas.microsoft.com/office/powerpoint/2010/main" val="1241856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21</a:t>
            </a:fld>
            <a:endParaRPr lang="fr-ca" dirty="0"/>
          </a:p>
        </p:txBody>
      </p:sp>
    </p:spTree>
    <p:extLst>
      <p:ext uri="{BB962C8B-B14F-4D97-AF65-F5344CB8AC3E}">
        <p14:creationId xmlns:p14="http://schemas.microsoft.com/office/powerpoint/2010/main" val="2118000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22</a:t>
            </a:fld>
            <a:endParaRPr lang="fr-ca" dirty="0"/>
          </a:p>
        </p:txBody>
      </p:sp>
    </p:spTree>
    <p:extLst>
      <p:ext uri="{BB962C8B-B14F-4D97-AF65-F5344CB8AC3E}">
        <p14:creationId xmlns:p14="http://schemas.microsoft.com/office/powerpoint/2010/main" val="15631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23</a:t>
            </a:fld>
            <a:endParaRPr lang="fr-ca" dirty="0"/>
          </a:p>
        </p:txBody>
      </p:sp>
    </p:spTree>
    <p:extLst>
      <p:ext uri="{BB962C8B-B14F-4D97-AF65-F5344CB8AC3E}">
        <p14:creationId xmlns:p14="http://schemas.microsoft.com/office/powerpoint/2010/main" val="2339752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24</a:t>
            </a:fld>
            <a:endParaRPr lang="fr-ca" dirty="0"/>
          </a:p>
        </p:txBody>
      </p:sp>
    </p:spTree>
    <p:extLst>
      <p:ext uri="{BB962C8B-B14F-4D97-AF65-F5344CB8AC3E}">
        <p14:creationId xmlns:p14="http://schemas.microsoft.com/office/powerpoint/2010/main" val="4165909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25</a:t>
            </a:fld>
            <a:endParaRPr lang="fr-ca" dirty="0"/>
          </a:p>
        </p:txBody>
      </p:sp>
    </p:spTree>
    <p:extLst>
      <p:ext uri="{BB962C8B-B14F-4D97-AF65-F5344CB8AC3E}">
        <p14:creationId xmlns:p14="http://schemas.microsoft.com/office/powerpoint/2010/main" val="3339780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26</a:t>
            </a:fld>
            <a:endParaRPr lang="fr-ca" dirty="0"/>
          </a:p>
        </p:txBody>
      </p:sp>
    </p:spTree>
    <p:extLst>
      <p:ext uri="{BB962C8B-B14F-4D97-AF65-F5344CB8AC3E}">
        <p14:creationId xmlns:p14="http://schemas.microsoft.com/office/powerpoint/2010/main" val="1300685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pPr algn="l" rtl="0"/>
            <a:fld id="{CD953FE4-7F3D-1C48-8731-559E789B0C8F}" type="slidenum">
              <a:rPr/>
              <a:t>27</a:t>
            </a:fld>
            <a:endParaRPr lang="fr-ca" dirty="0"/>
          </a:p>
        </p:txBody>
      </p:sp>
    </p:spTree>
    <p:extLst>
      <p:ext uri="{BB962C8B-B14F-4D97-AF65-F5344CB8AC3E}">
        <p14:creationId xmlns:p14="http://schemas.microsoft.com/office/powerpoint/2010/main" val="2413540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a:p>
        </p:txBody>
      </p:sp>
    </p:spTree>
    <p:extLst>
      <p:ext uri="{BB962C8B-B14F-4D97-AF65-F5344CB8AC3E}">
        <p14:creationId xmlns:p14="http://schemas.microsoft.com/office/powerpoint/2010/main" val="2584597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30</a:t>
            </a:fld>
            <a:endParaRPr lang="en-US"/>
          </a:p>
        </p:txBody>
      </p:sp>
    </p:spTree>
    <p:extLst>
      <p:ext uri="{BB962C8B-B14F-4D97-AF65-F5344CB8AC3E}">
        <p14:creationId xmlns:p14="http://schemas.microsoft.com/office/powerpoint/2010/main" val="3310444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31</a:t>
            </a:fld>
            <a:endParaRPr lang="en-US" dirty="0"/>
          </a:p>
        </p:txBody>
      </p:sp>
    </p:spTree>
    <p:extLst>
      <p:ext uri="{BB962C8B-B14F-4D97-AF65-F5344CB8AC3E}">
        <p14:creationId xmlns:p14="http://schemas.microsoft.com/office/powerpoint/2010/main" val="1496560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32</a:t>
            </a:fld>
            <a:endParaRPr lang="en-US" dirty="0"/>
          </a:p>
        </p:txBody>
      </p:sp>
    </p:spTree>
    <p:extLst>
      <p:ext uri="{BB962C8B-B14F-4D97-AF65-F5344CB8AC3E}">
        <p14:creationId xmlns:p14="http://schemas.microsoft.com/office/powerpoint/2010/main" val="1068535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33</a:t>
            </a:fld>
            <a:endParaRPr lang="en-US" dirty="0"/>
          </a:p>
        </p:txBody>
      </p:sp>
    </p:spTree>
    <p:extLst>
      <p:ext uri="{BB962C8B-B14F-4D97-AF65-F5344CB8AC3E}">
        <p14:creationId xmlns:p14="http://schemas.microsoft.com/office/powerpoint/2010/main" val="2353473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dirty="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noProof="0" dirty="0">
                <a:solidFill>
                  <a:srgbClr val="000000"/>
                </a:solidFill>
                <a:latin typeface="+mn-lt"/>
              </a:rPr>
              <a:t>Leur application est volontaire et les normes sont de nature ambitieuse.</a:t>
            </a:r>
          </a:p>
          <a:p>
            <a:pPr marL="171450" indent="-171450">
              <a:buFontTx/>
              <a:buChar char="•"/>
            </a:pPr>
            <a:r>
              <a:rPr lang="fr-CA" altLang="en-US" noProof="0" dirty="0">
                <a:solidFill>
                  <a:srgbClr val="000000"/>
                </a:solidFill>
                <a:latin typeface="+mn-lt"/>
              </a:rPr>
              <a:t>Conçues pour « relever le niveau » dans le but d’offrir les meilleurs soins possible à tous les Ontariens, peu importe où ils vivent dans la province.</a:t>
            </a:r>
            <a:br>
              <a:rPr lang="fr-CA" altLang="en-US" noProof="0" dirty="0">
                <a:solidFill>
                  <a:srgbClr val="000000"/>
                </a:solidFill>
                <a:latin typeface="+mn-lt"/>
              </a:rPr>
            </a:br>
            <a:endParaRPr lang="fr-CA" altLang="en-US" noProof="0" dirty="0">
              <a:solidFill>
                <a:srgbClr val="000000"/>
              </a:solidFill>
              <a:latin typeface="+mn-lt"/>
            </a:endParaRPr>
          </a:p>
          <a:p>
            <a:pPr marL="171450" indent="-171450">
              <a:buFontTx/>
              <a:buChar char="•"/>
            </a:pPr>
            <a:r>
              <a:rPr lang="fr-CA" altLang="en-US" b="1" noProof="0" dirty="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b="1" noProof="0" dirty="0">
                <a:solidFill>
                  <a:srgbClr val="000000"/>
                </a:solidFill>
                <a:latin typeface="+mn-lt"/>
              </a:rPr>
              <a:t>Les normes de qualité énoncent les caractéristiques des soins qui devraient être offerts, mais ne nomment pas les personnes qui devraient les offrir (contrairement aux guides de pratique clinique et guides de pratiques exemplaires).</a:t>
            </a:r>
          </a:p>
          <a:p>
            <a:pPr marL="171450" indent="-171450"/>
            <a:endParaRPr lang="fr-CA" altLang="en-US" noProof="0" dirty="0">
              <a:solidFill>
                <a:srgbClr val="000000"/>
              </a:solidFill>
              <a:latin typeface="+mn-lt"/>
            </a:endParaRPr>
          </a:p>
          <a:p>
            <a:pPr marL="171450" indent="-171450"/>
            <a:r>
              <a:rPr lang="fr-CA" altLang="en-US" b="1" noProof="0" dirty="0">
                <a:solidFill>
                  <a:srgbClr val="000000"/>
                </a:solidFill>
                <a:latin typeface="+mn-lt"/>
              </a:rPr>
              <a:t>Les normes de qualité sont :</a:t>
            </a:r>
          </a:p>
          <a:p>
            <a:pPr marL="171450" indent="-171450">
              <a:spcBef>
                <a:spcPct val="0"/>
              </a:spcBef>
              <a:buClr>
                <a:srgbClr val="00788A"/>
              </a:buClr>
              <a:buFontTx/>
              <a:buChar char="•"/>
            </a:pPr>
            <a:r>
              <a:rPr lang="fr-CA" altLang="en-US" noProof="0" dirty="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noProof="0" dirty="0">
                <a:solidFill>
                  <a:srgbClr val="000000"/>
                </a:solidFill>
                <a:latin typeface="+mn-lt"/>
              </a:rPr>
              <a:t>Accessibles : aident les cliniciens et les organismes de fournisseurs à offrir des soins de la plus haute qualité possible, et les patients à connaître les sujets à aborder avec leurs cliniciens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noProof="0" dirty="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noProof="0" dirty="0">
                <a:solidFill>
                  <a:srgbClr val="000000"/>
                </a:solidFill>
                <a:latin typeface="+mn-lt"/>
              </a:rPr>
              <a:t>Applicables : des outils et des ressources d’amélioration de la qualité soutiennent chaque norme en vue de favoriser l’adoption.</a:t>
            </a:r>
          </a:p>
          <a:p>
            <a:pPr defTabSz="457883">
              <a:defRPr/>
            </a:pPr>
            <a:endParaRPr lang="en-CA"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34</a:t>
            </a:fld>
            <a:endParaRPr lang="en-US" dirty="0"/>
          </a:p>
        </p:txBody>
      </p:sp>
    </p:spTree>
    <p:extLst>
      <p:ext uri="{BB962C8B-B14F-4D97-AF65-F5344CB8AC3E}">
        <p14:creationId xmlns:p14="http://schemas.microsoft.com/office/powerpoint/2010/main" val="2198239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35</a:t>
            </a:fld>
            <a:endParaRPr lang="en-US" dirty="0"/>
          </a:p>
        </p:txBody>
      </p:sp>
    </p:spTree>
    <p:extLst>
      <p:ext uri="{BB962C8B-B14F-4D97-AF65-F5344CB8AC3E}">
        <p14:creationId xmlns:p14="http://schemas.microsoft.com/office/powerpoint/2010/main" val="2004176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36</a:t>
            </a:fld>
            <a:endParaRPr lang="en-US" dirty="0"/>
          </a:p>
        </p:txBody>
      </p:sp>
    </p:spTree>
    <p:extLst>
      <p:ext uri="{BB962C8B-B14F-4D97-AF65-F5344CB8AC3E}">
        <p14:creationId xmlns:p14="http://schemas.microsoft.com/office/powerpoint/2010/main" val="2557818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37</a:t>
            </a:fld>
            <a:endParaRPr lang="en-US" dirty="0"/>
          </a:p>
        </p:txBody>
      </p:sp>
    </p:spTree>
    <p:extLst>
      <p:ext uri="{BB962C8B-B14F-4D97-AF65-F5344CB8AC3E}">
        <p14:creationId xmlns:p14="http://schemas.microsoft.com/office/powerpoint/2010/main" val="328818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38</a:t>
            </a:fld>
            <a:endParaRPr lang="en-US" dirty="0"/>
          </a:p>
        </p:txBody>
      </p:sp>
    </p:spTree>
    <p:extLst>
      <p:ext uri="{BB962C8B-B14F-4D97-AF65-F5344CB8AC3E}">
        <p14:creationId xmlns:p14="http://schemas.microsoft.com/office/powerpoint/2010/main" val="145701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39</a:t>
            </a:fld>
            <a:endParaRPr lang="en-US" dirty="0"/>
          </a:p>
        </p:txBody>
      </p:sp>
    </p:spTree>
    <p:extLst>
      <p:ext uri="{BB962C8B-B14F-4D97-AF65-F5344CB8AC3E}">
        <p14:creationId xmlns:p14="http://schemas.microsoft.com/office/powerpoint/2010/main" val="2105140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dirty="0"/>
          </a:p>
        </p:txBody>
      </p:sp>
    </p:spTree>
    <p:extLst>
      <p:ext uri="{BB962C8B-B14F-4D97-AF65-F5344CB8AC3E}">
        <p14:creationId xmlns:p14="http://schemas.microsoft.com/office/powerpoint/2010/main" val="3418789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dirty="0"/>
          </a:p>
        </p:txBody>
      </p:sp>
    </p:spTree>
    <p:extLst>
      <p:ext uri="{BB962C8B-B14F-4D97-AF65-F5344CB8AC3E}">
        <p14:creationId xmlns:p14="http://schemas.microsoft.com/office/powerpoint/2010/main" val="6888690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42</a:t>
            </a:fld>
            <a:endParaRPr lang="en-US" dirty="0"/>
          </a:p>
        </p:txBody>
      </p:sp>
    </p:spTree>
    <p:extLst>
      <p:ext uri="{BB962C8B-B14F-4D97-AF65-F5344CB8AC3E}">
        <p14:creationId xmlns:p14="http://schemas.microsoft.com/office/powerpoint/2010/main" val="2342024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43</a:t>
            </a:fld>
            <a:endParaRPr lang="en-US" dirty="0"/>
          </a:p>
        </p:txBody>
      </p:sp>
    </p:spTree>
    <p:extLst>
      <p:ext uri="{BB962C8B-B14F-4D97-AF65-F5344CB8AC3E}">
        <p14:creationId xmlns:p14="http://schemas.microsoft.com/office/powerpoint/2010/main" val="1560570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patients, les </a:t>
            </a:r>
            <a:r>
              <a:rPr lang="fr-CA" sz="1800" b="1" dirty="0">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b="1" noProof="0" dirty="0">
                <a:solidFill>
                  <a:srgbClr val="000000"/>
                </a:solidFill>
                <a:latin typeface="+mn-lt"/>
              </a:rPr>
              <a:t>et le public </a:t>
            </a:r>
            <a:r>
              <a:rPr lang="fr-CA" altLang="en-US" noProof="0" dirty="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dirty="0">
                <a:solidFill>
                  <a:srgbClr val="000000"/>
                </a:solidFill>
                <a:latin typeface="+mn-lt"/>
              </a:rPr>
              <a:t>Les régions provinciales et les organismes responsables de la prévention des maladies </a:t>
            </a:r>
            <a:r>
              <a:rPr lang="fr-CA" altLang="en-US" noProof="0" dirty="0">
                <a:solidFill>
                  <a:srgbClr val="000000"/>
                </a:solidFill>
                <a:latin typeface="+mn-lt"/>
              </a:rPr>
              <a:t>peuvent recourir aux normes de qualité pour mesurer les résultats de santé, tenir les </a:t>
            </a:r>
            <a:r>
              <a:rPr lang="fr-CA" altLang="en-US" b="0" noProof="0" dirty="0">
                <a:solidFill>
                  <a:srgbClr val="000000"/>
                </a:solidFill>
                <a:latin typeface="+mn-lt"/>
              </a:rPr>
              <a:t>organismes fournisseurs de soins de santé</a:t>
            </a:r>
            <a:r>
              <a:rPr lang="fr-CA" altLang="en-US" b="1" noProof="0" dirty="0">
                <a:solidFill>
                  <a:srgbClr val="000000"/>
                </a:solidFill>
                <a:latin typeface="+mn-lt"/>
              </a:rPr>
              <a:t> </a:t>
            </a:r>
            <a:r>
              <a:rPr lang="fr-CA" altLang="en-US" noProof="0" dirty="0">
                <a:solidFill>
                  <a:srgbClr val="000000"/>
                </a:solidFill>
                <a:latin typeface="+mn-lt"/>
              </a:rPr>
              <a:t>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organismes fournisseurs de soins de santé</a:t>
            </a:r>
            <a:r>
              <a:rPr lang="fr-CA" altLang="en-US" noProof="0" dirty="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dirty="0">
                <a:solidFill>
                  <a:srgbClr val="000000"/>
                </a:solidFill>
                <a:latin typeface="+mn-lt"/>
              </a:rPr>
              <a:t>Les cliniciens </a:t>
            </a:r>
            <a:r>
              <a:rPr lang="fr-CA" altLang="en-US" noProof="0" dirty="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dirty="0">
                <a:solidFill>
                  <a:srgbClr val="000000"/>
                </a:solidFill>
                <a:latin typeface="+mn-lt"/>
              </a:rPr>
              <a:t>Le </a:t>
            </a:r>
            <a:r>
              <a:rPr lang="fr-CA" altLang="en-US" b="1" noProof="0" dirty="0">
                <a:solidFill>
                  <a:srgbClr val="000000"/>
                </a:solidFill>
                <a:latin typeface="+mn-lt"/>
              </a:rPr>
              <a:t>gouvernement</a:t>
            </a:r>
            <a:r>
              <a:rPr lang="fr-CA" altLang="en-US" noProof="0" dirty="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dirty="0">
                <a:latin typeface="+mn-lt"/>
                <a:cs typeface="Calibri" panose="020F0502020204030204" pitchFamily="34" charset="0"/>
              </a:rPr>
              <a:t>.</a:t>
            </a:r>
          </a:p>
          <a:p>
            <a:endParaRPr lang="en-CA" b="1"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a:p>
        </p:txBody>
      </p:sp>
    </p:spTree>
    <p:extLst>
      <p:ext uri="{BB962C8B-B14F-4D97-AF65-F5344CB8AC3E}">
        <p14:creationId xmlns:p14="http://schemas.microsoft.com/office/powerpoint/2010/main" val="1730360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44</a:t>
            </a:fld>
            <a:endParaRPr lang="en-US" dirty="0"/>
          </a:p>
        </p:txBody>
      </p:sp>
    </p:spTree>
    <p:extLst>
      <p:ext uri="{BB962C8B-B14F-4D97-AF65-F5344CB8AC3E}">
        <p14:creationId xmlns:p14="http://schemas.microsoft.com/office/powerpoint/2010/main" val="2266110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dirty="0">
                <a:solidFill>
                  <a:srgbClr val="FFFF00"/>
                </a:solidFill>
                <a:effectLst/>
                <a:latin typeface="Calibri" pitchFamily="68" charset="0"/>
                <a:ea typeface="MS PGothic" panose="020B0600070205080204" pitchFamily="34" charset="-128"/>
                <a:cs typeface="ＭＳ Ｐゴシック" pitchFamily="68" charset="-128"/>
              </a:rPr>
              <a:t>Le Comité consultatif sur la norme de qualité ménorragies </a:t>
            </a:r>
            <a:r>
              <a:rPr lang="fr-CA" sz="1200" kern="1200" dirty="0">
                <a:solidFill>
                  <a:schemeClr val="tx1"/>
                </a:solidFill>
                <a:effectLst/>
                <a:latin typeface="Calibri" pitchFamily="68" charset="0"/>
                <a:ea typeface="MS PGothic" panose="020B0600070205080204" pitchFamily="34" charset="-128"/>
                <a:cs typeface="ＭＳ Ｐゴシック" pitchFamily="68" charset="-128"/>
              </a:rPr>
              <a:t>a défini certains objectifs généraux pour cette norme de qualité.  </a:t>
            </a:r>
            <a:r>
              <a:rPr lang="fr-FR" sz="1200" kern="1200" dirty="0">
                <a:solidFill>
                  <a:schemeClr val="tx1"/>
                </a:solidFill>
                <a:effectLst/>
                <a:latin typeface="Calibri" pitchFamily="68" charset="0"/>
                <a:ea typeface="MS PGothic" panose="020B0600070205080204" pitchFamily="34" charset="-128"/>
                <a:cs typeface="ＭＳ Ｐゴシック" pitchFamily="68" charset="-128"/>
              </a:rPr>
              <a:t>Ceux-ci ont été mis en correspondance avec des indicateurs qui peuvent être utilisés pour évaluer la qualité des soins fournis au niveau provincial et local.</a:t>
            </a:r>
            <a:endParaRPr lang="en-CA" sz="1200" kern="1200" dirty="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45</a:t>
            </a:fld>
            <a:endParaRPr lang="en-US"/>
          </a:p>
        </p:txBody>
      </p:sp>
    </p:spTree>
    <p:extLst>
      <p:ext uri="{BB962C8B-B14F-4D97-AF65-F5344CB8AC3E}">
        <p14:creationId xmlns:p14="http://schemas.microsoft.com/office/powerpoint/2010/main" val="3362828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46</a:t>
            </a:fld>
            <a:endParaRPr lang="en-US"/>
          </a:p>
        </p:txBody>
      </p:sp>
    </p:spTree>
    <p:extLst>
      <p:ext uri="{BB962C8B-B14F-4D97-AF65-F5344CB8AC3E}">
        <p14:creationId xmlns:p14="http://schemas.microsoft.com/office/powerpoint/2010/main" val="2891731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47</a:t>
            </a:fld>
            <a:endParaRPr lang="en-US"/>
          </a:p>
        </p:txBody>
      </p:sp>
    </p:spTree>
    <p:extLst>
      <p:ext uri="{BB962C8B-B14F-4D97-AF65-F5344CB8AC3E}">
        <p14:creationId xmlns:p14="http://schemas.microsoft.com/office/powerpoint/2010/main" val="3444942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48</a:t>
            </a:fld>
            <a:endParaRPr lang="en-US"/>
          </a:p>
        </p:txBody>
      </p:sp>
    </p:spTree>
    <p:extLst>
      <p:ext uri="{BB962C8B-B14F-4D97-AF65-F5344CB8AC3E}">
        <p14:creationId xmlns:p14="http://schemas.microsoft.com/office/powerpoint/2010/main" val="55175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dirty="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dirty="0">
                <a:solidFill>
                  <a:srgbClr val="000000"/>
                </a:solidFill>
                <a:latin typeface="Calibri" panose="020F0502020204030204" pitchFamily="34" charset="0"/>
                <a:cs typeface="Calibri" panose="020F0502020204030204" pitchFamily="34" charset="0"/>
              </a:rPr>
              <a:t>Chaque norme de qualité est accompagnée des documents suivants : </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Un guide du patient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sommaire</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jeu de diapositives « cas d’amélioration »</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dirty="0">
                <a:solidFill>
                  <a:srgbClr val="000000"/>
                </a:solidFill>
                <a:latin typeface="Calibri" panose="020F0502020204030204" pitchFamily="34" charset="0"/>
                <a:cs typeface="Calibri" panose="020F0502020204030204" pitchFamily="34" charset="0"/>
              </a:rPr>
              <a:t>Des spécifications techniques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dirty="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dirty="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a:p>
            <a:endParaRPr lang="fr-CA" noProof="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6</a:t>
            </a:fld>
            <a:endParaRPr lang="en-US"/>
          </a:p>
        </p:txBody>
      </p:sp>
    </p:spTree>
    <p:extLst>
      <p:ext uri="{BB962C8B-B14F-4D97-AF65-F5344CB8AC3E}">
        <p14:creationId xmlns:p14="http://schemas.microsoft.com/office/powerpoint/2010/main" val="1925157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dirty="0">
                <a:solidFill>
                  <a:srgbClr val="000000"/>
                </a:solidFill>
                <a:latin typeface="Calibri" panose="020F0502020204030204" pitchFamily="34" charset="0"/>
              </a:rPr>
              <a:t>Chaque norme de qualité comprend un résumé en langage simple pour les patients, les familles, les </a:t>
            </a:r>
            <a:r>
              <a:rPr lang="fr-CA" sz="1800" dirty="0">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noProof="0" dirty="0">
                <a:solidFill>
                  <a:srgbClr val="000000"/>
                </a:solidFill>
                <a:latin typeface="Calibri" panose="020F0502020204030204" pitchFamily="34" charset="0"/>
              </a:rPr>
              <a:t>et le public, appelé le </a:t>
            </a:r>
            <a:r>
              <a:rPr lang="fr-CA" altLang="en-US" b="1" noProof="0" dirty="0">
                <a:solidFill>
                  <a:srgbClr val="000000"/>
                </a:solidFill>
                <a:latin typeface="Calibri" panose="020F0502020204030204" pitchFamily="34" charset="0"/>
              </a:rPr>
              <a:t>guide du patient</a:t>
            </a:r>
            <a:r>
              <a:rPr lang="fr-CA" altLang="en-US" noProof="0" dirty="0">
                <a:solidFill>
                  <a:srgbClr val="000000"/>
                </a:solidFill>
                <a:latin typeface="Calibri" panose="020F0502020204030204" pitchFamily="34" charset="0"/>
              </a:rPr>
              <a:t>.</a:t>
            </a:r>
          </a:p>
          <a:p>
            <a:pPr marL="171450" indent="-171450"/>
            <a:endParaRPr lang="fr-CA" altLang="en-US" noProof="0" dirty="0">
              <a:solidFill>
                <a:srgbClr val="000000"/>
              </a:solidFill>
              <a:latin typeface="Calibri" panose="020F0502020204030204" pitchFamily="34" charset="0"/>
            </a:endParaRPr>
          </a:p>
          <a:p>
            <a:pPr marL="171450" indent="-171450"/>
            <a:r>
              <a:rPr lang="fr-CA" altLang="en-US" b="1" noProof="0" dirty="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dirty="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dirty="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dirty="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dirty="0">
                <a:solidFill>
                  <a:srgbClr val="000000"/>
                </a:solidFill>
                <a:latin typeface="Calibri" panose="020F0502020204030204" pitchFamily="34" charset="0"/>
              </a:rPr>
              <a:t>Consultations sur le guide de conversation des patients</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a:p>
        </p:txBody>
      </p:sp>
    </p:spTree>
    <p:extLst>
      <p:ext uri="{BB962C8B-B14F-4D97-AF65-F5344CB8AC3E}">
        <p14:creationId xmlns:p14="http://schemas.microsoft.com/office/powerpoint/2010/main" val="174119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a:p>
        </p:txBody>
      </p:sp>
    </p:spTree>
    <p:extLst>
      <p:ext uri="{BB962C8B-B14F-4D97-AF65-F5344CB8AC3E}">
        <p14:creationId xmlns:p14="http://schemas.microsoft.com/office/powerpoint/2010/main" val="3064512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a:p>
        </p:txBody>
      </p:sp>
    </p:spTree>
    <p:extLst>
      <p:ext uri="{BB962C8B-B14F-4D97-AF65-F5344CB8AC3E}">
        <p14:creationId xmlns:p14="http://schemas.microsoft.com/office/powerpoint/2010/main" val="1363868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9853D7E-AABD-29E5-1A2A-501A36477E50}"/>
              </a:ext>
            </a:extLst>
          </p:cNvPr>
          <p:cNvPicPr>
            <a:picLocks noChangeAspect="1"/>
          </p:cNvPicPr>
          <p:nvPr/>
        </p:nvPicPr>
        <p:blipFill>
          <a:blip r:embed="rId3"/>
          <a:srcRect/>
          <a:stretch/>
        </p:blipFill>
        <p:spPr>
          <a:xfrm>
            <a:off x="9637553" y="5543459"/>
            <a:ext cx="2669704"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dirty="0">
                <a:latin typeface="Calibri"/>
                <a:ea typeface="MS PGothic"/>
                <a:cs typeface="Calibri"/>
              </a:rPr>
              <a:t>Presenter Name  </a:t>
            </a:r>
            <a:r>
              <a:rPr lang="en-US" altLang="en-US" sz="1600" u="none" dirty="0">
                <a:solidFill>
                  <a:srgbClr val="047BC1"/>
                </a:solidFill>
                <a:latin typeface="Calibri"/>
                <a:ea typeface="MS PGothic"/>
                <a:cs typeface="Calibri"/>
              </a:rPr>
              <a:t>|</a:t>
            </a:r>
            <a:r>
              <a:rPr lang="en-US" altLang="en-US" sz="1600" u="none" dirty="0">
                <a:latin typeface="Calibri"/>
                <a:ea typeface="MS PGothic"/>
                <a:cs typeface="Calibri"/>
              </a:rPr>
              <a:t>  Date</a:t>
            </a:r>
            <a:endParaRPr lang="en-CA" altLang="en-US" sz="1600" u="none" dirty="0">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dirty="0">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dirty="0">
                <a:latin typeface="Calibri"/>
                <a:ea typeface="MS PGothic"/>
                <a:cs typeface="Calibri"/>
              </a:rPr>
              <a:t>Presentation Title. Can be 1-2 lines </a:t>
            </a:r>
            <a:br>
              <a:rPr lang="en-US" sz="4200" b="1" u="none" dirty="0">
                <a:latin typeface="Calibri"/>
                <a:ea typeface="MS PGothic"/>
                <a:cs typeface="Calibri"/>
              </a:rPr>
            </a:br>
            <a:r>
              <a:rPr lang="en-US" sz="4200" b="1" u="none" dirty="0">
                <a:latin typeface="Calibri"/>
                <a:ea typeface="MS PGothic"/>
                <a:cs typeface="Calibri"/>
              </a:rPr>
              <a:t>in length. Calibri Bold 42 pt.</a:t>
            </a:r>
            <a:endParaRPr lang="en-US" sz="4200" b="1" u="none" dirty="0">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dirty="0">
                <a:ea typeface="MS PGothic"/>
                <a:cs typeface="Calibri"/>
              </a:rPr>
              <a:t>Slide Heading</a:t>
            </a:r>
            <a:endParaRPr lang="en-US" sz="4800" b="1" dirty="0"/>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dirty="0"/>
              <a:t>Click to add your content….. </a:t>
            </a:r>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 </a:t>
            </a:r>
          </a:p>
          <a:p>
            <a:pPr fontAlgn="t"/>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a:t>
            </a:r>
            <a:br>
              <a:rPr lang="en-US" sz="2200" dirty="0">
                <a:ea typeface="MS PGothic"/>
                <a:cs typeface="Calibri"/>
              </a:rPr>
            </a:br>
            <a:endParaRPr lang="en-US" sz="2200" dirty="0">
              <a:ea typeface="MS PGothic"/>
              <a:cs typeface="Calibri"/>
            </a:endParaRPr>
          </a:p>
          <a:p>
            <a:pPr fontAlgn="t"/>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endParaRPr lang="en-US" sz="2200" dirty="0">
              <a:ea typeface="MS PGothic"/>
              <a:cs typeface="Calibri"/>
            </a:endParaRP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fontAlgn="t"/>
            <a:endParaRPr lang="en-US" sz="2200" dirty="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Slide Number Placeholder 1">
            <a:extLst>
              <a:ext uri="{FF2B5EF4-FFF2-40B4-BE49-F238E27FC236}">
                <a16:creationId xmlns:a16="http://schemas.microsoft.com/office/drawing/2014/main" id="{9FD9D993-8DD5-2B47-2639-FB221ADFD393}"/>
              </a:ext>
            </a:extLst>
          </p:cNvPr>
          <p:cNvSpPr>
            <a:spLocks noGrp="1"/>
          </p:cNvSpPr>
          <p:nvPr>
            <p:ph type="sldNum" sz="quarter" idx="12"/>
          </p:nvPr>
        </p:nvSpPr>
        <p:spPr>
          <a:xfrm>
            <a:off x="8877300" y="6356350"/>
            <a:ext cx="2743200" cy="365125"/>
          </a:xfrm>
        </p:spPr>
        <p:txBody>
          <a:bodyPr/>
          <a:lstStyle/>
          <a:p>
            <a:fld id="{84655269-31F9-4D2A-98C7-932A10691EEB}" type="slidenum">
              <a:rPr lang="en-CA" smtClean="0"/>
              <a:t>‹#›</a:t>
            </a:fld>
            <a:endParaRPr lang="en-CA" dirty="0"/>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dirty="0"/>
              <a:t>Click to insert sidebar text. Lorem ipsum </a:t>
            </a:r>
            <a:r>
              <a:rPr lang="en-US" sz="1800" dirty="0" err="1">
                <a:solidFill>
                  <a:schemeClr val="tx1"/>
                </a:solidFill>
                <a:ea typeface="MS PGothic"/>
                <a:cs typeface="Calibri"/>
              </a:rPr>
              <a:t>euismod</a:t>
            </a:r>
            <a:r>
              <a:rPr lang="en-US" sz="1800" dirty="0">
                <a:solidFill>
                  <a:schemeClr val="tx1"/>
                </a:solidFill>
                <a:ea typeface="MS PGothic"/>
                <a:cs typeface="Calibri"/>
              </a:rPr>
              <a:t> </a:t>
            </a:r>
            <a:r>
              <a:rPr lang="en-US" sz="1800" dirty="0" err="1">
                <a:solidFill>
                  <a:schemeClr val="tx1"/>
                </a:solidFill>
                <a:ea typeface="MS PGothic"/>
                <a:cs typeface="Calibri"/>
              </a:rPr>
              <a:t>tincidunt</a:t>
            </a:r>
            <a:r>
              <a:rPr lang="en-US" sz="1800" dirty="0">
                <a:solidFill>
                  <a:schemeClr val="tx1"/>
                </a:solidFill>
                <a:ea typeface="MS PGothic"/>
                <a:cs typeface="Calibri"/>
              </a:rPr>
              <a:t> </a:t>
            </a:r>
            <a:r>
              <a:rPr lang="en-US" sz="1800" dirty="0" err="1">
                <a:solidFill>
                  <a:schemeClr val="tx1"/>
                </a:solidFill>
                <a:ea typeface="MS PGothic"/>
                <a:cs typeface="Calibri"/>
              </a:rPr>
              <a:t>ut</a:t>
            </a:r>
            <a:r>
              <a:rPr lang="en-US" sz="1800" dirty="0">
                <a:solidFill>
                  <a:schemeClr val="tx1"/>
                </a:solidFill>
                <a:ea typeface="MS PGothic"/>
                <a:cs typeface="Calibri"/>
              </a:rPr>
              <a:t> </a:t>
            </a:r>
            <a:r>
              <a:rPr lang="en-US" sz="1800" dirty="0" err="1">
                <a:solidFill>
                  <a:schemeClr val="tx1"/>
                </a:solidFill>
                <a:ea typeface="MS PGothic"/>
                <a:cs typeface="Calibri"/>
              </a:rPr>
              <a:t>laoreet</a:t>
            </a:r>
            <a:r>
              <a:rPr lang="en-US" sz="1800" dirty="0">
                <a:solidFill>
                  <a:schemeClr val="tx1"/>
                </a:solidFill>
                <a:ea typeface="MS PGothic"/>
                <a:cs typeface="Calibri"/>
              </a:rPr>
              <a:t> dolore magna magna </a:t>
            </a:r>
            <a:r>
              <a:rPr lang="en-US" sz="1800" dirty="0" err="1">
                <a:solidFill>
                  <a:schemeClr val="tx1"/>
                </a:solidFill>
                <a:ea typeface="MS PGothic"/>
                <a:cs typeface="Calibri"/>
              </a:rPr>
              <a:t>aliquam</a:t>
            </a:r>
            <a:r>
              <a:rPr lang="en-US" sz="1800" dirty="0">
                <a:solidFill>
                  <a:schemeClr val="tx1"/>
                </a:solidFill>
                <a:ea typeface="MS PGothic"/>
                <a:cs typeface="Calibri"/>
              </a:rPr>
              <a:t> </a:t>
            </a:r>
            <a:r>
              <a:rPr lang="en-US" sz="1800" dirty="0" err="1">
                <a:solidFill>
                  <a:schemeClr val="tx1"/>
                </a:solidFill>
                <a:ea typeface="MS PGothic"/>
                <a:cs typeface="Calibri"/>
              </a:rPr>
              <a:t>erat</a:t>
            </a:r>
            <a:r>
              <a:rPr lang="en-US" sz="1800" dirty="0">
                <a:solidFill>
                  <a:schemeClr val="tx1"/>
                </a:solidFill>
                <a:ea typeface="MS PGothic"/>
                <a:cs typeface="Calibri"/>
              </a:rPr>
              <a:t> </a:t>
            </a:r>
            <a:r>
              <a:rPr lang="en-US" sz="1800" dirty="0" err="1">
                <a:solidFill>
                  <a:schemeClr val="tx1"/>
                </a:solidFill>
                <a:ea typeface="MS PGothic"/>
                <a:cs typeface="Calibri"/>
              </a:rPr>
              <a:t>volutpat</a:t>
            </a:r>
            <a:r>
              <a:rPr lang="en-US" sz="1800" dirty="0">
                <a:solidFill>
                  <a:schemeClr val="tx1"/>
                </a:solidFill>
                <a:ea typeface="MS PGothic"/>
                <a:cs typeface="Calibri"/>
              </a:rPr>
              <a:t>. </a:t>
            </a:r>
            <a:r>
              <a:rPr lang="en-US" sz="1800" dirty="0" err="1">
                <a:solidFill>
                  <a:schemeClr val="tx1"/>
                </a:solidFill>
                <a:ea typeface="MS PGothic"/>
                <a:cs typeface="Calibri"/>
              </a:rPr>
              <a:t>euismod</a:t>
            </a:r>
            <a:r>
              <a:rPr lang="en-US" sz="1800" dirty="0">
                <a:solidFill>
                  <a:schemeClr val="tx1"/>
                </a:solidFill>
                <a:ea typeface="MS PGothic"/>
                <a:cs typeface="Calibri"/>
              </a:rPr>
              <a:t> </a:t>
            </a:r>
            <a:r>
              <a:rPr lang="en-US" sz="1800" dirty="0" err="1">
                <a:solidFill>
                  <a:schemeClr val="tx1"/>
                </a:solidFill>
                <a:ea typeface="MS PGothic"/>
                <a:cs typeface="Calibri"/>
              </a:rPr>
              <a:t>tincidunt</a:t>
            </a:r>
            <a:r>
              <a:rPr lang="en-US" sz="1800" dirty="0">
                <a:solidFill>
                  <a:schemeClr val="tx1"/>
                </a:solidFill>
                <a:ea typeface="MS PGothic"/>
                <a:cs typeface="Calibri"/>
              </a:rPr>
              <a:t> </a:t>
            </a:r>
            <a:r>
              <a:rPr lang="en-US" sz="1800" dirty="0" err="1">
                <a:solidFill>
                  <a:schemeClr val="tx1"/>
                </a:solidFill>
                <a:ea typeface="MS PGothic"/>
                <a:cs typeface="Calibri"/>
              </a:rPr>
              <a:t>ut</a:t>
            </a:r>
            <a:r>
              <a:rPr lang="en-US" sz="1800" dirty="0">
                <a:solidFill>
                  <a:schemeClr val="tx1"/>
                </a:solidFill>
                <a:ea typeface="MS PGothic"/>
                <a:cs typeface="Calibri"/>
              </a:rPr>
              <a:t> </a:t>
            </a:r>
            <a:r>
              <a:rPr lang="en-US" sz="1800" dirty="0" err="1">
                <a:solidFill>
                  <a:schemeClr val="tx1"/>
                </a:solidFill>
                <a:ea typeface="MS PGothic"/>
                <a:cs typeface="Calibri"/>
              </a:rPr>
              <a:t>laoreet</a:t>
            </a:r>
            <a:r>
              <a:rPr lang="en-US" sz="1800" dirty="0">
                <a:solidFill>
                  <a:schemeClr val="tx1"/>
                </a:solidFill>
                <a:ea typeface="MS PGothic"/>
                <a:cs typeface="Calibri"/>
              </a:rPr>
              <a:t> dolore magna </a:t>
            </a:r>
            <a:r>
              <a:rPr lang="en-US" sz="1800" dirty="0" err="1">
                <a:solidFill>
                  <a:schemeClr val="tx1"/>
                </a:solidFill>
                <a:ea typeface="MS PGothic"/>
                <a:cs typeface="Calibri"/>
              </a:rPr>
              <a:t>aliquam</a:t>
            </a:r>
            <a:r>
              <a:rPr lang="en-US" sz="1800" dirty="0">
                <a:solidFill>
                  <a:schemeClr val="tx1"/>
                </a:solidFill>
                <a:ea typeface="MS PGothic"/>
                <a:cs typeface="Calibri"/>
              </a:rPr>
              <a:t> </a:t>
            </a:r>
            <a:r>
              <a:rPr lang="en-US" sz="1800" dirty="0" err="1">
                <a:solidFill>
                  <a:schemeClr val="tx1"/>
                </a:solidFill>
                <a:ea typeface="MS PGothic"/>
                <a:cs typeface="Calibri"/>
              </a:rPr>
              <a:t>erat</a:t>
            </a:r>
            <a:r>
              <a:rPr lang="en-US" sz="1800" dirty="0">
                <a:solidFill>
                  <a:schemeClr val="tx1"/>
                </a:solidFill>
                <a:ea typeface="MS PGothic"/>
                <a:cs typeface="Calibri"/>
              </a:rPr>
              <a:t> </a:t>
            </a:r>
            <a:r>
              <a:rPr lang="en-US" sz="1800" dirty="0" err="1">
                <a:solidFill>
                  <a:schemeClr val="tx1"/>
                </a:solidFill>
                <a:ea typeface="MS PGothic"/>
                <a:cs typeface="Calibri"/>
              </a:rPr>
              <a:t>volutpat</a:t>
            </a:r>
            <a:r>
              <a:rPr lang="en-US" sz="1800" dirty="0">
                <a:solidFill>
                  <a:schemeClr val="tx1"/>
                </a:solidFill>
                <a:ea typeface="MS PGothic"/>
                <a:cs typeface="Calibri"/>
              </a:rPr>
              <a:t>.</a:t>
            </a:r>
            <a:r>
              <a:rPr lang="en-US" dirty="0">
                <a:solidFill>
                  <a:schemeClr val="tx1"/>
                </a:solidFill>
              </a:rPr>
              <a:t> </a:t>
            </a:r>
            <a:r>
              <a:rPr lang="en-US" sz="1800" dirty="0" err="1">
                <a:solidFill>
                  <a:schemeClr val="tx1"/>
                </a:solidFill>
                <a:ea typeface="MS PGothic"/>
                <a:cs typeface="Calibri"/>
              </a:rPr>
              <a:t>euismod</a:t>
            </a:r>
            <a:r>
              <a:rPr lang="en-US" sz="1800" dirty="0">
                <a:solidFill>
                  <a:schemeClr val="tx1"/>
                </a:solidFill>
                <a:ea typeface="MS PGothic"/>
                <a:cs typeface="Calibri"/>
              </a:rPr>
              <a:t> </a:t>
            </a:r>
            <a:r>
              <a:rPr lang="en-US" sz="1800" dirty="0" err="1">
                <a:solidFill>
                  <a:schemeClr val="tx1"/>
                </a:solidFill>
                <a:ea typeface="MS PGothic"/>
                <a:cs typeface="Calibri"/>
              </a:rPr>
              <a:t>tincidunt</a:t>
            </a:r>
            <a:r>
              <a:rPr lang="en-US" sz="1800" dirty="0">
                <a:solidFill>
                  <a:schemeClr val="tx1"/>
                </a:solidFill>
                <a:ea typeface="MS PGothic"/>
                <a:cs typeface="Calibri"/>
              </a:rPr>
              <a:t> </a:t>
            </a:r>
            <a:r>
              <a:rPr lang="en-US" sz="1800" dirty="0" err="1">
                <a:solidFill>
                  <a:schemeClr val="tx1"/>
                </a:solidFill>
                <a:ea typeface="MS PGothic"/>
                <a:cs typeface="Calibri"/>
              </a:rPr>
              <a:t>ut</a:t>
            </a:r>
            <a:r>
              <a:rPr lang="en-US" sz="1800" dirty="0">
                <a:solidFill>
                  <a:schemeClr val="tx1"/>
                </a:solidFill>
                <a:ea typeface="MS PGothic"/>
                <a:cs typeface="Calibri"/>
              </a:rPr>
              <a:t> </a:t>
            </a:r>
            <a:r>
              <a:rPr lang="en-US" sz="1800" dirty="0" err="1">
                <a:solidFill>
                  <a:schemeClr val="tx1"/>
                </a:solidFill>
                <a:ea typeface="MS PGothic"/>
                <a:cs typeface="Calibri"/>
              </a:rPr>
              <a:t>laoreet</a:t>
            </a:r>
            <a:r>
              <a:rPr lang="en-US" sz="1800" dirty="0">
                <a:solidFill>
                  <a:schemeClr val="tx1"/>
                </a:solidFill>
                <a:ea typeface="MS PGothic"/>
                <a:cs typeface="Calibri"/>
              </a:rPr>
              <a:t> dolore magna </a:t>
            </a:r>
            <a:r>
              <a:rPr lang="en-US" sz="1800" dirty="0" err="1">
                <a:solidFill>
                  <a:schemeClr val="tx1"/>
                </a:solidFill>
                <a:ea typeface="MS PGothic"/>
                <a:cs typeface="Calibri"/>
              </a:rPr>
              <a:t>aliquam</a:t>
            </a:r>
            <a:r>
              <a:rPr lang="en-US" sz="1800" dirty="0">
                <a:solidFill>
                  <a:schemeClr val="tx1"/>
                </a:solidFill>
                <a:ea typeface="MS PGothic"/>
                <a:cs typeface="Calibri"/>
              </a:rPr>
              <a:t> </a:t>
            </a:r>
            <a:r>
              <a:rPr lang="en-US" sz="1800" dirty="0" err="1">
                <a:solidFill>
                  <a:schemeClr val="tx1"/>
                </a:solidFill>
                <a:ea typeface="MS PGothic"/>
                <a:cs typeface="Calibri"/>
              </a:rPr>
              <a:t>erat</a:t>
            </a:r>
            <a:r>
              <a:rPr lang="en-US" sz="1800" dirty="0">
                <a:solidFill>
                  <a:schemeClr val="tx1"/>
                </a:solidFill>
                <a:ea typeface="MS PGothic"/>
                <a:cs typeface="Calibri"/>
              </a:rPr>
              <a:t> </a:t>
            </a:r>
            <a:r>
              <a:rPr lang="en-US" sz="1800" dirty="0" err="1">
                <a:solidFill>
                  <a:schemeClr val="tx1"/>
                </a:solidFill>
                <a:ea typeface="MS PGothic"/>
                <a:cs typeface="Calibri"/>
              </a:rPr>
              <a:t>volutpat</a:t>
            </a:r>
            <a:r>
              <a:rPr lang="en-US" sz="1800" dirty="0">
                <a:solidFill>
                  <a:schemeClr val="tx1"/>
                </a:solidFill>
                <a:ea typeface="MS PGothic"/>
                <a:cs typeface="Calibri"/>
              </a:rPr>
              <a:t>.</a:t>
            </a:r>
            <a:endParaRPr lang="en-US" dirty="0"/>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dirty="0"/>
              <a:t>Click to add your content….. </a:t>
            </a:r>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a:t>
            </a:r>
            <a:r>
              <a:rPr lang="en-US" sz="2200" dirty="0">
                <a:ea typeface="MS PGothic"/>
                <a:cs typeface="Calibri"/>
              </a:rPr>
              <a:t> my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volutpatt</a:t>
            </a:r>
            <a:r>
              <a:rPr lang="en-US" sz="2200" dirty="0">
                <a:ea typeface="MS PGothic"/>
                <a:cs typeface="Calibri"/>
              </a:rPr>
              <a:t>.</a:t>
            </a: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a:buClr>
                <a:srgbClr val="049FDC"/>
              </a:buClr>
              <a:buSzPct val="105000"/>
            </a:pPr>
            <a:endParaRPr lang="en-US" sz="2200" dirty="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1F8E21E-9B3C-83DA-B7B3-36C9A4067D50}"/>
              </a:ext>
            </a:extLst>
          </p:cNvPr>
          <p:cNvSpPr>
            <a:spLocks noGrp="1"/>
          </p:cNvSpPr>
          <p:nvPr>
            <p:ph type="sldNum" sz="quarter" idx="14"/>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dirty="0">
                <a:ea typeface="MS PGothic"/>
                <a:cs typeface="Calibri"/>
              </a:rPr>
              <a:t>Slide Heading</a:t>
            </a:r>
            <a:endParaRPr lang="en-US" sz="4800" b="1" dirty="0"/>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dirty="0"/>
              <a:t>Click to insert sidebar text. Lorem ipsum </a:t>
            </a:r>
            <a:r>
              <a:rPr lang="en-US" sz="1800" dirty="0" err="1">
                <a:solidFill>
                  <a:schemeClr val="tx1"/>
                </a:solidFill>
                <a:ea typeface="MS PGothic"/>
                <a:cs typeface="Calibri"/>
              </a:rPr>
              <a:t>euismod</a:t>
            </a:r>
            <a:r>
              <a:rPr lang="en-US" sz="1800" dirty="0">
                <a:solidFill>
                  <a:schemeClr val="tx1"/>
                </a:solidFill>
                <a:ea typeface="MS PGothic"/>
                <a:cs typeface="Calibri"/>
              </a:rPr>
              <a:t> </a:t>
            </a:r>
            <a:r>
              <a:rPr lang="en-US" sz="1800" dirty="0" err="1">
                <a:solidFill>
                  <a:schemeClr val="tx1"/>
                </a:solidFill>
                <a:ea typeface="MS PGothic"/>
                <a:cs typeface="Calibri"/>
              </a:rPr>
              <a:t>tincidunt</a:t>
            </a:r>
            <a:r>
              <a:rPr lang="en-US" sz="1800" dirty="0">
                <a:solidFill>
                  <a:schemeClr val="tx1"/>
                </a:solidFill>
                <a:ea typeface="MS PGothic"/>
                <a:cs typeface="Calibri"/>
              </a:rPr>
              <a:t> </a:t>
            </a:r>
            <a:r>
              <a:rPr lang="en-US" sz="1800" dirty="0" err="1">
                <a:solidFill>
                  <a:schemeClr val="tx1"/>
                </a:solidFill>
                <a:ea typeface="MS PGothic"/>
                <a:cs typeface="Calibri"/>
              </a:rPr>
              <a:t>ut</a:t>
            </a:r>
            <a:r>
              <a:rPr lang="en-US" sz="1800" dirty="0">
                <a:solidFill>
                  <a:schemeClr val="tx1"/>
                </a:solidFill>
                <a:ea typeface="MS PGothic"/>
                <a:cs typeface="Calibri"/>
              </a:rPr>
              <a:t> </a:t>
            </a:r>
            <a:r>
              <a:rPr lang="en-US" sz="1800" dirty="0" err="1">
                <a:solidFill>
                  <a:schemeClr val="tx1"/>
                </a:solidFill>
                <a:ea typeface="MS PGothic"/>
                <a:cs typeface="Calibri"/>
              </a:rPr>
              <a:t>laoreet</a:t>
            </a:r>
            <a:r>
              <a:rPr lang="en-US" sz="1800" dirty="0">
                <a:solidFill>
                  <a:schemeClr val="tx1"/>
                </a:solidFill>
                <a:ea typeface="MS PGothic"/>
                <a:cs typeface="Calibri"/>
              </a:rPr>
              <a:t> dolore magna magna </a:t>
            </a:r>
            <a:r>
              <a:rPr lang="en-US" sz="1800" dirty="0" err="1">
                <a:solidFill>
                  <a:schemeClr val="tx1"/>
                </a:solidFill>
                <a:ea typeface="MS PGothic"/>
                <a:cs typeface="Calibri"/>
              </a:rPr>
              <a:t>aliquam</a:t>
            </a:r>
            <a:r>
              <a:rPr lang="en-US" sz="1800" dirty="0">
                <a:solidFill>
                  <a:schemeClr val="tx1"/>
                </a:solidFill>
                <a:ea typeface="MS PGothic"/>
                <a:cs typeface="Calibri"/>
              </a:rPr>
              <a:t> </a:t>
            </a:r>
            <a:r>
              <a:rPr lang="en-US" sz="1800" dirty="0" err="1">
                <a:solidFill>
                  <a:schemeClr val="tx1"/>
                </a:solidFill>
                <a:ea typeface="MS PGothic"/>
                <a:cs typeface="Calibri"/>
              </a:rPr>
              <a:t>erat</a:t>
            </a:r>
            <a:r>
              <a:rPr lang="en-US" sz="1800" dirty="0">
                <a:solidFill>
                  <a:schemeClr val="tx1"/>
                </a:solidFill>
                <a:ea typeface="MS PGothic"/>
                <a:cs typeface="Calibri"/>
              </a:rPr>
              <a:t> </a:t>
            </a:r>
            <a:r>
              <a:rPr lang="en-US" sz="1800" dirty="0" err="1">
                <a:solidFill>
                  <a:schemeClr val="tx1"/>
                </a:solidFill>
                <a:ea typeface="MS PGothic"/>
                <a:cs typeface="Calibri"/>
              </a:rPr>
              <a:t>volutpat</a:t>
            </a:r>
            <a:r>
              <a:rPr lang="en-US" sz="1800" dirty="0">
                <a:solidFill>
                  <a:schemeClr val="tx1"/>
                </a:solidFill>
                <a:ea typeface="MS PGothic"/>
                <a:cs typeface="Calibri"/>
              </a:rPr>
              <a:t>. </a:t>
            </a:r>
            <a:r>
              <a:rPr lang="en-US" sz="1800" dirty="0" err="1">
                <a:solidFill>
                  <a:schemeClr val="tx1"/>
                </a:solidFill>
                <a:ea typeface="MS PGothic"/>
                <a:cs typeface="Calibri"/>
              </a:rPr>
              <a:t>euismod</a:t>
            </a:r>
            <a:r>
              <a:rPr lang="en-US" sz="1800" dirty="0">
                <a:solidFill>
                  <a:schemeClr val="tx1"/>
                </a:solidFill>
                <a:ea typeface="MS PGothic"/>
                <a:cs typeface="Calibri"/>
              </a:rPr>
              <a:t> </a:t>
            </a:r>
            <a:r>
              <a:rPr lang="en-US" sz="1800" dirty="0" err="1">
                <a:solidFill>
                  <a:schemeClr val="tx1"/>
                </a:solidFill>
                <a:ea typeface="MS PGothic"/>
                <a:cs typeface="Calibri"/>
              </a:rPr>
              <a:t>tincidunt</a:t>
            </a:r>
            <a:r>
              <a:rPr lang="en-US" sz="1800" dirty="0">
                <a:solidFill>
                  <a:schemeClr val="tx1"/>
                </a:solidFill>
                <a:ea typeface="MS PGothic"/>
                <a:cs typeface="Calibri"/>
              </a:rPr>
              <a:t> </a:t>
            </a:r>
            <a:r>
              <a:rPr lang="en-US" sz="1800" dirty="0" err="1">
                <a:solidFill>
                  <a:schemeClr val="tx1"/>
                </a:solidFill>
                <a:ea typeface="MS PGothic"/>
                <a:cs typeface="Calibri"/>
              </a:rPr>
              <a:t>ut</a:t>
            </a:r>
            <a:r>
              <a:rPr lang="en-US" sz="1800" dirty="0">
                <a:solidFill>
                  <a:schemeClr val="tx1"/>
                </a:solidFill>
                <a:ea typeface="MS PGothic"/>
                <a:cs typeface="Calibri"/>
              </a:rPr>
              <a:t> </a:t>
            </a:r>
            <a:r>
              <a:rPr lang="en-US" sz="1800" dirty="0" err="1">
                <a:solidFill>
                  <a:schemeClr val="tx1"/>
                </a:solidFill>
                <a:ea typeface="MS PGothic"/>
                <a:cs typeface="Calibri"/>
              </a:rPr>
              <a:t>laoreet</a:t>
            </a:r>
            <a:r>
              <a:rPr lang="en-US" sz="1800" dirty="0">
                <a:solidFill>
                  <a:schemeClr val="tx1"/>
                </a:solidFill>
                <a:ea typeface="MS PGothic"/>
                <a:cs typeface="Calibri"/>
              </a:rPr>
              <a:t> dolore magna </a:t>
            </a:r>
            <a:r>
              <a:rPr lang="en-US" sz="1800" dirty="0" err="1">
                <a:solidFill>
                  <a:schemeClr val="tx1"/>
                </a:solidFill>
                <a:ea typeface="MS PGothic"/>
                <a:cs typeface="Calibri"/>
              </a:rPr>
              <a:t>aliquam</a:t>
            </a:r>
            <a:r>
              <a:rPr lang="en-US" sz="1800" dirty="0">
                <a:solidFill>
                  <a:schemeClr val="tx1"/>
                </a:solidFill>
                <a:ea typeface="MS PGothic"/>
                <a:cs typeface="Calibri"/>
              </a:rPr>
              <a:t> </a:t>
            </a:r>
            <a:r>
              <a:rPr lang="en-US" sz="1800" dirty="0" err="1">
                <a:solidFill>
                  <a:schemeClr val="tx1"/>
                </a:solidFill>
                <a:ea typeface="MS PGothic"/>
                <a:cs typeface="Calibri"/>
              </a:rPr>
              <a:t>erat</a:t>
            </a:r>
            <a:r>
              <a:rPr lang="en-US" sz="1800" dirty="0">
                <a:solidFill>
                  <a:schemeClr val="tx1"/>
                </a:solidFill>
                <a:ea typeface="MS PGothic"/>
                <a:cs typeface="Calibri"/>
              </a:rPr>
              <a:t> </a:t>
            </a:r>
            <a:r>
              <a:rPr lang="en-US" sz="1800" dirty="0" err="1">
                <a:solidFill>
                  <a:schemeClr val="tx1"/>
                </a:solidFill>
                <a:ea typeface="MS PGothic"/>
                <a:cs typeface="Calibri"/>
              </a:rPr>
              <a:t>volutpat</a:t>
            </a:r>
            <a:r>
              <a:rPr lang="en-US" sz="1800" dirty="0">
                <a:solidFill>
                  <a:schemeClr val="tx1"/>
                </a:solidFill>
                <a:ea typeface="MS PGothic"/>
                <a:cs typeface="Calibri"/>
              </a:rPr>
              <a:t>.</a:t>
            </a:r>
            <a:r>
              <a:rPr lang="en-US" dirty="0">
                <a:solidFill>
                  <a:schemeClr val="tx1"/>
                </a:solidFill>
              </a:rPr>
              <a:t> </a:t>
            </a:r>
            <a:r>
              <a:rPr lang="en-US" sz="1800" dirty="0" err="1">
                <a:solidFill>
                  <a:schemeClr val="tx1"/>
                </a:solidFill>
                <a:ea typeface="MS PGothic"/>
                <a:cs typeface="Calibri"/>
              </a:rPr>
              <a:t>euismod</a:t>
            </a:r>
            <a:r>
              <a:rPr lang="en-US" sz="1800" dirty="0">
                <a:solidFill>
                  <a:schemeClr val="tx1"/>
                </a:solidFill>
                <a:ea typeface="MS PGothic"/>
                <a:cs typeface="Calibri"/>
              </a:rPr>
              <a:t> </a:t>
            </a:r>
            <a:r>
              <a:rPr lang="en-US" sz="1800" dirty="0" err="1">
                <a:solidFill>
                  <a:schemeClr val="tx1"/>
                </a:solidFill>
                <a:ea typeface="MS PGothic"/>
                <a:cs typeface="Calibri"/>
              </a:rPr>
              <a:t>tincidunt</a:t>
            </a:r>
            <a:r>
              <a:rPr lang="en-US" sz="1800" dirty="0">
                <a:solidFill>
                  <a:schemeClr val="tx1"/>
                </a:solidFill>
                <a:ea typeface="MS PGothic"/>
                <a:cs typeface="Calibri"/>
              </a:rPr>
              <a:t> </a:t>
            </a:r>
            <a:r>
              <a:rPr lang="en-US" sz="1800" dirty="0" err="1">
                <a:solidFill>
                  <a:schemeClr val="tx1"/>
                </a:solidFill>
                <a:ea typeface="MS PGothic"/>
                <a:cs typeface="Calibri"/>
              </a:rPr>
              <a:t>ut</a:t>
            </a:r>
            <a:r>
              <a:rPr lang="en-US" sz="1800" dirty="0">
                <a:solidFill>
                  <a:schemeClr val="tx1"/>
                </a:solidFill>
                <a:ea typeface="MS PGothic"/>
                <a:cs typeface="Calibri"/>
              </a:rPr>
              <a:t> </a:t>
            </a:r>
            <a:r>
              <a:rPr lang="en-US" sz="1800" dirty="0" err="1">
                <a:solidFill>
                  <a:schemeClr val="tx1"/>
                </a:solidFill>
                <a:ea typeface="MS PGothic"/>
                <a:cs typeface="Calibri"/>
              </a:rPr>
              <a:t>laoreet</a:t>
            </a:r>
            <a:r>
              <a:rPr lang="en-US" sz="1800" dirty="0">
                <a:solidFill>
                  <a:schemeClr val="tx1"/>
                </a:solidFill>
                <a:ea typeface="MS PGothic"/>
                <a:cs typeface="Calibri"/>
              </a:rPr>
              <a:t> dolore magna </a:t>
            </a:r>
            <a:r>
              <a:rPr lang="en-US" sz="1800" dirty="0" err="1">
                <a:solidFill>
                  <a:schemeClr val="tx1"/>
                </a:solidFill>
                <a:ea typeface="MS PGothic"/>
                <a:cs typeface="Calibri"/>
              </a:rPr>
              <a:t>aliquam</a:t>
            </a:r>
            <a:r>
              <a:rPr lang="en-US" sz="1800" dirty="0">
                <a:solidFill>
                  <a:schemeClr val="tx1"/>
                </a:solidFill>
                <a:ea typeface="MS PGothic"/>
                <a:cs typeface="Calibri"/>
              </a:rPr>
              <a:t> </a:t>
            </a:r>
            <a:r>
              <a:rPr lang="en-US" sz="1800" dirty="0" err="1">
                <a:solidFill>
                  <a:schemeClr val="tx1"/>
                </a:solidFill>
                <a:ea typeface="MS PGothic"/>
                <a:cs typeface="Calibri"/>
              </a:rPr>
              <a:t>erat</a:t>
            </a:r>
            <a:r>
              <a:rPr lang="en-US" sz="1800" dirty="0">
                <a:solidFill>
                  <a:schemeClr val="tx1"/>
                </a:solidFill>
                <a:ea typeface="MS PGothic"/>
                <a:cs typeface="Calibri"/>
              </a:rPr>
              <a:t> </a:t>
            </a:r>
            <a:r>
              <a:rPr lang="en-US" sz="1800" dirty="0" err="1">
                <a:solidFill>
                  <a:schemeClr val="tx1"/>
                </a:solidFill>
                <a:ea typeface="MS PGothic"/>
                <a:cs typeface="Calibri"/>
              </a:rPr>
              <a:t>volutpat</a:t>
            </a:r>
            <a:r>
              <a:rPr lang="en-US" sz="1800" dirty="0">
                <a:solidFill>
                  <a:schemeClr val="tx1"/>
                </a:solidFill>
                <a:ea typeface="MS PGothic"/>
                <a:cs typeface="Calibri"/>
              </a:rPr>
              <a:t>.</a:t>
            </a:r>
            <a:endParaRPr lang="en-US" dirty="0"/>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dirty="0"/>
              <a:t>Click to add your content….. Column One</a:t>
            </a:r>
            <a:r>
              <a:rPr lang="en-US" sz="2200" dirty="0">
                <a:ea typeface="MS PGothic"/>
                <a:cs typeface="Calibri"/>
              </a:rPr>
              <a:t>… 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volutpatt</a:t>
            </a:r>
            <a:endParaRPr lang="en-US" sz="2200" dirty="0">
              <a:ea typeface="MS PGothic"/>
              <a:cs typeface="Calibri"/>
            </a:endParaRP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a:buClr>
                <a:srgbClr val="049FDC"/>
              </a:buClr>
              <a:buSzPct val="105000"/>
            </a:pPr>
            <a:endParaRPr lang="en-US" sz="2200" dirty="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dirty="0"/>
              <a:t>Click to add your content….. Column Two</a:t>
            </a:r>
            <a:r>
              <a:rPr lang="en-US" sz="2200" dirty="0">
                <a:ea typeface="MS PGothic"/>
                <a:cs typeface="Calibri"/>
              </a:rPr>
              <a:t>… 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a:t>
            </a:r>
            <a:endParaRPr lang="en-US" dirty="0"/>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87BB413D-E2E9-E313-8B0B-383EFD70521C}"/>
              </a:ext>
            </a:extLst>
          </p:cNvPr>
          <p:cNvSpPr>
            <a:spLocks noGrp="1"/>
          </p:cNvSpPr>
          <p:nvPr>
            <p:ph type="sldNum" sz="quarter" idx="15"/>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dirty="0">
                <a:ea typeface="MS PGothic"/>
                <a:cs typeface="Calibri"/>
              </a:rPr>
              <a:t>Slide Heading</a:t>
            </a:r>
            <a:endParaRPr lang="en-US" sz="4800" b="1" dirty="0"/>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dirty="0"/>
              <a:t>Click to add your content….. Column One</a:t>
            </a:r>
            <a:r>
              <a:rPr lang="en-US" sz="2200" dirty="0">
                <a:ea typeface="MS PGothic"/>
                <a:cs typeface="Calibri"/>
              </a:rPr>
              <a:t>… 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a:t>
            </a:r>
            <a:r>
              <a:rPr lang="en-US" sz="2200" dirty="0" err="1">
                <a:ea typeface="MS PGothic"/>
                <a:cs typeface="Calibri"/>
              </a:rPr>
              <a:t>doloret</a:t>
            </a:r>
            <a:endParaRPr lang="en-US" sz="2200" dirty="0">
              <a:ea typeface="MS PGothic"/>
              <a:cs typeface="Calibri"/>
            </a:endParaRP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a:buClr>
                <a:srgbClr val="049FDC"/>
              </a:buClr>
              <a:buSzPct val="105000"/>
            </a:pPr>
            <a:endParaRPr lang="en-US" sz="2200" dirty="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dirty="0"/>
              <a:t>Click to add your content….. Column Two</a:t>
            </a:r>
            <a:r>
              <a:rPr lang="en-US" sz="2200" dirty="0">
                <a:ea typeface="MS PGothic"/>
                <a:cs typeface="Calibri"/>
              </a:rPr>
              <a:t>… 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 Ut </a:t>
            </a:r>
            <a:r>
              <a:rPr lang="en-US" sz="2200" dirty="0" err="1">
                <a:ea typeface="MS PGothic"/>
                <a:cs typeface="Calibri"/>
              </a:rPr>
              <a:t>wisi</a:t>
            </a:r>
            <a:r>
              <a:rPr lang="en-US" sz="2200" dirty="0">
                <a:ea typeface="MS PGothic"/>
                <a:cs typeface="Calibri"/>
              </a:rPr>
              <a:t> </a:t>
            </a:r>
            <a:r>
              <a:rPr lang="en-US" sz="2200" dirty="0" err="1">
                <a:ea typeface="MS PGothic"/>
                <a:cs typeface="Calibri"/>
              </a:rPr>
              <a:t>enim</a:t>
            </a:r>
            <a:r>
              <a:rPr lang="en-US" sz="2200" dirty="0">
                <a:ea typeface="MS PGothic"/>
                <a:cs typeface="Calibri"/>
              </a:rPr>
              <a:t> ad minim </a:t>
            </a:r>
            <a:r>
              <a:rPr lang="en-US" sz="2200" dirty="0" err="1">
                <a:ea typeface="MS PGothic"/>
                <a:cs typeface="Calibri"/>
              </a:rPr>
              <a:t>veniam</a:t>
            </a:r>
            <a:r>
              <a:rPr lang="en-US" sz="2200" dirty="0">
                <a:ea typeface="MS PGothic"/>
                <a:cs typeface="Calibri"/>
              </a:rPr>
              <a:t>, </a:t>
            </a:r>
            <a:r>
              <a:rPr lang="en-US" sz="2200" dirty="0" err="1">
                <a:ea typeface="MS PGothic"/>
                <a:cs typeface="Calibri"/>
              </a:rPr>
              <a:t>quis</a:t>
            </a:r>
            <a:r>
              <a:rPr lang="en-US" sz="2200" dirty="0">
                <a:ea typeface="MS PGothic"/>
                <a:cs typeface="Calibri"/>
              </a:rPr>
              <a:t> </a:t>
            </a:r>
            <a:r>
              <a:rPr lang="en-US" sz="2200" dirty="0" err="1">
                <a:ea typeface="MS PGothic"/>
                <a:cs typeface="Calibri"/>
              </a:rPr>
              <a:t>nostrud</a:t>
            </a:r>
            <a:r>
              <a:rPr lang="en-US" sz="2200" dirty="0">
                <a:ea typeface="MS PGothic"/>
                <a:cs typeface="Calibri"/>
              </a:rPr>
              <a:t> </a:t>
            </a:r>
            <a:r>
              <a:rPr lang="en-US" sz="2200" dirty="0" err="1">
                <a:ea typeface="MS PGothic"/>
                <a:cs typeface="Calibri"/>
              </a:rPr>
              <a:t>exerci</a:t>
            </a:r>
            <a:r>
              <a:rPr lang="en-US" sz="2200" dirty="0">
                <a:ea typeface="MS PGothic"/>
                <a:cs typeface="Calibri"/>
              </a:rPr>
              <a:t> </a:t>
            </a:r>
            <a:r>
              <a:rPr lang="en-US" sz="2200" dirty="0" err="1">
                <a:ea typeface="MS PGothic"/>
                <a:cs typeface="Calibri"/>
              </a:rPr>
              <a:t>tation</a:t>
            </a:r>
            <a:r>
              <a:rPr lang="en-US" sz="2200" dirty="0">
                <a:ea typeface="MS PGothic"/>
                <a:cs typeface="Calibri"/>
              </a:rPr>
              <a:t> </a:t>
            </a:r>
            <a:r>
              <a:rPr lang="en-US" sz="2200" dirty="0" err="1">
                <a:ea typeface="MS PGothic"/>
                <a:cs typeface="Calibri"/>
              </a:rPr>
              <a:t>ullamcorper</a:t>
            </a:r>
            <a:r>
              <a:rPr lang="en-US" sz="2200" dirty="0">
                <a:ea typeface="MS PGothic"/>
                <a:cs typeface="Calibri"/>
              </a:rPr>
              <a:t> </a:t>
            </a:r>
            <a:r>
              <a:rPr lang="en-US" sz="2200" dirty="0" err="1">
                <a:ea typeface="MS PGothic"/>
                <a:cs typeface="Calibri"/>
              </a:rPr>
              <a:t>suscipit</a:t>
            </a:r>
            <a:r>
              <a:rPr lang="en-US" sz="2200" dirty="0">
                <a:ea typeface="MS PGothic"/>
                <a:cs typeface="Calibri"/>
              </a:rPr>
              <a:t> </a:t>
            </a:r>
            <a:r>
              <a:rPr lang="en-US" sz="2200" dirty="0" err="1">
                <a:ea typeface="MS PGothic"/>
                <a:cs typeface="Calibri"/>
              </a:rPr>
              <a:t>lobortis</a:t>
            </a:r>
            <a:r>
              <a:rPr lang="en-US" sz="2200" dirty="0">
                <a:ea typeface="MS PGothic"/>
                <a:cs typeface="Calibri"/>
              </a:rPr>
              <a:t> </a:t>
            </a:r>
            <a:r>
              <a:rPr lang="en-US" sz="2200" dirty="0" err="1">
                <a:ea typeface="MS PGothic"/>
                <a:cs typeface="Calibri"/>
              </a:rPr>
              <a:t>nisl</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aliquip</a:t>
            </a:r>
            <a:r>
              <a:rPr lang="en-US" sz="2200" dirty="0">
                <a:ea typeface="MS PGothic"/>
                <a:cs typeface="Calibri"/>
              </a:rPr>
              <a:t>.</a:t>
            </a:r>
          </a:p>
          <a:p>
            <a:pPr fontAlgn="t"/>
            <a:r>
              <a:rPr lang="en-US" sz="2200" dirty="0">
                <a:ea typeface="MS PGothic"/>
                <a:cs typeface="Calibri"/>
              </a:rPr>
              <a:t>Lorem ipsum dolor sit. Ut </a:t>
            </a:r>
            <a:r>
              <a:rPr lang="en-US" sz="2200" dirty="0" err="1">
                <a:ea typeface="MS PGothic"/>
                <a:cs typeface="Calibri"/>
              </a:rPr>
              <a:t>wisi</a:t>
            </a:r>
            <a:r>
              <a:rPr lang="en-US" sz="2200" dirty="0">
                <a:ea typeface="MS PGothic"/>
                <a:cs typeface="Calibri"/>
              </a:rPr>
              <a:t> </a:t>
            </a:r>
            <a:r>
              <a:rPr lang="en-US" sz="2200" dirty="0" err="1">
                <a:ea typeface="MS PGothic"/>
                <a:cs typeface="Calibri"/>
              </a:rPr>
              <a:t>enim</a:t>
            </a:r>
            <a:r>
              <a:rPr lang="en-US" sz="2200" dirty="0">
                <a:ea typeface="MS PGothic"/>
                <a:cs typeface="Calibri"/>
              </a:rPr>
              <a:t> ad minim </a:t>
            </a:r>
            <a:r>
              <a:rPr lang="en-US" sz="2200" dirty="0" err="1">
                <a:ea typeface="MS PGothic"/>
                <a:cs typeface="Calibri"/>
              </a:rPr>
              <a:t>veniam</a:t>
            </a:r>
            <a:r>
              <a:rPr lang="en-US" sz="2200" dirty="0">
                <a:ea typeface="MS PGothic"/>
                <a:cs typeface="Calibri"/>
              </a:rPr>
              <a:t>, </a:t>
            </a:r>
            <a:r>
              <a:rPr lang="en-US" sz="2200" dirty="0" err="1">
                <a:ea typeface="MS PGothic"/>
                <a:cs typeface="Calibri"/>
              </a:rPr>
              <a:t>quis</a:t>
            </a:r>
            <a:r>
              <a:rPr lang="en-US" sz="2200" dirty="0">
                <a:ea typeface="MS PGothic"/>
                <a:cs typeface="Calibri"/>
              </a:rPr>
              <a:t> </a:t>
            </a:r>
            <a:r>
              <a:rPr lang="en-US" sz="2200" dirty="0" err="1">
                <a:ea typeface="MS PGothic"/>
                <a:cs typeface="Calibri"/>
              </a:rPr>
              <a:t>nostrud</a:t>
            </a:r>
            <a:r>
              <a:rPr lang="en-US" sz="2200" dirty="0">
                <a:ea typeface="MS PGothic"/>
                <a:cs typeface="Calibri"/>
              </a:rPr>
              <a:t> </a:t>
            </a:r>
            <a:r>
              <a:rPr lang="en-US" sz="2200" dirty="0" err="1">
                <a:ea typeface="MS PGothic"/>
                <a:cs typeface="Calibri"/>
              </a:rPr>
              <a:t>exerci</a:t>
            </a:r>
            <a:r>
              <a:rPr lang="en-US" sz="2200" dirty="0">
                <a:ea typeface="MS PGothic"/>
                <a:cs typeface="Calibri"/>
              </a:rPr>
              <a:t> </a:t>
            </a:r>
            <a:r>
              <a:rPr lang="en-US" sz="2200" dirty="0" err="1">
                <a:ea typeface="MS PGothic"/>
                <a:cs typeface="Calibri"/>
              </a:rPr>
              <a:t>tation</a:t>
            </a:r>
            <a:r>
              <a:rPr lang="en-US" sz="2200" dirty="0">
                <a:ea typeface="MS PGothic"/>
                <a:cs typeface="Calibri"/>
              </a:rPr>
              <a:t>.</a:t>
            </a:r>
            <a:endParaRPr lang="en-US" dirty="0"/>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dirty="0"/>
              <a:t>Place Icon</a:t>
            </a:r>
          </a:p>
          <a:p>
            <a:endParaRPr lang="en-US" dirty="0"/>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dirty="0"/>
              <a:t>Place Icon</a:t>
            </a:r>
          </a:p>
          <a:p>
            <a:endParaRPr lang="en-US" dirty="0"/>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C8F6F44E-5480-664E-AD07-512F2AA13AC6}"/>
              </a:ext>
            </a:extLst>
          </p:cNvPr>
          <p:cNvSpPr>
            <a:spLocks noGrp="1"/>
          </p:cNvSpPr>
          <p:nvPr>
            <p:ph type="sldNum" sz="quarter" idx="23"/>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dirty="0">
                <a:ea typeface="MS PGothic"/>
                <a:cs typeface="Calibri"/>
              </a:rPr>
              <a:t>Slide Heading</a:t>
            </a:r>
            <a:endParaRPr lang="en-US" sz="4800" b="1" dirty="0"/>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dirty="0"/>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dirty="0"/>
              <a:t>Click to add your content….. </a:t>
            </a:r>
            <a:r>
              <a:rPr lang="en-US" sz="2200" dirty="0"/>
              <a:t>Column One</a:t>
            </a:r>
            <a:r>
              <a:rPr lang="en-US" sz="2200" dirty="0">
                <a:ea typeface="MS PGothic"/>
                <a:cs typeface="Calibri"/>
              </a:rPr>
              <a:t>… 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a:t>
            </a:r>
            <a:endParaRPr lang="en-US" sz="2200" dirty="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dirty="0"/>
              <a:t>Click to add your content….. </a:t>
            </a:r>
            <a:r>
              <a:rPr lang="en-US" sz="2200" dirty="0"/>
              <a:t>Column Two</a:t>
            </a:r>
            <a:r>
              <a:rPr lang="en-US" sz="2200" dirty="0">
                <a:ea typeface="MS PGothic"/>
                <a:cs typeface="Calibri"/>
              </a:rPr>
              <a:t>… 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 Ed do </a:t>
            </a:r>
            <a:r>
              <a:rPr lang="en-US" sz="2200" dirty="0" err="1">
                <a:ea typeface="MS PGothic"/>
                <a:cs typeface="Calibri"/>
              </a:rPr>
              <a:t>eiusmod</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Lorem ipsum dolor sit </a:t>
            </a:r>
            <a:r>
              <a:rPr lang="en-US" sz="2200" dirty="0" err="1">
                <a:ea typeface="MS PGothic"/>
                <a:cs typeface="Calibri"/>
              </a:rPr>
              <a:t>amet</a:t>
            </a:r>
            <a:endParaRPr lang="en-US" sz="2200" dirty="0">
              <a:ea typeface="MS PGothic"/>
              <a:cs typeface="Calibri"/>
            </a:endParaRP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a:buClr>
                <a:srgbClr val="049FDC"/>
              </a:buClr>
              <a:buSzPct val="105000"/>
            </a:pPr>
            <a:endParaRPr lang="en-US" sz="2200" dirty="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E031365E-BAFA-846F-0B2A-CBC71D74D01B}"/>
              </a:ext>
            </a:extLst>
          </p:cNvPr>
          <p:cNvSpPr>
            <a:spLocks noGrp="1"/>
          </p:cNvSpPr>
          <p:nvPr>
            <p:ph type="sldNum" sz="quarter" idx="15"/>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dirty="0">
                <a:ea typeface="MS PGothic"/>
                <a:cs typeface="Calibri"/>
              </a:rPr>
              <a:t>Slide Heading</a:t>
            </a:r>
            <a:endParaRPr lang="en-US" sz="4800" b="1" dirty="0"/>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dirty="0"/>
              <a:t>Click icon to insert picture</a:t>
            </a:r>
          </a:p>
          <a:p>
            <a:endParaRPr lang="en-US" dirty="0"/>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dirty="0"/>
              <a:t>Click to add your content….. </a:t>
            </a:r>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utt</a:t>
            </a:r>
            <a:endParaRPr lang="en-US" sz="2200" dirty="0">
              <a:ea typeface="MS PGothic"/>
              <a:cs typeface="Calibri"/>
            </a:endParaRP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a:buClr>
                <a:srgbClr val="049FDC"/>
              </a:buClr>
              <a:buSzPct val="105000"/>
            </a:pPr>
            <a:endParaRPr lang="en-US" sz="2200" dirty="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C5F0DE79-D88E-D429-BB63-D235ABE1BB07}"/>
              </a:ext>
            </a:extLst>
          </p:cNvPr>
          <p:cNvSpPr>
            <a:spLocks noGrp="1"/>
          </p:cNvSpPr>
          <p:nvPr>
            <p:ph type="sldNum" sz="quarter" idx="14"/>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dirty="0"/>
              <a:t>Click to add your content….. </a:t>
            </a:r>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volutpatt</a:t>
            </a:r>
            <a:endParaRPr lang="en-US" sz="2200" dirty="0">
              <a:ea typeface="MS PGothic"/>
              <a:cs typeface="Calibri"/>
            </a:endParaRP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a:buClr>
                <a:srgbClr val="049FDC"/>
              </a:buClr>
              <a:buSzPct val="105000"/>
            </a:pPr>
            <a:endParaRPr lang="en-US" sz="2200" dirty="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dirty="0"/>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dirty="0">
                <a:ea typeface="MS PGothic"/>
                <a:cs typeface="Calibri"/>
              </a:rPr>
              <a:t>Slide Heading</a:t>
            </a:r>
            <a:endParaRPr lang="en-US" sz="4800" b="1" dirty="0"/>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3A6DBCA9-3242-96ED-569A-1AD5BD632561}"/>
              </a:ext>
            </a:extLst>
          </p:cNvPr>
          <p:cNvSpPr>
            <a:spLocks noGrp="1"/>
          </p:cNvSpPr>
          <p:nvPr>
            <p:ph type="sldNum" sz="quarter" idx="11"/>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dirty="0">
                <a:ea typeface="MS PGothic"/>
                <a:cs typeface="Calibri"/>
              </a:rPr>
              <a:t>Slide Heading</a:t>
            </a:r>
            <a:endParaRPr lang="en-US" dirty="0"/>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Slide Number Placeholder 8">
            <a:extLst>
              <a:ext uri="{FF2B5EF4-FFF2-40B4-BE49-F238E27FC236}">
                <a16:creationId xmlns:a16="http://schemas.microsoft.com/office/drawing/2014/main" id="{FA84230A-D798-B8E4-7259-4DB1B10CAA3D}"/>
              </a:ext>
            </a:extLst>
          </p:cNvPr>
          <p:cNvSpPr>
            <a:spLocks noGrp="1"/>
          </p:cNvSpPr>
          <p:nvPr>
            <p:ph type="sldNum" sz="quarter" idx="11"/>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dirty="0">
                <a:ea typeface="MS PGothic"/>
                <a:cs typeface="Calibri"/>
              </a:rPr>
              <a:t>Slide Heading</a:t>
            </a:r>
            <a:endParaRPr lang="en-US" dirty="0"/>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0C72FA7B-E1EC-025B-E048-18371BA9D4EA}"/>
              </a:ext>
            </a:extLst>
          </p:cNvPr>
          <p:cNvSpPr>
            <a:spLocks noGrp="1"/>
          </p:cNvSpPr>
          <p:nvPr>
            <p:ph type="sldNum" sz="quarter" idx="11"/>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60AA41-B79E-E257-6638-61F9B7A0CBF9}"/>
              </a:ext>
            </a:extLst>
          </p:cNvPr>
          <p:cNvSpPr>
            <a:spLocks noGrp="1"/>
          </p:cNvSpPr>
          <p:nvPr>
            <p:ph type="sldNum" sz="quarter" idx="10"/>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dirty="0">
                <a:latin typeface="Calibri"/>
                <a:ea typeface="MS PGothic"/>
                <a:cs typeface="Calibri"/>
              </a:rPr>
              <a:t>Presenter Name  </a:t>
            </a:r>
            <a:r>
              <a:rPr lang="en-US" altLang="en-US" sz="1600" u="none" dirty="0">
                <a:solidFill>
                  <a:srgbClr val="047BC1"/>
                </a:solidFill>
                <a:latin typeface="Calibri"/>
                <a:ea typeface="MS PGothic"/>
                <a:cs typeface="Calibri"/>
              </a:rPr>
              <a:t>|</a:t>
            </a:r>
            <a:r>
              <a:rPr lang="en-US" altLang="en-US" sz="1600" u="none" dirty="0">
                <a:latin typeface="Calibri"/>
                <a:ea typeface="MS PGothic"/>
                <a:cs typeface="Calibri"/>
              </a:rPr>
              <a:t>  Date</a:t>
            </a:r>
            <a:endParaRPr lang="en-CA" altLang="en-US" sz="1600" u="none" dirty="0">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dirty="0">
                <a:latin typeface="Calibri Light" panose="020F0302020204030204" pitchFamily="34" charset="0"/>
                <a:ea typeface="MS PGothic"/>
                <a:cs typeface="Calibri Light" panose="020F0302020204030204" pitchFamily="34" charset="0"/>
              </a:rPr>
              <a:t>Subheading goes here</a:t>
            </a:r>
            <a:br>
              <a:rPr lang="en-US" sz="3000" u="none" dirty="0">
                <a:latin typeface="Calibri Light" panose="020F0302020204030204" pitchFamily="34" charset="0"/>
                <a:ea typeface="MS PGothic"/>
                <a:cs typeface="Calibri Light" panose="020F0302020204030204" pitchFamily="34" charset="0"/>
              </a:rPr>
            </a:br>
            <a:r>
              <a:rPr lang="en-US" sz="3000" dirty="0">
                <a:latin typeface="Calibri Light" panose="020F0302020204030204" pitchFamily="34" charset="0"/>
                <a:ea typeface="MS PGothic"/>
                <a:cs typeface="Calibri Light" panose="020F0302020204030204" pitchFamily="34" charset="0"/>
              </a:rPr>
              <a:t>Calibri 30 pt.</a:t>
            </a:r>
            <a:endParaRPr lang="en-US" sz="3000" u="none" dirty="0">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dirty="0">
                <a:latin typeface="Calibri"/>
                <a:ea typeface="MS PGothic"/>
                <a:cs typeface="Calibri"/>
              </a:rPr>
              <a:t>Presentation Title. </a:t>
            </a:r>
            <a:br>
              <a:rPr lang="en-US" sz="4200" b="1" u="none" dirty="0">
                <a:latin typeface="Calibri"/>
                <a:ea typeface="MS PGothic"/>
                <a:cs typeface="Calibri"/>
              </a:rPr>
            </a:br>
            <a:r>
              <a:rPr lang="en-US" sz="4200" b="1" u="none" dirty="0">
                <a:latin typeface="Calibri"/>
                <a:ea typeface="MS PGothic"/>
                <a:cs typeface="Calibri"/>
              </a:rPr>
              <a:t>Can be 2-3 lines in length</a:t>
            </a:r>
            <a:endParaRPr lang="en-US" sz="4200" b="1" u="none" dirty="0">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FA14FDE3-A569-77AC-3872-57D6EEAAB83A}"/>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dirty="0">
                <a:latin typeface="Calibri"/>
                <a:ea typeface="MS PGothic"/>
                <a:cs typeface="Calibri"/>
              </a:rPr>
              <a:t>Presenter Name  </a:t>
            </a:r>
            <a:r>
              <a:rPr lang="en-US" altLang="en-US" sz="1600" u="none" dirty="0">
                <a:solidFill>
                  <a:srgbClr val="047BC1"/>
                </a:solidFill>
                <a:latin typeface="Calibri"/>
                <a:ea typeface="MS PGothic"/>
                <a:cs typeface="Calibri"/>
              </a:rPr>
              <a:t>|</a:t>
            </a:r>
            <a:r>
              <a:rPr lang="en-US" altLang="en-US" sz="1600" u="none" dirty="0">
                <a:latin typeface="Calibri"/>
                <a:ea typeface="MS PGothic"/>
                <a:cs typeface="Calibri"/>
              </a:rPr>
              <a:t>  Date</a:t>
            </a:r>
            <a:endParaRPr lang="en-CA" altLang="en-US" sz="1600" u="none" dirty="0">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dirty="0">
                <a:latin typeface="Calibri Light" panose="020F0302020204030204" pitchFamily="34" charset="0"/>
                <a:ea typeface="MS PGothic"/>
                <a:cs typeface="Calibri Light" panose="020F0302020204030204" pitchFamily="34" charset="0"/>
              </a:rPr>
              <a:t>Subheading goes here</a:t>
            </a:r>
            <a:br>
              <a:rPr lang="en-US" sz="3000" u="none" dirty="0">
                <a:latin typeface="Calibri Light" panose="020F0302020204030204" pitchFamily="34" charset="0"/>
                <a:ea typeface="MS PGothic"/>
                <a:cs typeface="Calibri Light" panose="020F0302020204030204" pitchFamily="34" charset="0"/>
              </a:rPr>
            </a:br>
            <a:r>
              <a:rPr lang="en-US" sz="3000" dirty="0">
                <a:latin typeface="Calibri Light" panose="020F0302020204030204" pitchFamily="34" charset="0"/>
                <a:ea typeface="MS PGothic"/>
                <a:cs typeface="Calibri Light" panose="020F0302020204030204" pitchFamily="34" charset="0"/>
              </a:rPr>
              <a:t>Calibri 30 pt.</a:t>
            </a:r>
            <a:endParaRPr lang="en-US" sz="3000" u="none" dirty="0">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dirty="0">
                <a:latin typeface="Calibri"/>
                <a:ea typeface="MS PGothic"/>
                <a:cs typeface="Calibri"/>
              </a:rPr>
              <a:t>Presentation Title. </a:t>
            </a:r>
            <a:br>
              <a:rPr lang="en-US" sz="4200" b="1" u="none" dirty="0">
                <a:latin typeface="Calibri"/>
                <a:ea typeface="MS PGothic"/>
                <a:cs typeface="Calibri"/>
              </a:rPr>
            </a:br>
            <a:r>
              <a:rPr lang="en-US" sz="4200" b="1" u="none" dirty="0">
                <a:latin typeface="Calibri"/>
                <a:ea typeface="MS PGothic"/>
                <a:cs typeface="Calibri"/>
              </a:rPr>
              <a:t>Can be 2-3 lines in length</a:t>
            </a:r>
            <a:endParaRPr lang="en-US" sz="4200" b="1" u="none" dirty="0">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809371D1-1F79-D926-7C95-6F1A2F3A487E}"/>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dirty="0">
                <a:latin typeface="Calibri"/>
                <a:ea typeface="MS PGothic"/>
                <a:cs typeface="Calibri"/>
              </a:rPr>
              <a:t>Presenter Name  </a:t>
            </a:r>
            <a:r>
              <a:rPr lang="en-US" altLang="en-US" sz="1600" u="none" dirty="0">
                <a:solidFill>
                  <a:srgbClr val="047BC1"/>
                </a:solidFill>
                <a:latin typeface="Calibri"/>
                <a:ea typeface="MS PGothic"/>
                <a:cs typeface="Calibri"/>
              </a:rPr>
              <a:t>|</a:t>
            </a:r>
            <a:r>
              <a:rPr lang="en-US" altLang="en-US" sz="1600" u="none" dirty="0">
                <a:latin typeface="Calibri"/>
                <a:ea typeface="MS PGothic"/>
                <a:cs typeface="Calibri"/>
              </a:rPr>
              <a:t>  Date</a:t>
            </a:r>
            <a:endParaRPr lang="en-CA" altLang="en-US" sz="1600" u="none" dirty="0">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dirty="0">
                <a:latin typeface="Calibri Light" panose="020F0302020204030204" pitchFamily="34" charset="0"/>
                <a:ea typeface="MS PGothic"/>
                <a:cs typeface="Calibri Light" panose="020F0302020204030204" pitchFamily="34" charset="0"/>
              </a:rPr>
              <a:t>Subheading goes here</a:t>
            </a:r>
            <a:br>
              <a:rPr lang="en-US" sz="3000" u="none" dirty="0">
                <a:latin typeface="Calibri Light" panose="020F0302020204030204" pitchFamily="34" charset="0"/>
                <a:ea typeface="MS PGothic"/>
                <a:cs typeface="Calibri Light" panose="020F0302020204030204" pitchFamily="34" charset="0"/>
              </a:rPr>
            </a:br>
            <a:r>
              <a:rPr lang="en-US" sz="3000" dirty="0">
                <a:latin typeface="Calibri Light" panose="020F0302020204030204" pitchFamily="34" charset="0"/>
                <a:ea typeface="MS PGothic"/>
                <a:cs typeface="Calibri Light" panose="020F0302020204030204" pitchFamily="34" charset="0"/>
              </a:rPr>
              <a:t>Calibri 30 pt.</a:t>
            </a:r>
            <a:endParaRPr lang="en-US" sz="3000" u="none" dirty="0">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dirty="0">
                <a:latin typeface="Calibri"/>
                <a:ea typeface="MS PGothic"/>
                <a:cs typeface="Calibri"/>
              </a:rPr>
              <a:t>Presentation Title. </a:t>
            </a:r>
            <a:br>
              <a:rPr lang="en-US" sz="4200" b="1" u="none" dirty="0">
                <a:latin typeface="Calibri"/>
                <a:ea typeface="MS PGothic"/>
                <a:cs typeface="Calibri"/>
              </a:rPr>
            </a:br>
            <a:r>
              <a:rPr lang="en-US" sz="4200" b="1" u="none" dirty="0">
                <a:latin typeface="Calibri"/>
                <a:ea typeface="MS PGothic"/>
                <a:cs typeface="Calibri"/>
              </a:rPr>
              <a:t>Can be 2-3 lines in length</a:t>
            </a:r>
            <a:endParaRPr lang="en-US" sz="4200" b="1" u="none" dirty="0">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2" name="Picture 1">
            <a:extLst>
              <a:ext uri="{FF2B5EF4-FFF2-40B4-BE49-F238E27FC236}">
                <a16:creationId xmlns:a16="http://schemas.microsoft.com/office/drawing/2014/main" id="{C3E34DFA-DA63-6CCF-5C2C-C1EF58F6EC99}"/>
              </a:ext>
            </a:extLst>
          </p:cNvPr>
          <p:cNvPicPr>
            <a:picLocks noChangeAspect="1"/>
          </p:cNvPicPr>
          <p:nvPr userDrawn="1"/>
        </p:nvPicPr>
        <p:blipFill>
          <a:blip r:embed="rId3"/>
          <a:srcRect/>
          <a:stretch/>
        </p:blipFill>
        <p:spPr>
          <a:xfrm>
            <a:off x="9637553" y="5543459"/>
            <a:ext cx="2669704"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dirty="0">
                <a:latin typeface="Calibri"/>
                <a:ea typeface="MS PGothic"/>
                <a:cs typeface="Calibri"/>
              </a:rPr>
              <a:t>Presenter Name  </a:t>
            </a:r>
            <a:r>
              <a:rPr lang="en-US" altLang="en-US" sz="1600" u="none" dirty="0">
                <a:solidFill>
                  <a:srgbClr val="047BC1"/>
                </a:solidFill>
                <a:latin typeface="Calibri"/>
                <a:ea typeface="MS PGothic"/>
                <a:cs typeface="Calibri"/>
              </a:rPr>
              <a:t>|</a:t>
            </a:r>
            <a:r>
              <a:rPr lang="en-US" altLang="en-US" sz="1600" u="none" dirty="0">
                <a:latin typeface="Calibri"/>
                <a:ea typeface="MS PGothic"/>
                <a:cs typeface="Calibri"/>
              </a:rPr>
              <a:t>  Date</a:t>
            </a:r>
            <a:endParaRPr lang="en-CA" altLang="en-US" sz="1600" u="none" dirty="0">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dirty="0">
                <a:latin typeface="Calibri Light" panose="020F0302020204030204" pitchFamily="34" charset="0"/>
                <a:ea typeface="MS PGothic"/>
                <a:cs typeface="Calibri Light" panose="020F0302020204030204" pitchFamily="34" charset="0"/>
              </a:rPr>
              <a:t>Subheading goes here</a:t>
            </a:r>
            <a:br>
              <a:rPr lang="en-US" sz="3000" u="none" dirty="0">
                <a:latin typeface="Calibri Light" panose="020F0302020204030204" pitchFamily="34" charset="0"/>
                <a:ea typeface="MS PGothic"/>
                <a:cs typeface="Calibri Light" panose="020F0302020204030204" pitchFamily="34" charset="0"/>
              </a:rPr>
            </a:br>
            <a:r>
              <a:rPr lang="en-US" sz="3000" dirty="0">
                <a:latin typeface="Calibri Light" panose="020F0302020204030204" pitchFamily="34" charset="0"/>
                <a:ea typeface="MS PGothic"/>
                <a:cs typeface="Calibri Light" panose="020F0302020204030204" pitchFamily="34" charset="0"/>
              </a:rPr>
              <a:t>Calibri 30 pt.</a:t>
            </a:r>
            <a:endParaRPr lang="en-US" sz="3000" u="none" dirty="0">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dirty="0">
                <a:latin typeface="Calibri"/>
                <a:ea typeface="MS PGothic"/>
                <a:cs typeface="Calibri"/>
              </a:rPr>
              <a:t>Presentation Title. </a:t>
            </a:r>
            <a:br>
              <a:rPr lang="en-US" sz="4200" b="1" u="none" dirty="0">
                <a:latin typeface="Calibri"/>
                <a:ea typeface="MS PGothic"/>
                <a:cs typeface="Calibri"/>
              </a:rPr>
            </a:br>
            <a:r>
              <a:rPr lang="en-US" sz="4200" b="1" u="none" dirty="0">
                <a:latin typeface="Calibri"/>
                <a:ea typeface="MS PGothic"/>
                <a:cs typeface="Calibri"/>
              </a:rPr>
              <a:t>Can be 2-3 lines in length</a:t>
            </a:r>
            <a:endParaRPr lang="en-US" sz="4200" b="1" u="none" dirty="0">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8233F554-2D9F-FABD-A0A0-C6102B4A8E18}"/>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dirty="0"/>
              <a:t>Click icon to insert an icon from The Pulse library</a:t>
            </a:r>
          </a:p>
          <a:p>
            <a:endParaRPr lang="en-US" dirty="0"/>
          </a:p>
          <a:p>
            <a:endParaRPr lang="en-US" dirty="0"/>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dirty="0">
                <a:latin typeface="Calibri"/>
                <a:ea typeface="MS PGothic"/>
                <a:cs typeface="Calibri"/>
              </a:rPr>
              <a:t>Presenter Name  </a:t>
            </a:r>
            <a:r>
              <a:rPr lang="en-US" altLang="en-US" sz="1600" u="none" dirty="0">
                <a:solidFill>
                  <a:srgbClr val="047BC1"/>
                </a:solidFill>
                <a:latin typeface="Calibri"/>
                <a:ea typeface="MS PGothic"/>
                <a:cs typeface="Calibri"/>
              </a:rPr>
              <a:t>|</a:t>
            </a:r>
            <a:r>
              <a:rPr lang="en-US" altLang="en-US" sz="1600" u="none" dirty="0">
                <a:latin typeface="Calibri"/>
                <a:ea typeface="MS PGothic"/>
                <a:cs typeface="Calibri"/>
              </a:rPr>
              <a:t>  Date</a:t>
            </a:r>
            <a:endParaRPr lang="en-CA" altLang="en-US" sz="1600" u="none" dirty="0">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dirty="0">
                <a:latin typeface="Calibri Light" panose="020F0302020204030204" pitchFamily="34" charset="0"/>
                <a:ea typeface="MS PGothic"/>
                <a:cs typeface="Calibri Light" panose="020F0302020204030204" pitchFamily="34" charset="0"/>
              </a:rPr>
              <a:t>Subheading goes here</a:t>
            </a:r>
            <a:br>
              <a:rPr lang="en-US" sz="3000" u="none" dirty="0">
                <a:latin typeface="Calibri Light" panose="020F0302020204030204" pitchFamily="34" charset="0"/>
                <a:ea typeface="MS PGothic"/>
                <a:cs typeface="Calibri Light" panose="020F0302020204030204" pitchFamily="34" charset="0"/>
              </a:rPr>
            </a:br>
            <a:r>
              <a:rPr lang="en-US" sz="3000" dirty="0">
                <a:latin typeface="Calibri Light" panose="020F0302020204030204" pitchFamily="34" charset="0"/>
                <a:ea typeface="MS PGothic"/>
                <a:cs typeface="Calibri Light" panose="020F0302020204030204" pitchFamily="34" charset="0"/>
              </a:rPr>
              <a:t>Calibri 30 pt.</a:t>
            </a:r>
            <a:endParaRPr lang="en-US" sz="3000" u="none" dirty="0">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dirty="0">
                <a:latin typeface="Calibri"/>
                <a:ea typeface="MS PGothic"/>
                <a:cs typeface="Calibri"/>
              </a:rPr>
              <a:t>Presentation Title. </a:t>
            </a:r>
            <a:br>
              <a:rPr lang="en-US" sz="4200" b="1" u="none" dirty="0">
                <a:latin typeface="Calibri"/>
                <a:ea typeface="MS PGothic"/>
                <a:cs typeface="Calibri"/>
              </a:rPr>
            </a:br>
            <a:r>
              <a:rPr lang="en-US" sz="4200" b="1" u="none" dirty="0">
                <a:latin typeface="Calibri"/>
                <a:ea typeface="MS PGothic"/>
                <a:cs typeface="Calibri"/>
              </a:rPr>
              <a:t>Can be 2-3 lines in length</a:t>
            </a:r>
            <a:endParaRPr lang="en-US" sz="4200" b="1" u="none" dirty="0">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C54986E9-5F00-2F78-EE72-89C6997AB113}"/>
              </a:ext>
            </a:extLst>
          </p:cNvPr>
          <p:cNvPicPr>
            <a:picLocks noChangeAspect="1"/>
          </p:cNvPicPr>
          <p:nvPr/>
        </p:nvPicPr>
        <p:blipFill>
          <a:blip r:embed="rId2"/>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dirty="0">
                <a:solidFill>
                  <a:schemeClr val="bg1"/>
                </a:solidFill>
                <a:latin typeface="Calibri"/>
                <a:ea typeface="MS PGothic"/>
                <a:cs typeface="Calibri"/>
              </a:rPr>
              <a:t>PORTFOLIO NAME OR TOPIC (UPPERCASE)</a:t>
            </a:r>
            <a:endParaRPr lang="en-US" sz="2800" b="1" dirty="0">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dirty="0"/>
              <a:t>Section Title Here</a:t>
            </a:r>
            <a:br>
              <a:rPr lang="en-US" dirty="0"/>
            </a:br>
            <a:r>
              <a:rPr lang="en-US" dirty="0"/>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77926D0E-0CB7-777B-0055-C970D8BB165C}"/>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dirty="0">
                <a:latin typeface="Calibri"/>
                <a:ea typeface="MS PGothic"/>
                <a:cs typeface="Calibri"/>
              </a:rPr>
              <a:t>PORTFOLIO NAME OR TOPIC (UPPERCASE) </a:t>
            </a:r>
            <a:endParaRPr lang="en-US" sz="2800" b="1" dirty="0"/>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dirty="0"/>
              <a:t>Section Title Here</a:t>
            </a:r>
            <a:br>
              <a:rPr lang="en-US" dirty="0"/>
            </a:br>
            <a:r>
              <a:rPr lang="en-US" dirty="0"/>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dirty="0">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dirty="0">
                <a:ea typeface="MS PGothic"/>
                <a:cs typeface="Calibri"/>
              </a:rPr>
              <a:t>Slide Heading</a:t>
            </a:r>
            <a:endParaRPr lang="en-US" sz="4800" b="1" dirty="0"/>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dirty="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dirty="0"/>
              <a:t>Click to add your content….. </a:t>
            </a:r>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a:t>
            </a:r>
          </a:p>
          <a:p>
            <a:pPr lvl="0"/>
            <a:r>
              <a:rPr lang="en-US" sz="2200" dirty="0">
                <a:ea typeface="MS PGothic"/>
                <a:cs typeface="Calibri"/>
              </a:rPr>
              <a:t>Lorem ipsum dolor sit </a:t>
            </a:r>
            <a:r>
              <a:rPr lang="en-US" sz="2200" dirty="0" err="1">
                <a:ea typeface="MS PGothic"/>
                <a:cs typeface="Calibri"/>
              </a:rPr>
              <a:t>amet</a:t>
            </a:r>
            <a:r>
              <a:rPr lang="en-US" sz="2200" dirty="0">
                <a:ea typeface="MS PGothic"/>
                <a:cs typeface="Calibri"/>
              </a:rPr>
              <a:t>, </a:t>
            </a:r>
            <a:r>
              <a:rPr lang="en-US" sz="2200" dirty="0" err="1">
                <a:ea typeface="MS PGothic"/>
                <a:cs typeface="Calibri"/>
              </a:rPr>
              <a:t>consectetuer</a:t>
            </a:r>
            <a:r>
              <a:rPr lang="en-US" sz="2200" dirty="0">
                <a:ea typeface="MS PGothic"/>
                <a:cs typeface="Calibri"/>
              </a:rPr>
              <a:t> </a:t>
            </a:r>
            <a:r>
              <a:rPr lang="en-US" sz="2200" dirty="0" err="1">
                <a:ea typeface="MS PGothic"/>
                <a:cs typeface="Calibri"/>
              </a:rPr>
              <a:t>adipiscing</a:t>
            </a:r>
            <a:r>
              <a:rPr lang="en-US" sz="2200" dirty="0">
                <a:ea typeface="MS PGothic"/>
                <a:cs typeface="Calibri"/>
              </a:rPr>
              <a:t> </a:t>
            </a:r>
            <a:r>
              <a:rPr lang="en-US" sz="2200" dirty="0" err="1">
                <a:ea typeface="MS PGothic"/>
                <a:cs typeface="Calibri"/>
              </a:rPr>
              <a:t>elit</a:t>
            </a:r>
            <a:r>
              <a:rPr lang="en-US" sz="2200" dirty="0">
                <a:ea typeface="MS PGothic"/>
                <a:cs typeface="Calibri"/>
              </a:rPr>
              <a:t>, sed diam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a:t>
            </a:r>
            <a:r>
              <a:rPr lang="en-US" sz="2200" dirty="0">
                <a:ea typeface="MS PGothic"/>
                <a:cs typeface="Calibri"/>
              </a:rPr>
              <a:t>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mod </a:t>
            </a:r>
            <a:r>
              <a:rPr lang="en-US" sz="2200" dirty="0" err="1">
                <a:ea typeface="MS PGothic"/>
                <a:cs typeface="Calibri"/>
              </a:rPr>
              <a:t>nonummy</a:t>
            </a:r>
            <a:r>
              <a:rPr lang="en-US" sz="2200" dirty="0">
                <a:ea typeface="MS PGothic"/>
                <a:cs typeface="Calibri"/>
              </a:rPr>
              <a:t> </a:t>
            </a:r>
            <a:r>
              <a:rPr lang="en-US" sz="2200" dirty="0" err="1">
                <a:ea typeface="MS PGothic"/>
                <a:cs typeface="Calibri"/>
              </a:rPr>
              <a:t>nibh</a:t>
            </a:r>
            <a:r>
              <a:rPr lang="en-US" sz="2200" dirty="0">
                <a:ea typeface="MS PGothic"/>
                <a:cs typeface="Calibri"/>
              </a:rPr>
              <a:t> </a:t>
            </a:r>
            <a:r>
              <a:rPr lang="en-US" sz="2200" dirty="0" err="1">
                <a:ea typeface="MS PGothic"/>
                <a:cs typeface="Calibri"/>
              </a:rPr>
              <a:t>euismod</a:t>
            </a:r>
            <a:r>
              <a:rPr lang="en-US" sz="2200" dirty="0">
                <a:ea typeface="MS PGothic"/>
                <a:cs typeface="Calibri"/>
              </a:rPr>
              <a:t> </a:t>
            </a:r>
            <a:r>
              <a:rPr lang="en-US" sz="2200" dirty="0" err="1">
                <a:ea typeface="MS PGothic"/>
                <a:cs typeface="Calibri"/>
              </a:rPr>
              <a:t>tincidunt</a:t>
            </a:r>
            <a:r>
              <a:rPr lang="en-US" sz="2200" dirty="0">
                <a:ea typeface="MS PGothic"/>
                <a:cs typeface="Calibri"/>
              </a:rPr>
              <a:t> </a:t>
            </a:r>
            <a:r>
              <a:rPr lang="en-US" sz="2200" dirty="0" err="1">
                <a:ea typeface="MS PGothic"/>
                <a:cs typeface="Calibri"/>
              </a:rPr>
              <a:t>ut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a:t>
            </a:r>
            <a:r>
              <a:rPr lang="en-US" sz="2200" dirty="0">
                <a:ea typeface="MS PGothic"/>
                <a:cs typeface="Calibri"/>
              </a:rPr>
              <a:t>. </a:t>
            </a:r>
            <a:r>
              <a:rPr lang="en-US" sz="2200" dirty="0" err="1">
                <a:ea typeface="MS PGothic"/>
                <a:cs typeface="Calibri"/>
              </a:rPr>
              <a:t>laoreet</a:t>
            </a:r>
            <a:r>
              <a:rPr lang="en-US" sz="2200" dirty="0">
                <a:ea typeface="MS PGothic"/>
                <a:cs typeface="Calibri"/>
              </a:rPr>
              <a:t> dolore magna </a:t>
            </a:r>
            <a:r>
              <a:rPr lang="en-US" sz="2200" dirty="0" err="1">
                <a:ea typeface="MS PGothic"/>
                <a:cs typeface="Calibri"/>
              </a:rPr>
              <a:t>aliquam</a:t>
            </a:r>
            <a:r>
              <a:rPr lang="en-US" sz="2200" dirty="0">
                <a:ea typeface="MS PGothic"/>
                <a:cs typeface="Calibri"/>
              </a:rPr>
              <a:t> </a:t>
            </a:r>
            <a:r>
              <a:rPr lang="en-US" sz="2200" dirty="0" err="1">
                <a:ea typeface="MS PGothic"/>
                <a:cs typeface="Calibri"/>
              </a:rPr>
              <a:t>erat</a:t>
            </a:r>
            <a:r>
              <a:rPr lang="en-US" sz="2200" dirty="0">
                <a:ea typeface="MS PGothic"/>
                <a:cs typeface="Calibri"/>
              </a:rPr>
              <a:t> </a:t>
            </a:r>
            <a:r>
              <a:rPr lang="en-US" sz="2200" dirty="0" err="1">
                <a:ea typeface="MS PGothic"/>
                <a:cs typeface="Calibri"/>
              </a:rPr>
              <a:t>volutpatt</a:t>
            </a:r>
            <a:r>
              <a:rPr lang="en-US" sz="2200" dirty="0">
                <a:ea typeface="MS PGothic"/>
                <a:cs typeface="Calibri"/>
              </a:rPr>
              <a:t>.</a:t>
            </a:r>
            <a:r>
              <a:rPr lang="en-US" dirty="0"/>
              <a:t> </a:t>
            </a:r>
          </a:p>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0"/>
            <a:endParaRPr lang="en-US" dirty="0"/>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dirty="0">
              <a:latin typeface="Arial" charset="0"/>
              <a:ea typeface="ＭＳ Ｐゴシック" pitchFamily="68" charset="-128"/>
            </a:endParaRPr>
          </a:p>
        </p:txBody>
      </p:sp>
      <p:sp>
        <p:nvSpPr>
          <p:cNvPr id="4" name="Slide Number Placeholder 1">
            <a:extLst>
              <a:ext uri="{FF2B5EF4-FFF2-40B4-BE49-F238E27FC236}">
                <a16:creationId xmlns:a16="http://schemas.microsoft.com/office/drawing/2014/main" id="{7F543608-C212-6779-4F4B-C2897623373D}"/>
              </a:ext>
            </a:extLst>
          </p:cNvPr>
          <p:cNvSpPr>
            <a:spLocks noGrp="1"/>
          </p:cNvSpPr>
          <p:nvPr>
            <p:ph type="sldNum" sz="quarter" idx="12"/>
          </p:nvPr>
        </p:nvSpPr>
        <p:spPr>
          <a:xfrm>
            <a:off x="8877300" y="6356350"/>
            <a:ext cx="2743200" cy="365125"/>
          </a:xfrm>
        </p:spPr>
        <p:txBody>
          <a:bodyPr/>
          <a:lstStyle/>
          <a:p>
            <a:fld id="{84655269-31F9-4D2A-98C7-932A10691EEB}" type="slidenum">
              <a:rPr lang="en-CA" smtClean="0"/>
              <a:t>‹#›</a:t>
            </a:fld>
            <a:endParaRPr lang="en-CA" dirty="0"/>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dirty="0">
                <a:ea typeface="MS PGothic"/>
                <a:cs typeface="Calibri"/>
              </a:rPr>
              <a:t>Slide Heading</a:t>
            </a:r>
            <a:endParaRPr lang="en-US" dirty="0"/>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dirty="0"/>
              <a:t>Click to edit Master text styles</a:t>
            </a:r>
          </a:p>
          <a:p>
            <a:pPr lvl="1"/>
            <a:r>
              <a:rPr lang="en-US" dirty="0"/>
              <a:t>Bullet List</a:t>
            </a:r>
          </a:p>
          <a:p>
            <a:pPr lvl="2"/>
            <a:r>
              <a:rPr lang="en-US" dirty="0"/>
              <a:t>Second level</a:t>
            </a:r>
          </a:p>
          <a:p>
            <a:pPr lvl="3"/>
            <a:r>
              <a:rPr lang="en-US" dirty="0"/>
              <a:t>Third level</a:t>
            </a:r>
          </a:p>
          <a:p>
            <a:pPr lvl="4"/>
            <a:r>
              <a:rPr lang="en-US" dirty="0"/>
              <a:t>Fourth level</a:t>
            </a:r>
          </a:p>
          <a:p>
            <a:pPr lvl="5"/>
            <a:r>
              <a:rPr lang="en-US" dirty="0"/>
              <a:t>Fifth level</a:t>
            </a:r>
          </a:p>
          <a:p>
            <a:pPr lvl="6"/>
            <a:r>
              <a:rPr lang="en-US" dirty="0"/>
              <a:t>Sixth level</a:t>
            </a:r>
          </a:p>
          <a:p>
            <a:pPr lvl="7"/>
            <a:r>
              <a:rPr lang="en-US" dirty="0"/>
              <a:t>Seventh level</a:t>
            </a:r>
          </a:p>
          <a:p>
            <a:pPr lvl="7"/>
            <a:endParaRPr lang="en-US" dirty="0"/>
          </a:p>
        </p:txBody>
      </p:sp>
      <p:sp>
        <p:nvSpPr>
          <p:cNvPr id="5" name="Slide Number Placeholder 4">
            <a:extLst>
              <a:ext uri="{FF2B5EF4-FFF2-40B4-BE49-F238E27FC236}">
                <a16:creationId xmlns:a16="http://schemas.microsoft.com/office/drawing/2014/main" id="{F76FB381-B7EA-9C8C-73FB-79534F241690}"/>
              </a:ext>
            </a:extLst>
          </p:cNvPr>
          <p:cNvSpPr>
            <a:spLocks noGrp="1"/>
          </p:cNvSpPr>
          <p:nvPr>
            <p:ph type="sldNum" sz="quarter" idx="4"/>
          </p:nvPr>
        </p:nvSpPr>
        <p:spPr>
          <a:xfrm>
            <a:off x="88773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84655269-31F9-4D2A-98C7-932A10691EEB}" type="slidenum">
              <a:rPr lang="en-CA" smtClean="0"/>
              <a:pPr/>
              <a:t>‹#›</a:t>
            </a:fld>
            <a:endParaRPr lang="en-CA" dirty="0"/>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quorum.hqontario.ca/fr/Home/Posts?tags=quality+standards+adoption"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hyperlink" Target="https://quorum.hqontario.ca/fr"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nice.org.uk/guidance/ng88/resources/heavy-menstrual-bleeding-assessment-and-management-pdf-183770141254"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hyperlink" Target="https://www.hqontario.ca/Am&#233;liorer-les-soins-gr&#226;ce-aux-donn&#233;es-probantes/Normes-de-qualit&#233;/Voir-toutes-les-normes-de-qualit&#233;/menorragies" TargetMode="External"/><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988"/>
            <a:ext cx="5843587" cy="5683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fr-CA" sz="4200" b="1" i="0" u="none" strike="noStrike" kern="1200" cap="none" spc="0" normalizeH="0" baseline="0" noProof="0" dirty="0">
                <a:ln>
                  <a:noFill/>
                </a:ln>
                <a:solidFill>
                  <a:schemeClr val="tx1"/>
                </a:solidFill>
                <a:effectLst/>
                <a:uLnTx/>
                <a:uFillTx/>
                <a:latin typeface="+mn-lt"/>
                <a:ea typeface="+mn-ea"/>
                <a:cs typeface="+mn-cs"/>
              </a:rPr>
              <a:t>Ménorragies</a:t>
            </a:r>
          </a:p>
        </p:txBody>
      </p:sp>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1384995"/>
          </a:xfrm>
        </p:spPr>
        <p:txBody>
          <a:bodyPr/>
          <a:lstStyle/>
          <a:p>
            <a:r>
              <a:rPr lang="fr-CA" noProof="0" dirty="0"/>
              <a:t>Orienter les soins fondés sur les données probantes pour la population ontarienne </a:t>
            </a:r>
          </a:p>
        </p:txBody>
      </p:sp>
      <p:grpSp>
        <p:nvGrpSpPr>
          <p:cNvPr id="7" name="Group 6">
            <a:extLst>
              <a:ext uri="{FF2B5EF4-FFF2-40B4-BE49-F238E27FC236}">
                <a16:creationId xmlns:a16="http://schemas.microsoft.com/office/drawing/2014/main" id="{942C4465-C849-FC61-731B-E14C73CAB75A}"/>
              </a:ext>
              <a:ext uri="{C183D7F6-B498-43B3-948B-1728B52AA6E4}">
                <adec:decorative xmlns:adec="http://schemas.microsoft.com/office/drawing/2017/decorative" val="1"/>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dirty="0">
                  <a:latin typeface="Calibri" panose="020F0502020204030204" pitchFamily="34" charset="0"/>
                  <a:ea typeface="Helvetica Neue Light" panose="02000403000000020004" pitchFamily="2" charset="0"/>
                </a:rPr>
                <a:t>NORMES DE 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400" noProof="0" dirty="0"/>
              <a:t>Comment le système de santé peut appuyer la mise en œuvre</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fr-CA" b="1" noProof="0"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noProof="0" dirty="0"/>
              <a:t>Santé Ontario travaillera avec d’autres partenaires provinciaux, dont le ministère de la Santé, et les soutiendra afin de combler les lacunes au niveau du système pour soutenir la mise en œuvre des normes </a:t>
            </a:r>
            <a:br>
              <a:rPr lang="fr-CA" sz="3000" noProof="0" dirty="0"/>
            </a:br>
            <a:r>
              <a:rPr lang="fr-CA" sz="3000" noProof="0" dirty="0"/>
              <a:t>de qualité</a:t>
            </a:r>
          </a:p>
        </p:txBody>
      </p:sp>
      <p:sp>
        <p:nvSpPr>
          <p:cNvPr id="2" name="Slide Number Placeholder 1">
            <a:extLst>
              <a:ext uri="{FF2B5EF4-FFF2-40B4-BE49-F238E27FC236}">
                <a16:creationId xmlns:a16="http://schemas.microsoft.com/office/drawing/2014/main" id="{DBB9E567-188F-AF11-77AC-CFE76C03BF1D}"/>
              </a:ext>
              <a:ext uri="{C183D7F6-B498-43B3-948B-1728B52AA6E4}">
                <adec:decorative xmlns:adec="http://schemas.microsoft.com/office/drawing/2017/decorative" val="1"/>
              </a:ext>
            </a:extLst>
          </p:cNvPr>
          <p:cNvSpPr>
            <a:spLocks noGrp="1"/>
          </p:cNvSpPr>
          <p:nvPr>
            <p:ph type="sldNum" sz="quarter" idx="12"/>
          </p:nvPr>
        </p:nvSpPr>
        <p:spPr>
          <a:xfrm>
            <a:off x="9182100" y="6356350"/>
            <a:ext cx="2743200" cy="365125"/>
          </a:xfrm>
        </p:spPr>
        <p:txBody>
          <a:bodyPr/>
          <a:lstStyle/>
          <a:p>
            <a:fld id="{84655269-31F9-4D2A-98C7-932A10691EEB}" type="slidenum">
              <a:rPr lang="en-CA" smtClean="0"/>
              <a:t>10</a:t>
            </a:fld>
            <a:endParaRPr lang="en-CA" dirty="0"/>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Outils de mise en œuvre</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noProof="0" dirty="0"/>
              <a:t>Le </a:t>
            </a:r>
            <a:r>
              <a:rPr lang="fr-CA" b="1" i="1" noProof="0" dirty="0"/>
              <a:t>Guide de démarrage :</a:t>
            </a:r>
          </a:p>
          <a:p>
            <a:pPr marL="342900" indent="-342900">
              <a:buFont typeface="Arial" panose="020B0604020202020204" pitchFamily="34" charset="0"/>
              <a:buChar char="•"/>
            </a:pPr>
            <a:r>
              <a:rPr lang="fr-CA" noProof="0" dirty="0"/>
              <a:t>Décrit le processus d’utilisation de la norme de qualité à titre de ressource pour offrir des soins de qualité supérieure</a:t>
            </a:r>
          </a:p>
          <a:p>
            <a:pPr marL="342900" indent="-342900">
              <a:buFont typeface="Arial" panose="020B0604020202020204" pitchFamily="34" charset="0"/>
              <a:buChar char="•"/>
            </a:pPr>
            <a:r>
              <a:rPr lang="fr-CA" noProof="0" dirty="0"/>
              <a:t>Contient des démarches fondées sur des données probantes, ainsi que d’autres outils et modèles utiles pour mettre en œuvre les idées de changement à l’échelle de la pratique</a:t>
            </a:r>
          </a:p>
        </p:txBody>
      </p:sp>
      <p:pic>
        <p:nvPicPr>
          <p:cNvPr id="6" name="Picture Placeholder 5" descr="Image du guide de démarrag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a:blip r:embed="rId3"/>
          <a:srcRect t="81" b="81"/>
          <a:stretch/>
        </p:blipFill>
        <p:spPr>
          <a:xfrm>
            <a:off x="6591298" y="1543049"/>
            <a:ext cx="5029201" cy="3771901"/>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75DA30C6-E959-BE8B-ADD8-0F3AB8D4A808}"/>
              </a:ext>
              <a:ext uri="{C183D7F6-B498-43B3-948B-1728B52AA6E4}">
                <adec:decorative xmlns:adec="http://schemas.microsoft.com/office/drawing/2017/decorative" val="1"/>
              </a:ext>
            </a:extLst>
          </p:cNvPr>
          <p:cNvSpPr>
            <a:spLocks noGrp="1"/>
          </p:cNvSpPr>
          <p:nvPr>
            <p:ph type="sldNum" sz="quarter" idx="14"/>
          </p:nvPr>
        </p:nvSpPr>
        <p:spPr>
          <a:xfrm>
            <a:off x="9215966" y="6356350"/>
            <a:ext cx="2743200" cy="365125"/>
          </a:xfrm>
        </p:spPr>
        <p:txBody>
          <a:bodyPr/>
          <a:lstStyle/>
          <a:p>
            <a:fld id="{84655269-31F9-4D2A-98C7-932A10691EEB}" type="slidenum">
              <a:rPr lang="en-CA" smtClean="0"/>
              <a:t>11</a:t>
            </a:fld>
            <a:endParaRPr lang="en-CA" dirty="0"/>
          </a:p>
        </p:txBody>
      </p:sp>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Quorum</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b="1" noProof="0" dirty="0"/>
              <a:t>Quorum</a:t>
            </a:r>
            <a:r>
              <a:rPr lang="fr-CA" noProof="0" dirty="0"/>
              <a:t> est une communauté en ligne qui a pour ambition d’améliorer la qualité des soins de santé en Ontario.</a:t>
            </a:r>
          </a:p>
          <a:p>
            <a:r>
              <a:rPr lang="fr-CA" noProof="0" dirty="0"/>
              <a:t>La </a:t>
            </a:r>
            <a:r>
              <a:rPr lang="fr-CA" noProof="0" dirty="0">
                <a:hlinkClick r:id="rId3"/>
              </a:rPr>
              <a:t>Série sur l’adoption de normes de qualité </a:t>
            </a:r>
            <a:r>
              <a:rPr lang="fr-CA" noProof="0" dirty="0"/>
              <a:t>met en évidence les efforts déployés dans le domaine des soins de santé pour mettre en œuvre des changements et éliminer les lacunes en matière de soins liés aux normes </a:t>
            </a:r>
            <a:br>
              <a:rPr lang="fr-CA" noProof="0" dirty="0"/>
            </a:br>
            <a:r>
              <a:rPr lang="fr-CA" noProof="0" dirty="0"/>
              <a:t>de qualité.</a:t>
            </a:r>
          </a:p>
        </p:txBody>
      </p:sp>
      <p:pic>
        <p:nvPicPr>
          <p:cNvPr id="4" name="Picture Placeholder 3" descr="Un ordinateur portable affichant le site web de Quorum">
            <a:extLst>
              <a:ext uri="{FF2B5EF4-FFF2-40B4-BE49-F238E27FC236}">
                <a16:creationId xmlns:a16="http://schemas.microsoft.com/office/drawing/2014/main" id="{0F2F2847-2521-3FB2-E5CD-C71889052DA2}"/>
              </a:ext>
            </a:extLst>
          </p:cNvPr>
          <p:cNvPicPr>
            <a:picLocks noGrp="1" noChangeAspect="1"/>
          </p:cNvPicPr>
          <p:nvPr>
            <p:ph type="pic" sz="quarter" idx="11"/>
          </p:nvPr>
        </p:nvPicPr>
        <p:blipFill rotWithShape="1">
          <a:blip r:embed="rId4"/>
          <a:srcRect l="374" r="3"/>
          <a:stretch/>
        </p:blipFill>
        <p:spPr>
          <a:xfrm>
            <a:off x="6324603" y="1650673"/>
            <a:ext cx="5433556" cy="3556654"/>
          </a:xfrm>
        </p:spPr>
      </p:pic>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539839" y="6441420"/>
            <a:ext cx="10871110" cy="18466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dirty="0">
                <a:solidFill>
                  <a:srgbClr val="047BC1"/>
                </a:solidFill>
                <a:latin typeface="Calibri" panose="020F0502020204030204" pitchFamily="34" charset="0"/>
                <a:cs typeface="Calibri" panose="020F0502020204030204" pitchFamily="34" charset="0"/>
                <a:hlinkClick r:id="rId5"/>
              </a:rPr>
              <a:t>quorum.hqontario.ca</a:t>
            </a:r>
            <a:endParaRPr lang="en-CA" b="0" u="none" dirty="0">
              <a:solidFill>
                <a:srgbClr val="047BC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18425A9-3E18-517C-8401-B14F346373DD}"/>
              </a:ext>
              <a:ext uri="{C183D7F6-B498-43B3-948B-1728B52AA6E4}">
                <adec:decorative xmlns:adec="http://schemas.microsoft.com/office/drawing/2017/decorative" val="1"/>
              </a:ext>
            </a:extLst>
          </p:cNvPr>
          <p:cNvSpPr>
            <a:spLocks noGrp="1"/>
          </p:cNvSpPr>
          <p:nvPr>
            <p:ph type="sldNum" sz="quarter" idx="14"/>
          </p:nvPr>
        </p:nvSpPr>
        <p:spPr>
          <a:xfrm>
            <a:off x="9238545" y="6356350"/>
            <a:ext cx="2743200" cy="365125"/>
          </a:xfrm>
        </p:spPr>
        <p:txBody>
          <a:bodyPr/>
          <a:lstStyle/>
          <a:p>
            <a:fld id="{84655269-31F9-4D2A-98C7-932A10691EEB}" type="slidenum">
              <a:rPr lang="en-CA" smtClean="0"/>
              <a:t>12</a:t>
            </a:fld>
            <a:endParaRPr lang="en-CA" dirty="0"/>
          </a:p>
        </p:txBody>
      </p:sp>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de mesure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632382"/>
            <a:ext cx="5333999" cy="4533900"/>
          </a:xfrm>
        </p:spPr>
        <p:txBody>
          <a:bodyPr/>
          <a:lstStyle/>
          <a:p>
            <a:r>
              <a:rPr lang="fr-CA" sz="2400" noProof="0" dirty="0"/>
              <a:t>Le </a:t>
            </a:r>
            <a:r>
              <a:rPr lang="fr-CA" sz="2400" b="1" noProof="0" dirty="0"/>
              <a:t>guide de mesure </a:t>
            </a:r>
            <a:r>
              <a:rPr lang="fr-CA" sz="2400" noProof="0" dirty="0"/>
              <a:t>décrit :</a:t>
            </a:r>
          </a:p>
          <a:p>
            <a:pPr marL="342900" indent="-342900">
              <a:buFont typeface="Arial" panose="020B0604020202020204" pitchFamily="34" charset="0"/>
              <a:buChar char="•"/>
            </a:pPr>
            <a:r>
              <a:rPr lang="fr-FR" sz="2400" noProof="0" dirty="0"/>
              <a:t>Les principes de mesure qui sous-tendent les indicateurs de qualité inclus dans les normes de qualité</a:t>
            </a:r>
          </a:p>
          <a:p>
            <a:pPr marL="342900" indent="-342900">
              <a:buFont typeface="Arial" panose="020B0604020202020204" pitchFamily="34" charset="0"/>
              <a:buChar char="•"/>
            </a:pPr>
            <a:r>
              <a:rPr lang="fr-FR" sz="2400" noProof="0" dirty="0"/>
              <a:t>Les types d’indicateurs inclus dans les normes de qualité</a:t>
            </a:r>
          </a:p>
          <a:p>
            <a:pPr marL="342900" indent="-342900">
              <a:buFont typeface="Arial" panose="020B0604020202020204" pitchFamily="34" charset="0"/>
              <a:buChar char="•"/>
            </a:pPr>
            <a:r>
              <a:rPr lang="fr-FR" sz="2400" noProof="0" dirty="0"/>
              <a:t>La manière dont les données locales et provinciales sont recueillies et mesurées</a:t>
            </a:r>
          </a:p>
        </p:txBody>
      </p:sp>
      <p:pic>
        <p:nvPicPr>
          <p:cNvPr id="9" name="Picture Placeholder 8" descr="Image du guide de mesur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909" r="909"/>
          <a:stretch/>
        </p:blipFill>
        <p:spPr>
          <a:xfrm>
            <a:off x="7505701" y="1262385"/>
            <a:ext cx="3296099" cy="4340446"/>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E3BBF6BA-AD13-21CB-C177-89343C907F76}"/>
              </a:ext>
              <a:ext uri="{C183D7F6-B498-43B3-948B-1728B52AA6E4}">
                <adec:decorative xmlns:adec="http://schemas.microsoft.com/office/drawing/2017/decorative" val="1"/>
              </a:ext>
            </a:extLst>
          </p:cNvPr>
          <p:cNvSpPr>
            <a:spLocks noGrp="1"/>
          </p:cNvSpPr>
          <p:nvPr>
            <p:ph type="sldNum" sz="quarter" idx="14"/>
          </p:nvPr>
        </p:nvSpPr>
        <p:spPr>
          <a:xfrm>
            <a:off x="9283700" y="6345767"/>
            <a:ext cx="2743200" cy="365125"/>
          </a:xfrm>
        </p:spPr>
        <p:txBody>
          <a:bodyPr/>
          <a:lstStyle/>
          <a:p>
            <a:fld id="{84655269-31F9-4D2A-98C7-932A10691EEB}" type="slidenum">
              <a:rPr lang="en-CA" smtClean="0"/>
              <a:t>13</a:t>
            </a:fld>
            <a:endParaRPr lang="en-CA" dirty="0"/>
          </a:p>
        </p:txBody>
      </p:sp>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Spécifications techniques</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fr-CA" dirty="0">
                <a:ea typeface="+mn-lt"/>
                <a:cs typeface="+mn-lt"/>
              </a:rPr>
              <a:t>Le rapport sur les </a:t>
            </a:r>
            <a:r>
              <a:rPr lang="fr-CA" b="1" noProof="0" dirty="0">
                <a:ea typeface="+mn-lt"/>
                <a:cs typeface="+mn-lt"/>
              </a:rPr>
              <a:t>spécifications techniques</a:t>
            </a:r>
            <a:r>
              <a:rPr lang="fr-CA" noProof="0" dirty="0">
                <a:ea typeface="+mn-lt"/>
                <a:cs typeface="+mn-lt"/>
              </a:rPr>
              <a:t> </a:t>
            </a:r>
            <a:r>
              <a:rPr lang="fr-CA" dirty="0">
                <a:ea typeface="+mn-lt"/>
                <a:cs typeface="+mn-lt"/>
              </a:rPr>
              <a:t>décrit deux types de mesures</a:t>
            </a:r>
            <a:r>
              <a:rPr lang="fr-CA" noProof="0" dirty="0"/>
              <a:t> :</a:t>
            </a:r>
            <a:endParaRPr lang="en-US" dirty="0"/>
          </a:p>
          <a:p>
            <a:pPr marL="342900" indent="-342900">
              <a:buFont typeface="Arial" panose="020B0604020202020204" pitchFamily="34" charset="0"/>
              <a:buChar char="•"/>
            </a:pPr>
            <a:r>
              <a:rPr lang="fr-CA" b="1" noProof="0" dirty="0"/>
              <a:t>Mesure provinciale : </a:t>
            </a:r>
            <a:r>
              <a:rPr lang="fr-CA" noProof="0" dirty="0"/>
              <a:t>comment nous pouvons surveiller les progrès réalisés pour améliorer les soins à l’échelle provinciale</a:t>
            </a:r>
          </a:p>
          <a:p>
            <a:pPr marL="342900" indent="-342900">
              <a:buFont typeface="Arial" panose="020B0604020202020204" pitchFamily="34" charset="0"/>
              <a:buChar char="•"/>
            </a:pPr>
            <a:r>
              <a:rPr lang="fr-CA" b="1" noProof="0" dirty="0"/>
              <a:t>Mesure locale : </a:t>
            </a:r>
            <a:r>
              <a:rPr lang="fr-CA" noProof="0" dirty="0"/>
              <a:t>mesures que vous pouvez entreprendre pour évaluer la qualité des soins que vous fournissez localement</a:t>
            </a:r>
          </a:p>
        </p:txBody>
      </p:sp>
      <p:pic>
        <p:nvPicPr>
          <p:cNvPr id="2" name="Picture Placeholder 8" descr="Image des spécifications techniques">
            <a:extLst>
              <a:ext uri="{FF2B5EF4-FFF2-40B4-BE49-F238E27FC236}">
                <a16:creationId xmlns:a16="http://schemas.microsoft.com/office/drawing/2014/main" id="{F4A8DFAB-DB66-94E8-9CA3-34B810E158ED}"/>
              </a:ext>
            </a:extLst>
          </p:cNvPr>
          <p:cNvPicPr>
            <a:picLocks noGrp="1" noChangeAspect="1"/>
          </p:cNvPicPr>
          <p:nvPr>
            <p:ph type="pic" sz="quarter" idx="11"/>
          </p:nvPr>
        </p:nvPicPr>
        <p:blipFill>
          <a:blip r:embed="rId2"/>
          <a:srcRect l="876" r="876"/>
          <a:stretch/>
        </p:blipFill>
        <p:spPr>
          <a:xfrm>
            <a:off x="7505701" y="1262385"/>
            <a:ext cx="3296099" cy="4340446"/>
          </a:xfr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BE6F7DF-72C2-E631-969A-C053C26552A0}"/>
              </a:ext>
              <a:ext uri="{C183D7F6-B498-43B3-948B-1728B52AA6E4}">
                <adec:decorative xmlns:adec="http://schemas.microsoft.com/office/drawing/2017/decorative" val="1"/>
              </a:ext>
            </a:extLst>
          </p:cNvPr>
          <p:cNvSpPr>
            <a:spLocks noGrp="1"/>
          </p:cNvSpPr>
          <p:nvPr>
            <p:ph type="sldNum" sz="quarter" idx="14"/>
          </p:nvPr>
        </p:nvSpPr>
        <p:spPr>
          <a:xfrm>
            <a:off x="9272411" y="6356350"/>
            <a:ext cx="2743200" cy="365125"/>
          </a:xfrm>
        </p:spPr>
        <p:txBody>
          <a:bodyPr/>
          <a:lstStyle/>
          <a:p>
            <a:fld id="{84655269-31F9-4D2A-98C7-932A10691EEB}" type="slidenum">
              <a:rPr lang="en-CA" smtClean="0"/>
              <a:t>14</a:t>
            </a:fld>
            <a:endParaRPr lang="en-CA" dirty="0"/>
          </a:p>
        </p:txBody>
      </p:sp>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7200" b="0" i="0" u="none" strike="noStrike" kern="1200" cap="none" spc="0" normalizeH="0" baseline="0" noProof="0" dirty="0">
                <a:ln>
                  <a:noFill/>
                </a:ln>
                <a:solidFill>
                  <a:schemeClr val="bg1"/>
                </a:solidFill>
                <a:effectLst/>
                <a:uLnTx/>
                <a:uFillTx/>
                <a:latin typeface="+mn-lt"/>
                <a:ea typeface="+mn-ea"/>
                <a:cs typeface="+mn-cs"/>
              </a:rPr>
              <a:t>Pourquoi avons-nous besoin d’une norme de qualité pour les ménorragies?</a:t>
            </a:r>
            <a:br>
              <a:rPr kumimoji="0" lang="fr-CA" sz="7200" b="0" i="0" u="none" strike="noStrike" kern="1200" cap="none" spc="0" normalizeH="0" baseline="0" noProof="0" dirty="0">
                <a:ln>
                  <a:noFill/>
                </a:ln>
                <a:solidFill>
                  <a:schemeClr val="bg1"/>
                </a:solidFill>
                <a:effectLst/>
                <a:uLnTx/>
                <a:uFillTx/>
                <a:latin typeface="+mn-lt"/>
                <a:ea typeface="+mn-ea"/>
                <a:cs typeface="+mn-cs"/>
              </a:rPr>
            </a:br>
            <a:endParaRPr kumimoji="0" lang="fr-CA" sz="72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8865F0-4395-116B-E5D1-6905C4FF1267}"/>
              </a:ext>
            </a:extLst>
          </p:cNvPr>
          <p:cNvSpPr txBox="1">
            <a:spLocks noGrp="1"/>
          </p:cNvSpPr>
          <p:nvPr>
            <p:ph type="title" idx="4294967295"/>
          </p:nvPr>
        </p:nvSpPr>
        <p:spPr>
          <a:xfrm>
            <a:off x="7735343" y="2666320"/>
            <a:ext cx="4241773"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0" i="0" u="none" baseline="0" dirty="0">
                <a:effectLst/>
                <a:latin typeface="Calibri" panose="020F0502020204030204" pitchFamily="34" charset="0"/>
                <a:ea typeface="Calibri" panose="020F0502020204030204" pitchFamily="34" charset="0"/>
                <a:cs typeface="Calibri" panose="020F0502020204030204" pitchFamily="34" charset="0"/>
              </a:rPr>
              <a:t>2,5 % des personnes qui ont leurs règles en Ontario ont demandé des soins pour des saignements menstruels abondants au cours des 5 dernières années. Toutefois, les données du sondage suggèrent </a:t>
            </a:r>
            <a:r>
              <a:rPr lang="fr-ca" sz="2000" b="0" i="0" u="none" baseline="0" dirty="0">
                <a:ea typeface="Calibri" panose="020F0502020204030204" pitchFamily="34" charset="0"/>
              </a:rPr>
              <a:t>que </a:t>
            </a:r>
            <a:r>
              <a:rPr lang="fr-ca" sz="2000" b="0" i="0" u="none" baseline="0" dirty="0">
                <a:effectLst/>
                <a:latin typeface="Calibri" panose="020F0502020204030204" pitchFamily="34" charset="0"/>
                <a:ea typeface="Calibri" panose="020F0502020204030204" pitchFamily="34" charset="0"/>
                <a:cs typeface="Calibri" panose="020F0502020204030204" pitchFamily="34" charset="0"/>
              </a:rPr>
              <a:t>de 18 % à 32 % vivent avec des saignements menstruels abondants.</a:t>
            </a:r>
            <a:r>
              <a:rPr lang="fr-ca" sz="2000" b="0" i="0" u="none" baseline="30000" dirty="0">
                <a:effectLst/>
                <a:latin typeface="Calibri" panose="020F0502020204030204" pitchFamily="34" charset="0"/>
                <a:ea typeface="Calibri" panose="020F0502020204030204" pitchFamily="34" charset="0"/>
                <a:cs typeface="Calibri" panose="020F0502020204030204" pitchFamily="34" charset="0"/>
              </a:rPr>
              <a:t>2,3</a:t>
            </a:r>
            <a:endParaRPr kumimoji="0" lang="fr-ca" sz="2000" b="0" i="0" u="none" strike="noStrike" kern="1200" cap="none" spc="0" normalizeH="0" baseline="30000" noProof="0" dirty="0">
              <a:ln>
                <a:noFill/>
              </a:ln>
              <a:solidFill>
                <a:schemeClr val="tx1"/>
              </a:solidFill>
              <a:effectLst/>
              <a:uLnTx/>
              <a:uFillTx/>
              <a:latin typeface="+mn-lt"/>
              <a:ea typeface="+mn-ea"/>
              <a:cs typeface="+mn-cs"/>
            </a:endParaRPr>
          </a:p>
        </p:txBody>
      </p:sp>
      <p:sp>
        <p:nvSpPr>
          <p:cNvPr id="9" name="TextBox 8">
            <a:extLst>
              <a:ext uri="{FF2B5EF4-FFF2-40B4-BE49-F238E27FC236}">
                <a16:creationId xmlns:a16="http://schemas.microsoft.com/office/drawing/2014/main" id="{EF283FB2-CF47-C885-1567-68AEF8694404}"/>
              </a:ext>
            </a:extLst>
          </p:cNvPr>
          <p:cNvSpPr txBox="1">
            <a:spLocks/>
          </p:cNvSpPr>
          <p:nvPr/>
        </p:nvSpPr>
        <p:spPr>
          <a:xfrm>
            <a:off x="923758" y="2666320"/>
            <a:ext cx="324969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0" i="0" u="none" baseline="0" dirty="0">
                <a:effectLst/>
                <a:latin typeface="Calibri" panose="020F0502020204030204" pitchFamily="34" charset="0"/>
                <a:ea typeface="Calibri" panose="020F0502020204030204" pitchFamily="34" charset="0"/>
                <a:cs typeface="Calibri" panose="020F0502020204030204" pitchFamily="34" charset="0"/>
              </a:rPr>
              <a:t>Les saignements menstruels abondants désignent une quantité excessive de pertes sanguines pendant les menstruations qui perturbe la qualité de vie physique, sociale, émotionnelle ou matérielle d’une personne.</a:t>
            </a:r>
            <a:r>
              <a:rPr lang="fr-ca" sz="2000" b="0" i="0" u="none" baseline="30000" dirty="0">
                <a:effectLst/>
                <a:latin typeface="Calibri" panose="020F0502020204030204" pitchFamily="34" charset="0"/>
                <a:ea typeface="Calibri" panose="020F0502020204030204" pitchFamily="34" charset="0"/>
                <a:cs typeface="Calibri" panose="020F0502020204030204" pitchFamily="34" charset="0"/>
              </a:rPr>
              <a:t>1</a:t>
            </a:r>
            <a:r>
              <a:rPr lang="fr-ca" sz="2000" b="0" i="0" u="none" baseline="0" dirty="0">
                <a:effectLst/>
                <a:latin typeface="Calibri" panose="020F0502020204030204" pitchFamily="34" charset="0"/>
                <a:ea typeface="Calibri" panose="020F0502020204030204" pitchFamily="34" charset="0"/>
                <a:cs typeface="Calibri" panose="020F0502020204030204" pitchFamily="34" charset="0"/>
              </a:rPr>
              <a:t> </a:t>
            </a:r>
            <a:endParaRPr kumimoji="0" lang="fr-ca"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TextBox 16">
            <a:extLst>
              <a:ext uri="{FF2B5EF4-FFF2-40B4-BE49-F238E27FC236}">
                <a16:creationId xmlns:a16="http://schemas.microsoft.com/office/drawing/2014/main" id="{75A8B39D-8004-7CA7-B888-9964151CB41B}"/>
              </a:ext>
            </a:extLst>
          </p:cNvPr>
          <p:cNvSpPr txBox="1"/>
          <p:nvPr/>
        </p:nvSpPr>
        <p:spPr>
          <a:xfrm>
            <a:off x="4431082" y="2666320"/>
            <a:ext cx="3248260" cy="2554545"/>
          </a:xfrm>
          <a:prstGeom prst="rect">
            <a:avLst/>
          </a:prstGeom>
          <a:noFill/>
        </p:spPr>
        <p:txBody>
          <a:bodyPr wrap="square" lIns="91440" tIns="45720" rIns="91440" bIns="45720" anchor="t">
            <a:spAutoFit/>
          </a:bodyPr>
          <a:lstStyle/>
          <a:p>
            <a:pPr algn="l" rtl="0"/>
            <a:r>
              <a:rPr lang="fr-ca" sz="2000" b="0" i="0" u="none" baseline="0" dirty="0"/>
              <a:t>Les saignements menstruels abondants sont mal reconnus, les symptômes </a:t>
            </a:r>
            <a:r>
              <a:rPr lang="fr-FR" sz="2000" dirty="0"/>
              <a:t>sont normalisés </a:t>
            </a:r>
            <a:r>
              <a:rPr lang="fr-ca" sz="2000" b="0" i="0" u="none" baseline="0" dirty="0"/>
              <a:t>et </a:t>
            </a:r>
            <a:r>
              <a:rPr lang="fr-FR" sz="2000" dirty="0"/>
              <a:t>les saignements menstruels abondants sont </a:t>
            </a:r>
            <a:r>
              <a:rPr lang="fr-FR" sz="2000" dirty="0" err="1"/>
              <a:t>sous-codés</a:t>
            </a:r>
            <a:r>
              <a:rPr lang="fr-ca" sz="2000" b="0" i="0" u="none" baseline="0" dirty="0"/>
              <a:t> dans les bases de données des cliniques.</a:t>
            </a:r>
            <a:r>
              <a:rPr lang="fr-ca" sz="2000" b="0" i="0" u="none" baseline="30000" dirty="0"/>
              <a:t>2-4</a:t>
            </a:r>
            <a:endParaRPr lang="fr-ca" sz="2000" baseline="30000" dirty="0"/>
          </a:p>
        </p:txBody>
      </p:sp>
      <p:sp>
        <p:nvSpPr>
          <p:cNvPr id="18" name="Rectangle 17">
            <a:extLst>
              <a:ext uri="{FF2B5EF4-FFF2-40B4-BE49-F238E27FC236}">
                <a16:creationId xmlns:a16="http://schemas.microsoft.com/office/drawing/2014/main" id="{146EB7FF-EEBF-3B5A-63D2-5108C190C7B2}"/>
              </a:ext>
            </a:extLst>
          </p:cNvPr>
          <p:cNvSpPr/>
          <p:nvPr/>
        </p:nvSpPr>
        <p:spPr>
          <a:xfrm>
            <a:off x="620664" y="5412738"/>
            <a:ext cx="10862268" cy="1302921"/>
          </a:xfrm>
          <a:prstGeom prst="rect">
            <a:avLst/>
          </a:prstGeom>
        </p:spPr>
        <p:txBody>
          <a:bodyPr wrap="square">
            <a:spAutoFit/>
          </a:bodyPr>
          <a:lstStyle>
            <a:defPPr>
              <a:defRPr lang="fr-ca"/>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pPr marL="228600" lvl="0" indent="-228600" algn="l" rtl="0">
              <a:spcAft>
                <a:spcPts val="200"/>
              </a:spcAft>
              <a:buFont typeface="+mj-lt"/>
              <a:buAutoNum type="arabicPeriod"/>
              <a:defRPr/>
            </a:pPr>
            <a:r>
              <a:rPr lang="fr-ca" sz="1100" b="0" i="0" u="none" baseline="0" dirty="0">
                <a:latin typeface="+mn-lt"/>
                <a:cs typeface="Calibri" panose="020F0502020204030204" pitchFamily="34" charset="0"/>
              </a:rPr>
              <a:t>National Institute for Health and Care Excellence. </a:t>
            </a:r>
            <a:r>
              <a:rPr lang="en-US" sz="1100" b="0" u="none" dirty="0">
                <a:latin typeface="+mn-lt"/>
                <a:cs typeface="Calibri" panose="020F0502020204030204" pitchFamily="34" charset="0"/>
              </a:rPr>
              <a:t>Heavy menstrual bleeding: assessment and management </a:t>
            </a:r>
            <a:r>
              <a:rPr lang="fr-ca" sz="1100" b="0" i="0" u="none" baseline="0" dirty="0">
                <a:latin typeface="+mn-lt"/>
                <a:cs typeface="Calibri" panose="020F0502020204030204" pitchFamily="34" charset="0"/>
              </a:rPr>
              <a:t>[Internet]. Londres, Royaume Uni : L’Institut; 2021 [cité le 15 février 2024]. Disponible sur : </a:t>
            </a:r>
            <a:r>
              <a:rPr lang="fr-ca" sz="1100" b="0" i="0" u="none" baseline="0" dirty="0">
                <a:solidFill>
                  <a:srgbClr val="00B2E3"/>
                </a:solidFill>
                <a:latin typeface="+mn-lt"/>
                <a:cs typeface="Calibri" panose="020F0502020204030204" pitchFamily="34" charset="0"/>
                <a:hlinkClick r:id="rId3">
                  <a:extLst>
                    <a:ext uri="{A12FA001-AC4F-418D-AE19-62706E023703}">
                      <ahyp:hlinkClr xmlns:ahyp="http://schemas.microsoft.com/office/drawing/2018/hyperlinkcolor" val="tx"/>
                    </a:ext>
                  </a:extLst>
                </a:hlinkClick>
              </a:rPr>
              <a:t>https://www.nice.org.uk/guidance/ng88/resources/heavy-menstrual-bleeding-assessment-and-management-pdf-183770141254</a:t>
            </a:r>
            <a:endParaRPr lang="fr-ca" sz="1100" b="0" u="none" dirty="0">
              <a:solidFill>
                <a:srgbClr val="00B2E3"/>
              </a:solidFill>
              <a:latin typeface="+mn-lt"/>
              <a:cs typeface="Calibri" panose="020F0502020204030204" pitchFamily="34" charset="0"/>
            </a:endParaRPr>
          </a:p>
          <a:p>
            <a:pPr marL="228600" marR="0" indent="-228600" algn="l" rtl="0">
              <a:spcBef>
                <a:spcPts val="0"/>
              </a:spcBef>
              <a:spcAft>
                <a:spcPts val="0"/>
              </a:spcAft>
              <a:buFont typeface="+mj-lt"/>
              <a:buAutoNum type="arabicPeriod"/>
            </a:pP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Singh SS,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Alsina</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JC,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Vannuccini</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S,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Koga</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K, Silva-Filho AL, Yang X, et al.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Clinical</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perspectives on the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menstrual</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pictogram</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for the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assessment</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of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heavy</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menstrual</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bleeding</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Hum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Reprod</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Open. 2022;2022(4):hoac048.</a:t>
            </a:r>
          </a:p>
          <a:p>
            <a:pPr marL="228600" marR="0" indent="-228600" algn="l" rtl="0">
              <a:spcBef>
                <a:spcPts val="0"/>
              </a:spcBef>
              <a:spcAft>
                <a:spcPts val="0"/>
              </a:spcAft>
              <a:buFont typeface="+mj-lt"/>
              <a:buAutoNum type="arabicPeriod"/>
            </a:pPr>
            <a:r>
              <a:rPr lang="fr-ca" sz="1100" b="0" i="0" u="none" baseline="0" dirty="0">
                <a:latin typeface="Calibri" panose="020F0502020204030204" pitchFamily="34" charset="0"/>
                <a:ea typeface="Times New Roman" panose="02020603050405020304" pitchFamily="18" charset="0"/>
                <a:cs typeface="Calibri" panose="020F0502020204030204" pitchFamily="34" charset="0"/>
              </a:rPr>
              <a:t>Fraser IS, Mansour D, </a:t>
            </a:r>
            <a:r>
              <a:rPr lang="fr-ca" sz="1100" b="0" i="0" u="none" baseline="0" dirty="0" err="1">
                <a:latin typeface="Calibri" panose="020F0502020204030204" pitchFamily="34" charset="0"/>
                <a:ea typeface="Times New Roman" panose="02020603050405020304" pitchFamily="18" charset="0"/>
                <a:cs typeface="Calibri" panose="020F0502020204030204" pitchFamily="34" charset="0"/>
              </a:rPr>
              <a:t>Breymann</a:t>
            </a:r>
            <a:r>
              <a:rPr lang="fr-ca" sz="1100" b="0" i="0" u="none" baseline="0" dirty="0">
                <a:latin typeface="Calibri" panose="020F0502020204030204" pitchFamily="34" charset="0"/>
                <a:ea typeface="Times New Roman" panose="02020603050405020304" pitchFamily="18" charset="0"/>
                <a:cs typeface="Calibri" panose="020F0502020204030204" pitchFamily="34" charset="0"/>
              </a:rPr>
              <a:t> C, Hoffman C, </a:t>
            </a:r>
            <a:r>
              <a:rPr lang="fr-ca" sz="1100" b="0" i="0" u="none" baseline="0" dirty="0" err="1">
                <a:latin typeface="Calibri" panose="020F0502020204030204" pitchFamily="34" charset="0"/>
                <a:ea typeface="Times New Roman" panose="02020603050405020304" pitchFamily="18" charset="0"/>
                <a:cs typeface="Calibri" panose="020F0502020204030204" pitchFamily="34" charset="0"/>
              </a:rPr>
              <a:t>Mezzacasa</a:t>
            </a:r>
            <a:r>
              <a:rPr lang="fr-ca" sz="1100" b="0" i="0" u="none" baseline="0" dirty="0">
                <a:latin typeface="Calibri" panose="020F0502020204030204" pitchFamily="34" charset="0"/>
                <a:ea typeface="Times New Roman" panose="02020603050405020304" pitchFamily="18" charset="0"/>
                <a:cs typeface="Calibri" panose="020F0502020204030204" pitchFamily="34" charset="0"/>
              </a:rPr>
              <a:t> A, </a:t>
            </a:r>
            <a:r>
              <a:rPr lang="fr-ca" sz="1100" b="0" i="0" u="none" baseline="0" dirty="0" err="1">
                <a:latin typeface="Calibri" panose="020F0502020204030204" pitchFamily="34" charset="0"/>
                <a:ea typeface="Times New Roman" panose="02020603050405020304" pitchFamily="18" charset="0"/>
                <a:cs typeface="Calibri" panose="020F0502020204030204" pitchFamily="34" charset="0"/>
              </a:rPr>
              <a:t>Petraglia</a:t>
            </a:r>
            <a:r>
              <a:rPr lang="fr-ca" sz="1100" b="0" i="0" u="none" baseline="0" dirty="0">
                <a:latin typeface="Calibri" panose="020F0502020204030204" pitchFamily="34" charset="0"/>
                <a:ea typeface="Times New Roman" panose="02020603050405020304" pitchFamily="18" charset="0"/>
                <a:cs typeface="Calibri" panose="020F0502020204030204" pitchFamily="34" charset="0"/>
              </a:rPr>
              <a:t> F. </a:t>
            </a:r>
            <a:r>
              <a:rPr lang="fr-ca" sz="1100" b="0" i="0" u="none" baseline="0" dirty="0" err="1">
                <a:latin typeface="Calibri" panose="020F0502020204030204" pitchFamily="34" charset="0"/>
                <a:ea typeface="Times New Roman" panose="02020603050405020304" pitchFamily="18" charset="0"/>
                <a:cs typeface="Calibri" panose="020F0502020204030204" pitchFamily="34" charset="0"/>
              </a:rPr>
              <a:t>Prevalence</a:t>
            </a:r>
            <a:r>
              <a:rPr lang="fr-ca" sz="1100" b="0" i="0" u="none" baseline="0" dirty="0">
                <a:latin typeface="Calibri" panose="020F0502020204030204" pitchFamily="34" charset="0"/>
                <a:ea typeface="Times New Roman" panose="02020603050405020304" pitchFamily="18" charset="0"/>
                <a:cs typeface="Calibri" panose="020F0502020204030204" pitchFamily="34" charset="0"/>
              </a:rPr>
              <a:t> of </a:t>
            </a:r>
            <a:r>
              <a:rPr lang="fr-ca" sz="1100" b="0" i="0" u="none" baseline="0" dirty="0" err="1">
                <a:latin typeface="Calibri" panose="020F0502020204030204" pitchFamily="34" charset="0"/>
                <a:ea typeface="Times New Roman" panose="02020603050405020304" pitchFamily="18" charset="0"/>
                <a:cs typeface="Calibri" panose="020F0502020204030204" pitchFamily="34" charset="0"/>
              </a:rPr>
              <a:t>heavy</a:t>
            </a:r>
            <a:r>
              <a:rPr lang="fr-ca" sz="1100" b="0" i="0" u="none" baseline="0" dirty="0">
                <a:latin typeface="Calibri" panose="020F0502020204030204" pitchFamily="34" charset="0"/>
                <a:ea typeface="Times New Roman" panose="02020603050405020304" pitchFamily="18" charset="0"/>
                <a:cs typeface="Calibri" panose="020F0502020204030204" pitchFamily="34" charset="0"/>
              </a:rPr>
              <a:t> </a:t>
            </a:r>
            <a:r>
              <a:rPr lang="fr-ca" sz="1100" b="0" i="0" u="none" baseline="0" dirty="0" err="1">
                <a:latin typeface="Calibri" panose="020F0502020204030204" pitchFamily="34" charset="0"/>
                <a:ea typeface="Times New Roman" panose="02020603050405020304" pitchFamily="18" charset="0"/>
                <a:cs typeface="Calibri" panose="020F0502020204030204" pitchFamily="34" charset="0"/>
              </a:rPr>
              <a:t>menstrual</a:t>
            </a:r>
            <a:r>
              <a:rPr lang="fr-ca" sz="1100" b="0" i="0" u="none" baseline="0" dirty="0">
                <a:latin typeface="Calibri" panose="020F0502020204030204" pitchFamily="34" charset="0"/>
                <a:ea typeface="Times New Roman" panose="02020603050405020304" pitchFamily="18" charset="0"/>
                <a:cs typeface="Calibri" panose="020F0502020204030204" pitchFamily="34" charset="0"/>
              </a:rPr>
              <a:t> </a:t>
            </a:r>
            <a:r>
              <a:rPr lang="fr-ca" sz="1100" b="0" i="0" u="none" baseline="0" dirty="0" err="1">
                <a:latin typeface="Calibri" panose="020F0502020204030204" pitchFamily="34" charset="0"/>
                <a:ea typeface="Times New Roman" panose="02020603050405020304" pitchFamily="18" charset="0"/>
                <a:cs typeface="Calibri" panose="020F0502020204030204" pitchFamily="34" charset="0"/>
              </a:rPr>
              <a:t>bleeding</a:t>
            </a:r>
            <a:r>
              <a:rPr lang="fr-ca" sz="1100" b="0" i="0" u="none" baseline="0" dirty="0">
                <a:latin typeface="Calibri" panose="020F0502020204030204" pitchFamily="34" charset="0"/>
                <a:ea typeface="Times New Roman" panose="02020603050405020304" pitchFamily="18" charset="0"/>
                <a:cs typeface="Calibri" panose="020F0502020204030204" pitchFamily="34" charset="0"/>
              </a:rPr>
              <a:t> and </a:t>
            </a:r>
            <a:r>
              <a:rPr lang="fr-ca" sz="1100" b="0" i="0" u="none" baseline="0" dirty="0" err="1">
                <a:latin typeface="Calibri" panose="020F0502020204030204" pitchFamily="34" charset="0"/>
                <a:ea typeface="Times New Roman" panose="02020603050405020304" pitchFamily="18" charset="0"/>
                <a:cs typeface="Calibri" panose="020F0502020204030204" pitchFamily="34" charset="0"/>
              </a:rPr>
              <a:t>experiences</a:t>
            </a:r>
            <a:r>
              <a:rPr lang="fr-ca" sz="1100" b="0" i="0" u="none" baseline="0" dirty="0">
                <a:latin typeface="Calibri" panose="020F0502020204030204" pitchFamily="34" charset="0"/>
                <a:ea typeface="Times New Roman" panose="02020603050405020304" pitchFamily="18" charset="0"/>
                <a:cs typeface="Calibri" panose="020F0502020204030204" pitchFamily="34" charset="0"/>
              </a:rPr>
              <a:t> of </a:t>
            </a:r>
            <a:r>
              <a:rPr lang="fr-ca" sz="1100" b="0" i="0" u="none" baseline="0" dirty="0" err="1">
                <a:latin typeface="Calibri" panose="020F0502020204030204" pitchFamily="34" charset="0"/>
                <a:ea typeface="Times New Roman" panose="02020603050405020304" pitchFamily="18" charset="0"/>
                <a:cs typeface="Calibri" panose="020F0502020204030204" pitchFamily="34" charset="0"/>
              </a:rPr>
              <a:t>affected</a:t>
            </a:r>
            <a:r>
              <a:rPr lang="fr-ca" sz="1100" b="0" i="0" u="none" baseline="0" dirty="0">
                <a:latin typeface="Calibri" panose="020F0502020204030204" pitchFamily="34" charset="0"/>
                <a:ea typeface="Times New Roman" panose="02020603050405020304" pitchFamily="18" charset="0"/>
                <a:cs typeface="Calibri" panose="020F0502020204030204" pitchFamily="34" charset="0"/>
              </a:rPr>
              <a:t> </a:t>
            </a:r>
            <a:r>
              <a:rPr lang="fr-ca" sz="1100" b="0" i="0" u="none" baseline="0" dirty="0" err="1">
                <a:latin typeface="Calibri" panose="020F0502020204030204" pitchFamily="34" charset="0"/>
                <a:ea typeface="Times New Roman" panose="02020603050405020304" pitchFamily="18" charset="0"/>
                <a:cs typeface="Calibri" panose="020F0502020204030204" pitchFamily="34" charset="0"/>
              </a:rPr>
              <a:t>women</a:t>
            </a:r>
            <a:r>
              <a:rPr lang="fr-ca" sz="1100" b="0" i="0" u="none" baseline="0" dirty="0">
                <a:latin typeface="Calibri" panose="020F0502020204030204" pitchFamily="34" charset="0"/>
                <a:ea typeface="Times New Roman" panose="02020603050405020304" pitchFamily="18" charset="0"/>
                <a:cs typeface="Calibri" panose="020F0502020204030204" pitchFamily="34" charset="0"/>
              </a:rPr>
              <a:t> in a </a:t>
            </a:r>
            <a:r>
              <a:rPr lang="fr-ca" sz="1100" b="0" i="0" u="none" baseline="0" dirty="0" err="1">
                <a:latin typeface="Calibri" panose="020F0502020204030204" pitchFamily="34" charset="0"/>
                <a:ea typeface="Times New Roman" panose="02020603050405020304" pitchFamily="18" charset="0"/>
                <a:cs typeface="Calibri" panose="020F0502020204030204" pitchFamily="34" charset="0"/>
              </a:rPr>
              <a:t>European</a:t>
            </a:r>
            <a:r>
              <a:rPr lang="fr-ca" sz="1100" b="0" i="0" u="none" baseline="0" dirty="0">
                <a:latin typeface="Calibri" panose="020F0502020204030204" pitchFamily="34" charset="0"/>
                <a:ea typeface="Times New Roman" panose="02020603050405020304" pitchFamily="18" charset="0"/>
                <a:cs typeface="Calibri" panose="020F0502020204030204" pitchFamily="34" charset="0"/>
              </a:rPr>
              <a:t> patient </a:t>
            </a:r>
            <a:r>
              <a:rPr lang="fr-ca" sz="1100" b="0" i="0" u="none" baseline="0" dirty="0" err="1">
                <a:latin typeface="Calibri" panose="020F0502020204030204" pitchFamily="34" charset="0"/>
                <a:ea typeface="Times New Roman" panose="02020603050405020304" pitchFamily="18" charset="0"/>
                <a:cs typeface="Calibri" panose="020F0502020204030204" pitchFamily="34" charset="0"/>
              </a:rPr>
              <a:t>survey</a:t>
            </a:r>
            <a:r>
              <a:rPr lang="fr-ca" sz="1100" b="0" i="0" u="none" baseline="0" dirty="0">
                <a:latin typeface="Calibri" panose="020F0502020204030204" pitchFamily="34" charset="0"/>
                <a:ea typeface="Times New Roman" panose="02020603050405020304" pitchFamily="18" charset="0"/>
                <a:cs typeface="Calibri" panose="020F0502020204030204" pitchFamily="34" charset="0"/>
              </a:rPr>
              <a:t>. Int J </a:t>
            </a:r>
            <a:r>
              <a:rPr lang="fr-ca" sz="1100" b="0" i="0" u="none" baseline="0" dirty="0" err="1">
                <a:latin typeface="Calibri" panose="020F0502020204030204" pitchFamily="34" charset="0"/>
                <a:ea typeface="Times New Roman" panose="02020603050405020304" pitchFamily="18" charset="0"/>
                <a:cs typeface="Calibri" panose="020F0502020204030204" pitchFamily="34" charset="0"/>
              </a:rPr>
              <a:t>Gynecol</a:t>
            </a:r>
            <a:r>
              <a:rPr lang="fr-ca" sz="1100" b="0" i="0" u="none" baseline="0" dirty="0">
                <a:latin typeface="Calibri" panose="020F0502020204030204" pitchFamily="34" charset="0"/>
                <a:ea typeface="Times New Roman" panose="02020603050405020304" pitchFamily="18" charset="0"/>
                <a:cs typeface="Calibri" panose="020F0502020204030204" pitchFamily="34" charset="0"/>
              </a:rPr>
              <a:t> </a:t>
            </a:r>
            <a:r>
              <a:rPr lang="fr-ca" sz="1100" b="0" i="0" u="none" baseline="0" dirty="0" err="1">
                <a:latin typeface="Calibri" panose="020F0502020204030204" pitchFamily="34" charset="0"/>
                <a:ea typeface="Times New Roman" panose="02020603050405020304" pitchFamily="18" charset="0"/>
                <a:cs typeface="Calibri" panose="020F0502020204030204" pitchFamily="34" charset="0"/>
              </a:rPr>
              <a:t>Obstet</a:t>
            </a:r>
            <a:r>
              <a:rPr lang="fr-ca" sz="1100" b="0" i="0" u="none" baseline="0" dirty="0">
                <a:latin typeface="Calibri" panose="020F0502020204030204" pitchFamily="34" charset="0"/>
                <a:ea typeface="Times New Roman" panose="02020603050405020304" pitchFamily="18" charset="0"/>
                <a:cs typeface="Calibri" panose="020F0502020204030204" pitchFamily="34" charset="0"/>
              </a:rPr>
              <a:t>. 2015;128(3):196-200.</a:t>
            </a:r>
          </a:p>
          <a:p>
            <a:pPr marL="228600" marR="0" indent="-228600" algn="l" rtl="0">
              <a:spcBef>
                <a:spcPts val="0"/>
              </a:spcBef>
              <a:spcAft>
                <a:spcPts val="0"/>
              </a:spcAft>
              <a:buFont typeface="+mj-lt"/>
              <a:buAutoNum type="arabicPeriod"/>
            </a:pP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Henry C, Filoche S.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Reflections</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on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access</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to care for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heavy</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menstrual</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bleeding</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past</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present</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and in times of the COVID-19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pandemic</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Int J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Gynecol</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a:t>
            </a:r>
            <a:r>
              <a:rPr lang="fr-ca" sz="1100" b="0" i="0" u="none" baseline="0" dirty="0" err="1">
                <a:effectLst/>
                <a:latin typeface="Calibri" panose="020F0502020204030204" pitchFamily="34" charset="0"/>
                <a:ea typeface="Times New Roman" panose="02020603050405020304" pitchFamily="18" charset="0"/>
                <a:cs typeface="Calibri" panose="020F0502020204030204" pitchFamily="34" charset="0"/>
              </a:rPr>
              <a:t>Obstet</a:t>
            </a:r>
            <a:r>
              <a:rPr lang="fr-ca" sz="1100" b="0" i="0" u="none" baseline="0" dirty="0">
                <a:effectLst/>
                <a:latin typeface="Calibri" panose="020F0502020204030204" pitchFamily="34" charset="0"/>
                <a:ea typeface="Times New Roman" panose="02020603050405020304" pitchFamily="18" charset="0"/>
                <a:cs typeface="Calibri" panose="020F0502020204030204" pitchFamily="34" charset="0"/>
              </a:rPr>
              <a:t>. 2023;162(S2):23-8.</a:t>
            </a:r>
            <a:endParaRPr lang="fr-ca" sz="1600" b="0" dirty="0">
              <a:latin typeface="+mn-lt"/>
              <a:cs typeface="Calibri" panose="020F0502020204030204" pitchFamily="34" charset="0"/>
            </a:endParaRPr>
          </a:p>
        </p:txBody>
      </p:sp>
      <p:sp>
        <p:nvSpPr>
          <p:cNvPr id="8" name="Footer Placeholder 1">
            <a:extLst>
              <a:ext uri="{FF2B5EF4-FFF2-40B4-BE49-F238E27FC236}">
                <a16:creationId xmlns:a16="http://schemas.microsoft.com/office/drawing/2014/main" id="{51173E04-9943-5693-850F-7288D49BFD53}"/>
              </a:ext>
              <a:ext uri="{C183D7F6-B498-43B3-948B-1728B52AA6E4}">
                <adec:decorative xmlns:adec="http://schemas.microsoft.com/office/drawing/2017/decorative" val="1"/>
              </a:ext>
            </a:extLst>
          </p:cNvPr>
          <p:cNvSpPr txBox="1">
            <a:spLocks/>
          </p:cNvSpPr>
          <p:nvPr/>
        </p:nvSpPr>
        <p:spPr>
          <a:xfrm>
            <a:off x="7862317" y="6417195"/>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565D9787-0139-49B1-8197-B844C91D871B}" type="slidenum">
              <a:rPr sz="1200">
                <a:solidFill>
                  <a:srgbClr val="000000"/>
                </a:solidFill>
                <a:latin typeface="Calibri" panose="020F0502020204030204"/>
              </a:rPr>
              <a:t>16</a:t>
            </a:fld>
            <a:endParaRPr lang="fr-ca" sz="1200" dirty="0">
              <a:solidFill>
                <a:srgbClr val="000000"/>
              </a:solidFill>
              <a:latin typeface="Calibri" panose="020F0502020204030204"/>
            </a:endParaRPr>
          </a:p>
        </p:txBody>
      </p:sp>
      <p:pic>
        <p:nvPicPr>
          <p:cNvPr id="4" name="Picture 3">
            <a:extLst>
              <a:ext uri="{FF2B5EF4-FFF2-40B4-BE49-F238E27FC236}">
                <a16:creationId xmlns:a16="http://schemas.microsoft.com/office/drawing/2014/main" id="{0AED3C71-0EA6-C14E-0203-CB216346B4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77479" y="293594"/>
            <a:ext cx="2542252" cy="2542252"/>
          </a:xfrm>
          <a:prstGeom prst="rect">
            <a:avLst/>
          </a:prstGeom>
        </p:spPr>
      </p:pic>
      <p:pic>
        <p:nvPicPr>
          <p:cNvPr id="10" name="Picture 9">
            <a:extLst>
              <a:ext uri="{FF2B5EF4-FFF2-40B4-BE49-F238E27FC236}">
                <a16:creationId xmlns:a16="http://schemas.microsoft.com/office/drawing/2014/main" id="{E48A0195-6366-1E5B-CC19-C792168509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33415" y="293594"/>
            <a:ext cx="2542252" cy="2542252"/>
          </a:xfrm>
          <a:prstGeom prst="rect">
            <a:avLst/>
          </a:prstGeom>
        </p:spPr>
      </p:pic>
      <p:pic>
        <p:nvPicPr>
          <p:cNvPr id="13" name="Picture 12">
            <a:extLst>
              <a:ext uri="{FF2B5EF4-FFF2-40B4-BE49-F238E27FC236}">
                <a16:creationId xmlns:a16="http://schemas.microsoft.com/office/drawing/2014/main" id="{313D7CB0-98F3-112C-1899-73BB1307DBA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780672" y="293594"/>
            <a:ext cx="2542252" cy="2542252"/>
          </a:xfrm>
          <a:prstGeom prst="rect">
            <a:avLst/>
          </a:prstGeom>
        </p:spPr>
      </p:pic>
    </p:spTree>
    <p:extLst>
      <p:ext uri="{BB962C8B-B14F-4D97-AF65-F5344CB8AC3E}">
        <p14:creationId xmlns:p14="http://schemas.microsoft.com/office/powerpoint/2010/main" val="356177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444DDAB-94E7-E6C4-6C05-7C6F5FC606E1}"/>
              </a:ext>
            </a:extLst>
          </p:cNvPr>
          <p:cNvSpPr>
            <a:spLocks noGrp="1"/>
          </p:cNvSpPr>
          <p:nvPr>
            <p:ph type="title"/>
          </p:nvPr>
        </p:nvSpPr>
        <p:spPr>
          <a:xfrm>
            <a:off x="589289" y="357614"/>
            <a:ext cx="11399512" cy="697541"/>
          </a:xfrm>
        </p:spPr>
        <p:txBody>
          <a:bodyPr/>
          <a:lstStyle/>
          <a:p>
            <a:pPr algn="l" rtl="0"/>
            <a:r>
              <a:rPr lang="fr-ca" sz="2800" b="1" i="0" u="none" baseline="0" dirty="0"/>
              <a:t>2,5 % des personnes menstruées en Ontario ont demandé des soins pour des saignements menstruels abondants au cours des 5 dernières années</a:t>
            </a:r>
          </a:p>
        </p:txBody>
      </p:sp>
      <p:sp>
        <p:nvSpPr>
          <p:cNvPr id="21" name="Text Placeholder 11">
            <a:extLst>
              <a:ext uri="{FF2B5EF4-FFF2-40B4-BE49-F238E27FC236}">
                <a16:creationId xmlns:a16="http://schemas.microsoft.com/office/drawing/2014/main" id="{A10FB48B-8A57-DFE7-21B4-D04FC62A1109}"/>
              </a:ext>
            </a:extLst>
          </p:cNvPr>
          <p:cNvSpPr txBox="1">
            <a:spLocks/>
          </p:cNvSpPr>
          <p:nvPr/>
        </p:nvSpPr>
        <p:spPr>
          <a:xfrm>
            <a:off x="478769" y="1419442"/>
            <a:ext cx="11160781" cy="69754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gn="l" rtl="0">
              <a:spcBef>
                <a:spcPts val="0"/>
              </a:spcBef>
              <a:spcAft>
                <a:spcPts val="0"/>
              </a:spcAft>
            </a:pPr>
            <a:r>
              <a:rPr lang="fr-ca" sz="1600" b="0" i="0" u="none" baseline="0" dirty="0">
                <a:effectLst/>
                <a:latin typeface="Calibri" panose="020F0502020204030204" pitchFamily="34" charset="0"/>
                <a:ea typeface="Calibri" panose="020F0502020204030204" pitchFamily="34" charset="0"/>
                <a:cs typeface="Arial" panose="020B0604020202020204" pitchFamily="34" charset="0"/>
              </a:rPr>
              <a:t>Les données cliniques administratives de l’exercice financier 2022/23 démontre que 2,5 % des personnes menstruées de 13 à 55 ans en Ontario ont demandé des soins pour des saignements menstruels abondants au cours des 5 dernières années</a:t>
            </a:r>
            <a:endParaRPr lang="fr-ca" sz="1600" dirty="0">
              <a:effectLst/>
              <a:latin typeface="Calibri" panose="020F0502020204030204" pitchFamily="34" charset="0"/>
              <a:ea typeface="Calibri" panose="020F0502020204030204" pitchFamily="34" charset="0"/>
              <a:cs typeface="Arial" panose="020B0604020202020204" pitchFamily="34" charset="0"/>
            </a:endParaRPr>
          </a:p>
          <a:p>
            <a:endParaRPr lang="fr-ca" sz="1600" dirty="0">
              <a:highlight>
                <a:srgbClr val="FFFF00"/>
              </a:highlight>
            </a:endParaRPr>
          </a:p>
        </p:txBody>
      </p:sp>
      <p:graphicFrame>
        <p:nvGraphicFramePr>
          <p:cNvPr id="20" name="Chart 19" descr="Un graphique combiné linéaire et à barres montrant le nombre et le pourcentage de personnes qui ont signalé des saignements menstruels abondants en Ontario de l’exercice financier 2015/16 à 2022/23. Le graphique à barres montre qu’environ 100 000 personnes en Ontario ont signalé des saignements menstruels abondants chaque année (du plus bas 97 000 au plus haut 106 278). Le graphique linéaire montre qu’environ 2,5 % des personnes ont signalé des saignements menstruels abondants chaque année (du plus bas 2,43 % au plus haut 2,58 %)">
            <a:extLst>
              <a:ext uri="{FF2B5EF4-FFF2-40B4-BE49-F238E27FC236}">
                <a16:creationId xmlns:a16="http://schemas.microsoft.com/office/drawing/2014/main" id="{00CAD376-D215-FD74-2537-25E4850FF5B0}"/>
              </a:ext>
            </a:extLst>
          </p:cNvPr>
          <p:cNvGraphicFramePr/>
          <p:nvPr>
            <p:extLst>
              <p:ext uri="{D42A27DB-BD31-4B8C-83A1-F6EECF244321}">
                <p14:modId xmlns:p14="http://schemas.microsoft.com/office/powerpoint/2010/main" val="2933441715"/>
              </p:ext>
            </p:extLst>
          </p:nvPr>
        </p:nvGraphicFramePr>
        <p:xfrm>
          <a:off x="361297" y="2203740"/>
          <a:ext cx="11732450" cy="3391503"/>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 Placeholder 2">
            <a:extLst>
              <a:ext uri="{FF2B5EF4-FFF2-40B4-BE49-F238E27FC236}">
                <a16:creationId xmlns:a16="http://schemas.microsoft.com/office/drawing/2014/main" id="{397E5AA8-FE08-5136-3453-4925E37D342E}"/>
              </a:ext>
            </a:extLst>
          </p:cNvPr>
          <p:cNvSpPr txBox="1">
            <a:spLocks/>
          </p:cNvSpPr>
          <p:nvPr/>
        </p:nvSpPr>
        <p:spPr>
          <a:xfrm>
            <a:off x="675861" y="5622399"/>
            <a:ext cx="10737206" cy="106695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rtl="0">
              <a:spcAft>
                <a:spcPts val="200"/>
              </a:spcAft>
              <a:defRPr/>
            </a:pPr>
            <a:r>
              <a:rPr lang="fr-ca" sz="1100" b="0" i="0" u="none" baseline="0" dirty="0">
                <a:latin typeface="+mn-lt"/>
                <a:cs typeface="Calibri" panose="020F0502020204030204" pitchFamily="34" charset="0"/>
              </a:rPr>
              <a:t>Abréviations : EF, exercice financier, SMA, saignements menstruels abondants. </a:t>
            </a:r>
          </a:p>
          <a:p>
            <a:pPr lvl="0" algn="l" rtl="0">
              <a:spcAft>
                <a:spcPts val="200"/>
              </a:spcAft>
              <a:defRPr/>
            </a:pPr>
            <a:r>
              <a:rPr lang="fr-ca" sz="1100" b="0" i="0" u="none" baseline="0" dirty="0">
                <a:latin typeface="+mn-lt"/>
                <a:cs typeface="Calibri" panose="020F0502020204030204" pitchFamily="34" charset="0"/>
              </a:rPr>
              <a:t>Remarques : Selon les données recueillies chez les personnes âgées de 13 à 55 ans, réduisant le dénominateur pour le pourcentage de femmes. Selon l’entente du comité consultatif, une période de 5 ans de suivi des interactions avec les soins de santé pour les SMB a été utilisée pour définir ceux qui souffrent actuellement de saignements menstruels abondants, bien que la sous-détection soit une limitation connue. </a:t>
            </a:r>
          </a:p>
          <a:p>
            <a:pPr lvl="0" algn="l" rtl="0">
              <a:spcAft>
                <a:spcPts val="200"/>
              </a:spcAft>
              <a:defRPr/>
            </a:pPr>
            <a:r>
              <a:rPr lang="fr-ca" sz="1100" b="0" i="0" u="none" baseline="0" dirty="0">
                <a:latin typeface="+mn-lt"/>
                <a:cs typeface="Calibri" panose="020F0502020204030204" pitchFamily="34" charset="0"/>
              </a:rPr>
              <a:t>Sources : </a:t>
            </a:r>
            <a:r>
              <a:rPr lang="fr-ca" sz="1100" b="0" i="0" u="none" baseline="0" dirty="0">
                <a:latin typeface="Calibri" panose="020F0502020204030204" pitchFamily="34" charset="0"/>
                <a:ea typeface="Calibri" panose="020F0502020204030204" pitchFamily="34" charset="0"/>
                <a:cs typeface="Calibri" panose="020F0502020204030204" pitchFamily="34" charset="0"/>
              </a:rPr>
              <a:t>Base de données sur les congés des patients</a:t>
            </a:r>
            <a:r>
              <a:rPr lang="fr-ca" sz="1100" b="0" i="0" u="none" baseline="0" dirty="0">
                <a:latin typeface="+mn-lt"/>
                <a:cs typeface="Calibri" panose="020F0502020204030204" pitchFamily="34" charset="0"/>
              </a:rPr>
              <a:t>, </a:t>
            </a:r>
            <a:r>
              <a:rPr lang="fr-ca" sz="1100" b="0" i="0" u="none" baseline="0" dirty="0">
                <a:cs typeface="Calibri" panose="020F0502020204030204" pitchFamily="34" charset="0"/>
              </a:rPr>
              <a:t>Système national d’information sur les soins ambulatoires,</a:t>
            </a:r>
            <a:r>
              <a:rPr lang="fr-ca" sz="1100" b="0" i="0" u="none" baseline="0" dirty="0">
                <a:latin typeface="+mn-lt"/>
                <a:cs typeface="Calibri" panose="020F0502020204030204" pitchFamily="34" charset="0"/>
              </a:rPr>
              <a:t> Régime d’assurance-santé de l’Ontario et Base de données des personnes enregistrées, EF 2015/16 à 2022/23.</a:t>
            </a:r>
          </a:p>
        </p:txBody>
      </p:sp>
      <p:sp>
        <p:nvSpPr>
          <p:cNvPr id="2" name="Footer Placeholder 3">
            <a:extLst>
              <a:ext uri="{FF2B5EF4-FFF2-40B4-BE49-F238E27FC236}">
                <a16:creationId xmlns:a16="http://schemas.microsoft.com/office/drawing/2014/main" id="{BE3C38AE-A920-BA5A-3341-906F75D5AC85}"/>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fr-ca"/>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defRPr/>
            </a:pPr>
            <a:fld id="{B5E6C4C4-F8D2-3E45-812B-28EE593B4815}" type="slidenum">
              <a:rPr>
                <a:solidFill>
                  <a:srgbClr val="000000"/>
                </a:solidFill>
                <a:latin typeface="Calibri" panose="020F0502020204030204"/>
              </a:rPr>
              <a:pPr algn="r" rtl="0">
                <a:defRPr/>
              </a:pPr>
              <a:t>17</a:t>
            </a:fld>
            <a:endParaRPr lang="fr-ca" dirty="0">
              <a:solidFill>
                <a:srgbClr val="000000"/>
              </a:solidFill>
              <a:latin typeface="Calibri" panose="020F0502020204030204"/>
            </a:endParaRPr>
          </a:p>
        </p:txBody>
      </p:sp>
    </p:spTree>
    <p:extLst>
      <p:ext uri="{BB962C8B-B14F-4D97-AF65-F5344CB8AC3E}">
        <p14:creationId xmlns:p14="http://schemas.microsoft.com/office/powerpoint/2010/main" val="2927061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CFF9-A57B-15AF-8B7A-B867A9D29964}"/>
              </a:ext>
            </a:extLst>
          </p:cNvPr>
          <p:cNvSpPr>
            <a:spLocks noGrp="1"/>
          </p:cNvSpPr>
          <p:nvPr>
            <p:ph type="title"/>
          </p:nvPr>
        </p:nvSpPr>
        <p:spPr>
          <a:xfrm>
            <a:off x="539839" y="280534"/>
            <a:ext cx="11087100" cy="761882"/>
          </a:xfrm>
        </p:spPr>
        <p:txBody>
          <a:bodyPr/>
          <a:lstStyle/>
          <a:p>
            <a:pPr algn="l" rtl="0"/>
            <a:r>
              <a:rPr lang="fr-ca" sz="3000" b="1" i="0" u="none" baseline="0" dirty="0">
                <a:latin typeface="Calibri"/>
                <a:ea typeface="Calibri"/>
                <a:cs typeface="Calibri"/>
              </a:rPr>
              <a:t>Lors de l’EF 2022/23, 15 % des personnes vivant avec des SMA en Ontario ont eu des visites non prévues à l’urgence</a:t>
            </a:r>
            <a:endParaRPr lang="fr-ca" sz="3000" dirty="0"/>
          </a:p>
        </p:txBody>
      </p:sp>
      <p:sp>
        <p:nvSpPr>
          <p:cNvPr id="3" name="Text Placeholder 11">
            <a:extLst>
              <a:ext uri="{FF2B5EF4-FFF2-40B4-BE49-F238E27FC236}">
                <a16:creationId xmlns:a16="http://schemas.microsoft.com/office/drawing/2014/main" id="{6A4C8D4C-FBD4-DD56-434E-5FC392BA5A7C}"/>
              </a:ext>
            </a:extLst>
          </p:cNvPr>
          <p:cNvSpPr txBox="1">
            <a:spLocks/>
          </p:cNvSpPr>
          <p:nvPr/>
        </p:nvSpPr>
        <p:spPr>
          <a:xfrm>
            <a:off x="479041" y="1370171"/>
            <a:ext cx="11323749" cy="62446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1400" b="0" i="0" u="none" baseline="0" dirty="0"/>
              <a:t>Le pourcentage de personnes aux prises avec des SMA ayant eu des visites non prévues à l’urgence a remonté suite à une baisse pendant la pandémie de COVID-19. L’utilisation imprévue des urgences est un signe de l’importance de l’accès aux soins primaires pour le contrôle des symptômes et les options de traitement </a:t>
            </a:r>
          </a:p>
        </p:txBody>
      </p:sp>
      <p:graphicFrame>
        <p:nvGraphicFramePr>
          <p:cNvPr id="8" name="Chart 7" descr="Graphique combiné à barres et à lignes montrant le nombre et le pourcentage de personnes souffrant de HMB en Ontario ayant eu des visites imprévues aux urgences, de l’année fiscale 2015/16 à l’année fiscale 2022/23. Le graphique à barres montre qu’environ 15 000 personnes chaque année ont eu des visites imprévues aux urgences (le plus bas étant de 13 740 à 15 577, avec une baisse à 12 320 en 2020/21). Le graphique à lignes montre que près de 15 % des personnes chaque année ont eu des visites imprévues aux urgences (le plus bas étant de 13,8 % et le plus haut de 14,7 %, avec une baisse à 11,8 % en 2020/21).">
            <a:extLst>
              <a:ext uri="{FF2B5EF4-FFF2-40B4-BE49-F238E27FC236}">
                <a16:creationId xmlns:a16="http://schemas.microsoft.com/office/drawing/2014/main" id="{DBF11C55-36BB-2FC8-796B-E4B4E9707BE1}"/>
              </a:ext>
            </a:extLst>
          </p:cNvPr>
          <p:cNvGraphicFramePr/>
          <p:nvPr>
            <p:extLst>
              <p:ext uri="{D42A27DB-BD31-4B8C-83A1-F6EECF244321}">
                <p14:modId xmlns:p14="http://schemas.microsoft.com/office/powerpoint/2010/main" val="2624558882"/>
              </p:ext>
            </p:extLst>
          </p:nvPr>
        </p:nvGraphicFramePr>
        <p:xfrm>
          <a:off x="398735" y="2025894"/>
          <a:ext cx="11404055" cy="393615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2">
            <a:extLst>
              <a:ext uri="{FF2B5EF4-FFF2-40B4-BE49-F238E27FC236}">
                <a16:creationId xmlns:a16="http://schemas.microsoft.com/office/drawing/2014/main" id="{B2A847D9-2121-2BA3-7802-0A8B12EAB1AB}"/>
              </a:ext>
            </a:extLst>
          </p:cNvPr>
          <p:cNvSpPr txBox="1">
            <a:spLocks/>
          </p:cNvSpPr>
          <p:nvPr/>
        </p:nvSpPr>
        <p:spPr>
          <a:xfrm>
            <a:off x="539839" y="5967664"/>
            <a:ext cx="10860344" cy="728405"/>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rtl="0">
              <a:spcAft>
                <a:spcPts val="200"/>
              </a:spcAft>
              <a:defRPr/>
            </a:pPr>
            <a:r>
              <a:rPr lang="fr-ca" sz="1100" b="0" i="0" u="none" baseline="0" dirty="0">
                <a:latin typeface="+mn-lt"/>
                <a:cs typeface="Calibri" panose="020F0502020204030204" pitchFamily="34" charset="0"/>
              </a:rPr>
              <a:t>Abréviations : EF, exercice financier, SMA, saignements menstruels abondants.</a:t>
            </a:r>
          </a:p>
          <a:p>
            <a:pPr lvl="0" algn="l" rtl="0">
              <a:spcAft>
                <a:spcPts val="200"/>
              </a:spcAft>
              <a:defRPr/>
            </a:pPr>
            <a:r>
              <a:rPr lang="fr-ca" sz="1100" b="0" i="0" u="none" baseline="0" dirty="0">
                <a:latin typeface="+mn-lt"/>
                <a:cs typeface="Calibri" panose="020F0502020204030204" pitchFamily="34" charset="0"/>
              </a:rPr>
              <a:t>Remarque : Selon les données pour les personnes âgées de 13 à 55 ans.</a:t>
            </a:r>
          </a:p>
          <a:p>
            <a:pPr lvl="0" algn="l" rtl="0">
              <a:spcAft>
                <a:spcPts val="200"/>
              </a:spcAft>
              <a:defRPr/>
            </a:pPr>
            <a:r>
              <a:rPr lang="fr-ca" sz="1100" b="0" i="0" u="none" baseline="0" dirty="0">
                <a:latin typeface="+mn-lt"/>
                <a:cs typeface="Calibri" panose="020F0502020204030204" pitchFamily="34" charset="0"/>
              </a:rPr>
              <a:t>Sources : </a:t>
            </a:r>
            <a:r>
              <a:rPr lang="fr-ca" sz="1100" b="0" i="0" u="none" baseline="0" dirty="0">
                <a:latin typeface="Calibri" panose="020F0502020204030204" pitchFamily="34" charset="0"/>
                <a:ea typeface="Calibri" panose="020F0502020204030204" pitchFamily="34" charset="0"/>
                <a:cs typeface="Calibri" panose="020F0502020204030204" pitchFamily="34" charset="0"/>
              </a:rPr>
              <a:t>Base de données sur les congés des patients</a:t>
            </a:r>
            <a:r>
              <a:rPr lang="fr-ca" sz="1100" b="0" i="0" u="none" baseline="0" dirty="0">
                <a:latin typeface="+mn-lt"/>
                <a:cs typeface="Calibri" panose="020F0502020204030204" pitchFamily="34" charset="0"/>
              </a:rPr>
              <a:t>, </a:t>
            </a:r>
            <a:r>
              <a:rPr lang="fr-ca" sz="1100" b="0" i="0" u="none" baseline="0" dirty="0">
                <a:cs typeface="Calibri" panose="020F0502020204030204" pitchFamily="34" charset="0"/>
              </a:rPr>
              <a:t>Système national d’information sur les soins ambulatoires</a:t>
            </a:r>
            <a:r>
              <a:rPr lang="fr-ca" sz="1100" b="0" i="0" u="none" baseline="0" dirty="0">
                <a:latin typeface="+mn-lt"/>
                <a:cs typeface="Calibri" panose="020F0502020204030204" pitchFamily="34" charset="0"/>
              </a:rPr>
              <a:t> Régime d’assurance-santé de l’Ontario et Base de données des personnes enregistrées, EF 2015/16 à 2022/23.</a:t>
            </a:r>
            <a:endParaRPr lang="fr-ca" sz="1100" b="0" u="none" dirty="0">
              <a:highlight>
                <a:srgbClr val="FFFF00"/>
              </a:highlight>
              <a:latin typeface="+mn-lt"/>
              <a:cs typeface="Calibri" panose="020F0502020204030204" pitchFamily="34" charset="0"/>
            </a:endParaRPr>
          </a:p>
        </p:txBody>
      </p:sp>
      <p:sp>
        <p:nvSpPr>
          <p:cNvPr id="4" name="Footer Placeholder 1">
            <a:extLst>
              <a:ext uri="{FF2B5EF4-FFF2-40B4-BE49-F238E27FC236}">
                <a16:creationId xmlns:a16="http://schemas.microsoft.com/office/drawing/2014/main" id="{1DAE301D-561D-B58F-A8D9-E24012EF1DF7}"/>
              </a:ext>
              <a:ext uri="{C183D7F6-B498-43B3-948B-1728B52AA6E4}">
                <adec:decorative xmlns:adec="http://schemas.microsoft.com/office/drawing/2017/decorative" val="1"/>
              </a:ext>
            </a:extLst>
          </p:cNvPr>
          <p:cNvSpPr txBox="1">
            <a:spLocks/>
          </p:cNvSpPr>
          <p:nvPr/>
        </p:nvSpPr>
        <p:spPr>
          <a:xfrm>
            <a:off x="7862317" y="6417195"/>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565D9787-0139-49B1-8197-B844C91D871B}" type="slidenum">
              <a:rPr sz="1200">
                <a:solidFill>
                  <a:srgbClr val="000000"/>
                </a:solidFill>
                <a:latin typeface="Calibri" panose="020F0502020204030204"/>
              </a:rPr>
              <a:t>18</a:t>
            </a:fld>
            <a:endParaRPr lang="fr-ca" sz="1200" dirty="0">
              <a:solidFill>
                <a:srgbClr val="000000"/>
              </a:solidFill>
              <a:latin typeface="Calibri" panose="020F0502020204030204"/>
            </a:endParaRPr>
          </a:p>
        </p:txBody>
      </p:sp>
    </p:spTree>
    <p:extLst>
      <p:ext uri="{BB962C8B-B14F-4D97-AF65-F5344CB8AC3E}">
        <p14:creationId xmlns:p14="http://schemas.microsoft.com/office/powerpoint/2010/main" val="2727087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407C-892E-405D-AC4C-067D6FB3A1C1}"/>
              </a:ext>
            </a:extLst>
          </p:cNvPr>
          <p:cNvSpPr>
            <a:spLocks noGrp="1"/>
          </p:cNvSpPr>
          <p:nvPr>
            <p:ph type="title"/>
          </p:nvPr>
        </p:nvSpPr>
        <p:spPr>
          <a:xfrm>
            <a:off x="552450" y="300265"/>
            <a:ext cx="11087100" cy="697541"/>
          </a:xfrm>
        </p:spPr>
        <p:txBody>
          <a:bodyPr/>
          <a:lstStyle/>
          <a:p>
            <a:pPr algn="l" rtl="0"/>
            <a:r>
              <a:rPr lang="fr-ca" sz="3000" b="1" i="0" u="none" baseline="0" dirty="0"/>
              <a:t>Le pourcentage de personnes aux prises avec des SMA en Ontario ayant des visites non planifiées à l’urgence varie dans la région</a:t>
            </a:r>
            <a:endParaRPr lang="fr-ca" sz="3000" dirty="0"/>
          </a:p>
        </p:txBody>
      </p:sp>
      <p:sp>
        <p:nvSpPr>
          <p:cNvPr id="3" name="Text Placeholder 11">
            <a:extLst>
              <a:ext uri="{FF2B5EF4-FFF2-40B4-BE49-F238E27FC236}">
                <a16:creationId xmlns:a16="http://schemas.microsoft.com/office/drawing/2014/main" id="{8EA5DBEB-CC68-2B57-B6E5-F89EF860752F}"/>
              </a:ext>
            </a:extLst>
          </p:cNvPr>
          <p:cNvSpPr txBox="1">
            <a:spLocks/>
          </p:cNvSpPr>
          <p:nvPr/>
        </p:nvSpPr>
        <p:spPr>
          <a:xfrm>
            <a:off x="472062" y="1369431"/>
            <a:ext cx="11719937" cy="69754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1800" b="0" i="0" u="none" baseline="0" dirty="0"/>
              <a:t>Les personnes aux prises avec des SMA dans la région de Toronto étaient plus propices à avoir des visites non planifiées à l’urgence. Cela peut refléter les différences d’accessibilité aux services d’urgence et aux soins primaires pour les SMA</a:t>
            </a:r>
          </a:p>
        </p:txBody>
      </p:sp>
      <p:graphicFrame>
        <p:nvGraphicFramePr>
          <p:cNvPr id="15" name="Chart 14" descr="Le graphique à barres montre le pourcentage de personnes aux prises avec des SMA ayant eu des visites non prévues à l’urgence lors de l’EF 2022-2023 par région de Santé Ontario. Le pourcentage total pour la province était de 14,7 %. Les pourcentages totaux pour chaque région sont les suivants : Ouest 13,3 %; Est, 13,7 %; Nord-Ouest, 14,7 %; Nord-Est, 15,1 %; Centre, 15,3 %; Toronto, 17,5 %.">
            <a:extLst>
              <a:ext uri="{FF2B5EF4-FFF2-40B4-BE49-F238E27FC236}">
                <a16:creationId xmlns:a16="http://schemas.microsoft.com/office/drawing/2014/main" id="{C5D9C852-2202-F1BF-E239-CDD4F0A19DE6}"/>
              </a:ext>
            </a:extLst>
          </p:cNvPr>
          <p:cNvGraphicFramePr/>
          <p:nvPr>
            <p:extLst>
              <p:ext uri="{D42A27DB-BD31-4B8C-83A1-F6EECF244321}">
                <p14:modId xmlns:p14="http://schemas.microsoft.com/office/powerpoint/2010/main" val="1181215131"/>
              </p:ext>
            </p:extLst>
          </p:nvPr>
        </p:nvGraphicFramePr>
        <p:xfrm>
          <a:off x="552450" y="2066972"/>
          <a:ext cx="11258550" cy="390865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2">
            <a:extLst>
              <a:ext uri="{FF2B5EF4-FFF2-40B4-BE49-F238E27FC236}">
                <a16:creationId xmlns:a16="http://schemas.microsoft.com/office/drawing/2014/main" id="{D80BB668-7315-B488-5B2D-DDB87192785B}"/>
              </a:ext>
            </a:extLst>
          </p:cNvPr>
          <p:cNvSpPr txBox="1">
            <a:spLocks/>
          </p:cNvSpPr>
          <p:nvPr/>
        </p:nvSpPr>
        <p:spPr>
          <a:xfrm>
            <a:off x="552450" y="5966634"/>
            <a:ext cx="10882574" cy="728405"/>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rtl="0">
              <a:spcAft>
                <a:spcPts val="200"/>
              </a:spcAft>
              <a:defRPr/>
            </a:pPr>
            <a:r>
              <a:rPr lang="fr-ca" sz="1100" b="0" i="0" u="none" baseline="0" dirty="0">
                <a:cs typeface="Calibri" panose="020F0502020204030204" pitchFamily="34" charset="0"/>
              </a:rPr>
              <a:t>Abréviations : EF, exercice financier, SMA, saignements menstruels abondants.</a:t>
            </a:r>
          </a:p>
          <a:p>
            <a:pPr lvl="0" algn="l" rtl="0">
              <a:spcAft>
                <a:spcPts val="200"/>
              </a:spcAft>
              <a:defRPr/>
            </a:pPr>
            <a:r>
              <a:rPr lang="fr-ca" sz="1100" b="0" i="0" u="none" baseline="0" dirty="0">
                <a:cs typeface="Calibri" panose="020F0502020204030204" pitchFamily="34" charset="0"/>
              </a:rPr>
              <a:t>Remarques : Selon les données pour les personnes âgées de 13 à 55 ans. </a:t>
            </a:r>
            <a:r>
              <a:rPr lang="fr-ca" sz="1100" b="0" i="0" u="none" baseline="0" dirty="0">
                <a:solidFill>
                  <a:schemeClr val="tx1"/>
                </a:solidFill>
              </a:rPr>
              <a:t>La région de Santé Ontario</a:t>
            </a:r>
            <a:r>
              <a:rPr lang="fr-ca" sz="1100" b="0" i="0" u="none" baseline="0" dirty="0">
                <a:cs typeface="Calibri" panose="020F0502020204030204" pitchFamily="34" charset="0"/>
              </a:rPr>
              <a:t> est déterminée par le lieu de résidence du patient.</a:t>
            </a:r>
          </a:p>
          <a:p>
            <a:pPr lvl="0" algn="l" rtl="0">
              <a:spcAft>
                <a:spcPts val="200"/>
              </a:spcAft>
              <a:defRPr/>
            </a:pPr>
            <a:r>
              <a:rPr lang="fr-ca" sz="1100" b="0" i="0" u="none" baseline="0" dirty="0">
                <a:cs typeface="Calibri" panose="020F0502020204030204" pitchFamily="34" charset="0"/>
              </a:rPr>
              <a:t>Sources : Base de données sur les congés des patients, Système national d’information sur les soins ambulatoires Régime d’assurance-santé de l’Ontario et Base de données des personnes enregistrées, EF 2015/16 à 2022/23.</a:t>
            </a:r>
            <a:endParaRPr lang="fr-ca" sz="1100" b="0" u="none" dirty="0">
              <a:highlight>
                <a:srgbClr val="FFFF00"/>
              </a:highlight>
              <a:cs typeface="Calibri" panose="020F0502020204030204" pitchFamily="34" charset="0"/>
            </a:endParaRPr>
          </a:p>
        </p:txBody>
      </p:sp>
      <p:sp>
        <p:nvSpPr>
          <p:cNvPr id="5" name="Footer Placeholder 1">
            <a:extLst>
              <a:ext uri="{FF2B5EF4-FFF2-40B4-BE49-F238E27FC236}">
                <a16:creationId xmlns:a16="http://schemas.microsoft.com/office/drawing/2014/main" id="{842FA2A4-EF3C-BF5E-3255-0D05E40797F9}"/>
              </a:ext>
              <a:ext uri="{C183D7F6-B498-43B3-948B-1728B52AA6E4}">
                <adec:decorative xmlns:adec="http://schemas.microsoft.com/office/drawing/2017/decorative" val="1"/>
              </a:ext>
            </a:extLst>
          </p:cNvPr>
          <p:cNvSpPr txBox="1">
            <a:spLocks/>
          </p:cNvSpPr>
          <p:nvPr/>
        </p:nvSpPr>
        <p:spPr>
          <a:xfrm>
            <a:off x="7862317" y="6417195"/>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565D9787-0139-49B1-8197-B844C91D871B}" type="slidenum">
              <a:rPr sz="1200">
                <a:solidFill>
                  <a:srgbClr val="000000"/>
                </a:solidFill>
                <a:latin typeface="Calibri" panose="020F0502020204030204"/>
              </a:rPr>
              <a:t>19</a:t>
            </a:fld>
            <a:endParaRPr lang="fr-ca" sz="1200" dirty="0">
              <a:solidFill>
                <a:srgbClr val="000000"/>
              </a:solidFill>
              <a:latin typeface="Calibri" panose="020F0502020204030204"/>
            </a:endParaRPr>
          </a:p>
        </p:txBody>
      </p:sp>
    </p:spTree>
    <p:extLst>
      <p:ext uri="{BB962C8B-B14F-4D97-AF65-F5344CB8AC3E}">
        <p14:creationId xmlns:p14="http://schemas.microsoft.com/office/powerpoint/2010/main" val="323783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Objectifs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600" b="1" noProof="0" dirty="0"/>
              <a:t>Aperçu des normes de qualité : </a:t>
            </a:r>
            <a:r>
              <a:rPr lang="fr-CA" sz="2600" noProof="0" dirty="0"/>
              <a:t>De quoi s’agit-il? Comment sont-elles utilisées?</a:t>
            </a:r>
          </a:p>
          <a:p>
            <a:pPr marL="342900" indent="-342900">
              <a:buFont typeface="Arial" panose="020B0604020202020204" pitchFamily="34" charset="0"/>
              <a:buChar char="•"/>
            </a:pPr>
            <a:r>
              <a:rPr lang="fr-CA" sz="2600" b="1" noProof="0" dirty="0"/>
              <a:t>Pourquoi cette norme de qualité est-elle nécessaire? </a:t>
            </a:r>
            <a:r>
              <a:rPr lang="fr-CA" sz="2600" noProof="0" dirty="0"/>
              <a:t>Il existe des lacunes et des écarts dans la qualité des soins pour les personnes atteintes des ménorragies</a:t>
            </a:r>
          </a:p>
          <a:p>
            <a:pPr marL="342900" indent="-342900">
              <a:buFont typeface="Arial" panose="020B0604020202020204" pitchFamily="34" charset="0"/>
              <a:buChar char="•"/>
            </a:pPr>
            <a:r>
              <a:rPr lang="fr-CA" sz="2600" b="1" noProof="0" dirty="0"/>
              <a:t>Énoncés de qualité pour améliorer les soins : </a:t>
            </a:r>
            <a:r>
              <a:rPr lang="fr-CA" sz="2600" noProof="0" dirty="0"/>
              <a:t>Les énoncés clés de la norme de qualité sur les ménorragies</a:t>
            </a:r>
          </a:p>
          <a:p>
            <a:pPr marL="342900" indent="-342900">
              <a:buFont typeface="Arial" panose="020B0604020202020204" pitchFamily="34" charset="0"/>
              <a:buChar char="•"/>
            </a:pPr>
            <a:r>
              <a:rPr lang="fr-CA" sz="2600" b="1" noProof="0" dirty="0"/>
              <a:t>Mesure à l’appui de l’amélioration : </a:t>
            </a:r>
            <a:r>
              <a:rPr lang="fr-CA" sz="2600" noProof="0" dirty="0"/>
              <a:t>Indicateurs qui peuvent vous aider à mesurer vos efforts d’amélioration de la qualité</a:t>
            </a:r>
          </a:p>
        </p:txBody>
      </p:sp>
      <p:sp>
        <p:nvSpPr>
          <p:cNvPr id="2" name="Slide Number Placeholder 1">
            <a:extLst>
              <a:ext uri="{FF2B5EF4-FFF2-40B4-BE49-F238E27FC236}">
                <a16:creationId xmlns:a16="http://schemas.microsoft.com/office/drawing/2014/main" id="{4A188DB8-EC7A-1D85-E8F0-1F3A3DDF0C11}"/>
              </a:ext>
              <a:ext uri="{C183D7F6-B498-43B3-948B-1728B52AA6E4}">
                <adec:decorative xmlns:adec="http://schemas.microsoft.com/office/drawing/2017/decorative" val="1"/>
              </a:ext>
            </a:extLst>
          </p:cNvPr>
          <p:cNvSpPr>
            <a:spLocks noGrp="1"/>
          </p:cNvSpPr>
          <p:nvPr>
            <p:ph type="sldNum" sz="quarter" idx="12"/>
          </p:nvPr>
        </p:nvSpPr>
        <p:spPr>
          <a:xfrm>
            <a:off x="9261123" y="6356350"/>
            <a:ext cx="2743200" cy="365125"/>
          </a:xfrm>
        </p:spPr>
        <p:txBody>
          <a:bodyPr/>
          <a:lstStyle/>
          <a:p>
            <a:fld id="{84655269-31F9-4D2A-98C7-932A10691EEB}" type="slidenum">
              <a:rPr lang="en-CA" smtClean="0"/>
              <a:t>2</a:t>
            </a:fld>
            <a:endParaRPr lang="en-CA" dirty="0"/>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C3F23-4559-10D3-447C-214B26C4586A}"/>
              </a:ext>
            </a:extLst>
          </p:cNvPr>
          <p:cNvSpPr>
            <a:spLocks noGrp="1"/>
          </p:cNvSpPr>
          <p:nvPr>
            <p:ph type="title"/>
          </p:nvPr>
        </p:nvSpPr>
        <p:spPr>
          <a:xfrm>
            <a:off x="577315" y="324218"/>
            <a:ext cx="11025174" cy="697541"/>
          </a:xfrm>
        </p:spPr>
        <p:txBody>
          <a:bodyPr/>
          <a:lstStyle/>
          <a:p>
            <a:pPr algn="l" rtl="0"/>
            <a:r>
              <a:rPr lang="fr-ca" sz="3200" b="1" i="0" u="none" baseline="0" dirty="0">
                <a:effectLst/>
                <a:latin typeface="+mj-lt"/>
                <a:ea typeface="+mj-lt"/>
                <a:cs typeface="+mj-lt"/>
              </a:rPr>
              <a:t>2 % </a:t>
            </a:r>
            <a:r>
              <a:rPr lang="fr-ca" sz="3200" b="1" i="0" u="none" baseline="0" dirty="0">
                <a:latin typeface="+mj-lt"/>
                <a:ea typeface="+mj-lt"/>
                <a:cs typeface="+mj-lt"/>
              </a:rPr>
              <a:t>à </a:t>
            </a:r>
            <a:r>
              <a:rPr lang="fr-ca" sz="3200" b="1" i="0" u="none" baseline="0" dirty="0">
                <a:effectLst/>
                <a:latin typeface="+mj-lt"/>
                <a:ea typeface="+mj-lt"/>
                <a:cs typeface="+mj-lt"/>
              </a:rPr>
              <a:t>3 % des personnes vivant avec des SMA en Ontario ont eu une hystérectomie durant </a:t>
            </a:r>
            <a:r>
              <a:rPr lang="fr-ca" sz="3200" b="1" i="0" u="none" baseline="0" dirty="0">
                <a:latin typeface="+mj-lt"/>
                <a:ea typeface="+mj-lt"/>
                <a:cs typeface="+mj-lt"/>
              </a:rPr>
              <a:t>l’EF </a:t>
            </a:r>
            <a:r>
              <a:rPr lang="fr-ca" sz="3200" b="1" i="0" u="none" baseline="0" dirty="0">
                <a:effectLst/>
                <a:latin typeface="+mj-lt"/>
                <a:ea typeface="+mj-lt"/>
                <a:cs typeface="+mj-lt"/>
              </a:rPr>
              <a:t>2022/23</a:t>
            </a:r>
          </a:p>
        </p:txBody>
      </p:sp>
      <p:sp>
        <p:nvSpPr>
          <p:cNvPr id="3" name="Text Placeholder 2">
            <a:extLst>
              <a:ext uri="{FF2B5EF4-FFF2-40B4-BE49-F238E27FC236}">
                <a16:creationId xmlns:a16="http://schemas.microsoft.com/office/drawing/2014/main" id="{4F73D8AC-6ECC-FFB6-FEB3-40ADA38DE00E}"/>
              </a:ext>
            </a:extLst>
          </p:cNvPr>
          <p:cNvSpPr txBox="1">
            <a:spLocks/>
          </p:cNvSpPr>
          <p:nvPr/>
        </p:nvSpPr>
        <p:spPr>
          <a:xfrm>
            <a:off x="577315" y="5921389"/>
            <a:ext cx="11025174" cy="728405"/>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rtl="0">
              <a:spcAft>
                <a:spcPts val="200"/>
              </a:spcAft>
              <a:defRPr/>
            </a:pPr>
            <a:r>
              <a:rPr lang="fr-ca" sz="1100" b="0" i="0" u="none" baseline="0" dirty="0">
                <a:latin typeface="+mn-lt"/>
                <a:cs typeface="Calibri" panose="020F0502020204030204" pitchFamily="34" charset="0"/>
              </a:rPr>
              <a:t>Abréviations : EF, exercice financier, SMA, saignements menstruels abondants. </a:t>
            </a:r>
          </a:p>
          <a:p>
            <a:pPr lvl="0" algn="l" rtl="0">
              <a:spcAft>
                <a:spcPts val="200"/>
              </a:spcAft>
              <a:defRPr/>
            </a:pPr>
            <a:r>
              <a:rPr lang="fr-ca" sz="1100" b="0" i="0" u="none" baseline="0" dirty="0">
                <a:latin typeface="+mn-lt"/>
                <a:cs typeface="Calibri" panose="020F0502020204030204" pitchFamily="34" charset="0"/>
              </a:rPr>
              <a:t>Remarques : Selon les données pour les personnes âgées de 13 à 55 ans. La région de Santé Ontario est déterminée par le lieu de résidence du patient. </a:t>
            </a:r>
          </a:p>
          <a:p>
            <a:pPr lvl="0" algn="l" rtl="0">
              <a:spcAft>
                <a:spcPts val="200"/>
              </a:spcAft>
              <a:defRPr/>
            </a:pPr>
            <a:r>
              <a:rPr lang="fr-ca" sz="1100" b="0" i="0" u="none" baseline="0" dirty="0">
                <a:latin typeface="+mn-lt"/>
                <a:cs typeface="Calibri" panose="020F0502020204030204" pitchFamily="34" charset="0"/>
              </a:rPr>
              <a:t>Sources : Base de données sur les congés des patients, Système national d’information sur les soins ambulatoires Régime d’assurance-santé de l’Ontario et Base de données des personnes enregistrées, EF 2015/16 à 2022/23.</a:t>
            </a:r>
            <a:endParaRPr lang="fr-ca" sz="1100" b="0" u="none" dirty="0">
              <a:highlight>
                <a:srgbClr val="FFFF00"/>
              </a:highlight>
              <a:latin typeface="+mn-lt"/>
              <a:cs typeface="Calibri" panose="020F0502020204030204" pitchFamily="34" charset="0"/>
            </a:endParaRPr>
          </a:p>
        </p:txBody>
      </p:sp>
      <p:graphicFrame>
        <p:nvGraphicFramePr>
          <p:cNvPr id="13" name="Chart 12" descr="Graphique à barres montrant les taux d’hystérectomie du HMB au cours de l’exercice 2022/23, par région sanitaire de l’Ontario. Le pourcentage total pour la province était de 2,40 %. Les pourcentages totaux pour chaque région sont les suivants : Toronto, 1,63 %; Nord-Est, 1,91 %; Nord-Ouest, 1,96 %; Centre, 2,23 %; Est, 2,76 %; Ouest, 2,81 %.">
            <a:extLst>
              <a:ext uri="{FF2B5EF4-FFF2-40B4-BE49-F238E27FC236}">
                <a16:creationId xmlns:a16="http://schemas.microsoft.com/office/drawing/2014/main" id="{B5953BF0-8474-615B-2197-34B594E5AD38}"/>
              </a:ext>
            </a:extLst>
          </p:cNvPr>
          <p:cNvGraphicFramePr/>
          <p:nvPr>
            <p:extLst>
              <p:ext uri="{D42A27DB-BD31-4B8C-83A1-F6EECF244321}">
                <p14:modId xmlns:p14="http://schemas.microsoft.com/office/powerpoint/2010/main" val="982764360"/>
              </p:ext>
            </p:extLst>
          </p:nvPr>
        </p:nvGraphicFramePr>
        <p:xfrm>
          <a:off x="533374" y="2419843"/>
          <a:ext cx="11125252" cy="350357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11">
            <a:extLst>
              <a:ext uri="{FF2B5EF4-FFF2-40B4-BE49-F238E27FC236}">
                <a16:creationId xmlns:a16="http://schemas.microsoft.com/office/drawing/2014/main" id="{A5ED63EF-AB19-2D35-78EA-5FEA6A0F3FCF}"/>
              </a:ext>
            </a:extLst>
          </p:cNvPr>
          <p:cNvSpPr txBox="1">
            <a:spLocks/>
          </p:cNvSpPr>
          <p:nvPr/>
        </p:nvSpPr>
        <p:spPr>
          <a:xfrm>
            <a:off x="477236" y="1436021"/>
            <a:ext cx="11125252" cy="796816"/>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1600" b="0" i="0" u="none" baseline="0" dirty="0"/>
              <a:t>Il y a eu une diminution de la proportion de personnes atteintes de SMA qui ont une hystérectomie. Lors de l’EF 2015/16, 3,9 % des personnes aux prises avec des SMA ont eu une hystérectomie, par rapport à 2,4 % à l’EF 2022/23. Il existe également des variations entre les régions sanitaires de l’Ontario : la région de l’Ouest a affiché le taux le plus élevé en 2022/23, à 2,8 % </a:t>
            </a:r>
          </a:p>
        </p:txBody>
      </p:sp>
      <p:sp>
        <p:nvSpPr>
          <p:cNvPr id="5" name="Footer Placeholder 1">
            <a:extLst>
              <a:ext uri="{FF2B5EF4-FFF2-40B4-BE49-F238E27FC236}">
                <a16:creationId xmlns:a16="http://schemas.microsoft.com/office/drawing/2014/main" id="{B8557BEF-1555-44B0-63C7-120C9C24803A}"/>
              </a:ext>
              <a:ext uri="{C183D7F6-B498-43B3-948B-1728B52AA6E4}">
                <adec:decorative xmlns:adec="http://schemas.microsoft.com/office/drawing/2017/decorative" val="1"/>
              </a:ext>
            </a:extLst>
          </p:cNvPr>
          <p:cNvSpPr txBox="1">
            <a:spLocks/>
          </p:cNvSpPr>
          <p:nvPr/>
        </p:nvSpPr>
        <p:spPr>
          <a:xfrm>
            <a:off x="7862317" y="6417195"/>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565D9787-0139-49B1-8197-B844C91D871B}" type="slidenum">
              <a:rPr sz="1200">
                <a:solidFill>
                  <a:srgbClr val="000000"/>
                </a:solidFill>
                <a:latin typeface="Calibri" panose="020F0502020204030204"/>
              </a:rPr>
              <a:t>20</a:t>
            </a:fld>
            <a:endParaRPr lang="fr-ca" sz="1200" dirty="0">
              <a:solidFill>
                <a:srgbClr val="000000"/>
              </a:solidFill>
              <a:latin typeface="Calibri" panose="020F0502020204030204"/>
            </a:endParaRPr>
          </a:p>
        </p:txBody>
      </p:sp>
    </p:spTree>
    <p:extLst>
      <p:ext uri="{BB962C8B-B14F-4D97-AF65-F5344CB8AC3E}">
        <p14:creationId xmlns:p14="http://schemas.microsoft.com/office/powerpoint/2010/main" val="1629100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DF04-45EF-C4DE-A98C-7F66A9DCD61E}"/>
              </a:ext>
            </a:extLst>
          </p:cNvPr>
          <p:cNvSpPr>
            <a:spLocks noGrp="1"/>
          </p:cNvSpPr>
          <p:nvPr>
            <p:ph type="title"/>
          </p:nvPr>
        </p:nvSpPr>
        <p:spPr>
          <a:xfrm>
            <a:off x="542268" y="364724"/>
            <a:ext cx="11434849" cy="697541"/>
          </a:xfrm>
        </p:spPr>
        <p:txBody>
          <a:bodyPr/>
          <a:lstStyle/>
          <a:p>
            <a:pPr algn="l" rtl="0"/>
            <a:r>
              <a:rPr lang="fr-ca" sz="2800" b="1" i="0" u="none" baseline="0" dirty="0"/>
              <a:t>Les personnes ayant des SMA en Ontario et qui subissent des hystérectomies ont tendance à adopter des approches chirurgicales moins invasives</a:t>
            </a:r>
            <a:endParaRPr lang="fr-ca" sz="2800" dirty="0"/>
          </a:p>
        </p:txBody>
      </p:sp>
      <p:sp>
        <p:nvSpPr>
          <p:cNvPr id="3" name="Text Placeholder 11">
            <a:extLst>
              <a:ext uri="{FF2B5EF4-FFF2-40B4-BE49-F238E27FC236}">
                <a16:creationId xmlns:a16="http://schemas.microsoft.com/office/drawing/2014/main" id="{C7AE2735-362D-3604-D822-36E60647D432}"/>
              </a:ext>
            </a:extLst>
          </p:cNvPr>
          <p:cNvSpPr txBox="1">
            <a:spLocks/>
          </p:cNvSpPr>
          <p:nvPr/>
        </p:nvSpPr>
        <p:spPr>
          <a:xfrm>
            <a:off x="462015" y="1348383"/>
            <a:ext cx="10680123" cy="932903"/>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Clr>
                <a:srgbClr val="000000"/>
              </a:buClr>
              <a:defRPr/>
            </a:pPr>
            <a:r>
              <a:rPr lang="fr-ca" sz="1600" b="0" i="0" u="none" baseline="0" dirty="0">
                <a:solidFill>
                  <a:srgbClr val="000000"/>
                </a:solidFill>
                <a:latin typeface="Calibri" panose="020F0502020204030204"/>
                <a:ea typeface="Calibri" panose="020F0502020204030204"/>
                <a:cs typeface="Calibri" panose="020F0502020204030204"/>
              </a:rPr>
              <a:t>Comparées aux hystérectomies abdominales, les hystérectomies laparoscopiques ou vaginales sont des chirurgies moins invasives. Lors de l’EF 2022/23, environ 66,6 % des hystérectomies en Ontario pour les personnes aux prises avec des SMA étaient effectuées avec des approches laparoscopiques ou vaginales </a:t>
            </a:r>
            <a:endParaRPr kumimoji="0" lang="fr-ca"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5" name="Chart 4" descr="Histogramme empilé vertical montrant la répartition des hystérectomies chirurgicales en Ontario. Les taux des chirurgies abdominales ouvertes ont diminué, passant de 44 % en 2015/16 à 33 % en 2022/23. Parallèlement, les approches laparoscopiques ou vaginales ont augmenté, passant de 56 % en 2015/16 à 67 % en 2022/23.">
            <a:extLst>
              <a:ext uri="{FF2B5EF4-FFF2-40B4-BE49-F238E27FC236}">
                <a16:creationId xmlns:a16="http://schemas.microsoft.com/office/drawing/2014/main" id="{395293F4-86A1-12C0-134A-C61571584384}"/>
              </a:ext>
            </a:extLst>
          </p:cNvPr>
          <p:cNvGraphicFramePr/>
          <p:nvPr>
            <p:extLst>
              <p:ext uri="{D42A27DB-BD31-4B8C-83A1-F6EECF244321}">
                <p14:modId xmlns:p14="http://schemas.microsoft.com/office/powerpoint/2010/main" val="3588590630"/>
              </p:ext>
            </p:extLst>
          </p:nvPr>
        </p:nvGraphicFramePr>
        <p:xfrm>
          <a:off x="542267" y="2180803"/>
          <a:ext cx="11014239" cy="372358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2">
            <a:extLst>
              <a:ext uri="{FF2B5EF4-FFF2-40B4-BE49-F238E27FC236}">
                <a16:creationId xmlns:a16="http://schemas.microsoft.com/office/drawing/2014/main" id="{A72CCEE2-CE36-6394-AD29-CA3E0EF36889}"/>
              </a:ext>
            </a:extLst>
          </p:cNvPr>
          <p:cNvSpPr txBox="1">
            <a:spLocks/>
          </p:cNvSpPr>
          <p:nvPr/>
        </p:nvSpPr>
        <p:spPr>
          <a:xfrm>
            <a:off x="542267" y="5948264"/>
            <a:ext cx="10942999" cy="728405"/>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rtl="0">
              <a:spcAft>
                <a:spcPts val="200"/>
              </a:spcAft>
              <a:defRPr/>
            </a:pPr>
            <a:r>
              <a:rPr lang="fr-ca" sz="1100" b="0" i="0" u="none" baseline="0" dirty="0">
                <a:latin typeface="+mn-lt"/>
                <a:cs typeface="Calibri" panose="020F0502020204030204" pitchFamily="34" charset="0"/>
              </a:rPr>
              <a:t>Abréviations : EF, exercice financier, SMA, saignements menstruels abondants.</a:t>
            </a:r>
          </a:p>
          <a:p>
            <a:pPr lvl="0" algn="l" rtl="0">
              <a:spcAft>
                <a:spcPts val="200"/>
              </a:spcAft>
              <a:defRPr/>
            </a:pPr>
            <a:r>
              <a:rPr lang="fr-ca" sz="1100" b="0" i="0" u="none" baseline="0" dirty="0">
                <a:latin typeface="+mn-lt"/>
                <a:cs typeface="Calibri" panose="020F0502020204030204" pitchFamily="34" charset="0"/>
              </a:rPr>
              <a:t>Remarque : Selon les données pour les personnes âgées de 13 à 55 ans.</a:t>
            </a:r>
          </a:p>
          <a:p>
            <a:pPr lvl="0" algn="l" rtl="0">
              <a:spcAft>
                <a:spcPts val="200"/>
              </a:spcAft>
              <a:defRPr/>
            </a:pPr>
            <a:r>
              <a:rPr lang="fr-ca" sz="1100" b="0" i="0" u="none" baseline="0" dirty="0">
                <a:latin typeface="+mn-lt"/>
                <a:cs typeface="Calibri" panose="020F0502020204030204" pitchFamily="34" charset="0"/>
              </a:rPr>
              <a:t>Sources : Base de données Abstract sur les congés des patients, Système national d’information sur les soins ambulatoires, Régime d’assurance-santé de l’Ontario et Base de données des personnes enregistrées, EF 2022/23.</a:t>
            </a:r>
            <a:endParaRPr lang="fr-ca" sz="1100" b="0" u="none" dirty="0">
              <a:highlight>
                <a:srgbClr val="FFFF00"/>
              </a:highlight>
              <a:latin typeface="+mn-lt"/>
              <a:cs typeface="Calibri" panose="020F0502020204030204" pitchFamily="34" charset="0"/>
            </a:endParaRPr>
          </a:p>
        </p:txBody>
      </p:sp>
      <p:sp>
        <p:nvSpPr>
          <p:cNvPr id="4" name="Footer Placeholder 1">
            <a:extLst>
              <a:ext uri="{FF2B5EF4-FFF2-40B4-BE49-F238E27FC236}">
                <a16:creationId xmlns:a16="http://schemas.microsoft.com/office/drawing/2014/main" id="{BEDCF9A5-A1A9-F6C9-8C45-B9FDE666B520}"/>
              </a:ext>
              <a:ext uri="{C183D7F6-B498-43B3-948B-1728B52AA6E4}">
                <adec:decorative xmlns:adec="http://schemas.microsoft.com/office/drawing/2017/decorative" val="1"/>
              </a:ext>
            </a:extLst>
          </p:cNvPr>
          <p:cNvSpPr txBox="1">
            <a:spLocks/>
          </p:cNvSpPr>
          <p:nvPr/>
        </p:nvSpPr>
        <p:spPr>
          <a:xfrm>
            <a:off x="7862317" y="6417195"/>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565D9787-0139-49B1-8197-B844C91D871B}" type="slidenum">
              <a:rPr sz="1200">
                <a:solidFill>
                  <a:srgbClr val="000000"/>
                </a:solidFill>
                <a:latin typeface="Calibri" panose="020F0502020204030204"/>
              </a:rPr>
              <a:t>21</a:t>
            </a:fld>
            <a:endParaRPr lang="fr-ca" sz="1200" dirty="0">
              <a:solidFill>
                <a:srgbClr val="000000"/>
              </a:solidFill>
              <a:latin typeface="Calibri" panose="020F0502020204030204"/>
            </a:endParaRPr>
          </a:p>
        </p:txBody>
      </p:sp>
    </p:spTree>
    <p:extLst>
      <p:ext uri="{BB962C8B-B14F-4D97-AF65-F5344CB8AC3E}">
        <p14:creationId xmlns:p14="http://schemas.microsoft.com/office/powerpoint/2010/main" val="1255948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378F7-40D2-BD32-A2AD-388E97EC084B}"/>
              </a:ext>
            </a:extLst>
          </p:cNvPr>
          <p:cNvSpPr>
            <a:spLocks noGrp="1"/>
          </p:cNvSpPr>
          <p:nvPr>
            <p:ph type="title"/>
          </p:nvPr>
        </p:nvSpPr>
        <p:spPr>
          <a:xfrm>
            <a:off x="539839" y="304263"/>
            <a:ext cx="11087100" cy="697541"/>
          </a:xfrm>
        </p:spPr>
        <p:txBody>
          <a:bodyPr/>
          <a:lstStyle/>
          <a:p>
            <a:pPr algn="l" rtl="0"/>
            <a:r>
              <a:rPr lang="fr-ca" sz="3000" b="1" i="0" u="none" baseline="0"/>
              <a:t>Le type d’approche chirurgicale utilisée pour les hystérectomies chez les personnes souffrant de SMA en Ontario varie selon les régions</a:t>
            </a:r>
            <a:endParaRPr lang="fr-ca" sz="3000" dirty="0"/>
          </a:p>
        </p:txBody>
      </p:sp>
      <p:sp>
        <p:nvSpPr>
          <p:cNvPr id="8" name="Text Placeholder 11">
            <a:extLst>
              <a:ext uri="{FF2B5EF4-FFF2-40B4-BE49-F238E27FC236}">
                <a16:creationId xmlns:a16="http://schemas.microsoft.com/office/drawing/2014/main" id="{843EF84F-FAF7-7909-FA10-5A3D449B8F3E}"/>
              </a:ext>
            </a:extLst>
          </p:cNvPr>
          <p:cNvSpPr txBox="1">
            <a:spLocks/>
          </p:cNvSpPr>
          <p:nvPr/>
        </p:nvSpPr>
        <p:spPr>
          <a:xfrm>
            <a:off x="470431" y="1408981"/>
            <a:ext cx="11156508" cy="932903"/>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Clr>
                <a:srgbClr val="000000"/>
              </a:buClr>
              <a:defRPr/>
            </a:pPr>
            <a:r>
              <a:rPr lang="fr-ca" sz="1800" b="0" i="0" u="none" baseline="0" dirty="0"/>
              <a:t>Bien qu’il existe 3 approches pour les hystérectomies, les chirurgies abdominales ouvertes (la plus invasive) sont toujours utilisées à des taux différents dans différentes régions. Par exemple, au cours de l’exercice 2022/23, la région du Centre a enregistré le pourcentage le plus élevé d’hystérectomies abdominales ouvertes, soit 43,1 % </a:t>
            </a:r>
            <a:endParaRPr kumimoji="0" lang="fr-ca"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7" name="Chart 6" descr="Histogramme empilé vertical montrant la répartition des approches utilisées pour les hystérectomies par région de Santé Ontario lors de l’exercice financier 2022/23. Le taux global pour l’Ontario était de 33,4 % abdomen ouvert, 66,6 % laparoscopique ou vaginal. Les taux régionaux pour l’abdomen ouvert par rapport à la laparoscopie et/ou au vagin sont les suivants : Ouest 28,3 % par rapport à 71,7 %; Est, 28,8 % par rapport 71,2 %; Nord-Est et Nord-Ouest (ensemble), 32,3 % par rapport 67,7 %; Toronto, 39,9 % par rapport à 60,1 %; Centre, 43,1 % par rapport à 56,9 %.">
            <a:extLst>
              <a:ext uri="{FF2B5EF4-FFF2-40B4-BE49-F238E27FC236}">
                <a16:creationId xmlns:a16="http://schemas.microsoft.com/office/drawing/2014/main" id="{926FC09C-70B4-AF04-6C66-58952226A32C}"/>
              </a:ext>
            </a:extLst>
          </p:cNvPr>
          <p:cNvGraphicFramePr/>
          <p:nvPr>
            <p:extLst>
              <p:ext uri="{D42A27DB-BD31-4B8C-83A1-F6EECF244321}">
                <p14:modId xmlns:p14="http://schemas.microsoft.com/office/powerpoint/2010/main" val="2571544676"/>
              </p:ext>
            </p:extLst>
          </p:nvPr>
        </p:nvGraphicFramePr>
        <p:xfrm>
          <a:off x="470431" y="2428256"/>
          <a:ext cx="11252158" cy="400444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2">
            <a:extLst>
              <a:ext uri="{FF2B5EF4-FFF2-40B4-BE49-F238E27FC236}">
                <a16:creationId xmlns:a16="http://schemas.microsoft.com/office/drawing/2014/main" id="{617E35EE-F4DB-BB8C-857E-A3817F704E89}"/>
              </a:ext>
            </a:extLst>
          </p:cNvPr>
          <p:cNvSpPr txBox="1">
            <a:spLocks/>
          </p:cNvSpPr>
          <p:nvPr/>
        </p:nvSpPr>
        <p:spPr>
          <a:xfrm>
            <a:off x="539839" y="5704293"/>
            <a:ext cx="10837224" cy="89768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rtl="0">
              <a:spcAft>
                <a:spcPts val="200"/>
              </a:spcAft>
              <a:defRPr/>
            </a:pPr>
            <a:r>
              <a:rPr lang="fr-ca" sz="1100" b="0" i="0" u="none" baseline="0" dirty="0">
                <a:latin typeface="+mn-lt"/>
                <a:cs typeface="Calibri" panose="020F0502020204030204" pitchFamily="34" charset="0"/>
              </a:rPr>
              <a:t>Abréviations : EF, exercice financier, SMA, saignements menstruels abondants. </a:t>
            </a:r>
          </a:p>
          <a:p>
            <a:pPr lvl="0" algn="l" rtl="0">
              <a:spcAft>
                <a:spcPts val="200"/>
              </a:spcAft>
              <a:defRPr/>
            </a:pPr>
            <a:r>
              <a:rPr lang="fr-ca" sz="1100" b="0" i="0" u="none" baseline="0" dirty="0">
                <a:latin typeface="+mn-lt"/>
                <a:cs typeface="Calibri" panose="020F0502020204030204" pitchFamily="34" charset="0"/>
              </a:rPr>
              <a:t>Remarques : Selon les données pour les personnes âgées de 13 à 55 ans. </a:t>
            </a:r>
            <a:r>
              <a:rPr lang="fr-ca" sz="1100" b="0" i="0" u="none" baseline="0" dirty="0">
                <a:solidFill>
                  <a:schemeClr val="tx1"/>
                </a:solidFill>
                <a:latin typeface="+mn-lt"/>
                <a:ea typeface="+mn-lt"/>
                <a:cs typeface="+mn-lt"/>
              </a:rPr>
              <a:t>La région de Santé Ontario</a:t>
            </a:r>
            <a:r>
              <a:rPr lang="fr-ca" sz="1100" b="0" i="0" u="none" baseline="0" dirty="0">
                <a:latin typeface="+mn-lt"/>
                <a:cs typeface="Calibri" panose="020F0502020204030204" pitchFamily="34" charset="0"/>
              </a:rPr>
              <a:t> est déterminée selon l’emplacement de la procédure d’hystérectomie. Les régions du Nord-Est et du Nord-Ouest ont été combinées en raison des faibles volumes.  </a:t>
            </a:r>
          </a:p>
          <a:p>
            <a:pPr lvl="0" algn="l" rtl="0">
              <a:spcAft>
                <a:spcPts val="200"/>
              </a:spcAft>
              <a:defRPr/>
            </a:pPr>
            <a:r>
              <a:rPr lang="fr-ca" sz="1100" b="0" i="0" u="none" baseline="0" dirty="0">
                <a:latin typeface="+mn-lt"/>
                <a:cs typeface="Calibri" panose="020F0502020204030204" pitchFamily="34" charset="0"/>
              </a:rPr>
              <a:t>Sources : Base de données Abstract sur les congés des patients, Système national d’information sur les soins ambulatoires, Régime d’assurance-santé de l’Ontario et Base de données des personnes enregistrées, EF 2022/23.</a:t>
            </a:r>
            <a:endParaRPr lang="fr-ca" sz="1100" b="0" u="none" dirty="0">
              <a:highlight>
                <a:srgbClr val="FFFF00"/>
              </a:highlight>
              <a:latin typeface="+mn-lt"/>
              <a:cs typeface="Calibri" panose="020F0502020204030204" pitchFamily="34" charset="0"/>
            </a:endParaRPr>
          </a:p>
        </p:txBody>
      </p:sp>
      <p:sp>
        <p:nvSpPr>
          <p:cNvPr id="3" name="Footer Placeholder 1">
            <a:extLst>
              <a:ext uri="{FF2B5EF4-FFF2-40B4-BE49-F238E27FC236}">
                <a16:creationId xmlns:a16="http://schemas.microsoft.com/office/drawing/2014/main" id="{857F733D-4CE0-2FA0-D625-E03B4B484A05}"/>
              </a:ext>
              <a:ext uri="{C183D7F6-B498-43B3-948B-1728B52AA6E4}">
                <adec:decorative xmlns:adec="http://schemas.microsoft.com/office/drawing/2017/decorative" val="1"/>
              </a:ext>
            </a:extLst>
          </p:cNvPr>
          <p:cNvSpPr txBox="1">
            <a:spLocks/>
          </p:cNvSpPr>
          <p:nvPr/>
        </p:nvSpPr>
        <p:spPr>
          <a:xfrm>
            <a:off x="7862317" y="6417195"/>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565D9787-0139-49B1-8197-B844C91D871B}" type="slidenum">
              <a:rPr sz="1200">
                <a:solidFill>
                  <a:srgbClr val="000000"/>
                </a:solidFill>
                <a:latin typeface="Calibri" panose="020F0502020204030204"/>
              </a:rPr>
              <a:t>22</a:t>
            </a:fld>
            <a:endParaRPr lang="fr-ca" sz="1200" dirty="0">
              <a:solidFill>
                <a:srgbClr val="000000"/>
              </a:solidFill>
              <a:latin typeface="Calibri" panose="020F0502020204030204"/>
            </a:endParaRPr>
          </a:p>
        </p:txBody>
      </p:sp>
    </p:spTree>
    <p:extLst>
      <p:ext uri="{BB962C8B-B14F-4D97-AF65-F5344CB8AC3E}">
        <p14:creationId xmlns:p14="http://schemas.microsoft.com/office/powerpoint/2010/main" val="2945470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9490-1E0F-32E5-5F7A-A321EEF5A8E9}"/>
              </a:ext>
            </a:extLst>
          </p:cNvPr>
          <p:cNvSpPr>
            <a:spLocks noGrp="1"/>
          </p:cNvSpPr>
          <p:nvPr>
            <p:ph type="title"/>
          </p:nvPr>
        </p:nvSpPr>
        <p:spPr>
          <a:xfrm>
            <a:off x="539839" y="317647"/>
            <a:ext cx="11087100" cy="697541"/>
          </a:xfrm>
        </p:spPr>
        <p:txBody>
          <a:bodyPr/>
          <a:lstStyle/>
          <a:p>
            <a:pPr algn="l" rtl="0"/>
            <a:r>
              <a:rPr lang="fr-ca" sz="3000" b="1" i="0" u="none" baseline="0"/>
              <a:t>Plus de la moitié des personnes qui ont une visite à l’hôpital pour SMA en Ontario ont un suivi ambulatoire dans les 4 semaines</a:t>
            </a:r>
            <a:endParaRPr lang="fr-ca" sz="3000" dirty="0"/>
          </a:p>
        </p:txBody>
      </p:sp>
      <p:sp>
        <p:nvSpPr>
          <p:cNvPr id="8" name="Text Placeholder 11">
            <a:extLst>
              <a:ext uri="{FF2B5EF4-FFF2-40B4-BE49-F238E27FC236}">
                <a16:creationId xmlns:a16="http://schemas.microsoft.com/office/drawing/2014/main" id="{A1F348AD-D581-E432-F895-938605C0CDDE}"/>
              </a:ext>
            </a:extLst>
          </p:cNvPr>
          <p:cNvSpPr txBox="1">
            <a:spLocks/>
          </p:cNvSpPr>
          <p:nvPr/>
        </p:nvSpPr>
        <p:spPr>
          <a:xfrm>
            <a:off x="539839" y="1454648"/>
            <a:ext cx="11309215" cy="69754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1600" b="0" i="0" u="none" baseline="0" dirty="0"/>
              <a:t>Le pourcentage de visites de suivi ambulatoire dans les 4 semaines suivant une hospitalisation ou une visite aux urgences pour les SMA était de 56,5 % en 2022/23. La tendance au fil du temps pourrait avoir été influencée par les changements dans les personnes qui ont demandé des soins hospitaliers pour le HMB pendant la pandémie de COVID-19, ainsi que par la dépendance accrue aux soins virtuels</a:t>
            </a:r>
          </a:p>
          <a:p>
            <a:endParaRPr lang="fr-ca" sz="1600" dirty="0"/>
          </a:p>
        </p:txBody>
      </p:sp>
      <p:graphicFrame>
        <p:nvGraphicFramePr>
          <p:cNvPr id="7" name="Chart 6" descr="Graphique linéaire montrant le pourcentage de personnes qui ont eu une visite à l’hôpital pour SMA en Ontario et qui ont eu une visite de suivi ambulatoire dans les 4 semaines, des exercices 2015/16 à 2022/23. De 2015/16 à 2022/23, environ 55 % des personnes ont eu un suivi ambulatoire. ">
            <a:extLst>
              <a:ext uri="{FF2B5EF4-FFF2-40B4-BE49-F238E27FC236}">
                <a16:creationId xmlns:a16="http://schemas.microsoft.com/office/drawing/2014/main" id="{51ECBCC7-E64A-4CF9-B906-3FCA558C22CE}"/>
              </a:ext>
            </a:extLst>
          </p:cNvPr>
          <p:cNvGraphicFramePr/>
          <p:nvPr>
            <p:extLst>
              <p:ext uri="{D42A27DB-BD31-4B8C-83A1-F6EECF244321}">
                <p14:modId xmlns:p14="http://schemas.microsoft.com/office/powerpoint/2010/main" val="656675693"/>
              </p:ext>
            </p:extLst>
          </p:nvPr>
        </p:nvGraphicFramePr>
        <p:xfrm>
          <a:off x="539839" y="2191687"/>
          <a:ext cx="11006713" cy="353218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2">
            <a:extLst>
              <a:ext uri="{FF2B5EF4-FFF2-40B4-BE49-F238E27FC236}">
                <a16:creationId xmlns:a16="http://schemas.microsoft.com/office/drawing/2014/main" id="{D314E0A0-2A4A-8C1E-B23D-955CACD89535}"/>
              </a:ext>
            </a:extLst>
          </p:cNvPr>
          <p:cNvSpPr txBox="1">
            <a:spLocks/>
          </p:cNvSpPr>
          <p:nvPr/>
        </p:nvSpPr>
        <p:spPr>
          <a:xfrm>
            <a:off x="520028" y="5871352"/>
            <a:ext cx="10323563" cy="728405"/>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rtl="0">
              <a:spcAft>
                <a:spcPts val="200"/>
              </a:spcAft>
              <a:defRPr/>
            </a:pPr>
            <a:r>
              <a:rPr lang="fr-ca" sz="1100" b="0" i="0" u="none" baseline="0" dirty="0">
                <a:cs typeface="Calibri" panose="020F0502020204030204" pitchFamily="34" charset="0"/>
              </a:rPr>
              <a:t>Abréviations : EF, exercice financier, SMA, saignements menstruels abondants.</a:t>
            </a:r>
          </a:p>
          <a:p>
            <a:pPr lvl="0" algn="l" rtl="0">
              <a:spcAft>
                <a:spcPts val="200"/>
              </a:spcAft>
              <a:defRPr/>
            </a:pPr>
            <a:r>
              <a:rPr lang="fr-ca" sz="1100" b="0" i="0" u="none" baseline="0" dirty="0">
                <a:cs typeface="Calibri" panose="020F0502020204030204" pitchFamily="34" charset="0"/>
              </a:rPr>
              <a:t>Remarques : Selon les données pour les personnes âgées de 13 à 55 ans. Les suivis incluent les soins virtuels et en personne.</a:t>
            </a:r>
          </a:p>
          <a:p>
            <a:pPr lvl="0" algn="l" rtl="0">
              <a:spcAft>
                <a:spcPts val="200"/>
              </a:spcAft>
              <a:defRPr/>
            </a:pPr>
            <a:r>
              <a:rPr lang="fr-ca" sz="1100" b="0" i="0" u="none" baseline="0" dirty="0">
                <a:cs typeface="Calibri" panose="020F0502020204030204" pitchFamily="34" charset="0"/>
              </a:rPr>
              <a:t>Sources : Base de données Abstract sur les congés des patients, Système national d’information sur les soins ambulatoires, Régime d’assurance-santé de l’Ontario et Base de données des personnes enregistrées, EF 2022/23.</a:t>
            </a:r>
            <a:endParaRPr lang="fr-ca" sz="1100" b="0" u="none" dirty="0">
              <a:highlight>
                <a:srgbClr val="FFFF00"/>
              </a:highlight>
              <a:cs typeface="Calibri" panose="020F0502020204030204" pitchFamily="34" charset="0"/>
            </a:endParaRPr>
          </a:p>
        </p:txBody>
      </p:sp>
      <p:sp>
        <p:nvSpPr>
          <p:cNvPr id="3" name="Footer Placeholder 1">
            <a:extLst>
              <a:ext uri="{FF2B5EF4-FFF2-40B4-BE49-F238E27FC236}">
                <a16:creationId xmlns:a16="http://schemas.microsoft.com/office/drawing/2014/main" id="{4C71D702-EC25-1DB2-1195-D38C6D03AC87}"/>
              </a:ext>
              <a:ext uri="{C183D7F6-B498-43B3-948B-1728B52AA6E4}">
                <adec:decorative xmlns:adec="http://schemas.microsoft.com/office/drawing/2017/decorative" val="1"/>
              </a:ext>
            </a:extLst>
          </p:cNvPr>
          <p:cNvSpPr txBox="1">
            <a:spLocks/>
          </p:cNvSpPr>
          <p:nvPr/>
        </p:nvSpPr>
        <p:spPr>
          <a:xfrm>
            <a:off x="7862317" y="6417195"/>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565D9787-0139-49B1-8197-B844C91D871B}" type="slidenum">
              <a:rPr sz="1200">
                <a:solidFill>
                  <a:srgbClr val="000000"/>
                </a:solidFill>
                <a:latin typeface="Calibri" panose="020F0502020204030204"/>
              </a:rPr>
              <a:t>23</a:t>
            </a:fld>
            <a:endParaRPr lang="fr-ca" sz="1200" dirty="0">
              <a:solidFill>
                <a:srgbClr val="000000"/>
              </a:solidFill>
              <a:latin typeface="Calibri" panose="020F0502020204030204"/>
            </a:endParaRPr>
          </a:p>
        </p:txBody>
      </p:sp>
    </p:spTree>
    <p:extLst>
      <p:ext uri="{BB962C8B-B14F-4D97-AF65-F5344CB8AC3E}">
        <p14:creationId xmlns:p14="http://schemas.microsoft.com/office/powerpoint/2010/main" val="939643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C3F23-4559-10D3-447C-214B26C4586A}"/>
              </a:ext>
            </a:extLst>
          </p:cNvPr>
          <p:cNvSpPr>
            <a:spLocks noGrp="1"/>
          </p:cNvSpPr>
          <p:nvPr>
            <p:ph type="title"/>
          </p:nvPr>
        </p:nvSpPr>
        <p:spPr>
          <a:xfrm>
            <a:off x="558265" y="319242"/>
            <a:ext cx="11405550" cy="697541"/>
          </a:xfrm>
        </p:spPr>
        <p:txBody>
          <a:bodyPr/>
          <a:lstStyle/>
          <a:p>
            <a:pPr algn="l" rtl="0"/>
            <a:r>
              <a:rPr lang="fr-ca" sz="3000" b="1" i="0" u="none" baseline="0">
                <a:latin typeface="+mj-lt"/>
                <a:ea typeface="+mj-lt"/>
                <a:cs typeface="+mj-lt"/>
              </a:rPr>
              <a:t>Les </a:t>
            </a:r>
            <a:r>
              <a:rPr lang="fr-ca" sz="3000" b="1" i="0" u="none" baseline="0">
                <a:effectLst/>
                <a:latin typeface="+mj-lt"/>
                <a:ea typeface="+mj-lt"/>
                <a:cs typeface="+mj-lt"/>
              </a:rPr>
              <a:t>suivis ambulatoires</a:t>
            </a:r>
            <a:r>
              <a:rPr lang="fr-ca" sz="3000" b="1" i="0" u="none" baseline="0">
                <a:latin typeface="+mj-lt"/>
                <a:ea typeface="+mj-lt"/>
                <a:cs typeface="+mj-lt"/>
              </a:rPr>
              <a:t> dans les 4 semaines suivant une visite à l’hôpital pour SMA en Ontario varient de manière considérable selon la région</a:t>
            </a:r>
            <a:endParaRPr lang="fr-ca" sz="3000" dirty="0">
              <a:effectLst/>
              <a:latin typeface="+mj-lt"/>
            </a:endParaRPr>
          </a:p>
        </p:txBody>
      </p:sp>
      <p:sp>
        <p:nvSpPr>
          <p:cNvPr id="3" name="Text Placeholder 2">
            <a:extLst>
              <a:ext uri="{FF2B5EF4-FFF2-40B4-BE49-F238E27FC236}">
                <a16:creationId xmlns:a16="http://schemas.microsoft.com/office/drawing/2014/main" id="{4F73D8AC-6ECC-FFB6-FEB3-40ADA38DE00E}"/>
              </a:ext>
            </a:extLst>
          </p:cNvPr>
          <p:cNvSpPr txBox="1">
            <a:spLocks/>
          </p:cNvSpPr>
          <p:nvPr/>
        </p:nvSpPr>
        <p:spPr>
          <a:xfrm>
            <a:off x="636687" y="5788486"/>
            <a:ext cx="10664360" cy="89768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rtl="0">
              <a:spcAft>
                <a:spcPts val="200"/>
              </a:spcAft>
              <a:defRPr/>
            </a:pPr>
            <a:r>
              <a:rPr lang="fr-ca" sz="1100" b="0" i="0" u="none" baseline="0" dirty="0">
                <a:latin typeface="+mn-lt"/>
                <a:cs typeface="Calibri" panose="020F0502020204030204" pitchFamily="34" charset="0"/>
              </a:rPr>
              <a:t>Abréviations : EF, exercice financier, SMA, saignements menstruels abondants.</a:t>
            </a:r>
          </a:p>
          <a:p>
            <a:pPr algn="l" rtl="0">
              <a:spcAft>
                <a:spcPts val="200"/>
              </a:spcAft>
              <a:defRPr/>
            </a:pPr>
            <a:r>
              <a:rPr lang="fr-ca" sz="1100" b="0" i="0" u="none" baseline="0" dirty="0">
                <a:latin typeface="+mn-lt"/>
                <a:cs typeface="Calibri" panose="020F0502020204030204" pitchFamily="34" charset="0"/>
              </a:rPr>
              <a:t>Remarques : Selon les données pour les personnes âgées de 13 à 55 ans. La région de Santé Ontario est déterminée par le lieu de résidence du patient. </a:t>
            </a:r>
            <a:r>
              <a:rPr lang="fr-ca" sz="1100" b="0" i="0" u="none" baseline="0" dirty="0">
                <a:cs typeface="Calibri" panose="020F0502020204030204" pitchFamily="34" charset="0"/>
              </a:rPr>
              <a:t>Les suivis incluent les soins virtuels et en personne.</a:t>
            </a:r>
            <a:endParaRPr lang="fr-ca" sz="1100" b="0" dirty="0">
              <a:latin typeface="+mn-lt"/>
              <a:cs typeface="Calibri" panose="020F0502020204030204" pitchFamily="34" charset="0"/>
            </a:endParaRPr>
          </a:p>
          <a:p>
            <a:pPr lvl="0" algn="l" rtl="0">
              <a:spcAft>
                <a:spcPts val="200"/>
              </a:spcAft>
              <a:defRPr/>
            </a:pPr>
            <a:r>
              <a:rPr lang="fr-ca" sz="1100" b="0" i="0" u="none" baseline="0" dirty="0">
                <a:latin typeface="+mn-lt"/>
                <a:cs typeface="Calibri" panose="020F0502020204030204" pitchFamily="34" charset="0"/>
              </a:rPr>
              <a:t>Sources : Base de données Abstract sur les congés des patients, Système national d’information sur les soins ambulatoires, Régime d’assurance-santé de l’Ontario et Base de données des personnes enregistrées, EF 2022/23.</a:t>
            </a:r>
            <a:endParaRPr lang="fr-ca" sz="1100" b="0" u="none" dirty="0">
              <a:highlight>
                <a:srgbClr val="FFFF00"/>
              </a:highlight>
              <a:latin typeface="+mn-lt"/>
              <a:cs typeface="Calibri" panose="020F0502020204030204" pitchFamily="34" charset="0"/>
            </a:endParaRPr>
          </a:p>
        </p:txBody>
      </p:sp>
      <p:graphicFrame>
        <p:nvGraphicFramePr>
          <p:cNvPr id="13" name="Chart 12" descr="Graphique à barres montrant le pourcentage de personnes atteintes de HMB qui ont eu un suivi ambulatoire dans les quatre semaines suivant une visite à l’hôpital au cours de l’exercice 2022/23, par région de Santé Ontario. Le pourcentage total pour la province était de 56,5 %. Les pourcentages totaux pour chaque région sont les suivants : Nord Est, 32,7 %; Nord-Ouest, 38,3 %; Est, 50,9 %; Ouest, 52,6 %; Toronto, 62,0 %; Centre, 68,5 %.">
            <a:extLst>
              <a:ext uri="{FF2B5EF4-FFF2-40B4-BE49-F238E27FC236}">
                <a16:creationId xmlns:a16="http://schemas.microsoft.com/office/drawing/2014/main" id="{B5953BF0-8474-615B-2197-34B594E5AD38}"/>
              </a:ext>
            </a:extLst>
          </p:cNvPr>
          <p:cNvGraphicFramePr/>
          <p:nvPr>
            <p:extLst>
              <p:ext uri="{D42A27DB-BD31-4B8C-83A1-F6EECF244321}">
                <p14:modId xmlns:p14="http://schemas.microsoft.com/office/powerpoint/2010/main" val="614845547"/>
              </p:ext>
            </p:extLst>
          </p:nvPr>
        </p:nvGraphicFramePr>
        <p:xfrm>
          <a:off x="558265" y="2366262"/>
          <a:ext cx="11248548" cy="342158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11">
            <a:extLst>
              <a:ext uri="{FF2B5EF4-FFF2-40B4-BE49-F238E27FC236}">
                <a16:creationId xmlns:a16="http://schemas.microsoft.com/office/drawing/2014/main" id="{A5ED63EF-AB19-2D35-78EA-5FEA6A0F3FCF}"/>
              </a:ext>
            </a:extLst>
          </p:cNvPr>
          <p:cNvSpPr txBox="1">
            <a:spLocks/>
          </p:cNvSpPr>
          <p:nvPr/>
        </p:nvSpPr>
        <p:spPr>
          <a:xfrm>
            <a:off x="477877" y="1408548"/>
            <a:ext cx="11499240" cy="796816"/>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1800" b="0" i="0" u="none" baseline="0" dirty="0"/>
              <a:t>Il y avait une plus du double de différence dans les régions de Santé Ontario dans la proportion de personnes atteintes de HMB qui ont reçu un suivi ambulatoire dans les quatre semaines suivant une hospitalisation ou une visite aux urgences pour HMB au cours de l’exercice 2022/23, allant de 32,7 % dans la région du Nord-Est à 68,5 % dans la région du Centre </a:t>
            </a:r>
          </a:p>
        </p:txBody>
      </p:sp>
      <p:sp>
        <p:nvSpPr>
          <p:cNvPr id="5" name="Footer Placeholder 1">
            <a:extLst>
              <a:ext uri="{FF2B5EF4-FFF2-40B4-BE49-F238E27FC236}">
                <a16:creationId xmlns:a16="http://schemas.microsoft.com/office/drawing/2014/main" id="{A50DE166-5152-CF1D-0C31-0F4F2E3CEE08}"/>
              </a:ext>
              <a:ext uri="{C183D7F6-B498-43B3-948B-1728B52AA6E4}">
                <adec:decorative xmlns:adec="http://schemas.microsoft.com/office/drawing/2017/decorative" val="1"/>
              </a:ext>
            </a:extLst>
          </p:cNvPr>
          <p:cNvSpPr txBox="1">
            <a:spLocks/>
          </p:cNvSpPr>
          <p:nvPr/>
        </p:nvSpPr>
        <p:spPr>
          <a:xfrm>
            <a:off x="7862317" y="6417195"/>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565D9787-0139-49B1-8197-B844C91D871B}" type="slidenum">
              <a:rPr sz="1200">
                <a:solidFill>
                  <a:srgbClr val="000000"/>
                </a:solidFill>
                <a:latin typeface="Calibri" panose="020F0502020204030204"/>
              </a:rPr>
              <a:t>24</a:t>
            </a:fld>
            <a:endParaRPr lang="fr-ca" sz="1200" dirty="0">
              <a:solidFill>
                <a:srgbClr val="000000"/>
              </a:solidFill>
              <a:latin typeface="Calibri" panose="020F0502020204030204"/>
            </a:endParaRPr>
          </a:p>
        </p:txBody>
      </p:sp>
    </p:spTree>
    <p:extLst>
      <p:ext uri="{BB962C8B-B14F-4D97-AF65-F5344CB8AC3E}">
        <p14:creationId xmlns:p14="http://schemas.microsoft.com/office/powerpoint/2010/main" val="2558086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EFF57-B64C-BA57-8C46-38CD6CDAE568}"/>
              </a:ext>
            </a:extLst>
          </p:cNvPr>
          <p:cNvSpPr>
            <a:spLocks noGrp="1"/>
          </p:cNvSpPr>
          <p:nvPr>
            <p:ph type="title"/>
          </p:nvPr>
        </p:nvSpPr>
        <p:spPr>
          <a:xfrm>
            <a:off x="552450" y="334394"/>
            <a:ext cx="11639550" cy="697541"/>
          </a:xfrm>
        </p:spPr>
        <p:txBody>
          <a:bodyPr/>
          <a:lstStyle/>
          <a:p>
            <a:pPr algn="l" rtl="0"/>
            <a:r>
              <a:rPr lang="fr-ca" sz="3000" b="1" i="0" u="none" baseline="0" dirty="0"/>
              <a:t>L’ultrason est le type d’imagerie le plus commun pour les SMA </a:t>
            </a:r>
            <a:br>
              <a:rPr lang="fr-ca" sz="3000" b="1" i="0" u="none" baseline="0" dirty="0"/>
            </a:br>
            <a:r>
              <a:rPr lang="fr-ca" sz="3000" b="1" i="0" u="none" baseline="0" dirty="0"/>
              <a:t>en Ontario</a:t>
            </a:r>
            <a:endParaRPr lang="fr-ca" sz="3000" dirty="0"/>
          </a:p>
        </p:txBody>
      </p:sp>
      <p:sp>
        <p:nvSpPr>
          <p:cNvPr id="3" name="Text Placeholder 11">
            <a:extLst>
              <a:ext uri="{FF2B5EF4-FFF2-40B4-BE49-F238E27FC236}">
                <a16:creationId xmlns:a16="http://schemas.microsoft.com/office/drawing/2014/main" id="{1A6A21F2-9A4D-0104-5528-1BA78F7803E3}"/>
              </a:ext>
            </a:extLst>
          </p:cNvPr>
          <p:cNvSpPr txBox="1">
            <a:spLocks/>
          </p:cNvSpPr>
          <p:nvPr/>
        </p:nvSpPr>
        <p:spPr>
          <a:xfrm>
            <a:off x="462014" y="1336547"/>
            <a:ext cx="11425186" cy="69754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1800" b="0" i="0" u="none" baseline="0" dirty="0"/>
              <a:t>Lors de l’EF 2022/23, 35 % des personnes aux prises avec des SMA ont eu au moins une sorte d’imagerie, montrant une augmentation modérée par rapport aux 29,7 % enregistrés à </a:t>
            </a:r>
            <a:r>
              <a:rPr lang="fr-ca" sz="1800" dirty="0"/>
              <a:t>l’EF </a:t>
            </a:r>
            <a:r>
              <a:rPr lang="fr-ca" sz="1800" b="0" i="0" u="none" baseline="0" dirty="0"/>
              <a:t>2015/16</a:t>
            </a:r>
          </a:p>
        </p:txBody>
      </p:sp>
      <p:graphicFrame>
        <p:nvGraphicFramePr>
          <p:cNvPr id="7" name="Chart 6" descr="Graphique à barres montrant que 29,7 % des personnes atteintes de SMA ont subi une imagerie de l’utérus au cours de l’exercice 2015/16, augmentant à 35,0 % au cours de l’exercice 2022/23. Le type d’imagerie le plus commun était l’échographie (avec et sans hystérographie infusée de sérum physiologique), mais aussi l’hystéroscopie et l’IRM pelviennes.">
            <a:extLst>
              <a:ext uri="{FF2B5EF4-FFF2-40B4-BE49-F238E27FC236}">
                <a16:creationId xmlns:a16="http://schemas.microsoft.com/office/drawing/2014/main" id="{20D1D42F-5FFE-16FE-2BD8-A771ACD72F67}"/>
              </a:ext>
            </a:extLst>
          </p:cNvPr>
          <p:cNvGraphicFramePr/>
          <p:nvPr>
            <p:extLst>
              <p:ext uri="{D42A27DB-BD31-4B8C-83A1-F6EECF244321}">
                <p14:modId xmlns:p14="http://schemas.microsoft.com/office/powerpoint/2010/main" val="552737560"/>
              </p:ext>
            </p:extLst>
          </p:nvPr>
        </p:nvGraphicFramePr>
        <p:xfrm>
          <a:off x="552451" y="1996542"/>
          <a:ext cx="10877549" cy="389063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2">
            <a:extLst>
              <a:ext uri="{FF2B5EF4-FFF2-40B4-BE49-F238E27FC236}">
                <a16:creationId xmlns:a16="http://schemas.microsoft.com/office/drawing/2014/main" id="{DA5B0517-1A69-B917-D7C1-9661865F357A}"/>
              </a:ext>
            </a:extLst>
          </p:cNvPr>
          <p:cNvSpPr txBox="1">
            <a:spLocks/>
          </p:cNvSpPr>
          <p:nvPr/>
        </p:nvSpPr>
        <p:spPr>
          <a:xfrm>
            <a:off x="552449" y="5819447"/>
            <a:ext cx="11087101" cy="89768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rtl="0">
              <a:spcAft>
                <a:spcPts val="200"/>
              </a:spcAft>
              <a:defRPr/>
            </a:pPr>
            <a:r>
              <a:rPr lang="fr-ca" sz="1100" b="0" i="0" u="none" baseline="0" dirty="0">
                <a:latin typeface="+mn-lt"/>
                <a:cs typeface="Calibri" panose="020F0502020204030204" pitchFamily="34" charset="0"/>
              </a:rPr>
              <a:t>Abréviations : EF, exercice financier, SMA, saignements menstruels abondants, IRM, imagerie par résonance magnétique. </a:t>
            </a:r>
          </a:p>
          <a:p>
            <a:pPr lvl="0" algn="l" rtl="0">
              <a:spcAft>
                <a:spcPts val="200"/>
              </a:spcAft>
              <a:defRPr/>
            </a:pPr>
            <a:r>
              <a:rPr lang="fr-ca" sz="1100" b="0" i="0" u="none" baseline="0" dirty="0">
                <a:latin typeface="+mn-lt"/>
                <a:cs typeface="Calibri" panose="020F0502020204030204" pitchFamily="34" charset="0"/>
              </a:rPr>
              <a:t>Remarques : Selon les données pour les personnes âgées de 13 à 55 ans. Les options d’imagerie incluent des ultrasons (avec et sans hystérographie infusée de sérum physiologique), l’hystéroscopie et l’IRM pelvienne.</a:t>
            </a:r>
          </a:p>
          <a:p>
            <a:pPr lvl="0" algn="l" rtl="0">
              <a:spcAft>
                <a:spcPts val="200"/>
              </a:spcAft>
              <a:defRPr/>
            </a:pPr>
            <a:r>
              <a:rPr lang="fr-ca" sz="1100" b="0" i="0" u="none" baseline="0" dirty="0">
                <a:latin typeface="+mn-lt"/>
                <a:cs typeface="Calibri" panose="020F0502020204030204" pitchFamily="34" charset="0"/>
              </a:rPr>
              <a:t>Sources : Base de données sur les congés des patients, Système national d’information sur les soins ambulatoires Régime d’assurance-santé de l’Ontario et Base de données des personnes enregistrées, EF 2015/16 à 2022/23.</a:t>
            </a:r>
            <a:endParaRPr lang="fr-ca" sz="1100" b="0" u="none" dirty="0">
              <a:highlight>
                <a:srgbClr val="FFFF00"/>
              </a:highlight>
              <a:latin typeface="+mn-lt"/>
              <a:cs typeface="Calibri" panose="020F0502020204030204" pitchFamily="34" charset="0"/>
            </a:endParaRPr>
          </a:p>
        </p:txBody>
      </p:sp>
      <p:sp>
        <p:nvSpPr>
          <p:cNvPr id="4" name="Footer Placeholder 1">
            <a:extLst>
              <a:ext uri="{FF2B5EF4-FFF2-40B4-BE49-F238E27FC236}">
                <a16:creationId xmlns:a16="http://schemas.microsoft.com/office/drawing/2014/main" id="{8773AFBB-3E49-3E22-0A4F-19A5DDABE13F}"/>
              </a:ext>
              <a:ext uri="{C183D7F6-B498-43B3-948B-1728B52AA6E4}">
                <adec:decorative xmlns:adec="http://schemas.microsoft.com/office/drawing/2017/decorative" val="1"/>
              </a:ext>
            </a:extLst>
          </p:cNvPr>
          <p:cNvSpPr txBox="1">
            <a:spLocks/>
          </p:cNvSpPr>
          <p:nvPr/>
        </p:nvSpPr>
        <p:spPr>
          <a:xfrm>
            <a:off x="7862317" y="6417195"/>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565D9787-0139-49B1-8197-B844C91D871B}" type="slidenum">
              <a:rPr sz="1200">
                <a:solidFill>
                  <a:srgbClr val="000000"/>
                </a:solidFill>
                <a:latin typeface="Calibri" panose="020F0502020204030204"/>
              </a:rPr>
              <a:t>25</a:t>
            </a:fld>
            <a:endParaRPr lang="fr-ca" sz="1200" dirty="0">
              <a:solidFill>
                <a:srgbClr val="000000"/>
              </a:solidFill>
              <a:latin typeface="Calibri" panose="020F0502020204030204"/>
            </a:endParaRPr>
          </a:p>
        </p:txBody>
      </p:sp>
    </p:spTree>
    <p:extLst>
      <p:ext uri="{BB962C8B-B14F-4D97-AF65-F5344CB8AC3E}">
        <p14:creationId xmlns:p14="http://schemas.microsoft.com/office/powerpoint/2010/main" val="1150432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B6DA-F6EC-0448-A416-C6FC78A4EDE6}"/>
              </a:ext>
            </a:extLst>
          </p:cNvPr>
          <p:cNvSpPr>
            <a:spLocks noGrp="1"/>
          </p:cNvSpPr>
          <p:nvPr>
            <p:ph type="title"/>
          </p:nvPr>
        </p:nvSpPr>
        <p:spPr>
          <a:xfrm>
            <a:off x="571700" y="167644"/>
            <a:ext cx="11491346" cy="919234"/>
          </a:xfrm>
        </p:spPr>
        <p:txBody>
          <a:bodyPr/>
          <a:lstStyle/>
          <a:p>
            <a:pPr algn="l" rtl="0"/>
            <a:r>
              <a:rPr lang="fr-ca" sz="2900" b="1" i="0" u="none" baseline="0" dirty="0">
                <a:effectLst/>
                <a:latin typeface="+mn-lt"/>
                <a:ea typeface="+mn-lt"/>
                <a:cs typeface="+mn-lt"/>
              </a:rPr>
              <a:t>Les personnes vivant avec des SMA dans la région de Toronto ont plus de chances de subir une imagerie que celles des autres régions ontariennes</a:t>
            </a:r>
          </a:p>
        </p:txBody>
      </p:sp>
      <p:sp>
        <p:nvSpPr>
          <p:cNvPr id="4" name="Text Placeholder 11">
            <a:extLst>
              <a:ext uri="{FF2B5EF4-FFF2-40B4-BE49-F238E27FC236}">
                <a16:creationId xmlns:a16="http://schemas.microsoft.com/office/drawing/2014/main" id="{C8D6F8B0-263B-0714-1079-1FD5782B0FC6}"/>
              </a:ext>
            </a:extLst>
          </p:cNvPr>
          <p:cNvSpPr txBox="1">
            <a:spLocks/>
          </p:cNvSpPr>
          <p:nvPr/>
        </p:nvSpPr>
        <p:spPr>
          <a:xfrm>
            <a:off x="472064" y="1371716"/>
            <a:ext cx="10692724" cy="69754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2000" b="0" i="0" u="none" baseline="0" dirty="0"/>
              <a:t>Lors de l’EF 2022/23, 41,3 % des personnes aux prises avec des SMA dans la région de Toronto ont eu au moins une sorte d’imagerie comparé à 29,9 % dans la région Nord‑Ouest</a:t>
            </a:r>
          </a:p>
        </p:txBody>
      </p:sp>
      <p:graphicFrame>
        <p:nvGraphicFramePr>
          <p:cNvPr id="3" name="Chart 2" descr="Graphique à barres montrant le pourcentage de personnes avec des SMA qui ont subi une imagerie de l’utérus à l’EF 2022/23, par type d’imagerie et par région de Santé Ontario. Le pourcentage total pour la province était de 35 %. Les pourcentages totaux pour chaque région sont les suivants : Nord Ouest, 29,9 %; Nord Est 30,2 %; Est, 30,9 %; Ouest, 32,5 %; Centre, 39,7 %; Toronto, 41,3 %.">
            <a:extLst>
              <a:ext uri="{FF2B5EF4-FFF2-40B4-BE49-F238E27FC236}">
                <a16:creationId xmlns:a16="http://schemas.microsoft.com/office/drawing/2014/main" id="{0B5E7FCF-0A32-09A6-8B01-A3256FF87EB0}"/>
              </a:ext>
            </a:extLst>
          </p:cNvPr>
          <p:cNvGraphicFramePr/>
          <p:nvPr>
            <p:extLst>
              <p:ext uri="{D42A27DB-BD31-4B8C-83A1-F6EECF244321}">
                <p14:modId xmlns:p14="http://schemas.microsoft.com/office/powerpoint/2010/main" val="1358920823"/>
              </p:ext>
            </p:extLst>
          </p:nvPr>
        </p:nvGraphicFramePr>
        <p:xfrm>
          <a:off x="102779" y="2069257"/>
          <a:ext cx="11785078" cy="377965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2">
            <a:extLst>
              <a:ext uri="{FF2B5EF4-FFF2-40B4-BE49-F238E27FC236}">
                <a16:creationId xmlns:a16="http://schemas.microsoft.com/office/drawing/2014/main" id="{E11F8023-779B-AAB3-30DA-BE749644A448}"/>
              </a:ext>
            </a:extLst>
          </p:cNvPr>
          <p:cNvSpPr txBox="1">
            <a:spLocks/>
          </p:cNvSpPr>
          <p:nvPr/>
        </p:nvSpPr>
        <p:spPr>
          <a:xfrm>
            <a:off x="506901" y="5822895"/>
            <a:ext cx="10976834" cy="89768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200"/>
              </a:spcAft>
              <a:defRPr/>
            </a:pPr>
            <a:r>
              <a:rPr lang="fr-ca" sz="1100" b="0" i="0" u="none" baseline="0" dirty="0">
                <a:latin typeface="+mn-lt"/>
                <a:cs typeface="Calibri" panose="020F0502020204030204" pitchFamily="34" charset="0"/>
              </a:rPr>
              <a:t>Abréviations : EF, exercice financier, SMA, saignements menstruels abondants, IRM, imagerie par résonance magnétique.</a:t>
            </a:r>
          </a:p>
          <a:p>
            <a:pPr algn="l" rtl="0">
              <a:spcAft>
                <a:spcPts val="200"/>
              </a:spcAft>
              <a:defRPr/>
            </a:pPr>
            <a:r>
              <a:rPr lang="fr-ca" sz="1100" b="0" i="0" u="none" baseline="0" dirty="0">
                <a:latin typeface="+mn-lt"/>
                <a:cs typeface="Calibri" panose="020F0502020204030204" pitchFamily="34" charset="0"/>
              </a:rPr>
              <a:t>Remarques : Selon les données pour les personnes âgées de 13 à 55 ans. Les options d’imagerie incluent l’ultrason et l’hystérographie par perfusion saline, l’hystéroscopie et l’IRM pelvienne. La région de Santé Ontario est déterminée par le lieu de résidence du patient. </a:t>
            </a:r>
          </a:p>
          <a:p>
            <a:pPr algn="l" rtl="0">
              <a:spcAft>
                <a:spcPts val="200"/>
              </a:spcAft>
              <a:defRPr/>
            </a:pPr>
            <a:r>
              <a:rPr lang="fr-ca" sz="1100" b="0" i="0" u="none" baseline="0" dirty="0">
                <a:latin typeface="+mn-lt"/>
                <a:cs typeface="Calibri" panose="020F0502020204030204" pitchFamily="34" charset="0"/>
              </a:rPr>
              <a:t>Sources : Base de données Abstract sur les congés des patients, Système national d’information sur les soins ambulatoires et base de données du Régime d’assurance-santé de l’Ontario, EF 2022/23.</a:t>
            </a:r>
            <a:endParaRPr lang="fr-ca" sz="1100" b="0" u="none" dirty="0">
              <a:highlight>
                <a:srgbClr val="FFFF00"/>
              </a:highlight>
              <a:latin typeface="+mn-lt"/>
              <a:cs typeface="Calibri" panose="020F0502020204030204" pitchFamily="34" charset="0"/>
            </a:endParaRPr>
          </a:p>
        </p:txBody>
      </p:sp>
      <p:sp>
        <p:nvSpPr>
          <p:cNvPr id="5" name="Footer Placeholder 1">
            <a:extLst>
              <a:ext uri="{FF2B5EF4-FFF2-40B4-BE49-F238E27FC236}">
                <a16:creationId xmlns:a16="http://schemas.microsoft.com/office/drawing/2014/main" id="{8F71EB0D-6482-D1CC-850C-D76C08D055B9}"/>
              </a:ext>
              <a:ext uri="{C183D7F6-B498-43B3-948B-1728B52AA6E4}">
                <adec:decorative xmlns:adec="http://schemas.microsoft.com/office/drawing/2017/decorative" val="1"/>
              </a:ext>
            </a:extLst>
          </p:cNvPr>
          <p:cNvSpPr txBox="1">
            <a:spLocks/>
          </p:cNvSpPr>
          <p:nvPr/>
        </p:nvSpPr>
        <p:spPr>
          <a:xfrm>
            <a:off x="7862317" y="6417195"/>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565D9787-0139-49B1-8197-B844C91D871B}" type="slidenum">
              <a:rPr sz="1200">
                <a:solidFill>
                  <a:srgbClr val="000000"/>
                </a:solidFill>
                <a:latin typeface="Calibri" panose="020F0502020204030204"/>
              </a:rPr>
              <a:t>26</a:t>
            </a:fld>
            <a:endParaRPr lang="fr-ca" sz="1200" dirty="0">
              <a:solidFill>
                <a:srgbClr val="000000"/>
              </a:solidFill>
              <a:latin typeface="Calibri" panose="020F0502020204030204"/>
            </a:endParaRPr>
          </a:p>
        </p:txBody>
      </p:sp>
    </p:spTree>
    <p:extLst>
      <p:ext uri="{BB962C8B-B14F-4D97-AF65-F5344CB8AC3E}">
        <p14:creationId xmlns:p14="http://schemas.microsoft.com/office/powerpoint/2010/main" val="1288176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6F687-DEB5-1899-B809-302563424B87}"/>
              </a:ext>
            </a:extLst>
          </p:cNvPr>
          <p:cNvSpPr>
            <a:spLocks noGrp="1"/>
          </p:cNvSpPr>
          <p:nvPr>
            <p:ph type="title"/>
          </p:nvPr>
        </p:nvSpPr>
        <p:spPr>
          <a:xfrm>
            <a:off x="552450" y="339937"/>
            <a:ext cx="11087100" cy="697541"/>
          </a:xfrm>
        </p:spPr>
        <p:txBody>
          <a:bodyPr/>
          <a:lstStyle/>
          <a:p>
            <a:pPr algn="l" rtl="0"/>
            <a:r>
              <a:rPr lang="fr-ca" sz="3000" b="1" i="0" u="none" baseline="0" dirty="0"/>
              <a:t>Lors de l’EF 2022/23, 19 % des personnes de 40 à 55 ans vivant avec des SMA en Ontario ont subi une biopsie de l’endomètre</a:t>
            </a:r>
            <a:endParaRPr lang="fr-ca" sz="3000" dirty="0"/>
          </a:p>
        </p:txBody>
      </p:sp>
      <p:sp>
        <p:nvSpPr>
          <p:cNvPr id="6" name="Text Placeholder 2">
            <a:extLst>
              <a:ext uri="{FF2B5EF4-FFF2-40B4-BE49-F238E27FC236}">
                <a16:creationId xmlns:a16="http://schemas.microsoft.com/office/drawing/2014/main" id="{1DBA7A9F-A313-5670-3B3F-99B48376F555}"/>
              </a:ext>
            </a:extLst>
          </p:cNvPr>
          <p:cNvSpPr txBox="1">
            <a:spLocks/>
          </p:cNvSpPr>
          <p:nvPr/>
        </p:nvSpPr>
        <p:spPr>
          <a:xfrm>
            <a:off x="552450" y="5969195"/>
            <a:ext cx="10227291" cy="70275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rtl="0">
              <a:spcAft>
                <a:spcPts val="200"/>
              </a:spcAft>
              <a:defRPr/>
            </a:pPr>
            <a:r>
              <a:rPr lang="fr-ca" sz="1100" b="0" i="0" u="none" baseline="0" dirty="0">
                <a:latin typeface="+mn-lt"/>
                <a:cs typeface="Calibri" panose="020F0502020204030204" pitchFamily="34" charset="0"/>
              </a:rPr>
              <a:t>Abréviations : EF, exercice financier, SMA, saignements menstruels abondants. </a:t>
            </a:r>
            <a:br>
              <a:rPr lang="fr-ca" sz="1100" b="0" dirty="0">
                <a:effectLst/>
                <a:latin typeface="+mn-lt"/>
                <a:cs typeface="Calibri" panose="020F0502020204030204" pitchFamily="34" charset="0"/>
              </a:rPr>
            </a:br>
            <a:r>
              <a:rPr lang="fr-ca" sz="1100" b="0" i="0" u="none" baseline="0" dirty="0">
                <a:latin typeface="+mn-lt"/>
                <a:cs typeface="Calibri" panose="020F0502020204030204" pitchFamily="34" charset="0"/>
              </a:rPr>
              <a:t>Remarques : Selon les données pour les personnes âgées de 40 à 55 ans. </a:t>
            </a:r>
          </a:p>
          <a:p>
            <a:pPr lvl="0" algn="l" rtl="0">
              <a:spcAft>
                <a:spcPts val="200"/>
              </a:spcAft>
              <a:defRPr/>
            </a:pPr>
            <a:r>
              <a:rPr lang="fr-ca" sz="1100" b="0" i="0" u="none" baseline="0" dirty="0">
                <a:latin typeface="+mn-lt"/>
                <a:cs typeface="Calibri" panose="020F0502020204030204" pitchFamily="34" charset="0"/>
              </a:rPr>
              <a:t>Sources : Base de données sur les congés des patients, Système national d’information sur les soins ambulatoires Régime d’assurance-santé de l’Ontario et Base de données des personnes enregistrées, EF 2015/16 à 2022/23.</a:t>
            </a:r>
            <a:endParaRPr lang="fr-ca" sz="1100" b="0" u="none" dirty="0">
              <a:highlight>
                <a:srgbClr val="FFFF00"/>
              </a:highlight>
              <a:latin typeface="+mn-lt"/>
              <a:cs typeface="Calibri" panose="020F0502020204030204" pitchFamily="34" charset="0"/>
            </a:endParaRPr>
          </a:p>
        </p:txBody>
      </p:sp>
      <p:graphicFrame>
        <p:nvGraphicFramePr>
          <p:cNvPr id="5" name="Chart 4" descr="Graphique à barres montrant le pourcentage de personnes atteintes de SMA âgées de 40 à 55 ans qui ont subi une biopsie de l’endomètre, qui est passé de 15 % au cours de l’exercice 2015/16 à 19,3 % au cours de l’exercice 2022/23.">
            <a:extLst>
              <a:ext uri="{FF2B5EF4-FFF2-40B4-BE49-F238E27FC236}">
                <a16:creationId xmlns:a16="http://schemas.microsoft.com/office/drawing/2014/main" id="{8E77144C-0D02-92B5-0462-1E12914951FD}"/>
              </a:ext>
            </a:extLst>
          </p:cNvPr>
          <p:cNvGraphicFramePr/>
          <p:nvPr>
            <p:extLst>
              <p:ext uri="{D42A27DB-BD31-4B8C-83A1-F6EECF244321}">
                <p14:modId xmlns:p14="http://schemas.microsoft.com/office/powerpoint/2010/main" val="3934794256"/>
              </p:ext>
            </p:extLst>
          </p:nvPr>
        </p:nvGraphicFramePr>
        <p:xfrm>
          <a:off x="552449" y="2225984"/>
          <a:ext cx="11229243" cy="354177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86BBA3D-7EA0-FE43-B55C-57F929BCB127}"/>
              </a:ext>
            </a:extLst>
          </p:cNvPr>
          <p:cNvSpPr txBox="1"/>
          <p:nvPr/>
        </p:nvSpPr>
        <p:spPr>
          <a:xfrm>
            <a:off x="481379" y="1394987"/>
            <a:ext cx="11229242" cy="830997"/>
          </a:xfrm>
          <a:prstGeom prst="rect">
            <a:avLst/>
          </a:prstGeom>
          <a:noFill/>
        </p:spPr>
        <p:txBody>
          <a:bodyPr wrap="square">
            <a:spAutoFit/>
          </a:bodyPr>
          <a:lstStyle/>
          <a:p>
            <a:pPr algn="l" rtl="0"/>
            <a:r>
              <a:rPr lang="fr-ca" sz="1600" b="0" i="0" u="none" baseline="0" dirty="0"/>
              <a:t>Les biopsies de l’endomètre sont importantes pour les personnes avec des SMA qui présentent des facteurs de risque pour le cancer de l’endomètre comme l’âge. Le pourcentage de personnes atteintes de SMA ayant subi une biopsie de l’endomètre a augmenté, passant de 15 % en 2015/16 à 19,3 % en 2022/23. </a:t>
            </a:r>
            <a:endParaRPr lang="fr-ca" sz="1600" dirty="0"/>
          </a:p>
        </p:txBody>
      </p:sp>
      <p:sp>
        <p:nvSpPr>
          <p:cNvPr id="3" name="Footer Placeholder 1">
            <a:extLst>
              <a:ext uri="{FF2B5EF4-FFF2-40B4-BE49-F238E27FC236}">
                <a16:creationId xmlns:a16="http://schemas.microsoft.com/office/drawing/2014/main" id="{3F19CE83-510A-DF19-857F-DB3534E3AEE7}"/>
              </a:ext>
              <a:ext uri="{C183D7F6-B498-43B3-948B-1728B52AA6E4}">
                <adec:decorative xmlns:adec="http://schemas.microsoft.com/office/drawing/2017/decorative" val="1"/>
              </a:ext>
            </a:extLst>
          </p:cNvPr>
          <p:cNvSpPr txBox="1">
            <a:spLocks/>
          </p:cNvSpPr>
          <p:nvPr/>
        </p:nvSpPr>
        <p:spPr>
          <a:xfrm>
            <a:off x="7862317" y="6417195"/>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fld id="{565D9787-0139-49B1-8197-B844C91D871B}" type="slidenum">
              <a:rPr sz="1200">
                <a:solidFill>
                  <a:srgbClr val="000000"/>
                </a:solidFill>
                <a:latin typeface="Calibri" panose="020F0502020204030204"/>
              </a:rPr>
              <a:t>27</a:t>
            </a:fld>
            <a:endParaRPr lang="fr-ca" sz="1200" dirty="0">
              <a:solidFill>
                <a:srgbClr val="000000"/>
              </a:solidFill>
              <a:latin typeface="Calibri" panose="020F0502020204030204"/>
            </a:endParaRPr>
          </a:p>
        </p:txBody>
      </p:sp>
    </p:spTree>
    <p:extLst>
      <p:ext uri="{BB962C8B-B14F-4D97-AF65-F5344CB8AC3E}">
        <p14:creationId xmlns:p14="http://schemas.microsoft.com/office/powerpoint/2010/main" val="3647576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Énoncés de qualité pour améliorer les soins</a:t>
            </a:r>
          </a:p>
        </p:txBody>
      </p:sp>
    </p:spTree>
    <p:extLst>
      <p:ext uri="{BB962C8B-B14F-4D97-AF65-F5344CB8AC3E}">
        <p14:creationId xmlns:p14="http://schemas.microsoft.com/office/powerpoint/2010/main" val="59602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solidFill>
                  <a:schemeClr val="tx1"/>
                </a:solidFill>
                <a:latin typeface="Calibri" panose="020F0502020204030204" pitchFamily="34" charset="0"/>
                <a:cs typeface="Calibri" panose="020F0502020204030204" pitchFamily="34" charset="0"/>
              </a:rPr>
              <a:t>Portée de cette norme de qualité</a:t>
            </a:r>
            <a:endParaRPr lang="fr-CA" noProof="0" dirty="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767252"/>
            <a:ext cx="10907746" cy="4533900"/>
          </a:xfrm>
        </p:spPr>
        <p:txBody>
          <a:bodyPr/>
          <a:lstStyle/>
          <a:p>
            <a:pPr marL="342900" indent="-342900">
              <a:buFont typeface="Arial" panose="020B0604020202020204" pitchFamily="34" charset="0"/>
              <a:buChar char="•"/>
            </a:pPr>
            <a:r>
              <a:rPr lang="fr-FR" dirty="0"/>
              <a:t>Cette norme de qualité vise les adultes et les adolescentes en âge de procréer qui présentent des ménorragies aiguës ou chroniques dans n’importe quel milieu de soins, quelle que soit la cause sous-jacente du saignement</a:t>
            </a:r>
          </a:p>
          <a:p>
            <a:pPr marL="342900" indent="-342900">
              <a:buFont typeface="Arial" panose="020B0604020202020204" pitchFamily="34" charset="0"/>
              <a:buChar char="•"/>
            </a:pPr>
            <a:r>
              <a:rPr lang="fr-FR" dirty="0"/>
              <a:t>Elle ne traite pas de la prise en charge du cancer ou de l’endométriose une fois ces maladies diagnostiquées</a:t>
            </a:r>
          </a:p>
          <a:p>
            <a:pPr marL="342900" indent="-342900">
              <a:buFont typeface="Arial" panose="020B0604020202020204" pitchFamily="34" charset="0"/>
              <a:buChar char="•"/>
            </a:pPr>
            <a:r>
              <a:rPr lang="fr-FR" dirty="0"/>
              <a:t>Cette norme de qualité ne vise pas les personnes qui sont enceintes ou ménopausées ni celles qui ont accouché, fait une fausse couche ou eu un avortement au cours des trois derniers mois</a:t>
            </a:r>
          </a:p>
          <a:p>
            <a:pPr marL="342900" indent="-342900">
              <a:buFont typeface="Arial" panose="020B0604020202020204" pitchFamily="34" charset="0"/>
              <a:buChar char="•"/>
            </a:pPr>
            <a:r>
              <a:rPr lang="fr-FR" dirty="0"/>
              <a:t>Dans la présente norme de la qualité, nous considérons qu’une ménorragie signifie une perte sanguine excessive qui affecte la qualité de vie des personnes sur le plan physique, social, émotionnel ou matériel. Cette perte sanguine peut se produire seule ou en combinaison avec d’autres symptômes</a:t>
            </a:r>
            <a:endParaRPr lang="en-US" dirty="0"/>
          </a:p>
        </p:txBody>
      </p:sp>
      <p:sp>
        <p:nvSpPr>
          <p:cNvPr id="2" name="Slide Number Placeholder 1">
            <a:extLst>
              <a:ext uri="{FF2B5EF4-FFF2-40B4-BE49-F238E27FC236}">
                <a16:creationId xmlns:a16="http://schemas.microsoft.com/office/drawing/2014/main" id="{3AD34BA5-B3FF-7E83-A385-6A40DB9CC799}"/>
              </a:ext>
              <a:ext uri="{C183D7F6-B498-43B3-948B-1728B52AA6E4}">
                <adec:decorative xmlns:adec="http://schemas.microsoft.com/office/drawing/2017/decorative" val="1"/>
              </a:ext>
            </a:extLst>
          </p:cNvPr>
          <p:cNvSpPr>
            <a:spLocks noGrp="1"/>
          </p:cNvSpPr>
          <p:nvPr>
            <p:ph type="sldNum" sz="quarter" idx="12"/>
          </p:nvPr>
        </p:nvSpPr>
        <p:spPr>
          <a:xfrm>
            <a:off x="9193389" y="6356350"/>
            <a:ext cx="2743200" cy="365125"/>
          </a:xfrm>
        </p:spPr>
        <p:txBody>
          <a:bodyPr/>
          <a:lstStyle/>
          <a:p>
            <a:fld id="{84655269-31F9-4D2A-98C7-932A10691EEB}" type="slidenum">
              <a:rPr lang="en-CA" smtClean="0"/>
              <a:t>29</a:t>
            </a:fld>
            <a:endParaRPr lang="en-CA" dirty="0"/>
          </a:p>
        </p:txBody>
      </p:sp>
    </p:spTree>
    <p:extLst>
      <p:ext uri="{BB962C8B-B14F-4D97-AF65-F5344CB8AC3E}">
        <p14:creationId xmlns:p14="http://schemas.microsoft.com/office/powerpoint/2010/main" val="3909832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dirty="0"/>
              <a:t>Informent les cliniciens et les patients sur ce devraient être la qualité des soins</a:t>
            </a:r>
          </a:p>
          <a:p>
            <a:pPr marL="342900" indent="-342900">
              <a:buFont typeface="Arial" panose="020B0604020202020204" pitchFamily="34" charset="0"/>
              <a:buChar char="•"/>
            </a:pPr>
            <a:r>
              <a:rPr lang="fr-CA" sz="3000" noProof="0" dirty="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noProof="0" dirty="0"/>
              <a:t>Elles reposent sur les meilleures données probantes disponibles</a:t>
            </a:r>
          </a:p>
        </p:txBody>
      </p:sp>
      <p:sp>
        <p:nvSpPr>
          <p:cNvPr id="3" name="Slide Number Placeholder 1">
            <a:extLst>
              <a:ext uri="{FF2B5EF4-FFF2-40B4-BE49-F238E27FC236}">
                <a16:creationId xmlns:a16="http://schemas.microsoft.com/office/drawing/2014/main" id="{28AAFDBF-58BB-E830-0687-45D8CB6991F9}"/>
              </a:ext>
              <a:ext uri="{C183D7F6-B498-43B3-948B-1728B52AA6E4}">
                <adec:decorative xmlns:adec="http://schemas.microsoft.com/office/drawing/2017/decorative" val="1"/>
              </a:ext>
            </a:extLst>
          </p:cNvPr>
          <p:cNvSpPr>
            <a:spLocks noGrp="1"/>
          </p:cNvSpPr>
          <p:nvPr>
            <p:ph type="sldNum" sz="quarter" idx="12"/>
          </p:nvPr>
        </p:nvSpPr>
        <p:spPr>
          <a:xfrm>
            <a:off x="9261123" y="6356350"/>
            <a:ext cx="2743200" cy="365125"/>
          </a:xfrm>
        </p:spPr>
        <p:txBody>
          <a:bodyPr/>
          <a:lstStyle/>
          <a:p>
            <a:fld id="{84655269-31F9-4D2A-98C7-932A10691EEB}" type="slidenum">
              <a:rPr lang="en-CA" smtClean="0"/>
              <a:t>3</a:t>
            </a:fld>
            <a:endParaRPr lang="en-CA" dirty="0"/>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4400" noProof="0" dirty="0"/>
              <a:t>Thèmes de l’énoncé sur cette norme de qualité</a:t>
            </a:r>
          </a:p>
        </p:txBody>
      </p:sp>
      <p:sp>
        <p:nvSpPr>
          <p:cNvPr id="2" name="Slide Number Placeholder 1">
            <a:extLst>
              <a:ext uri="{FF2B5EF4-FFF2-40B4-BE49-F238E27FC236}">
                <a16:creationId xmlns:a16="http://schemas.microsoft.com/office/drawing/2014/main" id="{504A957E-0ADD-1994-A449-3700E9748BC7}"/>
              </a:ext>
            </a:extLst>
          </p:cNvPr>
          <p:cNvSpPr>
            <a:spLocks noGrp="1"/>
          </p:cNvSpPr>
          <p:nvPr>
            <p:ph type="sldNum" sz="quarter" idx="12"/>
          </p:nvPr>
        </p:nvSpPr>
        <p:spPr>
          <a:xfrm>
            <a:off x="9227256" y="6356350"/>
            <a:ext cx="2743200" cy="365125"/>
          </a:xfrm>
        </p:spPr>
        <p:txBody>
          <a:bodyPr/>
          <a:lstStyle/>
          <a:p>
            <a:fld id="{84655269-31F9-4D2A-98C7-932A10691EEB}" type="slidenum">
              <a:rPr lang="en-CA" smtClean="0"/>
              <a:t>30</a:t>
            </a:fld>
            <a:endParaRPr lang="en-CA" dirty="0"/>
          </a:p>
        </p:txBody>
      </p:sp>
      <p:sp>
        <p:nvSpPr>
          <p:cNvPr id="7" name="Text Placeholder 3">
            <a:extLst>
              <a:ext uri="{FF2B5EF4-FFF2-40B4-BE49-F238E27FC236}">
                <a16:creationId xmlns:a16="http://schemas.microsoft.com/office/drawing/2014/main" id="{3D06133C-9014-BD70-8892-A23357AE74A3}"/>
              </a:ext>
              <a:ext uri="{C183D7F6-B498-43B3-948B-1728B52AA6E4}">
                <adec:decorative xmlns:adec="http://schemas.microsoft.com/office/drawing/2017/decorative" val="0"/>
              </a:ext>
            </a:extLst>
          </p:cNvPr>
          <p:cNvSpPr txBox="1">
            <a:spLocks/>
          </p:cNvSpPr>
          <p:nvPr/>
        </p:nvSpPr>
        <p:spPr>
          <a:xfrm>
            <a:off x="571500" y="1822450"/>
            <a:ext cx="10920284" cy="4533900"/>
          </a:xfrm>
          <a:prstGeom prst="rect">
            <a:avLst/>
          </a:prstGeom>
        </p:spPr>
        <p:txBody>
          <a:bodyPr vert="horz" lIns="0" tIns="0" rIns="0" bIns="0" numCol="2" spcCol="457200" rtlCol="0">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914400" indent="0" algn="l" defTabSz="914400" rtl="0" eaLnBrk="1" latinLnBrk="0" hangingPunct="1">
              <a:lnSpc>
                <a:spcPct val="100000"/>
              </a:lnSpc>
              <a:spcBef>
                <a:spcPts val="0"/>
              </a:spcBef>
              <a:spcAft>
                <a:spcPts val="0"/>
              </a:spcAft>
              <a:buClr>
                <a:schemeClr val="tx2"/>
              </a:buClr>
              <a:buSzPct val="80000"/>
              <a:buFont typeface="System Font Regular"/>
              <a:buNone/>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dirty="0" err="1"/>
              <a:t>Évaluation</a:t>
            </a:r>
            <a:r>
              <a:rPr lang="en-US" dirty="0"/>
              <a:t> </a:t>
            </a:r>
            <a:r>
              <a:rPr lang="en-US" dirty="0" err="1"/>
              <a:t>initiale</a:t>
            </a:r>
            <a:r>
              <a:rPr lang="en-US" dirty="0"/>
              <a:t> </a:t>
            </a:r>
            <a:r>
              <a:rPr lang="en-US" dirty="0" err="1"/>
              <a:t>complète</a:t>
            </a:r>
            <a:r>
              <a:rPr lang="en-US" dirty="0"/>
              <a:t>	</a:t>
            </a:r>
          </a:p>
          <a:p>
            <a:pPr marL="457200" indent="-457200">
              <a:buFont typeface="+mj-lt"/>
              <a:buAutoNum type="arabicPeriod"/>
            </a:pPr>
            <a:r>
              <a:rPr lang="en-US" dirty="0" err="1"/>
              <a:t>Prise</a:t>
            </a:r>
            <a:r>
              <a:rPr lang="en-US" dirty="0"/>
              <a:t> de </a:t>
            </a:r>
            <a:r>
              <a:rPr lang="en-US" dirty="0" err="1"/>
              <a:t>décisions</a:t>
            </a:r>
            <a:r>
              <a:rPr lang="en-US" dirty="0"/>
              <a:t> </a:t>
            </a:r>
            <a:r>
              <a:rPr lang="en-US" dirty="0" err="1"/>
              <a:t>partagée</a:t>
            </a:r>
            <a:r>
              <a:rPr lang="en-US" dirty="0"/>
              <a:t>	</a:t>
            </a:r>
          </a:p>
          <a:p>
            <a:pPr marL="457200" indent="-457200">
              <a:buFont typeface="+mj-lt"/>
              <a:buAutoNum type="arabicPeriod"/>
            </a:pPr>
            <a:r>
              <a:rPr lang="en-US" dirty="0" err="1"/>
              <a:t>Traitements</a:t>
            </a:r>
            <a:r>
              <a:rPr lang="en-US" dirty="0"/>
              <a:t> </a:t>
            </a:r>
            <a:r>
              <a:rPr lang="en-US" dirty="0" err="1"/>
              <a:t>pharmacologiques</a:t>
            </a:r>
            <a:r>
              <a:rPr lang="en-US" dirty="0"/>
              <a:t>	</a:t>
            </a:r>
          </a:p>
          <a:p>
            <a:pPr marL="457200" indent="-457200">
              <a:buFont typeface="+mj-lt"/>
              <a:buAutoNum type="arabicPeriod"/>
            </a:pPr>
            <a:r>
              <a:rPr lang="en-US" dirty="0" err="1"/>
              <a:t>Biopsie</a:t>
            </a:r>
            <a:r>
              <a:rPr lang="en-US" dirty="0"/>
              <a:t> de </a:t>
            </a:r>
            <a:r>
              <a:rPr lang="en-US" dirty="0" err="1"/>
              <a:t>l’endomètre</a:t>
            </a:r>
            <a:r>
              <a:rPr lang="en-US" dirty="0"/>
              <a:t>	</a:t>
            </a:r>
          </a:p>
          <a:p>
            <a:pPr marL="457200" indent="-457200">
              <a:buFont typeface="+mj-lt"/>
              <a:buAutoNum type="arabicPeriod"/>
            </a:pPr>
            <a:r>
              <a:rPr lang="en-US" dirty="0" err="1"/>
              <a:t>Imagerie</a:t>
            </a:r>
            <a:r>
              <a:rPr lang="en-US" dirty="0"/>
              <a:t> </a:t>
            </a:r>
            <a:r>
              <a:rPr lang="en-US" dirty="0" err="1"/>
              <a:t>médicale</a:t>
            </a:r>
            <a:r>
              <a:rPr lang="en-US" dirty="0"/>
              <a:t>	</a:t>
            </a:r>
          </a:p>
          <a:p>
            <a:pPr marL="457200" indent="-457200">
              <a:buFont typeface="+mj-lt"/>
              <a:buAutoNum type="arabicPeriod"/>
            </a:pPr>
            <a:r>
              <a:rPr lang="en-US" dirty="0" err="1"/>
              <a:t>Aiguillage</a:t>
            </a:r>
            <a:r>
              <a:rPr lang="en-US" dirty="0"/>
              <a:t> </a:t>
            </a:r>
            <a:r>
              <a:rPr lang="en-US" dirty="0" err="1"/>
              <a:t>vers</a:t>
            </a:r>
            <a:r>
              <a:rPr lang="en-US" dirty="0"/>
              <a:t> un </a:t>
            </a:r>
            <a:r>
              <a:rPr lang="en-US" dirty="0" err="1"/>
              <a:t>gynécologue</a:t>
            </a:r>
            <a:r>
              <a:rPr lang="en-US" dirty="0"/>
              <a:t>	</a:t>
            </a:r>
          </a:p>
          <a:p>
            <a:pPr marL="457200" indent="-457200">
              <a:buFont typeface="+mj-lt"/>
              <a:buAutoNum type="arabicPeriod"/>
            </a:pPr>
            <a:r>
              <a:rPr lang="en-US" dirty="0"/>
              <a:t>Ablation de </a:t>
            </a:r>
            <a:r>
              <a:rPr lang="en-US" dirty="0" err="1"/>
              <a:t>l’endomètre</a:t>
            </a:r>
            <a:r>
              <a:rPr lang="en-US" dirty="0"/>
              <a:t>	</a:t>
            </a:r>
          </a:p>
          <a:p>
            <a:pPr marL="457200" indent="-457200">
              <a:buFont typeface="+mj-lt"/>
              <a:buAutoNum type="arabicPeriod"/>
            </a:pPr>
            <a:r>
              <a:rPr lang="en-US" dirty="0" err="1"/>
              <a:t>Ménorragies</a:t>
            </a:r>
            <a:r>
              <a:rPr lang="en-US" dirty="0"/>
              <a:t> </a:t>
            </a:r>
            <a:r>
              <a:rPr lang="en-US" dirty="0" err="1"/>
              <a:t>aiguës</a:t>
            </a:r>
            <a:r>
              <a:rPr lang="en-US" dirty="0"/>
              <a:t>	</a:t>
            </a:r>
          </a:p>
          <a:p>
            <a:pPr marL="457200" indent="-457200">
              <a:buFont typeface="+mj-lt"/>
              <a:buAutoNum type="arabicPeriod"/>
            </a:pPr>
            <a:r>
              <a:rPr lang="en-US" dirty="0"/>
              <a:t>Dilatation et </a:t>
            </a:r>
            <a:r>
              <a:rPr lang="en-US" dirty="0" err="1"/>
              <a:t>curetage</a:t>
            </a:r>
            <a:r>
              <a:rPr lang="en-US" dirty="0"/>
              <a:t>	</a:t>
            </a:r>
          </a:p>
          <a:p>
            <a:pPr marL="457200" indent="-457200">
              <a:buFont typeface="+mj-lt"/>
              <a:buAutoNum type="arabicPeriod"/>
            </a:pPr>
            <a:r>
              <a:rPr lang="en-US" dirty="0" err="1"/>
              <a:t>Offrir</a:t>
            </a:r>
            <a:r>
              <a:rPr lang="en-US" dirty="0"/>
              <a:t> </a:t>
            </a:r>
            <a:r>
              <a:rPr lang="en-US" dirty="0" err="1"/>
              <a:t>l’hystérectomie</a:t>
            </a:r>
            <a:r>
              <a:rPr lang="en-US" dirty="0"/>
              <a:t>	</a:t>
            </a:r>
          </a:p>
          <a:p>
            <a:pPr marL="457200" indent="-457200">
              <a:buFont typeface="+mj-lt"/>
              <a:buAutoNum type="arabicPeriod"/>
            </a:pPr>
            <a:r>
              <a:rPr lang="en-US" dirty="0" err="1"/>
              <a:t>Hystérectomie</a:t>
            </a:r>
            <a:r>
              <a:rPr lang="en-US" dirty="0"/>
              <a:t> </a:t>
            </a:r>
            <a:r>
              <a:rPr lang="en-US" dirty="0" err="1"/>
              <a:t>moins</a:t>
            </a:r>
            <a:r>
              <a:rPr lang="en-US" dirty="0"/>
              <a:t> </a:t>
            </a:r>
            <a:r>
              <a:rPr lang="en-US" dirty="0" err="1"/>
              <a:t>effractive</a:t>
            </a:r>
            <a:r>
              <a:rPr lang="en-US" dirty="0"/>
              <a:t>	</a:t>
            </a:r>
          </a:p>
          <a:p>
            <a:pPr marL="457200" indent="-457200">
              <a:buFont typeface="+mj-lt"/>
              <a:buAutoNum type="arabicPeriod"/>
            </a:pPr>
            <a:r>
              <a:rPr lang="fr-FR" dirty="0"/>
              <a:t>Procédures chirurgicales pour les fibromes causant des ménorragies</a:t>
            </a:r>
            <a:r>
              <a:rPr lang="en-US" dirty="0"/>
              <a:t>	</a:t>
            </a:r>
          </a:p>
          <a:p>
            <a:pPr marL="457200" indent="-457200">
              <a:buFont typeface="+mj-lt"/>
              <a:buAutoNum type="arabicPeriod"/>
            </a:pPr>
            <a:r>
              <a:rPr lang="fr-FR" dirty="0"/>
              <a:t>Troubles du saignement chez les adolescentes</a:t>
            </a:r>
            <a:r>
              <a:rPr lang="en-US" dirty="0"/>
              <a:t>	</a:t>
            </a:r>
          </a:p>
          <a:p>
            <a:pPr marL="457200" indent="-457200">
              <a:buFont typeface="+mj-lt"/>
              <a:buAutoNum type="arabicPeriod"/>
            </a:pPr>
            <a:r>
              <a:rPr lang="fr-FR" dirty="0"/>
              <a:t>Traitement de l’anémie et de la carence en fer</a:t>
            </a:r>
            <a:r>
              <a:rPr lang="en-US" dirty="0"/>
              <a:t>	</a:t>
            </a:r>
          </a:p>
        </p:txBody>
      </p:sp>
    </p:spTree>
    <p:extLst>
      <p:ext uri="{BB962C8B-B14F-4D97-AF65-F5344CB8AC3E}">
        <p14:creationId xmlns:p14="http://schemas.microsoft.com/office/powerpoint/2010/main" val="936660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4800" b="1" kern="0" dirty="0" err="1">
                <a:effectLst/>
                <a:latin typeface="Calibri" panose="020F0502020204030204" pitchFamily="34" charset="0"/>
              </a:rPr>
              <a:t>Évaluation</a:t>
            </a:r>
            <a:r>
              <a:rPr lang="en-CA" sz="4800" b="1" kern="0" dirty="0">
                <a:effectLst/>
                <a:latin typeface="Calibri" panose="020F0502020204030204" pitchFamily="34" charset="0"/>
              </a:rPr>
              <a:t> </a:t>
            </a:r>
            <a:r>
              <a:rPr lang="en-CA" sz="4800" b="1" kern="0" dirty="0" err="1">
                <a:effectLst/>
                <a:latin typeface="Calibri" panose="020F0502020204030204" pitchFamily="34" charset="0"/>
              </a:rPr>
              <a:t>initiale</a:t>
            </a:r>
            <a:r>
              <a:rPr lang="en-CA" sz="4800" b="1" kern="0" dirty="0">
                <a:effectLst/>
                <a:latin typeface="Calibri" panose="020F0502020204030204" pitchFamily="34" charset="0"/>
              </a:rPr>
              <a:t> </a:t>
            </a:r>
            <a:r>
              <a:rPr lang="en-CA" sz="4800" b="1" kern="0" dirty="0" err="1">
                <a:effectLst/>
                <a:latin typeface="Calibri" panose="020F0502020204030204" pitchFamily="34" charset="0"/>
              </a:rPr>
              <a:t>complète</a:t>
            </a:r>
            <a:endParaRPr lang="en-CA" sz="4800" b="1" kern="0" dirty="0">
              <a:effectLst/>
              <a:latin typeface="Calibri" panose="020F0502020204030204" pitchFamily="34" charset="0"/>
            </a:endParaRP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1:</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L’historique détaillé des personnes démontrant des symptômes de ménorragie est dressé, en plus de passer un examen gynécologique, un test sanguin complet et un test de grossesse (si la grossesse est possible) à leur évaluation initiale</a:t>
            </a:r>
            <a:r>
              <a:rPr lang="en-US" dirty="0">
                <a:solidFill>
                  <a:schemeClr val="bg1"/>
                </a:solidFill>
              </a:rPr>
              <a:t>. </a:t>
            </a:r>
          </a:p>
        </p:txBody>
      </p:sp>
      <p:sp>
        <p:nvSpPr>
          <p:cNvPr id="3" name="Footer Placeholder 3">
            <a:extLst>
              <a:ext uri="{FF2B5EF4-FFF2-40B4-BE49-F238E27FC236}">
                <a16:creationId xmlns:a16="http://schemas.microsoft.com/office/drawing/2014/main" id="{1D104BA0-CD89-93C3-1A71-76DF40DA1992}"/>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31</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420433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err="1"/>
              <a:t>Prise</a:t>
            </a:r>
            <a:r>
              <a:rPr lang="en-US" dirty="0"/>
              <a:t> de </a:t>
            </a:r>
            <a:r>
              <a:rPr lang="en-US" dirty="0" err="1"/>
              <a:t>décisions</a:t>
            </a:r>
            <a:r>
              <a:rPr lang="en-US" dirty="0"/>
              <a:t> </a:t>
            </a:r>
            <a:r>
              <a:rPr lang="en-US" dirty="0" err="1"/>
              <a:t>partagée</a:t>
            </a:r>
            <a:endParaRPr lang="en-US"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2:</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2842054" y="1806575"/>
            <a:ext cx="6586151" cy="3926960"/>
          </a:xfrm>
        </p:spPr>
        <p:txBody>
          <a:bodyPr anchor="ctr" anchorCtr="0"/>
          <a:lstStyle/>
          <a:p>
            <a:r>
              <a:rPr lang="fr-FR" dirty="0">
                <a:solidFill>
                  <a:schemeClr val="bg1"/>
                </a:solidFill>
              </a:rPr>
              <a:t>Les personnes ayant des ménorragies obtiennent des renseignements sur toutes les options de traitement possibles et sont soutenues dans leur prise de décision éclairée à propos des traitements les plus appropriés pour elles, selon leurs valeurs, leurs préférences et leurs objectifs, y compris leur désir de demeurer fertiles. Les personnes reçoivent des renseignements sur les objectifs du traitement, les effets secondaires, les risques, les incidences sur la fertilité et les coûts qu’elles devront payer elles-mêmes pour toutes les options de traitement</a:t>
            </a:r>
            <a:r>
              <a:rPr lang="en-US" dirty="0">
                <a:solidFill>
                  <a:schemeClr val="bg1"/>
                </a:solidFill>
              </a:rPr>
              <a:t>.</a:t>
            </a:r>
          </a:p>
        </p:txBody>
      </p:sp>
      <p:sp>
        <p:nvSpPr>
          <p:cNvPr id="3" name="Footer Placeholder 3">
            <a:extLst>
              <a:ext uri="{FF2B5EF4-FFF2-40B4-BE49-F238E27FC236}">
                <a16:creationId xmlns:a16="http://schemas.microsoft.com/office/drawing/2014/main" id="{9DD3DF7D-A7D8-6349-F74F-E05F0BBDCE30}"/>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32</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3541250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err="1"/>
              <a:t>Traitements</a:t>
            </a:r>
            <a:r>
              <a:rPr lang="en-US" dirty="0"/>
              <a:t> </a:t>
            </a:r>
            <a:r>
              <a:rPr lang="en-US" dirty="0" err="1"/>
              <a:t>pharmacologiques</a:t>
            </a:r>
            <a:endParaRPr lang="en-US"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3:</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223658" cy="2514601"/>
          </a:xfrm>
        </p:spPr>
        <p:txBody>
          <a:bodyPr anchor="ctr" anchorCtr="0"/>
          <a:lstStyle/>
          <a:p>
            <a:r>
              <a:rPr lang="fr-FR" dirty="0">
                <a:solidFill>
                  <a:schemeClr val="bg1"/>
                </a:solidFill>
              </a:rPr>
              <a:t>On offre aux personnes ayant des ménorragies le choix entre un traitement pharmacologique hormonal ou non hormonal</a:t>
            </a:r>
            <a:r>
              <a:rPr lang="en-US" dirty="0">
                <a:solidFill>
                  <a:schemeClr val="bg1"/>
                </a:solidFill>
              </a:rPr>
              <a:t>.</a:t>
            </a:r>
          </a:p>
        </p:txBody>
      </p:sp>
      <p:sp>
        <p:nvSpPr>
          <p:cNvPr id="3" name="Footer Placeholder 3">
            <a:extLst>
              <a:ext uri="{FF2B5EF4-FFF2-40B4-BE49-F238E27FC236}">
                <a16:creationId xmlns:a16="http://schemas.microsoft.com/office/drawing/2014/main" id="{C88FFE56-F4FD-D1FA-A9D0-5B0AE109B32A}"/>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33</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1188295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err="1"/>
              <a:t>Biopsie</a:t>
            </a:r>
            <a:r>
              <a:rPr lang="en-US" dirty="0"/>
              <a:t> de </a:t>
            </a:r>
            <a:r>
              <a:rPr lang="en-US" dirty="0" err="1"/>
              <a:t>l’endomètre</a:t>
            </a:r>
            <a:endParaRPr lang="en-US"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4:</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ayant des ménorragies qui présentent des facteurs de risque de cancer de l’endomètre ou d’hyperplasie endométriale sont soumises à une biopsie de l’endomètre</a:t>
            </a:r>
            <a:r>
              <a:rPr lang="en-US" dirty="0">
                <a:solidFill>
                  <a:schemeClr val="bg1"/>
                </a:solidFill>
              </a:rPr>
              <a:t>.</a:t>
            </a:r>
          </a:p>
        </p:txBody>
      </p:sp>
      <p:sp>
        <p:nvSpPr>
          <p:cNvPr id="3" name="Footer Placeholder 3">
            <a:extLst>
              <a:ext uri="{FF2B5EF4-FFF2-40B4-BE49-F238E27FC236}">
                <a16:creationId xmlns:a16="http://schemas.microsoft.com/office/drawing/2014/main" id="{CA8180F3-7A0C-6A8C-417E-A53C066C7382}"/>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34</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1200284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3399" y="472558"/>
            <a:ext cx="11345849" cy="697541"/>
          </a:xfrm>
        </p:spPr>
        <p:txBody>
          <a:bodyPr/>
          <a:lstStyle/>
          <a:p>
            <a:r>
              <a:rPr lang="en-CA" dirty="0" err="1">
                <a:effectLst/>
                <a:latin typeface="Calibri" panose="020F0502020204030204" pitchFamily="34" charset="0"/>
                <a:ea typeface="Calibri" panose="020F0502020204030204" pitchFamily="34" charset="0"/>
                <a:cs typeface="Arial" panose="020B0604020202020204" pitchFamily="34" charset="0"/>
              </a:rPr>
              <a:t>Imagerie</a:t>
            </a:r>
            <a:r>
              <a:rPr lang="en-CA" dirty="0">
                <a:effectLst/>
                <a:latin typeface="Calibri" panose="020F0502020204030204" pitchFamily="34" charset="0"/>
                <a:ea typeface="Calibri" panose="020F0502020204030204" pitchFamily="34" charset="0"/>
                <a:cs typeface="Arial" panose="020B0604020202020204" pitchFamily="34" charset="0"/>
              </a:rPr>
              <a:t> </a:t>
            </a:r>
            <a:r>
              <a:rPr lang="en-CA" dirty="0" err="1">
                <a:effectLst/>
                <a:latin typeface="Calibri" panose="020F0502020204030204" pitchFamily="34" charset="0"/>
                <a:ea typeface="Calibri" panose="020F0502020204030204" pitchFamily="34" charset="0"/>
                <a:cs typeface="Arial" panose="020B0604020202020204" pitchFamily="34" charset="0"/>
              </a:rPr>
              <a:t>médicale</a:t>
            </a:r>
            <a:endParaRPr lang="en-US"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5:</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ayant des ménorragies et des anomalies structurelles fondées sur un examen gynécologique, ou qui ont essayé un traitement pharmacologique, mais n’ont pas vu d’amélioration substantielle de leurs symptômes, se voient offrir une imagerie médicale de leur utérus</a:t>
            </a:r>
            <a:r>
              <a:rPr lang="en-US" dirty="0">
                <a:solidFill>
                  <a:schemeClr val="bg1"/>
                </a:solidFill>
              </a:rPr>
              <a:t>. </a:t>
            </a:r>
          </a:p>
        </p:txBody>
      </p:sp>
      <p:sp>
        <p:nvSpPr>
          <p:cNvPr id="3" name="Footer Placeholder 3">
            <a:extLst>
              <a:ext uri="{FF2B5EF4-FFF2-40B4-BE49-F238E27FC236}">
                <a16:creationId xmlns:a16="http://schemas.microsoft.com/office/drawing/2014/main" id="{7201C470-7B57-4F7B-2D27-4649B772ACF8}"/>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35</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3739419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err="1"/>
              <a:t>Aiguillage</a:t>
            </a:r>
            <a:r>
              <a:rPr lang="en-US" dirty="0"/>
              <a:t> </a:t>
            </a:r>
            <a:r>
              <a:rPr lang="en-US" dirty="0" err="1"/>
              <a:t>vers</a:t>
            </a:r>
            <a:r>
              <a:rPr lang="en-US" dirty="0"/>
              <a:t> un </a:t>
            </a:r>
            <a:r>
              <a:rPr lang="en-US" dirty="0" err="1"/>
              <a:t>gynécologue</a:t>
            </a:r>
            <a:endParaRPr lang="en-US"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6:</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804586" cy="2514601"/>
          </a:xfrm>
        </p:spPr>
        <p:txBody>
          <a:bodyPr anchor="ctr" anchorCtr="0"/>
          <a:lstStyle/>
          <a:p>
            <a:r>
              <a:rPr lang="fr-FR" dirty="0">
                <a:solidFill>
                  <a:schemeClr val="bg1"/>
                </a:solidFill>
              </a:rPr>
              <a:t>On doit offrir une évaluation initiale complète et des traitements pharmacologiques aux personnes ayant des ménorragies avant de les aiguiller vers un gynécologue. Une fois aiguillées, les personnes doivent être vues par un gynécologue dans les 3 mois</a:t>
            </a:r>
            <a:r>
              <a:rPr lang="en-US" dirty="0">
                <a:solidFill>
                  <a:schemeClr val="bg1"/>
                </a:solidFill>
              </a:rPr>
              <a:t>. </a:t>
            </a:r>
          </a:p>
        </p:txBody>
      </p:sp>
      <p:sp>
        <p:nvSpPr>
          <p:cNvPr id="3" name="Footer Placeholder 3">
            <a:extLst>
              <a:ext uri="{FF2B5EF4-FFF2-40B4-BE49-F238E27FC236}">
                <a16:creationId xmlns:a16="http://schemas.microsoft.com/office/drawing/2014/main" id="{C56114CC-9E4E-7A46-7C64-A3578206956E}"/>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36</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1965142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Ablation de </a:t>
            </a:r>
            <a:r>
              <a:rPr lang="en-US" dirty="0" err="1"/>
              <a:t>l’endomètre</a:t>
            </a:r>
            <a:endParaRPr lang="en-US"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7:</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699" y="2171700"/>
            <a:ext cx="5983679" cy="2514601"/>
          </a:xfrm>
        </p:spPr>
        <p:txBody>
          <a:bodyPr anchor="ctr" anchorCtr="0"/>
          <a:lstStyle/>
          <a:p>
            <a:r>
              <a:rPr lang="fr-FR" dirty="0">
                <a:solidFill>
                  <a:schemeClr val="bg1"/>
                </a:solidFill>
              </a:rPr>
              <a:t>On offre aux personnes ayant des ménorragies l’ablation de l’endomètre. En l’absence d’anomalies structurelles, les patientes ont accès aux techniques d’ablation de l’endomètre non </a:t>
            </a:r>
            <a:r>
              <a:rPr lang="fr-FR" dirty="0" err="1">
                <a:solidFill>
                  <a:schemeClr val="bg1"/>
                </a:solidFill>
              </a:rPr>
              <a:t>résectoscopiques</a:t>
            </a:r>
            <a:r>
              <a:rPr lang="en-US" dirty="0">
                <a:solidFill>
                  <a:schemeClr val="bg1"/>
                </a:solidFill>
              </a:rPr>
              <a:t>. </a:t>
            </a:r>
          </a:p>
        </p:txBody>
      </p:sp>
      <p:sp>
        <p:nvSpPr>
          <p:cNvPr id="3" name="Footer Placeholder 3">
            <a:extLst>
              <a:ext uri="{FF2B5EF4-FFF2-40B4-BE49-F238E27FC236}">
                <a16:creationId xmlns:a16="http://schemas.microsoft.com/office/drawing/2014/main" id="{30289BA2-5711-6327-EA92-EDFC238D95AD}"/>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37</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1514444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err="1"/>
              <a:t>Ménorragies</a:t>
            </a:r>
            <a:r>
              <a:rPr lang="en-US" dirty="0"/>
              <a:t> </a:t>
            </a:r>
            <a:r>
              <a:rPr lang="en-US" dirty="0" err="1"/>
              <a:t>aiguës</a:t>
            </a:r>
            <a:endParaRPr lang="en-US"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8:</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699" y="2171700"/>
            <a:ext cx="6298857" cy="2845143"/>
          </a:xfrm>
        </p:spPr>
        <p:txBody>
          <a:bodyPr anchor="ctr" anchorCtr="0"/>
          <a:lstStyle/>
          <a:p>
            <a:r>
              <a:rPr lang="fr-FR" dirty="0">
                <a:solidFill>
                  <a:schemeClr val="bg1"/>
                </a:solidFill>
              </a:rPr>
              <a:t>Les personnes qui présentent des ménorragies non contrôlées bénéficient d’interventions permettant d’arrêter les saignements, de thérapies visant à corriger rapidement l’anémie grave et d’un rendez-vous de suivi en soins externes avec un professionnel de la santé durant ou immédiatement après leurs prochaines menstruations (environ 4 semaines)</a:t>
            </a:r>
            <a:r>
              <a:rPr lang="en-US" dirty="0">
                <a:solidFill>
                  <a:schemeClr val="bg1"/>
                </a:solidFill>
              </a:rPr>
              <a:t>. </a:t>
            </a:r>
          </a:p>
        </p:txBody>
      </p:sp>
      <p:sp>
        <p:nvSpPr>
          <p:cNvPr id="3" name="Footer Placeholder 3">
            <a:extLst>
              <a:ext uri="{FF2B5EF4-FFF2-40B4-BE49-F238E27FC236}">
                <a16:creationId xmlns:a16="http://schemas.microsoft.com/office/drawing/2014/main" id="{546F758F-5164-92DE-73BA-CEED1EF044C5}"/>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38</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3254681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a:t>Dilatation et </a:t>
            </a:r>
            <a:r>
              <a:rPr lang="en-US" dirty="0" err="1"/>
              <a:t>curetage</a:t>
            </a:r>
            <a:endParaRPr lang="en-US"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9:</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804586" cy="2514601"/>
          </a:xfrm>
        </p:spPr>
        <p:txBody>
          <a:bodyPr anchor="ctr" anchorCtr="0"/>
          <a:lstStyle/>
          <a:p>
            <a:r>
              <a:rPr lang="fr-FR" dirty="0">
                <a:solidFill>
                  <a:schemeClr val="bg1"/>
                </a:solidFill>
              </a:rPr>
              <a:t>On ne fait pas de dilatation et de curetage aux personnes ayant des ménorragies, sauf si elles présentent des saignements non contrôlés aigus et que le traitement médical est inefficace ou contre-indiqué</a:t>
            </a:r>
            <a:r>
              <a:rPr lang="en-US" dirty="0">
                <a:solidFill>
                  <a:schemeClr val="bg1"/>
                </a:solidFill>
              </a:rPr>
              <a:t>. </a:t>
            </a:r>
          </a:p>
        </p:txBody>
      </p:sp>
      <p:sp>
        <p:nvSpPr>
          <p:cNvPr id="3" name="Footer Placeholder 3">
            <a:extLst>
              <a:ext uri="{FF2B5EF4-FFF2-40B4-BE49-F238E27FC236}">
                <a16:creationId xmlns:a16="http://schemas.microsoft.com/office/drawing/2014/main" id="{AC01999C-6BFA-72B1-E0C8-2D338916AEA5}"/>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39</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996083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CA" noProof="0" dirty="0"/>
              <a:t>Normes de qualité</a:t>
            </a:r>
          </a:p>
        </p:txBody>
      </p:sp>
      <p:graphicFrame>
        <p:nvGraphicFramePr>
          <p:cNvPr id="7" name="Diagram 6" descr="- Aider les cliniciens à savoir quels soins fournir, en se basant sur les données probantes et le consensus d’experts&#10;- Aider les cliniciens à savoir quels soins fournir, en se basant sur les données probantes et le consensus d’experts&#10;- Aider les organismes de soins de santé à mesurer, à évaluer et à améliorer la qualité des soins qu’ils fournissent&#10;- Assurer continuellement des soins de grande qualité dans l’ensemble de la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1332382165"/>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2801249-7105-88F1-CBB9-C0195509FB05}"/>
              </a:ext>
              <a:ext uri="{C183D7F6-B498-43B3-948B-1728B52AA6E4}">
                <adec:decorative xmlns:adec="http://schemas.microsoft.com/office/drawing/2017/decorative" val="1"/>
              </a:ext>
            </a:extLst>
          </p:cNvPr>
          <p:cNvSpPr>
            <a:spLocks noGrp="1"/>
          </p:cNvSpPr>
          <p:nvPr>
            <p:ph type="sldNum" sz="quarter" idx="15"/>
          </p:nvPr>
        </p:nvSpPr>
        <p:spPr>
          <a:xfrm>
            <a:off x="9227256" y="6352281"/>
            <a:ext cx="2743200" cy="365125"/>
          </a:xfrm>
        </p:spPr>
        <p:txBody>
          <a:bodyPr/>
          <a:lstStyle/>
          <a:p>
            <a:fld id="{84655269-31F9-4D2A-98C7-932A10691EEB}" type="slidenum">
              <a:rPr lang="en-CA" smtClean="0"/>
              <a:t>4</a:t>
            </a:fld>
            <a:endParaRPr lang="en-CA" dirty="0"/>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CA" sz="4800" b="1" kern="0" dirty="0" err="1">
                <a:effectLst/>
                <a:latin typeface="Calibri" panose="020F0502020204030204" pitchFamily="34" charset="0"/>
              </a:rPr>
              <a:t>Offrir</a:t>
            </a:r>
            <a:r>
              <a:rPr lang="en-CA" sz="4800" b="1" kern="0" dirty="0">
                <a:effectLst/>
                <a:latin typeface="Calibri" panose="020F0502020204030204" pitchFamily="34" charset="0"/>
              </a:rPr>
              <a:t> </a:t>
            </a:r>
            <a:r>
              <a:rPr lang="en-CA" sz="4800" b="1" kern="0" dirty="0" err="1">
                <a:effectLst/>
                <a:latin typeface="Calibri" panose="020F0502020204030204" pitchFamily="34" charset="0"/>
              </a:rPr>
              <a:t>l’hystérectomie</a:t>
            </a:r>
            <a:endParaRPr lang="en-CA" sz="4800" b="1" kern="0" dirty="0">
              <a:effectLst/>
              <a:latin typeface="Calibri" panose="020F0502020204030204" pitchFamily="34" charset="0"/>
            </a:endParaRP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10:</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002692" y="2171700"/>
            <a:ext cx="5874608" cy="2845143"/>
          </a:xfrm>
        </p:spPr>
        <p:txBody>
          <a:bodyPr anchor="ctr" anchorCtr="0"/>
          <a:lstStyle/>
          <a:p>
            <a:r>
              <a:rPr lang="fr-FR" dirty="0">
                <a:solidFill>
                  <a:schemeClr val="bg1"/>
                </a:solidFill>
              </a:rPr>
              <a:t>Les personnes qui présentent des ménorragies se font offrir une hystérectomie uniquement après une discussion consignée au dossier des autres options de traitement ou après l’échec d’autres traitements</a:t>
            </a:r>
            <a:r>
              <a:rPr lang="en-US" dirty="0">
                <a:solidFill>
                  <a:schemeClr val="bg1"/>
                </a:solidFill>
              </a:rPr>
              <a:t>. </a:t>
            </a:r>
          </a:p>
        </p:txBody>
      </p:sp>
      <p:sp>
        <p:nvSpPr>
          <p:cNvPr id="3" name="Footer Placeholder 3">
            <a:extLst>
              <a:ext uri="{FF2B5EF4-FFF2-40B4-BE49-F238E27FC236}">
                <a16:creationId xmlns:a16="http://schemas.microsoft.com/office/drawing/2014/main" id="{FF40C1DF-CBEB-4CB9-3423-1C1608E658DF}"/>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40</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3819030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en-US" dirty="0" err="1"/>
              <a:t>Hystérectomie</a:t>
            </a:r>
            <a:r>
              <a:rPr lang="en-US" dirty="0"/>
              <a:t> </a:t>
            </a:r>
            <a:r>
              <a:rPr lang="en-US" dirty="0" err="1"/>
              <a:t>moins</a:t>
            </a:r>
            <a:r>
              <a:rPr lang="en-US" dirty="0"/>
              <a:t> </a:t>
            </a:r>
            <a:r>
              <a:rPr lang="en-US" dirty="0" err="1"/>
              <a:t>effractive</a:t>
            </a:r>
            <a:endParaRPr lang="en-US"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11:</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002692" y="2171700"/>
            <a:ext cx="5874608" cy="2514601"/>
          </a:xfrm>
        </p:spPr>
        <p:txBody>
          <a:bodyPr anchor="ctr" anchorCtr="0"/>
          <a:lstStyle/>
          <a:p>
            <a:r>
              <a:rPr lang="fr-FR" dirty="0">
                <a:solidFill>
                  <a:schemeClr val="bg1"/>
                </a:solidFill>
              </a:rPr>
              <a:t>Les personnes ayant des ménorragies qui décident de subir une hystérectomie optent pour la technique la moins </a:t>
            </a:r>
            <a:r>
              <a:rPr lang="fr-FR" dirty="0" err="1">
                <a:solidFill>
                  <a:schemeClr val="bg1"/>
                </a:solidFill>
              </a:rPr>
              <a:t>effractive</a:t>
            </a:r>
            <a:r>
              <a:rPr lang="fr-FR" dirty="0">
                <a:solidFill>
                  <a:schemeClr val="bg1"/>
                </a:solidFill>
              </a:rPr>
              <a:t> possible</a:t>
            </a:r>
            <a:r>
              <a:rPr lang="en-US" dirty="0">
                <a:solidFill>
                  <a:schemeClr val="bg1"/>
                </a:solidFill>
              </a:rPr>
              <a:t>.  </a:t>
            </a:r>
          </a:p>
        </p:txBody>
      </p:sp>
      <p:sp>
        <p:nvSpPr>
          <p:cNvPr id="3" name="Footer Placeholder 3">
            <a:extLst>
              <a:ext uri="{FF2B5EF4-FFF2-40B4-BE49-F238E27FC236}">
                <a16:creationId xmlns:a16="http://schemas.microsoft.com/office/drawing/2014/main" id="{13B34A84-D098-E1D3-4AD5-8A0C15F04464}"/>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41</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3795232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a:xfrm>
            <a:off x="539838" y="443984"/>
            <a:ext cx="11652161" cy="697541"/>
          </a:xfrm>
        </p:spPr>
        <p:txBody>
          <a:bodyPr/>
          <a:lstStyle/>
          <a:p>
            <a:r>
              <a:rPr lang="fr-FR" sz="3100" dirty="0"/>
              <a:t>Procédures chirurgicales pour les fibromes causant des ménorragies</a:t>
            </a:r>
            <a:endParaRPr lang="en-US" sz="310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12:</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On offre aux personnes ayant des ménorragies causées par des fibromes l’embolisation de l'artère utérine, la myomectomie et l’hystérectomie comme options de traitement chirurgical</a:t>
            </a:r>
            <a:r>
              <a:rPr lang="en-US" dirty="0">
                <a:solidFill>
                  <a:schemeClr val="bg1"/>
                </a:solidFill>
              </a:rPr>
              <a:t>. </a:t>
            </a:r>
          </a:p>
        </p:txBody>
      </p:sp>
      <p:sp>
        <p:nvSpPr>
          <p:cNvPr id="3" name="Footer Placeholder 3">
            <a:extLst>
              <a:ext uri="{FF2B5EF4-FFF2-40B4-BE49-F238E27FC236}">
                <a16:creationId xmlns:a16="http://schemas.microsoft.com/office/drawing/2014/main" id="{204255B6-2F53-7541-3FBB-048D15F59AA9}"/>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42</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3539062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4400" dirty="0"/>
              <a:t>Troubles du saignement chez les adolescentes</a:t>
            </a:r>
            <a:endParaRPr lang="en-US" sz="440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13:</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adolescentes ayant des ménorragies font l’objet d’un dépistage des risques des troubles du saignement héréditaire à l’aide d’un outil d’évaluation structuré</a:t>
            </a:r>
            <a:r>
              <a:rPr lang="en-US" dirty="0">
                <a:solidFill>
                  <a:schemeClr val="bg1"/>
                </a:solidFill>
              </a:rPr>
              <a:t>. </a:t>
            </a:r>
          </a:p>
        </p:txBody>
      </p:sp>
      <p:sp>
        <p:nvSpPr>
          <p:cNvPr id="3" name="Footer Placeholder 3">
            <a:extLst>
              <a:ext uri="{FF2B5EF4-FFF2-40B4-BE49-F238E27FC236}">
                <a16:creationId xmlns:a16="http://schemas.microsoft.com/office/drawing/2014/main" id="{653EA376-B89D-6460-9EFA-F395057A7F46}"/>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43</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2651179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FR" sz="4400" dirty="0"/>
              <a:t>Traitement de l’anémie et de la carence en fer </a:t>
            </a:r>
            <a:endParaRPr lang="en-US" sz="440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en-US" dirty="0"/>
              <a:t>14:</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FR" dirty="0">
                <a:solidFill>
                  <a:schemeClr val="bg1"/>
                </a:solidFill>
              </a:rPr>
              <a:t>Les personnes ayant des ménorragies qui ont reçu un diagnostic d’anémie ou de carence en fer sont traitées avec l’administration de fer par voie orale et (ou) intraveineuse</a:t>
            </a:r>
            <a:r>
              <a:rPr lang="en-US" dirty="0">
                <a:solidFill>
                  <a:schemeClr val="bg1"/>
                </a:solidFill>
              </a:rPr>
              <a:t>. </a:t>
            </a:r>
          </a:p>
        </p:txBody>
      </p:sp>
      <p:sp>
        <p:nvSpPr>
          <p:cNvPr id="3" name="Footer Placeholder 3">
            <a:extLst>
              <a:ext uri="{FF2B5EF4-FFF2-40B4-BE49-F238E27FC236}">
                <a16:creationId xmlns:a16="http://schemas.microsoft.com/office/drawing/2014/main" id="{A7D53AE1-5015-E5E1-9820-56256AEE1B25}"/>
              </a:ext>
              <a:ext uri="{C183D7F6-B498-43B3-948B-1728B52AA6E4}">
                <adec:decorative xmlns:adec="http://schemas.microsoft.com/office/drawing/2017/decorative" val="1"/>
              </a:ext>
            </a:extLst>
          </p:cNvPr>
          <p:cNvSpPr txBox="1">
            <a:spLocks/>
          </p:cNvSpPr>
          <p:nvPr/>
        </p:nvSpPr>
        <p:spPr>
          <a:xfrm>
            <a:off x="7874001" y="638544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B5E6C4C4-F8D2-3E45-812B-28EE593B4815}" type="slidenum">
              <a:rPr lang="en-US" smtClean="0">
                <a:solidFill>
                  <a:srgbClr val="000000"/>
                </a:solidFill>
                <a:latin typeface="Calibri" panose="020F0502020204030204"/>
              </a:rPr>
              <a:pPr algn="r">
                <a:defRPr/>
              </a:pPr>
              <a:t>44</a:t>
            </a:fld>
            <a:endParaRPr lang="en-US" dirty="0">
              <a:solidFill>
                <a:srgbClr val="000000"/>
              </a:solidFill>
              <a:latin typeface="Calibri" panose="020F0502020204030204"/>
            </a:endParaRPr>
          </a:p>
        </p:txBody>
      </p:sp>
    </p:spTree>
    <p:extLst>
      <p:ext uri="{BB962C8B-B14F-4D97-AF65-F5344CB8AC3E}">
        <p14:creationId xmlns:p14="http://schemas.microsoft.com/office/powerpoint/2010/main" val="1598970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Mesure à l’appui de l’amélioration</a:t>
            </a:r>
          </a:p>
        </p:txBody>
      </p:sp>
    </p:spTree>
    <p:extLst>
      <p:ext uri="{BB962C8B-B14F-4D97-AF65-F5344CB8AC3E}">
        <p14:creationId xmlns:p14="http://schemas.microsoft.com/office/powerpoint/2010/main" val="988386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dirty="0"/>
              <a:t>Indicateurs pouvant être mesurés à l’aide de données provinciales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285750" indent="-285750" algn="l" rtl="0" fontAlgn="base">
              <a:buFont typeface="Arial" panose="020B0604020202020204" pitchFamily="34" charset="0"/>
              <a:buChar char="•"/>
            </a:pPr>
            <a:r>
              <a:rPr lang="fr-FR" sz="2400" dirty="0">
                <a:solidFill>
                  <a:srgbClr val="000000"/>
                </a:solidFill>
                <a:latin typeface="Calibri" panose="020F0502020204030204" pitchFamily="34" charset="0"/>
              </a:rPr>
              <a:t>P</a:t>
            </a:r>
            <a:r>
              <a:rPr lang="fr-FR" sz="2400" b="0" i="0" dirty="0">
                <a:solidFill>
                  <a:srgbClr val="000000"/>
                </a:solidFill>
                <a:effectLst/>
                <a:latin typeface="Calibri" panose="020F0502020204030204" pitchFamily="34" charset="0"/>
              </a:rPr>
              <a:t>ourcentage de personnes ayant des ménorragies qui se rendent à l’urgence de manière imprévue pour cette raison</a:t>
            </a:r>
          </a:p>
          <a:p>
            <a:pPr marL="285750" indent="-285750" algn="l" rtl="0" fontAlgn="base">
              <a:buFont typeface="Arial" panose="020B0604020202020204" pitchFamily="34" charset="0"/>
              <a:buChar char="•"/>
            </a:pPr>
            <a:r>
              <a:rPr lang="fr-FR" sz="2400" b="0" i="0" dirty="0">
                <a:solidFill>
                  <a:srgbClr val="000000"/>
                </a:solidFill>
                <a:effectLst/>
                <a:latin typeface="Calibri" panose="020F0502020204030204" pitchFamily="34" charset="0"/>
              </a:rPr>
              <a:t>Taux d’hystérectomie chez les personnes ayant des ménorragies, par région</a:t>
            </a:r>
          </a:p>
        </p:txBody>
      </p:sp>
      <p:sp>
        <p:nvSpPr>
          <p:cNvPr id="2" name="Slide Number Placeholder 1">
            <a:extLst>
              <a:ext uri="{FF2B5EF4-FFF2-40B4-BE49-F238E27FC236}">
                <a16:creationId xmlns:a16="http://schemas.microsoft.com/office/drawing/2014/main" id="{FC1A9547-982D-479E-FC09-EDF69D5B55A3}"/>
              </a:ext>
              <a:ext uri="{C183D7F6-B498-43B3-948B-1728B52AA6E4}">
                <adec:decorative xmlns:adec="http://schemas.microsoft.com/office/drawing/2017/decorative" val="1"/>
              </a:ext>
            </a:extLst>
          </p:cNvPr>
          <p:cNvSpPr>
            <a:spLocks noGrp="1"/>
          </p:cNvSpPr>
          <p:nvPr>
            <p:ph type="sldNum" sz="quarter" idx="12"/>
          </p:nvPr>
        </p:nvSpPr>
        <p:spPr>
          <a:xfrm>
            <a:off x="9148233" y="6294437"/>
            <a:ext cx="2743200" cy="365125"/>
          </a:xfrm>
        </p:spPr>
        <p:txBody>
          <a:bodyPr/>
          <a:lstStyle/>
          <a:p>
            <a:fld id="{84655269-31F9-4D2A-98C7-932A10691EEB}" type="slidenum">
              <a:rPr lang="en-CA" smtClean="0"/>
              <a:t>46</a:t>
            </a:fld>
            <a:endParaRPr lang="en-CA" dirty="0"/>
          </a:p>
        </p:txBody>
      </p:sp>
    </p:spTree>
    <p:extLst>
      <p:ext uri="{BB962C8B-B14F-4D97-AF65-F5344CB8AC3E}">
        <p14:creationId xmlns:p14="http://schemas.microsoft.com/office/powerpoint/2010/main" val="2832015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dirty="0"/>
              <a:t>Indicateurs ne pouvant être mesurés qu’à l’aide de données locales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lgn="l" rtl="0" fontAlgn="base">
              <a:buFont typeface="Arial" panose="020B0604020202020204" pitchFamily="34" charset="0"/>
              <a:buChar char="•"/>
            </a:pPr>
            <a:r>
              <a:rPr lang="fr-FR" sz="2400" b="0" i="0" dirty="0">
                <a:solidFill>
                  <a:srgbClr val="000000"/>
                </a:solidFill>
                <a:effectLst/>
                <a:latin typeface="Calibri" panose="020F0502020204030204" pitchFamily="34" charset="0"/>
              </a:rPr>
              <a:t>Pourcentage des personnes ayant des ménorragies qui se sont dites satisfaites de la maîtrise de leurs symptômes</a:t>
            </a:r>
            <a:r>
              <a:rPr lang="en-US" sz="2400" b="0" i="0" dirty="0">
                <a:solidFill>
                  <a:srgbClr val="000000"/>
                </a:solidFill>
                <a:effectLst/>
                <a:latin typeface="Calibri" panose="020F0502020204030204" pitchFamily="34" charset="0"/>
              </a:rPr>
              <a:t>  </a:t>
            </a:r>
          </a:p>
          <a:p>
            <a:pPr marL="342900" indent="-342900" algn="l" rtl="0" fontAlgn="base">
              <a:buFont typeface="Arial" panose="020B0604020202020204" pitchFamily="34" charset="0"/>
              <a:buChar char="•"/>
            </a:pPr>
            <a:r>
              <a:rPr lang="fr-FR" sz="2400" b="0" i="0" dirty="0">
                <a:solidFill>
                  <a:srgbClr val="000000"/>
                </a:solidFill>
                <a:effectLst/>
                <a:latin typeface="Calibri" panose="020F0502020204030204" pitchFamily="34" charset="0"/>
              </a:rPr>
              <a:t>Pourcentage des personnes ayant des ménorragies qui ont déclaré que leur professionnel de la santé les fait toujours ou souvent participer à la prise de décisions au sujet de leurs soins et de leur traitement</a:t>
            </a:r>
            <a:endParaRPr lang="en-US" sz="2400" b="0" i="0" dirty="0">
              <a:solidFill>
                <a:srgbClr val="000000"/>
              </a:solidFill>
              <a:effectLst/>
              <a:latin typeface="Calibri" panose="020F0502020204030204" pitchFamily="34" charset="0"/>
            </a:endParaRPr>
          </a:p>
        </p:txBody>
      </p:sp>
      <p:sp>
        <p:nvSpPr>
          <p:cNvPr id="2" name="Slide Number Placeholder 1">
            <a:extLst>
              <a:ext uri="{FF2B5EF4-FFF2-40B4-BE49-F238E27FC236}">
                <a16:creationId xmlns:a16="http://schemas.microsoft.com/office/drawing/2014/main" id="{C32AC280-1B90-E2EF-3690-CCBF72E63BC3}"/>
              </a:ext>
              <a:ext uri="{C183D7F6-B498-43B3-948B-1728B52AA6E4}">
                <adec:decorative xmlns:adec="http://schemas.microsoft.com/office/drawing/2017/decorative" val="1"/>
              </a:ext>
            </a:extLst>
          </p:cNvPr>
          <p:cNvSpPr>
            <a:spLocks noGrp="1"/>
          </p:cNvSpPr>
          <p:nvPr>
            <p:ph type="sldNum" sz="quarter" idx="12"/>
          </p:nvPr>
        </p:nvSpPr>
        <p:spPr>
          <a:xfrm>
            <a:off x="9170811" y="6294437"/>
            <a:ext cx="2743200" cy="365125"/>
          </a:xfrm>
        </p:spPr>
        <p:txBody>
          <a:bodyPr/>
          <a:lstStyle/>
          <a:p>
            <a:fld id="{84655269-31F9-4D2A-98C7-932A10691EEB}" type="slidenum">
              <a:rPr lang="en-CA" smtClean="0"/>
              <a:t>47</a:t>
            </a:fld>
            <a:endParaRPr lang="en-CA" dirty="0"/>
          </a:p>
        </p:txBody>
      </p:sp>
    </p:spTree>
    <p:extLst>
      <p:ext uri="{BB962C8B-B14F-4D97-AF65-F5344CB8AC3E}">
        <p14:creationId xmlns:p14="http://schemas.microsoft.com/office/powerpoint/2010/main" val="24918207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Sources des données et remerciements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943100"/>
            <a:ext cx="10872576" cy="4533900"/>
          </a:xfrm>
        </p:spPr>
        <p:txBody>
          <a:bodyPr/>
          <a:lstStyle/>
          <a:p>
            <a:r>
              <a:rPr lang="fr-FR" dirty="0"/>
              <a:t>Certaines des sources de données utilisées dans les analyses sont fournies par l’Institut canadien d’information sur la santé (ICIS). Ces sources de données comprennent la Base de données sur les congés des patients et le Système national de rapports sur les soins ambulatoires. Les données sur les demandes de prestations du Régime d’assurance-santé de l’Ontario sont fournies par l’ICES, et la base de données sur les personnes inscrites est fournie par le ministère de la Santé de l’Ontario. Toutefois, les analyses, les conclusions, les opinions et les déclarations exprimées dans le présent document sont celles des auteurs, et pas nécessairement celles de l’ICIS, de l’ICES ou du ministère de la Santé.</a:t>
            </a:r>
          </a:p>
        </p:txBody>
      </p:sp>
      <p:sp>
        <p:nvSpPr>
          <p:cNvPr id="2" name="Slide Number Placeholder 1">
            <a:extLst>
              <a:ext uri="{FF2B5EF4-FFF2-40B4-BE49-F238E27FC236}">
                <a16:creationId xmlns:a16="http://schemas.microsoft.com/office/drawing/2014/main" id="{77E602F8-A695-74F9-94E4-4E94647CD970}"/>
              </a:ext>
              <a:ext uri="{C183D7F6-B498-43B3-948B-1728B52AA6E4}">
                <adec:decorative xmlns:adec="http://schemas.microsoft.com/office/drawing/2017/decorative" val="1"/>
              </a:ext>
            </a:extLst>
          </p:cNvPr>
          <p:cNvSpPr>
            <a:spLocks noGrp="1"/>
          </p:cNvSpPr>
          <p:nvPr>
            <p:ph type="sldNum" sz="quarter" idx="12"/>
          </p:nvPr>
        </p:nvSpPr>
        <p:spPr>
          <a:xfrm>
            <a:off x="9193389" y="6294437"/>
            <a:ext cx="2743200" cy="365125"/>
          </a:xfrm>
        </p:spPr>
        <p:txBody>
          <a:bodyPr/>
          <a:lstStyle/>
          <a:p>
            <a:fld id="{84655269-31F9-4D2A-98C7-932A10691EEB}" type="slidenum">
              <a:rPr lang="en-CA" smtClean="0"/>
              <a:t>48</a:t>
            </a:fld>
            <a:endParaRPr lang="en-CA" dirty="0"/>
          </a:p>
        </p:txBody>
      </p:sp>
    </p:spTree>
    <p:extLst>
      <p:ext uri="{BB962C8B-B14F-4D97-AF65-F5344CB8AC3E}">
        <p14:creationId xmlns:p14="http://schemas.microsoft.com/office/powerpoint/2010/main" val="81161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87675"/>
            <a:ext cx="10355263" cy="11731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Merci.</a:t>
            </a:r>
          </a:p>
        </p:txBody>
      </p:sp>
    </p:spTree>
    <p:extLst>
      <p:ext uri="{BB962C8B-B14F-4D97-AF65-F5344CB8AC3E}">
        <p14:creationId xmlns:p14="http://schemas.microsoft.com/office/powerpoint/2010/main" val="1399319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dirty="0"/>
              <a:t>Ressources des normes de qualité</a:t>
            </a:r>
          </a:p>
        </p:txBody>
      </p:sp>
      <p:pic>
        <p:nvPicPr>
          <p:cNvPr id="17" name="Picture 16" descr="Image de la norme de qualité">
            <a:extLst>
              <a:ext uri="{FF2B5EF4-FFF2-40B4-BE49-F238E27FC236}">
                <a16:creationId xmlns:a16="http://schemas.microsoft.com/office/drawing/2014/main" id="{68717C26-623D-61BD-844B-413B9CD8DE56}"/>
              </a:ext>
            </a:extLst>
          </p:cNvPr>
          <p:cNvPicPr>
            <a:picLocks noChangeAspect="1"/>
          </p:cNvPicPr>
          <p:nvPr/>
        </p:nvPicPr>
        <p:blipFill>
          <a:blip r:embed="rId3"/>
          <a:srcRect/>
          <a:stretch/>
        </p:blipFill>
        <p:spPr>
          <a:xfrm>
            <a:off x="1456376" y="1551282"/>
            <a:ext cx="1254041" cy="163060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5" name="TextBox 2" descr="Image du norme de qualité&#10;">
            <a:extLst>
              <a:ext uri="{FF2B5EF4-FFF2-40B4-BE49-F238E27FC236}">
                <a16:creationId xmlns:a16="http://schemas.microsoft.com/office/drawing/2014/main" id="{51942B0D-B547-AF32-57F8-D420ED71654D}"/>
              </a:ext>
            </a:extLst>
          </p:cNvPr>
          <p:cNvSpPr txBox="1"/>
          <p:nvPr/>
        </p:nvSpPr>
        <p:spPr>
          <a:xfrm>
            <a:off x="1169173" y="3199188"/>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Norme de qualité</a:t>
            </a:r>
          </a:p>
        </p:txBody>
      </p:sp>
      <p:pic>
        <p:nvPicPr>
          <p:cNvPr id="18" name="Picture 17" descr="Image du guide du patient">
            <a:extLst>
              <a:ext uri="{FF2B5EF4-FFF2-40B4-BE49-F238E27FC236}">
                <a16:creationId xmlns:a16="http://schemas.microsoft.com/office/drawing/2014/main" id="{5D56037E-FDC4-779E-0A8B-3D4FBB444D47}"/>
              </a:ext>
            </a:extLst>
          </p:cNvPr>
          <p:cNvPicPr>
            <a:picLocks noChangeAspect="1"/>
          </p:cNvPicPr>
          <p:nvPr/>
        </p:nvPicPr>
        <p:blipFill>
          <a:blip r:embed="rId4"/>
          <a:srcRect/>
          <a:stretch/>
        </p:blipFill>
        <p:spPr>
          <a:xfrm>
            <a:off x="3982081" y="1556322"/>
            <a:ext cx="1250376" cy="1620529"/>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3725169" y="3199188"/>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du patient</a:t>
            </a:r>
          </a:p>
        </p:txBody>
      </p:sp>
      <p:pic>
        <p:nvPicPr>
          <p:cNvPr id="19" name="Picture 18" descr="Image du sommaire">
            <a:extLst>
              <a:ext uri="{FF2B5EF4-FFF2-40B4-BE49-F238E27FC236}">
                <a16:creationId xmlns:a16="http://schemas.microsoft.com/office/drawing/2014/main" id="{2AF83AFE-6017-2622-B63D-15715FAB89AF}"/>
              </a:ext>
            </a:extLst>
          </p:cNvPr>
          <p:cNvPicPr>
            <a:picLocks noChangeAspect="1"/>
          </p:cNvPicPr>
          <p:nvPr/>
        </p:nvPicPr>
        <p:blipFill>
          <a:blip r:embed="rId5"/>
          <a:srcRect/>
          <a:stretch/>
        </p:blipFill>
        <p:spPr>
          <a:xfrm>
            <a:off x="6414162" y="1549879"/>
            <a:ext cx="1262091"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7" name="TextBox 6">
            <a:extLst>
              <a:ext uri="{FF2B5EF4-FFF2-40B4-BE49-F238E27FC236}">
                <a16:creationId xmlns:a16="http://schemas.microsoft.com/office/drawing/2014/main" id="{F78A8C55-0FAA-AC09-AE6C-D0AA969EA9FB}"/>
              </a:ext>
            </a:extLst>
          </p:cNvPr>
          <p:cNvSpPr txBox="1"/>
          <p:nvPr/>
        </p:nvSpPr>
        <p:spPr>
          <a:xfrm>
            <a:off x="6476687" y="3199188"/>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Sommaire</a:t>
            </a:r>
          </a:p>
        </p:txBody>
      </p:sp>
      <p:pic>
        <p:nvPicPr>
          <p:cNvPr id="16" name="Picture 15" descr="Image du jeu de diapositives &quot;cas d'amélioration&quot;">
            <a:extLst>
              <a:ext uri="{FF2B5EF4-FFF2-40B4-BE49-F238E27FC236}">
                <a16:creationId xmlns:a16="http://schemas.microsoft.com/office/drawing/2014/main" id="{91EA8AB5-358F-C5D8-EF53-AE631AA75FFA}"/>
              </a:ext>
            </a:extLst>
          </p:cNvPr>
          <p:cNvPicPr>
            <a:picLocks noChangeAspect="1"/>
          </p:cNvPicPr>
          <p:nvPr/>
        </p:nvPicPr>
        <p:blipFill>
          <a:blip r:embed="rId6"/>
          <a:stretch>
            <a:fillRect/>
          </a:stretch>
        </p:blipFill>
        <p:spPr>
          <a:xfrm>
            <a:off x="8593759" y="1696253"/>
            <a:ext cx="2375264" cy="1340666"/>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91712260-D8C0-4C97-63E8-D53D777217EE}"/>
              </a:ext>
            </a:extLst>
          </p:cNvPr>
          <p:cNvSpPr txBox="1"/>
          <p:nvPr/>
        </p:nvSpPr>
        <p:spPr>
          <a:xfrm>
            <a:off x="8593759" y="3199188"/>
            <a:ext cx="2375264" cy="646331"/>
          </a:xfrm>
          <a:prstGeom prst="rect">
            <a:avLst/>
          </a:prstGeom>
          <a:noFill/>
        </p:spPr>
        <p:txBody>
          <a:bodyPr wrap="square">
            <a:spAutoFit/>
          </a:bodyPr>
          <a:lstStyle/>
          <a:p>
            <a:pPr algn="ctr"/>
            <a:r>
              <a:rPr lang="fr-CA" dirty="0">
                <a:latin typeface="Calibri" panose="020F0502020204030204" pitchFamily="34" charset="0"/>
                <a:ea typeface="Calibri" panose="020F0502020204030204" pitchFamily="34" charset="0"/>
                <a:cs typeface="Arial" panose="020B0604020202020204" pitchFamily="34" charset="0"/>
              </a:rPr>
              <a:t>J</a:t>
            </a:r>
            <a:r>
              <a:rPr lang="fr-CA" sz="1800" dirty="0">
                <a:effectLst/>
                <a:latin typeface="Calibri" panose="020F0502020204030204" pitchFamily="34" charset="0"/>
                <a:ea typeface="Calibri" panose="020F0502020204030204" pitchFamily="34" charset="0"/>
                <a:cs typeface="Arial" panose="020B0604020202020204" pitchFamily="34" charset="0"/>
              </a:rPr>
              <a:t>eu de diapositives </a:t>
            </a:r>
            <a:br>
              <a:rPr lang="fr-CA" sz="1800" dirty="0">
                <a:effectLst/>
                <a:latin typeface="Calibri" panose="020F0502020204030204" pitchFamily="34" charset="0"/>
                <a:ea typeface="Calibri" panose="020F0502020204030204" pitchFamily="34" charset="0"/>
                <a:cs typeface="Arial" panose="020B0604020202020204" pitchFamily="34" charset="0"/>
              </a:rPr>
            </a:br>
            <a:r>
              <a:rPr lang="fr-CA" sz="1800" dirty="0">
                <a:effectLst/>
                <a:latin typeface="Calibri" panose="020F0502020204030204" pitchFamily="34" charset="0"/>
                <a:ea typeface="Calibri" panose="020F0502020204030204" pitchFamily="34" charset="0"/>
                <a:cs typeface="Arial" panose="020B0604020202020204" pitchFamily="34" charset="0"/>
              </a:rPr>
              <a:t>« cas d’amélioration »</a:t>
            </a:r>
            <a:endParaRPr lang="en-CA" dirty="0"/>
          </a:p>
        </p:txBody>
      </p:sp>
      <p:pic>
        <p:nvPicPr>
          <p:cNvPr id="10" name="Picture 9" descr="Image du guide de mesure">
            <a:extLst>
              <a:ext uri="{FF2B5EF4-FFF2-40B4-BE49-F238E27FC236}">
                <a16:creationId xmlns:a16="http://schemas.microsoft.com/office/drawing/2014/main" id="{3F553A37-1B97-06FF-4F8E-47544D3467B4}"/>
              </a:ext>
            </a:extLst>
          </p:cNvPr>
          <p:cNvPicPr>
            <a:picLocks noChangeAspect="1"/>
          </p:cNvPicPr>
          <p:nvPr/>
        </p:nvPicPr>
        <p:blipFill>
          <a:blip r:embed="rId7"/>
          <a:srcRect/>
          <a:stretch/>
        </p:blipFill>
        <p:spPr>
          <a:xfrm>
            <a:off x="2461811" y="3917518"/>
            <a:ext cx="1263358"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2198758" y="5635125"/>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chemeClr val="tx2"/>
                </a:solidFill>
                <a:latin typeface="Calibri"/>
                <a:ea typeface="MS PGothic"/>
                <a:cs typeface="Calibri"/>
              </a:rPr>
              <a:t>Guide de mesure</a:t>
            </a:r>
          </a:p>
        </p:txBody>
      </p:sp>
      <p:pic>
        <p:nvPicPr>
          <p:cNvPr id="20" name="Picture 19" descr="Image des spécifications techniques">
            <a:extLst>
              <a:ext uri="{FF2B5EF4-FFF2-40B4-BE49-F238E27FC236}">
                <a16:creationId xmlns:a16="http://schemas.microsoft.com/office/drawing/2014/main" id="{B203E63E-AFF8-58A8-A6BB-7B85E288FC27}"/>
              </a:ext>
            </a:extLst>
          </p:cNvPr>
          <p:cNvPicPr>
            <a:picLocks noChangeAspect="1"/>
          </p:cNvPicPr>
          <p:nvPr/>
        </p:nvPicPr>
        <p:blipFill>
          <a:blip r:embed="rId8"/>
          <a:srcRect/>
          <a:stretch/>
        </p:blipFill>
        <p:spPr>
          <a:xfrm>
            <a:off x="5360616" y="3924881"/>
            <a:ext cx="1251126" cy="161868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2" name="TextBox 12">
            <a:extLst>
              <a:ext uri="{FF2B5EF4-FFF2-40B4-BE49-F238E27FC236}">
                <a16:creationId xmlns:a16="http://schemas.microsoft.com/office/drawing/2014/main" id="{F771BB59-2D5C-1C8B-C06B-135DBA926C5F}"/>
              </a:ext>
            </a:extLst>
          </p:cNvPr>
          <p:cNvSpPr txBox="1"/>
          <p:nvPr/>
        </p:nvSpPr>
        <p:spPr>
          <a:xfrm>
            <a:off x="4650781" y="5635125"/>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a:ea typeface="MS PGothic"/>
                <a:cs typeface="Calibri"/>
              </a:rPr>
              <a:t>Spécifications techniques*</a:t>
            </a:r>
          </a:p>
        </p:txBody>
      </p:sp>
      <p:pic>
        <p:nvPicPr>
          <p:cNvPr id="8" name="Picture 7" descr="Image du guide de démarrage">
            <a:extLst>
              <a:ext uri="{FF2B5EF4-FFF2-40B4-BE49-F238E27FC236}">
                <a16:creationId xmlns:a16="http://schemas.microsoft.com/office/drawing/2014/main" id="{62BAC47B-321B-FB6B-35E8-5713DE0FE6B0}"/>
              </a:ext>
            </a:extLst>
          </p:cNvPr>
          <p:cNvPicPr>
            <a:picLocks noChangeAspect="1"/>
          </p:cNvPicPr>
          <p:nvPr/>
        </p:nvPicPr>
        <p:blipFill>
          <a:blip r:embed="rId9"/>
          <a:srcRect/>
          <a:stretch/>
        </p:blipFill>
        <p:spPr>
          <a:xfrm>
            <a:off x="8113819" y="4125121"/>
            <a:ext cx="16216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871430" y="5635125"/>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panose="020F0502020204030204" pitchFamily="34" charset="0"/>
                <a:cs typeface="Calibri" panose="020F0502020204030204" pitchFamily="34" charset="0"/>
              </a:rPr>
              <a:t>Guide de démarrage</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323848" y="6243855"/>
            <a:ext cx="11264413" cy="553998"/>
          </a:xfrm>
        </p:spPr>
        <p:txBody>
          <a:bodyPr/>
          <a:lstStyle/>
          <a:p>
            <a:r>
              <a:rPr lang="fr-CA" b="0" dirty="0"/>
              <a:t>*Disponible en anglais uniquement.</a:t>
            </a:r>
            <a:br>
              <a:rPr lang="fr-CA" b="0" dirty="0"/>
            </a:br>
            <a:r>
              <a:rPr lang="fr-CA" b="0" dirty="0"/>
              <a:t>Vous trouverez ces ressources ici : </a:t>
            </a:r>
            <a:r>
              <a:rPr lang="fr-CA" b="0" dirty="0">
                <a:hlinkClick r:id="rId10"/>
              </a:rPr>
              <a:t>https://www.hqontario.ca/Améliorer-les-soins-grâce-aux-données-probantes/Normes-de-qualité/Voir-toutes-les-normes-de-qualité/ménorragies</a:t>
            </a:r>
            <a:endParaRPr lang="fr-CA" b="0" dirty="0"/>
          </a:p>
        </p:txBody>
      </p:sp>
      <p:sp>
        <p:nvSpPr>
          <p:cNvPr id="14" name="Slide Number Placeholder 13">
            <a:extLst>
              <a:ext uri="{FF2B5EF4-FFF2-40B4-BE49-F238E27FC236}">
                <a16:creationId xmlns:a16="http://schemas.microsoft.com/office/drawing/2014/main" id="{E136A2D3-55F0-0A47-B176-783EDC70A7B1}"/>
              </a:ext>
              <a:ext uri="{C183D7F6-B498-43B3-948B-1728B52AA6E4}">
                <adec:decorative xmlns:adec="http://schemas.microsoft.com/office/drawing/2017/decorative" val="1"/>
              </a:ext>
            </a:extLst>
          </p:cNvPr>
          <p:cNvSpPr>
            <a:spLocks noGrp="1"/>
          </p:cNvSpPr>
          <p:nvPr>
            <p:ph type="sldNum" sz="quarter" idx="11"/>
          </p:nvPr>
        </p:nvSpPr>
        <p:spPr>
          <a:xfrm>
            <a:off x="9227255" y="6342113"/>
            <a:ext cx="2743200" cy="365125"/>
          </a:xfrm>
        </p:spPr>
        <p:txBody>
          <a:bodyPr/>
          <a:lstStyle/>
          <a:p>
            <a:fld id="{84655269-31F9-4D2A-98C7-932A10691EEB}" type="slidenum">
              <a:rPr lang="en-CA" smtClean="0"/>
              <a:t>5</a:t>
            </a:fld>
            <a:endParaRPr lang="en-CA"/>
          </a:p>
        </p:txBody>
      </p:sp>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noProof="0" dirty="0"/>
              <a:t>Aperçu de la norme de qualité</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455935"/>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L’énoncé</a:t>
            </a:r>
          </a:p>
        </p:txBody>
      </p:sp>
      <p:pic>
        <p:nvPicPr>
          <p:cNvPr id="4" name="Picture 3" descr="Exemple d'un énoncé de qualité">
            <a:extLst>
              <a:ext uri="{FF2B5EF4-FFF2-40B4-BE49-F238E27FC236}">
                <a16:creationId xmlns:a16="http://schemas.microsoft.com/office/drawing/2014/main" id="{A35E551F-7CAF-47D0-31CC-23B088ADB99F}"/>
              </a:ext>
            </a:extLst>
          </p:cNvPr>
          <p:cNvPicPr>
            <a:picLocks noChangeAspect="1"/>
          </p:cNvPicPr>
          <p:nvPr/>
        </p:nvPicPr>
        <p:blipFill>
          <a:blip r:embed="rId3"/>
          <a:srcRect/>
          <a:stretch/>
        </p:blipFill>
        <p:spPr>
          <a:xfrm>
            <a:off x="2116901" y="2281990"/>
            <a:ext cx="2854138" cy="1443663"/>
          </a:xfrm>
          <a:prstGeom prst="rect">
            <a:avLst/>
          </a:prstGeom>
          <a:effectLst>
            <a:outerShdw blurRad="50800" dist="38100" dir="2700000" algn="tl" rotWithShape="0">
              <a:prstClr val="black">
                <a:alpha val="40000"/>
              </a:prstClr>
            </a:outerShdw>
          </a:effectLst>
        </p:spPr>
      </p:pic>
      <p:sp>
        <p:nvSpPr>
          <p:cNvPr id="19" name="Callout: Down Arrow 18">
            <a:extLst>
              <a:ext uri="{FF2B5EF4-FFF2-40B4-BE49-F238E27FC236}">
                <a16:creationId xmlns:a16="http://schemas.microsoft.com/office/drawing/2014/main" id="{4BB24016-9C38-0C43-21BB-511AC83DE9B2}"/>
              </a:ext>
            </a:extLst>
          </p:cNvPr>
          <p:cNvSpPr/>
          <p:nvPr/>
        </p:nvSpPr>
        <p:spPr>
          <a:xfrm>
            <a:off x="7374374" y="1455935"/>
            <a:ext cx="2761251"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Le public</a:t>
            </a:r>
          </a:p>
        </p:txBody>
      </p:sp>
      <p:pic>
        <p:nvPicPr>
          <p:cNvPr id="5" name="Picture 4" descr="Exemple du public">
            <a:extLst>
              <a:ext uri="{FF2B5EF4-FFF2-40B4-BE49-F238E27FC236}">
                <a16:creationId xmlns:a16="http://schemas.microsoft.com/office/drawing/2014/main" id="{2907833A-09DC-1F5E-CFD9-8501BE32EA04}"/>
              </a:ext>
            </a:extLst>
          </p:cNvPr>
          <p:cNvPicPr>
            <a:picLocks noChangeAspect="1"/>
          </p:cNvPicPr>
          <p:nvPr/>
        </p:nvPicPr>
        <p:blipFill>
          <a:blip r:embed="rId4"/>
          <a:srcRect/>
          <a:stretch/>
        </p:blipFill>
        <p:spPr>
          <a:xfrm>
            <a:off x="7402356" y="2281990"/>
            <a:ext cx="2705285" cy="1626424"/>
          </a:xfrm>
          <a:prstGeom prst="rect">
            <a:avLst/>
          </a:prstGeom>
          <a:effectLst>
            <a:outerShdw blurRad="50800" dist="38100" dir="2700000" algn="tl" rotWithShape="0">
              <a:prstClr val="black">
                <a:alpha val="40000"/>
              </a:prstClr>
            </a:outerShdw>
          </a:effectLst>
        </p:spPr>
      </p:pic>
      <p:sp>
        <p:nvSpPr>
          <p:cNvPr id="20" name="Callout: Down Arrow 19">
            <a:extLst>
              <a:ext uri="{FF2B5EF4-FFF2-40B4-BE49-F238E27FC236}">
                <a16:creationId xmlns:a16="http://schemas.microsoft.com/office/drawing/2014/main" id="{1A53F153-3DCB-4B1D-C329-E2C2780C63A3}"/>
              </a:ext>
            </a:extLst>
          </p:cNvPr>
          <p:cNvSpPr/>
          <p:nvPr/>
        </p:nvSpPr>
        <p:spPr>
          <a:xfrm>
            <a:off x="2276840" y="4085207"/>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Les définitions</a:t>
            </a:r>
          </a:p>
        </p:txBody>
      </p:sp>
      <p:pic>
        <p:nvPicPr>
          <p:cNvPr id="6" name="Picture 5" descr="Exemple de définition">
            <a:extLst>
              <a:ext uri="{FF2B5EF4-FFF2-40B4-BE49-F238E27FC236}">
                <a16:creationId xmlns:a16="http://schemas.microsoft.com/office/drawing/2014/main" id="{10E0CC72-8B42-DB1D-68F2-827C2A56AD7C}"/>
              </a:ext>
            </a:extLst>
          </p:cNvPr>
          <p:cNvPicPr>
            <a:picLocks noChangeAspect="1"/>
          </p:cNvPicPr>
          <p:nvPr/>
        </p:nvPicPr>
        <p:blipFill>
          <a:blip r:embed="rId5"/>
          <a:srcRect/>
          <a:stretch/>
        </p:blipFill>
        <p:spPr>
          <a:xfrm>
            <a:off x="2301473" y="4869578"/>
            <a:ext cx="2501206" cy="1634254"/>
          </a:xfrm>
          <a:prstGeom prst="rect">
            <a:avLst/>
          </a:prstGeom>
          <a:effectLst>
            <a:outerShdw blurRad="50800" dist="38100" dir="2700000" algn="tl" rotWithShape="0">
              <a:prstClr val="black">
                <a:alpha val="40000"/>
              </a:prstClr>
            </a:outerShdw>
          </a:effectLst>
        </p:spPr>
      </p:pic>
      <p:sp>
        <p:nvSpPr>
          <p:cNvPr id="21" name="Callout: Down Arrow 20">
            <a:extLst>
              <a:ext uri="{FF2B5EF4-FFF2-40B4-BE49-F238E27FC236}">
                <a16:creationId xmlns:a16="http://schemas.microsoft.com/office/drawing/2014/main" id="{F07B6B82-5AAE-C6B6-0FD1-33B3621019A3}"/>
              </a:ext>
            </a:extLst>
          </p:cNvPr>
          <p:cNvSpPr/>
          <p:nvPr/>
        </p:nvSpPr>
        <p:spPr>
          <a:xfrm>
            <a:off x="7484605" y="4085208"/>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Les indicateurs</a:t>
            </a:r>
          </a:p>
        </p:txBody>
      </p:sp>
      <p:pic>
        <p:nvPicPr>
          <p:cNvPr id="7" name="Picture 6" descr="Exemple d'indicateur">
            <a:extLst>
              <a:ext uri="{FF2B5EF4-FFF2-40B4-BE49-F238E27FC236}">
                <a16:creationId xmlns:a16="http://schemas.microsoft.com/office/drawing/2014/main" id="{A41C60F3-8819-0658-A7D1-23F2944C6289}"/>
              </a:ext>
            </a:extLst>
          </p:cNvPr>
          <p:cNvPicPr>
            <a:picLocks noChangeAspect="1"/>
          </p:cNvPicPr>
          <p:nvPr/>
        </p:nvPicPr>
        <p:blipFill>
          <a:blip r:embed="rId6"/>
          <a:srcRect/>
          <a:stretch/>
        </p:blipFill>
        <p:spPr>
          <a:xfrm>
            <a:off x="6958375" y="4887665"/>
            <a:ext cx="3793967" cy="897171"/>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5DCD08F0-497C-CC79-FC8F-A46B679B0808}"/>
              </a:ext>
              <a:ext uri="{C183D7F6-B498-43B3-948B-1728B52AA6E4}">
                <adec:decorative xmlns:adec="http://schemas.microsoft.com/office/drawing/2017/decorative" val="1"/>
              </a:ext>
            </a:extLst>
          </p:cNvPr>
          <p:cNvSpPr>
            <a:spLocks noGrp="1"/>
          </p:cNvSpPr>
          <p:nvPr>
            <p:ph type="sldNum" sz="quarter" idx="11"/>
          </p:nvPr>
        </p:nvSpPr>
        <p:spPr>
          <a:xfrm>
            <a:off x="9215967" y="6356350"/>
            <a:ext cx="2743200" cy="365125"/>
          </a:xfrm>
        </p:spPr>
        <p:txBody>
          <a:bodyPr/>
          <a:lstStyle/>
          <a:p>
            <a:fld id="{84655269-31F9-4D2A-98C7-932A10691EEB}" type="slidenum">
              <a:rPr lang="en-CA" smtClean="0"/>
              <a:t>6</a:t>
            </a:fld>
            <a:endParaRPr lang="en-CA" dirty="0"/>
          </a:p>
        </p:txBody>
      </p:sp>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a:xfrm>
            <a:off x="539839" y="231914"/>
            <a:ext cx="11087100" cy="184666"/>
          </a:xfrm>
        </p:spPr>
        <p:txBody>
          <a:bodyPr>
            <a:normAutofit/>
          </a:bodyPr>
          <a:lstStyle/>
          <a:p>
            <a:r>
              <a:rPr lang="fr-CA" noProof="0"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a:xfrm>
            <a:off x="533400" y="472558"/>
            <a:ext cx="11087100" cy="697541"/>
          </a:xfrm>
        </p:spPr>
        <p:txBody>
          <a:bodyPr anchor="ctr">
            <a:normAutofit/>
          </a:bodyPr>
          <a:lstStyle/>
          <a:p>
            <a:r>
              <a:rPr lang="fr-CA" noProof="0" dirty="0"/>
              <a:t>Guide du patient</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sz="half" idx="1"/>
          </p:nvPr>
        </p:nvSpPr>
        <p:spPr>
          <a:xfrm>
            <a:off x="533400" y="2464904"/>
            <a:ext cx="5334000" cy="3712058"/>
          </a:xfrm>
        </p:spPr>
        <p:txBody>
          <a:bodyPr>
            <a:normAutofit/>
          </a:bodyPr>
          <a:lstStyle/>
          <a:p>
            <a:r>
              <a:rPr lang="fr-CA" noProof="0" dirty="0"/>
              <a:t>Le </a:t>
            </a:r>
            <a:r>
              <a:rPr lang="fr-CA" b="1" noProof="0" dirty="0"/>
              <a:t>guide du patient </a:t>
            </a:r>
            <a:r>
              <a:rPr lang="fr-CA" noProof="0" dirty="0"/>
              <a:t>est conçu pour donner </a:t>
            </a:r>
            <a:br>
              <a:rPr lang="fr-CA" noProof="0" dirty="0"/>
            </a:br>
            <a:r>
              <a:rPr lang="fr-CA" noProof="0" dirty="0"/>
              <a:t>aux patients de l’information sur ce à quoi ressemblent des soins de qualité pour diverses affections, en se fondant sur les meilleures données probantes, afin qu’ils puissent poser des questions éclairées à leurs équipes de soins de santé. </a:t>
            </a:r>
          </a:p>
        </p:txBody>
      </p:sp>
      <p:pic>
        <p:nvPicPr>
          <p:cNvPr id="6" name="Picture 5" descr="Image du guide du patient">
            <a:extLst>
              <a:ext uri="{FF2B5EF4-FFF2-40B4-BE49-F238E27FC236}">
                <a16:creationId xmlns:a16="http://schemas.microsoft.com/office/drawing/2014/main" id="{290CBFB8-E86B-50FE-AF0A-9CA2C7CF8E8B}"/>
              </a:ext>
            </a:extLst>
          </p:cNvPr>
          <p:cNvPicPr>
            <a:picLocks noChangeAspect="1"/>
          </p:cNvPicPr>
          <p:nvPr/>
        </p:nvPicPr>
        <p:blipFill>
          <a:blip r:embed="rId3"/>
          <a:srcRect/>
          <a:stretch/>
        </p:blipFill>
        <p:spPr>
          <a:xfrm>
            <a:off x="6664569" y="574211"/>
            <a:ext cx="4308231" cy="5583614"/>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5F496A74-A013-9744-50B8-84236709267F}"/>
              </a:ext>
              <a:ext uri="{C183D7F6-B498-43B3-948B-1728B52AA6E4}">
                <adec:decorative xmlns:adec="http://schemas.microsoft.com/office/drawing/2017/decorative" val="1"/>
              </a:ext>
            </a:extLst>
          </p:cNvPr>
          <p:cNvSpPr>
            <a:spLocks noGrp="1"/>
          </p:cNvSpPr>
          <p:nvPr>
            <p:ph type="sldNum" sz="quarter" idx="11"/>
          </p:nvPr>
        </p:nvSpPr>
        <p:spPr>
          <a:xfrm>
            <a:off x="9238544" y="6363570"/>
            <a:ext cx="2743200" cy="365125"/>
          </a:xfrm>
        </p:spPr>
        <p:txBody>
          <a:bodyPr anchor="ctr">
            <a:normAutofit/>
          </a:bodyPr>
          <a:lstStyle/>
          <a:p>
            <a:pPr>
              <a:spcAft>
                <a:spcPts val="600"/>
              </a:spcAft>
            </a:pPr>
            <a:fld id="{84655269-31F9-4D2A-98C7-932A10691EEB}" type="slidenum">
              <a:rPr lang="en-CA" smtClean="0"/>
              <a:pPr>
                <a:spcAft>
                  <a:spcPts val="600"/>
                </a:spcAft>
              </a:pPr>
              <a:t>7</a:t>
            </a:fld>
            <a:endParaRPr lang="en-CA" dirty="0"/>
          </a:p>
        </p:txBody>
      </p:sp>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Sommaire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noProof="0" dirty="0"/>
              <a:t>Ce </a:t>
            </a:r>
            <a:r>
              <a:rPr lang="fr-CA" b="1" noProof="0" dirty="0"/>
              <a:t>sommaire</a:t>
            </a:r>
            <a:r>
              <a:rPr lang="fr-CA" noProof="0" dirty="0"/>
              <a:t> est une ressource de référence rapide pour les cliniciens qui résume la norme de qualité et comprend des liens vers des ressources et des outils utiles.</a:t>
            </a:r>
          </a:p>
        </p:txBody>
      </p:sp>
      <p:pic>
        <p:nvPicPr>
          <p:cNvPr id="9" name="Picture Placeholder 8" descr="Image du sommaire">
            <a:extLst>
              <a:ext uri="{FF2B5EF4-FFF2-40B4-BE49-F238E27FC236}">
                <a16:creationId xmlns:a16="http://schemas.microsoft.com/office/drawing/2014/main" id="{B7158C9A-7D73-9634-DB0E-21358CD15D0D}"/>
              </a:ext>
            </a:extLst>
          </p:cNvPr>
          <p:cNvPicPr>
            <a:picLocks noGrp="1" noChangeAspect="1"/>
          </p:cNvPicPr>
          <p:nvPr>
            <p:ph type="pic" sz="quarter" idx="11"/>
          </p:nvPr>
        </p:nvPicPr>
        <p:blipFill>
          <a:blip r:embed="rId2"/>
          <a:srcRect l="640" r="640"/>
          <a:stretch/>
        </p:blipFill>
        <p:spPr>
          <a:xfrm>
            <a:off x="7030917" y="850301"/>
            <a:ext cx="3916483" cy="5157395"/>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E0D95F4F-02D9-B9D8-33B3-D26A2F503491}"/>
              </a:ext>
              <a:ext uri="{C183D7F6-B498-43B3-948B-1728B52AA6E4}">
                <adec:decorative xmlns:adec="http://schemas.microsoft.com/office/drawing/2017/decorative" val="1"/>
              </a:ext>
            </a:extLst>
          </p:cNvPr>
          <p:cNvSpPr>
            <a:spLocks noGrp="1"/>
          </p:cNvSpPr>
          <p:nvPr>
            <p:ph type="sldNum" sz="quarter" idx="14"/>
          </p:nvPr>
        </p:nvSpPr>
        <p:spPr>
          <a:xfrm>
            <a:off x="9153750" y="6345767"/>
            <a:ext cx="2743200" cy="365125"/>
          </a:xfrm>
        </p:spPr>
        <p:txBody>
          <a:bodyPr/>
          <a:lstStyle/>
          <a:p>
            <a:fld id="{84655269-31F9-4D2A-98C7-932A10691EEB}" type="slidenum">
              <a:rPr lang="en-CA" smtClean="0"/>
              <a:t>8</a:t>
            </a:fld>
            <a:endParaRPr lang="en-CA" dirty="0"/>
          </a:p>
        </p:txBody>
      </p:sp>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dirty="0"/>
              <a:t>Normes de qualité</a:t>
            </a:r>
          </a:p>
        </p:txBody>
      </p:sp>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latin typeface="Calibri" panose="020F0502020204030204" pitchFamily="34" charset="0"/>
                <a:ea typeface="Calibri" panose="020F0502020204030204" pitchFamily="34" charset="0"/>
                <a:cs typeface="Arial" panose="020B0604020202020204" pitchFamily="34" charset="0"/>
              </a:rPr>
              <a:t>J</a:t>
            </a:r>
            <a:r>
              <a:rPr lang="fr-CA" sz="4800" dirty="0">
                <a:effectLst/>
                <a:latin typeface="Calibri" panose="020F0502020204030204" pitchFamily="34" charset="0"/>
                <a:ea typeface="Calibri" panose="020F0502020204030204" pitchFamily="34" charset="0"/>
                <a:cs typeface="Arial" panose="020B0604020202020204" pitchFamily="34" charset="0"/>
              </a:rPr>
              <a:t>eu de diapositives « cas d’amélioration »</a:t>
            </a:r>
            <a:endParaRPr lang="en-CA" dirty="0"/>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547937"/>
            <a:ext cx="5198499" cy="1609725"/>
          </a:xfrm>
        </p:spPr>
        <p:txBody>
          <a:bodyPr/>
          <a:lstStyle/>
          <a:p>
            <a:r>
              <a:rPr lang="fr-ca" b="0" i="0" u="none" baseline="0" dirty="0"/>
              <a:t>Le jeu de diapositives </a:t>
            </a:r>
            <a:r>
              <a:rPr lang="fr-ca" b="1" i="0" u="none" baseline="0" dirty="0"/>
              <a:t>«</a:t>
            </a:r>
            <a:r>
              <a:rPr lang="fr-ca" b="0" i="0" u="none" baseline="0" dirty="0"/>
              <a:t> </a:t>
            </a:r>
            <a:r>
              <a:rPr lang="fr-ca" b="1" i="0" u="none" baseline="0" dirty="0"/>
              <a:t>cas d’amélioration »</a:t>
            </a:r>
            <a:r>
              <a:rPr lang="fr-ca" b="0" i="0" u="none" baseline="0" dirty="0"/>
              <a:t> décrit pourquoi la norme de qualité a été inventée et démontre certaines des données utilisées pour l’élaborer. Les champions peuvent utiliser ou adapter cette diapositive pour renforcer le soutien pour la norme de qualité dans leur entreprise.</a:t>
            </a:r>
            <a:r>
              <a:rPr lang="en-US" dirty="0"/>
              <a:t> </a:t>
            </a:r>
          </a:p>
        </p:txBody>
      </p:sp>
      <p:pic>
        <p:nvPicPr>
          <p:cNvPr id="4" name="Picture 3" descr="Image du jeu de diapositives &quot;cas d'amélioration&quot;">
            <a:extLst>
              <a:ext uri="{FF2B5EF4-FFF2-40B4-BE49-F238E27FC236}">
                <a16:creationId xmlns:a16="http://schemas.microsoft.com/office/drawing/2014/main" id="{0D313AA9-B394-21F6-5003-3B403484E848}"/>
              </a:ext>
            </a:extLst>
          </p:cNvPr>
          <p:cNvPicPr>
            <a:picLocks noChangeAspect="1"/>
          </p:cNvPicPr>
          <p:nvPr/>
        </p:nvPicPr>
        <p:blipFill>
          <a:blip r:embed="rId3"/>
          <a:stretch>
            <a:fillRect/>
          </a:stretch>
        </p:blipFill>
        <p:spPr>
          <a:xfrm>
            <a:off x="6096000" y="1975036"/>
            <a:ext cx="5198499" cy="2907928"/>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37918D98-F7C0-218C-5B83-6AB4AC8745BD}"/>
              </a:ext>
              <a:ext uri="{C183D7F6-B498-43B3-948B-1728B52AA6E4}">
                <adec:decorative xmlns:adec="http://schemas.microsoft.com/office/drawing/2017/decorative" val="1"/>
              </a:ext>
            </a:extLst>
          </p:cNvPr>
          <p:cNvSpPr>
            <a:spLocks noGrp="1"/>
          </p:cNvSpPr>
          <p:nvPr>
            <p:ph type="sldNum" sz="quarter" idx="14"/>
          </p:nvPr>
        </p:nvSpPr>
        <p:spPr>
          <a:xfrm>
            <a:off x="9215967" y="6356350"/>
            <a:ext cx="2743200" cy="365125"/>
          </a:xfrm>
        </p:spPr>
        <p:txBody>
          <a:bodyPr/>
          <a:lstStyle/>
          <a:p>
            <a:fld id="{84655269-31F9-4D2A-98C7-932A10691EEB}" type="slidenum">
              <a:rPr lang="en-CA" smtClean="0"/>
              <a:t>9</a:t>
            </a:fld>
            <a:endParaRPr lang="en-CA" dirty="0"/>
          </a:p>
        </p:txBody>
      </p:sp>
    </p:spTree>
    <p:extLst>
      <p:ext uri="{BB962C8B-B14F-4D97-AF65-F5344CB8AC3E}">
        <p14:creationId xmlns:p14="http://schemas.microsoft.com/office/powerpoint/2010/main" val="2895079067"/>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BB7A9F-383E-4F8F-9579-BC90F50D6C93}">
  <ds:schemaRefs>
    <ds:schemaRef ds:uri="http://schemas.microsoft.com/sharepoint/v3/contenttype/forms"/>
  </ds:schemaRefs>
</ds:datastoreItem>
</file>

<file path=customXml/itemProps2.xml><?xml version="1.0" encoding="utf-8"?>
<ds:datastoreItem xmlns:ds="http://schemas.openxmlformats.org/officeDocument/2006/customXml" ds:itemID="{E479F5FB-D8D9-440F-8664-4B6580BD3521}">
  <ds:schemaRefs>
    <ds:schemaRef ds:uri="http://www.w3.org/XML/1998/namespace"/>
    <ds:schemaRef ds:uri="http://schemas.microsoft.com/office/2006/documentManagement/types"/>
    <ds:schemaRef ds:uri="623dabe2-7971-4695-be10-17b1dbde532f"/>
    <ds:schemaRef ds:uri="http://purl.org/dc/dcmitype/"/>
    <ds:schemaRef ds:uri="http://purl.org/dc/elements/1.1/"/>
    <ds:schemaRef ds:uri="f4a9ebb6-6bae-4df8-b4d9-b705f0eb6b4b"/>
    <ds:schemaRef ds:uri="http://purl.org/dc/terms/"/>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97B13FCE-DC7F-4105-A7C0-A7A7BCC49386}">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ef96c5c-d83f-466b-a478-816a5bb4af62}" enabled="0" method="" siteId="{4ef96c5c-d83f-466b-a478-816a5bb4af62}" removed="1"/>
</clbl:labelList>
</file>

<file path=docProps/app.xml><?xml version="1.0" encoding="utf-8"?>
<Properties xmlns="http://schemas.openxmlformats.org/officeDocument/2006/extended-properties" xmlns:vt="http://schemas.openxmlformats.org/officeDocument/2006/docPropsVTypes">
  <Template>OH Template-Mar30</Template>
  <TotalTime>17445</TotalTime>
  <Words>5373</Words>
  <Application>Microsoft Office PowerPoint</Application>
  <PresentationFormat>Widescreen</PresentationFormat>
  <Paragraphs>374</Paragraphs>
  <Slides>49</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System Font Regular</vt:lpstr>
      <vt:lpstr>Wingdings</vt:lpstr>
      <vt:lpstr>OH Template-Mar30</vt:lpstr>
      <vt:lpstr>Ménorragies</vt:lpstr>
      <vt:lpstr>Objectifs</vt:lpstr>
      <vt:lpstr>Normes de qualité</vt:lpstr>
      <vt:lpstr>Normes de qualité</vt:lpstr>
      <vt:lpstr>Ressources des normes de qualité</vt:lpstr>
      <vt:lpstr>Aperçu de la norme de qualité</vt:lpstr>
      <vt:lpstr>Guide du patient</vt:lpstr>
      <vt:lpstr>Sommaire</vt:lpstr>
      <vt:lpstr>Jeu de diapositives « cas d’amélioration »</vt:lpstr>
      <vt:lpstr>Comment le système de santé peut appuyer la mise en œuvre</vt:lpstr>
      <vt:lpstr>Outils de mise en œuvre</vt:lpstr>
      <vt:lpstr>Quorum</vt:lpstr>
      <vt:lpstr>Guide de mesure</vt:lpstr>
      <vt:lpstr>Spécifications techniques</vt:lpstr>
      <vt:lpstr>Pourquoi avons-nous besoin d’une norme de qualité pour les ménorragies? </vt:lpstr>
      <vt:lpstr>2,5 % des personnes qui ont leurs règles en Ontario ont demandé des soins pour des saignements menstruels abondants au cours des 5 dernières années. Toutefois, les données du sondage suggèrent que de 18 % à 32 % vivent avec des saignements menstruels abondants.2,3</vt:lpstr>
      <vt:lpstr>2,5 % des personnes menstruées en Ontario ont demandé des soins pour des saignements menstruels abondants au cours des 5 dernières années</vt:lpstr>
      <vt:lpstr>Lors de l’EF 2022/23, 15 % des personnes vivant avec des SMA en Ontario ont eu des visites non prévues à l’urgence</vt:lpstr>
      <vt:lpstr>Le pourcentage de personnes aux prises avec des SMA en Ontario ayant des visites non planifiées à l’urgence varie dans la région</vt:lpstr>
      <vt:lpstr>2 % à 3 % des personnes vivant avec des SMA en Ontario ont eu une hystérectomie durant l’EF 2022/23</vt:lpstr>
      <vt:lpstr>Les personnes ayant des SMA en Ontario et qui subissent des hystérectomies ont tendance à adopter des approches chirurgicales moins invasives</vt:lpstr>
      <vt:lpstr>Le type d’approche chirurgicale utilisée pour les hystérectomies chez les personnes souffrant de SMA en Ontario varie selon les régions</vt:lpstr>
      <vt:lpstr>Plus de la moitié des personnes qui ont une visite à l’hôpital pour SMA en Ontario ont un suivi ambulatoire dans les 4 semaines</vt:lpstr>
      <vt:lpstr>Les suivis ambulatoires dans les 4 semaines suivant une visite à l’hôpital pour SMA en Ontario varient de manière considérable selon la région</vt:lpstr>
      <vt:lpstr>L’ultrason est le type d’imagerie le plus commun pour les SMA  en Ontario</vt:lpstr>
      <vt:lpstr>Les personnes vivant avec des SMA dans la région de Toronto ont plus de chances de subir une imagerie que celles des autres régions ontariennes</vt:lpstr>
      <vt:lpstr>Lors de l’EF 2022/23, 19 % des personnes de 40 à 55 ans vivant avec des SMA en Ontario ont subi une biopsie de l’endomètre</vt:lpstr>
      <vt:lpstr>Énoncés de qualité pour améliorer les soins</vt:lpstr>
      <vt:lpstr>Portée de cette norme de qualité</vt:lpstr>
      <vt:lpstr>Thèmes de l’énoncé sur cette norme de qualité</vt:lpstr>
      <vt:lpstr>Évaluation initiale complète</vt:lpstr>
      <vt:lpstr>Prise de décisions partagée</vt:lpstr>
      <vt:lpstr>Traitements pharmacologiques</vt:lpstr>
      <vt:lpstr>Biopsie de l’endomètre</vt:lpstr>
      <vt:lpstr>Imagerie médicale</vt:lpstr>
      <vt:lpstr>Aiguillage vers un gynécologue</vt:lpstr>
      <vt:lpstr>Ablation de l’endomètre</vt:lpstr>
      <vt:lpstr>Ménorragies aiguës</vt:lpstr>
      <vt:lpstr>Dilatation et curetage</vt:lpstr>
      <vt:lpstr>Offrir l’hystérectomie</vt:lpstr>
      <vt:lpstr>Hystérectomie moins effractive</vt:lpstr>
      <vt:lpstr>Procédures chirurgicales pour les fibromes causant des ménorragies</vt:lpstr>
      <vt:lpstr>Troubles du saignement chez les adolescentes</vt:lpstr>
      <vt:lpstr>Traitement de l’anémie et de la carence en fer </vt:lpstr>
      <vt:lpstr>Mesure à l’appui de l’amélioration</vt:lpstr>
      <vt:lpstr>Indicateurs pouvant être mesurés à l’aide de données provinciales</vt:lpstr>
      <vt:lpstr>Indicateurs ne pouvant être mesurés qu’à l’aide de données locales</vt:lpstr>
      <vt:lpstr>Sources des données et remerciements</vt:lpstr>
      <vt:lpstr>Merci.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subject/>
  <dc:creator>Mulder, Tonja</dc:creator>
  <cp:keywords/>
  <dc:description/>
  <cp:lastModifiedBy>McKane, Jeanne</cp:lastModifiedBy>
  <cp:revision>34</cp:revision>
  <cp:lastPrinted>2023-03-01T15:21:33Z</cp:lastPrinted>
  <dcterms:created xsi:type="dcterms:W3CDTF">2023-04-11T19:41:18Z</dcterms:created>
  <dcterms:modified xsi:type="dcterms:W3CDTF">2024-07-22T18:56:21Z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