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notesSlides/notesSlide13.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6.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7.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10" r:id="rId4"/>
  </p:sldMasterIdLst>
  <p:notesMasterIdLst>
    <p:notesMasterId r:id="rId50"/>
  </p:notesMasterIdLst>
  <p:handoutMasterIdLst>
    <p:handoutMasterId r:id="rId51"/>
  </p:handoutMasterIdLst>
  <p:sldIdLst>
    <p:sldId id="322" r:id="rId5"/>
    <p:sldId id="356" r:id="rId6"/>
    <p:sldId id="357" r:id="rId7"/>
    <p:sldId id="358" r:id="rId8"/>
    <p:sldId id="359" r:id="rId9"/>
    <p:sldId id="360" r:id="rId10"/>
    <p:sldId id="361" r:id="rId11"/>
    <p:sldId id="367" r:id="rId12"/>
    <p:sldId id="362" r:id="rId13"/>
    <p:sldId id="363" r:id="rId14"/>
    <p:sldId id="364" r:id="rId15"/>
    <p:sldId id="365" r:id="rId16"/>
    <p:sldId id="366" r:id="rId17"/>
    <p:sldId id="382" r:id="rId18"/>
    <p:sldId id="394" r:id="rId19"/>
    <p:sldId id="395" r:id="rId20"/>
    <p:sldId id="396" r:id="rId21"/>
    <p:sldId id="423" r:id="rId22"/>
    <p:sldId id="424" r:id="rId23"/>
    <p:sldId id="397" r:id="rId24"/>
    <p:sldId id="425" r:id="rId25"/>
    <p:sldId id="407" r:id="rId26"/>
    <p:sldId id="381" r:id="rId27"/>
    <p:sldId id="384" r:id="rId28"/>
    <p:sldId id="385" r:id="rId29"/>
    <p:sldId id="386" r:id="rId30"/>
    <p:sldId id="426" r:id="rId31"/>
    <p:sldId id="427" r:id="rId32"/>
    <p:sldId id="428" r:id="rId33"/>
    <p:sldId id="429" r:id="rId34"/>
    <p:sldId id="430" r:id="rId35"/>
    <p:sldId id="431" r:id="rId36"/>
    <p:sldId id="432" r:id="rId37"/>
    <p:sldId id="433" r:id="rId38"/>
    <p:sldId id="434" r:id="rId39"/>
    <p:sldId id="435" r:id="rId40"/>
    <p:sldId id="436" r:id="rId41"/>
    <p:sldId id="437" r:id="rId42"/>
    <p:sldId id="438" r:id="rId43"/>
    <p:sldId id="439" r:id="rId44"/>
    <p:sldId id="387" r:id="rId45"/>
    <p:sldId id="392" r:id="rId46"/>
    <p:sldId id="391" r:id="rId47"/>
    <p:sldId id="390" r:id="rId48"/>
    <p:sldId id="393"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600" userDrawn="1">
          <p15:clr>
            <a:srgbClr val="A4A3A4"/>
          </p15:clr>
        </p15:guide>
        <p15:guide id="3" pos="3840" userDrawn="1">
          <p15:clr>
            <a:srgbClr val="A4A3A4"/>
          </p15:clr>
        </p15:guide>
        <p15:guide id="4" pos="7104" userDrawn="1">
          <p15:clr>
            <a:srgbClr val="A4A3A4"/>
          </p15:clr>
        </p15:guide>
        <p15:guide id="5" orient="horz" pos="576" userDrawn="1">
          <p15:clr>
            <a:srgbClr val="A4A3A4"/>
          </p15:clr>
        </p15:guide>
        <p15:guide id="6" orient="horz" pos="3744" userDrawn="1">
          <p15:clr>
            <a:srgbClr val="A4A3A4"/>
          </p15:clr>
        </p15:guide>
        <p15:guide id="7" pos="3960" userDrawn="1">
          <p15:clr>
            <a:srgbClr val="A4A3A4"/>
          </p15:clr>
        </p15:guide>
        <p15:guide id="8" pos="3696" userDrawn="1">
          <p15:clr>
            <a:srgbClr val="A4A3A4"/>
          </p15:clr>
        </p15:guide>
        <p15:guide id="9" pos="329" userDrawn="1">
          <p15:clr>
            <a:srgbClr val="A4A3A4"/>
          </p15:clr>
        </p15:guide>
        <p15:guide id="10" pos="7344" userDrawn="1">
          <p15:clr>
            <a:srgbClr val="A4A3A4"/>
          </p15:clr>
        </p15:guide>
        <p15:guide id="11" pos="7488" userDrawn="1">
          <p15:clr>
            <a:srgbClr val="A4A3A4"/>
          </p15:clr>
        </p15:guide>
        <p15:guide id="12" orient="horz" pos="4080" userDrawn="1">
          <p15:clr>
            <a:srgbClr val="A4A3A4"/>
          </p15:clr>
        </p15:guide>
        <p15:guide id="13" orient="horz" pos="168" userDrawn="1">
          <p15:clr>
            <a:srgbClr val="A4A3A4"/>
          </p15:clr>
        </p15:guide>
        <p15:guide id="14" orient="horz" pos="1224" userDrawn="1">
          <p15:clr>
            <a:srgbClr val="A4A3A4"/>
          </p15:clr>
        </p15:guide>
        <p15:guide id="15" pos="768" userDrawn="1">
          <p15:clr>
            <a:srgbClr val="A4A3A4"/>
          </p15:clr>
        </p15:guide>
        <p15:guide id="16" orient="horz" pos="333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77C6805-D4F8-B93B-B015-4D474A1E97B2}" name="Stoker, Kesiah" initials="SK" userId="S::kesiah.stoker@ontariohealth.ca::7d6f868f-a8a0-4a2e-b53b-4e83b6d4fcae" providerId="AD"/>
  <p188:author id="{140EC53F-1E9F-57D0-99BE-727B4A497F5C}" name="Wang, George" initials="WG" userId="S::george.wang@ontariohealth.ca::e9ca96ca-afa9-47b4-a550-1344521cad92" providerId="AD"/>
  <p188:author id="{D0FFAE60-4F43-C334-F9EF-F4728FDBE600}" name="Mulder, Tonja" initials="MT" userId="S::tonja.mulder@ontariohealth.ca::820ac58e-689d-4285-beef-c00b21dc2ef3" providerId="AD"/>
  <p188:author id="{480225E5-73A2-28FE-EC73-67EA34E9EF80}" name="Cowan, Kara" initials="KC" userId="S::kara.cowan@ontariohealth.ca::422dcf60-3108-48b9-a5a5-708e064ad6eb"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C6F3FF"/>
    <a:srgbClr val="00B2E3"/>
    <a:srgbClr val="E8F3D8"/>
    <a:srgbClr val="DCCDDB"/>
    <a:srgbClr val="CFE1E0"/>
    <a:srgbClr val="CBE4F4"/>
    <a:srgbClr val="E9E4DB"/>
    <a:srgbClr val="049FDC"/>
    <a:srgbClr val="888887"/>
    <a:srgbClr val="FCAF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DABE26-F759-4C6C-BD55-0F39A265FEB8}" v="39" dt="2024-02-12T14:40:32.214"/>
    <p1510:client id="{57B43197-BDE5-8423-FA35-FC499581FA33}" v="5" dt="2024-02-12T14:26:51.992"/>
    <p1510:client id="{9952DAA0-B682-4B8B-A82C-DA0B42BBF672}" v="2" dt="2024-02-12T16:15:15.13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72" autoAdjust="0"/>
    <p:restoredTop sz="83549" autoAdjust="0"/>
  </p:normalViewPr>
  <p:slideViewPr>
    <p:cSldViewPr snapToGrid="0" snapToObjects="1">
      <p:cViewPr varScale="1">
        <p:scale>
          <a:sx n="91" d="100"/>
          <a:sy n="91" d="100"/>
        </p:scale>
        <p:origin x="480" y="84"/>
      </p:cViewPr>
      <p:guideLst>
        <p:guide orient="horz" pos="2160"/>
        <p:guide pos="600"/>
        <p:guide pos="3840"/>
        <p:guide pos="7104"/>
        <p:guide orient="horz" pos="576"/>
        <p:guide orient="horz" pos="3744"/>
        <p:guide pos="3960"/>
        <p:guide pos="3696"/>
        <p:guide pos="329"/>
        <p:guide pos="7344"/>
        <p:guide pos="7488"/>
        <p:guide orient="horz" pos="4080"/>
        <p:guide orient="horz" pos="168"/>
        <p:guide orient="horz" pos="1224"/>
        <p:guide pos="768"/>
        <p:guide orient="horz" pos="3336"/>
      </p:guideLst>
    </p:cSldViewPr>
  </p:slideViewPr>
  <p:outlineViewPr>
    <p:cViewPr>
      <p:scale>
        <a:sx n="33" d="100"/>
        <a:sy n="33" d="100"/>
      </p:scale>
      <p:origin x="0" y="-13302"/>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49" d="100"/>
          <a:sy n="49" d="100"/>
        </p:scale>
        <p:origin x="2668" y="3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8"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handoutMaster" Target="handoutMasters/handoutMaster1.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wan, Kara" userId="422dcf60-3108-48b9-a5a5-708e064ad6eb" providerId="ADAL" clId="{9952DAA0-B682-4B8B-A82C-DA0B42BBF672}"/>
    <pc:docChg chg="undo custSel addSld modSld">
      <pc:chgData name="Cowan, Kara" userId="422dcf60-3108-48b9-a5a5-708e064ad6eb" providerId="ADAL" clId="{9952DAA0-B682-4B8B-A82C-DA0B42BBF672}" dt="2024-02-12T16:16:17.843" v="384"/>
      <pc:docMkLst>
        <pc:docMk/>
      </pc:docMkLst>
      <pc:sldChg chg="modSp mod">
        <pc:chgData name="Cowan, Kara" userId="422dcf60-3108-48b9-a5a5-708e064ad6eb" providerId="ADAL" clId="{9952DAA0-B682-4B8B-A82C-DA0B42BBF672}" dt="2024-02-06T15:08:42.763" v="328" actId="1076"/>
        <pc:sldMkLst>
          <pc:docMk/>
          <pc:sldMk cId="969934670" sldId="356"/>
        </pc:sldMkLst>
        <pc:spChg chg="mod">
          <ac:chgData name="Cowan, Kara" userId="422dcf60-3108-48b9-a5a5-708e064ad6eb" providerId="ADAL" clId="{9952DAA0-B682-4B8B-A82C-DA0B42BBF672}" dt="2024-02-06T15:08:42.763" v="328" actId="1076"/>
          <ac:spMkLst>
            <pc:docMk/>
            <pc:sldMk cId="969934670" sldId="356"/>
            <ac:spMk id="3" creationId="{92D9EB36-6BE1-0426-D76B-B6258E17D6EE}"/>
          </ac:spMkLst>
        </pc:spChg>
      </pc:sldChg>
      <pc:sldChg chg="modSp mod">
        <pc:chgData name="Cowan, Kara" userId="422dcf60-3108-48b9-a5a5-708e064ad6eb" providerId="ADAL" clId="{9952DAA0-B682-4B8B-A82C-DA0B42BBF672}" dt="2024-02-06T15:08:52.554" v="329" actId="1076"/>
        <pc:sldMkLst>
          <pc:docMk/>
          <pc:sldMk cId="663100937" sldId="357"/>
        </pc:sldMkLst>
        <pc:spChg chg="mod">
          <ac:chgData name="Cowan, Kara" userId="422dcf60-3108-48b9-a5a5-708e064ad6eb" providerId="ADAL" clId="{9952DAA0-B682-4B8B-A82C-DA0B42BBF672}" dt="2024-02-06T15:08:52.554" v="329" actId="1076"/>
          <ac:spMkLst>
            <pc:docMk/>
            <pc:sldMk cId="663100937" sldId="357"/>
            <ac:spMk id="3" creationId="{CC3AED13-9837-DC5F-E42A-04D84AF0830E}"/>
          </ac:spMkLst>
        </pc:spChg>
      </pc:sldChg>
      <pc:sldChg chg="modSp mod">
        <pc:chgData name="Cowan, Kara" userId="422dcf60-3108-48b9-a5a5-708e064ad6eb" providerId="ADAL" clId="{9952DAA0-B682-4B8B-A82C-DA0B42BBF672}" dt="2024-02-06T15:09:03.701" v="330" actId="1076"/>
        <pc:sldMkLst>
          <pc:docMk/>
          <pc:sldMk cId="909644597" sldId="358"/>
        </pc:sldMkLst>
        <pc:spChg chg="mod">
          <ac:chgData name="Cowan, Kara" userId="422dcf60-3108-48b9-a5a5-708e064ad6eb" providerId="ADAL" clId="{9952DAA0-B682-4B8B-A82C-DA0B42BBF672}" dt="2024-02-06T15:09:03.701" v="330" actId="1076"/>
          <ac:spMkLst>
            <pc:docMk/>
            <pc:sldMk cId="909644597" sldId="358"/>
            <ac:spMk id="4" creationId="{9F62226F-9E89-1DC1-2295-D388A29782A6}"/>
          </ac:spMkLst>
        </pc:spChg>
      </pc:sldChg>
      <pc:sldChg chg="modSp mod">
        <pc:chgData name="Cowan, Kara" userId="422dcf60-3108-48b9-a5a5-708e064ad6eb" providerId="ADAL" clId="{9952DAA0-B682-4B8B-A82C-DA0B42BBF672}" dt="2024-02-06T15:09:09.770" v="331" actId="1076"/>
        <pc:sldMkLst>
          <pc:docMk/>
          <pc:sldMk cId="482592697" sldId="359"/>
        </pc:sldMkLst>
        <pc:spChg chg="mod">
          <ac:chgData name="Cowan, Kara" userId="422dcf60-3108-48b9-a5a5-708e064ad6eb" providerId="ADAL" clId="{9952DAA0-B682-4B8B-A82C-DA0B42BBF672}" dt="2024-02-06T15:09:09.770" v="331" actId="1076"/>
          <ac:spMkLst>
            <pc:docMk/>
            <pc:sldMk cId="482592697" sldId="359"/>
            <ac:spMk id="4" creationId="{31F47D01-846B-C7EE-BFA4-517BCDADF210}"/>
          </ac:spMkLst>
        </pc:spChg>
      </pc:sldChg>
      <pc:sldChg chg="modSp mod">
        <pc:chgData name="Cowan, Kara" userId="422dcf60-3108-48b9-a5a5-708e064ad6eb" providerId="ADAL" clId="{9952DAA0-B682-4B8B-A82C-DA0B42BBF672}" dt="2024-02-06T15:09:14.547" v="332" actId="1076"/>
        <pc:sldMkLst>
          <pc:docMk/>
          <pc:sldMk cId="2872917886" sldId="360"/>
        </pc:sldMkLst>
        <pc:spChg chg="mod">
          <ac:chgData name="Cowan, Kara" userId="422dcf60-3108-48b9-a5a5-708e064ad6eb" providerId="ADAL" clId="{9952DAA0-B682-4B8B-A82C-DA0B42BBF672}" dt="2024-02-06T15:09:14.547" v="332" actId="1076"/>
          <ac:spMkLst>
            <pc:docMk/>
            <pc:sldMk cId="2872917886" sldId="360"/>
            <ac:spMk id="12" creationId="{42FEF0FD-85CF-19FC-388F-66962BDB7A73}"/>
          </ac:spMkLst>
        </pc:spChg>
      </pc:sldChg>
      <pc:sldChg chg="modSp mod">
        <pc:chgData name="Cowan, Kara" userId="422dcf60-3108-48b9-a5a5-708e064ad6eb" providerId="ADAL" clId="{9952DAA0-B682-4B8B-A82C-DA0B42BBF672}" dt="2024-02-06T15:09:18.447" v="333" actId="1076"/>
        <pc:sldMkLst>
          <pc:docMk/>
          <pc:sldMk cId="3239380564" sldId="361"/>
        </pc:sldMkLst>
        <pc:spChg chg="mod">
          <ac:chgData name="Cowan, Kara" userId="422dcf60-3108-48b9-a5a5-708e064ad6eb" providerId="ADAL" clId="{9952DAA0-B682-4B8B-A82C-DA0B42BBF672}" dt="2024-02-06T15:09:18.447" v="333" actId="1076"/>
          <ac:spMkLst>
            <pc:docMk/>
            <pc:sldMk cId="3239380564" sldId="361"/>
            <ac:spMk id="2" creationId="{C6373715-AEA2-6BF3-347E-E751DB7C8997}"/>
          </ac:spMkLst>
        </pc:spChg>
      </pc:sldChg>
      <pc:sldChg chg="modSp mod">
        <pc:chgData name="Cowan, Kara" userId="422dcf60-3108-48b9-a5a5-708e064ad6eb" providerId="ADAL" clId="{9952DAA0-B682-4B8B-A82C-DA0B42BBF672}" dt="2024-02-06T15:09:26.881" v="335" actId="1076"/>
        <pc:sldMkLst>
          <pc:docMk/>
          <pc:sldMk cId="284031855" sldId="362"/>
        </pc:sldMkLst>
        <pc:spChg chg="mod">
          <ac:chgData name="Cowan, Kara" userId="422dcf60-3108-48b9-a5a5-708e064ad6eb" providerId="ADAL" clId="{9952DAA0-B682-4B8B-A82C-DA0B42BBF672}" dt="2024-02-06T15:09:26.881" v="335" actId="1076"/>
          <ac:spMkLst>
            <pc:docMk/>
            <pc:sldMk cId="284031855" sldId="362"/>
            <ac:spMk id="3" creationId="{CC11EBE3-60DD-0F0B-C69E-C8F12F80F0BF}"/>
          </ac:spMkLst>
        </pc:spChg>
      </pc:sldChg>
      <pc:sldChg chg="modSp mod">
        <pc:chgData name="Cowan, Kara" userId="422dcf60-3108-48b9-a5a5-708e064ad6eb" providerId="ADAL" clId="{9952DAA0-B682-4B8B-A82C-DA0B42BBF672}" dt="2024-02-06T15:09:31.489" v="336" actId="1076"/>
        <pc:sldMkLst>
          <pc:docMk/>
          <pc:sldMk cId="2224059937" sldId="363"/>
        </pc:sldMkLst>
        <pc:spChg chg="mod">
          <ac:chgData name="Cowan, Kara" userId="422dcf60-3108-48b9-a5a5-708e064ad6eb" providerId="ADAL" clId="{9952DAA0-B682-4B8B-A82C-DA0B42BBF672}" dt="2024-02-06T15:09:31.489" v="336" actId="1076"/>
          <ac:spMkLst>
            <pc:docMk/>
            <pc:sldMk cId="2224059937" sldId="363"/>
            <ac:spMk id="4" creationId="{DC1DA359-7D8E-4E9F-7532-57537DFF4517}"/>
          </ac:spMkLst>
        </pc:spChg>
      </pc:sldChg>
      <pc:sldChg chg="modSp mod">
        <pc:chgData name="Cowan, Kara" userId="422dcf60-3108-48b9-a5a5-708e064ad6eb" providerId="ADAL" clId="{9952DAA0-B682-4B8B-A82C-DA0B42BBF672}" dt="2024-02-06T15:09:37.777" v="337" actId="1076"/>
        <pc:sldMkLst>
          <pc:docMk/>
          <pc:sldMk cId="2499699887" sldId="364"/>
        </pc:sldMkLst>
        <pc:spChg chg="mod">
          <ac:chgData name="Cowan, Kara" userId="422dcf60-3108-48b9-a5a5-708e064ad6eb" providerId="ADAL" clId="{9952DAA0-B682-4B8B-A82C-DA0B42BBF672}" dt="2024-02-06T15:09:37.777" v="337" actId="1076"/>
          <ac:spMkLst>
            <pc:docMk/>
            <pc:sldMk cId="2499699887" sldId="364"/>
            <ac:spMk id="2" creationId="{D16317C2-6E51-7193-BFA0-93615610FB5A}"/>
          </ac:spMkLst>
        </pc:spChg>
      </pc:sldChg>
      <pc:sldChg chg="modSp mod">
        <pc:chgData name="Cowan, Kara" userId="422dcf60-3108-48b9-a5a5-708e064ad6eb" providerId="ADAL" clId="{9952DAA0-B682-4B8B-A82C-DA0B42BBF672}" dt="2024-02-06T15:09:41.953" v="339" actId="1076"/>
        <pc:sldMkLst>
          <pc:docMk/>
          <pc:sldMk cId="86015325" sldId="365"/>
        </pc:sldMkLst>
        <pc:spChg chg="mod">
          <ac:chgData name="Cowan, Kara" userId="422dcf60-3108-48b9-a5a5-708e064ad6eb" providerId="ADAL" clId="{9952DAA0-B682-4B8B-A82C-DA0B42BBF672}" dt="2024-02-06T15:09:41.953" v="339" actId="1076"/>
          <ac:spMkLst>
            <pc:docMk/>
            <pc:sldMk cId="86015325" sldId="365"/>
            <ac:spMk id="10" creationId="{95F445F2-F7CE-1481-CB22-BD1BB2A12DB1}"/>
          </ac:spMkLst>
        </pc:spChg>
      </pc:sldChg>
      <pc:sldChg chg="modSp mod">
        <pc:chgData name="Cowan, Kara" userId="422dcf60-3108-48b9-a5a5-708e064ad6eb" providerId="ADAL" clId="{9952DAA0-B682-4B8B-A82C-DA0B42BBF672}" dt="2024-02-06T15:09:51.503" v="340" actId="1076"/>
        <pc:sldMkLst>
          <pc:docMk/>
          <pc:sldMk cId="2687523301" sldId="366"/>
        </pc:sldMkLst>
        <pc:spChg chg="mod">
          <ac:chgData name="Cowan, Kara" userId="422dcf60-3108-48b9-a5a5-708e064ad6eb" providerId="ADAL" clId="{9952DAA0-B682-4B8B-A82C-DA0B42BBF672}" dt="2024-02-06T15:09:51.503" v="340" actId="1076"/>
          <ac:spMkLst>
            <pc:docMk/>
            <pc:sldMk cId="2687523301" sldId="366"/>
            <ac:spMk id="2" creationId="{D1EDBF15-B6AF-7F9D-F60C-91763CB14BDE}"/>
          </ac:spMkLst>
        </pc:spChg>
      </pc:sldChg>
      <pc:sldChg chg="modSp mod">
        <pc:chgData name="Cowan, Kara" userId="422dcf60-3108-48b9-a5a5-708e064ad6eb" providerId="ADAL" clId="{9952DAA0-B682-4B8B-A82C-DA0B42BBF672}" dt="2024-02-06T15:09:23.510" v="334" actId="1076"/>
        <pc:sldMkLst>
          <pc:docMk/>
          <pc:sldMk cId="4193221867" sldId="367"/>
        </pc:sldMkLst>
        <pc:spChg chg="mod">
          <ac:chgData name="Cowan, Kara" userId="422dcf60-3108-48b9-a5a5-708e064ad6eb" providerId="ADAL" clId="{9952DAA0-B682-4B8B-A82C-DA0B42BBF672}" dt="2024-02-06T15:09:23.510" v="334" actId="1076"/>
          <ac:spMkLst>
            <pc:docMk/>
            <pc:sldMk cId="4193221867" sldId="367"/>
            <ac:spMk id="4" creationId="{6B11CD0E-C7B3-899E-D47C-63ECD9BF2325}"/>
          </ac:spMkLst>
        </pc:spChg>
      </pc:sldChg>
      <pc:sldChg chg="addSp delSp modSp mod modNotesTx">
        <pc:chgData name="Cowan, Kara" userId="422dcf60-3108-48b9-a5a5-708e064ad6eb" providerId="ADAL" clId="{9952DAA0-B682-4B8B-A82C-DA0B42BBF672}" dt="2024-02-06T15:14:10.877" v="351" actId="113"/>
        <pc:sldMkLst>
          <pc:docMk/>
          <pc:sldMk cId="3909832607" sldId="384"/>
        </pc:sldMkLst>
        <pc:spChg chg="add mod">
          <ac:chgData name="Cowan, Kara" userId="422dcf60-3108-48b9-a5a5-708e064ad6eb" providerId="ADAL" clId="{9952DAA0-B682-4B8B-A82C-DA0B42BBF672}" dt="2024-02-06T15:06:20.759" v="225" actId="6549"/>
          <ac:spMkLst>
            <pc:docMk/>
            <pc:sldMk cId="3909832607" sldId="384"/>
            <ac:spMk id="2" creationId="{8B8645B9-A89B-87A1-A91F-AF516F76B983}"/>
          </ac:spMkLst>
        </pc:spChg>
        <pc:spChg chg="del">
          <ac:chgData name="Cowan, Kara" userId="422dcf60-3108-48b9-a5a5-708e064ad6eb" providerId="ADAL" clId="{9952DAA0-B682-4B8B-A82C-DA0B42BBF672}" dt="2024-02-06T15:06:17.748" v="222" actId="478"/>
          <ac:spMkLst>
            <pc:docMk/>
            <pc:sldMk cId="3909832607" sldId="384"/>
            <ac:spMk id="3" creationId="{F8889D44-83AC-CD26-95E7-8FC7B85BB490}"/>
          </ac:spMkLst>
        </pc:spChg>
        <pc:spChg chg="mod">
          <ac:chgData name="Cowan, Kara" userId="422dcf60-3108-48b9-a5a5-708e064ad6eb" providerId="ADAL" clId="{9952DAA0-B682-4B8B-A82C-DA0B42BBF672}" dt="2024-02-06T14:50:13.223" v="40" actId="255"/>
          <ac:spMkLst>
            <pc:docMk/>
            <pc:sldMk cId="3909832607" sldId="384"/>
            <ac:spMk id="4" creationId="{34B929EA-085D-03CC-8ABC-3FFBF3231F85}"/>
          </ac:spMkLst>
        </pc:spChg>
      </pc:sldChg>
      <pc:sldChg chg="addSp delSp modSp mod modClrScheme chgLayout">
        <pc:chgData name="Cowan, Kara" userId="422dcf60-3108-48b9-a5a5-708e064ad6eb" providerId="ADAL" clId="{9952DAA0-B682-4B8B-A82C-DA0B42BBF672}" dt="2024-02-06T15:12:21.959" v="341" actId="20577"/>
        <pc:sldMkLst>
          <pc:docMk/>
          <pc:sldMk cId="936660227" sldId="385"/>
        </pc:sldMkLst>
        <pc:spChg chg="add del mod ord">
          <ac:chgData name="Cowan, Kara" userId="422dcf60-3108-48b9-a5a5-708e064ad6eb" providerId="ADAL" clId="{9952DAA0-B682-4B8B-A82C-DA0B42BBF672}" dt="2024-02-06T14:51:41.588" v="57" actId="700"/>
          <ac:spMkLst>
            <pc:docMk/>
            <pc:sldMk cId="936660227" sldId="385"/>
            <ac:spMk id="2" creationId="{D04ABB12-08EA-6BBD-567F-A44FA42AD2DA}"/>
          </ac:spMkLst>
        </pc:spChg>
        <pc:spChg chg="add del mod ord">
          <ac:chgData name="Cowan, Kara" userId="422dcf60-3108-48b9-a5a5-708e064ad6eb" providerId="ADAL" clId="{9952DAA0-B682-4B8B-A82C-DA0B42BBF672}" dt="2024-02-06T14:51:41.588" v="57" actId="700"/>
          <ac:spMkLst>
            <pc:docMk/>
            <pc:sldMk cId="936660227" sldId="385"/>
            <ac:spMk id="3" creationId="{C5A5945F-BCE8-112B-4430-05E4640F5A8A}"/>
          </ac:spMkLst>
        </pc:spChg>
        <pc:spChg chg="add del mod ord">
          <ac:chgData name="Cowan, Kara" userId="422dcf60-3108-48b9-a5a5-708e064ad6eb" providerId="ADAL" clId="{9952DAA0-B682-4B8B-A82C-DA0B42BBF672}" dt="2024-02-06T14:51:54.539" v="59" actId="700"/>
          <ac:spMkLst>
            <pc:docMk/>
            <pc:sldMk cId="936660227" sldId="385"/>
            <ac:spMk id="4" creationId="{34B929EA-085D-03CC-8ABC-3FFBF3231F85}"/>
          </ac:spMkLst>
        </pc:spChg>
        <pc:spChg chg="del">
          <ac:chgData name="Cowan, Kara" userId="422dcf60-3108-48b9-a5a5-708e064ad6eb" providerId="ADAL" clId="{9952DAA0-B682-4B8B-A82C-DA0B42BBF672}" dt="2024-02-06T15:06:23.454" v="226" actId="478"/>
          <ac:spMkLst>
            <pc:docMk/>
            <pc:sldMk cId="936660227" sldId="385"/>
            <ac:spMk id="5" creationId="{7C032A41-35AC-0DB5-D5B1-C1CF47B3B608}"/>
          </ac:spMkLst>
        </pc:spChg>
        <pc:spChg chg="add del mod">
          <ac:chgData name="Cowan, Kara" userId="422dcf60-3108-48b9-a5a5-708e064ad6eb" providerId="ADAL" clId="{9952DAA0-B682-4B8B-A82C-DA0B42BBF672}" dt="2024-02-06T14:51:41.209" v="56" actId="478"/>
          <ac:spMkLst>
            <pc:docMk/>
            <pc:sldMk cId="936660227" sldId="385"/>
            <ac:spMk id="7" creationId="{7EEADB5B-217E-DFF6-2E32-1FBA57A3FF7C}"/>
          </ac:spMkLst>
        </pc:spChg>
        <pc:spChg chg="add del mod ord">
          <ac:chgData name="Cowan, Kara" userId="422dcf60-3108-48b9-a5a5-708e064ad6eb" providerId="ADAL" clId="{9952DAA0-B682-4B8B-A82C-DA0B42BBF672}" dt="2024-02-06T14:51:59.126" v="61" actId="478"/>
          <ac:spMkLst>
            <pc:docMk/>
            <pc:sldMk cId="936660227" sldId="385"/>
            <ac:spMk id="8" creationId="{B2425BE9-BE66-29D3-FBF1-B5273CF27601}"/>
          </ac:spMkLst>
        </pc:spChg>
        <pc:spChg chg="add mod ord">
          <ac:chgData name="Cowan, Kara" userId="422dcf60-3108-48b9-a5a5-708e064ad6eb" providerId="ADAL" clId="{9952DAA0-B682-4B8B-A82C-DA0B42BBF672}" dt="2024-02-06T15:12:21.959" v="341" actId="20577"/>
          <ac:spMkLst>
            <pc:docMk/>
            <pc:sldMk cId="936660227" sldId="385"/>
            <ac:spMk id="9" creationId="{A5DB6413-3FCC-1A54-83FA-541D74CE15BC}"/>
          </ac:spMkLst>
        </pc:spChg>
        <pc:spChg chg="add mod">
          <ac:chgData name="Cowan, Kara" userId="422dcf60-3108-48b9-a5a5-708e064ad6eb" providerId="ADAL" clId="{9952DAA0-B682-4B8B-A82C-DA0B42BBF672}" dt="2024-02-06T15:06:25.700" v="229" actId="6549"/>
          <ac:spMkLst>
            <pc:docMk/>
            <pc:sldMk cId="936660227" sldId="385"/>
            <ac:spMk id="10" creationId="{5D32850C-3548-2974-30FA-63221893A78F}"/>
          </ac:spMkLst>
        </pc:spChg>
        <pc:spChg chg="mod ord">
          <ac:chgData name="Cowan, Kara" userId="422dcf60-3108-48b9-a5a5-708e064ad6eb" providerId="ADAL" clId="{9952DAA0-B682-4B8B-A82C-DA0B42BBF672}" dt="2024-02-06T14:51:54.539" v="59" actId="700"/>
          <ac:spMkLst>
            <pc:docMk/>
            <pc:sldMk cId="936660227" sldId="385"/>
            <ac:spMk id="27" creationId="{6D7733A8-17FB-66BD-9A1B-C0C33D2F92B0}"/>
          </ac:spMkLst>
        </pc:spChg>
      </pc:sldChg>
      <pc:sldChg chg="addSp delSp modSp mod">
        <pc:chgData name="Cowan, Kara" userId="422dcf60-3108-48b9-a5a5-708e064ad6eb" providerId="ADAL" clId="{9952DAA0-B682-4B8B-A82C-DA0B42BBF672}" dt="2024-02-06T15:12:30.258" v="342" actId="20577"/>
        <pc:sldMkLst>
          <pc:docMk/>
          <pc:sldMk cId="830031710" sldId="386"/>
        </pc:sldMkLst>
        <pc:spChg chg="add mod">
          <ac:chgData name="Cowan, Kara" userId="422dcf60-3108-48b9-a5a5-708e064ad6eb" providerId="ADAL" clId="{9952DAA0-B682-4B8B-A82C-DA0B42BBF672}" dt="2024-02-06T15:06:33.484" v="233" actId="6549"/>
          <ac:spMkLst>
            <pc:docMk/>
            <pc:sldMk cId="830031710" sldId="386"/>
            <ac:spMk id="2" creationId="{1BCDBCBB-F26D-3D92-AB6A-9390D4CE9295}"/>
          </ac:spMkLst>
        </pc:spChg>
        <pc:spChg chg="del">
          <ac:chgData name="Cowan, Kara" userId="422dcf60-3108-48b9-a5a5-708e064ad6eb" providerId="ADAL" clId="{9952DAA0-B682-4B8B-A82C-DA0B42BBF672}" dt="2024-02-06T15:06:28.848" v="230" actId="478"/>
          <ac:spMkLst>
            <pc:docMk/>
            <pc:sldMk cId="830031710" sldId="386"/>
            <ac:spMk id="4" creationId="{1AC14C63-9A44-5F26-4A68-751A59C1EAD0}"/>
          </ac:spMkLst>
        </pc:spChg>
        <pc:spChg chg="mod">
          <ac:chgData name="Cowan, Kara" userId="422dcf60-3108-48b9-a5a5-708e064ad6eb" providerId="ADAL" clId="{9952DAA0-B682-4B8B-A82C-DA0B42BBF672}" dt="2024-02-06T14:54:19.139" v="89" actId="13926"/>
          <ac:spMkLst>
            <pc:docMk/>
            <pc:sldMk cId="830031710" sldId="386"/>
            <ac:spMk id="8" creationId="{A62CD457-E2DA-68F9-02F0-D85A239B732C}"/>
          </ac:spMkLst>
        </pc:spChg>
        <pc:spChg chg="mod">
          <ac:chgData name="Cowan, Kara" userId="422dcf60-3108-48b9-a5a5-708e064ad6eb" providerId="ADAL" clId="{9952DAA0-B682-4B8B-A82C-DA0B42BBF672}" dt="2024-02-06T14:53:58.405" v="86" actId="6549"/>
          <ac:spMkLst>
            <pc:docMk/>
            <pc:sldMk cId="830031710" sldId="386"/>
            <ac:spMk id="9" creationId="{88473CDD-13F8-8118-0452-F274E29EA5D9}"/>
          </ac:spMkLst>
        </pc:spChg>
        <pc:spChg chg="mod">
          <ac:chgData name="Cowan, Kara" userId="422dcf60-3108-48b9-a5a5-708e064ad6eb" providerId="ADAL" clId="{9952DAA0-B682-4B8B-A82C-DA0B42BBF672}" dt="2024-02-06T15:12:30.258" v="342" actId="20577"/>
          <ac:spMkLst>
            <pc:docMk/>
            <pc:sldMk cId="830031710" sldId="386"/>
            <ac:spMk id="10" creationId="{F40643EF-7EF3-DB44-3916-7877A3EC01E0}"/>
          </ac:spMkLst>
        </pc:spChg>
      </pc:sldChg>
      <pc:sldChg chg="delSp mod modNotesTx">
        <pc:chgData name="Cowan, Kara" userId="422dcf60-3108-48b9-a5a5-708e064ad6eb" providerId="ADAL" clId="{9952DAA0-B682-4B8B-A82C-DA0B42BBF672}" dt="2024-02-06T15:15:10.190" v="381" actId="20577"/>
        <pc:sldMkLst>
          <pc:docMk/>
          <pc:sldMk cId="988386414" sldId="387"/>
        </pc:sldMkLst>
        <pc:spChg chg="del">
          <ac:chgData name="Cowan, Kara" userId="422dcf60-3108-48b9-a5a5-708e064ad6eb" providerId="ADAL" clId="{9952DAA0-B682-4B8B-A82C-DA0B42BBF672}" dt="2024-02-06T15:08:09.818" v="310" actId="478"/>
          <ac:spMkLst>
            <pc:docMk/>
            <pc:sldMk cId="988386414" sldId="387"/>
            <ac:spMk id="4" creationId="{1AC3CC77-1B0B-B8F5-A882-6B2B1628201E}"/>
          </ac:spMkLst>
        </pc:spChg>
      </pc:sldChg>
      <pc:sldChg chg="addSp delSp modSp mod">
        <pc:chgData name="Cowan, Kara" userId="422dcf60-3108-48b9-a5a5-708e064ad6eb" providerId="ADAL" clId="{9952DAA0-B682-4B8B-A82C-DA0B42BBF672}" dt="2024-02-06T15:08:28.223" v="326" actId="20577"/>
        <pc:sldMkLst>
          <pc:docMk/>
          <pc:sldMk cId="81161874" sldId="390"/>
        </pc:sldMkLst>
        <pc:spChg chg="add mod">
          <ac:chgData name="Cowan, Kara" userId="422dcf60-3108-48b9-a5a5-708e064ad6eb" providerId="ADAL" clId="{9952DAA0-B682-4B8B-A82C-DA0B42BBF672}" dt="2024-02-06T15:08:28.223" v="326" actId="20577"/>
          <ac:spMkLst>
            <pc:docMk/>
            <pc:sldMk cId="81161874" sldId="390"/>
            <ac:spMk id="2" creationId="{A53B2DBA-456D-3B77-A2E5-77612796A8EB}"/>
          </ac:spMkLst>
        </pc:spChg>
        <pc:spChg chg="del">
          <ac:chgData name="Cowan, Kara" userId="422dcf60-3108-48b9-a5a5-708e064ad6eb" providerId="ADAL" clId="{9952DAA0-B682-4B8B-A82C-DA0B42BBF672}" dt="2024-02-06T15:08:25.252" v="321" actId="478"/>
          <ac:spMkLst>
            <pc:docMk/>
            <pc:sldMk cId="81161874" sldId="390"/>
            <ac:spMk id="3" creationId="{C65C18A0-E352-5112-D9E7-206A083882D7}"/>
          </ac:spMkLst>
        </pc:spChg>
        <pc:spChg chg="mod">
          <ac:chgData name="Cowan, Kara" userId="422dcf60-3108-48b9-a5a5-708e064ad6eb" providerId="ADAL" clId="{9952DAA0-B682-4B8B-A82C-DA0B42BBF672}" dt="2024-02-06T15:03:12.531" v="193" actId="13926"/>
          <ac:spMkLst>
            <pc:docMk/>
            <pc:sldMk cId="81161874" sldId="390"/>
            <ac:spMk id="4" creationId="{34B929EA-085D-03CC-8ABC-3FFBF3231F85}"/>
          </ac:spMkLst>
        </pc:spChg>
        <pc:spChg chg="mod">
          <ac:chgData name="Cowan, Kara" userId="422dcf60-3108-48b9-a5a5-708e064ad6eb" providerId="ADAL" clId="{9952DAA0-B682-4B8B-A82C-DA0B42BBF672}" dt="2024-02-06T15:03:15.384" v="194" actId="13926"/>
          <ac:spMkLst>
            <pc:docMk/>
            <pc:sldMk cId="81161874" sldId="390"/>
            <ac:spMk id="27" creationId="{6D7733A8-17FB-66BD-9A1B-C0C33D2F92B0}"/>
          </ac:spMkLst>
        </pc:spChg>
      </pc:sldChg>
      <pc:sldChg chg="addSp delSp modSp mod">
        <pc:chgData name="Cowan, Kara" userId="422dcf60-3108-48b9-a5a5-708e064ad6eb" providerId="ADAL" clId="{9952DAA0-B682-4B8B-A82C-DA0B42BBF672}" dt="2024-02-06T15:13:21.771" v="346" actId="20577"/>
        <pc:sldMkLst>
          <pc:docMk/>
          <pc:sldMk cId="2491820790" sldId="391"/>
        </pc:sldMkLst>
        <pc:spChg chg="add mod">
          <ac:chgData name="Cowan, Kara" userId="422dcf60-3108-48b9-a5a5-708e064ad6eb" providerId="ADAL" clId="{9952DAA0-B682-4B8B-A82C-DA0B42BBF672}" dt="2024-02-06T15:08:20.790" v="320" actId="20577"/>
          <ac:spMkLst>
            <pc:docMk/>
            <pc:sldMk cId="2491820790" sldId="391"/>
            <ac:spMk id="2" creationId="{68CBBAAD-D763-F43A-3B0C-38A0A9166A58}"/>
          </ac:spMkLst>
        </pc:spChg>
        <pc:spChg chg="del">
          <ac:chgData name="Cowan, Kara" userId="422dcf60-3108-48b9-a5a5-708e064ad6eb" providerId="ADAL" clId="{9952DAA0-B682-4B8B-A82C-DA0B42BBF672}" dt="2024-02-06T15:08:17.900" v="315" actId="478"/>
          <ac:spMkLst>
            <pc:docMk/>
            <pc:sldMk cId="2491820790" sldId="391"/>
            <ac:spMk id="3" creationId="{F74D4FE1-1938-4A26-EEEF-EC65EEC9DF40}"/>
          </ac:spMkLst>
        </pc:spChg>
        <pc:spChg chg="mod">
          <ac:chgData name="Cowan, Kara" userId="422dcf60-3108-48b9-a5a5-708e064ad6eb" providerId="ADAL" clId="{9952DAA0-B682-4B8B-A82C-DA0B42BBF672}" dt="2024-02-06T15:13:21.771" v="346" actId="20577"/>
          <ac:spMkLst>
            <pc:docMk/>
            <pc:sldMk cId="2491820790" sldId="391"/>
            <ac:spMk id="4" creationId="{34B929EA-085D-03CC-8ABC-3FFBF3231F85}"/>
          </ac:spMkLst>
        </pc:spChg>
      </pc:sldChg>
      <pc:sldChg chg="addSp delSp modSp mod">
        <pc:chgData name="Cowan, Kara" userId="422dcf60-3108-48b9-a5a5-708e064ad6eb" providerId="ADAL" clId="{9952DAA0-B682-4B8B-A82C-DA0B42BBF672}" dt="2024-02-06T15:08:15.198" v="314" actId="6549"/>
        <pc:sldMkLst>
          <pc:docMk/>
          <pc:sldMk cId="2832015745" sldId="392"/>
        </pc:sldMkLst>
        <pc:spChg chg="add mod">
          <ac:chgData name="Cowan, Kara" userId="422dcf60-3108-48b9-a5a5-708e064ad6eb" providerId="ADAL" clId="{9952DAA0-B682-4B8B-A82C-DA0B42BBF672}" dt="2024-02-06T15:08:15.198" v="314" actId="6549"/>
          <ac:spMkLst>
            <pc:docMk/>
            <pc:sldMk cId="2832015745" sldId="392"/>
            <ac:spMk id="2" creationId="{33426A75-B2DC-EA94-6392-B7F10E829BDF}"/>
          </ac:spMkLst>
        </pc:spChg>
        <pc:spChg chg="del">
          <ac:chgData name="Cowan, Kara" userId="422dcf60-3108-48b9-a5a5-708e064ad6eb" providerId="ADAL" clId="{9952DAA0-B682-4B8B-A82C-DA0B42BBF672}" dt="2024-02-06T15:08:12.848" v="311" actId="478"/>
          <ac:spMkLst>
            <pc:docMk/>
            <pc:sldMk cId="2832015745" sldId="392"/>
            <ac:spMk id="3" creationId="{F74D4FE1-1938-4A26-EEEF-EC65EEC9DF40}"/>
          </ac:spMkLst>
        </pc:spChg>
        <pc:spChg chg="mod">
          <ac:chgData name="Cowan, Kara" userId="422dcf60-3108-48b9-a5a5-708e064ad6eb" providerId="ADAL" clId="{9952DAA0-B682-4B8B-A82C-DA0B42BBF672}" dt="2024-02-06T15:01:44.084" v="186" actId="6549"/>
          <ac:spMkLst>
            <pc:docMk/>
            <pc:sldMk cId="2832015745" sldId="392"/>
            <ac:spMk id="4" creationId="{34B929EA-085D-03CC-8ABC-3FFBF3231F85}"/>
          </ac:spMkLst>
        </pc:spChg>
      </pc:sldChg>
      <pc:sldChg chg="modSp delCm">
        <pc:chgData name="Cowan, Kara" userId="422dcf60-3108-48b9-a5a5-708e064ad6eb" providerId="ADAL" clId="{9952DAA0-B682-4B8B-A82C-DA0B42BBF672}" dt="2024-02-12T16:15:47.850" v="382"/>
        <pc:sldMkLst>
          <pc:docMk/>
          <pc:sldMk cId="3579109764" sldId="395"/>
        </pc:sldMkLst>
        <pc:graphicFrameChg chg="mod">
          <ac:chgData name="Cowan, Kara" userId="422dcf60-3108-48b9-a5a5-708e064ad6eb" providerId="ADAL" clId="{9952DAA0-B682-4B8B-A82C-DA0B42BBF672}" dt="2024-02-06T14:39:43.618" v="0" actId="20577"/>
          <ac:graphicFrameMkLst>
            <pc:docMk/>
            <pc:sldMk cId="3579109764" sldId="395"/>
            <ac:graphicFrameMk id="5" creationId="{DB86349E-60FF-AA94-24F5-A882323843E7}"/>
          </ac:graphicFrameMkLst>
        </pc:graphicFrameChg>
        <pc:extLst>
          <p:ext xmlns:p="http://schemas.openxmlformats.org/presentationml/2006/main" uri="{D6D511B9-2390-475A-947B-AFAB55BFBCF1}">
            <pc226:cmChg xmlns:pc226="http://schemas.microsoft.com/office/powerpoint/2022/06/main/command" chg="del">
              <pc226:chgData name="Cowan, Kara" userId="422dcf60-3108-48b9-a5a5-708e064ad6eb" providerId="ADAL" clId="{9952DAA0-B682-4B8B-A82C-DA0B42BBF672}" dt="2024-02-12T16:15:47.850" v="382"/>
              <pc2:cmMkLst xmlns:pc2="http://schemas.microsoft.com/office/powerpoint/2019/9/main/command">
                <pc:docMk/>
                <pc:sldMk cId="3579109764" sldId="395"/>
                <pc2:cmMk id="{D9EFA6B6-0384-440A-B91C-1157CBB4677D}"/>
              </pc2:cmMkLst>
            </pc226:cmChg>
          </p:ext>
        </pc:extLst>
      </pc:sldChg>
      <pc:sldChg chg="modSp mod">
        <pc:chgData name="Cowan, Kara" userId="422dcf60-3108-48b9-a5a5-708e064ad6eb" providerId="ADAL" clId="{9952DAA0-B682-4B8B-A82C-DA0B42BBF672}" dt="2024-02-06T14:40:49.874" v="4" actId="207"/>
        <pc:sldMkLst>
          <pc:docMk/>
          <pc:sldMk cId="1993941670" sldId="396"/>
        </pc:sldMkLst>
        <pc:spChg chg="mod">
          <ac:chgData name="Cowan, Kara" userId="422dcf60-3108-48b9-a5a5-708e064ad6eb" providerId="ADAL" clId="{9952DAA0-B682-4B8B-A82C-DA0B42BBF672}" dt="2024-02-06T14:40:49.874" v="4" actId="207"/>
          <ac:spMkLst>
            <pc:docMk/>
            <pc:sldMk cId="1993941670" sldId="396"/>
            <ac:spMk id="3" creationId="{93AC424F-F157-436C-5283-21CA977EFB84}"/>
          </ac:spMkLst>
        </pc:spChg>
        <pc:spChg chg="mod">
          <ac:chgData name="Cowan, Kara" userId="422dcf60-3108-48b9-a5a5-708e064ad6eb" providerId="ADAL" clId="{9952DAA0-B682-4B8B-A82C-DA0B42BBF672}" dt="2024-02-06T14:40:16.826" v="1" actId="207"/>
          <ac:spMkLst>
            <pc:docMk/>
            <pc:sldMk cId="1993941670" sldId="396"/>
            <ac:spMk id="6" creationId="{3414A1D5-8D04-C9EC-D2D0-97CEBA4650CB}"/>
          </ac:spMkLst>
        </pc:spChg>
        <pc:graphicFrameChg chg="mod">
          <ac:chgData name="Cowan, Kara" userId="422dcf60-3108-48b9-a5a5-708e064ad6eb" providerId="ADAL" clId="{9952DAA0-B682-4B8B-A82C-DA0B42BBF672}" dt="2024-02-06T14:40:34.540" v="3"/>
          <ac:graphicFrameMkLst>
            <pc:docMk/>
            <pc:sldMk cId="1993941670" sldId="396"/>
            <ac:graphicFrameMk id="5" creationId="{F8897278-FAE6-4DE3-59EA-553A19C9C00B}"/>
          </ac:graphicFrameMkLst>
        </pc:graphicFrameChg>
      </pc:sldChg>
      <pc:sldChg chg="modSp mod addCm delCm">
        <pc:chgData name="Cowan, Kara" userId="422dcf60-3108-48b9-a5a5-708e064ad6eb" providerId="ADAL" clId="{9952DAA0-B682-4B8B-A82C-DA0B42BBF672}" dt="2024-02-12T16:16:07.130" v="383"/>
        <pc:sldMkLst>
          <pc:docMk/>
          <pc:sldMk cId="1180395142" sldId="397"/>
        </pc:sldMkLst>
        <pc:spChg chg="mod">
          <ac:chgData name="Cowan, Kara" userId="422dcf60-3108-48b9-a5a5-708e064ad6eb" providerId="ADAL" clId="{9952DAA0-B682-4B8B-A82C-DA0B42BBF672}" dt="2024-02-06T14:48:12.867" v="34" actId="255"/>
          <ac:spMkLst>
            <pc:docMk/>
            <pc:sldMk cId="1180395142" sldId="397"/>
            <ac:spMk id="2" creationId="{D97B0403-8392-B288-CA7D-E6FAD569B405}"/>
          </ac:spMkLst>
        </pc:spChg>
        <pc:spChg chg="mod">
          <ac:chgData name="Cowan, Kara" userId="422dcf60-3108-48b9-a5a5-708e064ad6eb" providerId="ADAL" clId="{9952DAA0-B682-4B8B-A82C-DA0B42BBF672}" dt="2024-02-06T14:42:45.802" v="25" actId="1076"/>
          <ac:spMkLst>
            <pc:docMk/>
            <pc:sldMk cId="1180395142" sldId="397"/>
            <ac:spMk id="5" creationId="{37F24009-952B-C1B0-D149-0E23E78454A8}"/>
          </ac:spMkLst>
        </pc:spChg>
        <pc:graphicFrameChg chg="mod">
          <ac:chgData name="Cowan, Kara" userId="422dcf60-3108-48b9-a5a5-708e064ad6eb" providerId="ADAL" clId="{9952DAA0-B682-4B8B-A82C-DA0B42BBF672}" dt="2024-02-06T14:42:42.054" v="24" actId="20577"/>
          <ac:graphicFrameMkLst>
            <pc:docMk/>
            <pc:sldMk cId="1180395142" sldId="397"/>
            <ac:graphicFrameMk id="4" creationId="{6553173C-66F4-3635-1873-8C78222BBD3F}"/>
          </ac:graphicFrameMkLst>
        </pc:graphicFrameChg>
        <pc:extLst>
          <p:ext xmlns:p="http://schemas.openxmlformats.org/presentationml/2006/main" uri="{D6D511B9-2390-475A-947B-AFAB55BFBCF1}">
            <pc226:cmChg xmlns:pc226="http://schemas.microsoft.com/office/powerpoint/2022/06/main/command" chg="add del">
              <pc226:chgData name="Cowan, Kara" userId="422dcf60-3108-48b9-a5a5-708e064ad6eb" providerId="ADAL" clId="{9952DAA0-B682-4B8B-A82C-DA0B42BBF672}" dt="2024-02-12T16:16:07.130" v="383"/>
              <pc2:cmMkLst xmlns:pc2="http://schemas.microsoft.com/office/powerpoint/2019/9/main/command">
                <pc:docMk/>
                <pc:sldMk cId="1180395142" sldId="397"/>
                <pc2:cmMk id="{CE45DC6B-5FDE-49CA-9B70-1F52204449F2}"/>
              </pc2:cmMkLst>
            </pc226:cmChg>
          </p:ext>
        </pc:extLst>
      </pc:sldChg>
      <pc:sldChg chg="modSp mod">
        <pc:chgData name="Cowan, Kara" userId="422dcf60-3108-48b9-a5a5-708e064ad6eb" providerId="ADAL" clId="{9952DAA0-B682-4B8B-A82C-DA0B42BBF672}" dt="2024-02-06T14:46:12.246" v="33" actId="207"/>
        <pc:sldMkLst>
          <pc:docMk/>
          <pc:sldMk cId="701275548" sldId="407"/>
        </pc:sldMkLst>
        <pc:spChg chg="mod">
          <ac:chgData name="Cowan, Kara" userId="422dcf60-3108-48b9-a5a5-708e064ad6eb" providerId="ADAL" clId="{9952DAA0-B682-4B8B-A82C-DA0B42BBF672}" dt="2024-02-06T14:45:58.145" v="30" actId="207"/>
          <ac:spMkLst>
            <pc:docMk/>
            <pc:sldMk cId="701275548" sldId="407"/>
            <ac:spMk id="2" creationId="{B84282D5-F3CD-1874-2666-3C3CE59D2F5A}"/>
          </ac:spMkLst>
        </pc:spChg>
        <pc:spChg chg="mod">
          <ac:chgData name="Cowan, Kara" userId="422dcf60-3108-48b9-a5a5-708e064ad6eb" providerId="ADAL" clId="{9952DAA0-B682-4B8B-A82C-DA0B42BBF672}" dt="2024-02-06T14:46:12.246" v="33" actId="207"/>
          <ac:spMkLst>
            <pc:docMk/>
            <pc:sldMk cId="701275548" sldId="407"/>
            <ac:spMk id="3" creationId="{B9F9AAA2-3CD6-2BAB-0587-428846D7B276}"/>
          </ac:spMkLst>
        </pc:spChg>
        <pc:spChg chg="mod">
          <ac:chgData name="Cowan, Kara" userId="422dcf60-3108-48b9-a5a5-708e064ad6eb" providerId="ADAL" clId="{9952DAA0-B682-4B8B-A82C-DA0B42BBF672}" dt="2024-02-06T14:46:04.091" v="32" actId="207"/>
          <ac:spMkLst>
            <pc:docMk/>
            <pc:sldMk cId="701275548" sldId="407"/>
            <ac:spMk id="10" creationId="{A811F435-8EA6-4D1D-801A-BF07641F4D5E}"/>
          </ac:spMkLst>
        </pc:spChg>
      </pc:sldChg>
      <pc:sldChg chg="modSp mod">
        <pc:chgData name="Cowan, Kara" userId="422dcf60-3108-48b9-a5a5-708e064ad6eb" providerId="ADAL" clId="{9952DAA0-B682-4B8B-A82C-DA0B42BBF672}" dt="2024-02-06T14:41:28.214" v="18" actId="1038"/>
        <pc:sldMkLst>
          <pc:docMk/>
          <pc:sldMk cId="1428465001" sldId="423"/>
        </pc:sldMkLst>
        <pc:spChg chg="mod">
          <ac:chgData name="Cowan, Kara" userId="422dcf60-3108-48b9-a5a5-708e064ad6eb" providerId="ADAL" clId="{9952DAA0-B682-4B8B-A82C-DA0B42BBF672}" dt="2024-02-06T14:41:28.214" v="18" actId="1038"/>
          <ac:spMkLst>
            <pc:docMk/>
            <pc:sldMk cId="1428465001" sldId="423"/>
            <ac:spMk id="6" creationId="{709303F6-EC06-4C26-A4BD-F2907DFDF5A1}"/>
          </ac:spMkLst>
        </pc:spChg>
        <pc:graphicFrameChg chg="modGraphic">
          <ac:chgData name="Cowan, Kara" userId="422dcf60-3108-48b9-a5a5-708e064ad6eb" providerId="ADAL" clId="{9952DAA0-B682-4B8B-A82C-DA0B42BBF672}" dt="2024-02-06T14:41:08.361" v="5" actId="207"/>
          <ac:graphicFrameMkLst>
            <pc:docMk/>
            <pc:sldMk cId="1428465001" sldId="423"/>
            <ac:graphicFrameMk id="8" creationId="{54C20F69-D8C1-64F1-06F6-9E2D75DB3A66}"/>
          </ac:graphicFrameMkLst>
        </pc:graphicFrameChg>
      </pc:sldChg>
      <pc:sldChg chg="modSp mod">
        <pc:chgData name="Cowan, Kara" userId="422dcf60-3108-48b9-a5a5-708e064ad6eb" providerId="ADAL" clId="{9952DAA0-B682-4B8B-A82C-DA0B42BBF672}" dt="2024-02-06T14:42:30.038" v="23" actId="1076"/>
        <pc:sldMkLst>
          <pc:docMk/>
          <pc:sldMk cId="1652935067" sldId="424"/>
        </pc:sldMkLst>
        <pc:spChg chg="mod">
          <ac:chgData name="Cowan, Kara" userId="422dcf60-3108-48b9-a5a5-708e064ad6eb" providerId="ADAL" clId="{9952DAA0-B682-4B8B-A82C-DA0B42BBF672}" dt="2024-02-06T14:42:13.710" v="22" actId="207"/>
          <ac:spMkLst>
            <pc:docMk/>
            <pc:sldMk cId="1652935067" sldId="424"/>
            <ac:spMk id="3" creationId="{ECA9A2A3-A1D0-6388-EAB7-77836E8388AE}"/>
          </ac:spMkLst>
        </pc:spChg>
        <pc:spChg chg="mod">
          <ac:chgData name="Cowan, Kara" userId="422dcf60-3108-48b9-a5a5-708e064ad6eb" providerId="ADAL" clId="{9952DAA0-B682-4B8B-A82C-DA0B42BBF672}" dt="2024-02-06T14:41:50.512" v="20" actId="20577"/>
          <ac:spMkLst>
            <pc:docMk/>
            <pc:sldMk cId="1652935067" sldId="424"/>
            <ac:spMk id="6" creationId="{938ACD6B-CD4C-9639-6022-870579CEA0E9}"/>
          </ac:spMkLst>
        </pc:spChg>
        <pc:graphicFrameChg chg="mod">
          <ac:chgData name="Cowan, Kara" userId="422dcf60-3108-48b9-a5a5-708e064ad6eb" providerId="ADAL" clId="{9952DAA0-B682-4B8B-A82C-DA0B42BBF672}" dt="2024-02-06T14:42:30.038" v="23" actId="1076"/>
          <ac:graphicFrameMkLst>
            <pc:docMk/>
            <pc:sldMk cId="1652935067" sldId="424"/>
            <ac:graphicFrameMk id="4" creationId="{682D7D6D-DC3F-87F3-B631-FA8AA4FC0091}"/>
          </ac:graphicFrameMkLst>
        </pc:graphicFrameChg>
      </pc:sldChg>
      <pc:sldChg chg="modSp mod addCm delCm">
        <pc:chgData name="Cowan, Kara" userId="422dcf60-3108-48b9-a5a5-708e064ad6eb" providerId="ADAL" clId="{9952DAA0-B682-4B8B-A82C-DA0B42BBF672}" dt="2024-02-12T16:16:17.843" v="384"/>
        <pc:sldMkLst>
          <pc:docMk/>
          <pc:sldMk cId="2942036776" sldId="425"/>
        </pc:sldMkLst>
        <pc:spChg chg="mod">
          <ac:chgData name="Cowan, Kara" userId="422dcf60-3108-48b9-a5a5-708e064ad6eb" providerId="ADAL" clId="{9952DAA0-B682-4B8B-A82C-DA0B42BBF672}" dt="2024-02-06T14:44:25.837" v="27" actId="255"/>
          <ac:spMkLst>
            <pc:docMk/>
            <pc:sldMk cId="2942036776" sldId="425"/>
            <ac:spMk id="2" creationId="{6DCFDA98-0ED9-22AC-F38F-D7CF0DADC6CE}"/>
          </ac:spMkLst>
        </pc:spChg>
        <pc:spChg chg="mod">
          <ac:chgData name="Cowan, Kara" userId="422dcf60-3108-48b9-a5a5-708e064ad6eb" providerId="ADAL" clId="{9952DAA0-B682-4B8B-A82C-DA0B42BBF672}" dt="2024-02-06T14:44:36.338" v="28" actId="1076"/>
          <ac:spMkLst>
            <pc:docMk/>
            <pc:sldMk cId="2942036776" sldId="425"/>
            <ac:spMk id="12" creationId="{3C189817-755A-6C18-66DB-35861B8426A2}"/>
          </ac:spMkLst>
        </pc:spChg>
        <pc:extLst>
          <p:ext xmlns:p="http://schemas.openxmlformats.org/presentationml/2006/main" uri="{D6D511B9-2390-475A-947B-AFAB55BFBCF1}">
            <pc226:cmChg xmlns:pc226="http://schemas.microsoft.com/office/powerpoint/2022/06/main/command" chg="add del">
              <pc226:chgData name="Cowan, Kara" userId="422dcf60-3108-48b9-a5a5-708e064ad6eb" providerId="ADAL" clId="{9952DAA0-B682-4B8B-A82C-DA0B42BBF672}" dt="2024-02-12T16:16:17.843" v="384"/>
              <pc2:cmMkLst xmlns:pc2="http://schemas.microsoft.com/office/powerpoint/2019/9/main/command">
                <pc:docMk/>
                <pc:sldMk cId="2942036776" sldId="425"/>
                <pc2:cmMk id="{76E9F65B-83AE-4183-AC9F-0718258F51FB}"/>
              </pc2:cmMkLst>
            </pc226:cmChg>
          </p:ext>
        </pc:extLst>
      </pc:sldChg>
      <pc:sldChg chg="addSp delSp modSp add mod">
        <pc:chgData name="Cowan, Kara" userId="422dcf60-3108-48b9-a5a5-708e064ad6eb" providerId="ADAL" clId="{9952DAA0-B682-4B8B-A82C-DA0B42BBF672}" dt="2024-02-06T15:06:38.699" v="237" actId="6549"/>
        <pc:sldMkLst>
          <pc:docMk/>
          <pc:sldMk cId="2381968767" sldId="426"/>
        </pc:sldMkLst>
        <pc:spChg chg="add mod">
          <ac:chgData name="Cowan, Kara" userId="422dcf60-3108-48b9-a5a5-708e064ad6eb" providerId="ADAL" clId="{9952DAA0-B682-4B8B-A82C-DA0B42BBF672}" dt="2024-02-06T15:06:38.699" v="237" actId="6549"/>
          <ac:spMkLst>
            <pc:docMk/>
            <pc:sldMk cId="2381968767" sldId="426"/>
            <ac:spMk id="2" creationId="{F18213E5-5E62-E24A-48B3-63541560203C}"/>
          </ac:spMkLst>
        </pc:spChg>
        <pc:spChg chg="del">
          <ac:chgData name="Cowan, Kara" userId="422dcf60-3108-48b9-a5a5-708e064ad6eb" providerId="ADAL" clId="{9952DAA0-B682-4B8B-A82C-DA0B42BBF672}" dt="2024-02-06T15:06:36.139" v="234" actId="478"/>
          <ac:spMkLst>
            <pc:docMk/>
            <pc:sldMk cId="2381968767" sldId="426"/>
            <ac:spMk id="4" creationId="{6CDBFBF3-985B-3C4B-2AB5-DAA708310F3D}"/>
          </ac:spMkLst>
        </pc:spChg>
        <pc:spChg chg="mod">
          <ac:chgData name="Cowan, Kara" userId="422dcf60-3108-48b9-a5a5-708e064ad6eb" providerId="ADAL" clId="{9952DAA0-B682-4B8B-A82C-DA0B42BBF672}" dt="2024-02-06T14:55:02.696" v="107"/>
          <ac:spMkLst>
            <pc:docMk/>
            <pc:sldMk cId="2381968767" sldId="426"/>
            <ac:spMk id="8" creationId="{41045384-D23E-1990-8E6D-C670B1D7CB83}"/>
          </ac:spMkLst>
        </pc:spChg>
        <pc:spChg chg="mod">
          <ac:chgData name="Cowan, Kara" userId="422dcf60-3108-48b9-a5a5-708e064ad6eb" providerId="ADAL" clId="{9952DAA0-B682-4B8B-A82C-DA0B42BBF672}" dt="2024-02-06T14:54:55.477" v="106" actId="20577"/>
          <ac:spMkLst>
            <pc:docMk/>
            <pc:sldMk cId="2381968767" sldId="426"/>
            <ac:spMk id="9" creationId="{9315DA5B-2C38-F485-5932-711CF783D625}"/>
          </ac:spMkLst>
        </pc:spChg>
        <pc:spChg chg="mod">
          <ac:chgData name="Cowan, Kara" userId="422dcf60-3108-48b9-a5a5-708e064ad6eb" providerId="ADAL" clId="{9952DAA0-B682-4B8B-A82C-DA0B42BBF672}" dt="2024-02-06T14:55:13.858" v="110"/>
          <ac:spMkLst>
            <pc:docMk/>
            <pc:sldMk cId="2381968767" sldId="426"/>
            <ac:spMk id="10" creationId="{92318BB8-53AD-665E-184D-14F91469F920}"/>
          </ac:spMkLst>
        </pc:spChg>
      </pc:sldChg>
      <pc:sldChg chg="addSp delSp modSp add mod">
        <pc:chgData name="Cowan, Kara" userId="422dcf60-3108-48b9-a5a5-708e064ad6eb" providerId="ADAL" clId="{9952DAA0-B682-4B8B-A82C-DA0B42BBF672}" dt="2024-02-06T15:06:46.363" v="241" actId="6549"/>
        <pc:sldMkLst>
          <pc:docMk/>
          <pc:sldMk cId="4167903033" sldId="427"/>
        </pc:sldMkLst>
        <pc:spChg chg="add mod">
          <ac:chgData name="Cowan, Kara" userId="422dcf60-3108-48b9-a5a5-708e064ad6eb" providerId="ADAL" clId="{9952DAA0-B682-4B8B-A82C-DA0B42BBF672}" dt="2024-02-06T15:06:46.363" v="241" actId="6549"/>
          <ac:spMkLst>
            <pc:docMk/>
            <pc:sldMk cId="4167903033" sldId="427"/>
            <ac:spMk id="2" creationId="{398E3059-34A8-4830-A099-FC27D6DAD5EA}"/>
          </ac:spMkLst>
        </pc:spChg>
        <pc:spChg chg="del">
          <ac:chgData name="Cowan, Kara" userId="422dcf60-3108-48b9-a5a5-708e064ad6eb" providerId="ADAL" clId="{9952DAA0-B682-4B8B-A82C-DA0B42BBF672}" dt="2024-02-06T15:06:42.237" v="238" actId="478"/>
          <ac:spMkLst>
            <pc:docMk/>
            <pc:sldMk cId="4167903033" sldId="427"/>
            <ac:spMk id="4" creationId="{B7F46B39-E8D0-E752-E75E-AC6BFE6ED556}"/>
          </ac:spMkLst>
        </pc:spChg>
        <pc:spChg chg="mod">
          <ac:chgData name="Cowan, Kara" userId="422dcf60-3108-48b9-a5a5-708e064ad6eb" providerId="ADAL" clId="{9952DAA0-B682-4B8B-A82C-DA0B42BBF672}" dt="2024-02-06T14:55:29.071" v="115"/>
          <ac:spMkLst>
            <pc:docMk/>
            <pc:sldMk cId="4167903033" sldId="427"/>
            <ac:spMk id="8" creationId="{EFECA198-7747-4A3B-6531-0F2196604586}"/>
          </ac:spMkLst>
        </pc:spChg>
        <pc:spChg chg="mod">
          <ac:chgData name="Cowan, Kara" userId="422dcf60-3108-48b9-a5a5-708e064ad6eb" providerId="ADAL" clId="{9952DAA0-B682-4B8B-A82C-DA0B42BBF672}" dt="2024-02-06T14:55:19.316" v="112" actId="6549"/>
          <ac:spMkLst>
            <pc:docMk/>
            <pc:sldMk cId="4167903033" sldId="427"/>
            <ac:spMk id="9" creationId="{3DAB6BE6-6C39-B8F7-40F5-7AE9D22EED5D}"/>
          </ac:spMkLst>
        </pc:spChg>
        <pc:spChg chg="mod">
          <ac:chgData name="Cowan, Kara" userId="422dcf60-3108-48b9-a5a5-708e064ad6eb" providerId="ADAL" clId="{9952DAA0-B682-4B8B-A82C-DA0B42BBF672}" dt="2024-02-06T14:55:35.265" v="116"/>
          <ac:spMkLst>
            <pc:docMk/>
            <pc:sldMk cId="4167903033" sldId="427"/>
            <ac:spMk id="10" creationId="{D8D38C14-71EA-15FB-E0E0-8EA8F639E513}"/>
          </ac:spMkLst>
        </pc:spChg>
      </pc:sldChg>
      <pc:sldChg chg="addSp delSp modSp add mod">
        <pc:chgData name="Cowan, Kara" userId="422dcf60-3108-48b9-a5a5-708e064ad6eb" providerId="ADAL" clId="{9952DAA0-B682-4B8B-A82C-DA0B42BBF672}" dt="2024-02-06T15:12:49.077" v="343" actId="255"/>
        <pc:sldMkLst>
          <pc:docMk/>
          <pc:sldMk cId="1399419447" sldId="428"/>
        </pc:sldMkLst>
        <pc:spChg chg="add mod">
          <ac:chgData name="Cowan, Kara" userId="422dcf60-3108-48b9-a5a5-708e064ad6eb" providerId="ADAL" clId="{9952DAA0-B682-4B8B-A82C-DA0B42BBF672}" dt="2024-02-06T15:06:52.266" v="245" actId="6549"/>
          <ac:spMkLst>
            <pc:docMk/>
            <pc:sldMk cId="1399419447" sldId="428"/>
            <ac:spMk id="2" creationId="{E11E413A-FD63-B960-2225-4F9EB18316A2}"/>
          </ac:spMkLst>
        </pc:spChg>
        <pc:spChg chg="del">
          <ac:chgData name="Cowan, Kara" userId="422dcf60-3108-48b9-a5a5-708e064ad6eb" providerId="ADAL" clId="{9952DAA0-B682-4B8B-A82C-DA0B42BBF672}" dt="2024-02-06T15:06:49.260" v="242" actId="478"/>
          <ac:spMkLst>
            <pc:docMk/>
            <pc:sldMk cId="1399419447" sldId="428"/>
            <ac:spMk id="4" creationId="{3E47CFBA-4422-DEA4-BF24-6C03E45C368A}"/>
          </ac:spMkLst>
        </pc:spChg>
        <pc:spChg chg="mod">
          <ac:chgData name="Cowan, Kara" userId="422dcf60-3108-48b9-a5a5-708e064ad6eb" providerId="ADAL" clId="{9952DAA0-B682-4B8B-A82C-DA0B42BBF672}" dt="2024-02-06T15:12:49.077" v="343" actId="255"/>
          <ac:spMkLst>
            <pc:docMk/>
            <pc:sldMk cId="1399419447" sldId="428"/>
            <ac:spMk id="8" creationId="{35064EE1-BC0A-B832-C3AF-35AFF7B8FEB1}"/>
          </ac:spMkLst>
        </pc:spChg>
        <pc:spChg chg="mod">
          <ac:chgData name="Cowan, Kara" userId="422dcf60-3108-48b9-a5a5-708e064ad6eb" providerId="ADAL" clId="{9952DAA0-B682-4B8B-A82C-DA0B42BBF672}" dt="2024-02-06T14:56:19.998" v="132" actId="1035"/>
          <ac:spMkLst>
            <pc:docMk/>
            <pc:sldMk cId="1399419447" sldId="428"/>
            <ac:spMk id="9" creationId="{D4BF47BC-1931-AD9E-0000-2985C2CDF87E}"/>
          </ac:spMkLst>
        </pc:spChg>
        <pc:spChg chg="mod">
          <ac:chgData name="Cowan, Kara" userId="422dcf60-3108-48b9-a5a5-708e064ad6eb" providerId="ADAL" clId="{9952DAA0-B682-4B8B-A82C-DA0B42BBF672}" dt="2024-02-06T14:56:42.911" v="134"/>
          <ac:spMkLst>
            <pc:docMk/>
            <pc:sldMk cId="1399419447" sldId="428"/>
            <ac:spMk id="10" creationId="{500BB40F-C1E2-AA53-DFDD-868B6817934E}"/>
          </ac:spMkLst>
        </pc:spChg>
      </pc:sldChg>
      <pc:sldChg chg="addSp delSp modSp add mod">
        <pc:chgData name="Cowan, Kara" userId="422dcf60-3108-48b9-a5a5-708e064ad6eb" providerId="ADAL" clId="{9952DAA0-B682-4B8B-A82C-DA0B42BBF672}" dt="2024-02-06T15:06:59.751" v="251" actId="20577"/>
        <pc:sldMkLst>
          <pc:docMk/>
          <pc:sldMk cId="1272490271" sldId="429"/>
        </pc:sldMkLst>
        <pc:spChg chg="add mod">
          <ac:chgData name="Cowan, Kara" userId="422dcf60-3108-48b9-a5a5-708e064ad6eb" providerId="ADAL" clId="{9952DAA0-B682-4B8B-A82C-DA0B42BBF672}" dt="2024-02-06T15:06:59.751" v="251" actId="20577"/>
          <ac:spMkLst>
            <pc:docMk/>
            <pc:sldMk cId="1272490271" sldId="429"/>
            <ac:spMk id="2" creationId="{A5020677-FE41-0854-0BFA-D2AD8542364A}"/>
          </ac:spMkLst>
        </pc:spChg>
        <pc:spChg chg="del">
          <ac:chgData name="Cowan, Kara" userId="422dcf60-3108-48b9-a5a5-708e064ad6eb" providerId="ADAL" clId="{9952DAA0-B682-4B8B-A82C-DA0B42BBF672}" dt="2024-02-06T15:06:56.139" v="246" actId="478"/>
          <ac:spMkLst>
            <pc:docMk/>
            <pc:sldMk cId="1272490271" sldId="429"/>
            <ac:spMk id="4" creationId="{A7F052D5-0E86-0A6C-7845-9718728CE993}"/>
          </ac:spMkLst>
        </pc:spChg>
        <pc:spChg chg="mod">
          <ac:chgData name="Cowan, Kara" userId="422dcf60-3108-48b9-a5a5-708e064ad6eb" providerId="ADAL" clId="{9952DAA0-B682-4B8B-A82C-DA0B42BBF672}" dt="2024-02-06T14:57:04.938" v="139" actId="255"/>
          <ac:spMkLst>
            <pc:docMk/>
            <pc:sldMk cId="1272490271" sldId="429"/>
            <ac:spMk id="8" creationId="{B252FDDE-5355-220D-9709-7C12FC14236E}"/>
          </ac:spMkLst>
        </pc:spChg>
        <pc:spChg chg="mod">
          <ac:chgData name="Cowan, Kara" userId="422dcf60-3108-48b9-a5a5-708e064ad6eb" providerId="ADAL" clId="{9952DAA0-B682-4B8B-A82C-DA0B42BBF672}" dt="2024-02-06T14:56:46.215" v="136" actId="20577"/>
          <ac:spMkLst>
            <pc:docMk/>
            <pc:sldMk cId="1272490271" sldId="429"/>
            <ac:spMk id="9" creationId="{B05F9F99-A892-2AA3-5F51-C78140D15172}"/>
          </ac:spMkLst>
        </pc:spChg>
        <pc:spChg chg="mod">
          <ac:chgData name="Cowan, Kara" userId="422dcf60-3108-48b9-a5a5-708e064ad6eb" providerId="ADAL" clId="{9952DAA0-B682-4B8B-A82C-DA0B42BBF672}" dt="2024-02-06T14:57:29.735" v="141"/>
          <ac:spMkLst>
            <pc:docMk/>
            <pc:sldMk cId="1272490271" sldId="429"/>
            <ac:spMk id="10" creationId="{D08762BD-A284-BE1B-325F-4E49C09D58AD}"/>
          </ac:spMkLst>
        </pc:spChg>
      </pc:sldChg>
      <pc:sldChg chg="addSp delSp modSp add mod">
        <pc:chgData name="Cowan, Kara" userId="422dcf60-3108-48b9-a5a5-708e064ad6eb" providerId="ADAL" clId="{9952DAA0-B682-4B8B-A82C-DA0B42BBF672}" dt="2024-02-06T15:07:06.355" v="257" actId="20577"/>
        <pc:sldMkLst>
          <pc:docMk/>
          <pc:sldMk cId="856375061" sldId="430"/>
        </pc:sldMkLst>
        <pc:spChg chg="add mod">
          <ac:chgData name="Cowan, Kara" userId="422dcf60-3108-48b9-a5a5-708e064ad6eb" providerId="ADAL" clId="{9952DAA0-B682-4B8B-A82C-DA0B42BBF672}" dt="2024-02-06T15:07:06.355" v="257" actId="20577"/>
          <ac:spMkLst>
            <pc:docMk/>
            <pc:sldMk cId="856375061" sldId="430"/>
            <ac:spMk id="2" creationId="{20BFA4CA-7017-0972-FFFB-5A3763C0198E}"/>
          </ac:spMkLst>
        </pc:spChg>
        <pc:spChg chg="del">
          <ac:chgData name="Cowan, Kara" userId="422dcf60-3108-48b9-a5a5-708e064ad6eb" providerId="ADAL" clId="{9952DAA0-B682-4B8B-A82C-DA0B42BBF672}" dt="2024-02-06T15:07:03.158" v="252" actId="478"/>
          <ac:spMkLst>
            <pc:docMk/>
            <pc:sldMk cId="856375061" sldId="430"/>
            <ac:spMk id="4" creationId="{CF72628B-04B3-F180-F607-3601C7C47DCD}"/>
          </ac:spMkLst>
        </pc:spChg>
        <pc:spChg chg="mod">
          <ac:chgData name="Cowan, Kara" userId="422dcf60-3108-48b9-a5a5-708e064ad6eb" providerId="ADAL" clId="{9952DAA0-B682-4B8B-A82C-DA0B42BBF672}" dt="2024-02-06T14:57:48.278" v="145" actId="255"/>
          <ac:spMkLst>
            <pc:docMk/>
            <pc:sldMk cId="856375061" sldId="430"/>
            <ac:spMk id="8" creationId="{71A6D911-B5A6-CC18-45C7-6F2713B4DE6F}"/>
          </ac:spMkLst>
        </pc:spChg>
        <pc:spChg chg="mod">
          <ac:chgData name="Cowan, Kara" userId="422dcf60-3108-48b9-a5a5-708e064ad6eb" providerId="ADAL" clId="{9952DAA0-B682-4B8B-A82C-DA0B42BBF672}" dt="2024-02-06T14:57:33.992" v="143" actId="20577"/>
          <ac:spMkLst>
            <pc:docMk/>
            <pc:sldMk cId="856375061" sldId="430"/>
            <ac:spMk id="9" creationId="{726D1345-B4BB-6267-163A-4DFE95A8C3B1}"/>
          </ac:spMkLst>
        </pc:spChg>
        <pc:spChg chg="mod">
          <ac:chgData name="Cowan, Kara" userId="422dcf60-3108-48b9-a5a5-708e064ad6eb" providerId="ADAL" clId="{9952DAA0-B682-4B8B-A82C-DA0B42BBF672}" dt="2024-02-06T14:57:54.961" v="146"/>
          <ac:spMkLst>
            <pc:docMk/>
            <pc:sldMk cId="856375061" sldId="430"/>
            <ac:spMk id="10" creationId="{466CDB92-CBDB-88A6-926E-D5BB3E5960E8}"/>
          </ac:spMkLst>
        </pc:spChg>
      </pc:sldChg>
      <pc:sldChg chg="addSp delSp modSp add mod">
        <pc:chgData name="Cowan, Kara" userId="422dcf60-3108-48b9-a5a5-708e064ad6eb" providerId="ADAL" clId="{9952DAA0-B682-4B8B-A82C-DA0B42BBF672}" dt="2024-02-06T15:07:12.078" v="261" actId="20577"/>
        <pc:sldMkLst>
          <pc:docMk/>
          <pc:sldMk cId="237556220" sldId="431"/>
        </pc:sldMkLst>
        <pc:spChg chg="add mod">
          <ac:chgData name="Cowan, Kara" userId="422dcf60-3108-48b9-a5a5-708e064ad6eb" providerId="ADAL" clId="{9952DAA0-B682-4B8B-A82C-DA0B42BBF672}" dt="2024-02-06T15:07:12.078" v="261" actId="20577"/>
          <ac:spMkLst>
            <pc:docMk/>
            <pc:sldMk cId="237556220" sldId="431"/>
            <ac:spMk id="2" creationId="{4E13D77C-D914-F6C3-48C0-A96082BB9D16}"/>
          </ac:spMkLst>
        </pc:spChg>
        <pc:spChg chg="del">
          <ac:chgData name="Cowan, Kara" userId="422dcf60-3108-48b9-a5a5-708e064ad6eb" providerId="ADAL" clId="{9952DAA0-B682-4B8B-A82C-DA0B42BBF672}" dt="2024-02-06T15:07:09.715" v="258" actId="478"/>
          <ac:spMkLst>
            <pc:docMk/>
            <pc:sldMk cId="237556220" sldId="431"/>
            <ac:spMk id="4" creationId="{82A5352A-6D7D-95A5-E3A8-08B9D62E2FA8}"/>
          </ac:spMkLst>
        </pc:spChg>
        <pc:spChg chg="mod">
          <ac:chgData name="Cowan, Kara" userId="422dcf60-3108-48b9-a5a5-708e064ad6eb" providerId="ADAL" clId="{9952DAA0-B682-4B8B-A82C-DA0B42BBF672}" dt="2024-02-06T14:58:05.361" v="149"/>
          <ac:spMkLst>
            <pc:docMk/>
            <pc:sldMk cId="237556220" sldId="431"/>
            <ac:spMk id="8" creationId="{BAD61F4C-7495-3579-44D1-D0490D65AA67}"/>
          </ac:spMkLst>
        </pc:spChg>
        <pc:spChg chg="mod">
          <ac:chgData name="Cowan, Kara" userId="422dcf60-3108-48b9-a5a5-708e064ad6eb" providerId="ADAL" clId="{9952DAA0-B682-4B8B-A82C-DA0B42BBF672}" dt="2024-02-06T14:57:58.189" v="148" actId="20577"/>
          <ac:spMkLst>
            <pc:docMk/>
            <pc:sldMk cId="237556220" sldId="431"/>
            <ac:spMk id="9" creationId="{CB025BA8-6F03-A9F1-6B77-DF20310CD425}"/>
          </ac:spMkLst>
        </pc:spChg>
        <pc:spChg chg="mod">
          <ac:chgData name="Cowan, Kara" userId="422dcf60-3108-48b9-a5a5-708e064ad6eb" providerId="ADAL" clId="{9952DAA0-B682-4B8B-A82C-DA0B42BBF672}" dt="2024-02-06T14:58:16.477" v="151" actId="20577"/>
          <ac:spMkLst>
            <pc:docMk/>
            <pc:sldMk cId="237556220" sldId="431"/>
            <ac:spMk id="10" creationId="{BE19C5FE-1E3C-AB5B-1B22-A17F19A646E7}"/>
          </ac:spMkLst>
        </pc:spChg>
      </pc:sldChg>
      <pc:sldChg chg="addSp delSp modSp add mod">
        <pc:chgData name="Cowan, Kara" userId="422dcf60-3108-48b9-a5a5-708e064ad6eb" providerId="ADAL" clId="{9952DAA0-B682-4B8B-A82C-DA0B42BBF672}" dt="2024-02-06T15:07:18.772" v="267" actId="20577"/>
        <pc:sldMkLst>
          <pc:docMk/>
          <pc:sldMk cId="2349980274" sldId="432"/>
        </pc:sldMkLst>
        <pc:spChg chg="add mod">
          <ac:chgData name="Cowan, Kara" userId="422dcf60-3108-48b9-a5a5-708e064ad6eb" providerId="ADAL" clId="{9952DAA0-B682-4B8B-A82C-DA0B42BBF672}" dt="2024-02-06T15:07:18.772" v="267" actId="20577"/>
          <ac:spMkLst>
            <pc:docMk/>
            <pc:sldMk cId="2349980274" sldId="432"/>
            <ac:spMk id="2" creationId="{EEA6DE9B-45A1-23EA-E1AE-2C6B91051C9F}"/>
          </ac:spMkLst>
        </pc:spChg>
        <pc:spChg chg="del">
          <ac:chgData name="Cowan, Kara" userId="422dcf60-3108-48b9-a5a5-708e064ad6eb" providerId="ADAL" clId="{9952DAA0-B682-4B8B-A82C-DA0B42BBF672}" dt="2024-02-06T15:07:15.160" v="262" actId="478"/>
          <ac:spMkLst>
            <pc:docMk/>
            <pc:sldMk cId="2349980274" sldId="432"/>
            <ac:spMk id="4" creationId="{D7E42D74-35F0-FBDB-9F96-C3A52EA2C0DB}"/>
          </ac:spMkLst>
        </pc:spChg>
        <pc:spChg chg="mod">
          <ac:chgData name="Cowan, Kara" userId="422dcf60-3108-48b9-a5a5-708e064ad6eb" providerId="ADAL" clId="{9952DAA0-B682-4B8B-A82C-DA0B42BBF672}" dt="2024-02-06T14:58:30.307" v="154"/>
          <ac:spMkLst>
            <pc:docMk/>
            <pc:sldMk cId="2349980274" sldId="432"/>
            <ac:spMk id="8" creationId="{C067E375-BA94-0A73-6DD5-1AD2F83000F7}"/>
          </ac:spMkLst>
        </pc:spChg>
        <pc:spChg chg="mod">
          <ac:chgData name="Cowan, Kara" userId="422dcf60-3108-48b9-a5a5-708e064ad6eb" providerId="ADAL" clId="{9952DAA0-B682-4B8B-A82C-DA0B42BBF672}" dt="2024-02-06T14:58:21.393" v="153" actId="6549"/>
          <ac:spMkLst>
            <pc:docMk/>
            <pc:sldMk cId="2349980274" sldId="432"/>
            <ac:spMk id="9" creationId="{46FE95AC-1469-AAF6-DF85-5E58C0023680}"/>
          </ac:spMkLst>
        </pc:spChg>
        <pc:spChg chg="mod">
          <ac:chgData name="Cowan, Kara" userId="422dcf60-3108-48b9-a5a5-708e064ad6eb" providerId="ADAL" clId="{9952DAA0-B682-4B8B-A82C-DA0B42BBF672}" dt="2024-02-06T14:58:36.426" v="155"/>
          <ac:spMkLst>
            <pc:docMk/>
            <pc:sldMk cId="2349980274" sldId="432"/>
            <ac:spMk id="10" creationId="{657C8A0C-214B-FABE-8B96-F840B023DCA6}"/>
          </ac:spMkLst>
        </pc:spChg>
      </pc:sldChg>
      <pc:sldChg chg="addSp delSp modSp add mod">
        <pc:chgData name="Cowan, Kara" userId="422dcf60-3108-48b9-a5a5-708e064ad6eb" providerId="ADAL" clId="{9952DAA0-B682-4B8B-A82C-DA0B42BBF672}" dt="2024-02-06T15:07:26.308" v="273" actId="20577"/>
        <pc:sldMkLst>
          <pc:docMk/>
          <pc:sldMk cId="4046205658" sldId="433"/>
        </pc:sldMkLst>
        <pc:spChg chg="add mod">
          <ac:chgData name="Cowan, Kara" userId="422dcf60-3108-48b9-a5a5-708e064ad6eb" providerId="ADAL" clId="{9952DAA0-B682-4B8B-A82C-DA0B42BBF672}" dt="2024-02-06T15:07:26.308" v="273" actId="20577"/>
          <ac:spMkLst>
            <pc:docMk/>
            <pc:sldMk cId="4046205658" sldId="433"/>
            <ac:spMk id="2" creationId="{7553A616-80ED-CF6F-DB89-02D53A821E27}"/>
          </ac:spMkLst>
        </pc:spChg>
        <pc:spChg chg="del">
          <ac:chgData name="Cowan, Kara" userId="422dcf60-3108-48b9-a5a5-708e064ad6eb" providerId="ADAL" clId="{9952DAA0-B682-4B8B-A82C-DA0B42BBF672}" dt="2024-02-06T15:07:23.075" v="268" actId="478"/>
          <ac:spMkLst>
            <pc:docMk/>
            <pc:sldMk cId="4046205658" sldId="433"/>
            <ac:spMk id="4" creationId="{767E4F9C-D7D5-F019-7E14-06A38098B81D}"/>
          </ac:spMkLst>
        </pc:spChg>
        <pc:spChg chg="mod">
          <ac:chgData name="Cowan, Kara" userId="422dcf60-3108-48b9-a5a5-708e064ad6eb" providerId="ADAL" clId="{9952DAA0-B682-4B8B-A82C-DA0B42BBF672}" dt="2024-02-06T14:58:49.074" v="158"/>
          <ac:spMkLst>
            <pc:docMk/>
            <pc:sldMk cId="4046205658" sldId="433"/>
            <ac:spMk id="8" creationId="{DE1A1E0A-FD9C-49E1-79BE-110A22DAF092}"/>
          </ac:spMkLst>
        </pc:spChg>
        <pc:spChg chg="mod">
          <ac:chgData name="Cowan, Kara" userId="422dcf60-3108-48b9-a5a5-708e064ad6eb" providerId="ADAL" clId="{9952DAA0-B682-4B8B-A82C-DA0B42BBF672}" dt="2024-02-06T14:58:42.508" v="157" actId="20577"/>
          <ac:spMkLst>
            <pc:docMk/>
            <pc:sldMk cId="4046205658" sldId="433"/>
            <ac:spMk id="9" creationId="{8D614B73-7454-6C4A-1921-CA1CF6C74C6F}"/>
          </ac:spMkLst>
        </pc:spChg>
        <pc:spChg chg="mod">
          <ac:chgData name="Cowan, Kara" userId="422dcf60-3108-48b9-a5a5-708e064ad6eb" providerId="ADAL" clId="{9952DAA0-B682-4B8B-A82C-DA0B42BBF672}" dt="2024-02-06T14:58:54.511" v="159"/>
          <ac:spMkLst>
            <pc:docMk/>
            <pc:sldMk cId="4046205658" sldId="433"/>
            <ac:spMk id="10" creationId="{28CB0F5C-68BB-51A4-F2D7-8792EA01D51A}"/>
          </ac:spMkLst>
        </pc:spChg>
      </pc:sldChg>
      <pc:sldChg chg="addSp delSp modSp add mod">
        <pc:chgData name="Cowan, Kara" userId="422dcf60-3108-48b9-a5a5-708e064ad6eb" providerId="ADAL" clId="{9952DAA0-B682-4B8B-A82C-DA0B42BBF672}" dt="2024-02-06T15:07:32.378" v="279" actId="20577"/>
        <pc:sldMkLst>
          <pc:docMk/>
          <pc:sldMk cId="2334273784" sldId="434"/>
        </pc:sldMkLst>
        <pc:spChg chg="add mod">
          <ac:chgData name="Cowan, Kara" userId="422dcf60-3108-48b9-a5a5-708e064ad6eb" providerId="ADAL" clId="{9952DAA0-B682-4B8B-A82C-DA0B42BBF672}" dt="2024-02-06T15:07:32.378" v="279" actId="20577"/>
          <ac:spMkLst>
            <pc:docMk/>
            <pc:sldMk cId="2334273784" sldId="434"/>
            <ac:spMk id="2" creationId="{F860E84A-5FBB-1C70-B669-0AA1E5C06777}"/>
          </ac:spMkLst>
        </pc:spChg>
        <pc:spChg chg="del">
          <ac:chgData name="Cowan, Kara" userId="422dcf60-3108-48b9-a5a5-708e064ad6eb" providerId="ADAL" clId="{9952DAA0-B682-4B8B-A82C-DA0B42BBF672}" dt="2024-02-06T15:07:29.082" v="274" actId="478"/>
          <ac:spMkLst>
            <pc:docMk/>
            <pc:sldMk cId="2334273784" sldId="434"/>
            <ac:spMk id="4" creationId="{741F6992-8C6F-DE58-388F-6228DD377F75}"/>
          </ac:spMkLst>
        </pc:spChg>
        <pc:spChg chg="mod">
          <ac:chgData name="Cowan, Kara" userId="422dcf60-3108-48b9-a5a5-708e064ad6eb" providerId="ADAL" clId="{9952DAA0-B682-4B8B-A82C-DA0B42BBF672}" dt="2024-02-06T14:59:06.289" v="161"/>
          <ac:spMkLst>
            <pc:docMk/>
            <pc:sldMk cId="2334273784" sldId="434"/>
            <ac:spMk id="8" creationId="{E8623699-EBFD-7103-7FCA-A65BE69B13AE}"/>
          </ac:spMkLst>
        </pc:spChg>
        <pc:spChg chg="mod">
          <ac:chgData name="Cowan, Kara" userId="422dcf60-3108-48b9-a5a5-708e064ad6eb" providerId="ADAL" clId="{9952DAA0-B682-4B8B-A82C-DA0B42BBF672}" dt="2024-02-06T14:58:58.068" v="160" actId="20577"/>
          <ac:spMkLst>
            <pc:docMk/>
            <pc:sldMk cId="2334273784" sldId="434"/>
            <ac:spMk id="9" creationId="{C486CA85-CAD5-CE00-0327-151485991CEC}"/>
          </ac:spMkLst>
        </pc:spChg>
        <pc:spChg chg="mod">
          <ac:chgData name="Cowan, Kara" userId="422dcf60-3108-48b9-a5a5-708e064ad6eb" providerId="ADAL" clId="{9952DAA0-B682-4B8B-A82C-DA0B42BBF672}" dt="2024-02-06T14:59:13.177" v="162"/>
          <ac:spMkLst>
            <pc:docMk/>
            <pc:sldMk cId="2334273784" sldId="434"/>
            <ac:spMk id="10" creationId="{1D4324A8-60A3-5E74-FD33-222BE7066099}"/>
          </ac:spMkLst>
        </pc:spChg>
      </pc:sldChg>
      <pc:sldChg chg="addSp delSp modSp add mod">
        <pc:chgData name="Cowan, Kara" userId="422dcf60-3108-48b9-a5a5-708e064ad6eb" providerId="ADAL" clId="{9952DAA0-B682-4B8B-A82C-DA0B42BBF672}" dt="2024-02-06T15:07:39.431" v="285" actId="20577"/>
        <pc:sldMkLst>
          <pc:docMk/>
          <pc:sldMk cId="179449533" sldId="435"/>
        </pc:sldMkLst>
        <pc:spChg chg="add mod">
          <ac:chgData name="Cowan, Kara" userId="422dcf60-3108-48b9-a5a5-708e064ad6eb" providerId="ADAL" clId="{9952DAA0-B682-4B8B-A82C-DA0B42BBF672}" dt="2024-02-06T15:07:39.431" v="285" actId="20577"/>
          <ac:spMkLst>
            <pc:docMk/>
            <pc:sldMk cId="179449533" sldId="435"/>
            <ac:spMk id="2" creationId="{9551D925-8C45-DEF3-7158-2FD6F79DA593}"/>
          </ac:spMkLst>
        </pc:spChg>
        <pc:spChg chg="del">
          <ac:chgData name="Cowan, Kara" userId="422dcf60-3108-48b9-a5a5-708e064ad6eb" providerId="ADAL" clId="{9952DAA0-B682-4B8B-A82C-DA0B42BBF672}" dt="2024-02-06T15:07:35.956" v="280" actId="478"/>
          <ac:spMkLst>
            <pc:docMk/>
            <pc:sldMk cId="179449533" sldId="435"/>
            <ac:spMk id="4" creationId="{0EBCCACE-B512-C970-63C8-02CABAF3BB01}"/>
          </ac:spMkLst>
        </pc:spChg>
        <pc:spChg chg="mod">
          <ac:chgData name="Cowan, Kara" userId="422dcf60-3108-48b9-a5a5-708e064ad6eb" providerId="ADAL" clId="{9952DAA0-B682-4B8B-A82C-DA0B42BBF672}" dt="2024-02-06T14:59:23.701" v="164"/>
          <ac:spMkLst>
            <pc:docMk/>
            <pc:sldMk cId="179449533" sldId="435"/>
            <ac:spMk id="8" creationId="{CE95047D-B152-BC09-0E40-59E1131B1389}"/>
          </ac:spMkLst>
        </pc:spChg>
        <pc:spChg chg="mod">
          <ac:chgData name="Cowan, Kara" userId="422dcf60-3108-48b9-a5a5-708e064ad6eb" providerId="ADAL" clId="{9952DAA0-B682-4B8B-A82C-DA0B42BBF672}" dt="2024-02-06T14:59:17.290" v="163" actId="20577"/>
          <ac:spMkLst>
            <pc:docMk/>
            <pc:sldMk cId="179449533" sldId="435"/>
            <ac:spMk id="9" creationId="{C298BB16-7EB2-E173-FFA2-A82A73CD0B77}"/>
          </ac:spMkLst>
        </pc:spChg>
        <pc:spChg chg="mod">
          <ac:chgData name="Cowan, Kara" userId="422dcf60-3108-48b9-a5a5-708e064ad6eb" providerId="ADAL" clId="{9952DAA0-B682-4B8B-A82C-DA0B42BBF672}" dt="2024-02-06T14:59:30.472" v="165"/>
          <ac:spMkLst>
            <pc:docMk/>
            <pc:sldMk cId="179449533" sldId="435"/>
            <ac:spMk id="10" creationId="{ACBFA608-EAAC-7DD6-150D-3B52EDEAF45D}"/>
          </ac:spMkLst>
        </pc:spChg>
      </pc:sldChg>
      <pc:sldChg chg="addSp delSp modSp add mod">
        <pc:chgData name="Cowan, Kara" userId="422dcf60-3108-48b9-a5a5-708e064ad6eb" providerId="ADAL" clId="{9952DAA0-B682-4B8B-A82C-DA0B42BBF672}" dt="2024-02-06T15:07:45.705" v="291" actId="20577"/>
        <pc:sldMkLst>
          <pc:docMk/>
          <pc:sldMk cId="1093671199" sldId="436"/>
        </pc:sldMkLst>
        <pc:spChg chg="add mod">
          <ac:chgData name="Cowan, Kara" userId="422dcf60-3108-48b9-a5a5-708e064ad6eb" providerId="ADAL" clId="{9952DAA0-B682-4B8B-A82C-DA0B42BBF672}" dt="2024-02-06T15:07:45.705" v="291" actId="20577"/>
          <ac:spMkLst>
            <pc:docMk/>
            <pc:sldMk cId="1093671199" sldId="436"/>
            <ac:spMk id="2" creationId="{4A15A48B-C8DF-FB07-E3C1-A6F274AB4141}"/>
          </ac:spMkLst>
        </pc:spChg>
        <pc:spChg chg="del">
          <ac:chgData name="Cowan, Kara" userId="422dcf60-3108-48b9-a5a5-708e064ad6eb" providerId="ADAL" clId="{9952DAA0-B682-4B8B-A82C-DA0B42BBF672}" dt="2024-02-06T15:07:42.628" v="286" actId="478"/>
          <ac:spMkLst>
            <pc:docMk/>
            <pc:sldMk cId="1093671199" sldId="436"/>
            <ac:spMk id="4" creationId="{05C3E9EC-EBE9-6BA4-7614-B7B783994B49}"/>
          </ac:spMkLst>
        </pc:spChg>
        <pc:spChg chg="mod">
          <ac:chgData name="Cowan, Kara" userId="422dcf60-3108-48b9-a5a5-708e064ad6eb" providerId="ADAL" clId="{9952DAA0-B682-4B8B-A82C-DA0B42BBF672}" dt="2024-02-06T14:59:53.716" v="169" actId="20577"/>
          <ac:spMkLst>
            <pc:docMk/>
            <pc:sldMk cId="1093671199" sldId="436"/>
            <ac:spMk id="8" creationId="{10CFF581-4500-8B13-025B-77FF9BC8ABE7}"/>
          </ac:spMkLst>
        </pc:spChg>
        <pc:spChg chg="mod">
          <ac:chgData name="Cowan, Kara" userId="422dcf60-3108-48b9-a5a5-708e064ad6eb" providerId="ADAL" clId="{9952DAA0-B682-4B8B-A82C-DA0B42BBF672}" dt="2024-02-06T14:59:34.117" v="166" actId="20577"/>
          <ac:spMkLst>
            <pc:docMk/>
            <pc:sldMk cId="1093671199" sldId="436"/>
            <ac:spMk id="9" creationId="{8E07084E-6CB5-4AD6-F759-3DD074BCEB3B}"/>
          </ac:spMkLst>
        </pc:spChg>
        <pc:spChg chg="mod">
          <ac:chgData name="Cowan, Kara" userId="422dcf60-3108-48b9-a5a5-708e064ad6eb" providerId="ADAL" clId="{9952DAA0-B682-4B8B-A82C-DA0B42BBF672}" dt="2024-02-06T15:00:01.315" v="170"/>
          <ac:spMkLst>
            <pc:docMk/>
            <pc:sldMk cId="1093671199" sldId="436"/>
            <ac:spMk id="10" creationId="{AA6064B9-67BE-E6F6-857D-8277C46E110C}"/>
          </ac:spMkLst>
        </pc:spChg>
      </pc:sldChg>
      <pc:sldChg chg="addSp delSp modSp add mod">
        <pc:chgData name="Cowan, Kara" userId="422dcf60-3108-48b9-a5a5-708e064ad6eb" providerId="ADAL" clId="{9952DAA0-B682-4B8B-A82C-DA0B42BBF672}" dt="2024-02-06T15:07:52.151" v="297" actId="20577"/>
        <pc:sldMkLst>
          <pc:docMk/>
          <pc:sldMk cId="4290102548" sldId="437"/>
        </pc:sldMkLst>
        <pc:spChg chg="add mod">
          <ac:chgData name="Cowan, Kara" userId="422dcf60-3108-48b9-a5a5-708e064ad6eb" providerId="ADAL" clId="{9952DAA0-B682-4B8B-A82C-DA0B42BBF672}" dt="2024-02-06T15:07:52.151" v="297" actId="20577"/>
          <ac:spMkLst>
            <pc:docMk/>
            <pc:sldMk cId="4290102548" sldId="437"/>
            <ac:spMk id="2" creationId="{9BA9E594-0431-D960-BA01-78BE083DCD77}"/>
          </ac:spMkLst>
        </pc:spChg>
        <pc:spChg chg="del">
          <ac:chgData name="Cowan, Kara" userId="422dcf60-3108-48b9-a5a5-708e064ad6eb" providerId="ADAL" clId="{9952DAA0-B682-4B8B-A82C-DA0B42BBF672}" dt="2024-02-06T15:07:49.187" v="292" actId="478"/>
          <ac:spMkLst>
            <pc:docMk/>
            <pc:sldMk cId="4290102548" sldId="437"/>
            <ac:spMk id="4" creationId="{5F1FAAEF-CC94-1BBF-18C7-F3B33ACE9DAF}"/>
          </ac:spMkLst>
        </pc:spChg>
        <pc:spChg chg="mod">
          <ac:chgData name="Cowan, Kara" userId="422dcf60-3108-48b9-a5a5-708e064ad6eb" providerId="ADAL" clId="{9952DAA0-B682-4B8B-A82C-DA0B42BBF672}" dt="2024-02-06T15:00:09.974" v="172"/>
          <ac:spMkLst>
            <pc:docMk/>
            <pc:sldMk cId="4290102548" sldId="437"/>
            <ac:spMk id="8" creationId="{0B4E604B-EBCB-38F2-0C8A-7C554689692B}"/>
          </ac:spMkLst>
        </pc:spChg>
        <pc:spChg chg="mod">
          <ac:chgData name="Cowan, Kara" userId="422dcf60-3108-48b9-a5a5-708e064ad6eb" providerId="ADAL" clId="{9952DAA0-B682-4B8B-A82C-DA0B42BBF672}" dt="2024-02-06T15:00:04.281" v="171" actId="20577"/>
          <ac:spMkLst>
            <pc:docMk/>
            <pc:sldMk cId="4290102548" sldId="437"/>
            <ac:spMk id="9" creationId="{6ACC74EE-D92F-96EC-5975-5EB7371FC876}"/>
          </ac:spMkLst>
        </pc:spChg>
        <pc:spChg chg="mod">
          <ac:chgData name="Cowan, Kara" userId="422dcf60-3108-48b9-a5a5-708e064ad6eb" providerId="ADAL" clId="{9952DAA0-B682-4B8B-A82C-DA0B42BBF672}" dt="2024-02-06T15:00:17.774" v="173"/>
          <ac:spMkLst>
            <pc:docMk/>
            <pc:sldMk cId="4290102548" sldId="437"/>
            <ac:spMk id="10" creationId="{1F27077C-E78D-2AB8-9983-D97ABF961889}"/>
          </ac:spMkLst>
        </pc:spChg>
      </pc:sldChg>
      <pc:sldChg chg="addSp delSp modSp add mod">
        <pc:chgData name="Cowan, Kara" userId="422dcf60-3108-48b9-a5a5-708e064ad6eb" providerId="ADAL" clId="{9952DAA0-B682-4B8B-A82C-DA0B42BBF672}" dt="2024-02-06T15:07:59.235" v="303" actId="20577"/>
        <pc:sldMkLst>
          <pc:docMk/>
          <pc:sldMk cId="3856941078" sldId="438"/>
        </pc:sldMkLst>
        <pc:spChg chg="add mod">
          <ac:chgData name="Cowan, Kara" userId="422dcf60-3108-48b9-a5a5-708e064ad6eb" providerId="ADAL" clId="{9952DAA0-B682-4B8B-A82C-DA0B42BBF672}" dt="2024-02-06T15:07:59.235" v="303" actId="20577"/>
          <ac:spMkLst>
            <pc:docMk/>
            <pc:sldMk cId="3856941078" sldId="438"/>
            <ac:spMk id="2" creationId="{2BADFFED-6769-9F45-3D74-43F95180C8A1}"/>
          </ac:spMkLst>
        </pc:spChg>
        <pc:spChg chg="del">
          <ac:chgData name="Cowan, Kara" userId="422dcf60-3108-48b9-a5a5-708e064ad6eb" providerId="ADAL" clId="{9952DAA0-B682-4B8B-A82C-DA0B42BBF672}" dt="2024-02-06T15:07:56.619" v="298" actId="478"/>
          <ac:spMkLst>
            <pc:docMk/>
            <pc:sldMk cId="3856941078" sldId="438"/>
            <ac:spMk id="4" creationId="{FD2CF4EF-963A-24A8-C727-1B6ED52F946A}"/>
          </ac:spMkLst>
        </pc:spChg>
        <pc:spChg chg="mod">
          <ac:chgData name="Cowan, Kara" userId="422dcf60-3108-48b9-a5a5-708e064ad6eb" providerId="ADAL" clId="{9952DAA0-B682-4B8B-A82C-DA0B42BBF672}" dt="2024-02-06T15:00:28.244" v="175"/>
          <ac:spMkLst>
            <pc:docMk/>
            <pc:sldMk cId="3856941078" sldId="438"/>
            <ac:spMk id="8" creationId="{D183A5A6-DC87-2950-4C87-D805F9DC91FC}"/>
          </ac:spMkLst>
        </pc:spChg>
        <pc:spChg chg="mod">
          <ac:chgData name="Cowan, Kara" userId="422dcf60-3108-48b9-a5a5-708e064ad6eb" providerId="ADAL" clId="{9952DAA0-B682-4B8B-A82C-DA0B42BBF672}" dt="2024-02-06T15:00:21.051" v="174" actId="20577"/>
          <ac:spMkLst>
            <pc:docMk/>
            <pc:sldMk cId="3856941078" sldId="438"/>
            <ac:spMk id="9" creationId="{E55B4FEF-3872-B958-82D8-2D0B5ACACFBB}"/>
          </ac:spMkLst>
        </pc:spChg>
        <pc:spChg chg="mod">
          <ac:chgData name="Cowan, Kara" userId="422dcf60-3108-48b9-a5a5-708e064ad6eb" providerId="ADAL" clId="{9952DAA0-B682-4B8B-A82C-DA0B42BBF672}" dt="2024-02-06T15:00:34.420" v="176"/>
          <ac:spMkLst>
            <pc:docMk/>
            <pc:sldMk cId="3856941078" sldId="438"/>
            <ac:spMk id="10" creationId="{32470497-9E0D-CC7B-22AE-D0BB7B5A179F}"/>
          </ac:spMkLst>
        </pc:spChg>
      </pc:sldChg>
      <pc:sldChg chg="addSp delSp modSp add mod">
        <pc:chgData name="Cowan, Kara" userId="422dcf60-3108-48b9-a5a5-708e064ad6eb" providerId="ADAL" clId="{9952DAA0-B682-4B8B-A82C-DA0B42BBF672}" dt="2024-02-06T15:13:11.300" v="345" actId="20577"/>
        <pc:sldMkLst>
          <pc:docMk/>
          <pc:sldMk cId="1876194623" sldId="439"/>
        </pc:sldMkLst>
        <pc:spChg chg="add mod">
          <ac:chgData name="Cowan, Kara" userId="422dcf60-3108-48b9-a5a5-708e064ad6eb" providerId="ADAL" clId="{9952DAA0-B682-4B8B-A82C-DA0B42BBF672}" dt="2024-02-06T15:08:05.619" v="309" actId="20577"/>
          <ac:spMkLst>
            <pc:docMk/>
            <pc:sldMk cId="1876194623" sldId="439"/>
            <ac:spMk id="2" creationId="{EDA08F2C-40AB-B020-2D2C-0639479885D2}"/>
          </ac:spMkLst>
        </pc:spChg>
        <pc:spChg chg="del">
          <ac:chgData name="Cowan, Kara" userId="422dcf60-3108-48b9-a5a5-708e064ad6eb" providerId="ADAL" clId="{9952DAA0-B682-4B8B-A82C-DA0B42BBF672}" dt="2024-02-06T15:08:02.435" v="304" actId="478"/>
          <ac:spMkLst>
            <pc:docMk/>
            <pc:sldMk cId="1876194623" sldId="439"/>
            <ac:spMk id="4" creationId="{AFFB8879-C85E-42CA-9B89-7969E20D9044}"/>
          </ac:spMkLst>
        </pc:spChg>
        <pc:spChg chg="mod">
          <ac:chgData name="Cowan, Kara" userId="422dcf60-3108-48b9-a5a5-708e064ad6eb" providerId="ADAL" clId="{9952DAA0-B682-4B8B-A82C-DA0B42BBF672}" dt="2024-02-06T15:00:48.745" v="178"/>
          <ac:spMkLst>
            <pc:docMk/>
            <pc:sldMk cId="1876194623" sldId="439"/>
            <ac:spMk id="8" creationId="{4CE5A2C3-DAED-1F81-F3B6-AC8E1C30C6A1}"/>
          </ac:spMkLst>
        </pc:spChg>
        <pc:spChg chg="mod">
          <ac:chgData name="Cowan, Kara" userId="422dcf60-3108-48b9-a5a5-708e064ad6eb" providerId="ADAL" clId="{9952DAA0-B682-4B8B-A82C-DA0B42BBF672}" dt="2024-02-06T15:00:41.030" v="177" actId="20577"/>
          <ac:spMkLst>
            <pc:docMk/>
            <pc:sldMk cId="1876194623" sldId="439"/>
            <ac:spMk id="9" creationId="{DD5A7D2F-2042-655E-8156-09B6214C0D54}"/>
          </ac:spMkLst>
        </pc:spChg>
        <pc:spChg chg="mod">
          <ac:chgData name="Cowan, Kara" userId="422dcf60-3108-48b9-a5a5-708e064ad6eb" providerId="ADAL" clId="{9952DAA0-B682-4B8B-A82C-DA0B42BBF672}" dt="2024-02-06T15:13:11.300" v="345" actId="20577"/>
          <ac:spMkLst>
            <pc:docMk/>
            <pc:sldMk cId="1876194623" sldId="439"/>
            <ac:spMk id="10" creationId="{20E55FCE-9F2A-8924-F239-1D64EFA3B461}"/>
          </ac:spMkLst>
        </pc:spChg>
      </pc:sldChg>
    </pc:docChg>
  </pc:docChgLst>
  <pc:docChgLst>
    <pc:chgData name="Wang, George" userId="S::george.wang@ontariohealth.ca::e9ca96ca-afa9-47b4-a550-1344521cad92" providerId="AD" clId="Web-{57B43197-BDE5-8423-FA35-FC499581FA33}"/>
    <pc:docChg chg="modSld">
      <pc:chgData name="Wang, George" userId="S::george.wang@ontariohealth.ca::e9ca96ca-afa9-47b4-a550-1344521cad92" providerId="AD" clId="Web-{57B43197-BDE5-8423-FA35-FC499581FA33}" dt="2024-02-12T14:26:51.992" v="3"/>
      <pc:docMkLst>
        <pc:docMk/>
      </pc:docMkLst>
      <pc:sldChg chg="addSp delSp modSp">
        <pc:chgData name="Wang, George" userId="S::george.wang@ontariohealth.ca::e9ca96ca-afa9-47b4-a550-1344521cad92" providerId="AD" clId="Web-{57B43197-BDE5-8423-FA35-FC499581FA33}" dt="2024-02-12T14:26:51.992" v="3"/>
        <pc:sldMkLst>
          <pc:docMk/>
          <pc:sldMk cId="3579109764" sldId="395"/>
        </pc:sldMkLst>
        <pc:graphicFrameChg chg="add del">
          <ac:chgData name="Wang, George" userId="S::george.wang@ontariohealth.ca::e9ca96ca-afa9-47b4-a550-1344521cad92" providerId="AD" clId="Web-{57B43197-BDE5-8423-FA35-FC499581FA33}" dt="2024-02-12T14:26:51.992" v="3"/>
          <ac:graphicFrameMkLst>
            <pc:docMk/>
            <pc:sldMk cId="3579109764" sldId="395"/>
            <ac:graphicFrameMk id="5" creationId="{DB86349E-60FF-AA94-24F5-A882323843E7}"/>
          </ac:graphicFrameMkLst>
        </pc:graphicFrameChg>
        <pc:picChg chg="add del mod">
          <ac:chgData name="Wang, George" userId="S::george.wang@ontariohealth.ca::e9ca96ca-afa9-47b4-a550-1344521cad92" providerId="AD" clId="Web-{57B43197-BDE5-8423-FA35-FC499581FA33}" dt="2024-02-12T14:26:49.461" v="2"/>
          <ac:picMkLst>
            <pc:docMk/>
            <pc:sldMk cId="3579109764" sldId="395"/>
            <ac:picMk id="4" creationId="{42E832EB-967E-BA5C-2B5B-9131AC9237E8}"/>
          </ac:picMkLst>
        </pc:picChg>
      </pc:sldChg>
    </pc:docChg>
  </pc:docChgLst>
  <pc:docChgLst>
    <pc:chgData name="Wang, George" userId="e9ca96ca-afa9-47b4-a550-1344521cad92" providerId="ADAL" clId="{37DABE26-F759-4C6C-BD55-0F39A265FEB8}"/>
    <pc:docChg chg="undo custSel modSld">
      <pc:chgData name="Wang, George" userId="e9ca96ca-afa9-47b4-a550-1344521cad92" providerId="ADAL" clId="{37DABE26-F759-4C6C-BD55-0F39A265FEB8}" dt="2024-02-12T14:40:32.214" v="38" actId="1076"/>
      <pc:docMkLst>
        <pc:docMk/>
      </pc:docMkLst>
      <pc:sldChg chg="addSp delSp modSp mod modCm">
        <pc:chgData name="Wang, George" userId="e9ca96ca-afa9-47b4-a550-1344521cad92" providerId="ADAL" clId="{37DABE26-F759-4C6C-BD55-0F39A265FEB8}" dt="2024-02-12T14:28:18.728" v="6"/>
        <pc:sldMkLst>
          <pc:docMk/>
          <pc:sldMk cId="3579109764" sldId="395"/>
        </pc:sldMkLst>
        <pc:graphicFrameChg chg="add mod">
          <ac:chgData name="Wang, George" userId="e9ca96ca-afa9-47b4-a550-1344521cad92" providerId="ADAL" clId="{37DABE26-F759-4C6C-BD55-0F39A265FEB8}" dt="2024-02-12T14:28:00.898" v="5" actId="1076"/>
          <ac:graphicFrameMkLst>
            <pc:docMk/>
            <pc:sldMk cId="3579109764" sldId="395"/>
            <ac:graphicFrameMk id="4" creationId="{072F869A-A4C5-4547-A9CE-4B5096BA13DC}"/>
          </ac:graphicFrameMkLst>
        </pc:graphicFrameChg>
        <pc:graphicFrameChg chg="del">
          <ac:chgData name="Wang, George" userId="e9ca96ca-afa9-47b4-a550-1344521cad92" providerId="ADAL" clId="{37DABE26-F759-4C6C-BD55-0F39A265FEB8}" dt="2024-02-12T14:27:38.922" v="0" actId="478"/>
          <ac:graphicFrameMkLst>
            <pc:docMk/>
            <pc:sldMk cId="3579109764" sldId="395"/>
            <ac:graphicFrameMk id="5" creationId="{DB86349E-60FF-AA94-24F5-A882323843E7}"/>
          </ac:graphicFrameMkLst>
        </pc:graphicFrameChg>
        <pc:extLst>
          <p:ext xmlns:p="http://schemas.openxmlformats.org/presentationml/2006/main" uri="{D6D511B9-2390-475A-947B-AFAB55BFBCF1}">
            <pc226:cmChg xmlns:pc226="http://schemas.microsoft.com/office/powerpoint/2022/06/main/command" chg="">
              <pc226:chgData name="Wang, George" userId="e9ca96ca-afa9-47b4-a550-1344521cad92" providerId="ADAL" clId="{37DABE26-F759-4C6C-BD55-0F39A265FEB8}" dt="2024-02-12T14:28:18.728" v="6"/>
              <pc2:cmMkLst xmlns:pc2="http://schemas.microsoft.com/office/powerpoint/2019/9/main/command">
                <pc:docMk/>
                <pc:sldMk cId="3579109764" sldId="395"/>
                <pc2:cmMk id="{D9EFA6B6-0384-440A-B91C-1157CBB4677D}"/>
              </pc2:cmMkLst>
              <pc226:cmRplyChg chg="add">
                <pc226:chgData name="Wang, George" userId="e9ca96ca-afa9-47b4-a550-1344521cad92" providerId="ADAL" clId="{37DABE26-F759-4C6C-BD55-0F39A265FEB8}" dt="2024-02-12T14:28:18.728" v="6"/>
                <pc2:cmRplyMkLst xmlns:pc2="http://schemas.microsoft.com/office/powerpoint/2019/9/main/command">
                  <pc:docMk/>
                  <pc:sldMk cId="3579109764" sldId="395"/>
                  <pc2:cmMk id="{D9EFA6B6-0384-440A-B91C-1157CBB4677D}"/>
                  <pc2:cmRplyMk id="{0F9FB75D-A8D8-4264-89BF-5AF78D0F9D43}"/>
                </pc2:cmRplyMkLst>
              </pc226:cmRplyChg>
            </pc226:cmChg>
          </p:ext>
        </pc:extLst>
      </pc:sldChg>
      <pc:sldChg chg="addSp delSp modSp mod modCm">
        <pc:chgData name="Wang, George" userId="e9ca96ca-afa9-47b4-a550-1344521cad92" providerId="ADAL" clId="{37DABE26-F759-4C6C-BD55-0F39A265FEB8}" dt="2024-02-12T14:40:32.214" v="38" actId="1076"/>
        <pc:sldMkLst>
          <pc:docMk/>
          <pc:sldMk cId="1180395142" sldId="397"/>
        </pc:sldMkLst>
        <pc:graphicFrameChg chg="del">
          <ac:chgData name="Wang, George" userId="e9ca96ca-afa9-47b4-a550-1344521cad92" providerId="ADAL" clId="{37DABE26-F759-4C6C-BD55-0F39A265FEB8}" dt="2024-02-12T14:31:53.504" v="13" actId="478"/>
          <ac:graphicFrameMkLst>
            <pc:docMk/>
            <pc:sldMk cId="1180395142" sldId="397"/>
            <ac:graphicFrameMk id="4" creationId="{6553173C-66F4-3635-1873-8C78222BBD3F}"/>
          </ac:graphicFrameMkLst>
        </pc:graphicFrameChg>
        <pc:graphicFrameChg chg="modGraphic">
          <ac:chgData name="Wang, George" userId="e9ca96ca-afa9-47b4-a550-1344521cad92" providerId="ADAL" clId="{37DABE26-F759-4C6C-BD55-0F39A265FEB8}" dt="2024-02-12T14:28:30.090" v="12" actId="20577"/>
          <ac:graphicFrameMkLst>
            <pc:docMk/>
            <pc:sldMk cId="1180395142" sldId="397"/>
            <ac:graphicFrameMk id="6" creationId="{3AB83794-CDFF-2B96-DBBB-2C2401B158D5}"/>
          </ac:graphicFrameMkLst>
        </pc:graphicFrameChg>
        <pc:graphicFrameChg chg="add del mod">
          <ac:chgData name="Wang, George" userId="e9ca96ca-afa9-47b4-a550-1344521cad92" providerId="ADAL" clId="{37DABE26-F759-4C6C-BD55-0F39A265FEB8}" dt="2024-02-12T14:37:13.017" v="32" actId="478"/>
          <ac:graphicFrameMkLst>
            <pc:docMk/>
            <pc:sldMk cId="1180395142" sldId="397"/>
            <ac:graphicFrameMk id="7" creationId="{206BD905-BA1E-442D-A401-629BB7E854D0}"/>
          </ac:graphicFrameMkLst>
        </pc:graphicFrameChg>
        <pc:graphicFrameChg chg="add mod">
          <ac:chgData name="Wang, George" userId="e9ca96ca-afa9-47b4-a550-1344521cad92" providerId="ADAL" clId="{37DABE26-F759-4C6C-BD55-0F39A265FEB8}" dt="2024-02-12T14:40:32.214" v="38" actId="1076"/>
          <ac:graphicFrameMkLst>
            <pc:docMk/>
            <pc:sldMk cId="1180395142" sldId="397"/>
            <ac:graphicFrameMk id="9" creationId="{206BD905-BA1E-442D-A401-629BB7E854D0}"/>
          </ac:graphicFrameMkLst>
        </pc:graphicFrameChg>
        <pc:extLst>
          <p:ext xmlns:p="http://schemas.openxmlformats.org/presentationml/2006/main" uri="{D6D511B9-2390-475A-947B-AFAB55BFBCF1}">
            <pc226:cmChg xmlns:pc226="http://schemas.microsoft.com/office/powerpoint/2022/06/main/command" chg="">
              <pc226:chgData name="Wang, George" userId="e9ca96ca-afa9-47b4-a550-1344521cad92" providerId="ADAL" clId="{37DABE26-F759-4C6C-BD55-0F39A265FEB8}" dt="2024-02-12T14:33:01.836" v="21"/>
              <pc2:cmMkLst xmlns:pc2="http://schemas.microsoft.com/office/powerpoint/2019/9/main/command">
                <pc:docMk/>
                <pc:sldMk cId="1180395142" sldId="397"/>
                <pc2:cmMk id="{CE45DC6B-5FDE-49CA-9B70-1F52204449F2}"/>
              </pc2:cmMkLst>
              <pc226:cmRplyChg chg="add">
                <pc226:chgData name="Wang, George" userId="e9ca96ca-afa9-47b4-a550-1344521cad92" providerId="ADAL" clId="{37DABE26-F759-4C6C-BD55-0F39A265FEB8}" dt="2024-02-12T14:33:01.836" v="21"/>
                <pc2:cmRplyMkLst xmlns:pc2="http://schemas.microsoft.com/office/powerpoint/2019/9/main/command">
                  <pc:docMk/>
                  <pc:sldMk cId="1180395142" sldId="397"/>
                  <pc2:cmMk id="{CE45DC6B-5FDE-49CA-9B70-1F52204449F2}"/>
                  <pc2:cmRplyMk id="{2AA3E581-2392-40D1-8906-F7AFCFFB2497}"/>
                </pc2:cmRplyMkLst>
              </pc226:cmRplyChg>
            </pc226:cmChg>
          </p:ext>
        </pc:extLst>
      </pc:sldChg>
      <pc:sldChg chg="addSp delSp modSp mod modCm">
        <pc:chgData name="Wang, George" userId="e9ca96ca-afa9-47b4-a550-1344521cad92" providerId="ADAL" clId="{37DABE26-F759-4C6C-BD55-0F39A265FEB8}" dt="2024-02-12T14:37:08.795" v="31"/>
        <pc:sldMkLst>
          <pc:docMk/>
          <pc:sldMk cId="2942036776" sldId="425"/>
        </pc:sldMkLst>
        <pc:graphicFrameChg chg="add mod">
          <ac:chgData name="Wang, George" userId="e9ca96ca-afa9-47b4-a550-1344521cad92" providerId="ADAL" clId="{37DABE26-F759-4C6C-BD55-0F39A265FEB8}" dt="2024-02-12T14:36:58.251" v="30" actId="207"/>
          <ac:graphicFrameMkLst>
            <pc:docMk/>
            <pc:sldMk cId="2942036776" sldId="425"/>
            <ac:graphicFrameMk id="5" creationId="{DC28E310-08E6-4D7C-98BE-A719DC4F7022}"/>
          </ac:graphicFrameMkLst>
        </pc:graphicFrameChg>
        <pc:graphicFrameChg chg="add del">
          <ac:chgData name="Wang, George" userId="e9ca96ca-afa9-47b4-a550-1344521cad92" providerId="ADAL" clId="{37DABE26-F759-4C6C-BD55-0F39A265FEB8}" dt="2024-02-12T14:36:26.536" v="24" actId="478"/>
          <ac:graphicFrameMkLst>
            <pc:docMk/>
            <pc:sldMk cId="2942036776" sldId="425"/>
            <ac:graphicFrameMk id="7" creationId="{7FF1187A-96A1-C426-756E-FE35BF81ECF6}"/>
          </ac:graphicFrameMkLst>
        </pc:graphicFrameChg>
        <pc:extLst>
          <p:ext xmlns:p="http://schemas.openxmlformats.org/presentationml/2006/main" uri="{D6D511B9-2390-475A-947B-AFAB55BFBCF1}">
            <pc226:cmChg xmlns:pc226="http://schemas.microsoft.com/office/powerpoint/2022/06/main/command" chg="">
              <pc226:chgData name="Wang, George" userId="e9ca96ca-afa9-47b4-a550-1344521cad92" providerId="ADAL" clId="{37DABE26-F759-4C6C-BD55-0F39A265FEB8}" dt="2024-02-12T14:37:08.795" v="31"/>
              <pc2:cmMkLst xmlns:pc2="http://schemas.microsoft.com/office/powerpoint/2019/9/main/command">
                <pc:docMk/>
                <pc:sldMk cId="2942036776" sldId="425"/>
                <pc2:cmMk id="{76E9F65B-83AE-4183-AC9F-0718258F51FB}"/>
              </pc2:cmMkLst>
              <pc226:cmRplyChg chg="add">
                <pc226:chgData name="Wang, George" userId="e9ca96ca-afa9-47b4-a550-1344521cad92" providerId="ADAL" clId="{37DABE26-F759-4C6C-BD55-0F39A265FEB8}" dt="2024-02-12T14:37:08.795" v="31"/>
                <pc2:cmRplyMkLst xmlns:pc2="http://schemas.microsoft.com/office/powerpoint/2019/9/main/command">
                  <pc:docMk/>
                  <pc:sldMk cId="2942036776" sldId="425"/>
                  <pc2:cmMk id="{76E9F65B-83AE-4183-AC9F-0718258F51FB}"/>
                  <pc2:cmRplyMk id="{48295674-DE1F-418F-AA5C-5FDE93144994}"/>
                </pc2:cmRplyMkLst>
              </pc226:cmRplyChg>
            </pc226:cmChg>
          </p:ext>
        </pc:ext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ontariohealth.sharepoint.com/sites/OH-Q_Quality/EvidenceDevelopmentAndStandards/QualityStandards/Shared%20Documents/Team/QS-Projects/Hip%20Fracture/2024/3.%20Execution/Reporting/Case%20for%20Improvement%20Deck/Hip%20Fracture%20Data%20Slide_Nov%207%20."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embeddings/oleObject2.bin"/></Relationships>
</file>

<file path=ppt/charts/_rels/chart4.xml.rels><?xml version="1.0" encoding="UTF-8" standalone="yes"?>
<Relationships xmlns="http://schemas.openxmlformats.org/package/2006/relationships"><Relationship Id="rId3" Type="http://schemas.openxmlformats.org/officeDocument/2006/relationships/oleObject" Target="../embeddings/oleObject3.bin"/><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ontariohealth.sharepoint.com/sites/OH-Q_Quality/EvidenceDevelopmentAndStandards/QualityStandards/Shared%20Documents/Team/QS-Projects/Hip%20Fracture/2024/3.%20Execution/Reporting/Case%20for%20Improvement%20Deck/HF%20CFID%20data%20Nov%2016%202023%20upda"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embeddings/oleObject4.bin"/><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embeddings/oleObject5.bin"/><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285765172214315"/>
          <c:y val="5.4236061584523813E-2"/>
          <c:w val="0.66214929980767667"/>
          <c:h val="0.93097228525606057"/>
        </c:manualLayout>
      </c:layout>
      <c:doughnutChart>
        <c:varyColors val="1"/>
        <c:ser>
          <c:idx val="0"/>
          <c:order val="0"/>
          <c:tx>
            <c:strRef>
              <c:f>'[Hip Fracture Data Slide_Nov 7 .xlsx]Slide 1 By Sex and Age '!$R$1</c:f>
              <c:strCache>
                <c:ptCount val="1"/>
                <c:pt idx="0">
                  <c:v>Case Count</c:v>
                </c:pt>
              </c:strCache>
            </c:strRef>
          </c:tx>
          <c:spPr>
            <a:solidFill>
              <a:srgbClr val="7B2B83"/>
            </a:solidFill>
          </c:spPr>
          <c:dPt>
            <c:idx val="0"/>
            <c:bubble3D val="0"/>
            <c:spPr>
              <a:solidFill>
                <a:srgbClr val="7B2B83"/>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3E05-4D52-BAD7-3DFD70AB7017}"/>
              </c:ext>
            </c:extLst>
          </c:dPt>
          <c:dPt>
            <c:idx val="1"/>
            <c:bubble3D val="0"/>
            <c:spPr>
              <a:solidFill>
                <a:srgbClr val="00B2E3"/>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3E05-4D52-BAD7-3DFD70AB7017}"/>
              </c:ext>
            </c:extLst>
          </c:dPt>
          <c:dLbls>
            <c:dLbl>
              <c:idx val="0"/>
              <c:tx>
                <c:rich>
                  <a:bodyPr/>
                  <a:lstStyle/>
                  <a:p>
                    <a:r>
                      <a:rPr lang="en-US"/>
                      <a:t>H
34%</a:t>
                    </a:r>
                  </a:p>
                </c:rich>
              </c:tx>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1-3E05-4D52-BAD7-3DFD70AB7017}"/>
                </c:ext>
              </c:extLst>
            </c:dLbl>
            <c:spPr>
              <a:noFill/>
              <a:ln>
                <a:noFill/>
              </a:ln>
              <a:effectLst/>
            </c:spPr>
            <c:txPr>
              <a:bodyPr rot="0" spcFirstLastPara="1" vertOverflow="clip" horzOverflow="clip"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'[Hip Fracture Data Slide_Nov 7 .xlsx]Slide 1 By Sex and Age '!$Q$2:$Q$3</c:f>
              <c:strCache>
                <c:ptCount val="2"/>
                <c:pt idx="0">
                  <c:v>M</c:v>
                </c:pt>
                <c:pt idx="1">
                  <c:v>F</c:v>
                </c:pt>
              </c:strCache>
            </c:strRef>
          </c:cat>
          <c:val>
            <c:numRef>
              <c:f>'[Hip Fracture Data Slide_Nov 7 .xlsx]Slide 1 By Sex and Age '!$R$2:$R$3</c:f>
              <c:numCache>
                <c:formatCode>General</c:formatCode>
                <c:ptCount val="2"/>
                <c:pt idx="0">
                  <c:v>4156</c:v>
                </c:pt>
                <c:pt idx="1">
                  <c:v>8183</c:v>
                </c:pt>
              </c:numCache>
            </c:numRef>
          </c:val>
          <c:extLst>
            <c:ext xmlns:c16="http://schemas.microsoft.com/office/drawing/2014/chart" uri="{C3380CC4-5D6E-409C-BE32-E72D297353CC}">
              <c16:uniqueId val="{00000004-3E05-4D52-BAD7-3DFD70AB7017}"/>
            </c:ext>
          </c:extLst>
        </c:ser>
        <c:dLbls>
          <c:showLegendKey val="0"/>
          <c:showVal val="0"/>
          <c:showCatName val="0"/>
          <c:showSerName val="0"/>
          <c:showPercent val="1"/>
          <c:showBubbleSize val="0"/>
          <c:showLeaderLines val="0"/>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50" b="1" i="0" u="none" strike="noStrike" kern="1200" spc="0" baseline="0">
                <a:solidFill>
                  <a:schemeClr val="tx1"/>
                </a:solidFill>
                <a:latin typeface="+mn-lt"/>
                <a:ea typeface="+mn-ea"/>
                <a:cs typeface="+mn-cs"/>
              </a:defRPr>
            </a:pPr>
            <a:r>
              <a:rPr lang="fr-CA" sz="1250" b="1" i="0" baseline="0">
                <a:solidFill>
                  <a:schemeClr val="tx1"/>
                </a:solidFill>
                <a:effectLst/>
              </a:rPr>
              <a:t>Pourcentage de personnes qui ont subi une intervention chirurgicale pour le traitement d’une fracture de la hanche par groupe d’âge, EF 2022-2023</a:t>
            </a:r>
          </a:p>
        </c:rich>
      </c:tx>
      <c:overlay val="0"/>
      <c:spPr>
        <a:noFill/>
        <a:ln>
          <a:noFill/>
        </a:ln>
        <a:effectLst/>
      </c:spPr>
      <c:txPr>
        <a:bodyPr rot="0" spcFirstLastPara="1" vertOverflow="ellipsis" vert="horz" wrap="square" anchor="ctr" anchorCtr="1"/>
        <a:lstStyle/>
        <a:p>
          <a:pPr>
            <a:defRPr sz="1250" b="1"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'[HF CFID data Nov 16 2023 update_adding trillium mississauga hospital.xlsx]Slide 1 By Sex and Age '!$N$30</c:f>
              <c:strCache>
                <c:ptCount val="1"/>
                <c:pt idx="0">
                  <c:v>Proportion</c:v>
                </c:pt>
              </c:strCache>
            </c:strRef>
          </c:tx>
          <c:spPr>
            <a:solidFill>
              <a:schemeClr val="accent1"/>
            </a:solidFill>
            <a:ln>
              <a:noFill/>
            </a:ln>
            <a:effectLst/>
          </c:spPr>
          <c:invertIfNegative val="0"/>
          <c:cat>
            <c:strRef>
              <c:f>'[HF CFID data Nov 16 2023 update_adding trillium mississauga hospital.xlsx]Slide 1 By Sex and Age '!$L$31:$L$40</c:f>
              <c:strCache>
                <c:ptCount val="10"/>
                <c:pt idx="0">
                  <c:v>50-54 y</c:v>
                </c:pt>
                <c:pt idx="1">
                  <c:v>55-59 y</c:v>
                </c:pt>
                <c:pt idx="2">
                  <c:v>60-64 y</c:v>
                </c:pt>
                <c:pt idx="3">
                  <c:v>65-69 y</c:v>
                </c:pt>
                <c:pt idx="4">
                  <c:v>70-74 y</c:v>
                </c:pt>
                <c:pt idx="5">
                  <c:v>75-79 y</c:v>
                </c:pt>
                <c:pt idx="6">
                  <c:v>80-84 y</c:v>
                </c:pt>
                <c:pt idx="7">
                  <c:v>85-89 y</c:v>
                </c:pt>
                <c:pt idx="8">
                  <c:v>90-94 y</c:v>
                </c:pt>
                <c:pt idx="9">
                  <c:v>≥95 y</c:v>
                </c:pt>
              </c:strCache>
            </c:strRef>
          </c:cat>
          <c:val>
            <c:numRef>
              <c:f>'[HF CFID data Nov 16 2023 update_adding trillium mississauga hospital.xlsx]Slide 1 By Sex and Age '!$N$31:$N$40</c:f>
              <c:numCache>
                <c:formatCode>0.00%</c:formatCode>
                <c:ptCount val="10"/>
                <c:pt idx="0">
                  <c:v>1.26E-2</c:v>
                </c:pt>
                <c:pt idx="1">
                  <c:v>2.9899999999999999E-2</c:v>
                </c:pt>
                <c:pt idx="2">
                  <c:v>5.0700000000000002E-2</c:v>
                </c:pt>
                <c:pt idx="3">
                  <c:v>7.6399999999999996E-2</c:v>
                </c:pt>
                <c:pt idx="4">
                  <c:v>0.10199999999999999</c:v>
                </c:pt>
                <c:pt idx="5">
                  <c:v>0.1399</c:v>
                </c:pt>
                <c:pt idx="6">
                  <c:v>0.17680000000000001</c:v>
                </c:pt>
                <c:pt idx="7">
                  <c:v>0.1928</c:v>
                </c:pt>
                <c:pt idx="8">
                  <c:v>0.1507</c:v>
                </c:pt>
                <c:pt idx="9">
                  <c:v>6.8000000000000005E-2</c:v>
                </c:pt>
              </c:numCache>
            </c:numRef>
          </c:val>
          <c:extLst>
            <c:ext xmlns:c16="http://schemas.microsoft.com/office/drawing/2014/chart" uri="{C3380CC4-5D6E-409C-BE32-E72D297353CC}">
              <c16:uniqueId val="{00000000-D1C6-4E7F-8195-14AA4391BCCF}"/>
            </c:ext>
          </c:extLst>
        </c:ser>
        <c:dLbls>
          <c:showLegendKey val="0"/>
          <c:showVal val="0"/>
          <c:showCatName val="0"/>
          <c:showSerName val="0"/>
          <c:showPercent val="0"/>
          <c:showBubbleSize val="0"/>
        </c:dLbls>
        <c:gapWidth val="219"/>
        <c:overlap val="-27"/>
        <c:axId val="103302272"/>
        <c:axId val="103303808"/>
      </c:barChart>
      <c:catAx>
        <c:axId val="1033022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103303808"/>
        <c:crosses val="autoZero"/>
        <c:auto val="1"/>
        <c:lblAlgn val="ctr"/>
        <c:lblOffset val="100"/>
        <c:noMultiLvlLbl val="0"/>
      </c:catAx>
      <c:valAx>
        <c:axId val="10330380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10330227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r>
              <a:rPr lang="fr-CA" sz="1400" b="1" i="0" u="none" strike="noStrike" kern="1200" spc="0" baseline="0">
                <a:solidFill>
                  <a:sysClr val="windowText" lastClr="000000"/>
                </a:solidFill>
                <a:effectLst/>
              </a:rPr>
              <a:t>Mortalité, toutes causes confondues, à 30 jours et à 90 jours </a:t>
            </a:r>
            <a:br>
              <a:rPr lang="fr-CA" sz="1400" b="1" i="0" u="none" strike="noStrike" kern="1200" spc="0" baseline="0">
                <a:solidFill>
                  <a:sysClr val="windowText" lastClr="000000"/>
                </a:solidFill>
                <a:effectLst/>
              </a:rPr>
            </a:br>
            <a:r>
              <a:rPr lang="fr-CA" sz="1400" b="1" i="0" u="none" strike="noStrike" kern="1200" spc="0" baseline="0">
                <a:solidFill>
                  <a:sysClr val="windowText" lastClr="000000"/>
                </a:solidFill>
                <a:effectLst/>
              </a:rPr>
              <a:t>par région de Santé Ontario, EF 2022-2023</a:t>
            </a:r>
          </a:p>
        </c:rich>
      </c:tx>
      <c:layout>
        <c:manualLayout>
          <c:xMode val="edge"/>
          <c:yMode val="edge"/>
          <c:x val="0.2985896224510397"/>
          <c:y val="2.3774141907915446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endParaRPr lang="en-US"/>
        </a:p>
      </c:txPr>
    </c:title>
    <c:autoTitleDeleted val="0"/>
    <c:plotArea>
      <c:layout/>
      <c:barChart>
        <c:barDir val="col"/>
        <c:grouping val="clustered"/>
        <c:varyColors val="0"/>
        <c:ser>
          <c:idx val="0"/>
          <c:order val="0"/>
          <c:tx>
            <c:strRef>
              <c:f>'[HF CFID data Nov 16 2023 update_adding trillium mississauga hospital.xlsx]Slide 2 All Cause Mortality(FR)'!$K$1</c:f>
              <c:strCache>
                <c:ptCount val="1"/>
                <c:pt idx="0">
                  <c:v>mortalité à 30 jours (%)
</c:v>
                </c:pt>
              </c:strCache>
            </c:strRef>
          </c:tx>
          <c:spPr>
            <a:solidFill>
              <a:srgbClr val="00B0F0"/>
            </a:solidFill>
            <a:ln>
              <a:solidFill>
                <a:srgbClr val="00B0F0"/>
              </a:solidFill>
            </a:ln>
            <a:effectLst/>
          </c:spPr>
          <c:invertIfNegative val="0"/>
          <c:dPt>
            <c:idx val="0"/>
            <c:invertIfNegative val="0"/>
            <c:bubble3D val="0"/>
            <c:spPr>
              <a:solidFill>
                <a:srgbClr val="00B0F0"/>
              </a:solidFill>
              <a:ln>
                <a:solidFill>
                  <a:srgbClr val="00B0F0"/>
                </a:solidFill>
              </a:ln>
              <a:effectLst/>
            </c:spPr>
            <c:extLst>
              <c:ext xmlns:c16="http://schemas.microsoft.com/office/drawing/2014/chart" uri="{C3380CC4-5D6E-409C-BE32-E72D297353CC}">
                <c16:uniqueId val="{00000001-1BEB-40BF-8FBD-9FED01104F99}"/>
              </c:ext>
            </c:extLst>
          </c:dPt>
          <c:cat>
            <c:strRef>
              <c:f>'[HF CFID data Nov 16 2023 update_adding trillium mississauga hospital.xlsx]Slide 2 All Cause Mortality(FR)'!$J$2:$J$8</c:f>
              <c:strCache>
                <c:ptCount val="7"/>
                <c:pt idx="0">
                  <c:v>Global</c:v>
                </c:pt>
                <c:pt idx="1">
                  <c:v>Ouest</c:v>
                </c:pt>
                <c:pt idx="2">
                  <c:v>Nord-Ouest</c:v>
                </c:pt>
                <c:pt idx="3">
                  <c:v>Est</c:v>
                </c:pt>
                <c:pt idx="4">
                  <c:v>Centre</c:v>
                </c:pt>
                <c:pt idx="5">
                  <c:v>Nord-Est</c:v>
                </c:pt>
                <c:pt idx="6">
                  <c:v>Toronto </c:v>
                </c:pt>
              </c:strCache>
            </c:strRef>
          </c:cat>
          <c:val>
            <c:numRef>
              <c:f>'[HF CFID data Nov 16 2023 update_adding trillium mississauga hospital.xlsx]Slide 2 All Cause Mortality(FR)'!$K$2:$K$8</c:f>
              <c:numCache>
                <c:formatCode>0.0%</c:formatCode>
                <c:ptCount val="7"/>
                <c:pt idx="0">
                  <c:v>6.0999999999999999E-2</c:v>
                </c:pt>
                <c:pt idx="1">
                  <c:v>6.5799999999999997E-2</c:v>
                </c:pt>
                <c:pt idx="2">
                  <c:v>6.3899999999999998E-2</c:v>
                </c:pt>
                <c:pt idx="3">
                  <c:v>6.8900000000000003E-2</c:v>
                </c:pt>
                <c:pt idx="4">
                  <c:v>6.0199999999999997E-2</c:v>
                </c:pt>
                <c:pt idx="5">
                  <c:v>5.9900000000000002E-2</c:v>
                </c:pt>
                <c:pt idx="6">
                  <c:v>4.1399999999999999E-2</c:v>
                </c:pt>
              </c:numCache>
            </c:numRef>
          </c:val>
          <c:extLst>
            <c:ext xmlns:c16="http://schemas.microsoft.com/office/drawing/2014/chart" uri="{C3380CC4-5D6E-409C-BE32-E72D297353CC}">
              <c16:uniqueId val="{00000002-1BEB-40BF-8FBD-9FED01104F99}"/>
            </c:ext>
          </c:extLst>
        </c:ser>
        <c:ser>
          <c:idx val="1"/>
          <c:order val="1"/>
          <c:tx>
            <c:strRef>
              <c:f>'[HF CFID data Nov 16 2023 update_adding trillium mississauga hospital.xlsx]Slide 2 All Cause Mortality(FR)'!$L$1</c:f>
              <c:strCache>
                <c:ptCount val="1"/>
                <c:pt idx="0">
                  <c:v>mortalité à 90 jours (%)</c:v>
                </c:pt>
              </c:strCache>
            </c:strRef>
          </c:tx>
          <c:spPr>
            <a:solidFill>
              <a:srgbClr val="7030A0"/>
            </a:solidFill>
            <a:ln>
              <a:noFill/>
            </a:ln>
            <a:effectLst/>
          </c:spPr>
          <c:invertIfNegative val="0"/>
          <c:dPt>
            <c:idx val="0"/>
            <c:invertIfNegative val="0"/>
            <c:bubble3D val="0"/>
            <c:spPr>
              <a:solidFill>
                <a:srgbClr val="7030A0"/>
              </a:solidFill>
              <a:ln>
                <a:noFill/>
              </a:ln>
              <a:effectLst/>
            </c:spPr>
            <c:extLst>
              <c:ext xmlns:c16="http://schemas.microsoft.com/office/drawing/2014/chart" uri="{C3380CC4-5D6E-409C-BE32-E72D297353CC}">
                <c16:uniqueId val="{00000004-1BEB-40BF-8FBD-9FED01104F99}"/>
              </c:ext>
            </c:extLst>
          </c:dPt>
          <c:cat>
            <c:strRef>
              <c:f>'[HF CFID data Nov 16 2023 update_adding trillium mississauga hospital.xlsx]Slide 2 All Cause Mortality(FR)'!$J$2:$J$8</c:f>
              <c:strCache>
                <c:ptCount val="7"/>
                <c:pt idx="0">
                  <c:v>Global</c:v>
                </c:pt>
                <c:pt idx="1">
                  <c:v>Ouest</c:v>
                </c:pt>
                <c:pt idx="2">
                  <c:v>Nord-Ouest</c:v>
                </c:pt>
                <c:pt idx="3">
                  <c:v>Est</c:v>
                </c:pt>
                <c:pt idx="4">
                  <c:v>Centre</c:v>
                </c:pt>
                <c:pt idx="5">
                  <c:v>Nord-Est</c:v>
                </c:pt>
                <c:pt idx="6">
                  <c:v>Toronto </c:v>
                </c:pt>
              </c:strCache>
            </c:strRef>
          </c:cat>
          <c:val>
            <c:numRef>
              <c:f>'[HF CFID data Nov 16 2023 update_adding trillium mississauga hospital.xlsx]Slide 2 All Cause Mortality(FR)'!$L$2:$L$8</c:f>
              <c:numCache>
                <c:formatCode>0.0%</c:formatCode>
                <c:ptCount val="7"/>
                <c:pt idx="0">
                  <c:v>0.12230000000000001</c:v>
                </c:pt>
                <c:pt idx="1">
                  <c:v>0.13189999999999999</c:v>
                </c:pt>
                <c:pt idx="2">
                  <c:v>0.13159999999999999</c:v>
                </c:pt>
                <c:pt idx="3">
                  <c:v>0.12540000000000001</c:v>
                </c:pt>
                <c:pt idx="4">
                  <c:v>0.12039999999999999</c:v>
                </c:pt>
                <c:pt idx="5">
                  <c:v>0.1124</c:v>
                </c:pt>
                <c:pt idx="6">
                  <c:v>0.10150000000000001</c:v>
                </c:pt>
              </c:numCache>
            </c:numRef>
          </c:val>
          <c:extLst>
            <c:ext xmlns:c16="http://schemas.microsoft.com/office/drawing/2014/chart" uri="{C3380CC4-5D6E-409C-BE32-E72D297353CC}">
              <c16:uniqueId val="{00000005-1BEB-40BF-8FBD-9FED01104F99}"/>
            </c:ext>
          </c:extLst>
        </c:ser>
        <c:dLbls>
          <c:showLegendKey val="0"/>
          <c:showVal val="0"/>
          <c:showCatName val="0"/>
          <c:showSerName val="0"/>
          <c:showPercent val="0"/>
          <c:showBubbleSize val="0"/>
        </c:dLbls>
        <c:gapWidth val="219"/>
        <c:overlap val="-27"/>
        <c:axId val="2087360207"/>
        <c:axId val="1757435535"/>
      </c:barChart>
      <c:catAx>
        <c:axId val="20873602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57435535"/>
        <c:crosses val="autoZero"/>
        <c:auto val="1"/>
        <c:lblAlgn val="ctr"/>
        <c:lblOffset val="100"/>
        <c:noMultiLvlLbl val="0"/>
      </c:catAx>
      <c:valAx>
        <c:axId val="175743553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crossAx val="2087360207"/>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100" b="0" i="0" u="none" strike="noStrike" kern="1200" baseline="0">
                <a:solidFill>
                  <a:sysClr val="windowText" lastClr="000000"/>
                </a:solidFill>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00" b="0" i="0" u="none" strike="noStrike" kern="1200" spc="0" baseline="0">
                <a:solidFill>
                  <a:schemeClr val="tx1">
                    <a:lumMod val="65000"/>
                    <a:lumOff val="35000"/>
                  </a:schemeClr>
                </a:solidFill>
                <a:latin typeface="+mn-lt"/>
                <a:ea typeface="+mn-ea"/>
                <a:cs typeface="+mn-cs"/>
              </a:defRPr>
            </a:pPr>
            <a:r>
              <a:rPr lang="fr-CA" sz="1200" b="1" dirty="0">
                <a:solidFill>
                  <a:schemeClr val="tx1"/>
                </a:solidFill>
              </a:rPr>
              <a:t>Pourcentage de personnes présentant une fracture de la hanche admises dans </a:t>
            </a:r>
            <a:br>
              <a:rPr lang="fr-CA" sz="1200" b="1" dirty="0">
                <a:solidFill>
                  <a:schemeClr val="tx1"/>
                </a:solidFill>
              </a:rPr>
            </a:br>
            <a:r>
              <a:rPr lang="fr-CA" sz="1200" b="1" dirty="0">
                <a:solidFill>
                  <a:schemeClr val="tx1"/>
                </a:solidFill>
              </a:rPr>
              <a:t>un lit d’hospitalisation dans les 8 heures, EF 2016-2017 à EF 2022-2023</a:t>
            </a:r>
          </a:p>
        </c:rich>
      </c:tx>
      <c:layout>
        <c:manualLayout>
          <c:xMode val="edge"/>
          <c:yMode val="edge"/>
          <c:x val="0.20638373074285229"/>
          <c:y val="0"/>
        </c:manualLayout>
      </c:layout>
      <c:overlay val="0"/>
      <c:spPr>
        <a:noFill/>
        <a:ln>
          <a:noFill/>
        </a:ln>
        <a:effectLst/>
      </c:spPr>
      <c:txPr>
        <a:bodyPr rot="0" spcFirstLastPara="1" vertOverflow="ellipsis" vert="horz" wrap="square" anchor="ctr" anchorCtr="1"/>
        <a:lstStyle/>
        <a:p>
          <a:pPr>
            <a:defRPr sz="13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5.1360733906233406E-2"/>
          <c:y val="0.12079644591237286"/>
          <c:w val="0.93282349257111496"/>
          <c:h val="0.7327906077078028"/>
        </c:manualLayout>
      </c:layout>
      <c:lineChart>
        <c:grouping val="standard"/>
        <c:varyColors val="0"/>
        <c:ser>
          <c:idx val="0"/>
          <c:order val="0"/>
          <c:tx>
            <c:strRef>
              <c:f>'[HF CFID data Nov 16 2023 update_adding trillium mississauga hospital.xlsx]Side 3 get inpatient in 8 hrs'!$C$10</c:f>
              <c:strCache>
                <c:ptCount val="1"/>
                <c:pt idx="0">
                  <c:v>% admitted to an inpatient ward within 8 hous</c:v>
                </c:pt>
              </c:strCache>
            </c:strRef>
          </c:tx>
          <c:spPr>
            <a:ln w="28575" cap="rnd">
              <a:solidFill>
                <a:srgbClr val="00B2E3"/>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'[HF CFID data Nov 16 2023 update_adding trillium mississauga hospital.xlsx]Side 3 get inpatient in 8 hrs'!$A$11:$A$17</c:f>
              <c:strCache>
                <c:ptCount val="7"/>
                <c:pt idx="0">
                  <c:v>2016/17</c:v>
                </c:pt>
                <c:pt idx="1">
                  <c:v>2017/18</c:v>
                </c:pt>
                <c:pt idx="2">
                  <c:v>2018/19</c:v>
                </c:pt>
                <c:pt idx="3">
                  <c:v>2019/20</c:v>
                </c:pt>
                <c:pt idx="4">
                  <c:v>2020/21</c:v>
                </c:pt>
                <c:pt idx="5">
                  <c:v>2021/22</c:v>
                </c:pt>
                <c:pt idx="6">
                  <c:v>2022/23</c:v>
                </c:pt>
              </c:strCache>
            </c:strRef>
          </c:cat>
          <c:val>
            <c:numRef>
              <c:f>'[HF CFID data Nov 16 2023 update_adding trillium mississauga hospital.xlsx]Side 3 get inpatient in 8 hrs'!$C$11:$C$17</c:f>
              <c:numCache>
                <c:formatCode>0%</c:formatCode>
                <c:ptCount val="7"/>
                <c:pt idx="0">
                  <c:v>0.54</c:v>
                </c:pt>
                <c:pt idx="1">
                  <c:v>0.51</c:v>
                </c:pt>
                <c:pt idx="2">
                  <c:v>0.5</c:v>
                </c:pt>
                <c:pt idx="3">
                  <c:v>0.49</c:v>
                </c:pt>
                <c:pt idx="4">
                  <c:v>0.54</c:v>
                </c:pt>
                <c:pt idx="5">
                  <c:v>0.43</c:v>
                </c:pt>
                <c:pt idx="6">
                  <c:v>0.34</c:v>
                </c:pt>
              </c:numCache>
            </c:numRef>
          </c:val>
          <c:smooth val="0"/>
          <c:extLst>
            <c:ext xmlns:c16="http://schemas.microsoft.com/office/drawing/2014/chart" uri="{C3380CC4-5D6E-409C-BE32-E72D297353CC}">
              <c16:uniqueId val="{00000000-6737-4F85-9FD2-7F476F27538E}"/>
            </c:ext>
          </c:extLst>
        </c:ser>
        <c:dLbls>
          <c:dLblPos val="t"/>
          <c:showLegendKey val="0"/>
          <c:showVal val="1"/>
          <c:showCatName val="0"/>
          <c:showSerName val="0"/>
          <c:showPercent val="0"/>
          <c:showBubbleSize val="0"/>
        </c:dLbls>
        <c:smooth val="0"/>
        <c:axId val="167784832"/>
        <c:axId val="167805696"/>
      </c:lineChart>
      <c:catAx>
        <c:axId val="1677848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167805696"/>
        <c:crosses val="autoZero"/>
        <c:auto val="1"/>
        <c:lblAlgn val="ctr"/>
        <c:lblOffset val="100"/>
        <c:noMultiLvlLbl val="0"/>
      </c:catAx>
      <c:valAx>
        <c:axId val="16780569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1677848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fr-CA" b="1" dirty="0"/>
              <a:t>Pourcentage de personnes qui ont subi une intervention chirurgicale pour le traitement d’une fracture de la hanche et qui ont reçu une transfusion sanguine, EF 2016-2017 à EF 2022-2023</a:t>
            </a:r>
          </a:p>
        </c:rich>
      </c:tx>
      <c:layout>
        <c:manualLayout>
          <c:xMode val="edge"/>
          <c:yMode val="edge"/>
          <c:x val="0.14800628165959198"/>
          <c:y val="4.7391191190918391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en-US"/>
        </a:p>
      </c:txPr>
    </c:title>
    <c:autoTitleDeleted val="0"/>
    <c:plotArea>
      <c:layout/>
      <c:lineChart>
        <c:grouping val="standard"/>
        <c:varyColors val="0"/>
        <c:ser>
          <c:idx val="0"/>
          <c:order val="0"/>
          <c:tx>
            <c:strRef>
              <c:f>'[HF CFID data Nov 16 2023 update_adding trillium mississauga hospital.xlsx]Slide 5 receive a blood transfu'!$M$1</c:f>
              <c:strCache>
                <c:ptCount val="1"/>
                <c:pt idx="0">
                  <c:v>Proportion</c:v>
                </c:pt>
              </c:strCache>
            </c:strRef>
          </c:tx>
          <c:spPr>
            <a:ln w="19050" cap="rnd">
              <a:solidFill>
                <a:schemeClr val="accent1"/>
              </a:solidFill>
              <a:round/>
            </a:ln>
            <a:effectLst/>
          </c:spPr>
          <c:marker>
            <c:symbol val="circle"/>
            <c:size val="5"/>
            <c:spPr>
              <a:solidFill>
                <a:srgbClr val="00B2E3"/>
              </a:solidFill>
              <a:ln w="9525">
                <a:solidFill>
                  <a:schemeClr val="accent1"/>
                </a:solidFill>
              </a:ln>
              <a:effectLst/>
            </c:spPr>
          </c:marker>
          <c:dLbls>
            <c:dLbl>
              <c:idx val="0"/>
              <c:layout>
                <c:manualLayout>
                  <c:x val="-3.754925213675215E-2"/>
                  <c:y val="-3.946750524109016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137-4D00-BD09-F87FBDF9AC05}"/>
                </c:ext>
              </c:extLst>
            </c:dLbl>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'[HF CFID data Nov 16 2023 update_adding trillium mississauga hospital.xlsx]Slide 5 receive a blood transfu'!$L$2:$L$8</c:f>
              <c:strCache>
                <c:ptCount val="7"/>
                <c:pt idx="0">
                  <c:v>2016-2017</c:v>
                </c:pt>
                <c:pt idx="1">
                  <c:v>2017-2018</c:v>
                </c:pt>
                <c:pt idx="2">
                  <c:v>2018-2019</c:v>
                </c:pt>
                <c:pt idx="3">
                  <c:v>2019-2020</c:v>
                </c:pt>
                <c:pt idx="4">
                  <c:v>2020-2021</c:v>
                </c:pt>
                <c:pt idx="5">
                  <c:v>2021-2022</c:v>
                </c:pt>
                <c:pt idx="6">
                  <c:v>2022-2023</c:v>
                </c:pt>
              </c:strCache>
            </c:strRef>
          </c:cat>
          <c:val>
            <c:numRef>
              <c:f>'[HF CFID data Nov 16 2023 update_adding trillium mississauga hospital.xlsx]Slide 5 receive a blood transfu'!$M$2:$M$8</c:f>
              <c:numCache>
                <c:formatCode>0.0%</c:formatCode>
                <c:ptCount val="7"/>
                <c:pt idx="0">
                  <c:v>0.27879999999999999</c:v>
                </c:pt>
                <c:pt idx="1">
                  <c:v>0.26129999999999998</c:v>
                </c:pt>
                <c:pt idx="2">
                  <c:v>0.24540000000000001</c:v>
                </c:pt>
                <c:pt idx="3">
                  <c:v>0.23400000000000001</c:v>
                </c:pt>
                <c:pt idx="4">
                  <c:v>0.2298</c:v>
                </c:pt>
                <c:pt idx="5">
                  <c:v>0.21779999999999999</c:v>
                </c:pt>
                <c:pt idx="6">
                  <c:v>0.21579999999999999</c:v>
                </c:pt>
              </c:numCache>
            </c:numRef>
          </c:val>
          <c:smooth val="0"/>
          <c:extLst>
            <c:ext xmlns:c16="http://schemas.microsoft.com/office/drawing/2014/chart" uri="{C3380CC4-5D6E-409C-BE32-E72D297353CC}">
              <c16:uniqueId val="{00000001-0137-4D00-BD09-F87FBDF9AC05}"/>
            </c:ext>
          </c:extLst>
        </c:ser>
        <c:dLbls>
          <c:dLblPos val="t"/>
          <c:showLegendKey val="0"/>
          <c:showVal val="1"/>
          <c:showCatName val="0"/>
          <c:showSerName val="0"/>
          <c:showPercent val="0"/>
          <c:showBubbleSize val="0"/>
        </c:dLbls>
        <c:marker val="1"/>
        <c:smooth val="0"/>
        <c:axId val="108163840"/>
        <c:axId val="108166528"/>
      </c:lineChart>
      <c:catAx>
        <c:axId val="108163840"/>
        <c:scaling>
          <c:orientation val="minMax"/>
        </c:scaling>
        <c:delete val="0"/>
        <c:axPos val="b"/>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108166528"/>
        <c:crosses val="autoZero"/>
        <c:auto val="1"/>
        <c:lblAlgn val="ctr"/>
        <c:lblOffset val="100"/>
        <c:noMultiLvlLbl val="1"/>
      </c:catAx>
      <c:valAx>
        <c:axId val="10816652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108163840"/>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fr-CA" sz="1400" b="1" i="0" u="none" strike="noStrike" kern="1200" spc="0" baseline="0">
                <a:solidFill>
                  <a:schemeClr val="tx1"/>
                </a:solidFill>
              </a:rPr>
              <a:t>Durée médiane totale de séjour hospitalier (en jours) </a:t>
            </a:r>
            <a:br>
              <a:rPr lang="fr-CA" sz="1400" b="1" i="0" u="none" strike="noStrike" kern="1200" spc="0" baseline="0">
                <a:solidFill>
                  <a:schemeClr val="tx1"/>
                </a:solidFill>
              </a:rPr>
            </a:br>
            <a:r>
              <a:rPr lang="fr-CA" sz="1400" b="1" i="0" u="none" strike="noStrike" kern="1200" spc="0" baseline="0">
                <a:solidFill>
                  <a:schemeClr val="tx1"/>
                </a:solidFill>
              </a:rPr>
              <a:t>par région de Santé Ontario, EF 2022-2023</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'[HF CFID data Nov 16 2023 update_adding trillium mississauga hospital.xlsx]Slide 6 total LOS (FR)'!$K$1</c:f>
              <c:strCache>
                <c:ptCount val="1"/>
                <c:pt idx="0">
                  <c:v>Median Total LOS</c:v>
                </c:pt>
              </c:strCache>
            </c:strRef>
          </c:tx>
          <c:spPr>
            <a:solidFill>
              <a:schemeClr val="accent1"/>
            </a:solidFill>
            <a:ln>
              <a:noFill/>
            </a:ln>
            <a:effectLst/>
          </c:spPr>
          <c:invertIfNegative val="0"/>
          <c:dPt>
            <c:idx val="0"/>
            <c:invertIfNegative val="0"/>
            <c:bubble3D val="0"/>
            <c:spPr>
              <a:solidFill>
                <a:srgbClr val="7030A0"/>
              </a:solidFill>
              <a:ln>
                <a:noFill/>
              </a:ln>
              <a:effectLst/>
            </c:spPr>
            <c:extLst>
              <c:ext xmlns:c16="http://schemas.microsoft.com/office/drawing/2014/chart" uri="{C3380CC4-5D6E-409C-BE32-E72D297353CC}">
                <c16:uniqueId val="{00000001-735A-420E-B529-81CDF5CCD100}"/>
              </c:ext>
            </c:extLst>
          </c:dPt>
          <c:cat>
            <c:strRef>
              <c:f>'[HF CFID data Nov 16 2023 update_adding trillium mississauga hospital.xlsx]Slide 6 total LOS (FR)'!$J$2:$J$8</c:f>
              <c:strCache>
                <c:ptCount val="7"/>
                <c:pt idx="0">
                  <c:v>Global</c:v>
                </c:pt>
                <c:pt idx="1">
                  <c:v>Centre</c:v>
                </c:pt>
                <c:pt idx="2">
                  <c:v>Ouest</c:v>
                </c:pt>
                <c:pt idx="3">
                  <c:v>Est</c:v>
                </c:pt>
                <c:pt idx="4">
                  <c:v>Toronto </c:v>
                </c:pt>
                <c:pt idx="5">
                  <c:v>Nord-Est</c:v>
                </c:pt>
                <c:pt idx="6">
                  <c:v>Nord-Ouest</c:v>
                </c:pt>
              </c:strCache>
            </c:strRef>
          </c:cat>
          <c:val>
            <c:numRef>
              <c:f>'[HF CFID data Nov 16 2023 update_adding trillium mississauga hospital.xlsx]Slide 6 total LOS (FR)'!$K$2:$K$8</c:f>
              <c:numCache>
                <c:formatCode>General</c:formatCode>
                <c:ptCount val="7"/>
                <c:pt idx="0">
                  <c:v>9</c:v>
                </c:pt>
                <c:pt idx="1">
                  <c:v>10</c:v>
                </c:pt>
                <c:pt idx="2">
                  <c:v>10</c:v>
                </c:pt>
                <c:pt idx="3">
                  <c:v>9</c:v>
                </c:pt>
                <c:pt idx="4">
                  <c:v>9</c:v>
                </c:pt>
                <c:pt idx="5">
                  <c:v>7</c:v>
                </c:pt>
                <c:pt idx="6">
                  <c:v>7</c:v>
                </c:pt>
              </c:numCache>
            </c:numRef>
          </c:val>
          <c:extLst>
            <c:ext xmlns:c16="http://schemas.microsoft.com/office/drawing/2014/chart" uri="{C3380CC4-5D6E-409C-BE32-E72D297353CC}">
              <c16:uniqueId val="{00000002-735A-420E-B529-81CDF5CCD100}"/>
            </c:ext>
          </c:extLst>
        </c:ser>
        <c:dLbls>
          <c:showLegendKey val="0"/>
          <c:showVal val="0"/>
          <c:showCatName val="0"/>
          <c:showSerName val="0"/>
          <c:showPercent val="0"/>
          <c:showBubbleSize val="0"/>
        </c:dLbls>
        <c:gapWidth val="219"/>
        <c:overlap val="-27"/>
        <c:axId val="2086213551"/>
        <c:axId val="227578015"/>
      </c:barChart>
      <c:catAx>
        <c:axId val="20862135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crossAx val="227578015"/>
        <c:crosses val="autoZero"/>
        <c:auto val="1"/>
        <c:lblAlgn val="ctr"/>
        <c:lblOffset val="100"/>
        <c:noMultiLvlLbl val="0"/>
      </c:catAx>
      <c:valAx>
        <c:axId val="22757801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crossAx val="2086213551"/>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fr-CA" sz="1400" b="1" i="0" u="none" strike="noStrike" kern="1200" spc="0" baseline="0">
                <a:solidFill>
                  <a:schemeClr val="tx1"/>
                </a:solidFill>
                <a:effectLst/>
              </a:rPr>
              <a:t>Taux de réadmission, toutes causes confondues, à 90 jours (pour 100 hospitalisations) par région de Santé Ontario, EF 2022-2023</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'[HF CFID data Nov 16 2023 update_adding trillium mississauga hospital.xlsx]Slide 8 90 day readmission (FR)'!$X$40</c:f>
              <c:strCache>
                <c:ptCount val="1"/>
                <c:pt idx="0">
                  <c:v>90 day readmission rate</c:v>
                </c:pt>
              </c:strCache>
            </c:strRef>
          </c:tx>
          <c:spPr>
            <a:solidFill>
              <a:schemeClr val="accent1"/>
            </a:solidFill>
            <a:ln>
              <a:noFill/>
            </a:ln>
            <a:effectLst/>
          </c:spPr>
          <c:invertIfNegative val="0"/>
          <c:dPt>
            <c:idx val="0"/>
            <c:invertIfNegative val="0"/>
            <c:bubble3D val="0"/>
            <c:spPr>
              <a:solidFill>
                <a:srgbClr val="7030A0"/>
              </a:solidFill>
              <a:ln>
                <a:noFill/>
              </a:ln>
              <a:effectLst/>
            </c:spPr>
            <c:extLst>
              <c:ext xmlns:c16="http://schemas.microsoft.com/office/drawing/2014/chart" uri="{C3380CC4-5D6E-409C-BE32-E72D297353CC}">
                <c16:uniqueId val="{00000001-3595-4C34-8540-23CF09739876}"/>
              </c:ext>
            </c:extLst>
          </c:dPt>
          <c:cat>
            <c:strRef>
              <c:f>'[HF CFID data Nov 16 2023 update_adding trillium mississauga hospital.xlsx]Slide 8 90 day readmission (FR)'!$W$41:$W$47</c:f>
              <c:strCache>
                <c:ptCount val="7"/>
                <c:pt idx="0">
                  <c:v>Global</c:v>
                </c:pt>
                <c:pt idx="1">
                  <c:v>Nord-Est</c:v>
                </c:pt>
                <c:pt idx="2">
                  <c:v>Nord-Ouest</c:v>
                </c:pt>
                <c:pt idx="3">
                  <c:v>Centre</c:v>
                </c:pt>
                <c:pt idx="4">
                  <c:v>Est</c:v>
                </c:pt>
                <c:pt idx="5">
                  <c:v>Toronto</c:v>
                </c:pt>
                <c:pt idx="6">
                  <c:v>Ouest</c:v>
                </c:pt>
              </c:strCache>
            </c:strRef>
          </c:cat>
          <c:val>
            <c:numRef>
              <c:f>'[HF CFID data Nov 16 2023 update_adding trillium mississauga hospital.xlsx]Slide 8 90 day readmission (FR)'!$X$41:$X$47</c:f>
              <c:numCache>
                <c:formatCode>0.00</c:formatCode>
                <c:ptCount val="7"/>
                <c:pt idx="0">
                  <c:v>16.7163</c:v>
                </c:pt>
                <c:pt idx="1">
                  <c:v>21.32</c:v>
                </c:pt>
                <c:pt idx="2">
                  <c:v>20.56</c:v>
                </c:pt>
                <c:pt idx="3">
                  <c:v>17.579999999999998</c:v>
                </c:pt>
                <c:pt idx="4">
                  <c:v>16.78</c:v>
                </c:pt>
                <c:pt idx="5">
                  <c:v>16.239999999999998</c:v>
                </c:pt>
                <c:pt idx="6">
                  <c:v>15.18</c:v>
                </c:pt>
              </c:numCache>
            </c:numRef>
          </c:val>
          <c:extLst>
            <c:ext xmlns:c16="http://schemas.microsoft.com/office/drawing/2014/chart" uri="{C3380CC4-5D6E-409C-BE32-E72D297353CC}">
              <c16:uniqueId val="{00000002-3595-4C34-8540-23CF09739876}"/>
            </c:ext>
          </c:extLst>
        </c:ser>
        <c:dLbls>
          <c:showLegendKey val="0"/>
          <c:showVal val="0"/>
          <c:showCatName val="0"/>
          <c:showSerName val="0"/>
          <c:showPercent val="0"/>
          <c:showBubbleSize val="0"/>
        </c:dLbls>
        <c:gapWidth val="219"/>
        <c:overlap val="-27"/>
        <c:axId val="2034409167"/>
        <c:axId val="1885352719"/>
      </c:barChart>
      <c:catAx>
        <c:axId val="20344091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1885352719"/>
        <c:crosses val="autoZero"/>
        <c:auto val="1"/>
        <c:lblAlgn val="ctr"/>
        <c:lblOffset val="100"/>
        <c:noMultiLvlLbl val="0"/>
      </c:catAx>
      <c:valAx>
        <c:axId val="188535271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2034409167"/>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812A345-3D93-463C-9AAB-8A0D4EB4B894}"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CA"/>
        </a:p>
      </dgm:t>
    </dgm:pt>
    <dgm:pt modelId="{FCC2B126-1875-471D-8035-3613EC5A247B}">
      <dgm:prSet phldrT="[Text]" custT="1"/>
      <dgm:spPr>
        <a:noFill/>
        <a:ln w="25400">
          <a:solidFill>
            <a:srgbClr val="00B2E3"/>
          </a:solidFill>
        </a:ln>
        <a:effectLst/>
      </dgm:spPr>
      <dgm:t>
        <a:bodyPr/>
        <a:lstStyle/>
        <a:p>
          <a:r>
            <a:rPr lang="fr-FR" sz="2200" b="1" i="0" dirty="0">
              <a:solidFill>
                <a:schemeClr val="tx1"/>
              </a:solidFill>
              <a:latin typeface="Calibri" panose="020F0502020204030204" pitchFamily="34" charset="0"/>
              <a:cs typeface="Calibri" panose="020F0502020204030204" pitchFamily="34" charset="0"/>
            </a:rPr>
            <a:t>Aider les patients, les résidents, les familles et les soignants à savoir ce qu’ils doivent peuvent exiger en matière de soins</a:t>
          </a:r>
          <a:endParaRPr lang="en-CA" sz="2200" b="1" i="0" dirty="0">
            <a:solidFill>
              <a:schemeClr val="tx1"/>
            </a:solidFill>
            <a:latin typeface="Calibri" panose="020F0502020204030204" pitchFamily="34" charset="0"/>
            <a:cs typeface="Calibri" panose="020F0502020204030204" pitchFamily="34" charset="0"/>
          </a:endParaRPr>
        </a:p>
      </dgm:t>
    </dgm:pt>
    <dgm:pt modelId="{75F10C7E-72B7-43B8-B3B2-EEE16F96AC67}" type="parTrans" cxnId="{0CC40E5B-7C5F-4751-A39A-5FE690A6B473}">
      <dgm:prSet/>
      <dgm:spPr/>
      <dgm:t>
        <a:bodyPr/>
        <a:lstStyle/>
        <a:p>
          <a:endParaRPr lang="en-CA"/>
        </a:p>
      </dgm:t>
    </dgm:pt>
    <dgm:pt modelId="{6F9DB33A-68B4-46AF-9794-05CA10859703}" type="sibTrans" cxnId="{0CC40E5B-7C5F-4751-A39A-5FE690A6B473}">
      <dgm:prSet/>
      <dgm:spPr/>
      <dgm:t>
        <a:bodyPr/>
        <a:lstStyle/>
        <a:p>
          <a:endParaRPr lang="en-CA"/>
        </a:p>
      </dgm:t>
    </dgm:pt>
    <dgm:pt modelId="{A3944FDE-7D5F-4DE4-96BF-65F8984D08C0}">
      <dgm:prSet phldrT="[Text]" custT="1"/>
      <dgm:spPr>
        <a:noFill/>
        <a:ln w="25400">
          <a:solidFill>
            <a:srgbClr val="00B2E3"/>
          </a:solidFill>
        </a:ln>
      </dgm:spPr>
      <dgm:t>
        <a:bodyPr/>
        <a:lstStyle/>
        <a:p>
          <a:r>
            <a:rPr lang="fr-FR" sz="2200" b="1" i="0" dirty="0">
              <a:solidFill>
                <a:schemeClr val="tx1"/>
              </a:solidFill>
              <a:latin typeface="Calibri" panose="020F0502020204030204" pitchFamily="34" charset="0"/>
              <a:cs typeface="Calibri" panose="020F0502020204030204" pitchFamily="34" charset="0"/>
            </a:rPr>
            <a:t>Aider les cliniciens à savoir quels soins fournir, en se basant sur les données probantes et le consensus d’experts</a:t>
          </a:r>
          <a:endParaRPr lang="en-CA" sz="2200" b="1" i="0" dirty="0">
            <a:solidFill>
              <a:schemeClr val="tx1"/>
            </a:solidFill>
            <a:latin typeface="Calibri" panose="020F0502020204030204" pitchFamily="34" charset="0"/>
            <a:cs typeface="Calibri" panose="020F0502020204030204" pitchFamily="34" charset="0"/>
          </a:endParaRPr>
        </a:p>
      </dgm:t>
    </dgm:pt>
    <dgm:pt modelId="{06C06780-326C-477E-A98A-7A44ED686A27}" type="parTrans" cxnId="{0F6B33C1-309C-4BC0-A6B5-29503CF73EA7}">
      <dgm:prSet/>
      <dgm:spPr/>
      <dgm:t>
        <a:bodyPr/>
        <a:lstStyle/>
        <a:p>
          <a:endParaRPr lang="en-CA"/>
        </a:p>
      </dgm:t>
    </dgm:pt>
    <dgm:pt modelId="{008E56B8-799E-45C2-8A2B-47885CC3C49C}" type="sibTrans" cxnId="{0F6B33C1-309C-4BC0-A6B5-29503CF73EA7}">
      <dgm:prSet/>
      <dgm:spPr/>
      <dgm:t>
        <a:bodyPr/>
        <a:lstStyle/>
        <a:p>
          <a:endParaRPr lang="en-CA"/>
        </a:p>
      </dgm:t>
    </dgm:pt>
    <dgm:pt modelId="{6220D4A5-2E71-487F-AC87-DEBF722CCFDC}">
      <dgm:prSet custT="1"/>
      <dgm:spPr>
        <a:noFill/>
        <a:ln w="25400">
          <a:solidFill>
            <a:srgbClr val="00B2E3"/>
          </a:solidFill>
        </a:ln>
      </dgm:spPr>
      <dgm:t>
        <a:bodyPr/>
        <a:lstStyle/>
        <a:p>
          <a:r>
            <a:rPr lang="fr-FR" sz="2200" b="1" i="0" dirty="0">
              <a:solidFill>
                <a:schemeClr val="tx1"/>
              </a:solidFill>
              <a:latin typeface="Calibri" panose="020F0502020204030204" pitchFamily="34" charset="0"/>
              <a:cs typeface="Calibri" panose="020F0502020204030204" pitchFamily="34" charset="0"/>
            </a:rPr>
            <a:t>Aider les organismes de soins de santé à mesurer, à évaluer et à améliorer la qualité des soins qu’ils fournissent</a:t>
          </a:r>
          <a:endParaRPr lang="en-CA" sz="2200" b="1" i="0" dirty="0">
            <a:solidFill>
              <a:schemeClr val="tx1"/>
            </a:solidFill>
            <a:latin typeface="Calibri" panose="020F0502020204030204" pitchFamily="34" charset="0"/>
            <a:cs typeface="Calibri" panose="020F0502020204030204" pitchFamily="34" charset="0"/>
          </a:endParaRPr>
        </a:p>
      </dgm:t>
    </dgm:pt>
    <dgm:pt modelId="{A9677189-2D6E-4E23-9A9D-077EDDA89F08}" type="parTrans" cxnId="{D849E9E4-61C4-49EB-B687-434001F29FDA}">
      <dgm:prSet/>
      <dgm:spPr/>
      <dgm:t>
        <a:bodyPr/>
        <a:lstStyle/>
        <a:p>
          <a:endParaRPr lang="en-CA"/>
        </a:p>
      </dgm:t>
    </dgm:pt>
    <dgm:pt modelId="{7E7F9D5B-1E2C-46AF-B9BA-4023CEAE0D25}" type="sibTrans" cxnId="{D849E9E4-61C4-49EB-B687-434001F29FDA}">
      <dgm:prSet/>
      <dgm:spPr/>
      <dgm:t>
        <a:bodyPr/>
        <a:lstStyle/>
        <a:p>
          <a:endParaRPr lang="en-CA"/>
        </a:p>
      </dgm:t>
    </dgm:pt>
    <dgm:pt modelId="{E6B66BBA-9E9A-4413-8E27-1CA5CC6FA352}">
      <dgm:prSet custT="1"/>
      <dgm:spPr>
        <a:noFill/>
        <a:ln w="25400">
          <a:solidFill>
            <a:srgbClr val="00B2E3"/>
          </a:solidFill>
        </a:ln>
      </dgm:spPr>
      <dgm:t>
        <a:bodyPr/>
        <a:lstStyle/>
        <a:p>
          <a:r>
            <a:rPr lang="en-CA" sz="2200" b="1" i="0" dirty="0">
              <a:solidFill>
                <a:schemeClr val="tx1"/>
              </a:solidFill>
              <a:latin typeface="Calibri" panose="020F0502020204030204" pitchFamily="34" charset="0"/>
              <a:cs typeface="Calibri" panose="020F0502020204030204" pitchFamily="34" charset="0"/>
            </a:rPr>
            <a:t>Assurer </a:t>
          </a:r>
          <a:r>
            <a:rPr lang="fr-CA" sz="2200" b="1" i="0" noProof="0" dirty="0">
              <a:solidFill>
                <a:schemeClr val="tx1"/>
              </a:solidFill>
              <a:latin typeface="Calibri" panose="020F0502020204030204" pitchFamily="34" charset="0"/>
              <a:cs typeface="Calibri" panose="020F0502020204030204" pitchFamily="34" charset="0"/>
            </a:rPr>
            <a:t>continuellement</a:t>
          </a:r>
          <a:r>
            <a:rPr lang="en-CA" sz="2200" b="1" i="0" dirty="0">
              <a:solidFill>
                <a:schemeClr val="tx1"/>
              </a:solidFill>
              <a:latin typeface="Calibri" panose="020F0502020204030204" pitchFamily="34" charset="0"/>
              <a:cs typeface="Calibri" panose="020F0502020204030204" pitchFamily="34" charset="0"/>
            </a:rPr>
            <a:t> </a:t>
          </a:r>
          <a:r>
            <a:rPr lang="fr-FR" sz="2200" b="1" i="0" dirty="0">
              <a:solidFill>
                <a:schemeClr val="tx1"/>
              </a:solidFill>
              <a:latin typeface="Calibri" panose="020F0502020204030204" pitchFamily="34" charset="0"/>
              <a:cs typeface="Calibri" panose="020F0502020204030204" pitchFamily="34" charset="0"/>
            </a:rPr>
            <a:t>des soins de grande qualité dans l’ensemble de la province</a:t>
          </a:r>
          <a:endParaRPr lang="en-CA" sz="2200" b="1" i="0" dirty="0">
            <a:solidFill>
              <a:schemeClr val="tx1"/>
            </a:solidFill>
            <a:latin typeface="Calibri" panose="020F0502020204030204" pitchFamily="34" charset="0"/>
            <a:cs typeface="Calibri" panose="020F0502020204030204" pitchFamily="34" charset="0"/>
          </a:endParaRPr>
        </a:p>
      </dgm:t>
    </dgm:pt>
    <dgm:pt modelId="{93D2F440-93B2-4C1C-9ACA-7C3CEC7B463B}" type="parTrans" cxnId="{C615FC6F-95A6-406B-9EFC-EC8D1090EB78}">
      <dgm:prSet/>
      <dgm:spPr/>
      <dgm:t>
        <a:bodyPr/>
        <a:lstStyle/>
        <a:p>
          <a:endParaRPr lang="en-CA"/>
        </a:p>
      </dgm:t>
    </dgm:pt>
    <dgm:pt modelId="{DDD81535-3862-4E50-94F1-045C5D49D001}" type="sibTrans" cxnId="{C615FC6F-95A6-406B-9EFC-EC8D1090EB78}">
      <dgm:prSet/>
      <dgm:spPr/>
      <dgm:t>
        <a:bodyPr/>
        <a:lstStyle/>
        <a:p>
          <a:endParaRPr lang="en-CA"/>
        </a:p>
      </dgm:t>
    </dgm:pt>
    <dgm:pt modelId="{F012DD83-629C-4135-A213-E390A22FAA1D}" type="pres">
      <dgm:prSet presAssocID="{4812A345-3D93-463C-9AAB-8A0D4EB4B894}" presName="diagram" presStyleCnt="0">
        <dgm:presLayoutVars>
          <dgm:dir/>
          <dgm:resizeHandles val="exact"/>
        </dgm:presLayoutVars>
      </dgm:prSet>
      <dgm:spPr/>
    </dgm:pt>
    <dgm:pt modelId="{544B06D5-F1C1-42C1-994E-784E29D5EA61}" type="pres">
      <dgm:prSet presAssocID="{FCC2B126-1875-471D-8035-3613EC5A247B}" presName="node" presStyleLbl="node1" presStyleIdx="0" presStyleCnt="4">
        <dgm:presLayoutVars>
          <dgm:bulletEnabled val="1"/>
        </dgm:presLayoutVars>
      </dgm:prSet>
      <dgm:spPr/>
    </dgm:pt>
    <dgm:pt modelId="{5F2E4731-1A92-47E7-A1F6-F81DD169D077}" type="pres">
      <dgm:prSet presAssocID="{6F9DB33A-68B4-46AF-9794-05CA10859703}" presName="sibTrans" presStyleCnt="0"/>
      <dgm:spPr/>
    </dgm:pt>
    <dgm:pt modelId="{D8E4434D-1D9D-4185-9743-05A49778AB19}" type="pres">
      <dgm:prSet presAssocID="{A3944FDE-7D5F-4DE4-96BF-65F8984D08C0}" presName="node" presStyleLbl="node1" presStyleIdx="1" presStyleCnt="4" custScaleY="100000" custLinFactNeighborX="26" custLinFactNeighborY="148">
        <dgm:presLayoutVars>
          <dgm:bulletEnabled val="1"/>
        </dgm:presLayoutVars>
      </dgm:prSet>
      <dgm:spPr/>
    </dgm:pt>
    <dgm:pt modelId="{0F369478-3F7A-40DF-B70E-9DAAEE62DB5D}" type="pres">
      <dgm:prSet presAssocID="{008E56B8-799E-45C2-8A2B-47885CC3C49C}" presName="sibTrans" presStyleCnt="0"/>
      <dgm:spPr/>
    </dgm:pt>
    <dgm:pt modelId="{3947A28E-ECFA-43C3-92F9-4B1196EDF601}" type="pres">
      <dgm:prSet presAssocID="{6220D4A5-2E71-487F-AC87-DEBF722CCFDC}" presName="node" presStyleLbl="node1" presStyleIdx="2" presStyleCnt="4">
        <dgm:presLayoutVars>
          <dgm:bulletEnabled val="1"/>
        </dgm:presLayoutVars>
      </dgm:prSet>
      <dgm:spPr/>
    </dgm:pt>
    <dgm:pt modelId="{64ADED74-084A-46AA-A151-285E52464A16}" type="pres">
      <dgm:prSet presAssocID="{7E7F9D5B-1E2C-46AF-B9BA-4023CEAE0D25}" presName="sibTrans" presStyleCnt="0"/>
      <dgm:spPr/>
    </dgm:pt>
    <dgm:pt modelId="{AF219126-4B42-4B05-B095-31EB44C57AD6}" type="pres">
      <dgm:prSet presAssocID="{E6B66BBA-9E9A-4413-8E27-1CA5CC6FA352}" presName="node" presStyleLbl="node1" presStyleIdx="3" presStyleCnt="4">
        <dgm:presLayoutVars>
          <dgm:bulletEnabled val="1"/>
        </dgm:presLayoutVars>
      </dgm:prSet>
      <dgm:spPr/>
    </dgm:pt>
  </dgm:ptLst>
  <dgm:cxnLst>
    <dgm:cxn modelId="{C57DFA1E-8694-4ADC-A6BD-B8689256BE0C}" type="presOf" srcId="{A3944FDE-7D5F-4DE4-96BF-65F8984D08C0}" destId="{D8E4434D-1D9D-4185-9743-05A49778AB19}" srcOrd="0" destOrd="0" presId="urn:microsoft.com/office/officeart/2005/8/layout/default"/>
    <dgm:cxn modelId="{0CC40E5B-7C5F-4751-A39A-5FE690A6B473}" srcId="{4812A345-3D93-463C-9AAB-8A0D4EB4B894}" destId="{FCC2B126-1875-471D-8035-3613EC5A247B}" srcOrd="0" destOrd="0" parTransId="{75F10C7E-72B7-43B8-B3B2-EEE16F96AC67}" sibTransId="{6F9DB33A-68B4-46AF-9794-05CA10859703}"/>
    <dgm:cxn modelId="{C615FC6F-95A6-406B-9EFC-EC8D1090EB78}" srcId="{4812A345-3D93-463C-9AAB-8A0D4EB4B894}" destId="{E6B66BBA-9E9A-4413-8E27-1CA5CC6FA352}" srcOrd="3" destOrd="0" parTransId="{93D2F440-93B2-4C1C-9ACA-7C3CEC7B463B}" sibTransId="{DDD81535-3862-4E50-94F1-045C5D49D001}"/>
    <dgm:cxn modelId="{9CDF0554-1ECB-4F0E-90BE-5C7E463099F3}" type="presOf" srcId="{FCC2B126-1875-471D-8035-3613EC5A247B}" destId="{544B06D5-F1C1-42C1-994E-784E29D5EA61}" srcOrd="0" destOrd="0" presId="urn:microsoft.com/office/officeart/2005/8/layout/default"/>
    <dgm:cxn modelId="{0F6B33C1-309C-4BC0-A6B5-29503CF73EA7}" srcId="{4812A345-3D93-463C-9AAB-8A0D4EB4B894}" destId="{A3944FDE-7D5F-4DE4-96BF-65F8984D08C0}" srcOrd="1" destOrd="0" parTransId="{06C06780-326C-477E-A98A-7A44ED686A27}" sibTransId="{008E56B8-799E-45C2-8A2B-47885CC3C49C}"/>
    <dgm:cxn modelId="{66EB27CA-630A-4081-8593-CC446B52F646}" type="presOf" srcId="{4812A345-3D93-463C-9AAB-8A0D4EB4B894}" destId="{F012DD83-629C-4135-A213-E390A22FAA1D}" srcOrd="0" destOrd="0" presId="urn:microsoft.com/office/officeart/2005/8/layout/default"/>
    <dgm:cxn modelId="{E9569EE4-FA34-4B68-A889-B20A2ABC08D9}" type="presOf" srcId="{6220D4A5-2E71-487F-AC87-DEBF722CCFDC}" destId="{3947A28E-ECFA-43C3-92F9-4B1196EDF601}" srcOrd="0" destOrd="0" presId="urn:microsoft.com/office/officeart/2005/8/layout/default"/>
    <dgm:cxn modelId="{D849E9E4-61C4-49EB-B687-434001F29FDA}" srcId="{4812A345-3D93-463C-9AAB-8A0D4EB4B894}" destId="{6220D4A5-2E71-487F-AC87-DEBF722CCFDC}" srcOrd="2" destOrd="0" parTransId="{A9677189-2D6E-4E23-9A9D-077EDDA89F08}" sibTransId="{7E7F9D5B-1E2C-46AF-B9BA-4023CEAE0D25}"/>
    <dgm:cxn modelId="{09D20CEA-7E87-4C6F-BB42-663C368A27AA}" type="presOf" srcId="{E6B66BBA-9E9A-4413-8E27-1CA5CC6FA352}" destId="{AF219126-4B42-4B05-B095-31EB44C57AD6}" srcOrd="0" destOrd="0" presId="urn:microsoft.com/office/officeart/2005/8/layout/default"/>
    <dgm:cxn modelId="{A6A11E60-2D0A-4142-8A35-6015D6FF97C5}" type="presParOf" srcId="{F012DD83-629C-4135-A213-E390A22FAA1D}" destId="{544B06D5-F1C1-42C1-994E-784E29D5EA61}" srcOrd="0" destOrd="0" presId="urn:microsoft.com/office/officeart/2005/8/layout/default"/>
    <dgm:cxn modelId="{24CD0C5F-71BD-4B13-8AA1-0E529368F5E3}" type="presParOf" srcId="{F012DD83-629C-4135-A213-E390A22FAA1D}" destId="{5F2E4731-1A92-47E7-A1F6-F81DD169D077}" srcOrd="1" destOrd="0" presId="urn:microsoft.com/office/officeart/2005/8/layout/default"/>
    <dgm:cxn modelId="{1BEAAD55-0611-43DB-99CB-D34790CB390B}" type="presParOf" srcId="{F012DD83-629C-4135-A213-E390A22FAA1D}" destId="{D8E4434D-1D9D-4185-9743-05A49778AB19}" srcOrd="2" destOrd="0" presId="urn:microsoft.com/office/officeart/2005/8/layout/default"/>
    <dgm:cxn modelId="{6255299F-5A72-4488-97ED-BAC7394A4713}" type="presParOf" srcId="{F012DD83-629C-4135-A213-E390A22FAA1D}" destId="{0F369478-3F7A-40DF-B70E-9DAAEE62DB5D}" srcOrd="3" destOrd="0" presId="urn:microsoft.com/office/officeart/2005/8/layout/default"/>
    <dgm:cxn modelId="{9529A221-F5BA-48DD-9C0A-CB0E8229B295}" type="presParOf" srcId="{F012DD83-629C-4135-A213-E390A22FAA1D}" destId="{3947A28E-ECFA-43C3-92F9-4B1196EDF601}" srcOrd="4" destOrd="0" presId="urn:microsoft.com/office/officeart/2005/8/layout/default"/>
    <dgm:cxn modelId="{A9217B75-38D9-4BA9-931B-49EF8057C6D7}" type="presParOf" srcId="{F012DD83-629C-4135-A213-E390A22FAA1D}" destId="{64ADED74-084A-46AA-A151-285E52464A16}" srcOrd="5" destOrd="0" presId="urn:microsoft.com/office/officeart/2005/8/layout/default"/>
    <dgm:cxn modelId="{1843C5B9-0F38-4E5E-9321-5A0A3CFC764E}" type="presParOf" srcId="{F012DD83-629C-4135-A213-E390A22FAA1D}" destId="{AF219126-4B42-4B05-B095-31EB44C57AD6}"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4B06D5-F1C1-42C1-994E-784E29D5EA61}">
      <dsp:nvSpPr>
        <dsp:cNvPr id="0" name=""/>
        <dsp:cNvSpPr/>
      </dsp:nvSpPr>
      <dsp:spPr>
        <a:xfrm>
          <a:off x="877" y="4902"/>
          <a:ext cx="3423693" cy="2054216"/>
        </a:xfrm>
        <a:prstGeom prst="rect">
          <a:avLst/>
        </a:prstGeom>
        <a:noFill/>
        <a:ln w="25400" cap="flat" cmpd="sng" algn="ctr">
          <a:solidFill>
            <a:srgbClr val="00B2E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fr-FR" sz="2200" b="1" i="0" kern="1200" dirty="0">
              <a:solidFill>
                <a:schemeClr val="tx1"/>
              </a:solidFill>
              <a:latin typeface="Calibri" panose="020F0502020204030204" pitchFamily="34" charset="0"/>
              <a:cs typeface="Calibri" panose="020F0502020204030204" pitchFamily="34" charset="0"/>
            </a:rPr>
            <a:t>Aider les patients, les résidents, les familles et les soignants à savoir ce qu’ils doivent peuvent exiger en matière de soins</a:t>
          </a:r>
          <a:endParaRPr lang="en-CA" sz="2200" b="1" i="0" kern="1200" dirty="0">
            <a:solidFill>
              <a:schemeClr val="tx1"/>
            </a:solidFill>
            <a:latin typeface="Calibri" panose="020F0502020204030204" pitchFamily="34" charset="0"/>
            <a:cs typeface="Calibri" panose="020F0502020204030204" pitchFamily="34" charset="0"/>
          </a:endParaRPr>
        </a:p>
      </dsp:txBody>
      <dsp:txXfrm>
        <a:off x="877" y="4902"/>
        <a:ext cx="3423693" cy="2054216"/>
      </dsp:txXfrm>
    </dsp:sp>
    <dsp:sp modelId="{D8E4434D-1D9D-4185-9743-05A49778AB19}">
      <dsp:nvSpPr>
        <dsp:cNvPr id="0" name=""/>
        <dsp:cNvSpPr/>
      </dsp:nvSpPr>
      <dsp:spPr>
        <a:xfrm>
          <a:off x="3767819" y="7943"/>
          <a:ext cx="3423693" cy="2054216"/>
        </a:xfrm>
        <a:prstGeom prst="rect">
          <a:avLst/>
        </a:prstGeom>
        <a:noFill/>
        <a:ln w="25400" cap="flat" cmpd="sng" algn="ctr">
          <a:solidFill>
            <a:srgbClr val="00B2E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fr-FR" sz="2200" b="1" i="0" kern="1200" dirty="0">
              <a:solidFill>
                <a:schemeClr val="tx1"/>
              </a:solidFill>
              <a:latin typeface="Calibri" panose="020F0502020204030204" pitchFamily="34" charset="0"/>
              <a:cs typeface="Calibri" panose="020F0502020204030204" pitchFamily="34" charset="0"/>
            </a:rPr>
            <a:t>Aider les cliniciens à savoir quels soins fournir, en se basant sur les données probantes et le consensus d’experts</a:t>
          </a:r>
          <a:endParaRPr lang="en-CA" sz="2200" b="1" i="0" kern="1200" dirty="0">
            <a:solidFill>
              <a:schemeClr val="tx1"/>
            </a:solidFill>
            <a:latin typeface="Calibri" panose="020F0502020204030204" pitchFamily="34" charset="0"/>
            <a:cs typeface="Calibri" panose="020F0502020204030204" pitchFamily="34" charset="0"/>
          </a:endParaRPr>
        </a:p>
      </dsp:txBody>
      <dsp:txXfrm>
        <a:off x="3767819" y="7943"/>
        <a:ext cx="3423693" cy="2054216"/>
      </dsp:txXfrm>
    </dsp:sp>
    <dsp:sp modelId="{3947A28E-ECFA-43C3-92F9-4B1196EDF601}">
      <dsp:nvSpPr>
        <dsp:cNvPr id="0" name=""/>
        <dsp:cNvSpPr/>
      </dsp:nvSpPr>
      <dsp:spPr>
        <a:xfrm>
          <a:off x="877" y="2401488"/>
          <a:ext cx="3423693" cy="2054216"/>
        </a:xfrm>
        <a:prstGeom prst="rect">
          <a:avLst/>
        </a:prstGeom>
        <a:noFill/>
        <a:ln w="25400" cap="flat" cmpd="sng" algn="ctr">
          <a:solidFill>
            <a:srgbClr val="00B2E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fr-FR" sz="2200" b="1" i="0" kern="1200" dirty="0">
              <a:solidFill>
                <a:schemeClr val="tx1"/>
              </a:solidFill>
              <a:latin typeface="Calibri" panose="020F0502020204030204" pitchFamily="34" charset="0"/>
              <a:cs typeface="Calibri" panose="020F0502020204030204" pitchFamily="34" charset="0"/>
            </a:rPr>
            <a:t>Aider les organismes de soins de santé à mesurer, à évaluer et à améliorer la qualité des soins qu’ils fournissent</a:t>
          </a:r>
          <a:endParaRPr lang="en-CA" sz="2200" b="1" i="0" kern="1200" dirty="0">
            <a:solidFill>
              <a:schemeClr val="tx1"/>
            </a:solidFill>
            <a:latin typeface="Calibri" panose="020F0502020204030204" pitchFamily="34" charset="0"/>
            <a:cs typeface="Calibri" panose="020F0502020204030204" pitchFamily="34" charset="0"/>
          </a:endParaRPr>
        </a:p>
      </dsp:txBody>
      <dsp:txXfrm>
        <a:off x="877" y="2401488"/>
        <a:ext cx="3423693" cy="2054216"/>
      </dsp:txXfrm>
    </dsp:sp>
    <dsp:sp modelId="{AF219126-4B42-4B05-B095-31EB44C57AD6}">
      <dsp:nvSpPr>
        <dsp:cNvPr id="0" name=""/>
        <dsp:cNvSpPr/>
      </dsp:nvSpPr>
      <dsp:spPr>
        <a:xfrm>
          <a:off x="3766941" y="2401488"/>
          <a:ext cx="3423693" cy="2054216"/>
        </a:xfrm>
        <a:prstGeom prst="rect">
          <a:avLst/>
        </a:prstGeom>
        <a:noFill/>
        <a:ln w="25400" cap="flat" cmpd="sng" algn="ctr">
          <a:solidFill>
            <a:srgbClr val="00B2E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CA" sz="2200" b="1" i="0" kern="1200" dirty="0">
              <a:solidFill>
                <a:schemeClr val="tx1"/>
              </a:solidFill>
              <a:latin typeface="Calibri" panose="020F0502020204030204" pitchFamily="34" charset="0"/>
              <a:cs typeface="Calibri" panose="020F0502020204030204" pitchFamily="34" charset="0"/>
            </a:rPr>
            <a:t>Assurer </a:t>
          </a:r>
          <a:r>
            <a:rPr lang="fr-CA" sz="2200" b="1" i="0" kern="1200" noProof="0" dirty="0">
              <a:solidFill>
                <a:schemeClr val="tx1"/>
              </a:solidFill>
              <a:latin typeface="Calibri" panose="020F0502020204030204" pitchFamily="34" charset="0"/>
              <a:cs typeface="Calibri" panose="020F0502020204030204" pitchFamily="34" charset="0"/>
            </a:rPr>
            <a:t>continuellement</a:t>
          </a:r>
          <a:r>
            <a:rPr lang="en-CA" sz="2200" b="1" i="0" kern="1200" dirty="0">
              <a:solidFill>
                <a:schemeClr val="tx1"/>
              </a:solidFill>
              <a:latin typeface="Calibri" panose="020F0502020204030204" pitchFamily="34" charset="0"/>
              <a:cs typeface="Calibri" panose="020F0502020204030204" pitchFamily="34" charset="0"/>
            </a:rPr>
            <a:t> </a:t>
          </a:r>
          <a:r>
            <a:rPr lang="fr-FR" sz="2200" b="1" i="0" kern="1200" dirty="0">
              <a:solidFill>
                <a:schemeClr val="tx1"/>
              </a:solidFill>
              <a:latin typeface="Calibri" panose="020F0502020204030204" pitchFamily="34" charset="0"/>
              <a:cs typeface="Calibri" panose="020F0502020204030204" pitchFamily="34" charset="0"/>
            </a:rPr>
            <a:t>des soins de grande qualité dans l’ensemble de la province</a:t>
          </a:r>
          <a:endParaRPr lang="en-CA" sz="2200" b="1" i="0" kern="1200" dirty="0">
            <a:solidFill>
              <a:schemeClr val="tx1"/>
            </a:solidFill>
            <a:latin typeface="Calibri" panose="020F0502020204030204" pitchFamily="34" charset="0"/>
            <a:cs typeface="Calibri" panose="020F0502020204030204" pitchFamily="34" charset="0"/>
          </a:endParaRPr>
        </a:p>
      </dsp:txBody>
      <dsp:txXfrm>
        <a:off x="3766941" y="2401488"/>
        <a:ext cx="3423693" cy="2054216"/>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FFAAEFC-A304-0122-CEA5-AD0C91EAE20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17A6689-32F2-8A95-3813-20BDD168DAC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6BC85EE-1CE4-C44D-9C64-128E97A402C3}" type="datetimeFigureOut">
              <a:rPr lang="en-US" smtClean="0"/>
              <a:t>2/12/2024</a:t>
            </a:fld>
            <a:endParaRPr lang="en-US"/>
          </a:p>
        </p:txBody>
      </p:sp>
      <p:sp>
        <p:nvSpPr>
          <p:cNvPr id="4" name="Footer Placeholder 3">
            <a:extLst>
              <a:ext uri="{FF2B5EF4-FFF2-40B4-BE49-F238E27FC236}">
                <a16:creationId xmlns:a16="http://schemas.microsoft.com/office/drawing/2014/main" id="{082F47AC-3420-FD29-E6A0-A4ED789CFE2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08666FF-2F81-67D6-FFF1-5BE33EB4D43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A749512-CD65-8B4C-8DA7-B92FBD93DFE4}" type="slidenum">
              <a:rPr lang="en-US" smtClean="0"/>
              <a:t>‹#›</a:t>
            </a:fld>
            <a:endParaRPr lang="en-US"/>
          </a:p>
        </p:txBody>
      </p:sp>
    </p:spTree>
    <p:extLst>
      <p:ext uri="{BB962C8B-B14F-4D97-AF65-F5344CB8AC3E}">
        <p14:creationId xmlns:p14="http://schemas.microsoft.com/office/powerpoint/2010/main" val="2035085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C1F089-8C70-F441-BAD2-FF5C22086FBC}" type="datetimeFigureOut">
              <a:rPr lang="en-US" smtClean="0"/>
              <a:t>2/12/2024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953FE4-7F3D-1C48-8731-559E789B0C8F}" type="slidenum">
              <a:rPr lang="en-US" smtClean="0"/>
              <a:t>‹#›</a:t>
            </a:fld>
            <a:endParaRPr lang="en-US"/>
          </a:p>
        </p:txBody>
      </p:sp>
    </p:spTree>
    <p:extLst>
      <p:ext uri="{BB962C8B-B14F-4D97-AF65-F5344CB8AC3E}">
        <p14:creationId xmlns:p14="http://schemas.microsoft.com/office/powerpoint/2010/main" val="37931655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mailto:QualityStandards@Ontariohealth.ca"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altLang="en-US" sz="1200" noProof="0" dirty="0">
                <a:solidFill>
                  <a:srgbClr val="000000"/>
                </a:solidFill>
                <a:latin typeface="Calibri" panose="020F0502020204030204" pitchFamily="34" charset="0"/>
              </a:rPr>
              <a:t>Si vous avez des questions sur le contenu de cette présentation, veuillez nous contacter à </a:t>
            </a:r>
            <a:r>
              <a:rPr lang="fr-CA" altLang="en-US" sz="1200" u="sng" noProof="0" dirty="0">
                <a:solidFill>
                  <a:srgbClr val="000000"/>
                </a:solidFill>
                <a:latin typeface="Calibri" panose="020F0502020204030204" pitchFamily="34" charset="0"/>
                <a:hlinkClick r:id="rId3"/>
              </a:rPr>
              <a:t>QualityStandards@OntarioHealth.ca</a:t>
            </a:r>
            <a:endParaRPr lang="fr-CA" altLang="en-US" sz="1200" u="sng" noProof="0"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CD953FE4-7F3D-1C48-8731-559E789B0C8F}" type="slidenum">
              <a:rPr lang="en-US" smtClean="0"/>
              <a:t>1</a:t>
            </a:fld>
            <a:endParaRPr lang="en-US"/>
          </a:p>
        </p:txBody>
      </p:sp>
    </p:spTree>
    <p:extLst>
      <p:ext uri="{BB962C8B-B14F-4D97-AF65-F5344CB8AC3E}">
        <p14:creationId xmlns:p14="http://schemas.microsoft.com/office/powerpoint/2010/main" val="40533054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highlight>
                <a:srgbClr val="FFFF00"/>
              </a:highlight>
              <a:latin typeface="+mn-lt"/>
            </a:endParaRPr>
          </a:p>
          <a:p>
            <a:endParaRPr lang="en-CA" dirty="0">
              <a:highlight>
                <a:srgbClr val="FFFF00"/>
              </a:highlight>
            </a:endParaRPr>
          </a:p>
        </p:txBody>
      </p:sp>
      <p:sp>
        <p:nvSpPr>
          <p:cNvPr id="4" name="Slide Number Placeholder 3"/>
          <p:cNvSpPr>
            <a:spLocks noGrp="1"/>
          </p:cNvSpPr>
          <p:nvPr>
            <p:ph type="sldNum" sz="quarter" idx="5"/>
          </p:nvPr>
        </p:nvSpPr>
        <p:spPr/>
        <p:txBody>
          <a:bodyPr/>
          <a:lstStyle/>
          <a:p>
            <a:fld id="{CD953FE4-7F3D-1C48-8731-559E789B0C8F}" type="slidenum">
              <a:rPr lang="en-US" smtClean="0"/>
              <a:t>14</a:t>
            </a:fld>
            <a:endParaRPr lang="en-US"/>
          </a:p>
        </p:txBody>
      </p:sp>
    </p:spTree>
    <p:extLst>
      <p:ext uri="{BB962C8B-B14F-4D97-AF65-F5344CB8AC3E}">
        <p14:creationId xmlns:p14="http://schemas.microsoft.com/office/powerpoint/2010/main" val="27899111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953FE4-7F3D-1C48-8731-559E789B0C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73044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953FE4-7F3D-1C48-8731-559E789B0C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81402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a:solidFill>
                <a:srgbClr val="000000"/>
              </a:solidFill>
              <a:effectLst/>
              <a:latin typeface="Verdana" panose="020B060403050404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953FE4-7F3D-1C48-8731-559E789B0C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2886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953FE4-7F3D-1C48-8731-559E789B0C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05065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953FE4-7F3D-1C48-8731-559E789B0C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78219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953FE4-7F3D-1C48-8731-559E789B0C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1537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953FE4-7F3D-1C48-8731-559E789B0C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7156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953FE4-7F3D-1C48-8731-559E789B0C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71991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fr-CA" b="1" noProof="0" dirty="0">
                <a:solidFill>
                  <a:schemeClr val="tx1"/>
                </a:solidFill>
                <a:latin typeface="Calibri" panose="020F0502020204030204" pitchFamily="34" charset="0"/>
                <a:cs typeface="Calibri" panose="020F0502020204030204" pitchFamily="34" charset="0"/>
              </a:rPr>
              <a:t>Portée de cette norme de qualité</a:t>
            </a:r>
            <a:endParaRPr lang="fr-CA" b="1" dirty="0">
              <a:effectLst/>
              <a:latin typeface="Calibri" panose="020F0502020204030204" pitchFamily="34" charset="0"/>
              <a:ea typeface="MS Mincho" panose="02020609040205080304" pitchFamily="49" charset="-128"/>
              <a:cs typeface="Times New Roman" panose="02020603050405020304" pitchFamily="18" charset="0"/>
            </a:endParaRPr>
          </a:p>
          <a:p>
            <a:pPr marL="342900" indent="-342900">
              <a:buFont typeface="Arial" panose="020B0604020202020204" pitchFamily="34" charset="0"/>
              <a:buChar char="•"/>
            </a:pPr>
            <a:r>
              <a:rPr lang="fr-CA" dirty="0">
                <a:effectLst/>
                <a:latin typeface="Calibri" panose="020F0502020204030204" pitchFamily="34" charset="0"/>
                <a:ea typeface="MS Mincho" panose="02020609040205080304" pitchFamily="49" charset="-128"/>
                <a:cs typeface="Times New Roman" panose="02020603050405020304" pitchFamily="18" charset="0"/>
              </a:rPr>
              <a:t>La présente norme de qualité vise les adultes âgés de 50 ans et plus qui subissent une intervention chirurgicale pour le traitement de fractures de fragilisation de la hanche et les soins offerts à partir du moment où ils se présentent au service des urgences jusqu’à 3 mois après l’intervention chirurgicale.</a:t>
            </a:r>
          </a:p>
          <a:p>
            <a:pPr marL="342900" indent="-342900">
              <a:buFont typeface="Arial" panose="020B0604020202020204" pitchFamily="34" charset="0"/>
              <a:buChar char="•"/>
            </a:pPr>
            <a:r>
              <a:rPr lang="fr-CA" dirty="0">
                <a:effectLst/>
                <a:latin typeface="Calibri" panose="020F0502020204030204" pitchFamily="34" charset="0"/>
                <a:ea typeface="MS Mincho" panose="02020609040205080304" pitchFamily="49" charset="-128"/>
                <a:cs typeface="Calibri" panose="020F0502020204030204" pitchFamily="34" charset="0"/>
              </a:rPr>
              <a:t>Cette norme de qualité ne s’applique pas aux personnes souffrant de fractures de la hanche découlant d’un traumatisme à haute énergie ni aux personnes souffrant de fractures de fragilisation qui ne sont pas des candidats au traitement chirurgical.</a:t>
            </a:r>
            <a:endParaRPr lang="en-CA" dirty="0">
              <a:effectLst/>
              <a:latin typeface="Calibri" panose="020F0502020204030204" pitchFamily="34" charset="0"/>
              <a:ea typeface="MS Mincho" panose="02020609040205080304" pitchFamily="49" charset="-128"/>
              <a:cs typeface="Calibri" panose="020F0502020204030204" pitchFamily="34" charset="0"/>
            </a:endParaRPr>
          </a:p>
          <a:p>
            <a:endParaRPr lang="en-CA" sz="1200" kern="1200" dirty="0">
              <a:solidFill>
                <a:schemeClr val="tx1"/>
              </a:solidFill>
              <a:effectLst/>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CD953FE4-7F3D-1C48-8731-559E789B0C8F}" type="slidenum">
              <a:rPr lang="en-US" smtClean="0"/>
              <a:t>24</a:t>
            </a:fld>
            <a:endParaRPr lang="en-US"/>
          </a:p>
        </p:txBody>
      </p:sp>
    </p:spTree>
    <p:extLst>
      <p:ext uri="{BB962C8B-B14F-4D97-AF65-F5344CB8AC3E}">
        <p14:creationId xmlns:p14="http://schemas.microsoft.com/office/powerpoint/2010/main" val="25845977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953FE4-7F3D-1C48-8731-559E789B0C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50100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53FE4-7F3D-1C48-8731-559E789B0C8F}" type="slidenum">
              <a:rPr lang="en-US" smtClean="0"/>
              <a:t>25</a:t>
            </a:fld>
            <a:endParaRPr lang="en-US"/>
          </a:p>
        </p:txBody>
      </p:sp>
    </p:spTree>
    <p:extLst>
      <p:ext uri="{BB962C8B-B14F-4D97-AF65-F5344CB8AC3E}">
        <p14:creationId xmlns:p14="http://schemas.microsoft.com/office/powerpoint/2010/main" val="33104442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fr-CA" sz="1200" kern="1200" dirty="0">
                <a:solidFill>
                  <a:srgbClr val="FFFF00"/>
                </a:solidFill>
                <a:effectLst/>
                <a:latin typeface="Calibri" pitchFamily="68" charset="0"/>
                <a:ea typeface="MS PGothic" panose="020B0600070205080204" pitchFamily="34" charset="-128"/>
                <a:cs typeface="ＭＳ Ｐゴシック" pitchFamily="68" charset="-128"/>
              </a:rPr>
              <a:t>Le Comité consultatif sur la norme de qualité sur la fracture de </a:t>
            </a:r>
            <a:r>
              <a:rPr lang="fr-CA" sz="1200" kern="1200">
                <a:solidFill>
                  <a:srgbClr val="FFFF00"/>
                </a:solidFill>
                <a:effectLst/>
                <a:latin typeface="Calibri" pitchFamily="68" charset="0"/>
                <a:ea typeface="MS PGothic" panose="020B0600070205080204" pitchFamily="34" charset="-128"/>
                <a:cs typeface="ＭＳ Ｐゴシック" pitchFamily="68" charset="-128"/>
              </a:rPr>
              <a:t>la hanche </a:t>
            </a:r>
            <a:r>
              <a:rPr lang="fr-CA" sz="1200" kern="1200">
                <a:solidFill>
                  <a:schemeClr val="tx1"/>
                </a:solidFill>
                <a:effectLst/>
                <a:latin typeface="Calibri" pitchFamily="68" charset="0"/>
                <a:ea typeface="MS PGothic" panose="020B0600070205080204" pitchFamily="34" charset="-128"/>
                <a:cs typeface="ＭＳ Ｐゴシック" pitchFamily="68" charset="-128"/>
              </a:rPr>
              <a:t>a </a:t>
            </a:r>
            <a:r>
              <a:rPr lang="fr-CA" sz="1200" kern="1200" dirty="0">
                <a:solidFill>
                  <a:schemeClr val="tx1"/>
                </a:solidFill>
                <a:effectLst/>
                <a:latin typeface="Calibri" pitchFamily="68" charset="0"/>
                <a:ea typeface="MS PGothic" panose="020B0600070205080204" pitchFamily="34" charset="-128"/>
                <a:cs typeface="ＭＳ Ｐゴシック" pitchFamily="68" charset="-128"/>
              </a:rPr>
              <a:t>défini certains objectifs généraux pour cette norme de </a:t>
            </a:r>
            <a:r>
              <a:rPr lang="fr-CA" sz="1200" kern="1200">
                <a:solidFill>
                  <a:schemeClr val="tx1"/>
                </a:solidFill>
                <a:effectLst/>
                <a:latin typeface="Calibri" pitchFamily="68" charset="0"/>
                <a:ea typeface="MS PGothic" panose="020B0600070205080204" pitchFamily="34" charset="-128"/>
                <a:cs typeface="ＭＳ Ｐゴシック" pitchFamily="68" charset="-128"/>
              </a:rPr>
              <a:t>qualité. </a:t>
            </a:r>
            <a:r>
              <a:rPr lang="fr-FR" sz="1200" kern="1200" dirty="0">
                <a:solidFill>
                  <a:schemeClr val="tx1"/>
                </a:solidFill>
                <a:effectLst/>
                <a:latin typeface="Calibri" pitchFamily="68" charset="0"/>
                <a:ea typeface="MS PGothic" panose="020B0600070205080204" pitchFamily="34" charset="-128"/>
                <a:cs typeface="ＭＳ Ｐゴシック" pitchFamily="68" charset="-128"/>
              </a:rPr>
              <a:t>Ceux-ci ont été mis en correspondance avec des indicateurs qui peuvent être utilisés pour évaluer la qualité des soins fournis au niveau provincial et local.</a:t>
            </a:r>
            <a:endParaRPr lang="en-CA" sz="1200" kern="1200" dirty="0">
              <a:solidFill>
                <a:schemeClr val="tx1"/>
              </a:solidFill>
              <a:effectLst/>
              <a:latin typeface="Calibri" pitchFamily="68" charset="0"/>
              <a:ea typeface="MS PGothic" panose="020B0600070205080204" pitchFamily="34" charset="-128"/>
              <a:cs typeface="ＭＳ Ｐゴシック" pitchFamily="68" charset="-128"/>
            </a:endParaRPr>
          </a:p>
        </p:txBody>
      </p:sp>
      <p:sp>
        <p:nvSpPr>
          <p:cNvPr id="4" name="Slide Number Placeholder 3"/>
          <p:cNvSpPr>
            <a:spLocks noGrp="1"/>
          </p:cNvSpPr>
          <p:nvPr>
            <p:ph type="sldNum" sz="quarter" idx="5"/>
          </p:nvPr>
        </p:nvSpPr>
        <p:spPr/>
        <p:txBody>
          <a:bodyPr/>
          <a:lstStyle/>
          <a:p>
            <a:fld id="{CD953FE4-7F3D-1C48-8731-559E789B0C8F}" type="slidenum">
              <a:rPr lang="en-US" smtClean="0"/>
              <a:t>41</a:t>
            </a:fld>
            <a:endParaRPr lang="en-US"/>
          </a:p>
        </p:txBody>
      </p:sp>
    </p:spTree>
    <p:extLst>
      <p:ext uri="{BB962C8B-B14F-4D97-AF65-F5344CB8AC3E}">
        <p14:creationId xmlns:p14="http://schemas.microsoft.com/office/powerpoint/2010/main" val="33628287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53FE4-7F3D-1C48-8731-559E789B0C8F}" type="slidenum">
              <a:rPr lang="en-US" smtClean="0"/>
              <a:t>42</a:t>
            </a:fld>
            <a:endParaRPr lang="en-US"/>
          </a:p>
        </p:txBody>
      </p:sp>
    </p:spTree>
    <p:extLst>
      <p:ext uri="{BB962C8B-B14F-4D97-AF65-F5344CB8AC3E}">
        <p14:creationId xmlns:p14="http://schemas.microsoft.com/office/powerpoint/2010/main" val="2891731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fr-CA" sz="1200" kern="1200" dirty="0">
                <a:solidFill>
                  <a:schemeClr val="tx1"/>
                </a:solidFill>
                <a:effectLst/>
                <a:latin typeface="Calibri" pitchFamily="68" charset="0"/>
                <a:ea typeface="MS PGothic" panose="020B0600070205080204" pitchFamily="34" charset="-128"/>
                <a:cs typeface="ＭＳ Ｐゴシック" pitchFamily="68" charset="-128"/>
              </a:rPr>
              <a:t>Chaque énoncé de qualité de la norme est accompagné d'un ou de plusieurs indicateurs. Ces indicateurs visent à orienter la mesure des efforts d’amélioration de la qualité liés à la mise en œuvre des énoncés. </a:t>
            </a:r>
          </a:p>
          <a:p>
            <a:endParaRPr lang="en-US" sz="1200" b="0" kern="1200" dirty="0">
              <a:solidFill>
                <a:schemeClr val="tx1"/>
              </a:solidFill>
              <a:effectLst/>
              <a:latin typeface="+mn-lt"/>
              <a:ea typeface="MS PGothic" panose="020B0600070205080204" pitchFamily="34" charset="-128"/>
              <a:cs typeface="Calibri"/>
            </a:endParaRPr>
          </a:p>
        </p:txBody>
      </p:sp>
      <p:sp>
        <p:nvSpPr>
          <p:cNvPr id="4" name="Slide Number Placeholder 3"/>
          <p:cNvSpPr>
            <a:spLocks noGrp="1"/>
          </p:cNvSpPr>
          <p:nvPr>
            <p:ph type="sldNum" sz="quarter" idx="5"/>
          </p:nvPr>
        </p:nvSpPr>
        <p:spPr/>
        <p:txBody>
          <a:bodyPr/>
          <a:lstStyle/>
          <a:p>
            <a:fld id="{CD953FE4-7F3D-1C48-8731-559E789B0C8F}" type="slidenum">
              <a:rPr lang="en-US" smtClean="0"/>
              <a:t>43</a:t>
            </a:fld>
            <a:endParaRPr lang="en-US"/>
          </a:p>
        </p:txBody>
      </p:sp>
    </p:spTree>
    <p:extLst>
      <p:ext uri="{BB962C8B-B14F-4D97-AF65-F5344CB8AC3E}">
        <p14:creationId xmlns:p14="http://schemas.microsoft.com/office/powerpoint/2010/main" val="34449423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53FE4-7F3D-1C48-8731-559E789B0C8F}" type="slidenum">
              <a:rPr lang="en-US" smtClean="0"/>
              <a:t>44</a:t>
            </a:fld>
            <a:endParaRPr lang="en-US"/>
          </a:p>
        </p:txBody>
      </p:sp>
    </p:spTree>
    <p:extLst>
      <p:ext uri="{BB962C8B-B14F-4D97-AF65-F5344CB8AC3E}">
        <p14:creationId xmlns:p14="http://schemas.microsoft.com/office/powerpoint/2010/main" val="551750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fr-CA" altLang="en-US" noProof="0" dirty="0">
                <a:solidFill>
                  <a:srgbClr val="000000"/>
                </a:solidFill>
                <a:latin typeface="+mn-lt"/>
              </a:rPr>
              <a:t>Les normes de qualité sont un petit ensemble d’énoncés à incidence élevée qui décrivent les soins optimaux lorsqu’il existe des écarts de qualité cernés en Ontario.</a:t>
            </a:r>
          </a:p>
          <a:p>
            <a:pPr marL="171450" indent="-171450">
              <a:buFontTx/>
              <a:buChar char="•"/>
            </a:pPr>
            <a:r>
              <a:rPr lang="fr-CA" altLang="en-US" noProof="0" dirty="0">
                <a:solidFill>
                  <a:srgbClr val="000000"/>
                </a:solidFill>
                <a:latin typeface="+mn-lt"/>
              </a:rPr>
              <a:t>Leur application est volontaire et les normes sont de nature ambitieuse.</a:t>
            </a:r>
          </a:p>
          <a:p>
            <a:pPr marL="171450" indent="-171450">
              <a:buFontTx/>
              <a:buChar char="•"/>
            </a:pPr>
            <a:r>
              <a:rPr lang="fr-CA" altLang="en-US" noProof="0" dirty="0">
                <a:solidFill>
                  <a:srgbClr val="000000"/>
                </a:solidFill>
                <a:latin typeface="+mn-lt"/>
              </a:rPr>
              <a:t>Conçues pour « relever le niveau » dans le but d’offrir les meilleurs soins possible à tous les Ontariens, peu importe où ils vivent dans la province.</a:t>
            </a:r>
          </a:p>
          <a:p>
            <a:pPr marL="171450" indent="-171450">
              <a:buFontTx/>
              <a:buChar char="•"/>
            </a:pPr>
            <a:r>
              <a:rPr lang="fr-CA" altLang="en-US" noProof="0" dirty="0">
                <a:solidFill>
                  <a:srgbClr val="000000"/>
                </a:solidFill>
                <a:latin typeface="+mn-lt"/>
              </a:rPr>
              <a:t>Il existe de nombreuses lignes directrices, normes professionnelles et autres recommandations qui enrichissent l’ensemble des données probantes. Les normes de qualité complètent ces ressources.</a:t>
            </a:r>
          </a:p>
          <a:p>
            <a:pPr marL="171450" indent="-171450">
              <a:buFontTx/>
              <a:buChar char="•"/>
            </a:pPr>
            <a:r>
              <a:rPr lang="fr-CA" altLang="en-US" noProof="0" dirty="0">
                <a:solidFill>
                  <a:srgbClr val="000000"/>
                </a:solidFill>
                <a:latin typeface="+mn-lt"/>
              </a:rPr>
              <a:t>Les normes de qualité énoncent les </a:t>
            </a:r>
            <a:r>
              <a:rPr lang="fr-CA" altLang="en-US" b="1" noProof="0" dirty="0">
                <a:solidFill>
                  <a:srgbClr val="000000"/>
                </a:solidFill>
                <a:latin typeface="+mn-lt"/>
              </a:rPr>
              <a:t>caractéristiques</a:t>
            </a:r>
            <a:r>
              <a:rPr lang="fr-CA" altLang="en-US" noProof="0" dirty="0">
                <a:solidFill>
                  <a:srgbClr val="000000"/>
                </a:solidFill>
                <a:latin typeface="+mn-lt"/>
              </a:rPr>
              <a:t> des soins qui devraient être offerts, mais ne nomment pas les </a:t>
            </a:r>
            <a:r>
              <a:rPr lang="fr-CA" altLang="en-US" b="1" noProof="0" dirty="0">
                <a:solidFill>
                  <a:srgbClr val="000000"/>
                </a:solidFill>
                <a:latin typeface="+mn-lt"/>
              </a:rPr>
              <a:t>personnes</a:t>
            </a:r>
            <a:r>
              <a:rPr lang="fr-CA" altLang="en-US" noProof="0" dirty="0">
                <a:solidFill>
                  <a:srgbClr val="000000"/>
                </a:solidFill>
                <a:latin typeface="+mn-lt"/>
              </a:rPr>
              <a:t> qui devraient les offrir (contrairement aux guides de pratique clinique et guides de pratiques exemplaires).</a:t>
            </a:r>
          </a:p>
          <a:p>
            <a:pPr marL="171450" indent="-171450"/>
            <a:endParaRPr lang="fr-CA" altLang="en-US" noProof="0" dirty="0">
              <a:solidFill>
                <a:srgbClr val="000000"/>
              </a:solidFill>
              <a:latin typeface="+mn-lt"/>
            </a:endParaRPr>
          </a:p>
          <a:p>
            <a:pPr marL="171450" indent="-171450"/>
            <a:r>
              <a:rPr lang="fr-CA" altLang="en-US" b="1" noProof="0" dirty="0">
                <a:solidFill>
                  <a:srgbClr val="000000"/>
                </a:solidFill>
                <a:latin typeface="+mn-lt"/>
              </a:rPr>
              <a:t>Les normes de qualité sont :</a:t>
            </a:r>
          </a:p>
          <a:p>
            <a:pPr marL="171450" indent="-171450">
              <a:spcBef>
                <a:spcPct val="0"/>
              </a:spcBef>
              <a:buClr>
                <a:srgbClr val="00788A"/>
              </a:buClr>
              <a:buFontTx/>
              <a:buChar char="•"/>
            </a:pPr>
            <a:r>
              <a:rPr lang="fr-CA" altLang="en-US" noProof="0" dirty="0">
                <a:solidFill>
                  <a:srgbClr val="000000"/>
                </a:solidFill>
                <a:latin typeface="+mn-lt"/>
              </a:rPr>
              <a:t>Concises : 5 à 15 énoncés solides, fondés sur des données probantes, portant sur des domaines de priorité élevée pour l’amélioration.</a:t>
            </a:r>
          </a:p>
          <a:p>
            <a:pPr marL="171450" indent="-171450">
              <a:spcBef>
                <a:spcPct val="0"/>
              </a:spcBef>
              <a:buClr>
                <a:srgbClr val="00788A"/>
              </a:buClr>
              <a:buFontTx/>
              <a:buChar char="•"/>
            </a:pPr>
            <a:r>
              <a:rPr lang="fr-CA" altLang="en-US" noProof="0" dirty="0">
                <a:solidFill>
                  <a:srgbClr val="000000"/>
                </a:solidFill>
                <a:latin typeface="+mn-lt"/>
              </a:rPr>
              <a:t>Accessibles : aident les cliniciens et les organismes de fournisseurs à offrir des soins de la plus haute qualité possible, et les patients à connaître les sujets à aborder avec leurs fournisseurs de soins (comparativement aux guides de pratique clinique, qui sont assez arides, les normes sont très accessibles et écrites en langage clair).</a:t>
            </a:r>
          </a:p>
          <a:p>
            <a:pPr marL="171450" indent="-171450">
              <a:spcBef>
                <a:spcPct val="0"/>
              </a:spcBef>
              <a:buClr>
                <a:srgbClr val="00788A"/>
              </a:buClr>
              <a:buFontTx/>
              <a:buChar char="•"/>
            </a:pPr>
            <a:r>
              <a:rPr lang="fr-CA" altLang="en-US" noProof="0" dirty="0">
                <a:solidFill>
                  <a:srgbClr val="000000"/>
                </a:solidFill>
                <a:latin typeface="+mn-lt"/>
              </a:rPr>
              <a:t>Mesurables : chaque énoncé est accompagné d’un ou de plusieurs indicateurs de qualité (structure, processus ou résultat), ainsi que d’un ensemble de mesures des résultats pour l’ensemble de la norme.</a:t>
            </a:r>
          </a:p>
          <a:p>
            <a:pPr marL="171450" indent="-171450">
              <a:spcBef>
                <a:spcPct val="0"/>
              </a:spcBef>
              <a:buClr>
                <a:srgbClr val="00788A"/>
              </a:buClr>
              <a:buFontTx/>
              <a:buChar char="•"/>
            </a:pPr>
            <a:r>
              <a:rPr lang="fr-CA" altLang="en-US" noProof="0" dirty="0">
                <a:solidFill>
                  <a:srgbClr val="000000"/>
                </a:solidFill>
                <a:latin typeface="+mn-lt"/>
              </a:rPr>
              <a:t>Applicables : des outils et des ressources d’amélioration de la qualité soutiennent chaque norme en vue de favoriser l’adoption.</a:t>
            </a:r>
          </a:p>
          <a:p>
            <a:pPr defTabSz="457883">
              <a:defRPr/>
            </a:pPr>
            <a:endParaRPr lang="en-CA" b="1"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953FE4-7F3D-1C48-8731-559E789B0C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74107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60363" lvl="1" indent="-360363">
              <a:lnSpc>
                <a:spcPct val="95000"/>
              </a:lnSpc>
              <a:spcAft>
                <a:spcPts val="600"/>
              </a:spcAft>
              <a:buClr>
                <a:srgbClr val="00858F"/>
              </a:buClr>
              <a:buFontTx/>
              <a:buChar char="•"/>
            </a:pPr>
            <a:r>
              <a:rPr lang="fr-CA" altLang="en-US" b="1" noProof="0" dirty="0">
                <a:solidFill>
                  <a:srgbClr val="000000"/>
                </a:solidFill>
                <a:latin typeface="+mn-lt"/>
              </a:rPr>
              <a:t>Les patients, les aidants naturels et le public </a:t>
            </a:r>
            <a:r>
              <a:rPr lang="fr-CA" altLang="en-US" noProof="0" dirty="0">
                <a:solidFill>
                  <a:srgbClr val="000000"/>
                </a:solidFill>
                <a:latin typeface="+mn-lt"/>
              </a:rPr>
              <a:t>peuvent utiliser les normes de qualité pour comprendre les caractéristiques de soins d’excellente qualité, savoir à quoi ils devraient s’attendre de leurs cliniciens et connaître la façon de discuter de la qualité de leurs soins.</a:t>
            </a:r>
          </a:p>
          <a:p>
            <a:pPr marL="360363" indent="-360363">
              <a:lnSpc>
                <a:spcPct val="95000"/>
              </a:lnSpc>
              <a:spcAft>
                <a:spcPts val="600"/>
              </a:spcAft>
              <a:buFontTx/>
              <a:buChar char="•"/>
            </a:pPr>
            <a:r>
              <a:rPr lang="fr-CA" altLang="en-US" b="1" noProof="0" dirty="0">
                <a:solidFill>
                  <a:srgbClr val="000000"/>
                </a:solidFill>
                <a:latin typeface="+mn-lt"/>
              </a:rPr>
              <a:t>Les régions provinciales et les organismes responsables de la prévention des maladies </a:t>
            </a:r>
            <a:r>
              <a:rPr lang="fr-CA" altLang="en-US" noProof="0" dirty="0">
                <a:solidFill>
                  <a:srgbClr val="000000"/>
                </a:solidFill>
                <a:latin typeface="+mn-lt"/>
              </a:rPr>
              <a:t>peuvent recourir aux normes de qualité pour mesurer les résultats de santé, tenir les fournisseurs de services de santé responsables de la prestation de soins de qualité supérieure et orienter les stratégies d’amélioration régionales.</a:t>
            </a:r>
          </a:p>
          <a:p>
            <a:pPr marL="360363" lvl="1" indent="-360363">
              <a:lnSpc>
                <a:spcPct val="95000"/>
              </a:lnSpc>
              <a:spcAft>
                <a:spcPts val="600"/>
              </a:spcAft>
              <a:buClr>
                <a:srgbClr val="00858F"/>
              </a:buClr>
              <a:buFontTx/>
              <a:buChar char="•"/>
            </a:pPr>
            <a:r>
              <a:rPr lang="fr-CA" altLang="en-US" b="1" noProof="0" dirty="0">
                <a:solidFill>
                  <a:srgbClr val="000000"/>
                </a:solidFill>
                <a:latin typeface="+mn-lt"/>
              </a:rPr>
              <a:t>Les organismes fournisseurs de soins de santé</a:t>
            </a:r>
            <a:r>
              <a:rPr lang="fr-CA" altLang="en-US" noProof="0" dirty="0">
                <a:solidFill>
                  <a:srgbClr val="000000"/>
                </a:solidFill>
                <a:latin typeface="+mn-lt"/>
              </a:rPr>
              <a:t> peuvent utiliser les normes de qualité pour mesurer et vérifier la qualité de leurs soins, cerner les écarts, orienter les stratégies d’amélioration organisationnelles et aiguiller les investissements dans les programmes cliniques.</a:t>
            </a:r>
          </a:p>
          <a:p>
            <a:pPr marL="360363" lvl="1" indent="-360363">
              <a:lnSpc>
                <a:spcPct val="95000"/>
              </a:lnSpc>
              <a:spcAft>
                <a:spcPts val="600"/>
              </a:spcAft>
              <a:buClr>
                <a:srgbClr val="00858F"/>
              </a:buClr>
              <a:buFontTx/>
              <a:buChar char="•"/>
            </a:pPr>
            <a:r>
              <a:rPr lang="fr-CA" altLang="en-US" b="1" noProof="0" dirty="0">
                <a:solidFill>
                  <a:srgbClr val="000000"/>
                </a:solidFill>
                <a:latin typeface="+mn-lt"/>
              </a:rPr>
              <a:t>Les cliniciens </a:t>
            </a:r>
            <a:r>
              <a:rPr lang="fr-CA" altLang="en-US" noProof="0" dirty="0">
                <a:solidFill>
                  <a:srgbClr val="000000"/>
                </a:solidFill>
                <a:latin typeface="+mn-lt"/>
              </a:rPr>
              <a:t>peuvent recourir aux normes de qualité pour évaluer la façon dont ils exercent leur profession et cerner les secteurs d’amélioration de la qualité au niveau personnel et à l’échelle organisationnelle et ils peuvent intégrer les énoncés fondés sur des données probantes dans le perfectionnement professionnel.</a:t>
            </a:r>
          </a:p>
          <a:p>
            <a:pPr marL="360363" lvl="1" indent="-360363">
              <a:lnSpc>
                <a:spcPct val="95000"/>
              </a:lnSpc>
              <a:spcAft>
                <a:spcPts val="600"/>
              </a:spcAft>
              <a:buClr>
                <a:srgbClr val="00858F"/>
              </a:buClr>
              <a:buFontTx/>
              <a:buChar char="•"/>
            </a:pPr>
            <a:r>
              <a:rPr lang="fr-CA" altLang="en-US" noProof="0" dirty="0">
                <a:solidFill>
                  <a:srgbClr val="000000"/>
                </a:solidFill>
                <a:latin typeface="+mn-lt"/>
              </a:rPr>
              <a:t>Le </a:t>
            </a:r>
            <a:r>
              <a:rPr lang="fr-CA" altLang="en-US" b="1" noProof="0" dirty="0">
                <a:solidFill>
                  <a:srgbClr val="000000"/>
                </a:solidFill>
                <a:latin typeface="+mn-lt"/>
              </a:rPr>
              <a:t>gouvernement</a:t>
            </a:r>
            <a:r>
              <a:rPr lang="fr-CA" altLang="en-US" noProof="0" dirty="0">
                <a:solidFill>
                  <a:srgbClr val="000000"/>
                </a:solidFill>
                <a:latin typeface="+mn-lt"/>
              </a:rPr>
              <a:t> peut utiliser les normes de qualité pour cerner les domaines de priorité à l’échelle provinciale, éclairer les nouvelles initiatives de collecte de données et de production de rapports et concevoir des indicateurs de rendement et des incitatifs sous forme de financement</a:t>
            </a:r>
            <a:r>
              <a:rPr lang="fr-CA" noProof="0" dirty="0">
                <a:latin typeface="+mn-lt"/>
                <a:cs typeface="Calibri" panose="020F0502020204030204" pitchFamily="34" charset="0"/>
              </a:rPr>
              <a:t>.</a:t>
            </a:r>
          </a:p>
          <a:p>
            <a:endParaRPr lang="en-CA" b="1" dirty="0">
              <a:latin typeface="+mn-lt"/>
              <a:cs typeface="Calibri" panose="020F0502020204030204" pitchFamily="34" charset="0"/>
            </a:endParaRPr>
          </a:p>
        </p:txBody>
      </p:sp>
      <p:sp>
        <p:nvSpPr>
          <p:cNvPr id="4" name="Slide Number Placeholder 3"/>
          <p:cNvSpPr>
            <a:spLocks noGrp="1"/>
          </p:cNvSpPr>
          <p:nvPr>
            <p:ph type="sldNum" sz="quarter" idx="5"/>
          </p:nvPr>
        </p:nvSpPr>
        <p:spPr/>
        <p:txBody>
          <a:bodyPr/>
          <a:lstStyle/>
          <a:p>
            <a:fld id="{CD953FE4-7F3D-1C48-8731-559E789B0C8F}" type="slidenum">
              <a:rPr lang="en-US" smtClean="0"/>
              <a:t>4</a:t>
            </a:fld>
            <a:endParaRPr lang="en-US"/>
          </a:p>
        </p:txBody>
      </p:sp>
    </p:spTree>
    <p:extLst>
      <p:ext uri="{BB962C8B-B14F-4D97-AF65-F5344CB8AC3E}">
        <p14:creationId xmlns:p14="http://schemas.microsoft.com/office/powerpoint/2010/main" val="17303604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Tx/>
              <a:buChar char="•"/>
            </a:pPr>
            <a:r>
              <a:rPr lang="fr-CA" altLang="en-US" noProof="0" dirty="0">
                <a:solidFill>
                  <a:srgbClr val="000000"/>
                </a:solidFill>
                <a:latin typeface="Calibri" panose="020F0502020204030204" pitchFamily="34" charset="0"/>
                <a:cs typeface="Calibri" panose="020F0502020204030204" pitchFamily="34" charset="0"/>
              </a:rPr>
              <a:t>Chaque norme de qualité porte sur une question de soins de santé spécifique.  L’élaboration de chaque norme de qualité s’accompagne d’un assortiment de ressources.</a:t>
            </a:r>
          </a:p>
          <a:p>
            <a:pPr marL="285750" indent="-285750">
              <a:buFontTx/>
              <a:buChar char="•"/>
            </a:pPr>
            <a:r>
              <a:rPr lang="fr-CA" altLang="en-US" noProof="0" dirty="0">
                <a:solidFill>
                  <a:srgbClr val="000000"/>
                </a:solidFill>
                <a:latin typeface="Calibri"/>
                <a:ea typeface="MS PGothic"/>
                <a:cs typeface="Calibri"/>
              </a:rPr>
              <a:t>Au moyen d’énoncés concis et faciles à comprendre, les normes de qualité décrivent à quoi ressemblent des soins de qualité pour une affection ou un sujet en fonction des données probantes.</a:t>
            </a:r>
          </a:p>
          <a:p>
            <a:pPr marL="285750" indent="-285750">
              <a:buFontTx/>
              <a:buChar char="•"/>
            </a:pPr>
            <a:r>
              <a:rPr lang="fr-CA" altLang="en-US" noProof="0" dirty="0">
                <a:solidFill>
                  <a:srgbClr val="000000"/>
                </a:solidFill>
                <a:latin typeface="Calibri" panose="020F0502020204030204" pitchFamily="34" charset="0"/>
                <a:cs typeface="Calibri" panose="020F0502020204030204" pitchFamily="34" charset="0"/>
              </a:rPr>
              <a:t>Chaque norme de qualité est accompagnée des documents suivants : </a:t>
            </a:r>
          </a:p>
          <a:p>
            <a:pPr marL="742950" lvl="1" indent="-285750">
              <a:buFontTx/>
              <a:buChar char="•"/>
            </a:pPr>
            <a:r>
              <a:rPr lang="fr-CA" altLang="en-US" i="1" noProof="0" dirty="0">
                <a:solidFill>
                  <a:srgbClr val="000000"/>
                </a:solidFill>
                <a:latin typeface="Calibri" panose="020F0502020204030204" pitchFamily="34" charset="0"/>
                <a:cs typeface="Calibri" panose="020F0502020204030204" pitchFamily="34" charset="0"/>
              </a:rPr>
              <a:t>Un guide du patient </a:t>
            </a:r>
          </a:p>
          <a:p>
            <a:pPr marL="742950" marR="0" lvl="1" indent="-285750" algn="l" defTabSz="914400" rtl="0" eaLnBrk="1" fontAlgn="auto" latinLnBrk="0" hangingPunct="1">
              <a:lnSpc>
                <a:spcPct val="100000"/>
              </a:lnSpc>
              <a:spcBef>
                <a:spcPts val="0"/>
              </a:spcBef>
              <a:spcAft>
                <a:spcPts val="0"/>
              </a:spcAft>
              <a:buClrTx/>
              <a:buSzTx/>
              <a:buFontTx/>
              <a:buChar char="•"/>
              <a:tabLst/>
              <a:defRPr/>
            </a:pPr>
            <a:r>
              <a:rPr lang="fr-CA" altLang="en-US" i="1" noProof="0" dirty="0">
                <a:solidFill>
                  <a:srgbClr val="000000"/>
                </a:solidFill>
                <a:latin typeface="Calibri" panose="020F0502020204030204" pitchFamily="34" charset="0"/>
                <a:cs typeface="Calibri" panose="020F0502020204030204" pitchFamily="34" charset="0"/>
              </a:rPr>
              <a:t>Un sommaire</a:t>
            </a:r>
          </a:p>
          <a:p>
            <a:pPr marL="742950" marR="0" lvl="1" indent="-285750" algn="l" defTabSz="457200" rtl="0" eaLnBrk="0" fontAlgn="base" latinLnBrk="0" hangingPunct="0">
              <a:lnSpc>
                <a:spcPct val="100000"/>
              </a:lnSpc>
              <a:spcBef>
                <a:spcPct val="30000"/>
              </a:spcBef>
              <a:spcAft>
                <a:spcPct val="0"/>
              </a:spcAft>
              <a:buClrTx/>
              <a:buSzTx/>
              <a:buFontTx/>
              <a:buChar char="•"/>
              <a:tabLst/>
              <a:defRPr/>
            </a:pPr>
            <a:r>
              <a:rPr lang="fr-CA" altLang="en-US" i="1" noProof="0" dirty="0">
                <a:solidFill>
                  <a:srgbClr val="000000"/>
                </a:solidFill>
                <a:latin typeface="Calibri" panose="020F0502020204030204" pitchFamily="34" charset="0"/>
                <a:cs typeface="Calibri" panose="020F0502020204030204" pitchFamily="34" charset="0"/>
              </a:rPr>
              <a:t>Un guide de mesure</a:t>
            </a:r>
          </a:p>
          <a:p>
            <a:pPr marL="742950" lvl="1" indent="-285750">
              <a:buFontTx/>
              <a:buChar char="•"/>
            </a:pPr>
            <a:r>
              <a:rPr lang="fr-CA" altLang="en-US" i="1" noProof="0" dirty="0">
                <a:solidFill>
                  <a:srgbClr val="000000"/>
                </a:solidFill>
                <a:latin typeface="Calibri" panose="020F0502020204030204" pitchFamily="34" charset="0"/>
                <a:cs typeface="Calibri" panose="020F0502020204030204" pitchFamily="34" charset="0"/>
              </a:rPr>
              <a:t>Des spécifications techniques</a:t>
            </a:r>
          </a:p>
          <a:p>
            <a:pPr marL="742950" lvl="1" indent="-285750">
              <a:buFontTx/>
              <a:buChar char="•"/>
            </a:pPr>
            <a:r>
              <a:rPr lang="fr-CA" altLang="en-US" i="1" noProof="0" dirty="0">
                <a:solidFill>
                  <a:srgbClr val="000000"/>
                </a:solidFill>
                <a:latin typeface="Calibri" panose="020F0502020204030204" pitchFamily="34" charset="0"/>
                <a:cs typeface="Calibri" panose="020F0502020204030204" pitchFamily="34" charset="0"/>
              </a:rPr>
              <a:t>Un guide de démarrage</a:t>
            </a:r>
          </a:p>
          <a:p>
            <a:pPr marL="285750" indent="-285750">
              <a:buFontTx/>
              <a:buChar char="•"/>
            </a:pPr>
            <a:r>
              <a:rPr lang="fr-CA" altLang="en-US" noProof="0" dirty="0">
                <a:solidFill>
                  <a:srgbClr val="000000"/>
                </a:solidFill>
                <a:latin typeface="Calibri"/>
                <a:ea typeface="MS PGothic"/>
                <a:cs typeface="Calibri"/>
              </a:rPr>
              <a:t>Les normes de qualité fournissent un plan d’action afin de permettre au système de soins de santé en Ontario de mieux fonctionner, de faciliter les transitions harmonieuses et de s’assurer que les patients reçoivent les mêmes soins de qualité supérieure, quel que soit l’endroit où ils vivent.</a:t>
            </a:r>
          </a:p>
          <a:p>
            <a:endParaRPr lang="fr-CA" noProof="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CD953FE4-7F3D-1C48-8731-559E789B0C8F}" type="slidenum">
              <a:rPr lang="en-US" smtClean="0"/>
              <a:t>5</a:t>
            </a:fld>
            <a:endParaRPr lang="en-US"/>
          </a:p>
        </p:txBody>
      </p:sp>
    </p:spTree>
    <p:extLst>
      <p:ext uri="{BB962C8B-B14F-4D97-AF65-F5344CB8AC3E}">
        <p14:creationId xmlns:p14="http://schemas.microsoft.com/office/powerpoint/2010/main" val="31843609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fr-CA" altLang="en-US" noProof="0" dirty="0">
                <a:solidFill>
                  <a:srgbClr val="000000"/>
                </a:solidFill>
                <a:latin typeface="Calibri" panose="020F0502020204030204" pitchFamily="34" charset="0"/>
              </a:rPr>
              <a:t>Chaque norme de qualité comprend un résumé en langage simple pour les patients, les familles, les aidants naturels et le public, appelé le </a:t>
            </a:r>
            <a:r>
              <a:rPr lang="fr-CA" altLang="en-US" b="1" noProof="0" dirty="0">
                <a:solidFill>
                  <a:srgbClr val="000000"/>
                </a:solidFill>
                <a:latin typeface="Calibri" panose="020F0502020204030204" pitchFamily="34" charset="0"/>
              </a:rPr>
              <a:t>guide du patient</a:t>
            </a:r>
            <a:r>
              <a:rPr lang="fr-CA" altLang="en-US" noProof="0" dirty="0">
                <a:solidFill>
                  <a:srgbClr val="000000"/>
                </a:solidFill>
                <a:latin typeface="Calibri" panose="020F0502020204030204" pitchFamily="34" charset="0"/>
              </a:rPr>
              <a:t>.</a:t>
            </a:r>
          </a:p>
          <a:p>
            <a:pPr marL="171450" indent="-171450"/>
            <a:endParaRPr lang="fr-CA" altLang="en-US" noProof="0" dirty="0">
              <a:solidFill>
                <a:srgbClr val="000000"/>
              </a:solidFill>
              <a:latin typeface="Calibri" panose="020F0502020204030204" pitchFamily="34" charset="0"/>
            </a:endParaRPr>
          </a:p>
          <a:p>
            <a:pPr marL="171450" indent="-171450"/>
            <a:r>
              <a:rPr lang="fr-CA" altLang="en-US" b="1" noProof="0" dirty="0">
                <a:solidFill>
                  <a:srgbClr val="000000"/>
                </a:solidFill>
                <a:latin typeface="Calibri" panose="020F0502020204030204" pitchFamily="34" charset="0"/>
              </a:rPr>
              <a:t>Participation des patients aux normes de qualité : </a:t>
            </a:r>
          </a:p>
          <a:p>
            <a:pPr marL="171450" indent="-171450">
              <a:buFontTx/>
              <a:buChar char="•"/>
            </a:pPr>
            <a:r>
              <a:rPr lang="fr-CA" altLang="en-US" noProof="0" dirty="0">
                <a:solidFill>
                  <a:srgbClr val="000000"/>
                </a:solidFill>
                <a:latin typeface="Calibri" panose="020F0502020204030204" pitchFamily="34" charset="0"/>
              </a:rPr>
              <a:t>Participation à des comités consultatifs en tant que membres</a:t>
            </a:r>
          </a:p>
          <a:p>
            <a:pPr marL="171450" indent="-171450">
              <a:buFontTx/>
              <a:buChar char="•"/>
            </a:pPr>
            <a:r>
              <a:rPr lang="fr-CA" altLang="en-US" noProof="0" dirty="0">
                <a:solidFill>
                  <a:srgbClr val="000000"/>
                </a:solidFill>
                <a:latin typeface="Calibri" panose="020F0502020204030204" pitchFamily="34" charset="0"/>
              </a:rPr>
              <a:t>Groupes de discussion et entretiens avec des informateurs clés sur des sujets précis (au besoin)</a:t>
            </a:r>
          </a:p>
          <a:p>
            <a:pPr marL="171450" indent="-171450">
              <a:buFontTx/>
              <a:buChar char="•"/>
            </a:pPr>
            <a:r>
              <a:rPr lang="fr-CA" altLang="en-US" noProof="0" dirty="0">
                <a:solidFill>
                  <a:srgbClr val="000000"/>
                </a:solidFill>
                <a:latin typeface="Calibri" panose="020F0502020204030204" pitchFamily="34" charset="0"/>
              </a:rPr>
              <a:t>Période de commentaires du public pour chaque norme de qualité</a:t>
            </a:r>
          </a:p>
          <a:p>
            <a:pPr marL="171450" indent="-171450">
              <a:buFontTx/>
              <a:buChar char="•"/>
            </a:pPr>
            <a:r>
              <a:rPr lang="fr-CA" altLang="en-US" noProof="0" dirty="0">
                <a:solidFill>
                  <a:srgbClr val="000000"/>
                </a:solidFill>
                <a:latin typeface="Calibri" panose="020F0502020204030204" pitchFamily="34" charset="0"/>
              </a:rPr>
              <a:t>Consultations sur le guide de conversation des patients</a:t>
            </a:r>
          </a:p>
          <a:p>
            <a:endParaRPr lang="en-US"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CD953FE4-7F3D-1C48-8731-559E789B0C8F}" type="slidenum">
              <a:rPr lang="en-US" smtClean="0"/>
              <a:t>7</a:t>
            </a:fld>
            <a:endParaRPr lang="en-US"/>
          </a:p>
        </p:txBody>
      </p:sp>
    </p:spTree>
    <p:extLst>
      <p:ext uri="{BB962C8B-B14F-4D97-AF65-F5344CB8AC3E}">
        <p14:creationId xmlns:p14="http://schemas.microsoft.com/office/powerpoint/2010/main" val="17411968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53FE4-7F3D-1C48-8731-559E789B0C8F}" type="slidenum">
              <a:rPr lang="en-US" smtClean="0"/>
              <a:t>9</a:t>
            </a:fld>
            <a:endParaRPr lang="en-US"/>
          </a:p>
        </p:txBody>
      </p:sp>
    </p:spTree>
    <p:extLst>
      <p:ext uri="{BB962C8B-B14F-4D97-AF65-F5344CB8AC3E}">
        <p14:creationId xmlns:p14="http://schemas.microsoft.com/office/powerpoint/2010/main" val="13638686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fr-CA" altLang="en-US" noProof="0" dirty="0">
                <a:solidFill>
                  <a:srgbClr val="000000"/>
                </a:solidFill>
                <a:latin typeface="Calibri" panose="020F0502020204030204" pitchFamily="34" charset="0"/>
              </a:rPr>
              <a:t>Toutefois, il y a des choses que nous pouvons faire aujourd’hui malgré les vastes obstacles systémiques qui pourraient prendre du temps à surmonter. Le </a:t>
            </a:r>
            <a:r>
              <a:rPr lang="fr-CA" altLang="en-US" i="1" noProof="0" dirty="0">
                <a:solidFill>
                  <a:srgbClr val="000000"/>
                </a:solidFill>
                <a:latin typeface="Calibri" panose="020F0502020204030204" pitchFamily="34" charset="0"/>
              </a:rPr>
              <a:t>Guide de démarrage </a:t>
            </a:r>
            <a:r>
              <a:rPr lang="fr-CA" altLang="en-US" noProof="0" dirty="0">
                <a:solidFill>
                  <a:srgbClr val="000000"/>
                </a:solidFill>
                <a:latin typeface="Calibri" panose="020F0502020204030204" pitchFamily="34" charset="0"/>
              </a:rPr>
              <a:t>est un document qui décrit le processus d’utilisation des normes de qualité à titre de ressources pour offrir des soins de qualité supérieure. Il compile un certain nombre de ressources afin de soutenir l’adoption des normes, notamment des liens vers des ressources sur la mise en œuvre et l’amélioration de la qualité, des exemples et des activités à des fins de réflexion, ainsi que des modèles et des documents pour soutenir les activités de planification de la mise en œuvre. Le </a:t>
            </a:r>
            <a:r>
              <a:rPr lang="fr-CA" altLang="en-US" i="1" noProof="0" dirty="0">
                <a:solidFill>
                  <a:srgbClr val="000000"/>
                </a:solidFill>
                <a:latin typeface="Calibri" panose="020F0502020204030204" pitchFamily="34" charset="0"/>
              </a:rPr>
              <a:t>Guide de démarrage </a:t>
            </a:r>
            <a:r>
              <a:rPr lang="fr-CA" altLang="en-US" noProof="0" dirty="0">
                <a:solidFill>
                  <a:srgbClr val="000000"/>
                </a:solidFill>
                <a:latin typeface="Calibri" panose="020F0502020204030204" pitchFamily="34" charset="0"/>
              </a:rPr>
              <a:t>comprend également un modèle de plan d’action et des exemples sur la manière dont les plans d’amélioration de la qualité peuvent aider à faire progresser les normes de qualité.</a:t>
            </a:r>
          </a:p>
        </p:txBody>
      </p:sp>
      <p:sp>
        <p:nvSpPr>
          <p:cNvPr id="4" name="Slide Number Placeholder 3"/>
          <p:cNvSpPr>
            <a:spLocks noGrp="1"/>
          </p:cNvSpPr>
          <p:nvPr>
            <p:ph type="sldNum" sz="quarter" idx="5"/>
          </p:nvPr>
        </p:nvSpPr>
        <p:spPr/>
        <p:txBody>
          <a:bodyPr/>
          <a:lstStyle/>
          <a:p>
            <a:fld id="{CD953FE4-7F3D-1C48-8731-559E789B0C8F}" type="slidenum">
              <a:rPr lang="en-US" smtClean="0"/>
              <a:t>10</a:t>
            </a:fld>
            <a:endParaRPr lang="en-US"/>
          </a:p>
        </p:txBody>
      </p:sp>
    </p:spTree>
    <p:extLst>
      <p:ext uri="{BB962C8B-B14F-4D97-AF65-F5344CB8AC3E}">
        <p14:creationId xmlns:p14="http://schemas.microsoft.com/office/powerpoint/2010/main" val="10167791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Le programme des normes de qualité a mis en évidence plusieurs exemples d’organisations et de groupes qui utilisent diverses normes et procédures de déclaration dans leur milieu de soins cliniques, leur organisation ou leur établissement. Ces exemples se trouvent dans des publications et des discussions sur Quorum.</a:t>
            </a:r>
          </a:p>
          <a:p>
            <a:endParaRPr lang="fr-FR" dirty="0"/>
          </a:p>
          <a:p>
            <a:r>
              <a:rPr lang="fr-FR" dirty="0"/>
              <a:t>De plus, nous travaillons à la compilation de ressources et d’outils, tant pour les cliniciens que pour les patients et les familles.</a:t>
            </a:r>
          </a:p>
          <a:p>
            <a:endParaRPr lang="fr-FR" dirty="0"/>
          </a:p>
          <a:p>
            <a:r>
              <a:rPr lang="fr-FR" dirty="0"/>
              <a:t>L’accent est mis sur les exemples de mise en œuvre et d’adoption, et sur la façon dont les organisations appliquent les normes de qualité dans leur pratique pour donner des soins.</a:t>
            </a:r>
          </a:p>
          <a:p>
            <a:endParaRPr lang="fr-FR" dirty="0"/>
          </a:p>
          <a:p>
            <a:r>
              <a:rPr lang="fr-FR" dirty="0"/>
              <a:t>Nous aimerions beaucoup savoir si vous voulez contribuer à un message ou à un article.</a:t>
            </a:r>
            <a:endParaRPr lang="en-CA" dirty="0"/>
          </a:p>
          <a:p>
            <a:endParaRPr lang="en-CA"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CD953FE4-7F3D-1C48-8731-559E789B0C8F}" type="slidenum">
              <a:rPr lang="en-US" smtClean="0"/>
              <a:t>11</a:t>
            </a:fld>
            <a:endParaRPr lang="en-US"/>
          </a:p>
        </p:txBody>
      </p:sp>
    </p:spTree>
    <p:extLst>
      <p:ext uri="{BB962C8B-B14F-4D97-AF65-F5344CB8AC3E}">
        <p14:creationId xmlns:p14="http://schemas.microsoft.com/office/powerpoint/2010/main" val="30332532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 Photo Botto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09853D7E-AABD-29E5-1A2A-501A36477E50}"/>
              </a:ext>
            </a:extLst>
          </p:cNvPr>
          <p:cNvPicPr>
            <a:picLocks noChangeAspect="1"/>
          </p:cNvPicPr>
          <p:nvPr/>
        </p:nvPicPr>
        <p:blipFill>
          <a:blip r:embed="rId3"/>
          <a:srcRect/>
          <a:stretch/>
        </p:blipFill>
        <p:spPr>
          <a:xfrm>
            <a:off x="9637553" y="5543459"/>
            <a:ext cx="2669704" cy="1316330"/>
          </a:xfrm>
          <a:prstGeom prst="rect">
            <a:avLst/>
          </a:prstGeom>
        </p:spPr>
      </p:pic>
      <p:sp>
        <p:nvSpPr>
          <p:cNvPr id="48" name="Text Placeholder 47">
            <a:extLst>
              <a:ext uri="{FF2B5EF4-FFF2-40B4-BE49-F238E27FC236}">
                <a16:creationId xmlns:a16="http://schemas.microsoft.com/office/drawing/2014/main" id="{677F1D97-7ECC-F386-F547-E8F7EDFFBB77}"/>
              </a:ext>
            </a:extLst>
          </p:cNvPr>
          <p:cNvSpPr>
            <a:spLocks noGrp="1"/>
          </p:cNvSpPr>
          <p:nvPr>
            <p:ph type="body" sz="quarter" idx="16" hasCustomPrompt="1"/>
          </p:nvPr>
        </p:nvSpPr>
        <p:spPr>
          <a:xfrm>
            <a:off x="914400" y="2573492"/>
            <a:ext cx="7715250" cy="304250"/>
          </a:xfrm>
        </p:spPr>
        <p:txBody>
          <a:bodyPr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dirty="0">
                <a:latin typeface="Calibri"/>
                <a:ea typeface="MS PGothic"/>
                <a:cs typeface="Calibri"/>
              </a:rPr>
              <a:t>Presenter Name  </a:t>
            </a:r>
            <a:r>
              <a:rPr lang="en-US" altLang="en-US" sz="1600" u="none" dirty="0">
                <a:solidFill>
                  <a:srgbClr val="047BC1"/>
                </a:solidFill>
                <a:latin typeface="Calibri"/>
                <a:ea typeface="MS PGothic"/>
                <a:cs typeface="Calibri"/>
              </a:rPr>
              <a:t>|</a:t>
            </a:r>
            <a:r>
              <a:rPr lang="en-US" altLang="en-US" sz="1600" u="none" dirty="0">
                <a:latin typeface="Calibri"/>
                <a:ea typeface="MS PGothic"/>
                <a:cs typeface="Calibri"/>
              </a:rPr>
              <a:t>  Date</a:t>
            </a:r>
            <a:endParaRPr lang="en-CA" altLang="en-US" sz="1600" u="none" dirty="0">
              <a:latin typeface="Calibri" panose="020F0502020204030204" pitchFamily="34" charset="0"/>
              <a:cs typeface="Calibri" panose="020F0502020204030204" pitchFamily="34" charset="0"/>
            </a:endParaRPr>
          </a:p>
        </p:txBody>
      </p:sp>
      <p:sp>
        <p:nvSpPr>
          <p:cNvPr id="43" name="Text Placeholder 42">
            <a:extLst>
              <a:ext uri="{FF2B5EF4-FFF2-40B4-BE49-F238E27FC236}">
                <a16:creationId xmlns:a16="http://schemas.microsoft.com/office/drawing/2014/main" id="{E6A2A235-8022-9742-FB03-FC6458F84745}"/>
              </a:ext>
            </a:extLst>
          </p:cNvPr>
          <p:cNvSpPr>
            <a:spLocks noGrp="1"/>
          </p:cNvSpPr>
          <p:nvPr>
            <p:ph type="body" sz="quarter" idx="14" hasCustomPrompt="1"/>
          </p:nvPr>
        </p:nvSpPr>
        <p:spPr>
          <a:xfrm>
            <a:off x="914400" y="1810813"/>
            <a:ext cx="10363200" cy="406265"/>
          </a:xfrm>
        </p:spPr>
        <p:txBody>
          <a:bodyPr wrap="square" anchor="t">
            <a:spAutoFit/>
          </a:bodyPr>
          <a:lstStyle>
            <a:lvl1pPr marL="0" indent="0">
              <a:spcAft>
                <a:spcPts val="0"/>
              </a:spcAft>
              <a:buNone/>
              <a:defRPr sz="3000" baseline="0">
                <a:solidFill>
                  <a:schemeClr val="tx1"/>
                </a:solidFill>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dirty="0">
                <a:latin typeface="Calibri Light" panose="020F0302020204030204" pitchFamily="34" charset="0"/>
                <a:ea typeface="MS PGothic"/>
                <a:cs typeface="Calibri Light" panose="020F0302020204030204" pitchFamily="34" charset="0"/>
              </a:rPr>
              <a:t>Subheading goes here</a:t>
            </a:r>
          </a:p>
        </p:txBody>
      </p:sp>
      <p:sp>
        <p:nvSpPr>
          <p:cNvPr id="38" name="Text Placeholder 37">
            <a:extLst>
              <a:ext uri="{FF2B5EF4-FFF2-40B4-BE49-F238E27FC236}">
                <a16:creationId xmlns:a16="http://schemas.microsoft.com/office/drawing/2014/main" id="{E232657D-B9B6-404B-C7A0-647448D8D823}"/>
              </a:ext>
            </a:extLst>
          </p:cNvPr>
          <p:cNvSpPr>
            <a:spLocks noGrp="1"/>
          </p:cNvSpPr>
          <p:nvPr>
            <p:ph type="body" sz="quarter" idx="13" hasCustomPrompt="1"/>
          </p:nvPr>
        </p:nvSpPr>
        <p:spPr>
          <a:xfrm>
            <a:off x="914400" y="377706"/>
            <a:ext cx="10363200"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dirty="0">
                <a:latin typeface="Calibri"/>
                <a:ea typeface="MS PGothic"/>
                <a:cs typeface="Calibri"/>
              </a:rPr>
              <a:t>Presentation Title. Can be 1-2 lines </a:t>
            </a:r>
            <a:br>
              <a:rPr lang="en-US" sz="4200" b="1" u="none" dirty="0">
                <a:latin typeface="Calibri"/>
                <a:ea typeface="MS PGothic"/>
                <a:cs typeface="Calibri"/>
              </a:rPr>
            </a:br>
            <a:r>
              <a:rPr lang="en-US" sz="4200" b="1" u="none" dirty="0">
                <a:latin typeface="Calibri"/>
                <a:ea typeface="MS PGothic"/>
                <a:cs typeface="Calibri"/>
              </a:rPr>
              <a:t>in length. Calibri Bold 42 pt.</a:t>
            </a:r>
            <a:endParaRPr lang="en-US" sz="4200" b="1" u="none" dirty="0">
              <a:latin typeface="Calibri Light" panose="020F0302020204030204" pitchFamily="34" charset="0"/>
              <a:ea typeface="MS PGothic"/>
              <a:cs typeface="Calibri Light" panose="020F0302020204030204" pitchFamily="34" charset="0"/>
            </a:endParaRPr>
          </a:p>
        </p:txBody>
      </p:sp>
      <p:sp>
        <p:nvSpPr>
          <p:cNvPr id="2" name="Rectangle 1">
            <a:extLst>
              <a:ext uri="{FF2B5EF4-FFF2-40B4-BE49-F238E27FC236}">
                <a16:creationId xmlns:a16="http://schemas.microsoft.com/office/drawing/2014/main" id="{DE279E30-5D2B-7665-C675-6FAC49BE8634}"/>
              </a:ext>
              <a:ext uri="{C183D7F6-B498-43B3-948B-1728B52AA6E4}">
                <adec:decorative xmlns:adec="http://schemas.microsoft.com/office/drawing/2017/decorative" val="1"/>
              </a:ext>
            </a:extLst>
          </p:cNvPr>
          <p:cNvSpPr/>
          <p:nvPr/>
        </p:nvSpPr>
        <p:spPr>
          <a:xfrm>
            <a:off x="932594" y="1563879"/>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sp>
        <p:nvSpPr>
          <p:cNvPr id="4" name="Rectangle 3">
            <a:extLst>
              <a:ext uri="{FF2B5EF4-FFF2-40B4-BE49-F238E27FC236}">
                <a16:creationId xmlns:a16="http://schemas.microsoft.com/office/drawing/2014/main" id="{8678439C-818C-6693-CF16-414574544C6D}"/>
              </a:ext>
              <a:ext uri="{C183D7F6-B498-43B3-948B-1728B52AA6E4}">
                <adec:decorative xmlns:adec="http://schemas.microsoft.com/office/drawing/2017/decorative" val="1"/>
              </a:ext>
            </a:extLst>
          </p:cNvPr>
          <p:cNvSpPr/>
          <p:nvPr userDrawn="1"/>
        </p:nvSpPr>
        <p:spPr>
          <a:xfrm>
            <a:off x="932594" y="1563879"/>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31910231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wo columns, Tex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dirty="0">
                <a:ea typeface="MS PGothic"/>
                <a:cs typeface="Calibri"/>
              </a:rPr>
              <a:t>Slide Heading</a:t>
            </a:r>
            <a:endParaRPr lang="en-US" sz="4800" b="1" dirty="0"/>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dirty="0"/>
              <a:t>PRESENTATION TITLE (optional – remove if not required)</a:t>
            </a:r>
          </a:p>
        </p:txBody>
      </p:sp>
      <p:sp>
        <p:nvSpPr>
          <p:cNvPr id="4" name="Text Placeholder 3">
            <a:extLst>
              <a:ext uri="{FF2B5EF4-FFF2-40B4-BE49-F238E27FC236}">
                <a16:creationId xmlns:a16="http://schemas.microsoft.com/office/drawing/2014/main" id="{F1441250-7B58-FEDD-3CE6-4F6D7FC732B4}"/>
              </a:ext>
            </a:extLst>
          </p:cNvPr>
          <p:cNvSpPr>
            <a:spLocks noGrp="1"/>
          </p:cNvSpPr>
          <p:nvPr>
            <p:ph type="body" sz="quarter" idx="11" hasCustomPrompt="1"/>
          </p:nvPr>
        </p:nvSpPr>
        <p:spPr>
          <a:xfrm>
            <a:off x="539839" y="1943100"/>
            <a:ext cx="11087100" cy="4533900"/>
          </a:xfrm>
        </p:spPr>
        <p:txBody>
          <a:bodyPr numCol="2" spcCol="457200"/>
          <a:lstStyle>
            <a:lvl1pPr marL="0" indent="0">
              <a:buFont typeface="Arial" panose="020B0604020202020204" pitchFamily="34" charset="0"/>
              <a:buNone/>
              <a:defRPr/>
            </a:lvl1pPr>
            <a:lvl2pPr marL="571500" indent="-342900">
              <a:buFont typeface="Arial" panose="020B0604020202020204" pitchFamily="34" charset="0"/>
              <a:buChar char="•"/>
              <a:defRPr/>
            </a:lvl2pPr>
          </a:lstStyle>
          <a:p>
            <a:pPr fontAlgn="t"/>
            <a:r>
              <a:rPr lang="en-US" dirty="0"/>
              <a:t>Click to add your content….. </a:t>
            </a:r>
            <a:r>
              <a:rPr lang="en-US" sz="2200" dirty="0">
                <a:ea typeface="MS PGothic"/>
                <a:cs typeface="Calibri"/>
              </a:rPr>
              <a:t>Lorem ipsum dolor sit </a:t>
            </a:r>
            <a:r>
              <a:rPr lang="en-US" sz="2200" dirty="0" err="1">
                <a:ea typeface="MS PGothic"/>
                <a:cs typeface="Calibri"/>
              </a:rPr>
              <a:t>amet</a:t>
            </a:r>
            <a:r>
              <a:rPr lang="en-US" sz="2200" dirty="0">
                <a:ea typeface="MS PGothic"/>
                <a:cs typeface="Calibri"/>
              </a:rPr>
              <a:t>, </a:t>
            </a:r>
            <a:r>
              <a:rPr lang="en-US" sz="2200" dirty="0" err="1">
                <a:ea typeface="MS PGothic"/>
                <a:cs typeface="Calibri"/>
              </a:rPr>
              <a:t>consectetuer</a:t>
            </a:r>
            <a:r>
              <a:rPr lang="en-US" sz="2200" dirty="0">
                <a:ea typeface="MS PGothic"/>
                <a:cs typeface="Calibri"/>
              </a:rPr>
              <a:t> </a:t>
            </a:r>
            <a:r>
              <a:rPr lang="en-US" sz="2200" dirty="0" err="1">
                <a:ea typeface="MS PGothic"/>
                <a:cs typeface="Calibri"/>
              </a:rPr>
              <a:t>adipiscing</a:t>
            </a:r>
            <a:r>
              <a:rPr lang="en-US" sz="2200" dirty="0">
                <a:ea typeface="MS PGothic"/>
                <a:cs typeface="Calibri"/>
              </a:rPr>
              <a:t> </a:t>
            </a:r>
            <a:r>
              <a:rPr lang="en-US" sz="2200" dirty="0" err="1">
                <a:ea typeface="MS PGothic"/>
                <a:cs typeface="Calibri"/>
              </a:rPr>
              <a:t>elit</a:t>
            </a:r>
            <a:r>
              <a:rPr lang="en-US" sz="2200" dirty="0">
                <a:ea typeface="MS PGothic"/>
                <a:cs typeface="Calibri"/>
              </a:rPr>
              <a:t>, sed diam </a:t>
            </a:r>
            <a:r>
              <a:rPr lang="en-US" sz="2200" dirty="0" err="1">
                <a:ea typeface="MS PGothic"/>
                <a:cs typeface="Calibri"/>
              </a:rPr>
              <a:t>nonummy</a:t>
            </a:r>
            <a:r>
              <a:rPr lang="en-US" sz="2200" dirty="0">
                <a:ea typeface="MS PGothic"/>
                <a:cs typeface="Calibri"/>
              </a:rPr>
              <a:t> </a:t>
            </a:r>
            <a:r>
              <a:rPr lang="en-US" sz="2200" dirty="0" err="1">
                <a:ea typeface="MS PGothic"/>
                <a:cs typeface="Calibri"/>
              </a:rPr>
              <a:t>nibh</a:t>
            </a:r>
            <a:r>
              <a:rPr lang="en-US" sz="2200" dirty="0">
                <a:ea typeface="MS PGothic"/>
                <a:cs typeface="Calibri"/>
              </a:rPr>
              <a:t> </a:t>
            </a:r>
            <a:r>
              <a:rPr lang="en-US" sz="2200" dirty="0" err="1">
                <a:ea typeface="MS PGothic"/>
                <a:cs typeface="Calibri"/>
              </a:rPr>
              <a:t>euis</a:t>
            </a:r>
            <a:r>
              <a:rPr lang="en-US" sz="2200" dirty="0">
                <a:ea typeface="MS PGothic"/>
                <a:cs typeface="Calibri"/>
              </a:rPr>
              <a:t> </a:t>
            </a:r>
            <a:r>
              <a:rPr lang="en-US" sz="2200" dirty="0" err="1">
                <a:ea typeface="MS PGothic"/>
                <a:cs typeface="Calibri"/>
              </a:rPr>
              <a:t>nonummy</a:t>
            </a:r>
            <a:r>
              <a:rPr lang="en-US" sz="2200" dirty="0">
                <a:ea typeface="MS PGothic"/>
                <a:cs typeface="Calibri"/>
              </a:rPr>
              <a:t> </a:t>
            </a:r>
            <a:r>
              <a:rPr lang="en-US" sz="2200" dirty="0" err="1">
                <a:ea typeface="MS PGothic"/>
                <a:cs typeface="Calibri"/>
              </a:rPr>
              <a:t>nibh</a:t>
            </a:r>
            <a:r>
              <a:rPr lang="en-US" sz="2200" dirty="0">
                <a:ea typeface="MS PGothic"/>
                <a:cs typeface="Calibri"/>
              </a:rPr>
              <a:t> </a:t>
            </a:r>
            <a:r>
              <a:rPr lang="en-US" sz="2200" dirty="0" err="1">
                <a:ea typeface="MS PGothic"/>
                <a:cs typeface="Calibri"/>
              </a:rPr>
              <a:t>euismod</a:t>
            </a:r>
            <a:r>
              <a:rPr lang="en-US" sz="2200" dirty="0">
                <a:ea typeface="MS PGothic"/>
                <a:cs typeface="Calibri"/>
              </a:rPr>
              <a:t> mod </a:t>
            </a:r>
            <a:r>
              <a:rPr lang="en-US" sz="2200" dirty="0" err="1">
                <a:ea typeface="MS PGothic"/>
                <a:cs typeface="Calibri"/>
              </a:rPr>
              <a:t>nonummy</a:t>
            </a:r>
            <a:r>
              <a:rPr lang="en-US" sz="2200" dirty="0">
                <a:ea typeface="MS PGothic"/>
                <a:cs typeface="Calibri"/>
              </a:rPr>
              <a:t> </a:t>
            </a:r>
            <a:r>
              <a:rPr lang="en-US" sz="2200" dirty="0" err="1">
                <a:ea typeface="MS PGothic"/>
                <a:cs typeface="Calibri"/>
              </a:rPr>
              <a:t>nibh</a:t>
            </a:r>
            <a:r>
              <a:rPr lang="en-US" sz="2200" dirty="0">
                <a:ea typeface="MS PGothic"/>
                <a:cs typeface="Calibri"/>
              </a:rPr>
              <a:t> </a:t>
            </a:r>
            <a:r>
              <a:rPr lang="en-US" sz="2200" dirty="0" err="1">
                <a:ea typeface="MS PGothic"/>
                <a:cs typeface="Calibri"/>
              </a:rPr>
              <a:t>euismod</a:t>
            </a:r>
            <a:r>
              <a:rPr lang="en-US" sz="2200" dirty="0">
                <a:ea typeface="MS PGothic"/>
                <a:cs typeface="Calibri"/>
              </a:rPr>
              <a:t> </a:t>
            </a:r>
            <a:r>
              <a:rPr lang="en-US" sz="2200" dirty="0" err="1">
                <a:ea typeface="MS PGothic"/>
                <a:cs typeface="Calibri"/>
              </a:rPr>
              <a:t>tincidunt</a:t>
            </a:r>
            <a:r>
              <a:rPr lang="en-US" sz="2200" dirty="0">
                <a:ea typeface="MS PGothic"/>
                <a:cs typeface="Calibri"/>
              </a:rPr>
              <a:t> </a:t>
            </a:r>
            <a:r>
              <a:rPr lang="en-US" sz="2200" dirty="0" err="1">
                <a:ea typeface="MS PGothic"/>
                <a:cs typeface="Calibri"/>
              </a:rPr>
              <a:t>ut</a:t>
            </a:r>
            <a:r>
              <a:rPr lang="en-US" sz="2200" dirty="0">
                <a:ea typeface="MS PGothic"/>
                <a:cs typeface="Calibri"/>
              </a:rPr>
              <a:t> </a:t>
            </a:r>
            <a:r>
              <a:rPr lang="en-US" sz="2200" dirty="0" err="1">
                <a:ea typeface="MS PGothic"/>
                <a:cs typeface="Calibri"/>
              </a:rPr>
              <a:t>laoreet</a:t>
            </a:r>
            <a:r>
              <a:rPr lang="en-US" sz="2200" dirty="0">
                <a:ea typeface="MS PGothic"/>
                <a:cs typeface="Calibri"/>
              </a:rPr>
              <a:t> dolore magna </a:t>
            </a:r>
            <a:r>
              <a:rPr lang="en-US" sz="2200" dirty="0" err="1">
                <a:ea typeface="MS PGothic"/>
                <a:cs typeface="Calibri"/>
              </a:rPr>
              <a:t>aliquam</a:t>
            </a:r>
            <a:r>
              <a:rPr lang="en-US" sz="2200" dirty="0">
                <a:ea typeface="MS PGothic"/>
                <a:cs typeface="Calibri"/>
              </a:rPr>
              <a:t> </a:t>
            </a:r>
            <a:r>
              <a:rPr lang="en-US" sz="2200" dirty="0" err="1">
                <a:ea typeface="MS PGothic"/>
                <a:cs typeface="Calibri"/>
              </a:rPr>
              <a:t>erat</a:t>
            </a:r>
            <a:r>
              <a:rPr lang="en-US" sz="2200" dirty="0">
                <a:ea typeface="MS PGothic"/>
                <a:cs typeface="Calibri"/>
              </a:rPr>
              <a:t> </a:t>
            </a:r>
            <a:r>
              <a:rPr lang="en-US" sz="2200" dirty="0" err="1">
                <a:ea typeface="MS PGothic"/>
                <a:cs typeface="Calibri"/>
              </a:rPr>
              <a:t>volutpat</a:t>
            </a:r>
            <a:r>
              <a:rPr lang="en-US" sz="2200" dirty="0">
                <a:ea typeface="MS PGothic"/>
                <a:cs typeface="Calibri"/>
              </a:rPr>
              <a:t>. </a:t>
            </a:r>
          </a:p>
          <a:p>
            <a:pPr fontAlgn="t"/>
            <a:r>
              <a:rPr lang="en-US" sz="2200" dirty="0">
                <a:ea typeface="MS PGothic"/>
                <a:cs typeface="Calibri"/>
              </a:rPr>
              <a:t>Lorem ipsum dolor sit </a:t>
            </a:r>
            <a:r>
              <a:rPr lang="en-US" sz="2200" dirty="0" err="1">
                <a:ea typeface="MS PGothic"/>
                <a:cs typeface="Calibri"/>
              </a:rPr>
              <a:t>amet</a:t>
            </a:r>
            <a:r>
              <a:rPr lang="en-US" sz="2200" dirty="0">
                <a:ea typeface="MS PGothic"/>
                <a:cs typeface="Calibri"/>
              </a:rPr>
              <a:t>, </a:t>
            </a:r>
            <a:r>
              <a:rPr lang="en-US" sz="2200" dirty="0" err="1">
                <a:ea typeface="MS PGothic"/>
                <a:cs typeface="Calibri"/>
              </a:rPr>
              <a:t>consectetuer</a:t>
            </a:r>
            <a:r>
              <a:rPr lang="en-US" sz="2200" dirty="0">
                <a:ea typeface="MS PGothic"/>
                <a:cs typeface="Calibri"/>
              </a:rPr>
              <a:t> </a:t>
            </a:r>
            <a:r>
              <a:rPr lang="en-US" sz="2200" dirty="0" err="1">
                <a:ea typeface="MS PGothic"/>
                <a:cs typeface="Calibri"/>
              </a:rPr>
              <a:t>adipiscing</a:t>
            </a:r>
            <a:r>
              <a:rPr lang="en-US" sz="2200" dirty="0">
                <a:ea typeface="MS PGothic"/>
                <a:cs typeface="Calibri"/>
              </a:rPr>
              <a:t> </a:t>
            </a:r>
            <a:r>
              <a:rPr lang="en-US" sz="2200" dirty="0" err="1">
                <a:ea typeface="MS PGothic"/>
                <a:cs typeface="Calibri"/>
              </a:rPr>
              <a:t>elit</a:t>
            </a:r>
            <a:r>
              <a:rPr lang="en-US" sz="2200" dirty="0">
                <a:ea typeface="MS PGothic"/>
                <a:cs typeface="Calibri"/>
              </a:rPr>
              <a:t>, sed diam </a:t>
            </a:r>
            <a:r>
              <a:rPr lang="en-US" sz="2200" dirty="0" err="1">
                <a:ea typeface="MS PGothic"/>
                <a:cs typeface="Calibri"/>
              </a:rPr>
              <a:t>nonummy</a:t>
            </a:r>
            <a:r>
              <a:rPr lang="en-US" sz="2200" dirty="0">
                <a:ea typeface="MS PGothic"/>
                <a:cs typeface="Calibri"/>
              </a:rPr>
              <a:t> </a:t>
            </a:r>
            <a:r>
              <a:rPr lang="en-US" sz="2200" dirty="0" err="1">
                <a:ea typeface="MS PGothic"/>
                <a:cs typeface="Calibri"/>
              </a:rPr>
              <a:t>nibh</a:t>
            </a:r>
            <a:r>
              <a:rPr lang="en-US" sz="2200" dirty="0">
                <a:ea typeface="MS PGothic"/>
                <a:cs typeface="Calibri"/>
              </a:rPr>
              <a:t> </a:t>
            </a:r>
            <a:r>
              <a:rPr lang="en-US" sz="2200" dirty="0" err="1">
                <a:ea typeface="MS PGothic"/>
                <a:cs typeface="Calibri"/>
              </a:rPr>
              <a:t>euis</a:t>
            </a:r>
            <a:r>
              <a:rPr lang="en-US" sz="2200" dirty="0">
                <a:ea typeface="MS PGothic"/>
                <a:cs typeface="Calibri"/>
              </a:rPr>
              <a:t> </a:t>
            </a:r>
            <a:r>
              <a:rPr lang="en-US" sz="2200" dirty="0" err="1">
                <a:ea typeface="MS PGothic"/>
                <a:cs typeface="Calibri"/>
              </a:rPr>
              <a:t>nonummy</a:t>
            </a:r>
            <a:r>
              <a:rPr lang="en-US" sz="2200" dirty="0">
                <a:ea typeface="MS PGothic"/>
                <a:cs typeface="Calibri"/>
              </a:rPr>
              <a:t> </a:t>
            </a:r>
            <a:r>
              <a:rPr lang="en-US" sz="2200" dirty="0" err="1">
                <a:ea typeface="MS PGothic"/>
                <a:cs typeface="Calibri"/>
              </a:rPr>
              <a:t>nibh</a:t>
            </a:r>
            <a:r>
              <a:rPr lang="en-US" sz="2200" dirty="0">
                <a:ea typeface="MS PGothic"/>
                <a:cs typeface="Calibri"/>
              </a:rPr>
              <a:t> </a:t>
            </a:r>
            <a:r>
              <a:rPr lang="en-US" sz="2200" dirty="0" err="1">
                <a:ea typeface="MS PGothic"/>
                <a:cs typeface="Calibri"/>
              </a:rPr>
              <a:t>euismod</a:t>
            </a:r>
            <a:r>
              <a:rPr lang="en-US" sz="2200" dirty="0">
                <a:ea typeface="MS PGothic"/>
                <a:cs typeface="Calibri"/>
              </a:rPr>
              <a:t> mod </a:t>
            </a:r>
            <a:r>
              <a:rPr lang="en-US" sz="2200" dirty="0" err="1">
                <a:ea typeface="MS PGothic"/>
                <a:cs typeface="Calibri"/>
              </a:rPr>
              <a:t>nonummy</a:t>
            </a:r>
            <a:r>
              <a:rPr lang="en-US" sz="2200" dirty="0">
                <a:ea typeface="MS PGothic"/>
                <a:cs typeface="Calibri"/>
              </a:rPr>
              <a:t> </a:t>
            </a:r>
            <a:r>
              <a:rPr lang="en-US" sz="2200" dirty="0" err="1">
                <a:ea typeface="MS PGothic"/>
                <a:cs typeface="Calibri"/>
              </a:rPr>
              <a:t>nibh</a:t>
            </a:r>
            <a:r>
              <a:rPr lang="en-US" sz="2200" dirty="0">
                <a:ea typeface="MS PGothic"/>
                <a:cs typeface="Calibri"/>
              </a:rPr>
              <a:t> </a:t>
            </a:r>
            <a:r>
              <a:rPr lang="en-US" sz="2200" dirty="0" err="1">
                <a:ea typeface="MS PGothic"/>
                <a:cs typeface="Calibri"/>
              </a:rPr>
              <a:t>euismod</a:t>
            </a:r>
            <a:r>
              <a:rPr lang="en-US" sz="2200" dirty="0">
                <a:ea typeface="MS PGothic"/>
                <a:cs typeface="Calibri"/>
              </a:rPr>
              <a:t> </a:t>
            </a:r>
            <a:r>
              <a:rPr lang="en-US" sz="2200" dirty="0" err="1">
                <a:ea typeface="MS PGothic"/>
                <a:cs typeface="Calibri"/>
              </a:rPr>
              <a:t>tincidunt</a:t>
            </a:r>
            <a:r>
              <a:rPr lang="en-US" sz="2200" dirty="0">
                <a:ea typeface="MS PGothic"/>
                <a:cs typeface="Calibri"/>
              </a:rPr>
              <a:t> </a:t>
            </a:r>
            <a:r>
              <a:rPr lang="en-US" sz="2200" dirty="0" err="1">
                <a:ea typeface="MS PGothic"/>
                <a:cs typeface="Calibri"/>
              </a:rPr>
              <a:t>ut</a:t>
            </a:r>
            <a:r>
              <a:rPr lang="en-US" sz="2200" dirty="0">
                <a:ea typeface="MS PGothic"/>
                <a:cs typeface="Calibri"/>
              </a:rPr>
              <a:t> </a:t>
            </a:r>
            <a:r>
              <a:rPr lang="en-US" sz="2200" dirty="0" err="1">
                <a:ea typeface="MS PGothic"/>
                <a:cs typeface="Calibri"/>
              </a:rPr>
              <a:t>laoreet</a:t>
            </a:r>
            <a:r>
              <a:rPr lang="en-US" sz="2200" dirty="0">
                <a:ea typeface="MS PGothic"/>
                <a:cs typeface="Calibri"/>
              </a:rPr>
              <a:t> dolore magna </a:t>
            </a:r>
            <a:r>
              <a:rPr lang="en-US" sz="2200" dirty="0" err="1">
                <a:ea typeface="MS PGothic"/>
                <a:cs typeface="Calibri"/>
              </a:rPr>
              <a:t>aliquam</a:t>
            </a:r>
            <a:r>
              <a:rPr lang="en-US" sz="2200" dirty="0">
                <a:ea typeface="MS PGothic"/>
                <a:cs typeface="Calibri"/>
              </a:rPr>
              <a:t> </a:t>
            </a:r>
            <a:r>
              <a:rPr lang="en-US" sz="2200" dirty="0" err="1">
                <a:ea typeface="MS PGothic"/>
                <a:cs typeface="Calibri"/>
              </a:rPr>
              <a:t>erat</a:t>
            </a:r>
            <a:r>
              <a:rPr lang="en-US" sz="2200" dirty="0">
                <a:ea typeface="MS PGothic"/>
                <a:cs typeface="Calibri"/>
              </a:rPr>
              <a:t> </a:t>
            </a:r>
            <a:r>
              <a:rPr lang="en-US" sz="2200" dirty="0" err="1">
                <a:ea typeface="MS PGothic"/>
                <a:cs typeface="Calibri"/>
              </a:rPr>
              <a:t>volutpat</a:t>
            </a:r>
            <a:r>
              <a:rPr lang="en-US" sz="2200" dirty="0">
                <a:ea typeface="MS PGothic"/>
                <a:cs typeface="Calibri"/>
              </a:rPr>
              <a:t>.</a:t>
            </a:r>
            <a:br>
              <a:rPr lang="en-US" sz="2200" dirty="0">
                <a:ea typeface="MS PGothic"/>
                <a:cs typeface="Calibri"/>
              </a:rPr>
            </a:br>
            <a:endParaRPr lang="en-US" sz="2200" dirty="0">
              <a:ea typeface="MS PGothic"/>
              <a:cs typeface="Calibri"/>
            </a:endParaRPr>
          </a:p>
          <a:p>
            <a:pPr fontAlgn="t"/>
            <a:r>
              <a:rPr lang="en-US" sz="2200" dirty="0">
                <a:ea typeface="MS PGothic"/>
                <a:cs typeface="Calibri"/>
              </a:rPr>
              <a:t>Lorem ipsum dolor sit </a:t>
            </a:r>
            <a:r>
              <a:rPr lang="en-US" sz="2200" dirty="0" err="1">
                <a:ea typeface="MS PGothic"/>
                <a:cs typeface="Calibri"/>
              </a:rPr>
              <a:t>amet</a:t>
            </a:r>
            <a:r>
              <a:rPr lang="en-US" sz="2200" dirty="0">
                <a:ea typeface="MS PGothic"/>
                <a:cs typeface="Calibri"/>
              </a:rPr>
              <a:t>, </a:t>
            </a:r>
            <a:r>
              <a:rPr lang="en-US" sz="2200" dirty="0" err="1">
                <a:ea typeface="MS PGothic"/>
                <a:cs typeface="Calibri"/>
              </a:rPr>
              <a:t>consectetuer</a:t>
            </a:r>
            <a:r>
              <a:rPr lang="en-US" sz="2200" dirty="0">
                <a:ea typeface="MS PGothic"/>
                <a:cs typeface="Calibri"/>
              </a:rPr>
              <a:t> </a:t>
            </a:r>
            <a:r>
              <a:rPr lang="en-US" sz="2200" dirty="0" err="1">
                <a:ea typeface="MS PGothic"/>
                <a:cs typeface="Calibri"/>
              </a:rPr>
              <a:t>adipiscing</a:t>
            </a:r>
            <a:r>
              <a:rPr lang="en-US" sz="2200" dirty="0">
                <a:ea typeface="MS PGothic"/>
                <a:cs typeface="Calibri"/>
              </a:rPr>
              <a:t> </a:t>
            </a:r>
            <a:r>
              <a:rPr lang="en-US" sz="2200" dirty="0" err="1">
                <a:ea typeface="MS PGothic"/>
                <a:cs typeface="Calibri"/>
              </a:rPr>
              <a:t>elit</a:t>
            </a:r>
            <a:r>
              <a:rPr lang="en-US" sz="2200" dirty="0">
                <a:ea typeface="MS PGothic"/>
                <a:cs typeface="Calibri"/>
              </a:rPr>
              <a:t>, sed diam </a:t>
            </a:r>
            <a:r>
              <a:rPr lang="en-US" sz="2200" dirty="0" err="1">
                <a:ea typeface="MS PGothic"/>
                <a:cs typeface="Calibri"/>
              </a:rPr>
              <a:t>nonummy</a:t>
            </a:r>
            <a:r>
              <a:rPr lang="en-US" sz="2200" dirty="0">
                <a:ea typeface="MS PGothic"/>
                <a:cs typeface="Calibri"/>
              </a:rPr>
              <a:t> </a:t>
            </a:r>
            <a:r>
              <a:rPr lang="en-US" sz="2200" dirty="0" err="1">
                <a:ea typeface="MS PGothic"/>
                <a:cs typeface="Calibri"/>
              </a:rPr>
              <a:t>nibh</a:t>
            </a:r>
            <a:r>
              <a:rPr lang="en-US" sz="2200" dirty="0">
                <a:ea typeface="MS PGothic"/>
                <a:cs typeface="Calibri"/>
              </a:rPr>
              <a:t> </a:t>
            </a:r>
            <a:r>
              <a:rPr lang="en-US" sz="2200" dirty="0" err="1">
                <a:ea typeface="MS PGothic"/>
                <a:cs typeface="Calibri"/>
              </a:rPr>
              <a:t>euis</a:t>
            </a:r>
            <a:r>
              <a:rPr lang="en-US" sz="2200" dirty="0">
                <a:ea typeface="MS PGothic"/>
                <a:cs typeface="Calibri"/>
              </a:rPr>
              <a:t> </a:t>
            </a:r>
            <a:r>
              <a:rPr lang="en-US" sz="2200" dirty="0" err="1">
                <a:ea typeface="MS PGothic"/>
                <a:cs typeface="Calibri"/>
              </a:rPr>
              <a:t>nonummy</a:t>
            </a:r>
            <a:r>
              <a:rPr lang="en-US" sz="2200" dirty="0">
                <a:ea typeface="MS PGothic"/>
                <a:cs typeface="Calibri"/>
              </a:rPr>
              <a:t> </a:t>
            </a:r>
            <a:r>
              <a:rPr lang="en-US" sz="2200" dirty="0" err="1">
                <a:ea typeface="MS PGothic"/>
                <a:cs typeface="Calibri"/>
              </a:rPr>
              <a:t>nibh</a:t>
            </a:r>
            <a:r>
              <a:rPr lang="en-US" sz="2200" dirty="0">
                <a:ea typeface="MS PGothic"/>
                <a:cs typeface="Calibri"/>
              </a:rPr>
              <a:t> </a:t>
            </a:r>
            <a:r>
              <a:rPr lang="en-US" sz="2200" dirty="0" err="1">
                <a:ea typeface="MS PGothic"/>
                <a:cs typeface="Calibri"/>
              </a:rPr>
              <a:t>euismod</a:t>
            </a:r>
            <a:r>
              <a:rPr lang="en-US" sz="2200" dirty="0">
                <a:ea typeface="MS PGothic"/>
                <a:cs typeface="Calibri"/>
              </a:rPr>
              <a:t> mod </a:t>
            </a:r>
            <a:r>
              <a:rPr lang="en-US" sz="2200" dirty="0" err="1">
                <a:ea typeface="MS PGothic"/>
                <a:cs typeface="Calibri"/>
              </a:rPr>
              <a:t>nonummy</a:t>
            </a:r>
            <a:r>
              <a:rPr lang="en-US" sz="2200" dirty="0">
                <a:ea typeface="MS PGothic"/>
                <a:cs typeface="Calibri"/>
              </a:rPr>
              <a:t> </a:t>
            </a:r>
            <a:r>
              <a:rPr lang="en-US" sz="2200" dirty="0" err="1">
                <a:ea typeface="MS PGothic"/>
                <a:cs typeface="Calibri"/>
              </a:rPr>
              <a:t>nibh</a:t>
            </a:r>
            <a:endParaRPr lang="en-US" sz="2200" dirty="0">
              <a:ea typeface="MS PGothic"/>
              <a:cs typeface="Calibri"/>
            </a:endParaRPr>
          </a:p>
          <a:p>
            <a:pPr lvl="0"/>
            <a:r>
              <a:rPr lang="en-US" dirty="0"/>
              <a:t>Click to edit Master text styles</a:t>
            </a:r>
          </a:p>
          <a:p>
            <a:pPr lvl="1"/>
            <a:r>
              <a:rPr lang="en-US" dirty="0"/>
              <a:t>Bullet List</a:t>
            </a:r>
          </a:p>
          <a:p>
            <a:pPr lvl="2"/>
            <a:r>
              <a:rPr lang="en-US" dirty="0"/>
              <a:t>Second level</a:t>
            </a:r>
          </a:p>
          <a:p>
            <a:pPr lvl="3"/>
            <a:r>
              <a:rPr lang="en-US" dirty="0"/>
              <a:t>Third level</a:t>
            </a:r>
          </a:p>
          <a:p>
            <a:pPr lvl="4"/>
            <a:r>
              <a:rPr lang="en-US" dirty="0"/>
              <a:t>Fourth level</a:t>
            </a:r>
          </a:p>
          <a:p>
            <a:pPr lvl="5"/>
            <a:r>
              <a:rPr lang="en-US" dirty="0"/>
              <a:t>Fifth level</a:t>
            </a:r>
          </a:p>
          <a:p>
            <a:pPr lvl="6"/>
            <a:r>
              <a:rPr lang="en-US" dirty="0"/>
              <a:t>Sixth level</a:t>
            </a:r>
          </a:p>
          <a:p>
            <a:pPr lvl="7"/>
            <a:r>
              <a:rPr lang="en-US" dirty="0"/>
              <a:t>Seventh level</a:t>
            </a:r>
          </a:p>
          <a:p>
            <a:pPr fontAlgn="t"/>
            <a:endParaRPr lang="en-US" sz="2200" dirty="0">
              <a:ea typeface="MS PGothic"/>
              <a:cs typeface="Calibri"/>
            </a:endParaRPr>
          </a:p>
        </p:txBody>
      </p:sp>
      <p:sp>
        <p:nvSpPr>
          <p:cNvPr id="2" name="Rectangle 1">
            <a:extLst>
              <a:ext uri="{FF2B5EF4-FFF2-40B4-BE49-F238E27FC236}">
                <a16:creationId xmlns:a16="http://schemas.microsoft.com/office/drawing/2014/main" id="{604524E8-7F7D-234A-DCB2-0314995F4A60}"/>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Tree>
    <p:extLst>
      <p:ext uri="{BB962C8B-B14F-4D97-AF65-F5344CB8AC3E}">
        <p14:creationId xmlns:p14="http://schemas.microsoft.com/office/powerpoint/2010/main" val="35177327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ne column, Text + Sideba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dirty="0"/>
              <a:t>PRESENTATION TITLE (optional – remove if not required)</a:t>
            </a:r>
          </a:p>
        </p:txBody>
      </p:sp>
      <p:sp>
        <p:nvSpPr>
          <p:cNvPr id="15" name="Text Placeholder 14">
            <a:extLst>
              <a:ext uri="{FF2B5EF4-FFF2-40B4-BE49-F238E27FC236}">
                <a16:creationId xmlns:a16="http://schemas.microsoft.com/office/drawing/2014/main" id="{4FFFF155-02CB-5101-0EB5-2D8B7D32A72A}"/>
              </a:ext>
            </a:extLst>
          </p:cNvPr>
          <p:cNvSpPr>
            <a:spLocks noGrp="1"/>
          </p:cNvSpPr>
          <p:nvPr>
            <p:ph type="body" sz="quarter" idx="12" hasCustomPrompt="1"/>
          </p:nvPr>
        </p:nvSpPr>
        <p:spPr>
          <a:xfrm>
            <a:off x="8231277" y="1593582"/>
            <a:ext cx="3395662" cy="3844925"/>
          </a:xfrm>
          <a:prstGeom prst="round2DiagRect">
            <a:avLst/>
          </a:prstGeom>
          <a:solidFill>
            <a:schemeClr val="accent1"/>
          </a:solidFill>
        </p:spPr>
        <p:txBody>
          <a:bodyPr lIns="182880" tIns="182880" rIns="182880" bIns="182880">
            <a:noAutofit/>
          </a:bodyPr>
          <a:lstStyle>
            <a:lvl1pPr>
              <a:defRPr sz="1800" baseline="0">
                <a:latin typeface="+mn-lt"/>
              </a:defRPr>
            </a:lvl1pPr>
            <a:lvl2pPr>
              <a:defRPr sz="1800"/>
            </a:lvl2pPr>
            <a:lvl3pPr>
              <a:defRPr sz="1800"/>
            </a:lvl3pPr>
            <a:lvl4pPr>
              <a:defRPr sz="1800"/>
            </a:lvl4pPr>
            <a:lvl5pPr>
              <a:defRPr sz="1800"/>
            </a:lvl5pPr>
          </a:lstStyle>
          <a:p>
            <a:pPr lvl="0"/>
            <a:r>
              <a:rPr lang="en-US" dirty="0"/>
              <a:t>Click to insert sidebar text. Lorem ipsum </a:t>
            </a:r>
            <a:r>
              <a:rPr lang="en-US" sz="1800" dirty="0" err="1">
                <a:solidFill>
                  <a:schemeClr val="tx1"/>
                </a:solidFill>
                <a:ea typeface="MS PGothic"/>
                <a:cs typeface="Calibri"/>
              </a:rPr>
              <a:t>euismod</a:t>
            </a:r>
            <a:r>
              <a:rPr lang="en-US" sz="1800" dirty="0">
                <a:solidFill>
                  <a:schemeClr val="tx1"/>
                </a:solidFill>
                <a:ea typeface="MS PGothic"/>
                <a:cs typeface="Calibri"/>
              </a:rPr>
              <a:t> </a:t>
            </a:r>
            <a:r>
              <a:rPr lang="en-US" sz="1800" dirty="0" err="1">
                <a:solidFill>
                  <a:schemeClr val="tx1"/>
                </a:solidFill>
                <a:ea typeface="MS PGothic"/>
                <a:cs typeface="Calibri"/>
              </a:rPr>
              <a:t>tincidunt</a:t>
            </a:r>
            <a:r>
              <a:rPr lang="en-US" sz="1800" dirty="0">
                <a:solidFill>
                  <a:schemeClr val="tx1"/>
                </a:solidFill>
                <a:ea typeface="MS PGothic"/>
                <a:cs typeface="Calibri"/>
              </a:rPr>
              <a:t> </a:t>
            </a:r>
            <a:r>
              <a:rPr lang="en-US" sz="1800" dirty="0" err="1">
                <a:solidFill>
                  <a:schemeClr val="tx1"/>
                </a:solidFill>
                <a:ea typeface="MS PGothic"/>
                <a:cs typeface="Calibri"/>
              </a:rPr>
              <a:t>ut</a:t>
            </a:r>
            <a:r>
              <a:rPr lang="en-US" sz="1800" dirty="0">
                <a:solidFill>
                  <a:schemeClr val="tx1"/>
                </a:solidFill>
                <a:ea typeface="MS PGothic"/>
                <a:cs typeface="Calibri"/>
              </a:rPr>
              <a:t> </a:t>
            </a:r>
            <a:r>
              <a:rPr lang="en-US" sz="1800" dirty="0" err="1">
                <a:solidFill>
                  <a:schemeClr val="tx1"/>
                </a:solidFill>
                <a:ea typeface="MS PGothic"/>
                <a:cs typeface="Calibri"/>
              </a:rPr>
              <a:t>laoreet</a:t>
            </a:r>
            <a:r>
              <a:rPr lang="en-US" sz="1800" dirty="0">
                <a:solidFill>
                  <a:schemeClr val="tx1"/>
                </a:solidFill>
                <a:ea typeface="MS PGothic"/>
                <a:cs typeface="Calibri"/>
              </a:rPr>
              <a:t> dolore magna magna </a:t>
            </a:r>
            <a:r>
              <a:rPr lang="en-US" sz="1800" dirty="0" err="1">
                <a:solidFill>
                  <a:schemeClr val="tx1"/>
                </a:solidFill>
                <a:ea typeface="MS PGothic"/>
                <a:cs typeface="Calibri"/>
              </a:rPr>
              <a:t>aliquam</a:t>
            </a:r>
            <a:r>
              <a:rPr lang="en-US" sz="1800" dirty="0">
                <a:solidFill>
                  <a:schemeClr val="tx1"/>
                </a:solidFill>
                <a:ea typeface="MS PGothic"/>
                <a:cs typeface="Calibri"/>
              </a:rPr>
              <a:t> </a:t>
            </a:r>
            <a:r>
              <a:rPr lang="en-US" sz="1800" dirty="0" err="1">
                <a:solidFill>
                  <a:schemeClr val="tx1"/>
                </a:solidFill>
                <a:ea typeface="MS PGothic"/>
                <a:cs typeface="Calibri"/>
              </a:rPr>
              <a:t>erat</a:t>
            </a:r>
            <a:r>
              <a:rPr lang="en-US" sz="1800" dirty="0">
                <a:solidFill>
                  <a:schemeClr val="tx1"/>
                </a:solidFill>
                <a:ea typeface="MS PGothic"/>
                <a:cs typeface="Calibri"/>
              </a:rPr>
              <a:t> </a:t>
            </a:r>
            <a:r>
              <a:rPr lang="en-US" sz="1800" dirty="0" err="1">
                <a:solidFill>
                  <a:schemeClr val="tx1"/>
                </a:solidFill>
                <a:ea typeface="MS PGothic"/>
                <a:cs typeface="Calibri"/>
              </a:rPr>
              <a:t>volutpat</a:t>
            </a:r>
            <a:r>
              <a:rPr lang="en-US" sz="1800" dirty="0">
                <a:solidFill>
                  <a:schemeClr val="tx1"/>
                </a:solidFill>
                <a:ea typeface="MS PGothic"/>
                <a:cs typeface="Calibri"/>
              </a:rPr>
              <a:t>. </a:t>
            </a:r>
            <a:r>
              <a:rPr lang="en-US" sz="1800" dirty="0" err="1">
                <a:solidFill>
                  <a:schemeClr val="tx1"/>
                </a:solidFill>
                <a:ea typeface="MS PGothic"/>
                <a:cs typeface="Calibri"/>
              </a:rPr>
              <a:t>euismod</a:t>
            </a:r>
            <a:r>
              <a:rPr lang="en-US" sz="1800" dirty="0">
                <a:solidFill>
                  <a:schemeClr val="tx1"/>
                </a:solidFill>
                <a:ea typeface="MS PGothic"/>
                <a:cs typeface="Calibri"/>
              </a:rPr>
              <a:t> </a:t>
            </a:r>
            <a:r>
              <a:rPr lang="en-US" sz="1800" dirty="0" err="1">
                <a:solidFill>
                  <a:schemeClr val="tx1"/>
                </a:solidFill>
                <a:ea typeface="MS PGothic"/>
                <a:cs typeface="Calibri"/>
              </a:rPr>
              <a:t>tincidunt</a:t>
            </a:r>
            <a:r>
              <a:rPr lang="en-US" sz="1800" dirty="0">
                <a:solidFill>
                  <a:schemeClr val="tx1"/>
                </a:solidFill>
                <a:ea typeface="MS PGothic"/>
                <a:cs typeface="Calibri"/>
              </a:rPr>
              <a:t> </a:t>
            </a:r>
            <a:r>
              <a:rPr lang="en-US" sz="1800" dirty="0" err="1">
                <a:solidFill>
                  <a:schemeClr val="tx1"/>
                </a:solidFill>
                <a:ea typeface="MS PGothic"/>
                <a:cs typeface="Calibri"/>
              </a:rPr>
              <a:t>ut</a:t>
            </a:r>
            <a:r>
              <a:rPr lang="en-US" sz="1800" dirty="0">
                <a:solidFill>
                  <a:schemeClr val="tx1"/>
                </a:solidFill>
                <a:ea typeface="MS PGothic"/>
                <a:cs typeface="Calibri"/>
              </a:rPr>
              <a:t> </a:t>
            </a:r>
            <a:r>
              <a:rPr lang="en-US" sz="1800" dirty="0" err="1">
                <a:solidFill>
                  <a:schemeClr val="tx1"/>
                </a:solidFill>
                <a:ea typeface="MS PGothic"/>
                <a:cs typeface="Calibri"/>
              </a:rPr>
              <a:t>laoreet</a:t>
            </a:r>
            <a:r>
              <a:rPr lang="en-US" sz="1800" dirty="0">
                <a:solidFill>
                  <a:schemeClr val="tx1"/>
                </a:solidFill>
                <a:ea typeface="MS PGothic"/>
                <a:cs typeface="Calibri"/>
              </a:rPr>
              <a:t> dolore magna </a:t>
            </a:r>
            <a:r>
              <a:rPr lang="en-US" sz="1800" dirty="0" err="1">
                <a:solidFill>
                  <a:schemeClr val="tx1"/>
                </a:solidFill>
                <a:ea typeface="MS PGothic"/>
                <a:cs typeface="Calibri"/>
              </a:rPr>
              <a:t>aliquam</a:t>
            </a:r>
            <a:r>
              <a:rPr lang="en-US" sz="1800" dirty="0">
                <a:solidFill>
                  <a:schemeClr val="tx1"/>
                </a:solidFill>
                <a:ea typeface="MS PGothic"/>
                <a:cs typeface="Calibri"/>
              </a:rPr>
              <a:t> </a:t>
            </a:r>
            <a:r>
              <a:rPr lang="en-US" sz="1800" dirty="0" err="1">
                <a:solidFill>
                  <a:schemeClr val="tx1"/>
                </a:solidFill>
                <a:ea typeface="MS PGothic"/>
                <a:cs typeface="Calibri"/>
              </a:rPr>
              <a:t>erat</a:t>
            </a:r>
            <a:r>
              <a:rPr lang="en-US" sz="1800" dirty="0">
                <a:solidFill>
                  <a:schemeClr val="tx1"/>
                </a:solidFill>
                <a:ea typeface="MS PGothic"/>
                <a:cs typeface="Calibri"/>
              </a:rPr>
              <a:t> </a:t>
            </a:r>
            <a:r>
              <a:rPr lang="en-US" sz="1800" dirty="0" err="1">
                <a:solidFill>
                  <a:schemeClr val="tx1"/>
                </a:solidFill>
                <a:ea typeface="MS PGothic"/>
                <a:cs typeface="Calibri"/>
              </a:rPr>
              <a:t>volutpat</a:t>
            </a:r>
            <a:r>
              <a:rPr lang="en-US" sz="1800" dirty="0">
                <a:solidFill>
                  <a:schemeClr val="tx1"/>
                </a:solidFill>
                <a:ea typeface="MS PGothic"/>
                <a:cs typeface="Calibri"/>
              </a:rPr>
              <a:t>.</a:t>
            </a:r>
            <a:r>
              <a:rPr lang="en-US" dirty="0">
                <a:solidFill>
                  <a:schemeClr val="tx1"/>
                </a:solidFill>
              </a:rPr>
              <a:t> </a:t>
            </a:r>
            <a:r>
              <a:rPr lang="en-US" sz="1800" dirty="0" err="1">
                <a:solidFill>
                  <a:schemeClr val="tx1"/>
                </a:solidFill>
                <a:ea typeface="MS PGothic"/>
                <a:cs typeface="Calibri"/>
              </a:rPr>
              <a:t>euismod</a:t>
            </a:r>
            <a:r>
              <a:rPr lang="en-US" sz="1800" dirty="0">
                <a:solidFill>
                  <a:schemeClr val="tx1"/>
                </a:solidFill>
                <a:ea typeface="MS PGothic"/>
                <a:cs typeface="Calibri"/>
              </a:rPr>
              <a:t> </a:t>
            </a:r>
            <a:r>
              <a:rPr lang="en-US" sz="1800" dirty="0" err="1">
                <a:solidFill>
                  <a:schemeClr val="tx1"/>
                </a:solidFill>
                <a:ea typeface="MS PGothic"/>
                <a:cs typeface="Calibri"/>
              </a:rPr>
              <a:t>tincidunt</a:t>
            </a:r>
            <a:r>
              <a:rPr lang="en-US" sz="1800" dirty="0">
                <a:solidFill>
                  <a:schemeClr val="tx1"/>
                </a:solidFill>
                <a:ea typeface="MS PGothic"/>
                <a:cs typeface="Calibri"/>
              </a:rPr>
              <a:t> </a:t>
            </a:r>
            <a:r>
              <a:rPr lang="en-US" sz="1800" dirty="0" err="1">
                <a:solidFill>
                  <a:schemeClr val="tx1"/>
                </a:solidFill>
                <a:ea typeface="MS PGothic"/>
                <a:cs typeface="Calibri"/>
              </a:rPr>
              <a:t>ut</a:t>
            </a:r>
            <a:r>
              <a:rPr lang="en-US" sz="1800" dirty="0">
                <a:solidFill>
                  <a:schemeClr val="tx1"/>
                </a:solidFill>
                <a:ea typeface="MS PGothic"/>
                <a:cs typeface="Calibri"/>
              </a:rPr>
              <a:t> </a:t>
            </a:r>
            <a:r>
              <a:rPr lang="en-US" sz="1800" dirty="0" err="1">
                <a:solidFill>
                  <a:schemeClr val="tx1"/>
                </a:solidFill>
                <a:ea typeface="MS PGothic"/>
                <a:cs typeface="Calibri"/>
              </a:rPr>
              <a:t>laoreet</a:t>
            </a:r>
            <a:r>
              <a:rPr lang="en-US" sz="1800" dirty="0">
                <a:solidFill>
                  <a:schemeClr val="tx1"/>
                </a:solidFill>
                <a:ea typeface="MS PGothic"/>
                <a:cs typeface="Calibri"/>
              </a:rPr>
              <a:t> dolore magna </a:t>
            </a:r>
            <a:r>
              <a:rPr lang="en-US" sz="1800" dirty="0" err="1">
                <a:solidFill>
                  <a:schemeClr val="tx1"/>
                </a:solidFill>
                <a:ea typeface="MS PGothic"/>
                <a:cs typeface="Calibri"/>
              </a:rPr>
              <a:t>aliquam</a:t>
            </a:r>
            <a:r>
              <a:rPr lang="en-US" sz="1800" dirty="0">
                <a:solidFill>
                  <a:schemeClr val="tx1"/>
                </a:solidFill>
                <a:ea typeface="MS PGothic"/>
                <a:cs typeface="Calibri"/>
              </a:rPr>
              <a:t> </a:t>
            </a:r>
            <a:r>
              <a:rPr lang="en-US" sz="1800" dirty="0" err="1">
                <a:solidFill>
                  <a:schemeClr val="tx1"/>
                </a:solidFill>
                <a:ea typeface="MS PGothic"/>
                <a:cs typeface="Calibri"/>
              </a:rPr>
              <a:t>erat</a:t>
            </a:r>
            <a:r>
              <a:rPr lang="en-US" sz="1800" dirty="0">
                <a:solidFill>
                  <a:schemeClr val="tx1"/>
                </a:solidFill>
                <a:ea typeface="MS PGothic"/>
                <a:cs typeface="Calibri"/>
              </a:rPr>
              <a:t> </a:t>
            </a:r>
            <a:r>
              <a:rPr lang="en-US" sz="1800" dirty="0" err="1">
                <a:solidFill>
                  <a:schemeClr val="tx1"/>
                </a:solidFill>
                <a:ea typeface="MS PGothic"/>
                <a:cs typeface="Calibri"/>
              </a:rPr>
              <a:t>volutpat</a:t>
            </a:r>
            <a:r>
              <a:rPr lang="en-US" sz="1800" dirty="0">
                <a:solidFill>
                  <a:schemeClr val="tx1"/>
                </a:solidFill>
                <a:ea typeface="MS PGothic"/>
                <a:cs typeface="Calibri"/>
              </a:rPr>
              <a:t>.</a:t>
            </a:r>
            <a:endParaRPr lang="en-US" dirty="0"/>
          </a:p>
        </p:txBody>
      </p:sp>
      <p:sp>
        <p:nvSpPr>
          <p:cNvPr id="19" name="Text Placeholder 18">
            <a:extLst>
              <a:ext uri="{FF2B5EF4-FFF2-40B4-BE49-F238E27FC236}">
                <a16:creationId xmlns:a16="http://schemas.microsoft.com/office/drawing/2014/main" id="{16A3C848-CB26-FC1C-D368-350907F6C2FC}"/>
              </a:ext>
            </a:extLst>
          </p:cNvPr>
          <p:cNvSpPr>
            <a:spLocks noGrp="1"/>
          </p:cNvSpPr>
          <p:nvPr>
            <p:ph type="body" sz="quarter" idx="13" hasCustomPrompt="1"/>
          </p:nvPr>
        </p:nvSpPr>
        <p:spPr>
          <a:xfrm>
            <a:off x="533400" y="1943100"/>
            <a:ext cx="7110413" cy="4000500"/>
          </a:xfrm>
        </p:spPr>
        <p:txBody>
          <a:bodyPr/>
          <a:lstStyle>
            <a:lvl1pPr marL="0" indent="0">
              <a:spcAft>
                <a:spcPts val="1200"/>
              </a:spcAft>
              <a:buFont typeface="Arial" panose="020B0604020202020204" pitchFamily="34" charset="0"/>
              <a:buNone/>
              <a:defRPr/>
            </a:lvl1pPr>
            <a:lvl2pPr>
              <a:defRPr sz="2000"/>
            </a:lvl2pPr>
            <a:lvl5pPr marL="914400" indent="0">
              <a:buNone/>
              <a:defRPr/>
            </a:lvl5pPr>
          </a:lstStyle>
          <a:p>
            <a:pPr>
              <a:buClr>
                <a:srgbClr val="049FDC"/>
              </a:buClr>
              <a:buSzPct val="105000"/>
            </a:pPr>
            <a:r>
              <a:rPr lang="en-US" dirty="0"/>
              <a:t>Click to add your content….. </a:t>
            </a:r>
            <a:r>
              <a:rPr lang="en-US" sz="2200" dirty="0">
                <a:ea typeface="MS PGothic"/>
                <a:cs typeface="Calibri"/>
              </a:rPr>
              <a:t>Lorem ipsum dolor sit </a:t>
            </a:r>
            <a:r>
              <a:rPr lang="en-US" sz="2200" dirty="0" err="1">
                <a:ea typeface="MS PGothic"/>
                <a:cs typeface="Calibri"/>
              </a:rPr>
              <a:t>amet</a:t>
            </a:r>
            <a:r>
              <a:rPr lang="en-US" sz="2200" dirty="0">
                <a:ea typeface="MS PGothic"/>
                <a:cs typeface="Calibri"/>
              </a:rPr>
              <a:t>, </a:t>
            </a:r>
            <a:r>
              <a:rPr lang="en-US" sz="2200" dirty="0" err="1">
                <a:ea typeface="MS PGothic"/>
                <a:cs typeface="Calibri"/>
              </a:rPr>
              <a:t>consectetuer</a:t>
            </a:r>
            <a:r>
              <a:rPr lang="en-US" sz="2200" dirty="0">
                <a:ea typeface="MS PGothic"/>
                <a:cs typeface="Calibri"/>
              </a:rPr>
              <a:t> </a:t>
            </a:r>
            <a:r>
              <a:rPr lang="en-US" sz="2200" dirty="0" err="1">
                <a:ea typeface="MS PGothic"/>
                <a:cs typeface="Calibri"/>
              </a:rPr>
              <a:t>adipiscing</a:t>
            </a:r>
            <a:r>
              <a:rPr lang="en-US" sz="2200" dirty="0">
                <a:ea typeface="MS PGothic"/>
                <a:cs typeface="Calibri"/>
              </a:rPr>
              <a:t> </a:t>
            </a:r>
            <a:r>
              <a:rPr lang="en-US" sz="2200" dirty="0" err="1">
                <a:ea typeface="MS PGothic"/>
                <a:cs typeface="Calibri"/>
              </a:rPr>
              <a:t>elit</a:t>
            </a:r>
            <a:r>
              <a:rPr lang="en-US" sz="2200" dirty="0">
                <a:ea typeface="MS PGothic"/>
                <a:cs typeface="Calibri"/>
              </a:rPr>
              <a:t>, sed diam </a:t>
            </a:r>
            <a:r>
              <a:rPr lang="en-US" sz="2200" dirty="0" err="1">
                <a:ea typeface="MS PGothic"/>
                <a:cs typeface="Calibri"/>
              </a:rPr>
              <a:t>nonum</a:t>
            </a:r>
            <a:r>
              <a:rPr lang="en-US" sz="2200" dirty="0">
                <a:ea typeface="MS PGothic"/>
                <a:cs typeface="Calibri"/>
              </a:rPr>
              <a:t> my </a:t>
            </a:r>
            <a:r>
              <a:rPr lang="en-US" sz="2200" dirty="0" err="1">
                <a:ea typeface="MS PGothic"/>
                <a:cs typeface="Calibri"/>
              </a:rPr>
              <a:t>nibh</a:t>
            </a:r>
            <a:r>
              <a:rPr lang="en-US" sz="2200" dirty="0">
                <a:ea typeface="MS PGothic"/>
                <a:cs typeface="Calibri"/>
              </a:rPr>
              <a:t> </a:t>
            </a:r>
            <a:r>
              <a:rPr lang="en-US" sz="2200" dirty="0" err="1">
                <a:ea typeface="MS PGothic"/>
                <a:cs typeface="Calibri"/>
              </a:rPr>
              <a:t>euis</a:t>
            </a:r>
            <a:r>
              <a:rPr lang="en-US" sz="2200" dirty="0">
                <a:ea typeface="MS PGothic"/>
                <a:cs typeface="Calibri"/>
              </a:rPr>
              <a:t> </a:t>
            </a:r>
            <a:r>
              <a:rPr lang="en-US" sz="2200" dirty="0" err="1">
                <a:ea typeface="MS PGothic"/>
                <a:cs typeface="Calibri"/>
              </a:rPr>
              <a:t>nonummy</a:t>
            </a:r>
            <a:r>
              <a:rPr lang="en-US" sz="2200" dirty="0">
                <a:ea typeface="MS PGothic"/>
                <a:cs typeface="Calibri"/>
              </a:rPr>
              <a:t> </a:t>
            </a:r>
            <a:r>
              <a:rPr lang="en-US" sz="2200" dirty="0" err="1">
                <a:ea typeface="MS PGothic"/>
                <a:cs typeface="Calibri"/>
              </a:rPr>
              <a:t>nibh</a:t>
            </a:r>
            <a:r>
              <a:rPr lang="en-US" sz="2200" dirty="0">
                <a:ea typeface="MS PGothic"/>
                <a:cs typeface="Calibri"/>
              </a:rPr>
              <a:t> </a:t>
            </a:r>
            <a:r>
              <a:rPr lang="en-US" sz="2200" dirty="0" err="1">
                <a:ea typeface="MS PGothic"/>
                <a:cs typeface="Calibri"/>
              </a:rPr>
              <a:t>euismod</a:t>
            </a:r>
            <a:r>
              <a:rPr lang="en-US" sz="2200" dirty="0">
                <a:ea typeface="MS PGothic"/>
                <a:cs typeface="Calibri"/>
              </a:rPr>
              <a:t> mod </a:t>
            </a:r>
            <a:r>
              <a:rPr lang="en-US" sz="2200" dirty="0" err="1">
                <a:ea typeface="MS PGothic"/>
                <a:cs typeface="Calibri"/>
              </a:rPr>
              <a:t>nonummy</a:t>
            </a:r>
            <a:r>
              <a:rPr lang="en-US" sz="2200" dirty="0">
                <a:ea typeface="MS PGothic"/>
                <a:cs typeface="Calibri"/>
              </a:rPr>
              <a:t> </a:t>
            </a:r>
            <a:r>
              <a:rPr lang="en-US" sz="2200" dirty="0" err="1">
                <a:ea typeface="MS PGothic"/>
                <a:cs typeface="Calibri"/>
              </a:rPr>
              <a:t>nibh</a:t>
            </a:r>
            <a:r>
              <a:rPr lang="en-US" sz="2200" dirty="0">
                <a:ea typeface="MS PGothic"/>
                <a:cs typeface="Calibri"/>
              </a:rPr>
              <a:t> </a:t>
            </a:r>
            <a:r>
              <a:rPr lang="en-US" sz="2200" dirty="0" err="1">
                <a:ea typeface="MS PGothic"/>
                <a:cs typeface="Calibri"/>
              </a:rPr>
              <a:t>euismod</a:t>
            </a:r>
            <a:r>
              <a:rPr lang="en-US" sz="2200" dirty="0">
                <a:ea typeface="MS PGothic"/>
                <a:cs typeface="Calibri"/>
              </a:rPr>
              <a:t> </a:t>
            </a:r>
            <a:r>
              <a:rPr lang="en-US" sz="2200" dirty="0" err="1">
                <a:ea typeface="MS PGothic"/>
                <a:cs typeface="Calibri"/>
              </a:rPr>
              <a:t>tincidunt</a:t>
            </a:r>
            <a:r>
              <a:rPr lang="en-US" sz="2200" dirty="0">
                <a:ea typeface="MS PGothic"/>
                <a:cs typeface="Calibri"/>
              </a:rPr>
              <a:t> </a:t>
            </a:r>
            <a:r>
              <a:rPr lang="en-US" sz="2200" dirty="0" err="1">
                <a:ea typeface="MS PGothic"/>
                <a:cs typeface="Calibri"/>
              </a:rPr>
              <a:t>ut</a:t>
            </a:r>
            <a:r>
              <a:rPr lang="en-US" sz="2200" dirty="0">
                <a:ea typeface="MS PGothic"/>
                <a:cs typeface="Calibri"/>
              </a:rPr>
              <a:t> </a:t>
            </a:r>
            <a:r>
              <a:rPr lang="en-US" sz="2200" dirty="0" err="1">
                <a:ea typeface="MS PGothic"/>
                <a:cs typeface="Calibri"/>
              </a:rPr>
              <a:t>laoreet</a:t>
            </a:r>
            <a:r>
              <a:rPr lang="en-US" sz="2200" dirty="0">
                <a:ea typeface="MS PGothic"/>
                <a:cs typeface="Calibri"/>
              </a:rPr>
              <a:t> dolore magna </a:t>
            </a:r>
            <a:r>
              <a:rPr lang="en-US" sz="2200" dirty="0" err="1">
                <a:ea typeface="MS PGothic"/>
                <a:cs typeface="Calibri"/>
              </a:rPr>
              <a:t>aliquam</a:t>
            </a:r>
            <a:r>
              <a:rPr lang="en-US" sz="2200" dirty="0">
                <a:ea typeface="MS PGothic"/>
                <a:cs typeface="Calibri"/>
              </a:rPr>
              <a:t> </a:t>
            </a:r>
            <a:r>
              <a:rPr lang="en-US" sz="2200" dirty="0" err="1">
                <a:ea typeface="MS PGothic"/>
                <a:cs typeface="Calibri"/>
              </a:rPr>
              <a:t>erat</a:t>
            </a:r>
            <a:r>
              <a:rPr lang="en-US" sz="2200" dirty="0">
                <a:ea typeface="MS PGothic"/>
                <a:cs typeface="Calibri"/>
              </a:rPr>
              <a:t> </a:t>
            </a:r>
            <a:r>
              <a:rPr lang="en-US" sz="2200" dirty="0" err="1">
                <a:ea typeface="MS PGothic"/>
                <a:cs typeface="Calibri"/>
              </a:rPr>
              <a:t>volutpatt</a:t>
            </a:r>
            <a:r>
              <a:rPr lang="en-US" sz="2200" dirty="0">
                <a:ea typeface="MS PGothic"/>
                <a:cs typeface="Calibri"/>
              </a:rPr>
              <a:t>.</a:t>
            </a:r>
          </a:p>
          <a:p>
            <a:pPr lvl="0"/>
            <a:r>
              <a:rPr lang="en-US" dirty="0"/>
              <a:t>Click to edit Master text styles</a:t>
            </a:r>
          </a:p>
          <a:p>
            <a:pPr lvl="1"/>
            <a:r>
              <a:rPr lang="en-US" dirty="0"/>
              <a:t>Bullet List</a:t>
            </a:r>
          </a:p>
          <a:p>
            <a:pPr lvl="2"/>
            <a:r>
              <a:rPr lang="en-US" dirty="0"/>
              <a:t>Second level</a:t>
            </a:r>
          </a:p>
          <a:p>
            <a:pPr lvl="3"/>
            <a:r>
              <a:rPr lang="en-US" dirty="0"/>
              <a:t>Third level</a:t>
            </a:r>
          </a:p>
          <a:p>
            <a:pPr lvl="4"/>
            <a:r>
              <a:rPr lang="en-US" dirty="0"/>
              <a:t>Fourth level</a:t>
            </a:r>
          </a:p>
          <a:p>
            <a:pPr lvl="5"/>
            <a:r>
              <a:rPr lang="en-US" dirty="0"/>
              <a:t>Fifth level</a:t>
            </a:r>
          </a:p>
          <a:p>
            <a:pPr lvl="6"/>
            <a:r>
              <a:rPr lang="en-US" dirty="0"/>
              <a:t>Sixth level</a:t>
            </a:r>
          </a:p>
          <a:p>
            <a:pPr lvl="7"/>
            <a:r>
              <a:rPr lang="en-US" dirty="0"/>
              <a:t>Seventh level</a:t>
            </a:r>
          </a:p>
          <a:p>
            <a:pPr>
              <a:buClr>
                <a:srgbClr val="049FDC"/>
              </a:buClr>
              <a:buSzPct val="105000"/>
            </a:pPr>
            <a:endParaRPr lang="en-US" sz="2200" dirty="0">
              <a:ea typeface="MS PGothic"/>
              <a:cs typeface="Calibri"/>
            </a:endParaRPr>
          </a:p>
        </p:txBody>
      </p:sp>
      <p:sp>
        <p:nvSpPr>
          <p:cNvPr id="2" name="Rectangle 1">
            <a:extLst>
              <a:ext uri="{FF2B5EF4-FFF2-40B4-BE49-F238E27FC236}">
                <a16:creationId xmlns:a16="http://schemas.microsoft.com/office/drawing/2014/main" id="{8E6C7BFD-B686-7C45-79BF-7538AB9A6A6E}"/>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3" name="Title 2">
            <a:extLst>
              <a:ext uri="{FF2B5EF4-FFF2-40B4-BE49-F238E27FC236}">
                <a16:creationId xmlns:a16="http://schemas.microsoft.com/office/drawing/2014/main" id="{3FCCB5CA-A9A4-1A4E-B0CE-3D212C57CF8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704713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wo columns, Text + Sideba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dirty="0">
                <a:ea typeface="MS PGothic"/>
                <a:cs typeface="Calibri"/>
              </a:rPr>
              <a:t>Slide Heading</a:t>
            </a:r>
            <a:endParaRPr lang="en-US" sz="4800" b="1" dirty="0"/>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dirty="0"/>
              <a:t>PRESENTATION TITLE (optional – remove if not required)</a:t>
            </a:r>
          </a:p>
        </p:txBody>
      </p:sp>
      <p:sp>
        <p:nvSpPr>
          <p:cNvPr id="5" name="Text Placeholder 14">
            <a:extLst>
              <a:ext uri="{FF2B5EF4-FFF2-40B4-BE49-F238E27FC236}">
                <a16:creationId xmlns:a16="http://schemas.microsoft.com/office/drawing/2014/main" id="{130A7326-D7B1-C86A-70CB-C10E219E463E}"/>
              </a:ext>
            </a:extLst>
          </p:cNvPr>
          <p:cNvSpPr>
            <a:spLocks noGrp="1"/>
          </p:cNvSpPr>
          <p:nvPr>
            <p:ph type="body" sz="quarter" idx="12" hasCustomPrompt="1"/>
          </p:nvPr>
        </p:nvSpPr>
        <p:spPr>
          <a:xfrm>
            <a:off x="6096000" y="3786804"/>
            <a:ext cx="5562600" cy="2514601"/>
          </a:xfrm>
          <a:prstGeom prst="round2DiagRect">
            <a:avLst/>
          </a:prstGeom>
          <a:solidFill>
            <a:schemeClr val="accent1"/>
          </a:solidFill>
        </p:spPr>
        <p:txBody>
          <a:bodyPr lIns="182880" tIns="182880" rIns="182880" bIns="182880">
            <a:noAutofit/>
          </a:bodyPr>
          <a:lstStyle>
            <a:lvl1pPr>
              <a:defRPr sz="1800">
                <a:latin typeface="+mj-lt"/>
              </a:defRPr>
            </a:lvl1pPr>
            <a:lvl2pPr>
              <a:defRPr sz="1800"/>
            </a:lvl2pPr>
            <a:lvl3pPr>
              <a:defRPr sz="1800"/>
            </a:lvl3pPr>
            <a:lvl4pPr>
              <a:defRPr sz="1800"/>
            </a:lvl4pPr>
            <a:lvl5pPr>
              <a:defRPr sz="1800"/>
            </a:lvl5pPr>
          </a:lstStyle>
          <a:p>
            <a:pPr lvl="0"/>
            <a:r>
              <a:rPr lang="en-US" dirty="0"/>
              <a:t>Click to insert sidebar text. Lorem ipsum </a:t>
            </a:r>
            <a:r>
              <a:rPr lang="en-US" sz="1800" dirty="0" err="1">
                <a:solidFill>
                  <a:schemeClr val="tx1"/>
                </a:solidFill>
                <a:ea typeface="MS PGothic"/>
                <a:cs typeface="Calibri"/>
              </a:rPr>
              <a:t>euismod</a:t>
            </a:r>
            <a:r>
              <a:rPr lang="en-US" sz="1800" dirty="0">
                <a:solidFill>
                  <a:schemeClr val="tx1"/>
                </a:solidFill>
                <a:ea typeface="MS PGothic"/>
                <a:cs typeface="Calibri"/>
              </a:rPr>
              <a:t> </a:t>
            </a:r>
            <a:r>
              <a:rPr lang="en-US" sz="1800" dirty="0" err="1">
                <a:solidFill>
                  <a:schemeClr val="tx1"/>
                </a:solidFill>
                <a:ea typeface="MS PGothic"/>
                <a:cs typeface="Calibri"/>
              </a:rPr>
              <a:t>tincidunt</a:t>
            </a:r>
            <a:r>
              <a:rPr lang="en-US" sz="1800" dirty="0">
                <a:solidFill>
                  <a:schemeClr val="tx1"/>
                </a:solidFill>
                <a:ea typeface="MS PGothic"/>
                <a:cs typeface="Calibri"/>
              </a:rPr>
              <a:t> </a:t>
            </a:r>
            <a:r>
              <a:rPr lang="en-US" sz="1800" dirty="0" err="1">
                <a:solidFill>
                  <a:schemeClr val="tx1"/>
                </a:solidFill>
                <a:ea typeface="MS PGothic"/>
                <a:cs typeface="Calibri"/>
              </a:rPr>
              <a:t>ut</a:t>
            </a:r>
            <a:r>
              <a:rPr lang="en-US" sz="1800" dirty="0">
                <a:solidFill>
                  <a:schemeClr val="tx1"/>
                </a:solidFill>
                <a:ea typeface="MS PGothic"/>
                <a:cs typeface="Calibri"/>
              </a:rPr>
              <a:t> </a:t>
            </a:r>
            <a:r>
              <a:rPr lang="en-US" sz="1800" dirty="0" err="1">
                <a:solidFill>
                  <a:schemeClr val="tx1"/>
                </a:solidFill>
                <a:ea typeface="MS PGothic"/>
                <a:cs typeface="Calibri"/>
              </a:rPr>
              <a:t>laoreet</a:t>
            </a:r>
            <a:r>
              <a:rPr lang="en-US" sz="1800" dirty="0">
                <a:solidFill>
                  <a:schemeClr val="tx1"/>
                </a:solidFill>
                <a:ea typeface="MS PGothic"/>
                <a:cs typeface="Calibri"/>
              </a:rPr>
              <a:t> dolore magna magna </a:t>
            </a:r>
            <a:r>
              <a:rPr lang="en-US" sz="1800" dirty="0" err="1">
                <a:solidFill>
                  <a:schemeClr val="tx1"/>
                </a:solidFill>
                <a:ea typeface="MS PGothic"/>
                <a:cs typeface="Calibri"/>
              </a:rPr>
              <a:t>aliquam</a:t>
            </a:r>
            <a:r>
              <a:rPr lang="en-US" sz="1800" dirty="0">
                <a:solidFill>
                  <a:schemeClr val="tx1"/>
                </a:solidFill>
                <a:ea typeface="MS PGothic"/>
                <a:cs typeface="Calibri"/>
              </a:rPr>
              <a:t> </a:t>
            </a:r>
            <a:r>
              <a:rPr lang="en-US" sz="1800" dirty="0" err="1">
                <a:solidFill>
                  <a:schemeClr val="tx1"/>
                </a:solidFill>
                <a:ea typeface="MS PGothic"/>
                <a:cs typeface="Calibri"/>
              </a:rPr>
              <a:t>erat</a:t>
            </a:r>
            <a:r>
              <a:rPr lang="en-US" sz="1800" dirty="0">
                <a:solidFill>
                  <a:schemeClr val="tx1"/>
                </a:solidFill>
                <a:ea typeface="MS PGothic"/>
                <a:cs typeface="Calibri"/>
              </a:rPr>
              <a:t> </a:t>
            </a:r>
            <a:r>
              <a:rPr lang="en-US" sz="1800" dirty="0" err="1">
                <a:solidFill>
                  <a:schemeClr val="tx1"/>
                </a:solidFill>
                <a:ea typeface="MS PGothic"/>
                <a:cs typeface="Calibri"/>
              </a:rPr>
              <a:t>volutpat</a:t>
            </a:r>
            <a:r>
              <a:rPr lang="en-US" sz="1800" dirty="0">
                <a:solidFill>
                  <a:schemeClr val="tx1"/>
                </a:solidFill>
                <a:ea typeface="MS PGothic"/>
                <a:cs typeface="Calibri"/>
              </a:rPr>
              <a:t>. </a:t>
            </a:r>
            <a:r>
              <a:rPr lang="en-US" sz="1800" dirty="0" err="1">
                <a:solidFill>
                  <a:schemeClr val="tx1"/>
                </a:solidFill>
                <a:ea typeface="MS PGothic"/>
                <a:cs typeface="Calibri"/>
              </a:rPr>
              <a:t>euismod</a:t>
            </a:r>
            <a:r>
              <a:rPr lang="en-US" sz="1800" dirty="0">
                <a:solidFill>
                  <a:schemeClr val="tx1"/>
                </a:solidFill>
                <a:ea typeface="MS PGothic"/>
                <a:cs typeface="Calibri"/>
              </a:rPr>
              <a:t> </a:t>
            </a:r>
            <a:r>
              <a:rPr lang="en-US" sz="1800" dirty="0" err="1">
                <a:solidFill>
                  <a:schemeClr val="tx1"/>
                </a:solidFill>
                <a:ea typeface="MS PGothic"/>
                <a:cs typeface="Calibri"/>
              </a:rPr>
              <a:t>tincidunt</a:t>
            </a:r>
            <a:r>
              <a:rPr lang="en-US" sz="1800" dirty="0">
                <a:solidFill>
                  <a:schemeClr val="tx1"/>
                </a:solidFill>
                <a:ea typeface="MS PGothic"/>
                <a:cs typeface="Calibri"/>
              </a:rPr>
              <a:t> </a:t>
            </a:r>
            <a:r>
              <a:rPr lang="en-US" sz="1800" dirty="0" err="1">
                <a:solidFill>
                  <a:schemeClr val="tx1"/>
                </a:solidFill>
                <a:ea typeface="MS PGothic"/>
                <a:cs typeface="Calibri"/>
              </a:rPr>
              <a:t>ut</a:t>
            </a:r>
            <a:r>
              <a:rPr lang="en-US" sz="1800" dirty="0">
                <a:solidFill>
                  <a:schemeClr val="tx1"/>
                </a:solidFill>
                <a:ea typeface="MS PGothic"/>
                <a:cs typeface="Calibri"/>
              </a:rPr>
              <a:t> </a:t>
            </a:r>
            <a:r>
              <a:rPr lang="en-US" sz="1800" dirty="0" err="1">
                <a:solidFill>
                  <a:schemeClr val="tx1"/>
                </a:solidFill>
                <a:ea typeface="MS PGothic"/>
                <a:cs typeface="Calibri"/>
              </a:rPr>
              <a:t>laoreet</a:t>
            </a:r>
            <a:r>
              <a:rPr lang="en-US" sz="1800" dirty="0">
                <a:solidFill>
                  <a:schemeClr val="tx1"/>
                </a:solidFill>
                <a:ea typeface="MS PGothic"/>
                <a:cs typeface="Calibri"/>
              </a:rPr>
              <a:t> dolore magna </a:t>
            </a:r>
            <a:r>
              <a:rPr lang="en-US" sz="1800" dirty="0" err="1">
                <a:solidFill>
                  <a:schemeClr val="tx1"/>
                </a:solidFill>
                <a:ea typeface="MS PGothic"/>
                <a:cs typeface="Calibri"/>
              </a:rPr>
              <a:t>aliquam</a:t>
            </a:r>
            <a:r>
              <a:rPr lang="en-US" sz="1800" dirty="0">
                <a:solidFill>
                  <a:schemeClr val="tx1"/>
                </a:solidFill>
                <a:ea typeface="MS PGothic"/>
                <a:cs typeface="Calibri"/>
              </a:rPr>
              <a:t> </a:t>
            </a:r>
            <a:r>
              <a:rPr lang="en-US" sz="1800" dirty="0" err="1">
                <a:solidFill>
                  <a:schemeClr val="tx1"/>
                </a:solidFill>
                <a:ea typeface="MS PGothic"/>
                <a:cs typeface="Calibri"/>
              </a:rPr>
              <a:t>erat</a:t>
            </a:r>
            <a:r>
              <a:rPr lang="en-US" sz="1800" dirty="0">
                <a:solidFill>
                  <a:schemeClr val="tx1"/>
                </a:solidFill>
                <a:ea typeface="MS PGothic"/>
                <a:cs typeface="Calibri"/>
              </a:rPr>
              <a:t> </a:t>
            </a:r>
            <a:r>
              <a:rPr lang="en-US" sz="1800" dirty="0" err="1">
                <a:solidFill>
                  <a:schemeClr val="tx1"/>
                </a:solidFill>
                <a:ea typeface="MS PGothic"/>
                <a:cs typeface="Calibri"/>
              </a:rPr>
              <a:t>volutpat</a:t>
            </a:r>
            <a:r>
              <a:rPr lang="en-US" sz="1800" dirty="0">
                <a:solidFill>
                  <a:schemeClr val="tx1"/>
                </a:solidFill>
                <a:ea typeface="MS PGothic"/>
                <a:cs typeface="Calibri"/>
              </a:rPr>
              <a:t>.</a:t>
            </a:r>
            <a:r>
              <a:rPr lang="en-US" dirty="0">
                <a:solidFill>
                  <a:schemeClr val="tx1"/>
                </a:solidFill>
              </a:rPr>
              <a:t> </a:t>
            </a:r>
            <a:r>
              <a:rPr lang="en-US" sz="1800" dirty="0" err="1">
                <a:solidFill>
                  <a:schemeClr val="tx1"/>
                </a:solidFill>
                <a:ea typeface="MS PGothic"/>
                <a:cs typeface="Calibri"/>
              </a:rPr>
              <a:t>euismod</a:t>
            </a:r>
            <a:r>
              <a:rPr lang="en-US" sz="1800" dirty="0">
                <a:solidFill>
                  <a:schemeClr val="tx1"/>
                </a:solidFill>
                <a:ea typeface="MS PGothic"/>
                <a:cs typeface="Calibri"/>
              </a:rPr>
              <a:t> </a:t>
            </a:r>
            <a:r>
              <a:rPr lang="en-US" sz="1800" dirty="0" err="1">
                <a:solidFill>
                  <a:schemeClr val="tx1"/>
                </a:solidFill>
                <a:ea typeface="MS PGothic"/>
                <a:cs typeface="Calibri"/>
              </a:rPr>
              <a:t>tincidunt</a:t>
            </a:r>
            <a:r>
              <a:rPr lang="en-US" sz="1800" dirty="0">
                <a:solidFill>
                  <a:schemeClr val="tx1"/>
                </a:solidFill>
                <a:ea typeface="MS PGothic"/>
                <a:cs typeface="Calibri"/>
              </a:rPr>
              <a:t> </a:t>
            </a:r>
            <a:r>
              <a:rPr lang="en-US" sz="1800" dirty="0" err="1">
                <a:solidFill>
                  <a:schemeClr val="tx1"/>
                </a:solidFill>
                <a:ea typeface="MS PGothic"/>
                <a:cs typeface="Calibri"/>
              </a:rPr>
              <a:t>ut</a:t>
            </a:r>
            <a:r>
              <a:rPr lang="en-US" sz="1800" dirty="0">
                <a:solidFill>
                  <a:schemeClr val="tx1"/>
                </a:solidFill>
                <a:ea typeface="MS PGothic"/>
                <a:cs typeface="Calibri"/>
              </a:rPr>
              <a:t> </a:t>
            </a:r>
            <a:r>
              <a:rPr lang="en-US" sz="1800" dirty="0" err="1">
                <a:solidFill>
                  <a:schemeClr val="tx1"/>
                </a:solidFill>
                <a:ea typeface="MS PGothic"/>
                <a:cs typeface="Calibri"/>
              </a:rPr>
              <a:t>laoreet</a:t>
            </a:r>
            <a:r>
              <a:rPr lang="en-US" sz="1800" dirty="0">
                <a:solidFill>
                  <a:schemeClr val="tx1"/>
                </a:solidFill>
                <a:ea typeface="MS PGothic"/>
                <a:cs typeface="Calibri"/>
              </a:rPr>
              <a:t> dolore magna </a:t>
            </a:r>
            <a:r>
              <a:rPr lang="en-US" sz="1800" dirty="0" err="1">
                <a:solidFill>
                  <a:schemeClr val="tx1"/>
                </a:solidFill>
                <a:ea typeface="MS PGothic"/>
                <a:cs typeface="Calibri"/>
              </a:rPr>
              <a:t>aliquam</a:t>
            </a:r>
            <a:r>
              <a:rPr lang="en-US" sz="1800" dirty="0">
                <a:solidFill>
                  <a:schemeClr val="tx1"/>
                </a:solidFill>
                <a:ea typeface="MS PGothic"/>
                <a:cs typeface="Calibri"/>
              </a:rPr>
              <a:t> </a:t>
            </a:r>
            <a:r>
              <a:rPr lang="en-US" sz="1800" dirty="0" err="1">
                <a:solidFill>
                  <a:schemeClr val="tx1"/>
                </a:solidFill>
                <a:ea typeface="MS PGothic"/>
                <a:cs typeface="Calibri"/>
              </a:rPr>
              <a:t>erat</a:t>
            </a:r>
            <a:r>
              <a:rPr lang="en-US" sz="1800" dirty="0">
                <a:solidFill>
                  <a:schemeClr val="tx1"/>
                </a:solidFill>
                <a:ea typeface="MS PGothic"/>
                <a:cs typeface="Calibri"/>
              </a:rPr>
              <a:t> </a:t>
            </a:r>
            <a:r>
              <a:rPr lang="en-US" sz="1800" dirty="0" err="1">
                <a:solidFill>
                  <a:schemeClr val="tx1"/>
                </a:solidFill>
                <a:ea typeface="MS PGothic"/>
                <a:cs typeface="Calibri"/>
              </a:rPr>
              <a:t>volutpat</a:t>
            </a:r>
            <a:r>
              <a:rPr lang="en-US" sz="1800" dirty="0">
                <a:solidFill>
                  <a:schemeClr val="tx1"/>
                </a:solidFill>
                <a:ea typeface="MS PGothic"/>
                <a:cs typeface="Calibri"/>
              </a:rPr>
              <a:t>.</a:t>
            </a:r>
            <a:endParaRPr lang="en-US" dirty="0"/>
          </a:p>
        </p:txBody>
      </p:sp>
      <p:sp>
        <p:nvSpPr>
          <p:cNvPr id="6" name="Text Placeholder 18">
            <a:extLst>
              <a:ext uri="{FF2B5EF4-FFF2-40B4-BE49-F238E27FC236}">
                <a16:creationId xmlns:a16="http://schemas.microsoft.com/office/drawing/2014/main" id="{1234BE21-F0C6-BF48-3E4A-5988AEF944C4}"/>
              </a:ext>
            </a:extLst>
          </p:cNvPr>
          <p:cNvSpPr>
            <a:spLocks noGrp="1"/>
          </p:cNvSpPr>
          <p:nvPr>
            <p:ph type="body" sz="quarter" idx="13" hasCustomPrompt="1"/>
          </p:nvPr>
        </p:nvSpPr>
        <p:spPr>
          <a:xfrm>
            <a:off x="533400" y="1943100"/>
            <a:ext cx="5333999" cy="4000500"/>
          </a:xfrm>
        </p:spPr>
        <p:txBody>
          <a:bodyPr/>
          <a:lstStyle>
            <a:lvl1pPr marL="0" indent="0">
              <a:buNone/>
              <a:defRPr/>
            </a:lvl1pPr>
            <a:lvl5pPr marL="914400" indent="0">
              <a:buNone/>
              <a:defRPr/>
            </a:lvl5pPr>
          </a:lstStyle>
          <a:p>
            <a:pPr>
              <a:buClr>
                <a:srgbClr val="049FDC"/>
              </a:buClr>
              <a:buSzPct val="105000"/>
            </a:pPr>
            <a:r>
              <a:rPr lang="en-US" dirty="0"/>
              <a:t>Click to add your content….. Column One</a:t>
            </a:r>
            <a:r>
              <a:rPr lang="en-US" sz="2200" dirty="0">
                <a:ea typeface="MS PGothic"/>
                <a:cs typeface="Calibri"/>
              </a:rPr>
              <a:t>… Lorem ipsum dolor sit </a:t>
            </a:r>
            <a:r>
              <a:rPr lang="en-US" sz="2200" dirty="0" err="1">
                <a:ea typeface="MS PGothic"/>
                <a:cs typeface="Calibri"/>
              </a:rPr>
              <a:t>amet</a:t>
            </a:r>
            <a:r>
              <a:rPr lang="en-US" sz="2200" dirty="0">
                <a:ea typeface="MS PGothic"/>
                <a:cs typeface="Calibri"/>
              </a:rPr>
              <a:t>, </a:t>
            </a:r>
            <a:r>
              <a:rPr lang="en-US" sz="2200" dirty="0" err="1">
                <a:ea typeface="MS PGothic"/>
                <a:cs typeface="Calibri"/>
              </a:rPr>
              <a:t>consectetuer</a:t>
            </a:r>
            <a:r>
              <a:rPr lang="en-US" sz="2200" dirty="0">
                <a:ea typeface="MS PGothic"/>
                <a:cs typeface="Calibri"/>
              </a:rPr>
              <a:t> </a:t>
            </a:r>
            <a:r>
              <a:rPr lang="en-US" sz="2200" dirty="0" err="1">
                <a:ea typeface="MS PGothic"/>
                <a:cs typeface="Calibri"/>
              </a:rPr>
              <a:t>adipiscing</a:t>
            </a:r>
            <a:r>
              <a:rPr lang="en-US" sz="2200" dirty="0">
                <a:ea typeface="MS PGothic"/>
                <a:cs typeface="Calibri"/>
              </a:rPr>
              <a:t> </a:t>
            </a:r>
            <a:r>
              <a:rPr lang="en-US" sz="2200" dirty="0" err="1">
                <a:ea typeface="MS PGothic"/>
                <a:cs typeface="Calibri"/>
              </a:rPr>
              <a:t>elit</a:t>
            </a:r>
            <a:r>
              <a:rPr lang="en-US" sz="2200" dirty="0">
                <a:ea typeface="MS PGothic"/>
                <a:cs typeface="Calibri"/>
              </a:rPr>
              <a:t>, sed diam </a:t>
            </a:r>
            <a:r>
              <a:rPr lang="en-US" sz="2200" dirty="0" err="1">
                <a:ea typeface="MS PGothic"/>
                <a:cs typeface="Calibri"/>
              </a:rPr>
              <a:t>nonummy</a:t>
            </a:r>
            <a:r>
              <a:rPr lang="en-US" sz="2200" dirty="0">
                <a:ea typeface="MS PGothic"/>
                <a:cs typeface="Calibri"/>
              </a:rPr>
              <a:t> </a:t>
            </a:r>
            <a:r>
              <a:rPr lang="en-US" sz="2200" dirty="0" err="1">
                <a:ea typeface="MS PGothic"/>
                <a:cs typeface="Calibri"/>
              </a:rPr>
              <a:t>nibh</a:t>
            </a:r>
            <a:r>
              <a:rPr lang="en-US" sz="2200" dirty="0">
                <a:ea typeface="MS PGothic"/>
                <a:cs typeface="Calibri"/>
              </a:rPr>
              <a:t> </a:t>
            </a:r>
            <a:r>
              <a:rPr lang="en-US" sz="2200" dirty="0" err="1">
                <a:ea typeface="MS PGothic"/>
                <a:cs typeface="Calibri"/>
              </a:rPr>
              <a:t>euis</a:t>
            </a:r>
            <a:r>
              <a:rPr lang="en-US" sz="2200" dirty="0">
                <a:ea typeface="MS PGothic"/>
                <a:cs typeface="Calibri"/>
              </a:rPr>
              <a:t> </a:t>
            </a:r>
            <a:r>
              <a:rPr lang="en-US" sz="2200" dirty="0" err="1">
                <a:ea typeface="MS PGothic"/>
                <a:cs typeface="Calibri"/>
              </a:rPr>
              <a:t>nonummy</a:t>
            </a:r>
            <a:r>
              <a:rPr lang="en-US" sz="2200" dirty="0">
                <a:ea typeface="MS PGothic"/>
                <a:cs typeface="Calibri"/>
              </a:rPr>
              <a:t> </a:t>
            </a:r>
            <a:r>
              <a:rPr lang="en-US" sz="2200" dirty="0" err="1">
                <a:ea typeface="MS PGothic"/>
                <a:cs typeface="Calibri"/>
              </a:rPr>
              <a:t>nibh</a:t>
            </a:r>
            <a:r>
              <a:rPr lang="en-US" sz="2200" dirty="0">
                <a:ea typeface="MS PGothic"/>
                <a:cs typeface="Calibri"/>
              </a:rPr>
              <a:t> </a:t>
            </a:r>
            <a:r>
              <a:rPr lang="en-US" sz="2200" dirty="0" err="1">
                <a:ea typeface="MS PGothic"/>
                <a:cs typeface="Calibri"/>
              </a:rPr>
              <a:t>euismod</a:t>
            </a:r>
            <a:r>
              <a:rPr lang="en-US" sz="2200" dirty="0">
                <a:ea typeface="MS PGothic"/>
                <a:cs typeface="Calibri"/>
              </a:rPr>
              <a:t> mod </a:t>
            </a:r>
            <a:r>
              <a:rPr lang="en-US" sz="2200" dirty="0" err="1">
                <a:ea typeface="MS PGothic"/>
                <a:cs typeface="Calibri"/>
              </a:rPr>
              <a:t>nonummy</a:t>
            </a:r>
            <a:r>
              <a:rPr lang="en-US" sz="2200" dirty="0">
                <a:ea typeface="MS PGothic"/>
                <a:cs typeface="Calibri"/>
              </a:rPr>
              <a:t> </a:t>
            </a:r>
            <a:r>
              <a:rPr lang="en-US" sz="2200" dirty="0" err="1">
                <a:ea typeface="MS PGothic"/>
                <a:cs typeface="Calibri"/>
              </a:rPr>
              <a:t>nibh</a:t>
            </a:r>
            <a:r>
              <a:rPr lang="en-US" sz="2200" dirty="0">
                <a:ea typeface="MS PGothic"/>
                <a:cs typeface="Calibri"/>
              </a:rPr>
              <a:t> </a:t>
            </a:r>
            <a:r>
              <a:rPr lang="en-US" sz="2200" dirty="0" err="1">
                <a:ea typeface="MS PGothic"/>
                <a:cs typeface="Calibri"/>
              </a:rPr>
              <a:t>euismod</a:t>
            </a:r>
            <a:r>
              <a:rPr lang="en-US" sz="2200" dirty="0">
                <a:ea typeface="MS PGothic"/>
                <a:cs typeface="Calibri"/>
              </a:rPr>
              <a:t> </a:t>
            </a:r>
            <a:r>
              <a:rPr lang="en-US" sz="2200" dirty="0" err="1">
                <a:ea typeface="MS PGothic"/>
                <a:cs typeface="Calibri"/>
              </a:rPr>
              <a:t>tincidunt</a:t>
            </a:r>
            <a:r>
              <a:rPr lang="en-US" sz="2200" dirty="0">
                <a:ea typeface="MS PGothic"/>
                <a:cs typeface="Calibri"/>
              </a:rPr>
              <a:t> </a:t>
            </a:r>
            <a:r>
              <a:rPr lang="en-US" sz="2200" dirty="0" err="1">
                <a:ea typeface="MS PGothic"/>
                <a:cs typeface="Calibri"/>
              </a:rPr>
              <a:t>ut</a:t>
            </a:r>
            <a:r>
              <a:rPr lang="en-US" sz="2200" dirty="0">
                <a:ea typeface="MS PGothic"/>
                <a:cs typeface="Calibri"/>
              </a:rPr>
              <a:t> </a:t>
            </a:r>
            <a:r>
              <a:rPr lang="en-US" sz="2200" dirty="0" err="1">
                <a:ea typeface="MS PGothic"/>
                <a:cs typeface="Calibri"/>
              </a:rPr>
              <a:t>laoreet</a:t>
            </a:r>
            <a:r>
              <a:rPr lang="en-US" sz="2200" dirty="0">
                <a:ea typeface="MS PGothic"/>
                <a:cs typeface="Calibri"/>
              </a:rPr>
              <a:t> dolore magna </a:t>
            </a:r>
            <a:r>
              <a:rPr lang="en-US" sz="2200" dirty="0" err="1">
                <a:ea typeface="MS PGothic"/>
                <a:cs typeface="Calibri"/>
              </a:rPr>
              <a:t>aliquam</a:t>
            </a:r>
            <a:r>
              <a:rPr lang="en-US" sz="2200" dirty="0">
                <a:ea typeface="MS PGothic"/>
                <a:cs typeface="Calibri"/>
              </a:rPr>
              <a:t> </a:t>
            </a:r>
            <a:r>
              <a:rPr lang="en-US" sz="2200" dirty="0" err="1">
                <a:ea typeface="MS PGothic"/>
                <a:cs typeface="Calibri"/>
              </a:rPr>
              <a:t>erat</a:t>
            </a:r>
            <a:r>
              <a:rPr lang="en-US" sz="2200" dirty="0">
                <a:ea typeface="MS PGothic"/>
                <a:cs typeface="Calibri"/>
              </a:rPr>
              <a:t> </a:t>
            </a:r>
            <a:r>
              <a:rPr lang="en-US" sz="2200" dirty="0" err="1">
                <a:ea typeface="MS PGothic"/>
                <a:cs typeface="Calibri"/>
              </a:rPr>
              <a:t>volutpatt</a:t>
            </a:r>
            <a:endParaRPr lang="en-US" sz="2200" dirty="0">
              <a:ea typeface="MS PGothic"/>
              <a:cs typeface="Calibri"/>
            </a:endParaRPr>
          </a:p>
          <a:p>
            <a:pPr lvl="0"/>
            <a:r>
              <a:rPr lang="en-US" dirty="0"/>
              <a:t>Click to edit Master text styles</a:t>
            </a:r>
          </a:p>
          <a:p>
            <a:pPr lvl="1"/>
            <a:r>
              <a:rPr lang="en-US" dirty="0"/>
              <a:t>Bullet List</a:t>
            </a:r>
          </a:p>
          <a:p>
            <a:pPr lvl="2"/>
            <a:r>
              <a:rPr lang="en-US" dirty="0"/>
              <a:t>Second level</a:t>
            </a:r>
          </a:p>
          <a:p>
            <a:pPr lvl="3"/>
            <a:r>
              <a:rPr lang="en-US" dirty="0"/>
              <a:t>Third level</a:t>
            </a:r>
          </a:p>
          <a:p>
            <a:pPr lvl="4"/>
            <a:r>
              <a:rPr lang="en-US" dirty="0"/>
              <a:t>Fourth level</a:t>
            </a:r>
          </a:p>
          <a:p>
            <a:pPr lvl="5"/>
            <a:r>
              <a:rPr lang="en-US" dirty="0"/>
              <a:t>Fifth level</a:t>
            </a:r>
          </a:p>
          <a:p>
            <a:pPr lvl="6"/>
            <a:r>
              <a:rPr lang="en-US" dirty="0"/>
              <a:t>Sixth level</a:t>
            </a:r>
          </a:p>
          <a:p>
            <a:pPr lvl="7"/>
            <a:r>
              <a:rPr lang="en-US" dirty="0"/>
              <a:t>Seventh level</a:t>
            </a:r>
          </a:p>
          <a:p>
            <a:pPr>
              <a:buClr>
                <a:srgbClr val="049FDC"/>
              </a:buClr>
              <a:buSzPct val="105000"/>
            </a:pPr>
            <a:endParaRPr lang="en-US" sz="2200" dirty="0">
              <a:ea typeface="MS PGothic"/>
              <a:cs typeface="Calibri"/>
            </a:endParaRPr>
          </a:p>
        </p:txBody>
      </p:sp>
      <p:sp>
        <p:nvSpPr>
          <p:cNvPr id="10" name="Text Placeholder 18">
            <a:extLst>
              <a:ext uri="{FF2B5EF4-FFF2-40B4-BE49-F238E27FC236}">
                <a16:creationId xmlns:a16="http://schemas.microsoft.com/office/drawing/2014/main" id="{C66A306F-A642-8D87-F1C3-54FB274A9380}"/>
              </a:ext>
            </a:extLst>
          </p:cNvPr>
          <p:cNvSpPr>
            <a:spLocks noGrp="1"/>
          </p:cNvSpPr>
          <p:nvPr>
            <p:ph type="body" sz="quarter" idx="14" hasCustomPrompt="1"/>
          </p:nvPr>
        </p:nvSpPr>
        <p:spPr>
          <a:xfrm>
            <a:off x="6324603" y="1945433"/>
            <a:ext cx="5333999" cy="1712167"/>
          </a:xfrm>
        </p:spPr>
        <p:txBody>
          <a:bodyPr/>
          <a:lstStyle>
            <a:lvl1pPr marL="0" indent="0">
              <a:buNone/>
              <a:defRPr/>
            </a:lvl1pPr>
          </a:lstStyle>
          <a:p>
            <a:pPr fontAlgn="t"/>
            <a:r>
              <a:rPr lang="en-US" dirty="0"/>
              <a:t>Click to add your content….. Column Two</a:t>
            </a:r>
            <a:r>
              <a:rPr lang="en-US" sz="2200" dirty="0">
                <a:ea typeface="MS PGothic"/>
                <a:cs typeface="Calibri"/>
              </a:rPr>
              <a:t>… Lorem ipsum dolor sit </a:t>
            </a:r>
            <a:r>
              <a:rPr lang="en-US" sz="2200" dirty="0" err="1">
                <a:ea typeface="MS PGothic"/>
                <a:cs typeface="Calibri"/>
              </a:rPr>
              <a:t>amet</a:t>
            </a:r>
            <a:r>
              <a:rPr lang="en-US" sz="2200" dirty="0">
                <a:ea typeface="MS PGothic"/>
                <a:cs typeface="Calibri"/>
              </a:rPr>
              <a:t>, </a:t>
            </a:r>
            <a:r>
              <a:rPr lang="en-US" sz="2200" dirty="0" err="1">
                <a:ea typeface="MS PGothic"/>
                <a:cs typeface="Calibri"/>
              </a:rPr>
              <a:t>consectetuer</a:t>
            </a:r>
            <a:r>
              <a:rPr lang="en-US" sz="2200" dirty="0">
                <a:ea typeface="MS PGothic"/>
                <a:cs typeface="Calibri"/>
              </a:rPr>
              <a:t> </a:t>
            </a:r>
            <a:r>
              <a:rPr lang="en-US" sz="2200" dirty="0" err="1">
                <a:ea typeface="MS PGothic"/>
                <a:cs typeface="Calibri"/>
              </a:rPr>
              <a:t>adipiscing</a:t>
            </a:r>
            <a:r>
              <a:rPr lang="en-US" sz="2200" dirty="0">
                <a:ea typeface="MS PGothic"/>
                <a:cs typeface="Calibri"/>
              </a:rPr>
              <a:t> </a:t>
            </a:r>
            <a:r>
              <a:rPr lang="en-US" sz="2200" dirty="0" err="1">
                <a:ea typeface="MS PGothic"/>
                <a:cs typeface="Calibri"/>
              </a:rPr>
              <a:t>elit</a:t>
            </a:r>
            <a:r>
              <a:rPr lang="en-US" sz="2200" dirty="0">
                <a:ea typeface="MS PGothic"/>
                <a:cs typeface="Calibri"/>
              </a:rPr>
              <a:t>, sed diam </a:t>
            </a:r>
            <a:r>
              <a:rPr lang="en-US" sz="2200" dirty="0" err="1">
                <a:ea typeface="MS PGothic"/>
                <a:cs typeface="Calibri"/>
              </a:rPr>
              <a:t>nonummy</a:t>
            </a:r>
            <a:r>
              <a:rPr lang="en-US" sz="2200" dirty="0">
                <a:ea typeface="MS PGothic"/>
                <a:cs typeface="Calibri"/>
              </a:rPr>
              <a:t> </a:t>
            </a:r>
            <a:r>
              <a:rPr lang="en-US" sz="2200" dirty="0" err="1">
                <a:ea typeface="MS PGothic"/>
                <a:cs typeface="Calibri"/>
              </a:rPr>
              <a:t>nibh</a:t>
            </a:r>
            <a:r>
              <a:rPr lang="en-US" sz="2200" dirty="0">
                <a:ea typeface="MS PGothic"/>
                <a:cs typeface="Calibri"/>
              </a:rPr>
              <a:t> </a:t>
            </a:r>
            <a:r>
              <a:rPr lang="en-US" sz="2200" dirty="0" err="1">
                <a:ea typeface="MS PGothic"/>
                <a:cs typeface="Calibri"/>
              </a:rPr>
              <a:t>euis</a:t>
            </a:r>
            <a:r>
              <a:rPr lang="en-US" sz="2200" dirty="0">
                <a:ea typeface="MS PGothic"/>
                <a:cs typeface="Calibri"/>
              </a:rPr>
              <a:t> </a:t>
            </a:r>
            <a:r>
              <a:rPr lang="en-US" sz="2200" dirty="0" err="1">
                <a:ea typeface="MS PGothic"/>
                <a:cs typeface="Calibri"/>
              </a:rPr>
              <a:t>nonummy</a:t>
            </a:r>
            <a:r>
              <a:rPr lang="en-US" sz="2200" dirty="0">
                <a:ea typeface="MS PGothic"/>
                <a:cs typeface="Calibri"/>
              </a:rPr>
              <a:t> </a:t>
            </a:r>
            <a:r>
              <a:rPr lang="en-US" sz="2200" dirty="0" err="1">
                <a:ea typeface="MS PGothic"/>
                <a:cs typeface="Calibri"/>
              </a:rPr>
              <a:t>nibh</a:t>
            </a:r>
            <a:r>
              <a:rPr lang="en-US" sz="2200" dirty="0">
                <a:ea typeface="MS PGothic"/>
                <a:cs typeface="Calibri"/>
              </a:rPr>
              <a:t> </a:t>
            </a:r>
            <a:r>
              <a:rPr lang="en-US" sz="2200" dirty="0" err="1">
                <a:ea typeface="MS PGothic"/>
                <a:cs typeface="Calibri"/>
              </a:rPr>
              <a:t>euismod</a:t>
            </a:r>
            <a:r>
              <a:rPr lang="en-US" sz="2200" dirty="0">
                <a:ea typeface="MS PGothic"/>
                <a:cs typeface="Calibri"/>
              </a:rPr>
              <a:t>.</a:t>
            </a:r>
            <a:endParaRPr lang="en-US" dirty="0"/>
          </a:p>
        </p:txBody>
      </p:sp>
      <p:sp>
        <p:nvSpPr>
          <p:cNvPr id="2" name="Rectangle 1">
            <a:extLst>
              <a:ext uri="{FF2B5EF4-FFF2-40B4-BE49-F238E27FC236}">
                <a16:creationId xmlns:a16="http://schemas.microsoft.com/office/drawing/2014/main" id="{2C64E371-28A9-1C8E-8F6E-D12D141DD278}"/>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Tree>
    <p:extLst>
      <p:ext uri="{BB962C8B-B14F-4D97-AF65-F5344CB8AC3E}">
        <p14:creationId xmlns:p14="http://schemas.microsoft.com/office/powerpoint/2010/main" val="23307539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wo columns, Text + Icon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dirty="0">
                <a:ea typeface="MS PGothic"/>
                <a:cs typeface="Calibri"/>
              </a:rPr>
              <a:t>Slide Heading</a:t>
            </a:r>
            <a:endParaRPr lang="en-US" sz="4800" b="1" dirty="0"/>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dirty="0"/>
              <a:t>PRESENTATION TITLE (optional – remove if not required)</a:t>
            </a:r>
          </a:p>
        </p:txBody>
      </p:sp>
      <p:sp>
        <p:nvSpPr>
          <p:cNvPr id="2" name="Text Placeholder 18">
            <a:extLst>
              <a:ext uri="{FF2B5EF4-FFF2-40B4-BE49-F238E27FC236}">
                <a16:creationId xmlns:a16="http://schemas.microsoft.com/office/drawing/2014/main" id="{C075D96F-C8BE-7900-65B2-F3316EAAC117}"/>
              </a:ext>
            </a:extLst>
          </p:cNvPr>
          <p:cNvSpPr>
            <a:spLocks noGrp="1"/>
          </p:cNvSpPr>
          <p:nvPr>
            <p:ph type="body" sz="quarter" idx="13" hasCustomPrompt="1"/>
          </p:nvPr>
        </p:nvSpPr>
        <p:spPr>
          <a:xfrm>
            <a:off x="1828803" y="1943100"/>
            <a:ext cx="4495797" cy="4000500"/>
          </a:xfrm>
        </p:spPr>
        <p:txBody>
          <a:bodyPr/>
          <a:lstStyle>
            <a:lvl1pPr marL="0" indent="0">
              <a:buNone/>
              <a:defRPr/>
            </a:lvl1pPr>
            <a:lvl5pPr marL="914400" indent="0">
              <a:buNone/>
              <a:defRPr/>
            </a:lvl5pPr>
          </a:lstStyle>
          <a:p>
            <a:pPr>
              <a:buClr>
                <a:srgbClr val="049FDC"/>
              </a:buClr>
              <a:buSzPct val="105000"/>
            </a:pPr>
            <a:r>
              <a:rPr lang="en-US" dirty="0"/>
              <a:t>Click to add your content….. Column One</a:t>
            </a:r>
            <a:r>
              <a:rPr lang="en-US" sz="2200" dirty="0">
                <a:ea typeface="MS PGothic"/>
                <a:cs typeface="Calibri"/>
              </a:rPr>
              <a:t>… Lorem ipsum dolor sit </a:t>
            </a:r>
            <a:r>
              <a:rPr lang="en-US" sz="2200" dirty="0" err="1">
                <a:ea typeface="MS PGothic"/>
                <a:cs typeface="Calibri"/>
              </a:rPr>
              <a:t>amet</a:t>
            </a:r>
            <a:r>
              <a:rPr lang="en-US" sz="2200" dirty="0">
                <a:ea typeface="MS PGothic"/>
                <a:cs typeface="Calibri"/>
              </a:rPr>
              <a:t>, </a:t>
            </a:r>
            <a:r>
              <a:rPr lang="en-US" sz="2200" dirty="0" err="1">
                <a:ea typeface="MS PGothic"/>
                <a:cs typeface="Calibri"/>
              </a:rPr>
              <a:t>consectetuer</a:t>
            </a:r>
            <a:r>
              <a:rPr lang="en-US" sz="2200" dirty="0">
                <a:ea typeface="MS PGothic"/>
                <a:cs typeface="Calibri"/>
              </a:rPr>
              <a:t> </a:t>
            </a:r>
            <a:r>
              <a:rPr lang="en-US" sz="2200" dirty="0" err="1">
                <a:ea typeface="MS PGothic"/>
                <a:cs typeface="Calibri"/>
              </a:rPr>
              <a:t>adipiscing</a:t>
            </a:r>
            <a:r>
              <a:rPr lang="en-US" sz="2200" dirty="0">
                <a:ea typeface="MS PGothic"/>
                <a:cs typeface="Calibri"/>
              </a:rPr>
              <a:t> </a:t>
            </a:r>
            <a:r>
              <a:rPr lang="en-US" sz="2200" dirty="0" err="1">
                <a:ea typeface="MS PGothic"/>
                <a:cs typeface="Calibri"/>
              </a:rPr>
              <a:t>elit</a:t>
            </a:r>
            <a:r>
              <a:rPr lang="en-US" sz="2200" dirty="0">
                <a:ea typeface="MS PGothic"/>
                <a:cs typeface="Calibri"/>
              </a:rPr>
              <a:t>, sed diam </a:t>
            </a:r>
            <a:r>
              <a:rPr lang="en-US" sz="2200" dirty="0" err="1">
                <a:ea typeface="MS PGothic"/>
                <a:cs typeface="Calibri"/>
              </a:rPr>
              <a:t>nonummy</a:t>
            </a:r>
            <a:r>
              <a:rPr lang="en-US" sz="2200" dirty="0">
                <a:ea typeface="MS PGothic"/>
                <a:cs typeface="Calibri"/>
              </a:rPr>
              <a:t> </a:t>
            </a:r>
            <a:r>
              <a:rPr lang="en-US" sz="2200" dirty="0" err="1">
                <a:ea typeface="MS PGothic"/>
                <a:cs typeface="Calibri"/>
              </a:rPr>
              <a:t>nibh</a:t>
            </a:r>
            <a:r>
              <a:rPr lang="en-US" sz="2200" dirty="0">
                <a:ea typeface="MS PGothic"/>
                <a:cs typeface="Calibri"/>
              </a:rPr>
              <a:t> </a:t>
            </a:r>
            <a:r>
              <a:rPr lang="en-US" sz="2200" dirty="0" err="1">
                <a:ea typeface="MS PGothic"/>
                <a:cs typeface="Calibri"/>
              </a:rPr>
              <a:t>euis</a:t>
            </a:r>
            <a:r>
              <a:rPr lang="en-US" sz="2200" dirty="0">
                <a:ea typeface="MS PGothic"/>
                <a:cs typeface="Calibri"/>
              </a:rPr>
              <a:t> </a:t>
            </a:r>
            <a:r>
              <a:rPr lang="en-US" sz="2200" dirty="0" err="1">
                <a:ea typeface="MS PGothic"/>
                <a:cs typeface="Calibri"/>
              </a:rPr>
              <a:t>nonummy</a:t>
            </a:r>
            <a:r>
              <a:rPr lang="en-US" sz="2200" dirty="0">
                <a:ea typeface="MS PGothic"/>
                <a:cs typeface="Calibri"/>
              </a:rPr>
              <a:t> </a:t>
            </a:r>
            <a:r>
              <a:rPr lang="en-US" sz="2200" dirty="0" err="1">
                <a:ea typeface="MS PGothic"/>
                <a:cs typeface="Calibri"/>
              </a:rPr>
              <a:t>nibh</a:t>
            </a:r>
            <a:r>
              <a:rPr lang="en-US" sz="2200" dirty="0">
                <a:ea typeface="MS PGothic"/>
                <a:cs typeface="Calibri"/>
              </a:rPr>
              <a:t> </a:t>
            </a:r>
            <a:r>
              <a:rPr lang="en-US" sz="2200" dirty="0" err="1">
                <a:ea typeface="MS PGothic"/>
                <a:cs typeface="Calibri"/>
              </a:rPr>
              <a:t>euismod</a:t>
            </a:r>
            <a:r>
              <a:rPr lang="en-US" sz="2200" dirty="0">
                <a:ea typeface="MS PGothic"/>
                <a:cs typeface="Calibri"/>
              </a:rPr>
              <a:t> mod </a:t>
            </a:r>
            <a:r>
              <a:rPr lang="en-US" sz="2200" dirty="0" err="1">
                <a:ea typeface="MS PGothic"/>
                <a:cs typeface="Calibri"/>
              </a:rPr>
              <a:t>nonummy</a:t>
            </a:r>
            <a:r>
              <a:rPr lang="en-US" sz="2200" dirty="0">
                <a:ea typeface="MS PGothic"/>
                <a:cs typeface="Calibri"/>
              </a:rPr>
              <a:t> </a:t>
            </a:r>
            <a:r>
              <a:rPr lang="en-US" sz="2200" dirty="0" err="1">
                <a:ea typeface="MS PGothic"/>
                <a:cs typeface="Calibri"/>
              </a:rPr>
              <a:t>nibh</a:t>
            </a:r>
            <a:r>
              <a:rPr lang="en-US" sz="2200" dirty="0">
                <a:ea typeface="MS PGothic"/>
                <a:cs typeface="Calibri"/>
              </a:rPr>
              <a:t> </a:t>
            </a:r>
            <a:r>
              <a:rPr lang="en-US" sz="2200" dirty="0" err="1">
                <a:ea typeface="MS PGothic"/>
                <a:cs typeface="Calibri"/>
              </a:rPr>
              <a:t>euismod</a:t>
            </a:r>
            <a:r>
              <a:rPr lang="en-US" sz="2200" dirty="0">
                <a:ea typeface="MS PGothic"/>
                <a:cs typeface="Calibri"/>
              </a:rPr>
              <a:t> </a:t>
            </a:r>
            <a:r>
              <a:rPr lang="en-US" sz="2200" dirty="0" err="1">
                <a:ea typeface="MS PGothic"/>
                <a:cs typeface="Calibri"/>
              </a:rPr>
              <a:t>tincidunt</a:t>
            </a:r>
            <a:r>
              <a:rPr lang="en-US" sz="2200" dirty="0">
                <a:ea typeface="MS PGothic"/>
                <a:cs typeface="Calibri"/>
              </a:rPr>
              <a:t> </a:t>
            </a:r>
            <a:r>
              <a:rPr lang="en-US" sz="2200" dirty="0" err="1">
                <a:ea typeface="MS PGothic"/>
                <a:cs typeface="Calibri"/>
              </a:rPr>
              <a:t>ut</a:t>
            </a:r>
            <a:r>
              <a:rPr lang="en-US" sz="2200" dirty="0">
                <a:ea typeface="MS PGothic"/>
                <a:cs typeface="Calibri"/>
              </a:rPr>
              <a:t> </a:t>
            </a:r>
            <a:r>
              <a:rPr lang="en-US" sz="2200" dirty="0" err="1">
                <a:ea typeface="MS PGothic"/>
                <a:cs typeface="Calibri"/>
              </a:rPr>
              <a:t>laoreet</a:t>
            </a:r>
            <a:r>
              <a:rPr lang="en-US" sz="2200" dirty="0">
                <a:ea typeface="MS PGothic"/>
                <a:cs typeface="Calibri"/>
              </a:rPr>
              <a:t> </a:t>
            </a:r>
            <a:r>
              <a:rPr lang="en-US" sz="2200" dirty="0" err="1">
                <a:ea typeface="MS PGothic"/>
                <a:cs typeface="Calibri"/>
              </a:rPr>
              <a:t>doloret</a:t>
            </a:r>
            <a:endParaRPr lang="en-US" sz="2200" dirty="0">
              <a:ea typeface="MS PGothic"/>
              <a:cs typeface="Calibri"/>
            </a:endParaRPr>
          </a:p>
          <a:p>
            <a:pPr lvl="0"/>
            <a:r>
              <a:rPr lang="en-US" dirty="0"/>
              <a:t>Click to edit Master text styles</a:t>
            </a:r>
          </a:p>
          <a:p>
            <a:pPr lvl="1"/>
            <a:r>
              <a:rPr lang="en-US" dirty="0"/>
              <a:t>Bullet List</a:t>
            </a:r>
          </a:p>
          <a:p>
            <a:pPr lvl="2"/>
            <a:r>
              <a:rPr lang="en-US" dirty="0"/>
              <a:t>Second level</a:t>
            </a:r>
          </a:p>
          <a:p>
            <a:pPr lvl="3"/>
            <a:r>
              <a:rPr lang="en-US" dirty="0"/>
              <a:t>Third level</a:t>
            </a:r>
          </a:p>
          <a:p>
            <a:pPr lvl="4"/>
            <a:r>
              <a:rPr lang="en-US" dirty="0"/>
              <a:t>Fourth level</a:t>
            </a:r>
          </a:p>
          <a:p>
            <a:pPr lvl="5"/>
            <a:r>
              <a:rPr lang="en-US" dirty="0"/>
              <a:t>Fifth level</a:t>
            </a:r>
          </a:p>
          <a:p>
            <a:pPr lvl="6"/>
            <a:r>
              <a:rPr lang="en-US" dirty="0"/>
              <a:t>Sixth level</a:t>
            </a:r>
          </a:p>
          <a:p>
            <a:pPr lvl="7"/>
            <a:r>
              <a:rPr lang="en-US" dirty="0"/>
              <a:t>Seventh level</a:t>
            </a:r>
          </a:p>
          <a:p>
            <a:pPr>
              <a:buClr>
                <a:srgbClr val="049FDC"/>
              </a:buClr>
              <a:buSzPct val="105000"/>
            </a:pPr>
            <a:endParaRPr lang="en-US" sz="2200" dirty="0">
              <a:ea typeface="MS PGothic"/>
              <a:cs typeface="Calibri"/>
            </a:endParaRPr>
          </a:p>
        </p:txBody>
      </p:sp>
      <p:sp>
        <p:nvSpPr>
          <p:cNvPr id="6" name="Text Placeholder 18">
            <a:extLst>
              <a:ext uri="{FF2B5EF4-FFF2-40B4-BE49-F238E27FC236}">
                <a16:creationId xmlns:a16="http://schemas.microsoft.com/office/drawing/2014/main" id="{98719803-0068-75FE-CD11-8F3931C33250}"/>
              </a:ext>
            </a:extLst>
          </p:cNvPr>
          <p:cNvSpPr>
            <a:spLocks noGrp="1"/>
          </p:cNvSpPr>
          <p:nvPr>
            <p:ph type="body" sz="quarter" idx="14" hasCustomPrompt="1"/>
          </p:nvPr>
        </p:nvSpPr>
        <p:spPr>
          <a:xfrm>
            <a:off x="6949440" y="1945433"/>
            <a:ext cx="4677499" cy="3998167"/>
          </a:xfrm>
        </p:spPr>
        <p:txBody>
          <a:bodyPr/>
          <a:lstStyle>
            <a:lvl1pPr marL="0" indent="0">
              <a:buNone/>
              <a:defRPr/>
            </a:lvl1pPr>
          </a:lstStyle>
          <a:p>
            <a:pPr fontAlgn="t"/>
            <a:r>
              <a:rPr lang="en-US" dirty="0"/>
              <a:t>Click to add your content….. Column Two</a:t>
            </a:r>
            <a:r>
              <a:rPr lang="en-US" sz="2200" dirty="0">
                <a:ea typeface="MS PGothic"/>
                <a:cs typeface="Calibri"/>
              </a:rPr>
              <a:t>… Lorem ipsum dolor sit </a:t>
            </a:r>
            <a:r>
              <a:rPr lang="en-US" sz="2200" dirty="0" err="1">
                <a:ea typeface="MS PGothic"/>
                <a:cs typeface="Calibri"/>
              </a:rPr>
              <a:t>amet</a:t>
            </a:r>
            <a:r>
              <a:rPr lang="en-US" sz="2200" dirty="0">
                <a:ea typeface="MS PGothic"/>
                <a:cs typeface="Calibri"/>
              </a:rPr>
              <a:t>, </a:t>
            </a:r>
            <a:r>
              <a:rPr lang="en-US" sz="2200" dirty="0" err="1">
                <a:ea typeface="MS PGothic"/>
                <a:cs typeface="Calibri"/>
              </a:rPr>
              <a:t>adipiscing</a:t>
            </a:r>
            <a:r>
              <a:rPr lang="en-US" sz="2200" dirty="0">
                <a:ea typeface="MS PGothic"/>
                <a:cs typeface="Calibri"/>
              </a:rPr>
              <a:t> </a:t>
            </a:r>
            <a:r>
              <a:rPr lang="en-US" sz="2200" dirty="0" err="1">
                <a:ea typeface="MS PGothic"/>
                <a:cs typeface="Calibri"/>
              </a:rPr>
              <a:t>elit</a:t>
            </a:r>
            <a:r>
              <a:rPr lang="en-US" sz="2200" dirty="0">
                <a:ea typeface="MS PGothic"/>
                <a:cs typeface="Calibri"/>
              </a:rPr>
              <a:t>, sed diam </a:t>
            </a:r>
            <a:r>
              <a:rPr lang="en-US" sz="2200" dirty="0" err="1">
                <a:ea typeface="MS PGothic"/>
                <a:cs typeface="Calibri"/>
              </a:rPr>
              <a:t>nonummy</a:t>
            </a:r>
            <a:r>
              <a:rPr lang="en-US" sz="2200" dirty="0">
                <a:ea typeface="MS PGothic"/>
                <a:cs typeface="Calibri"/>
              </a:rPr>
              <a:t> </a:t>
            </a:r>
            <a:r>
              <a:rPr lang="en-US" sz="2200" dirty="0" err="1">
                <a:ea typeface="MS PGothic"/>
                <a:cs typeface="Calibri"/>
              </a:rPr>
              <a:t>nibh</a:t>
            </a:r>
            <a:r>
              <a:rPr lang="en-US" sz="2200" dirty="0">
                <a:ea typeface="MS PGothic"/>
                <a:cs typeface="Calibri"/>
              </a:rPr>
              <a:t> </a:t>
            </a:r>
            <a:r>
              <a:rPr lang="en-US" sz="2200" dirty="0" err="1">
                <a:ea typeface="MS PGothic"/>
                <a:cs typeface="Calibri"/>
              </a:rPr>
              <a:t>euismod</a:t>
            </a:r>
            <a:r>
              <a:rPr lang="en-US" sz="2200" dirty="0">
                <a:ea typeface="MS PGothic"/>
                <a:cs typeface="Calibri"/>
              </a:rPr>
              <a:t> </a:t>
            </a:r>
            <a:r>
              <a:rPr lang="en-US" sz="2200" dirty="0" err="1">
                <a:ea typeface="MS PGothic"/>
                <a:cs typeface="Calibri"/>
              </a:rPr>
              <a:t>tincidunt</a:t>
            </a:r>
            <a:r>
              <a:rPr lang="en-US" sz="2200" dirty="0">
                <a:ea typeface="MS PGothic"/>
                <a:cs typeface="Calibri"/>
              </a:rPr>
              <a:t> </a:t>
            </a:r>
            <a:r>
              <a:rPr lang="en-US" sz="2200" dirty="0" err="1">
                <a:ea typeface="MS PGothic"/>
                <a:cs typeface="Calibri"/>
              </a:rPr>
              <a:t>ut</a:t>
            </a:r>
            <a:r>
              <a:rPr lang="en-US" sz="2200" dirty="0">
                <a:ea typeface="MS PGothic"/>
                <a:cs typeface="Calibri"/>
              </a:rPr>
              <a:t> </a:t>
            </a:r>
            <a:r>
              <a:rPr lang="en-US" sz="2200" dirty="0" err="1">
                <a:ea typeface="MS PGothic"/>
                <a:cs typeface="Calibri"/>
              </a:rPr>
              <a:t>laoreet</a:t>
            </a:r>
            <a:r>
              <a:rPr lang="en-US" sz="2200" dirty="0">
                <a:ea typeface="MS PGothic"/>
                <a:cs typeface="Calibri"/>
              </a:rPr>
              <a:t> dolore magna </a:t>
            </a:r>
            <a:r>
              <a:rPr lang="en-US" sz="2200" dirty="0" err="1">
                <a:ea typeface="MS PGothic"/>
                <a:cs typeface="Calibri"/>
              </a:rPr>
              <a:t>aliquam</a:t>
            </a:r>
            <a:r>
              <a:rPr lang="en-US" sz="2200" dirty="0">
                <a:ea typeface="MS PGothic"/>
                <a:cs typeface="Calibri"/>
              </a:rPr>
              <a:t> </a:t>
            </a:r>
            <a:r>
              <a:rPr lang="en-US" sz="2200" dirty="0" err="1">
                <a:ea typeface="MS PGothic"/>
                <a:cs typeface="Calibri"/>
              </a:rPr>
              <a:t>erat</a:t>
            </a:r>
            <a:r>
              <a:rPr lang="en-US" sz="2200" dirty="0">
                <a:ea typeface="MS PGothic"/>
                <a:cs typeface="Calibri"/>
              </a:rPr>
              <a:t> </a:t>
            </a:r>
            <a:r>
              <a:rPr lang="en-US" sz="2200" dirty="0" err="1">
                <a:ea typeface="MS PGothic"/>
                <a:cs typeface="Calibri"/>
              </a:rPr>
              <a:t>volutpat</a:t>
            </a:r>
            <a:r>
              <a:rPr lang="en-US" sz="2200" dirty="0">
                <a:ea typeface="MS PGothic"/>
                <a:cs typeface="Calibri"/>
              </a:rPr>
              <a:t>. Ut </a:t>
            </a:r>
            <a:r>
              <a:rPr lang="en-US" sz="2200" dirty="0" err="1">
                <a:ea typeface="MS PGothic"/>
                <a:cs typeface="Calibri"/>
              </a:rPr>
              <a:t>wisi</a:t>
            </a:r>
            <a:r>
              <a:rPr lang="en-US" sz="2200" dirty="0">
                <a:ea typeface="MS PGothic"/>
                <a:cs typeface="Calibri"/>
              </a:rPr>
              <a:t> </a:t>
            </a:r>
            <a:r>
              <a:rPr lang="en-US" sz="2200" dirty="0" err="1">
                <a:ea typeface="MS PGothic"/>
                <a:cs typeface="Calibri"/>
              </a:rPr>
              <a:t>enim</a:t>
            </a:r>
            <a:r>
              <a:rPr lang="en-US" sz="2200" dirty="0">
                <a:ea typeface="MS PGothic"/>
                <a:cs typeface="Calibri"/>
              </a:rPr>
              <a:t> ad minim </a:t>
            </a:r>
            <a:r>
              <a:rPr lang="en-US" sz="2200" dirty="0" err="1">
                <a:ea typeface="MS PGothic"/>
                <a:cs typeface="Calibri"/>
              </a:rPr>
              <a:t>veniam</a:t>
            </a:r>
            <a:r>
              <a:rPr lang="en-US" sz="2200" dirty="0">
                <a:ea typeface="MS PGothic"/>
                <a:cs typeface="Calibri"/>
              </a:rPr>
              <a:t>, </a:t>
            </a:r>
            <a:r>
              <a:rPr lang="en-US" sz="2200" dirty="0" err="1">
                <a:ea typeface="MS PGothic"/>
                <a:cs typeface="Calibri"/>
              </a:rPr>
              <a:t>quis</a:t>
            </a:r>
            <a:r>
              <a:rPr lang="en-US" sz="2200" dirty="0">
                <a:ea typeface="MS PGothic"/>
                <a:cs typeface="Calibri"/>
              </a:rPr>
              <a:t> </a:t>
            </a:r>
            <a:r>
              <a:rPr lang="en-US" sz="2200" dirty="0" err="1">
                <a:ea typeface="MS PGothic"/>
                <a:cs typeface="Calibri"/>
              </a:rPr>
              <a:t>nostrud</a:t>
            </a:r>
            <a:r>
              <a:rPr lang="en-US" sz="2200" dirty="0">
                <a:ea typeface="MS PGothic"/>
                <a:cs typeface="Calibri"/>
              </a:rPr>
              <a:t> </a:t>
            </a:r>
            <a:r>
              <a:rPr lang="en-US" sz="2200" dirty="0" err="1">
                <a:ea typeface="MS PGothic"/>
                <a:cs typeface="Calibri"/>
              </a:rPr>
              <a:t>exerci</a:t>
            </a:r>
            <a:r>
              <a:rPr lang="en-US" sz="2200" dirty="0">
                <a:ea typeface="MS PGothic"/>
                <a:cs typeface="Calibri"/>
              </a:rPr>
              <a:t> </a:t>
            </a:r>
            <a:r>
              <a:rPr lang="en-US" sz="2200" dirty="0" err="1">
                <a:ea typeface="MS PGothic"/>
                <a:cs typeface="Calibri"/>
              </a:rPr>
              <a:t>tation</a:t>
            </a:r>
            <a:r>
              <a:rPr lang="en-US" sz="2200" dirty="0">
                <a:ea typeface="MS PGothic"/>
                <a:cs typeface="Calibri"/>
              </a:rPr>
              <a:t> </a:t>
            </a:r>
            <a:r>
              <a:rPr lang="en-US" sz="2200" dirty="0" err="1">
                <a:ea typeface="MS PGothic"/>
                <a:cs typeface="Calibri"/>
              </a:rPr>
              <a:t>ullamcorper</a:t>
            </a:r>
            <a:r>
              <a:rPr lang="en-US" sz="2200" dirty="0">
                <a:ea typeface="MS PGothic"/>
                <a:cs typeface="Calibri"/>
              </a:rPr>
              <a:t> </a:t>
            </a:r>
            <a:r>
              <a:rPr lang="en-US" sz="2200" dirty="0" err="1">
                <a:ea typeface="MS PGothic"/>
                <a:cs typeface="Calibri"/>
              </a:rPr>
              <a:t>suscipit</a:t>
            </a:r>
            <a:r>
              <a:rPr lang="en-US" sz="2200" dirty="0">
                <a:ea typeface="MS PGothic"/>
                <a:cs typeface="Calibri"/>
              </a:rPr>
              <a:t> </a:t>
            </a:r>
            <a:r>
              <a:rPr lang="en-US" sz="2200" dirty="0" err="1">
                <a:ea typeface="MS PGothic"/>
                <a:cs typeface="Calibri"/>
              </a:rPr>
              <a:t>lobortis</a:t>
            </a:r>
            <a:r>
              <a:rPr lang="en-US" sz="2200" dirty="0">
                <a:ea typeface="MS PGothic"/>
                <a:cs typeface="Calibri"/>
              </a:rPr>
              <a:t> </a:t>
            </a:r>
            <a:r>
              <a:rPr lang="en-US" sz="2200" dirty="0" err="1">
                <a:ea typeface="MS PGothic"/>
                <a:cs typeface="Calibri"/>
              </a:rPr>
              <a:t>nisl</a:t>
            </a:r>
            <a:r>
              <a:rPr lang="en-US" sz="2200" dirty="0">
                <a:ea typeface="MS PGothic"/>
                <a:cs typeface="Calibri"/>
              </a:rPr>
              <a:t> </a:t>
            </a:r>
            <a:r>
              <a:rPr lang="en-US" sz="2200" dirty="0" err="1">
                <a:ea typeface="MS PGothic"/>
                <a:cs typeface="Calibri"/>
              </a:rPr>
              <a:t>ut</a:t>
            </a:r>
            <a:r>
              <a:rPr lang="en-US" sz="2200" dirty="0">
                <a:ea typeface="MS PGothic"/>
                <a:cs typeface="Calibri"/>
              </a:rPr>
              <a:t> </a:t>
            </a:r>
            <a:r>
              <a:rPr lang="en-US" sz="2200" dirty="0" err="1">
                <a:ea typeface="MS PGothic"/>
                <a:cs typeface="Calibri"/>
              </a:rPr>
              <a:t>aliquip</a:t>
            </a:r>
            <a:r>
              <a:rPr lang="en-US" sz="2200" dirty="0">
                <a:ea typeface="MS PGothic"/>
                <a:cs typeface="Calibri"/>
              </a:rPr>
              <a:t>.</a:t>
            </a:r>
          </a:p>
          <a:p>
            <a:pPr fontAlgn="t"/>
            <a:r>
              <a:rPr lang="en-US" sz="2200" dirty="0">
                <a:ea typeface="MS PGothic"/>
                <a:cs typeface="Calibri"/>
              </a:rPr>
              <a:t>Lorem ipsum dolor sit. Ut </a:t>
            </a:r>
            <a:r>
              <a:rPr lang="en-US" sz="2200" dirty="0" err="1">
                <a:ea typeface="MS PGothic"/>
                <a:cs typeface="Calibri"/>
              </a:rPr>
              <a:t>wisi</a:t>
            </a:r>
            <a:r>
              <a:rPr lang="en-US" sz="2200" dirty="0">
                <a:ea typeface="MS PGothic"/>
                <a:cs typeface="Calibri"/>
              </a:rPr>
              <a:t> </a:t>
            </a:r>
            <a:r>
              <a:rPr lang="en-US" sz="2200" dirty="0" err="1">
                <a:ea typeface="MS PGothic"/>
                <a:cs typeface="Calibri"/>
              </a:rPr>
              <a:t>enim</a:t>
            </a:r>
            <a:r>
              <a:rPr lang="en-US" sz="2200" dirty="0">
                <a:ea typeface="MS PGothic"/>
                <a:cs typeface="Calibri"/>
              </a:rPr>
              <a:t> ad minim </a:t>
            </a:r>
            <a:r>
              <a:rPr lang="en-US" sz="2200" dirty="0" err="1">
                <a:ea typeface="MS PGothic"/>
                <a:cs typeface="Calibri"/>
              </a:rPr>
              <a:t>veniam</a:t>
            </a:r>
            <a:r>
              <a:rPr lang="en-US" sz="2200" dirty="0">
                <a:ea typeface="MS PGothic"/>
                <a:cs typeface="Calibri"/>
              </a:rPr>
              <a:t>, </a:t>
            </a:r>
            <a:r>
              <a:rPr lang="en-US" sz="2200" dirty="0" err="1">
                <a:ea typeface="MS PGothic"/>
                <a:cs typeface="Calibri"/>
              </a:rPr>
              <a:t>quis</a:t>
            </a:r>
            <a:r>
              <a:rPr lang="en-US" sz="2200" dirty="0">
                <a:ea typeface="MS PGothic"/>
                <a:cs typeface="Calibri"/>
              </a:rPr>
              <a:t> </a:t>
            </a:r>
            <a:r>
              <a:rPr lang="en-US" sz="2200" dirty="0" err="1">
                <a:ea typeface="MS PGothic"/>
                <a:cs typeface="Calibri"/>
              </a:rPr>
              <a:t>nostrud</a:t>
            </a:r>
            <a:r>
              <a:rPr lang="en-US" sz="2200" dirty="0">
                <a:ea typeface="MS PGothic"/>
                <a:cs typeface="Calibri"/>
              </a:rPr>
              <a:t> </a:t>
            </a:r>
            <a:r>
              <a:rPr lang="en-US" sz="2200" dirty="0" err="1">
                <a:ea typeface="MS PGothic"/>
                <a:cs typeface="Calibri"/>
              </a:rPr>
              <a:t>exerci</a:t>
            </a:r>
            <a:r>
              <a:rPr lang="en-US" sz="2200" dirty="0">
                <a:ea typeface="MS PGothic"/>
                <a:cs typeface="Calibri"/>
              </a:rPr>
              <a:t> </a:t>
            </a:r>
            <a:r>
              <a:rPr lang="en-US" sz="2200" dirty="0" err="1">
                <a:ea typeface="MS PGothic"/>
                <a:cs typeface="Calibri"/>
              </a:rPr>
              <a:t>tation</a:t>
            </a:r>
            <a:r>
              <a:rPr lang="en-US" sz="2200" dirty="0">
                <a:ea typeface="MS PGothic"/>
                <a:cs typeface="Calibri"/>
              </a:rPr>
              <a:t>.</a:t>
            </a:r>
            <a:endParaRPr lang="en-US" dirty="0"/>
          </a:p>
        </p:txBody>
      </p:sp>
      <p:sp>
        <p:nvSpPr>
          <p:cNvPr id="7" name="Picture Placeholder 15">
            <a:extLst>
              <a:ext uri="{FF2B5EF4-FFF2-40B4-BE49-F238E27FC236}">
                <a16:creationId xmlns:a16="http://schemas.microsoft.com/office/drawing/2014/main" id="{2EF0708B-FA7F-303A-7641-E43E8FADD58B}"/>
              </a:ext>
            </a:extLst>
          </p:cNvPr>
          <p:cNvSpPr>
            <a:spLocks noGrp="1"/>
          </p:cNvSpPr>
          <p:nvPr>
            <p:ph type="pic" sz="quarter" idx="21" hasCustomPrompt="1"/>
          </p:nvPr>
        </p:nvSpPr>
        <p:spPr>
          <a:xfrm>
            <a:off x="533400" y="1984935"/>
            <a:ext cx="914400" cy="914400"/>
          </a:xfrm>
        </p:spPr>
        <p:txBody>
          <a:bodyPr anchor="t" anchorCtr="1"/>
          <a:lstStyle>
            <a:lvl1pPr marL="0" indent="0" algn="ctr">
              <a:buNone/>
              <a:defRPr/>
            </a:lvl1pPr>
          </a:lstStyle>
          <a:p>
            <a:r>
              <a:rPr lang="en-US" dirty="0"/>
              <a:t>Place Icon</a:t>
            </a:r>
          </a:p>
          <a:p>
            <a:endParaRPr lang="en-US" dirty="0"/>
          </a:p>
        </p:txBody>
      </p:sp>
      <p:sp>
        <p:nvSpPr>
          <p:cNvPr id="10" name="Picture Placeholder 15">
            <a:extLst>
              <a:ext uri="{FF2B5EF4-FFF2-40B4-BE49-F238E27FC236}">
                <a16:creationId xmlns:a16="http://schemas.microsoft.com/office/drawing/2014/main" id="{FC5C1218-B950-698F-50CD-F876B162576D}"/>
              </a:ext>
            </a:extLst>
          </p:cNvPr>
          <p:cNvSpPr>
            <a:spLocks noGrp="1"/>
          </p:cNvSpPr>
          <p:nvPr>
            <p:ph type="pic" sz="quarter" idx="22" hasCustomPrompt="1"/>
          </p:nvPr>
        </p:nvSpPr>
        <p:spPr>
          <a:xfrm>
            <a:off x="533400" y="3983695"/>
            <a:ext cx="914400" cy="914400"/>
          </a:xfrm>
        </p:spPr>
        <p:txBody>
          <a:bodyPr anchor="t" anchorCtr="1"/>
          <a:lstStyle>
            <a:lvl1pPr marL="0" indent="0" algn="ctr">
              <a:buNone/>
              <a:defRPr/>
            </a:lvl1pPr>
          </a:lstStyle>
          <a:p>
            <a:r>
              <a:rPr lang="en-US" dirty="0"/>
              <a:t>Place Icon</a:t>
            </a:r>
          </a:p>
          <a:p>
            <a:endParaRPr lang="en-US" dirty="0"/>
          </a:p>
        </p:txBody>
      </p:sp>
      <p:sp>
        <p:nvSpPr>
          <p:cNvPr id="3" name="Rectangle 2">
            <a:extLst>
              <a:ext uri="{FF2B5EF4-FFF2-40B4-BE49-F238E27FC236}">
                <a16:creationId xmlns:a16="http://schemas.microsoft.com/office/drawing/2014/main" id="{D5BAA97C-2850-3A69-318E-7A140585A2F1}"/>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Tree>
    <p:extLst>
      <p:ext uri="{BB962C8B-B14F-4D97-AF65-F5344CB8AC3E}">
        <p14:creationId xmlns:p14="http://schemas.microsoft.com/office/powerpoint/2010/main" val="20999674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wo columns, Text +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dirty="0">
                <a:ea typeface="MS PGothic"/>
                <a:cs typeface="Calibri"/>
              </a:rPr>
              <a:t>Slide Heading</a:t>
            </a:r>
            <a:endParaRPr lang="en-US" sz="4800" b="1" dirty="0"/>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dirty="0"/>
              <a:t>PRESENTATION TITLE (optional – remove if not required)</a:t>
            </a:r>
          </a:p>
        </p:txBody>
      </p:sp>
      <p:sp>
        <p:nvSpPr>
          <p:cNvPr id="6" name="Picture Placeholder 5">
            <a:extLst>
              <a:ext uri="{FF2B5EF4-FFF2-40B4-BE49-F238E27FC236}">
                <a16:creationId xmlns:a16="http://schemas.microsoft.com/office/drawing/2014/main" id="{BB665797-5EC9-10BB-2F78-6DCAA4A63B42}"/>
              </a:ext>
            </a:extLst>
          </p:cNvPr>
          <p:cNvSpPr>
            <a:spLocks noGrp="1"/>
          </p:cNvSpPr>
          <p:nvPr>
            <p:ph type="pic" sz="quarter" idx="11" hasCustomPrompt="1"/>
          </p:nvPr>
        </p:nvSpPr>
        <p:spPr>
          <a:xfrm>
            <a:off x="560388" y="3429000"/>
            <a:ext cx="5307012" cy="3048000"/>
          </a:xfrm>
        </p:spPr>
        <p:txBody>
          <a:bodyPr/>
          <a:lstStyle/>
          <a:p>
            <a:r>
              <a:rPr lang="en-US" dirty="0"/>
              <a:t>Click icon to insert picture</a:t>
            </a:r>
          </a:p>
        </p:txBody>
      </p:sp>
      <p:sp>
        <p:nvSpPr>
          <p:cNvPr id="2" name="Text Placeholder 18">
            <a:extLst>
              <a:ext uri="{FF2B5EF4-FFF2-40B4-BE49-F238E27FC236}">
                <a16:creationId xmlns:a16="http://schemas.microsoft.com/office/drawing/2014/main" id="{0FCD1F90-B25A-04B2-72E6-3B0D7A8E7401}"/>
              </a:ext>
            </a:extLst>
          </p:cNvPr>
          <p:cNvSpPr>
            <a:spLocks noGrp="1"/>
          </p:cNvSpPr>
          <p:nvPr>
            <p:ph type="body" sz="quarter" idx="13" hasCustomPrompt="1"/>
          </p:nvPr>
        </p:nvSpPr>
        <p:spPr>
          <a:xfrm>
            <a:off x="533400" y="1943100"/>
            <a:ext cx="5333999" cy="1352551"/>
          </a:xfrm>
        </p:spPr>
        <p:txBody>
          <a:bodyPr/>
          <a:lstStyle>
            <a:lvl1pPr marL="0" indent="0">
              <a:buNone/>
              <a:defRPr/>
            </a:lvl1pPr>
          </a:lstStyle>
          <a:p>
            <a:pPr fontAlgn="t"/>
            <a:r>
              <a:rPr lang="en-US" dirty="0"/>
              <a:t>Click to add your content….. </a:t>
            </a:r>
            <a:r>
              <a:rPr lang="en-US" sz="2200" dirty="0"/>
              <a:t>Column One</a:t>
            </a:r>
            <a:r>
              <a:rPr lang="en-US" sz="2200" dirty="0">
                <a:ea typeface="MS PGothic"/>
                <a:cs typeface="Calibri"/>
              </a:rPr>
              <a:t>… Lorem ipsum dolor sit </a:t>
            </a:r>
            <a:r>
              <a:rPr lang="en-US" sz="2200" dirty="0" err="1">
                <a:ea typeface="MS PGothic"/>
                <a:cs typeface="Calibri"/>
              </a:rPr>
              <a:t>amet</a:t>
            </a:r>
            <a:r>
              <a:rPr lang="en-US" sz="2200" dirty="0">
                <a:ea typeface="MS PGothic"/>
                <a:cs typeface="Calibri"/>
              </a:rPr>
              <a:t>, </a:t>
            </a:r>
            <a:r>
              <a:rPr lang="en-US" sz="2200" dirty="0" err="1">
                <a:ea typeface="MS PGothic"/>
                <a:cs typeface="Calibri"/>
              </a:rPr>
              <a:t>consectetuer</a:t>
            </a:r>
            <a:r>
              <a:rPr lang="en-US" sz="2200" dirty="0">
                <a:ea typeface="MS PGothic"/>
                <a:cs typeface="Calibri"/>
              </a:rPr>
              <a:t> </a:t>
            </a:r>
            <a:r>
              <a:rPr lang="en-US" sz="2200" dirty="0" err="1">
                <a:ea typeface="MS PGothic"/>
                <a:cs typeface="Calibri"/>
              </a:rPr>
              <a:t>adipiscing</a:t>
            </a:r>
            <a:r>
              <a:rPr lang="en-US" sz="2200" dirty="0">
                <a:ea typeface="MS PGothic"/>
                <a:cs typeface="Calibri"/>
              </a:rPr>
              <a:t> </a:t>
            </a:r>
            <a:r>
              <a:rPr lang="en-US" sz="2200" dirty="0" err="1">
                <a:ea typeface="MS PGothic"/>
                <a:cs typeface="Calibri"/>
              </a:rPr>
              <a:t>elit</a:t>
            </a:r>
            <a:r>
              <a:rPr lang="en-US" sz="2200" dirty="0">
                <a:ea typeface="MS PGothic"/>
                <a:cs typeface="Calibri"/>
              </a:rPr>
              <a:t>, sed diam </a:t>
            </a:r>
            <a:r>
              <a:rPr lang="en-US" sz="2200" dirty="0" err="1">
                <a:ea typeface="MS PGothic"/>
                <a:cs typeface="Calibri"/>
              </a:rPr>
              <a:t>nonummy</a:t>
            </a:r>
            <a:r>
              <a:rPr lang="en-US" sz="2200" dirty="0">
                <a:ea typeface="MS PGothic"/>
                <a:cs typeface="Calibri"/>
              </a:rPr>
              <a:t> </a:t>
            </a:r>
            <a:r>
              <a:rPr lang="en-US" sz="2200" dirty="0" err="1">
                <a:ea typeface="MS PGothic"/>
                <a:cs typeface="Calibri"/>
              </a:rPr>
              <a:t>nibh</a:t>
            </a:r>
            <a:r>
              <a:rPr lang="en-US" sz="2200" dirty="0">
                <a:ea typeface="MS PGothic"/>
                <a:cs typeface="Calibri"/>
              </a:rPr>
              <a:t> </a:t>
            </a:r>
            <a:r>
              <a:rPr lang="en-US" sz="2200" dirty="0" err="1">
                <a:ea typeface="MS PGothic"/>
                <a:cs typeface="Calibri"/>
              </a:rPr>
              <a:t>euis</a:t>
            </a:r>
            <a:r>
              <a:rPr lang="en-US" sz="2200" dirty="0">
                <a:ea typeface="MS PGothic"/>
                <a:cs typeface="Calibri"/>
              </a:rPr>
              <a:t>.</a:t>
            </a:r>
            <a:endParaRPr lang="en-US" sz="2200" dirty="0"/>
          </a:p>
        </p:txBody>
      </p:sp>
      <p:sp>
        <p:nvSpPr>
          <p:cNvPr id="5" name="Text Placeholder 18">
            <a:extLst>
              <a:ext uri="{FF2B5EF4-FFF2-40B4-BE49-F238E27FC236}">
                <a16:creationId xmlns:a16="http://schemas.microsoft.com/office/drawing/2014/main" id="{D5A3B2D7-20BA-F0CB-7296-7D74B14C91BC}"/>
              </a:ext>
            </a:extLst>
          </p:cNvPr>
          <p:cNvSpPr>
            <a:spLocks noGrp="1"/>
          </p:cNvSpPr>
          <p:nvPr>
            <p:ph type="body" sz="quarter" idx="14" hasCustomPrompt="1"/>
          </p:nvPr>
        </p:nvSpPr>
        <p:spPr>
          <a:xfrm>
            <a:off x="6324603" y="1945433"/>
            <a:ext cx="5333999" cy="4531567"/>
          </a:xfrm>
        </p:spPr>
        <p:txBody>
          <a:bodyPr/>
          <a:lstStyle>
            <a:lvl1pPr marL="0" indent="0">
              <a:buNone/>
              <a:defRPr/>
            </a:lvl1pPr>
          </a:lstStyle>
          <a:p>
            <a:pPr>
              <a:buClr>
                <a:srgbClr val="049FDC"/>
              </a:buClr>
              <a:buSzPct val="105000"/>
            </a:pPr>
            <a:r>
              <a:rPr lang="en-US" dirty="0"/>
              <a:t>Click to add your content….. </a:t>
            </a:r>
            <a:r>
              <a:rPr lang="en-US" sz="2200" dirty="0"/>
              <a:t>Column Two</a:t>
            </a:r>
            <a:r>
              <a:rPr lang="en-US" sz="2200" dirty="0">
                <a:ea typeface="MS PGothic"/>
                <a:cs typeface="Calibri"/>
              </a:rPr>
              <a:t>… Lorem ipsum dolor sit </a:t>
            </a:r>
            <a:r>
              <a:rPr lang="en-US" sz="2200" dirty="0" err="1">
                <a:ea typeface="MS PGothic"/>
                <a:cs typeface="Calibri"/>
              </a:rPr>
              <a:t>amet</a:t>
            </a:r>
            <a:r>
              <a:rPr lang="en-US" sz="2200" dirty="0">
                <a:ea typeface="MS PGothic"/>
                <a:cs typeface="Calibri"/>
              </a:rPr>
              <a:t>, </a:t>
            </a:r>
            <a:r>
              <a:rPr lang="en-US" sz="2200" dirty="0" err="1">
                <a:ea typeface="MS PGothic"/>
                <a:cs typeface="Calibri"/>
              </a:rPr>
              <a:t>nibh</a:t>
            </a:r>
            <a:r>
              <a:rPr lang="en-US" sz="2200" dirty="0">
                <a:ea typeface="MS PGothic"/>
                <a:cs typeface="Calibri"/>
              </a:rPr>
              <a:t> </a:t>
            </a:r>
            <a:r>
              <a:rPr lang="en-US" sz="2200" dirty="0" err="1">
                <a:ea typeface="MS PGothic"/>
                <a:cs typeface="Calibri"/>
              </a:rPr>
              <a:t>euismod</a:t>
            </a:r>
            <a:r>
              <a:rPr lang="en-US" sz="2200" dirty="0">
                <a:ea typeface="MS PGothic"/>
                <a:cs typeface="Calibri"/>
              </a:rPr>
              <a:t> mod </a:t>
            </a:r>
            <a:r>
              <a:rPr lang="en-US" sz="2200" dirty="0" err="1">
                <a:ea typeface="MS PGothic"/>
                <a:cs typeface="Calibri"/>
              </a:rPr>
              <a:t>nonummy</a:t>
            </a:r>
            <a:r>
              <a:rPr lang="en-US" sz="2200" dirty="0">
                <a:ea typeface="MS PGothic"/>
                <a:cs typeface="Calibri"/>
              </a:rPr>
              <a:t> </a:t>
            </a:r>
            <a:r>
              <a:rPr lang="en-US" sz="2200" dirty="0" err="1">
                <a:ea typeface="MS PGothic"/>
                <a:cs typeface="Calibri"/>
              </a:rPr>
              <a:t>nibh</a:t>
            </a:r>
            <a:r>
              <a:rPr lang="en-US" sz="2200" dirty="0">
                <a:ea typeface="MS PGothic"/>
                <a:cs typeface="Calibri"/>
              </a:rPr>
              <a:t> </a:t>
            </a:r>
            <a:r>
              <a:rPr lang="en-US" sz="2200" dirty="0" err="1">
                <a:ea typeface="MS PGothic"/>
                <a:cs typeface="Calibri"/>
              </a:rPr>
              <a:t>euismod</a:t>
            </a:r>
            <a:r>
              <a:rPr lang="en-US" sz="2200" dirty="0">
                <a:ea typeface="MS PGothic"/>
                <a:cs typeface="Calibri"/>
              </a:rPr>
              <a:t> </a:t>
            </a:r>
            <a:r>
              <a:rPr lang="en-US" sz="2200" dirty="0" err="1">
                <a:ea typeface="MS PGothic"/>
                <a:cs typeface="Calibri"/>
              </a:rPr>
              <a:t>tincidunt</a:t>
            </a:r>
            <a:r>
              <a:rPr lang="en-US" sz="2200" dirty="0">
                <a:ea typeface="MS PGothic"/>
                <a:cs typeface="Calibri"/>
              </a:rPr>
              <a:t> </a:t>
            </a:r>
            <a:r>
              <a:rPr lang="en-US" sz="2200" dirty="0" err="1">
                <a:ea typeface="MS PGothic"/>
                <a:cs typeface="Calibri"/>
              </a:rPr>
              <a:t>ut</a:t>
            </a:r>
            <a:r>
              <a:rPr lang="en-US" sz="2200" dirty="0">
                <a:ea typeface="MS PGothic"/>
                <a:cs typeface="Calibri"/>
              </a:rPr>
              <a:t> </a:t>
            </a:r>
            <a:r>
              <a:rPr lang="en-US" sz="2200" dirty="0" err="1">
                <a:ea typeface="MS PGothic"/>
                <a:cs typeface="Calibri"/>
              </a:rPr>
              <a:t>laoreet</a:t>
            </a:r>
            <a:r>
              <a:rPr lang="en-US" sz="2200" dirty="0">
                <a:ea typeface="MS PGothic"/>
                <a:cs typeface="Calibri"/>
              </a:rPr>
              <a:t> dolore magna </a:t>
            </a:r>
            <a:r>
              <a:rPr lang="en-US" sz="2200" dirty="0" err="1">
                <a:ea typeface="MS PGothic"/>
                <a:cs typeface="Calibri"/>
              </a:rPr>
              <a:t>aliquam</a:t>
            </a:r>
            <a:r>
              <a:rPr lang="en-US" sz="2200" dirty="0">
                <a:ea typeface="MS PGothic"/>
                <a:cs typeface="Calibri"/>
              </a:rPr>
              <a:t> </a:t>
            </a:r>
            <a:r>
              <a:rPr lang="en-US" sz="2200" dirty="0" err="1">
                <a:ea typeface="MS PGothic"/>
                <a:cs typeface="Calibri"/>
              </a:rPr>
              <a:t>erat</a:t>
            </a:r>
            <a:r>
              <a:rPr lang="en-US" sz="2200" dirty="0">
                <a:ea typeface="MS PGothic"/>
                <a:cs typeface="Calibri"/>
              </a:rPr>
              <a:t> </a:t>
            </a:r>
            <a:r>
              <a:rPr lang="en-US" sz="2200" dirty="0" err="1">
                <a:ea typeface="MS PGothic"/>
                <a:cs typeface="Calibri"/>
              </a:rPr>
              <a:t>volutpat</a:t>
            </a:r>
            <a:r>
              <a:rPr lang="en-US" sz="2200" dirty="0">
                <a:ea typeface="MS PGothic"/>
                <a:cs typeface="Calibri"/>
              </a:rPr>
              <a:t>. Ed do </a:t>
            </a:r>
            <a:r>
              <a:rPr lang="en-US" sz="2200" dirty="0" err="1">
                <a:ea typeface="MS PGothic"/>
                <a:cs typeface="Calibri"/>
              </a:rPr>
              <a:t>eiusmod</a:t>
            </a:r>
            <a:r>
              <a:rPr lang="en-US" sz="2200" dirty="0">
                <a:ea typeface="MS PGothic"/>
                <a:cs typeface="Calibri"/>
              </a:rPr>
              <a:t> </a:t>
            </a:r>
            <a:r>
              <a:rPr lang="en-US" sz="2200" dirty="0" err="1">
                <a:ea typeface="MS PGothic"/>
                <a:cs typeface="Calibri"/>
              </a:rPr>
              <a:t>nibh</a:t>
            </a:r>
            <a:r>
              <a:rPr lang="en-US" sz="2200" dirty="0">
                <a:ea typeface="MS PGothic"/>
                <a:cs typeface="Calibri"/>
              </a:rPr>
              <a:t> </a:t>
            </a:r>
            <a:r>
              <a:rPr lang="en-US" sz="2200" dirty="0" err="1">
                <a:ea typeface="MS PGothic"/>
                <a:cs typeface="Calibri"/>
              </a:rPr>
              <a:t>euismod</a:t>
            </a:r>
            <a:r>
              <a:rPr lang="en-US" sz="2200" dirty="0">
                <a:ea typeface="MS PGothic"/>
                <a:cs typeface="Calibri"/>
              </a:rPr>
              <a:t> mod </a:t>
            </a:r>
            <a:r>
              <a:rPr lang="en-US" sz="2200" dirty="0" err="1">
                <a:ea typeface="MS PGothic"/>
                <a:cs typeface="Calibri"/>
              </a:rPr>
              <a:t>nonummy</a:t>
            </a:r>
            <a:r>
              <a:rPr lang="en-US" sz="2200" dirty="0">
                <a:ea typeface="MS PGothic"/>
                <a:cs typeface="Calibri"/>
              </a:rPr>
              <a:t> </a:t>
            </a:r>
            <a:r>
              <a:rPr lang="en-US" sz="2200" dirty="0" err="1">
                <a:ea typeface="MS PGothic"/>
                <a:cs typeface="Calibri"/>
              </a:rPr>
              <a:t>nibh</a:t>
            </a:r>
            <a:r>
              <a:rPr lang="en-US" sz="2200" dirty="0">
                <a:ea typeface="MS PGothic"/>
                <a:cs typeface="Calibri"/>
              </a:rPr>
              <a:t> </a:t>
            </a:r>
            <a:r>
              <a:rPr lang="en-US" sz="2200" dirty="0" err="1">
                <a:ea typeface="MS PGothic"/>
                <a:cs typeface="Calibri"/>
              </a:rPr>
              <a:t>euismod</a:t>
            </a:r>
            <a:r>
              <a:rPr lang="en-US" sz="2200" dirty="0">
                <a:ea typeface="MS PGothic"/>
                <a:cs typeface="Calibri"/>
              </a:rPr>
              <a:t> </a:t>
            </a:r>
            <a:r>
              <a:rPr lang="en-US" sz="2200" dirty="0" err="1">
                <a:ea typeface="MS PGothic"/>
                <a:cs typeface="Calibri"/>
              </a:rPr>
              <a:t>tincidunt</a:t>
            </a:r>
            <a:r>
              <a:rPr lang="en-US" sz="2200" dirty="0">
                <a:ea typeface="MS PGothic"/>
                <a:cs typeface="Calibri"/>
              </a:rPr>
              <a:t> </a:t>
            </a:r>
            <a:r>
              <a:rPr lang="en-US" sz="2200" dirty="0" err="1">
                <a:ea typeface="MS PGothic"/>
                <a:cs typeface="Calibri"/>
              </a:rPr>
              <a:t>ut</a:t>
            </a:r>
            <a:r>
              <a:rPr lang="en-US" sz="2200" dirty="0">
                <a:ea typeface="MS PGothic"/>
                <a:cs typeface="Calibri"/>
              </a:rPr>
              <a:t> </a:t>
            </a:r>
            <a:r>
              <a:rPr lang="en-US" sz="2200" dirty="0" err="1">
                <a:ea typeface="MS PGothic"/>
                <a:cs typeface="Calibri"/>
              </a:rPr>
              <a:t>laoreet</a:t>
            </a:r>
            <a:r>
              <a:rPr lang="en-US" sz="2200" dirty="0">
                <a:ea typeface="MS PGothic"/>
                <a:cs typeface="Calibri"/>
              </a:rPr>
              <a:t> dolore magna </a:t>
            </a:r>
            <a:r>
              <a:rPr lang="en-US" sz="2200" dirty="0" err="1">
                <a:ea typeface="MS PGothic"/>
                <a:cs typeface="Calibri"/>
              </a:rPr>
              <a:t>aliquam</a:t>
            </a:r>
            <a:r>
              <a:rPr lang="en-US" sz="2200" dirty="0">
                <a:ea typeface="MS PGothic"/>
                <a:cs typeface="Calibri"/>
              </a:rPr>
              <a:t> </a:t>
            </a:r>
            <a:r>
              <a:rPr lang="en-US" sz="2200" dirty="0" err="1">
                <a:ea typeface="MS PGothic"/>
                <a:cs typeface="Calibri"/>
              </a:rPr>
              <a:t>erat</a:t>
            </a:r>
            <a:r>
              <a:rPr lang="en-US" sz="2200" dirty="0">
                <a:ea typeface="MS PGothic"/>
                <a:cs typeface="Calibri"/>
              </a:rPr>
              <a:t> </a:t>
            </a:r>
            <a:r>
              <a:rPr lang="en-US" sz="2200" dirty="0" err="1">
                <a:ea typeface="MS PGothic"/>
                <a:cs typeface="Calibri"/>
              </a:rPr>
              <a:t>volutpat</a:t>
            </a:r>
            <a:r>
              <a:rPr lang="en-US" sz="2200" dirty="0">
                <a:ea typeface="MS PGothic"/>
                <a:cs typeface="Calibri"/>
              </a:rPr>
              <a:t>. </a:t>
            </a:r>
            <a:r>
              <a:rPr lang="en-US" sz="2200" dirty="0" err="1">
                <a:ea typeface="MS PGothic"/>
                <a:cs typeface="Calibri"/>
              </a:rPr>
              <a:t>nibh</a:t>
            </a:r>
            <a:r>
              <a:rPr lang="en-US" sz="2200" dirty="0">
                <a:ea typeface="MS PGothic"/>
                <a:cs typeface="Calibri"/>
              </a:rPr>
              <a:t> </a:t>
            </a:r>
            <a:r>
              <a:rPr lang="en-US" sz="2200" dirty="0" err="1">
                <a:ea typeface="MS PGothic"/>
                <a:cs typeface="Calibri"/>
              </a:rPr>
              <a:t>euismod</a:t>
            </a:r>
            <a:r>
              <a:rPr lang="en-US" sz="2200" dirty="0">
                <a:ea typeface="MS PGothic"/>
                <a:cs typeface="Calibri"/>
              </a:rPr>
              <a:t> mod </a:t>
            </a:r>
            <a:r>
              <a:rPr lang="en-US" sz="2200" dirty="0" err="1">
                <a:ea typeface="MS PGothic"/>
                <a:cs typeface="Calibri"/>
              </a:rPr>
              <a:t>nonummy</a:t>
            </a:r>
            <a:r>
              <a:rPr lang="en-US" sz="2200" dirty="0">
                <a:ea typeface="MS PGothic"/>
                <a:cs typeface="Calibri"/>
              </a:rPr>
              <a:t> </a:t>
            </a:r>
            <a:r>
              <a:rPr lang="en-US" sz="2200" dirty="0" err="1">
                <a:ea typeface="MS PGothic"/>
                <a:cs typeface="Calibri"/>
              </a:rPr>
              <a:t>nibh</a:t>
            </a:r>
            <a:r>
              <a:rPr lang="en-US" sz="2200" dirty="0">
                <a:ea typeface="MS PGothic"/>
                <a:cs typeface="Calibri"/>
              </a:rPr>
              <a:t> </a:t>
            </a:r>
            <a:r>
              <a:rPr lang="en-US" sz="2200" dirty="0" err="1">
                <a:ea typeface="MS PGothic"/>
                <a:cs typeface="Calibri"/>
              </a:rPr>
              <a:t>euismod</a:t>
            </a:r>
            <a:r>
              <a:rPr lang="en-US" sz="2200" dirty="0">
                <a:ea typeface="MS PGothic"/>
                <a:cs typeface="Calibri"/>
              </a:rPr>
              <a:t> </a:t>
            </a:r>
            <a:r>
              <a:rPr lang="en-US" sz="2200" dirty="0" err="1">
                <a:ea typeface="MS PGothic"/>
                <a:cs typeface="Calibri"/>
              </a:rPr>
              <a:t>tincidunt</a:t>
            </a:r>
            <a:r>
              <a:rPr lang="en-US" sz="2200" dirty="0">
                <a:ea typeface="MS PGothic"/>
                <a:cs typeface="Calibri"/>
              </a:rPr>
              <a:t> Lorem ipsum dolor sit </a:t>
            </a:r>
            <a:r>
              <a:rPr lang="en-US" sz="2200" dirty="0" err="1">
                <a:ea typeface="MS PGothic"/>
                <a:cs typeface="Calibri"/>
              </a:rPr>
              <a:t>amet</a:t>
            </a:r>
            <a:endParaRPr lang="en-US" sz="2200" dirty="0">
              <a:ea typeface="MS PGothic"/>
              <a:cs typeface="Calibri"/>
            </a:endParaRPr>
          </a:p>
          <a:p>
            <a:pPr lvl="0"/>
            <a:r>
              <a:rPr lang="en-US" dirty="0"/>
              <a:t>Click to edit Master text styles</a:t>
            </a:r>
          </a:p>
          <a:p>
            <a:pPr lvl="1"/>
            <a:r>
              <a:rPr lang="en-US" dirty="0"/>
              <a:t>Bullet List</a:t>
            </a:r>
          </a:p>
          <a:p>
            <a:pPr lvl="2"/>
            <a:r>
              <a:rPr lang="en-US" dirty="0"/>
              <a:t>Second level</a:t>
            </a:r>
          </a:p>
          <a:p>
            <a:pPr lvl="3"/>
            <a:r>
              <a:rPr lang="en-US" dirty="0"/>
              <a:t>Third level</a:t>
            </a:r>
          </a:p>
          <a:p>
            <a:pPr lvl="4"/>
            <a:r>
              <a:rPr lang="en-US" dirty="0"/>
              <a:t>Fourth level</a:t>
            </a:r>
          </a:p>
          <a:p>
            <a:pPr lvl="5"/>
            <a:r>
              <a:rPr lang="en-US" dirty="0"/>
              <a:t>Fifth level</a:t>
            </a:r>
          </a:p>
          <a:p>
            <a:pPr lvl="6"/>
            <a:r>
              <a:rPr lang="en-US" dirty="0"/>
              <a:t>Sixth level</a:t>
            </a:r>
          </a:p>
          <a:p>
            <a:pPr lvl="7"/>
            <a:r>
              <a:rPr lang="en-US" dirty="0"/>
              <a:t>Seventh level</a:t>
            </a:r>
          </a:p>
          <a:p>
            <a:pPr>
              <a:buClr>
                <a:srgbClr val="049FDC"/>
              </a:buClr>
              <a:buSzPct val="105000"/>
            </a:pPr>
            <a:endParaRPr lang="en-US" sz="2200" dirty="0">
              <a:ea typeface="MS PGothic"/>
              <a:cs typeface="Calibri"/>
            </a:endParaRPr>
          </a:p>
        </p:txBody>
      </p:sp>
      <p:sp>
        <p:nvSpPr>
          <p:cNvPr id="3" name="Rectangle 2">
            <a:extLst>
              <a:ext uri="{FF2B5EF4-FFF2-40B4-BE49-F238E27FC236}">
                <a16:creationId xmlns:a16="http://schemas.microsoft.com/office/drawing/2014/main" id="{3FE880B5-CB27-80B4-9562-3B5159BEDF3A}"/>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Tree>
    <p:extLst>
      <p:ext uri="{BB962C8B-B14F-4D97-AF65-F5344CB8AC3E}">
        <p14:creationId xmlns:p14="http://schemas.microsoft.com/office/powerpoint/2010/main" val="9299985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One column, Text +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dirty="0">
                <a:ea typeface="MS PGothic"/>
                <a:cs typeface="Calibri"/>
              </a:rPr>
              <a:t>Slide Heading</a:t>
            </a:r>
            <a:endParaRPr lang="en-US" sz="4800" b="1" dirty="0"/>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dirty="0"/>
              <a:t>PRESENTATION TITLE (optional – remove if not required)</a:t>
            </a:r>
          </a:p>
        </p:txBody>
      </p:sp>
      <p:sp>
        <p:nvSpPr>
          <p:cNvPr id="5" name="Picture Placeholder 4">
            <a:extLst>
              <a:ext uri="{FF2B5EF4-FFF2-40B4-BE49-F238E27FC236}">
                <a16:creationId xmlns:a16="http://schemas.microsoft.com/office/drawing/2014/main" id="{F5FFD87A-BF51-A2BE-6D07-89C74FD03492}"/>
              </a:ext>
            </a:extLst>
          </p:cNvPr>
          <p:cNvSpPr>
            <a:spLocks noGrp="1"/>
          </p:cNvSpPr>
          <p:nvPr>
            <p:ph type="pic" sz="quarter" idx="11" hasCustomPrompt="1"/>
          </p:nvPr>
        </p:nvSpPr>
        <p:spPr>
          <a:xfrm>
            <a:off x="6324603" y="1447800"/>
            <a:ext cx="5302336" cy="5029200"/>
          </a:xfrm>
        </p:spPr>
        <p:txBody>
          <a:bodyPr/>
          <a:lstStyle>
            <a:lvl1pPr>
              <a:defRPr/>
            </a:lvl1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dirty="0"/>
              <a:t>Click icon to insert picture</a:t>
            </a:r>
          </a:p>
          <a:p>
            <a:endParaRPr lang="en-US" dirty="0"/>
          </a:p>
        </p:txBody>
      </p:sp>
      <p:sp>
        <p:nvSpPr>
          <p:cNvPr id="4" name="Text Placeholder 18">
            <a:extLst>
              <a:ext uri="{FF2B5EF4-FFF2-40B4-BE49-F238E27FC236}">
                <a16:creationId xmlns:a16="http://schemas.microsoft.com/office/drawing/2014/main" id="{AD026AF1-C87D-897B-0E86-07A0672F663A}"/>
              </a:ext>
            </a:extLst>
          </p:cNvPr>
          <p:cNvSpPr>
            <a:spLocks noGrp="1"/>
          </p:cNvSpPr>
          <p:nvPr>
            <p:ph type="body" sz="quarter" idx="13" hasCustomPrompt="1"/>
          </p:nvPr>
        </p:nvSpPr>
        <p:spPr>
          <a:xfrm>
            <a:off x="533400" y="1943100"/>
            <a:ext cx="5333999" cy="4533900"/>
          </a:xfrm>
        </p:spPr>
        <p:txBody>
          <a:bodyPr/>
          <a:lstStyle>
            <a:lvl1pPr marL="0" indent="0">
              <a:buNone/>
              <a:defRPr/>
            </a:lvl1pPr>
          </a:lstStyle>
          <a:p>
            <a:pPr>
              <a:buClr>
                <a:srgbClr val="049FDC"/>
              </a:buClr>
              <a:buSzPct val="105000"/>
            </a:pPr>
            <a:r>
              <a:rPr lang="en-US" dirty="0"/>
              <a:t>Click to add your content….. </a:t>
            </a:r>
            <a:r>
              <a:rPr lang="en-US" sz="2200" dirty="0">
                <a:ea typeface="MS PGothic"/>
                <a:cs typeface="Calibri"/>
              </a:rPr>
              <a:t>Lorem ipsum dolor sit </a:t>
            </a:r>
            <a:r>
              <a:rPr lang="en-US" sz="2200" dirty="0" err="1">
                <a:ea typeface="MS PGothic"/>
                <a:cs typeface="Calibri"/>
              </a:rPr>
              <a:t>amet</a:t>
            </a:r>
            <a:r>
              <a:rPr lang="en-US" sz="2200" dirty="0">
                <a:ea typeface="MS PGothic"/>
                <a:cs typeface="Calibri"/>
              </a:rPr>
              <a:t>, </a:t>
            </a:r>
            <a:r>
              <a:rPr lang="en-US" sz="2200" dirty="0" err="1">
                <a:ea typeface="MS PGothic"/>
                <a:cs typeface="Calibri"/>
              </a:rPr>
              <a:t>consectetuer</a:t>
            </a:r>
            <a:r>
              <a:rPr lang="en-US" sz="2200" dirty="0">
                <a:ea typeface="MS PGothic"/>
                <a:cs typeface="Calibri"/>
              </a:rPr>
              <a:t> </a:t>
            </a:r>
            <a:r>
              <a:rPr lang="en-US" sz="2200" dirty="0" err="1">
                <a:ea typeface="MS PGothic"/>
                <a:cs typeface="Calibri"/>
              </a:rPr>
              <a:t>adipiscing</a:t>
            </a:r>
            <a:r>
              <a:rPr lang="en-US" sz="2200" dirty="0">
                <a:ea typeface="MS PGothic"/>
                <a:cs typeface="Calibri"/>
              </a:rPr>
              <a:t> </a:t>
            </a:r>
            <a:r>
              <a:rPr lang="en-US" sz="2200" dirty="0" err="1">
                <a:ea typeface="MS PGothic"/>
                <a:cs typeface="Calibri"/>
              </a:rPr>
              <a:t>elit</a:t>
            </a:r>
            <a:r>
              <a:rPr lang="en-US" sz="2200" dirty="0">
                <a:ea typeface="MS PGothic"/>
                <a:cs typeface="Calibri"/>
              </a:rPr>
              <a:t>, sed diam </a:t>
            </a:r>
            <a:r>
              <a:rPr lang="en-US" sz="2200" dirty="0" err="1">
                <a:ea typeface="MS PGothic"/>
                <a:cs typeface="Calibri"/>
              </a:rPr>
              <a:t>nonummy</a:t>
            </a:r>
            <a:r>
              <a:rPr lang="en-US" sz="2200" dirty="0">
                <a:ea typeface="MS PGothic"/>
                <a:cs typeface="Calibri"/>
              </a:rPr>
              <a:t> </a:t>
            </a:r>
            <a:r>
              <a:rPr lang="en-US" sz="2200" dirty="0" err="1">
                <a:ea typeface="MS PGothic"/>
                <a:cs typeface="Calibri"/>
              </a:rPr>
              <a:t>nibh</a:t>
            </a:r>
            <a:r>
              <a:rPr lang="en-US" sz="2200" dirty="0">
                <a:ea typeface="MS PGothic"/>
                <a:cs typeface="Calibri"/>
              </a:rPr>
              <a:t> </a:t>
            </a:r>
            <a:r>
              <a:rPr lang="en-US" sz="2200" dirty="0" err="1">
                <a:ea typeface="MS PGothic"/>
                <a:cs typeface="Calibri"/>
              </a:rPr>
              <a:t>euismod</a:t>
            </a:r>
            <a:r>
              <a:rPr lang="en-US" sz="2200" dirty="0">
                <a:ea typeface="MS PGothic"/>
                <a:cs typeface="Calibri"/>
              </a:rPr>
              <a:t> </a:t>
            </a:r>
            <a:r>
              <a:rPr lang="en-US" sz="2200" dirty="0" err="1">
                <a:ea typeface="MS PGothic"/>
                <a:cs typeface="Calibri"/>
              </a:rPr>
              <a:t>tincidunt</a:t>
            </a:r>
            <a:r>
              <a:rPr lang="en-US" sz="2200" dirty="0">
                <a:ea typeface="MS PGothic"/>
                <a:cs typeface="Calibri"/>
              </a:rPr>
              <a:t> </a:t>
            </a:r>
            <a:r>
              <a:rPr lang="en-US" sz="2200" dirty="0" err="1">
                <a:ea typeface="MS PGothic"/>
                <a:cs typeface="Calibri"/>
              </a:rPr>
              <a:t>utt</a:t>
            </a:r>
            <a:endParaRPr lang="en-US" sz="2200" dirty="0">
              <a:ea typeface="MS PGothic"/>
              <a:cs typeface="Calibri"/>
            </a:endParaRPr>
          </a:p>
          <a:p>
            <a:pPr lvl="0"/>
            <a:r>
              <a:rPr lang="en-US" dirty="0"/>
              <a:t>Click to edit Master text styles</a:t>
            </a:r>
          </a:p>
          <a:p>
            <a:pPr lvl="1"/>
            <a:r>
              <a:rPr lang="en-US" dirty="0"/>
              <a:t>Bullet List</a:t>
            </a:r>
          </a:p>
          <a:p>
            <a:pPr lvl="2"/>
            <a:r>
              <a:rPr lang="en-US" dirty="0"/>
              <a:t>Second level</a:t>
            </a:r>
          </a:p>
          <a:p>
            <a:pPr lvl="3"/>
            <a:r>
              <a:rPr lang="en-US" dirty="0"/>
              <a:t>Third level</a:t>
            </a:r>
          </a:p>
          <a:p>
            <a:pPr lvl="4"/>
            <a:r>
              <a:rPr lang="en-US" dirty="0"/>
              <a:t>Fourth level</a:t>
            </a:r>
          </a:p>
          <a:p>
            <a:pPr lvl="5"/>
            <a:r>
              <a:rPr lang="en-US" dirty="0"/>
              <a:t>Fifth level</a:t>
            </a:r>
          </a:p>
          <a:p>
            <a:pPr lvl="6"/>
            <a:r>
              <a:rPr lang="en-US" dirty="0"/>
              <a:t>Sixth level</a:t>
            </a:r>
          </a:p>
          <a:p>
            <a:pPr lvl="7"/>
            <a:r>
              <a:rPr lang="en-US" dirty="0"/>
              <a:t>Seventh level</a:t>
            </a:r>
          </a:p>
          <a:p>
            <a:pPr>
              <a:buClr>
                <a:srgbClr val="049FDC"/>
              </a:buClr>
              <a:buSzPct val="105000"/>
            </a:pPr>
            <a:endParaRPr lang="en-US" sz="2200" dirty="0">
              <a:ea typeface="MS PGothic"/>
              <a:cs typeface="Calibri"/>
            </a:endParaRPr>
          </a:p>
        </p:txBody>
      </p:sp>
      <p:sp>
        <p:nvSpPr>
          <p:cNvPr id="2" name="Rectangle 1">
            <a:extLst>
              <a:ext uri="{FF2B5EF4-FFF2-40B4-BE49-F238E27FC236}">
                <a16:creationId xmlns:a16="http://schemas.microsoft.com/office/drawing/2014/main" id="{D019BB45-3B91-9721-FCC8-319C4C9F69ED}"/>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Tree>
    <p:extLst>
      <p:ext uri="{BB962C8B-B14F-4D97-AF65-F5344CB8AC3E}">
        <p14:creationId xmlns:p14="http://schemas.microsoft.com/office/powerpoint/2010/main" val="14605736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wo columns,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53E0D9-4723-49B7-1675-C787377E9730}"/>
              </a:ext>
            </a:extLst>
          </p:cNvPr>
          <p:cNvSpPr>
            <a:spLocks noGrp="1"/>
          </p:cNvSpPr>
          <p:nvPr>
            <p:ph sz="half" idx="1" hasCustomPrompt="1"/>
          </p:nvPr>
        </p:nvSpPr>
        <p:spPr>
          <a:xfrm>
            <a:off x="533400" y="1943099"/>
            <a:ext cx="5334000" cy="4233863"/>
          </a:xfrm>
        </p:spPr>
        <p:txBody>
          <a:bodyPr/>
          <a:lstStyle/>
          <a:p>
            <a:pPr>
              <a:buClr>
                <a:srgbClr val="049FDC"/>
              </a:buClr>
              <a:buSzPct val="105000"/>
            </a:pPr>
            <a:r>
              <a:rPr lang="en-US" dirty="0"/>
              <a:t>Click to add your content….. </a:t>
            </a:r>
            <a:r>
              <a:rPr lang="en-US" sz="2200" dirty="0">
                <a:ea typeface="MS PGothic"/>
                <a:cs typeface="Calibri"/>
              </a:rPr>
              <a:t>Lorem ipsum dolor sit </a:t>
            </a:r>
            <a:r>
              <a:rPr lang="en-US" sz="2200" dirty="0" err="1">
                <a:ea typeface="MS PGothic"/>
                <a:cs typeface="Calibri"/>
              </a:rPr>
              <a:t>amet</a:t>
            </a:r>
            <a:r>
              <a:rPr lang="en-US" sz="2200" dirty="0">
                <a:ea typeface="MS PGothic"/>
                <a:cs typeface="Calibri"/>
              </a:rPr>
              <a:t>, </a:t>
            </a:r>
            <a:r>
              <a:rPr lang="en-US" sz="2200" dirty="0" err="1">
                <a:ea typeface="MS PGothic"/>
                <a:cs typeface="Calibri"/>
              </a:rPr>
              <a:t>consectetuer</a:t>
            </a:r>
            <a:r>
              <a:rPr lang="en-US" sz="2200" dirty="0">
                <a:ea typeface="MS PGothic"/>
                <a:cs typeface="Calibri"/>
              </a:rPr>
              <a:t> </a:t>
            </a:r>
            <a:r>
              <a:rPr lang="en-US" sz="2200" dirty="0" err="1">
                <a:ea typeface="MS PGothic"/>
                <a:cs typeface="Calibri"/>
              </a:rPr>
              <a:t>adipiscing</a:t>
            </a:r>
            <a:r>
              <a:rPr lang="en-US" sz="2200" dirty="0">
                <a:ea typeface="MS PGothic"/>
                <a:cs typeface="Calibri"/>
              </a:rPr>
              <a:t> </a:t>
            </a:r>
            <a:r>
              <a:rPr lang="en-US" sz="2200" dirty="0" err="1">
                <a:ea typeface="MS PGothic"/>
                <a:cs typeface="Calibri"/>
              </a:rPr>
              <a:t>elit</a:t>
            </a:r>
            <a:r>
              <a:rPr lang="en-US" sz="2200" dirty="0">
                <a:ea typeface="MS PGothic"/>
                <a:cs typeface="Calibri"/>
              </a:rPr>
              <a:t>, sed diam </a:t>
            </a:r>
            <a:r>
              <a:rPr lang="en-US" sz="2200" dirty="0" err="1">
                <a:ea typeface="MS PGothic"/>
                <a:cs typeface="Calibri"/>
              </a:rPr>
              <a:t>nonummy</a:t>
            </a:r>
            <a:r>
              <a:rPr lang="en-US" sz="2200" dirty="0">
                <a:ea typeface="MS PGothic"/>
                <a:cs typeface="Calibri"/>
              </a:rPr>
              <a:t> </a:t>
            </a:r>
            <a:r>
              <a:rPr lang="en-US" sz="2200" dirty="0" err="1">
                <a:ea typeface="MS PGothic"/>
                <a:cs typeface="Calibri"/>
              </a:rPr>
              <a:t>nibh</a:t>
            </a:r>
            <a:r>
              <a:rPr lang="en-US" sz="2200" dirty="0">
                <a:ea typeface="MS PGothic"/>
                <a:cs typeface="Calibri"/>
              </a:rPr>
              <a:t> </a:t>
            </a:r>
            <a:r>
              <a:rPr lang="en-US" sz="2200" dirty="0" err="1">
                <a:ea typeface="MS PGothic"/>
                <a:cs typeface="Calibri"/>
              </a:rPr>
              <a:t>euis</a:t>
            </a:r>
            <a:r>
              <a:rPr lang="en-US" sz="2200" dirty="0">
                <a:ea typeface="MS PGothic"/>
                <a:cs typeface="Calibri"/>
              </a:rPr>
              <a:t> </a:t>
            </a:r>
            <a:r>
              <a:rPr lang="en-US" sz="2200" dirty="0" err="1">
                <a:ea typeface="MS PGothic"/>
                <a:cs typeface="Calibri"/>
              </a:rPr>
              <a:t>nonummy</a:t>
            </a:r>
            <a:r>
              <a:rPr lang="en-US" sz="2200" dirty="0">
                <a:ea typeface="MS PGothic"/>
                <a:cs typeface="Calibri"/>
              </a:rPr>
              <a:t> </a:t>
            </a:r>
            <a:r>
              <a:rPr lang="en-US" sz="2200" dirty="0" err="1">
                <a:ea typeface="MS PGothic"/>
                <a:cs typeface="Calibri"/>
              </a:rPr>
              <a:t>nibh</a:t>
            </a:r>
            <a:r>
              <a:rPr lang="en-US" sz="2200" dirty="0">
                <a:ea typeface="MS PGothic"/>
                <a:cs typeface="Calibri"/>
              </a:rPr>
              <a:t> </a:t>
            </a:r>
            <a:r>
              <a:rPr lang="en-US" sz="2200" dirty="0" err="1">
                <a:ea typeface="MS PGothic"/>
                <a:cs typeface="Calibri"/>
              </a:rPr>
              <a:t>euismod</a:t>
            </a:r>
            <a:r>
              <a:rPr lang="en-US" sz="2200" dirty="0">
                <a:ea typeface="MS PGothic"/>
                <a:cs typeface="Calibri"/>
              </a:rPr>
              <a:t> mod </a:t>
            </a:r>
            <a:r>
              <a:rPr lang="en-US" sz="2200" dirty="0" err="1">
                <a:ea typeface="MS PGothic"/>
                <a:cs typeface="Calibri"/>
              </a:rPr>
              <a:t>nonummy</a:t>
            </a:r>
            <a:r>
              <a:rPr lang="en-US" sz="2200" dirty="0">
                <a:ea typeface="MS PGothic"/>
                <a:cs typeface="Calibri"/>
              </a:rPr>
              <a:t> </a:t>
            </a:r>
            <a:r>
              <a:rPr lang="en-US" sz="2200" dirty="0" err="1">
                <a:ea typeface="MS PGothic"/>
                <a:cs typeface="Calibri"/>
              </a:rPr>
              <a:t>nibh</a:t>
            </a:r>
            <a:r>
              <a:rPr lang="en-US" sz="2200" dirty="0">
                <a:ea typeface="MS PGothic"/>
                <a:cs typeface="Calibri"/>
              </a:rPr>
              <a:t> </a:t>
            </a:r>
            <a:r>
              <a:rPr lang="en-US" sz="2200" dirty="0" err="1">
                <a:ea typeface="MS PGothic"/>
                <a:cs typeface="Calibri"/>
              </a:rPr>
              <a:t>euismod</a:t>
            </a:r>
            <a:r>
              <a:rPr lang="en-US" sz="2200" dirty="0">
                <a:ea typeface="MS PGothic"/>
                <a:cs typeface="Calibri"/>
              </a:rPr>
              <a:t> </a:t>
            </a:r>
            <a:r>
              <a:rPr lang="en-US" sz="2200" dirty="0" err="1">
                <a:ea typeface="MS PGothic"/>
                <a:cs typeface="Calibri"/>
              </a:rPr>
              <a:t>tincidunt</a:t>
            </a:r>
            <a:r>
              <a:rPr lang="en-US" sz="2200" dirty="0">
                <a:ea typeface="MS PGothic"/>
                <a:cs typeface="Calibri"/>
              </a:rPr>
              <a:t> </a:t>
            </a:r>
            <a:r>
              <a:rPr lang="en-US" sz="2200" dirty="0" err="1">
                <a:ea typeface="MS PGothic"/>
                <a:cs typeface="Calibri"/>
              </a:rPr>
              <a:t>ut</a:t>
            </a:r>
            <a:r>
              <a:rPr lang="en-US" sz="2200" dirty="0">
                <a:ea typeface="MS PGothic"/>
                <a:cs typeface="Calibri"/>
              </a:rPr>
              <a:t> </a:t>
            </a:r>
            <a:r>
              <a:rPr lang="en-US" sz="2200" dirty="0" err="1">
                <a:ea typeface="MS PGothic"/>
                <a:cs typeface="Calibri"/>
              </a:rPr>
              <a:t>laoreet</a:t>
            </a:r>
            <a:r>
              <a:rPr lang="en-US" sz="2200" dirty="0">
                <a:ea typeface="MS PGothic"/>
                <a:cs typeface="Calibri"/>
              </a:rPr>
              <a:t> dolore magna </a:t>
            </a:r>
            <a:r>
              <a:rPr lang="en-US" sz="2200" dirty="0" err="1">
                <a:ea typeface="MS PGothic"/>
                <a:cs typeface="Calibri"/>
              </a:rPr>
              <a:t>aliquam</a:t>
            </a:r>
            <a:r>
              <a:rPr lang="en-US" sz="2200" dirty="0">
                <a:ea typeface="MS PGothic"/>
                <a:cs typeface="Calibri"/>
              </a:rPr>
              <a:t> </a:t>
            </a:r>
            <a:r>
              <a:rPr lang="en-US" sz="2200" dirty="0" err="1">
                <a:ea typeface="MS PGothic"/>
                <a:cs typeface="Calibri"/>
              </a:rPr>
              <a:t>erat</a:t>
            </a:r>
            <a:r>
              <a:rPr lang="en-US" sz="2200" dirty="0">
                <a:ea typeface="MS PGothic"/>
                <a:cs typeface="Calibri"/>
              </a:rPr>
              <a:t> </a:t>
            </a:r>
            <a:r>
              <a:rPr lang="en-US" sz="2200" dirty="0" err="1">
                <a:ea typeface="MS PGothic"/>
                <a:cs typeface="Calibri"/>
              </a:rPr>
              <a:t>volutpatt</a:t>
            </a:r>
            <a:endParaRPr lang="en-US" sz="2200" dirty="0">
              <a:ea typeface="MS PGothic"/>
              <a:cs typeface="Calibri"/>
            </a:endParaRPr>
          </a:p>
          <a:p>
            <a:pPr lvl="0"/>
            <a:r>
              <a:rPr lang="en-US" dirty="0"/>
              <a:t>Click to edit Master text styles</a:t>
            </a:r>
          </a:p>
          <a:p>
            <a:pPr lvl="1"/>
            <a:r>
              <a:rPr lang="en-US" dirty="0"/>
              <a:t>Bullet List</a:t>
            </a:r>
          </a:p>
          <a:p>
            <a:pPr lvl="2"/>
            <a:r>
              <a:rPr lang="en-US" dirty="0"/>
              <a:t>Second level</a:t>
            </a:r>
          </a:p>
          <a:p>
            <a:pPr lvl="3"/>
            <a:r>
              <a:rPr lang="en-US" dirty="0"/>
              <a:t>Third level</a:t>
            </a:r>
          </a:p>
          <a:p>
            <a:pPr lvl="4"/>
            <a:r>
              <a:rPr lang="en-US" dirty="0"/>
              <a:t>Fourth level</a:t>
            </a:r>
          </a:p>
          <a:p>
            <a:pPr lvl="5"/>
            <a:r>
              <a:rPr lang="en-US" dirty="0"/>
              <a:t>Fifth level</a:t>
            </a:r>
          </a:p>
          <a:p>
            <a:pPr lvl="6"/>
            <a:r>
              <a:rPr lang="en-US" dirty="0"/>
              <a:t>Sixth level</a:t>
            </a:r>
          </a:p>
          <a:p>
            <a:pPr lvl="7"/>
            <a:r>
              <a:rPr lang="en-US" dirty="0"/>
              <a:t>Seventh level</a:t>
            </a:r>
          </a:p>
          <a:p>
            <a:pPr>
              <a:buClr>
                <a:srgbClr val="049FDC"/>
              </a:buClr>
              <a:buSzPct val="105000"/>
            </a:pPr>
            <a:endParaRPr lang="en-US" sz="2200" dirty="0">
              <a:ea typeface="MS PGothic"/>
              <a:cs typeface="Calibri"/>
            </a:endParaRPr>
          </a:p>
        </p:txBody>
      </p:sp>
      <p:sp>
        <p:nvSpPr>
          <p:cNvPr id="4" name="Content Placeholder 3">
            <a:extLst>
              <a:ext uri="{FF2B5EF4-FFF2-40B4-BE49-F238E27FC236}">
                <a16:creationId xmlns:a16="http://schemas.microsoft.com/office/drawing/2014/main" id="{D2E13092-BE32-FB28-4CC9-AF21F58DC28C}"/>
              </a:ext>
            </a:extLst>
          </p:cNvPr>
          <p:cNvSpPr>
            <a:spLocks noGrp="1"/>
          </p:cNvSpPr>
          <p:nvPr>
            <p:ph sz="half" idx="2" hasCustomPrompt="1"/>
          </p:nvPr>
        </p:nvSpPr>
        <p:spPr>
          <a:xfrm>
            <a:off x="6324602" y="1943099"/>
            <a:ext cx="5295898" cy="4233864"/>
          </a:xfrm>
        </p:spPr>
        <p:txBody>
          <a:bodyPr/>
          <a:lstStyle/>
          <a:p>
            <a:pPr lvl="0"/>
            <a:r>
              <a:rPr lang="en-US" dirty="0"/>
              <a:t>Click to insert object</a:t>
            </a:r>
          </a:p>
        </p:txBody>
      </p:sp>
      <p:sp>
        <p:nvSpPr>
          <p:cNvPr id="7" name="Rectangle 6">
            <a:extLst>
              <a:ext uri="{FF2B5EF4-FFF2-40B4-BE49-F238E27FC236}">
                <a16:creationId xmlns:a16="http://schemas.microsoft.com/office/drawing/2014/main" id="{1219871F-BF82-DAE0-CA9E-2731FEDF483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10" name="Title 8">
            <a:extLst>
              <a:ext uri="{FF2B5EF4-FFF2-40B4-BE49-F238E27FC236}">
                <a16:creationId xmlns:a16="http://schemas.microsoft.com/office/drawing/2014/main" id="{C44D8132-E900-C9B1-6396-FDB4CED3EB98}"/>
              </a:ext>
            </a:extLst>
          </p:cNvPr>
          <p:cNvSpPr>
            <a:spLocks noGrp="1"/>
          </p:cNvSpPr>
          <p:nvPr>
            <p:ph type="title" hasCustomPrompt="1"/>
          </p:nvPr>
        </p:nvSpPr>
        <p:spPr>
          <a:xfrm>
            <a:off x="533400" y="472558"/>
            <a:ext cx="11087100" cy="697541"/>
          </a:xfrm>
        </p:spPr>
        <p:txBody>
          <a:bodyPr/>
          <a:lstStyle/>
          <a:p>
            <a:r>
              <a:rPr lang="en-US" sz="4800" b="1" dirty="0">
                <a:ea typeface="MS PGothic"/>
                <a:cs typeface="Calibri"/>
              </a:rPr>
              <a:t>Slide Heading</a:t>
            </a:r>
            <a:endParaRPr lang="en-US" sz="4800" b="1" dirty="0"/>
          </a:p>
        </p:txBody>
      </p:sp>
      <p:sp>
        <p:nvSpPr>
          <p:cNvPr id="11" name="Text Placeholder 15">
            <a:extLst>
              <a:ext uri="{FF2B5EF4-FFF2-40B4-BE49-F238E27FC236}">
                <a16:creationId xmlns:a16="http://schemas.microsoft.com/office/drawing/2014/main" id="{A39CCAFA-5EDF-82F7-9BC7-4F008F5EF9F9}"/>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dirty="0"/>
              <a:t>PRESENTATION TITLE (optional – remove if not required)</a:t>
            </a:r>
          </a:p>
        </p:txBody>
      </p:sp>
      <p:sp>
        <p:nvSpPr>
          <p:cNvPr id="2" name="Rectangle 1">
            <a:extLst>
              <a:ext uri="{FF2B5EF4-FFF2-40B4-BE49-F238E27FC236}">
                <a16:creationId xmlns:a16="http://schemas.microsoft.com/office/drawing/2014/main" id="{9607FE86-450E-F73F-8BF7-B640885D3901}"/>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Tree>
    <p:extLst>
      <p:ext uri="{BB962C8B-B14F-4D97-AF65-F5344CB8AC3E}">
        <p14:creationId xmlns:p14="http://schemas.microsoft.com/office/powerpoint/2010/main" val="18586044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wo columns, 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3655117-7F73-4893-1D8E-704E5AC5A03E}"/>
              </a:ext>
            </a:extLst>
          </p:cNvPr>
          <p:cNvSpPr>
            <a:spLocks noGrp="1"/>
          </p:cNvSpPr>
          <p:nvPr>
            <p:ph type="body" idx="1"/>
          </p:nvPr>
        </p:nvSpPr>
        <p:spPr>
          <a:xfrm>
            <a:off x="533401" y="1681163"/>
            <a:ext cx="53340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8F8A793-5AF9-040A-5DC7-809D43FF06F6}"/>
              </a:ext>
            </a:extLst>
          </p:cNvPr>
          <p:cNvSpPr>
            <a:spLocks noGrp="1"/>
          </p:cNvSpPr>
          <p:nvPr>
            <p:ph sz="half" idx="2"/>
          </p:nvPr>
        </p:nvSpPr>
        <p:spPr>
          <a:xfrm>
            <a:off x="533401" y="2505075"/>
            <a:ext cx="533400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a:extLst>
              <a:ext uri="{FF2B5EF4-FFF2-40B4-BE49-F238E27FC236}">
                <a16:creationId xmlns:a16="http://schemas.microsoft.com/office/drawing/2014/main" id="{9388D161-D881-3150-611D-32F5104DC8DF}"/>
              </a:ext>
            </a:extLst>
          </p:cNvPr>
          <p:cNvSpPr>
            <a:spLocks noGrp="1"/>
          </p:cNvSpPr>
          <p:nvPr>
            <p:ph type="body" sz="quarter" idx="3"/>
          </p:nvPr>
        </p:nvSpPr>
        <p:spPr>
          <a:xfrm>
            <a:off x="6324600" y="1681163"/>
            <a:ext cx="5030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A78C643-A1B8-02CB-D3B6-BA369CFA22CD}"/>
              </a:ext>
            </a:extLst>
          </p:cNvPr>
          <p:cNvSpPr>
            <a:spLocks noGrp="1"/>
          </p:cNvSpPr>
          <p:nvPr>
            <p:ph sz="quarter" idx="4"/>
          </p:nvPr>
        </p:nvSpPr>
        <p:spPr>
          <a:xfrm>
            <a:off x="6324600" y="2505075"/>
            <a:ext cx="5030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itle 10">
            <a:extLst>
              <a:ext uri="{FF2B5EF4-FFF2-40B4-BE49-F238E27FC236}">
                <a16:creationId xmlns:a16="http://schemas.microsoft.com/office/drawing/2014/main" id="{2E717610-6E21-89A8-3E69-2D4BC46F4DD7}"/>
              </a:ext>
            </a:extLst>
          </p:cNvPr>
          <p:cNvSpPr>
            <a:spLocks noGrp="1"/>
          </p:cNvSpPr>
          <p:nvPr>
            <p:ph type="title" hasCustomPrompt="1"/>
          </p:nvPr>
        </p:nvSpPr>
        <p:spPr/>
        <p:txBody>
          <a:bodyPr/>
          <a:lstStyle/>
          <a:p>
            <a:r>
              <a:rPr lang="en-US" sz="4800" b="1" dirty="0">
                <a:ea typeface="MS PGothic"/>
                <a:cs typeface="Calibri"/>
              </a:rPr>
              <a:t>Slide Heading</a:t>
            </a:r>
            <a:endParaRPr lang="en-US" dirty="0"/>
          </a:p>
        </p:txBody>
      </p:sp>
      <p:sp>
        <p:nvSpPr>
          <p:cNvPr id="7" name="Rectangle 6">
            <a:extLst>
              <a:ext uri="{FF2B5EF4-FFF2-40B4-BE49-F238E27FC236}">
                <a16:creationId xmlns:a16="http://schemas.microsoft.com/office/drawing/2014/main" id="{DE35E00A-7CE7-6393-F27A-D462545B3D98}"/>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8" name="Text Placeholder 15">
            <a:extLst>
              <a:ext uri="{FF2B5EF4-FFF2-40B4-BE49-F238E27FC236}">
                <a16:creationId xmlns:a16="http://schemas.microsoft.com/office/drawing/2014/main" id="{873DF537-6BED-4F95-DEF6-109F03876277}"/>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dirty="0"/>
              <a:t>PRESENTATION TITLE (optional – remove if not required)</a:t>
            </a:r>
          </a:p>
        </p:txBody>
      </p:sp>
      <p:sp>
        <p:nvSpPr>
          <p:cNvPr id="2" name="Rectangle 1">
            <a:extLst>
              <a:ext uri="{FF2B5EF4-FFF2-40B4-BE49-F238E27FC236}">
                <a16:creationId xmlns:a16="http://schemas.microsoft.com/office/drawing/2014/main" id="{846FA477-BDC9-FED2-7185-665AC6BB796D}"/>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Tree>
    <p:extLst>
      <p:ext uri="{BB962C8B-B14F-4D97-AF65-F5344CB8AC3E}">
        <p14:creationId xmlns:p14="http://schemas.microsoft.com/office/powerpoint/2010/main" val="2568519414"/>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57F05CE-DF63-9D4E-10B0-E3A1EB61C22D}"/>
              </a:ext>
            </a:extLst>
          </p:cNvPr>
          <p:cNvSpPr>
            <a:spLocks noGrp="1"/>
          </p:cNvSpPr>
          <p:nvPr>
            <p:ph type="title" hasCustomPrompt="1"/>
          </p:nvPr>
        </p:nvSpPr>
        <p:spPr/>
        <p:txBody>
          <a:bodyPr/>
          <a:lstStyle/>
          <a:p>
            <a:r>
              <a:rPr lang="en-US" sz="4800" b="1" dirty="0">
                <a:ea typeface="MS PGothic"/>
                <a:cs typeface="Calibri"/>
              </a:rPr>
              <a:t>Slide Heading</a:t>
            </a:r>
            <a:endParaRPr lang="en-US" dirty="0"/>
          </a:p>
        </p:txBody>
      </p:sp>
      <p:sp>
        <p:nvSpPr>
          <p:cNvPr id="7" name="Rectangle 6">
            <a:extLst>
              <a:ext uri="{FF2B5EF4-FFF2-40B4-BE49-F238E27FC236}">
                <a16:creationId xmlns:a16="http://schemas.microsoft.com/office/drawing/2014/main" id="{1A2CE54E-8701-1D99-ADF7-B7806D49F1A6}"/>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3" name="Text Placeholder 15">
            <a:extLst>
              <a:ext uri="{FF2B5EF4-FFF2-40B4-BE49-F238E27FC236}">
                <a16:creationId xmlns:a16="http://schemas.microsoft.com/office/drawing/2014/main" id="{2D01EC43-5CD5-448B-1ED7-B6E18C552389}"/>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dirty="0"/>
              <a:t>PRESENTATION TITLE (optional – remove if not required)</a:t>
            </a:r>
          </a:p>
        </p:txBody>
      </p:sp>
      <p:sp>
        <p:nvSpPr>
          <p:cNvPr id="2" name="Rectangle 1">
            <a:extLst>
              <a:ext uri="{FF2B5EF4-FFF2-40B4-BE49-F238E27FC236}">
                <a16:creationId xmlns:a16="http://schemas.microsoft.com/office/drawing/2014/main" id="{EF4F00CA-B85B-F5C9-9554-3845AE1BBEDE}"/>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Tree>
    <p:extLst>
      <p:ext uri="{BB962C8B-B14F-4D97-AF65-F5344CB8AC3E}">
        <p14:creationId xmlns:p14="http://schemas.microsoft.com/office/powerpoint/2010/main" val="41994403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3384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2 - Photo Lar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47">
            <a:extLst>
              <a:ext uri="{FF2B5EF4-FFF2-40B4-BE49-F238E27FC236}">
                <a16:creationId xmlns:a16="http://schemas.microsoft.com/office/drawing/2014/main" id="{D350924A-494F-9580-8CE1-82EE38F3FB24}"/>
              </a:ext>
            </a:extLst>
          </p:cNvPr>
          <p:cNvSpPr>
            <a:spLocks noGrp="1"/>
          </p:cNvSpPr>
          <p:nvPr>
            <p:ph type="body" sz="quarter" idx="16" hasCustomPrompt="1"/>
          </p:nvPr>
        </p:nvSpPr>
        <p:spPr>
          <a:xfrm>
            <a:off x="712100" y="6299264"/>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dirty="0">
                <a:latin typeface="Calibri"/>
                <a:ea typeface="MS PGothic"/>
                <a:cs typeface="Calibri"/>
              </a:rPr>
              <a:t>Presenter Name  </a:t>
            </a:r>
            <a:r>
              <a:rPr lang="en-US" altLang="en-US" sz="1600" u="none" dirty="0">
                <a:solidFill>
                  <a:srgbClr val="047BC1"/>
                </a:solidFill>
                <a:latin typeface="Calibri"/>
                <a:ea typeface="MS PGothic"/>
                <a:cs typeface="Calibri"/>
              </a:rPr>
              <a:t>|</a:t>
            </a:r>
            <a:r>
              <a:rPr lang="en-US" altLang="en-US" sz="1600" u="none" dirty="0">
                <a:latin typeface="Calibri"/>
                <a:ea typeface="MS PGothic"/>
                <a:cs typeface="Calibri"/>
              </a:rPr>
              <a:t>  Date</a:t>
            </a:r>
            <a:endParaRPr lang="en-CA" altLang="en-US" sz="1600" u="none" dirty="0">
              <a:latin typeface="Calibri" panose="020F0502020204030204" pitchFamily="34" charset="0"/>
              <a:cs typeface="Calibri" panose="020F0502020204030204" pitchFamily="34" charset="0"/>
            </a:endParaRPr>
          </a:p>
        </p:txBody>
      </p:sp>
      <p:sp>
        <p:nvSpPr>
          <p:cNvPr id="5" name="Text Placeholder 42">
            <a:extLst>
              <a:ext uri="{FF2B5EF4-FFF2-40B4-BE49-F238E27FC236}">
                <a16:creationId xmlns:a16="http://schemas.microsoft.com/office/drawing/2014/main" id="{9A66CD2C-C71C-36A5-5711-07E6732387FF}"/>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dirty="0">
                <a:latin typeface="Calibri Light" panose="020F0302020204030204" pitchFamily="34" charset="0"/>
                <a:ea typeface="MS PGothic"/>
                <a:cs typeface="Calibri Light" panose="020F0302020204030204" pitchFamily="34" charset="0"/>
              </a:rPr>
              <a:t>Subheading goes here</a:t>
            </a:r>
            <a:br>
              <a:rPr lang="en-US" sz="3000" u="none" dirty="0">
                <a:latin typeface="Calibri Light" panose="020F0302020204030204" pitchFamily="34" charset="0"/>
                <a:ea typeface="MS PGothic"/>
                <a:cs typeface="Calibri Light" panose="020F0302020204030204" pitchFamily="34" charset="0"/>
              </a:rPr>
            </a:br>
            <a:r>
              <a:rPr lang="en-US" sz="3000" dirty="0">
                <a:latin typeface="Calibri Light" panose="020F0302020204030204" pitchFamily="34" charset="0"/>
                <a:ea typeface="MS PGothic"/>
                <a:cs typeface="Calibri Light" panose="020F0302020204030204" pitchFamily="34" charset="0"/>
              </a:rPr>
              <a:t>Calibri 30 pt.</a:t>
            </a:r>
            <a:endParaRPr lang="en-US" sz="3000" u="none" dirty="0">
              <a:latin typeface="Calibri Light" panose="020F0302020204030204" pitchFamily="34" charset="0"/>
              <a:ea typeface="MS PGothic"/>
              <a:cs typeface="Calibri Light" panose="020F0302020204030204" pitchFamily="34" charset="0"/>
            </a:endParaRPr>
          </a:p>
        </p:txBody>
      </p:sp>
      <p:sp>
        <p:nvSpPr>
          <p:cNvPr id="7" name="Text Placeholder 37">
            <a:extLst>
              <a:ext uri="{FF2B5EF4-FFF2-40B4-BE49-F238E27FC236}">
                <a16:creationId xmlns:a16="http://schemas.microsoft.com/office/drawing/2014/main" id="{95B5AC9A-8274-BF47-BC66-46041274E93A}"/>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dirty="0">
                <a:latin typeface="Calibri"/>
                <a:ea typeface="MS PGothic"/>
                <a:cs typeface="Calibri"/>
              </a:rPr>
              <a:t>Presentation Title. </a:t>
            </a:r>
            <a:br>
              <a:rPr lang="en-US" sz="4200" b="1" u="none" dirty="0">
                <a:latin typeface="Calibri"/>
                <a:ea typeface="MS PGothic"/>
                <a:cs typeface="Calibri"/>
              </a:rPr>
            </a:br>
            <a:r>
              <a:rPr lang="en-US" sz="4200" b="1" u="none" dirty="0">
                <a:latin typeface="Calibri"/>
                <a:ea typeface="MS PGothic"/>
                <a:cs typeface="Calibri"/>
              </a:rPr>
              <a:t>Can be 2-3 lines in length</a:t>
            </a:r>
            <a:endParaRPr lang="en-US" sz="4200" b="1" u="none" dirty="0">
              <a:latin typeface="Calibri Light" panose="020F0302020204030204" pitchFamily="34" charset="0"/>
              <a:ea typeface="MS PGothic"/>
              <a:cs typeface="Calibri Light" panose="020F0302020204030204" pitchFamily="34" charset="0"/>
            </a:endParaRPr>
          </a:p>
        </p:txBody>
      </p:sp>
      <p:sp>
        <p:nvSpPr>
          <p:cNvPr id="6" name="Rectangle 5">
            <a:extLst>
              <a:ext uri="{FF2B5EF4-FFF2-40B4-BE49-F238E27FC236}">
                <a16:creationId xmlns:a16="http://schemas.microsoft.com/office/drawing/2014/main" id="{1D716EFD-F646-3881-9E4C-0455F945B4A4}"/>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3" name="Picture 2">
            <a:extLst>
              <a:ext uri="{FF2B5EF4-FFF2-40B4-BE49-F238E27FC236}">
                <a16:creationId xmlns:a16="http://schemas.microsoft.com/office/drawing/2014/main" id="{FA14FDE3-A569-77AC-3872-57D6EEAAB83A}"/>
              </a:ext>
            </a:extLst>
          </p:cNvPr>
          <p:cNvPicPr>
            <a:picLocks noChangeAspect="1"/>
          </p:cNvPicPr>
          <p:nvPr/>
        </p:nvPicPr>
        <p:blipFill>
          <a:blip r:embed="rId3"/>
          <a:srcRect/>
          <a:stretch/>
        </p:blipFill>
        <p:spPr>
          <a:xfrm>
            <a:off x="9637553" y="5543459"/>
            <a:ext cx="2669704" cy="1316330"/>
          </a:xfrm>
          <a:prstGeom prst="rect">
            <a:avLst/>
          </a:prstGeom>
        </p:spPr>
      </p:pic>
      <p:sp>
        <p:nvSpPr>
          <p:cNvPr id="2" name="Rectangle 1">
            <a:extLst>
              <a:ext uri="{FF2B5EF4-FFF2-40B4-BE49-F238E27FC236}">
                <a16:creationId xmlns:a16="http://schemas.microsoft.com/office/drawing/2014/main" id="{DFC92F6B-E831-308F-C985-13BDB8D6318E}"/>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1303385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3 - Photo Clipp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47">
            <a:extLst>
              <a:ext uri="{FF2B5EF4-FFF2-40B4-BE49-F238E27FC236}">
                <a16:creationId xmlns:a16="http://schemas.microsoft.com/office/drawing/2014/main" id="{F5F1F9AA-E086-BBF2-0B49-40E1658AFBDC}"/>
              </a:ext>
            </a:extLst>
          </p:cNvPr>
          <p:cNvSpPr>
            <a:spLocks noGrp="1"/>
          </p:cNvSpPr>
          <p:nvPr>
            <p:ph type="body" sz="quarter" idx="16" hasCustomPrompt="1"/>
          </p:nvPr>
        </p:nvSpPr>
        <p:spPr>
          <a:xfrm>
            <a:off x="712100" y="6299264"/>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dirty="0">
                <a:latin typeface="Calibri"/>
                <a:ea typeface="MS PGothic"/>
                <a:cs typeface="Calibri"/>
              </a:rPr>
              <a:t>Presenter Name  </a:t>
            </a:r>
            <a:r>
              <a:rPr lang="en-US" altLang="en-US" sz="1600" u="none" dirty="0">
                <a:solidFill>
                  <a:srgbClr val="047BC1"/>
                </a:solidFill>
                <a:latin typeface="Calibri"/>
                <a:ea typeface="MS PGothic"/>
                <a:cs typeface="Calibri"/>
              </a:rPr>
              <a:t>|</a:t>
            </a:r>
            <a:r>
              <a:rPr lang="en-US" altLang="en-US" sz="1600" u="none" dirty="0">
                <a:latin typeface="Calibri"/>
                <a:ea typeface="MS PGothic"/>
                <a:cs typeface="Calibri"/>
              </a:rPr>
              <a:t>  Date</a:t>
            </a:r>
            <a:endParaRPr lang="en-CA" altLang="en-US" sz="1600" u="none" dirty="0">
              <a:latin typeface="Calibri" panose="020F0502020204030204" pitchFamily="34" charset="0"/>
              <a:cs typeface="Calibri" panose="020F0502020204030204" pitchFamily="34" charset="0"/>
            </a:endParaRPr>
          </a:p>
        </p:txBody>
      </p:sp>
      <p:sp>
        <p:nvSpPr>
          <p:cNvPr id="5" name="Text Placeholder 42">
            <a:extLst>
              <a:ext uri="{FF2B5EF4-FFF2-40B4-BE49-F238E27FC236}">
                <a16:creationId xmlns:a16="http://schemas.microsoft.com/office/drawing/2014/main" id="{FF82E55B-1D8A-7CCB-27E5-FD7426FE049E}"/>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baseline="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dirty="0">
                <a:latin typeface="Calibri Light" panose="020F0302020204030204" pitchFamily="34" charset="0"/>
                <a:ea typeface="MS PGothic"/>
                <a:cs typeface="Calibri Light" panose="020F0302020204030204" pitchFamily="34" charset="0"/>
              </a:rPr>
              <a:t>Subheading goes here</a:t>
            </a:r>
            <a:br>
              <a:rPr lang="en-US" sz="3000" u="none" dirty="0">
                <a:latin typeface="Calibri Light" panose="020F0302020204030204" pitchFamily="34" charset="0"/>
                <a:ea typeface="MS PGothic"/>
                <a:cs typeface="Calibri Light" panose="020F0302020204030204" pitchFamily="34" charset="0"/>
              </a:rPr>
            </a:br>
            <a:r>
              <a:rPr lang="en-US" sz="3000" dirty="0">
                <a:latin typeface="Calibri Light" panose="020F0302020204030204" pitchFamily="34" charset="0"/>
                <a:ea typeface="MS PGothic"/>
                <a:cs typeface="Calibri Light" panose="020F0302020204030204" pitchFamily="34" charset="0"/>
              </a:rPr>
              <a:t>Calibri 30 pt.</a:t>
            </a:r>
            <a:endParaRPr lang="en-US" sz="3000" u="none" dirty="0">
              <a:latin typeface="Calibri Light" panose="020F0302020204030204" pitchFamily="34" charset="0"/>
              <a:ea typeface="MS PGothic"/>
              <a:cs typeface="Calibri Light" panose="020F0302020204030204" pitchFamily="34" charset="0"/>
            </a:endParaRPr>
          </a:p>
        </p:txBody>
      </p:sp>
      <p:sp>
        <p:nvSpPr>
          <p:cNvPr id="7" name="Text Placeholder 37">
            <a:extLst>
              <a:ext uri="{FF2B5EF4-FFF2-40B4-BE49-F238E27FC236}">
                <a16:creationId xmlns:a16="http://schemas.microsoft.com/office/drawing/2014/main" id="{EE4D17B5-0FE3-5766-57C7-C37F242D10E3}"/>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dirty="0">
                <a:latin typeface="Calibri"/>
                <a:ea typeface="MS PGothic"/>
                <a:cs typeface="Calibri"/>
              </a:rPr>
              <a:t>Presentation Title. </a:t>
            </a:r>
            <a:br>
              <a:rPr lang="en-US" sz="4200" b="1" u="none" dirty="0">
                <a:latin typeface="Calibri"/>
                <a:ea typeface="MS PGothic"/>
                <a:cs typeface="Calibri"/>
              </a:rPr>
            </a:br>
            <a:r>
              <a:rPr lang="en-US" sz="4200" b="1" u="none" dirty="0">
                <a:latin typeface="Calibri"/>
                <a:ea typeface="MS PGothic"/>
                <a:cs typeface="Calibri"/>
              </a:rPr>
              <a:t>Can be 2-3 lines in length</a:t>
            </a:r>
            <a:endParaRPr lang="en-US" sz="4200" b="1" u="none" dirty="0">
              <a:latin typeface="Calibri Light" panose="020F0302020204030204" pitchFamily="34" charset="0"/>
              <a:ea typeface="MS PGothic"/>
              <a:cs typeface="Calibri Light" panose="020F0302020204030204" pitchFamily="34" charset="0"/>
            </a:endParaRPr>
          </a:p>
        </p:txBody>
      </p:sp>
      <p:sp>
        <p:nvSpPr>
          <p:cNvPr id="6" name="Rectangle 5">
            <a:extLst>
              <a:ext uri="{FF2B5EF4-FFF2-40B4-BE49-F238E27FC236}">
                <a16:creationId xmlns:a16="http://schemas.microsoft.com/office/drawing/2014/main" id="{8D57F09E-931C-9D92-C30E-946CD77CCA05}"/>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3" name="Picture 2">
            <a:extLst>
              <a:ext uri="{FF2B5EF4-FFF2-40B4-BE49-F238E27FC236}">
                <a16:creationId xmlns:a16="http://schemas.microsoft.com/office/drawing/2014/main" id="{809371D1-1F79-D926-7C95-6F1A2F3A487E}"/>
              </a:ext>
            </a:extLst>
          </p:cNvPr>
          <p:cNvPicPr>
            <a:picLocks noChangeAspect="1"/>
          </p:cNvPicPr>
          <p:nvPr/>
        </p:nvPicPr>
        <p:blipFill>
          <a:blip r:embed="rId3"/>
          <a:srcRect/>
          <a:stretch/>
        </p:blipFill>
        <p:spPr>
          <a:xfrm>
            <a:off x="9637553" y="5543459"/>
            <a:ext cx="2669704" cy="1316330"/>
          </a:xfrm>
          <a:prstGeom prst="rect">
            <a:avLst/>
          </a:prstGeom>
        </p:spPr>
      </p:pic>
      <p:sp>
        <p:nvSpPr>
          <p:cNvPr id="2" name="Rectangle 1">
            <a:extLst>
              <a:ext uri="{FF2B5EF4-FFF2-40B4-BE49-F238E27FC236}">
                <a16:creationId xmlns:a16="http://schemas.microsoft.com/office/drawing/2014/main" id="{72483EBA-ABF5-19EE-6841-9647D7A79550}"/>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1567020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4 - Graphic Bo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47">
            <a:extLst>
              <a:ext uri="{FF2B5EF4-FFF2-40B4-BE49-F238E27FC236}">
                <a16:creationId xmlns:a16="http://schemas.microsoft.com/office/drawing/2014/main" id="{73DEB8AE-A09F-9259-7511-020F7127ECB9}"/>
              </a:ext>
            </a:extLst>
          </p:cNvPr>
          <p:cNvSpPr>
            <a:spLocks noGrp="1"/>
          </p:cNvSpPr>
          <p:nvPr>
            <p:ph type="body" sz="quarter" idx="16" hasCustomPrompt="1"/>
          </p:nvPr>
        </p:nvSpPr>
        <p:spPr>
          <a:xfrm>
            <a:off x="712100" y="6299264"/>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dirty="0">
                <a:latin typeface="Calibri"/>
                <a:ea typeface="MS PGothic"/>
                <a:cs typeface="Calibri"/>
              </a:rPr>
              <a:t>Presenter Name  </a:t>
            </a:r>
            <a:r>
              <a:rPr lang="en-US" altLang="en-US" sz="1600" u="none" dirty="0">
                <a:solidFill>
                  <a:srgbClr val="047BC1"/>
                </a:solidFill>
                <a:latin typeface="Calibri"/>
                <a:ea typeface="MS PGothic"/>
                <a:cs typeface="Calibri"/>
              </a:rPr>
              <a:t>|</a:t>
            </a:r>
            <a:r>
              <a:rPr lang="en-US" altLang="en-US" sz="1600" u="none" dirty="0">
                <a:latin typeface="Calibri"/>
                <a:ea typeface="MS PGothic"/>
                <a:cs typeface="Calibri"/>
              </a:rPr>
              <a:t>  Date</a:t>
            </a:r>
            <a:endParaRPr lang="en-CA" altLang="en-US" sz="1600" u="none" dirty="0">
              <a:latin typeface="Calibri" panose="020F0502020204030204" pitchFamily="34" charset="0"/>
              <a:cs typeface="Calibri" panose="020F0502020204030204" pitchFamily="34" charset="0"/>
            </a:endParaRPr>
          </a:p>
        </p:txBody>
      </p:sp>
      <p:sp>
        <p:nvSpPr>
          <p:cNvPr id="5" name="Text Placeholder 42">
            <a:extLst>
              <a:ext uri="{FF2B5EF4-FFF2-40B4-BE49-F238E27FC236}">
                <a16:creationId xmlns:a16="http://schemas.microsoft.com/office/drawing/2014/main" id="{0FDB1631-9A60-5232-104E-0FC4853A16F0}"/>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dirty="0">
                <a:latin typeface="Calibri Light" panose="020F0302020204030204" pitchFamily="34" charset="0"/>
                <a:ea typeface="MS PGothic"/>
                <a:cs typeface="Calibri Light" panose="020F0302020204030204" pitchFamily="34" charset="0"/>
              </a:rPr>
              <a:t>Subheading goes here</a:t>
            </a:r>
            <a:br>
              <a:rPr lang="en-US" sz="3000" u="none" dirty="0">
                <a:latin typeface="Calibri Light" panose="020F0302020204030204" pitchFamily="34" charset="0"/>
                <a:ea typeface="MS PGothic"/>
                <a:cs typeface="Calibri Light" panose="020F0302020204030204" pitchFamily="34" charset="0"/>
              </a:rPr>
            </a:br>
            <a:r>
              <a:rPr lang="en-US" sz="3000" dirty="0">
                <a:latin typeface="Calibri Light" panose="020F0302020204030204" pitchFamily="34" charset="0"/>
                <a:ea typeface="MS PGothic"/>
                <a:cs typeface="Calibri Light" panose="020F0302020204030204" pitchFamily="34" charset="0"/>
              </a:rPr>
              <a:t>Calibri 30 pt.</a:t>
            </a:r>
            <a:endParaRPr lang="en-US" sz="3000" u="none" dirty="0">
              <a:latin typeface="Calibri Light" panose="020F0302020204030204" pitchFamily="34" charset="0"/>
              <a:ea typeface="MS PGothic"/>
              <a:cs typeface="Calibri Light" panose="020F0302020204030204" pitchFamily="34" charset="0"/>
            </a:endParaRPr>
          </a:p>
        </p:txBody>
      </p:sp>
      <p:sp>
        <p:nvSpPr>
          <p:cNvPr id="7" name="Text Placeholder 37">
            <a:extLst>
              <a:ext uri="{FF2B5EF4-FFF2-40B4-BE49-F238E27FC236}">
                <a16:creationId xmlns:a16="http://schemas.microsoft.com/office/drawing/2014/main" id="{B65A2B25-0302-AAFC-3152-8E058BC809CB}"/>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dirty="0">
                <a:latin typeface="Calibri"/>
                <a:ea typeface="MS PGothic"/>
                <a:cs typeface="Calibri"/>
              </a:rPr>
              <a:t>Presentation Title. </a:t>
            </a:r>
            <a:br>
              <a:rPr lang="en-US" sz="4200" b="1" u="none" dirty="0">
                <a:latin typeface="Calibri"/>
                <a:ea typeface="MS PGothic"/>
                <a:cs typeface="Calibri"/>
              </a:rPr>
            </a:br>
            <a:r>
              <a:rPr lang="en-US" sz="4200" b="1" u="none" dirty="0">
                <a:latin typeface="Calibri"/>
                <a:ea typeface="MS PGothic"/>
                <a:cs typeface="Calibri"/>
              </a:rPr>
              <a:t>Can be 2-3 lines in length</a:t>
            </a:r>
            <a:endParaRPr lang="en-US" sz="4200" b="1" u="none" dirty="0">
              <a:latin typeface="Calibri Light" panose="020F0302020204030204" pitchFamily="34" charset="0"/>
              <a:ea typeface="MS PGothic"/>
              <a:cs typeface="Calibri Light" panose="020F0302020204030204" pitchFamily="34" charset="0"/>
            </a:endParaRPr>
          </a:p>
        </p:txBody>
      </p:sp>
      <p:sp>
        <p:nvSpPr>
          <p:cNvPr id="10" name="Rectangle 9">
            <a:extLst>
              <a:ext uri="{FF2B5EF4-FFF2-40B4-BE49-F238E27FC236}">
                <a16:creationId xmlns:a16="http://schemas.microsoft.com/office/drawing/2014/main" id="{2A781F23-B1A3-A606-0C43-92A778C1922C}"/>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2" name="Picture 1">
            <a:extLst>
              <a:ext uri="{FF2B5EF4-FFF2-40B4-BE49-F238E27FC236}">
                <a16:creationId xmlns:a16="http://schemas.microsoft.com/office/drawing/2014/main" id="{C3E34DFA-DA63-6CCF-5C2C-C1EF58F6EC99}"/>
              </a:ext>
            </a:extLst>
          </p:cNvPr>
          <p:cNvPicPr>
            <a:picLocks noChangeAspect="1"/>
          </p:cNvPicPr>
          <p:nvPr userDrawn="1"/>
        </p:nvPicPr>
        <p:blipFill>
          <a:blip r:embed="rId3"/>
          <a:srcRect/>
          <a:stretch/>
        </p:blipFill>
        <p:spPr>
          <a:xfrm>
            <a:off x="9637553" y="5543459"/>
            <a:ext cx="2669704" cy="1316330"/>
          </a:xfrm>
          <a:prstGeom prst="rect">
            <a:avLst/>
          </a:prstGeom>
        </p:spPr>
      </p:pic>
      <p:sp>
        <p:nvSpPr>
          <p:cNvPr id="3" name="Rectangle 2">
            <a:extLst>
              <a:ext uri="{FF2B5EF4-FFF2-40B4-BE49-F238E27FC236}">
                <a16:creationId xmlns:a16="http://schemas.microsoft.com/office/drawing/2014/main" id="{A8793CA9-266E-9814-E261-1E79806B9BA8}"/>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25171443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Slide 5 - Graphic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47">
            <a:extLst>
              <a:ext uri="{FF2B5EF4-FFF2-40B4-BE49-F238E27FC236}">
                <a16:creationId xmlns:a16="http://schemas.microsoft.com/office/drawing/2014/main" id="{D714BA23-B211-84AD-08FD-07FA74BC5D85}"/>
              </a:ext>
            </a:extLst>
          </p:cNvPr>
          <p:cNvSpPr>
            <a:spLocks noGrp="1"/>
          </p:cNvSpPr>
          <p:nvPr>
            <p:ph type="body" sz="quarter" idx="16" hasCustomPrompt="1"/>
          </p:nvPr>
        </p:nvSpPr>
        <p:spPr>
          <a:xfrm>
            <a:off x="712100" y="6133009"/>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dirty="0">
                <a:latin typeface="Calibri"/>
                <a:ea typeface="MS PGothic"/>
                <a:cs typeface="Calibri"/>
              </a:rPr>
              <a:t>Presenter Name  </a:t>
            </a:r>
            <a:r>
              <a:rPr lang="en-US" altLang="en-US" sz="1600" u="none" dirty="0">
                <a:solidFill>
                  <a:srgbClr val="047BC1"/>
                </a:solidFill>
                <a:latin typeface="Calibri"/>
                <a:ea typeface="MS PGothic"/>
                <a:cs typeface="Calibri"/>
              </a:rPr>
              <a:t>|</a:t>
            </a:r>
            <a:r>
              <a:rPr lang="en-US" altLang="en-US" sz="1600" u="none" dirty="0">
                <a:latin typeface="Calibri"/>
                <a:ea typeface="MS PGothic"/>
                <a:cs typeface="Calibri"/>
              </a:rPr>
              <a:t>  Date</a:t>
            </a:r>
            <a:endParaRPr lang="en-CA" altLang="en-US" sz="1600" u="none" dirty="0">
              <a:latin typeface="Calibri" panose="020F0502020204030204" pitchFamily="34" charset="0"/>
              <a:cs typeface="Calibri" panose="020F0502020204030204" pitchFamily="34" charset="0"/>
            </a:endParaRPr>
          </a:p>
        </p:txBody>
      </p:sp>
      <p:sp>
        <p:nvSpPr>
          <p:cNvPr id="8" name="Text Placeholder 42">
            <a:extLst>
              <a:ext uri="{FF2B5EF4-FFF2-40B4-BE49-F238E27FC236}">
                <a16:creationId xmlns:a16="http://schemas.microsoft.com/office/drawing/2014/main" id="{AF300C6A-72DF-832D-5552-7AF9456442D0}"/>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dirty="0">
                <a:latin typeface="Calibri Light" panose="020F0302020204030204" pitchFamily="34" charset="0"/>
                <a:ea typeface="MS PGothic"/>
                <a:cs typeface="Calibri Light" panose="020F0302020204030204" pitchFamily="34" charset="0"/>
              </a:rPr>
              <a:t>Subheading goes here</a:t>
            </a:r>
            <a:br>
              <a:rPr lang="en-US" sz="3000" u="none" dirty="0">
                <a:latin typeface="Calibri Light" panose="020F0302020204030204" pitchFamily="34" charset="0"/>
                <a:ea typeface="MS PGothic"/>
                <a:cs typeface="Calibri Light" panose="020F0302020204030204" pitchFamily="34" charset="0"/>
              </a:rPr>
            </a:br>
            <a:r>
              <a:rPr lang="en-US" sz="3000" dirty="0">
                <a:latin typeface="Calibri Light" panose="020F0302020204030204" pitchFamily="34" charset="0"/>
                <a:ea typeface="MS PGothic"/>
                <a:cs typeface="Calibri Light" panose="020F0302020204030204" pitchFamily="34" charset="0"/>
              </a:rPr>
              <a:t>Calibri 30 pt.</a:t>
            </a:r>
            <a:endParaRPr lang="en-US" sz="3000" u="none" dirty="0">
              <a:latin typeface="Calibri Light" panose="020F0302020204030204" pitchFamily="34" charset="0"/>
              <a:ea typeface="MS PGothic"/>
              <a:cs typeface="Calibri Light" panose="020F0302020204030204" pitchFamily="34" charset="0"/>
            </a:endParaRPr>
          </a:p>
        </p:txBody>
      </p:sp>
      <p:sp>
        <p:nvSpPr>
          <p:cNvPr id="9" name="Text Placeholder 37">
            <a:extLst>
              <a:ext uri="{FF2B5EF4-FFF2-40B4-BE49-F238E27FC236}">
                <a16:creationId xmlns:a16="http://schemas.microsoft.com/office/drawing/2014/main" id="{EE43AC3A-6B56-F526-D214-A120317AB047}"/>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dirty="0">
                <a:latin typeface="Calibri"/>
                <a:ea typeface="MS PGothic"/>
                <a:cs typeface="Calibri"/>
              </a:rPr>
              <a:t>Presentation Title. </a:t>
            </a:r>
            <a:br>
              <a:rPr lang="en-US" sz="4200" b="1" u="none" dirty="0">
                <a:latin typeface="Calibri"/>
                <a:ea typeface="MS PGothic"/>
                <a:cs typeface="Calibri"/>
              </a:rPr>
            </a:br>
            <a:r>
              <a:rPr lang="en-US" sz="4200" b="1" u="none" dirty="0">
                <a:latin typeface="Calibri"/>
                <a:ea typeface="MS PGothic"/>
                <a:cs typeface="Calibri"/>
              </a:rPr>
              <a:t>Can be 2-3 lines in length</a:t>
            </a:r>
            <a:endParaRPr lang="en-US" sz="4200" b="1" u="none" dirty="0">
              <a:latin typeface="Calibri Light" panose="020F0302020204030204" pitchFamily="34" charset="0"/>
              <a:ea typeface="MS PGothic"/>
              <a:cs typeface="Calibri Light" panose="020F0302020204030204" pitchFamily="34" charset="0"/>
            </a:endParaRPr>
          </a:p>
        </p:txBody>
      </p:sp>
      <p:sp>
        <p:nvSpPr>
          <p:cNvPr id="10" name="Rectangle 9">
            <a:extLst>
              <a:ext uri="{FF2B5EF4-FFF2-40B4-BE49-F238E27FC236}">
                <a16:creationId xmlns:a16="http://schemas.microsoft.com/office/drawing/2014/main" id="{34DCADE1-2555-E285-34D3-B6366DECD40D}"/>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4" name="Picture 3">
            <a:extLst>
              <a:ext uri="{FF2B5EF4-FFF2-40B4-BE49-F238E27FC236}">
                <a16:creationId xmlns:a16="http://schemas.microsoft.com/office/drawing/2014/main" id="{8233F554-2D9F-FABD-A0A0-C6102B4A8E18}"/>
              </a:ext>
            </a:extLst>
          </p:cNvPr>
          <p:cNvPicPr>
            <a:picLocks noChangeAspect="1"/>
          </p:cNvPicPr>
          <p:nvPr/>
        </p:nvPicPr>
        <p:blipFill>
          <a:blip r:embed="rId3"/>
          <a:srcRect/>
          <a:stretch/>
        </p:blipFill>
        <p:spPr>
          <a:xfrm>
            <a:off x="9637553" y="5543459"/>
            <a:ext cx="2669704" cy="1316330"/>
          </a:xfrm>
          <a:prstGeom prst="rect">
            <a:avLst/>
          </a:prstGeom>
        </p:spPr>
      </p:pic>
      <p:sp>
        <p:nvSpPr>
          <p:cNvPr id="2" name="Rectangle 1">
            <a:extLst>
              <a:ext uri="{FF2B5EF4-FFF2-40B4-BE49-F238E27FC236}">
                <a16:creationId xmlns:a16="http://schemas.microsoft.com/office/drawing/2014/main" id="{A197304B-8594-F8D5-7FA2-1363CB5438B9}"/>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4749306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Slide 6 - Icon">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712DB815-4B5A-9A07-BDB5-612F254E72A0}"/>
              </a:ext>
            </a:extLst>
          </p:cNvPr>
          <p:cNvSpPr>
            <a:spLocks noGrp="1"/>
          </p:cNvSpPr>
          <p:nvPr>
            <p:ph type="pic" sz="quarter" idx="21" hasCustomPrompt="1"/>
          </p:nvPr>
        </p:nvSpPr>
        <p:spPr>
          <a:xfrm>
            <a:off x="7683769" y="1497913"/>
            <a:ext cx="3309938" cy="3309937"/>
          </a:xfrm>
        </p:spPr>
        <p:txBody>
          <a:bodyPr anchor="t" anchorCtr="1"/>
          <a:lstStyle>
            <a:lvl1pPr marL="0" indent="0" algn="ctr">
              <a:buNone/>
              <a:defRPr/>
            </a:lvl1pPr>
          </a:lstStyle>
          <a:p>
            <a:r>
              <a:rPr lang="en-US" dirty="0"/>
              <a:t>Click icon to insert an icon from The Pulse library</a:t>
            </a:r>
          </a:p>
          <a:p>
            <a:endParaRPr lang="en-US" dirty="0"/>
          </a:p>
          <a:p>
            <a:endParaRPr lang="en-US" dirty="0"/>
          </a:p>
        </p:txBody>
      </p:sp>
      <p:sp>
        <p:nvSpPr>
          <p:cNvPr id="3" name="Text Placeholder 47">
            <a:extLst>
              <a:ext uri="{FF2B5EF4-FFF2-40B4-BE49-F238E27FC236}">
                <a16:creationId xmlns:a16="http://schemas.microsoft.com/office/drawing/2014/main" id="{547B7989-2CEB-9236-CAED-9641BF151B27}"/>
              </a:ext>
            </a:extLst>
          </p:cNvPr>
          <p:cNvSpPr>
            <a:spLocks noGrp="1"/>
          </p:cNvSpPr>
          <p:nvPr>
            <p:ph type="body" sz="quarter" idx="16" hasCustomPrompt="1"/>
          </p:nvPr>
        </p:nvSpPr>
        <p:spPr>
          <a:xfrm>
            <a:off x="712100" y="6133009"/>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dirty="0">
                <a:latin typeface="Calibri"/>
                <a:ea typeface="MS PGothic"/>
                <a:cs typeface="Calibri"/>
              </a:rPr>
              <a:t>Presenter Name  </a:t>
            </a:r>
            <a:r>
              <a:rPr lang="en-US" altLang="en-US" sz="1600" u="none" dirty="0">
                <a:solidFill>
                  <a:srgbClr val="047BC1"/>
                </a:solidFill>
                <a:latin typeface="Calibri"/>
                <a:ea typeface="MS PGothic"/>
                <a:cs typeface="Calibri"/>
              </a:rPr>
              <a:t>|</a:t>
            </a:r>
            <a:r>
              <a:rPr lang="en-US" altLang="en-US" sz="1600" u="none" dirty="0">
                <a:latin typeface="Calibri"/>
                <a:ea typeface="MS PGothic"/>
                <a:cs typeface="Calibri"/>
              </a:rPr>
              <a:t>  Date</a:t>
            </a:r>
            <a:endParaRPr lang="en-CA" altLang="en-US" sz="1600" u="none" dirty="0">
              <a:latin typeface="Calibri" panose="020F0502020204030204" pitchFamily="34" charset="0"/>
              <a:cs typeface="Calibri" panose="020F0502020204030204" pitchFamily="34" charset="0"/>
            </a:endParaRPr>
          </a:p>
        </p:txBody>
      </p:sp>
      <p:sp>
        <p:nvSpPr>
          <p:cNvPr id="8" name="Text Placeholder 42">
            <a:extLst>
              <a:ext uri="{FF2B5EF4-FFF2-40B4-BE49-F238E27FC236}">
                <a16:creationId xmlns:a16="http://schemas.microsoft.com/office/drawing/2014/main" id="{93C1E13F-42B7-3304-1993-9D1F0242FC4A}"/>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dirty="0">
                <a:latin typeface="Calibri Light" panose="020F0302020204030204" pitchFamily="34" charset="0"/>
                <a:ea typeface="MS PGothic"/>
                <a:cs typeface="Calibri Light" panose="020F0302020204030204" pitchFamily="34" charset="0"/>
              </a:rPr>
              <a:t>Subheading goes here</a:t>
            </a:r>
            <a:br>
              <a:rPr lang="en-US" sz="3000" u="none" dirty="0">
                <a:latin typeface="Calibri Light" panose="020F0302020204030204" pitchFamily="34" charset="0"/>
                <a:ea typeface="MS PGothic"/>
                <a:cs typeface="Calibri Light" panose="020F0302020204030204" pitchFamily="34" charset="0"/>
              </a:rPr>
            </a:br>
            <a:r>
              <a:rPr lang="en-US" sz="3000" dirty="0">
                <a:latin typeface="Calibri Light" panose="020F0302020204030204" pitchFamily="34" charset="0"/>
                <a:ea typeface="MS PGothic"/>
                <a:cs typeface="Calibri Light" panose="020F0302020204030204" pitchFamily="34" charset="0"/>
              </a:rPr>
              <a:t>Calibri 30 pt.</a:t>
            </a:r>
            <a:endParaRPr lang="en-US" sz="3000" u="none" dirty="0">
              <a:latin typeface="Calibri Light" panose="020F0302020204030204" pitchFamily="34" charset="0"/>
              <a:ea typeface="MS PGothic"/>
              <a:cs typeface="Calibri Light" panose="020F0302020204030204" pitchFamily="34" charset="0"/>
            </a:endParaRPr>
          </a:p>
        </p:txBody>
      </p:sp>
      <p:sp>
        <p:nvSpPr>
          <p:cNvPr id="9" name="Text Placeholder 37">
            <a:extLst>
              <a:ext uri="{FF2B5EF4-FFF2-40B4-BE49-F238E27FC236}">
                <a16:creationId xmlns:a16="http://schemas.microsoft.com/office/drawing/2014/main" id="{081E4A46-B7C6-BB4B-D9DC-7395944C1DB1}"/>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dirty="0">
                <a:latin typeface="Calibri"/>
                <a:ea typeface="MS PGothic"/>
                <a:cs typeface="Calibri"/>
              </a:rPr>
              <a:t>Presentation Title. </a:t>
            </a:r>
            <a:br>
              <a:rPr lang="en-US" sz="4200" b="1" u="none" dirty="0">
                <a:latin typeface="Calibri"/>
                <a:ea typeface="MS PGothic"/>
                <a:cs typeface="Calibri"/>
              </a:rPr>
            </a:br>
            <a:r>
              <a:rPr lang="en-US" sz="4200" b="1" u="none" dirty="0">
                <a:latin typeface="Calibri"/>
                <a:ea typeface="MS PGothic"/>
                <a:cs typeface="Calibri"/>
              </a:rPr>
              <a:t>Can be 2-3 lines in length</a:t>
            </a:r>
            <a:endParaRPr lang="en-US" sz="4200" b="1" u="none" dirty="0">
              <a:latin typeface="Calibri Light" panose="020F0302020204030204" pitchFamily="34" charset="0"/>
              <a:ea typeface="MS PGothic"/>
              <a:cs typeface="Calibri Light" panose="020F0302020204030204" pitchFamily="34" charset="0"/>
            </a:endParaRPr>
          </a:p>
        </p:txBody>
      </p:sp>
      <p:sp>
        <p:nvSpPr>
          <p:cNvPr id="10" name="Rectangle 9">
            <a:extLst>
              <a:ext uri="{FF2B5EF4-FFF2-40B4-BE49-F238E27FC236}">
                <a16:creationId xmlns:a16="http://schemas.microsoft.com/office/drawing/2014/main" id="{4952A316-E7AA-4A16-BEA1-5E9E58270EFE}"/>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4" name="Picture 3">
            <a:extLst>
              <a:ext uri="{FF2B5EF4-FFF2-40B4-BE49-F238E27FC236}">
                <a16:creationId xmlns:a16="http://schemas.microsoft.com/office/drawing/2014/main" id="{C54986E9-5F00-2F78-EE72-89C6997AB113}"/>
              </a:ext>
            </a:extLst>
          </p:cNvPr>
          <p:cNvPicPr>
            <a:picLocks noChangeAspect="1"/>
          </p:cNvPicPr>
          <p:nvPr/>
        </p:nvPicPr>
        <p:blipFill>
          <a:blip r:embed="rId2"/>
          <a:srcRect/>
          <a:stretch/>
        </p:blipFill>
        <p:spPr>
          <a:xfrm>
            <a:off x="9637553" y="5543459"/>
            <a:ext cx="2669704" cy="1316330"/>
          </a:xfrm>
          <a:prstGeom prst="rect">
            <a:avLst/>
          </a:prstGeom>
        </p:spPr>
      </p:pic>
      <p:sp>
        <p:nvSpPr>
          <p:cNvPr id="2" name="Rectangle 1">
            <a:extLst>
              <a:ext uri="{FF2B5EF4-FFF2-40B4-BE49-F238E27FC236}">
                <a16:creationId xmlns:a16="http://schemas.microsoft.com/office/drawing/2014/main" id="{9FDB9973-2CE6-92D4-BEE0-3461CAB564EF}"/>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1719843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ection Divider 1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9A9AE328-FDE0-A33C-40DC-2979B1EC1314}"/>
              </a:ext>
            </a:extLst>
          </p:cNvPr>
          <p:cNvSpPr>
            <a:spLocks noGrp="1"/>
          </p:cNvSpPr>
          <p:nvPr>
            <p:ph type="body" sz="quarter" idx="10" hasCustomPrompt="1"/>
          </p:nvPr>
        </p:nvSpPr>
        <p:spPr>
          <a:xfrm>
            <a:off x="923636" y="1867394"/>
            <a:ext cx="7724442" cy="430887"/>
          </a:xfrm>
        </p:spPr>
        <p:txBody>
          <a:bodyPr anchor="b" anchorCtr="0">
            <a:spAutoFit/>
          </a:bodyPr>
          <a:lstStyle>
            <a:lvl1pPr marL="0" indent="0">
              <a:buNone/>
              <a:defRPr sz="2800" b="1">
                <a:solidFill>
                  <a:schemeClr val="bg1"/>
                </a:solidFill>
                <a:latin typeface="+mj-lt"/>
              </a:defRPr>
            </a:lvl1pPr>
          </a:lstStyle>
          <a:p>
            <a:r>
              <a:rPr lang="en-US" sz="2800" b="1" dirty="0">
                <a:solidFill>
                  <a:schemeClr val="bg1"/>
                </a:solidFill>
                <a:latin typeface="Calibri"/>
                <a:ea typeface="MS PGothic"/>
                <a:cs typeface="Calibri"/>
              </a:rPr>
              <a:t>PORTFOLIO NAME OR TOPIC (UPPERCASE)</a:t>
            </a:r>
            <a:endParaRPr lang="en-US" sz="2800" b="1" dirty="0">
              <a:solidFill>
                <a:schemeClr val="bg1"/>
              </a:solidFill>
            </a:endParaRPr>
          </a:p>
        </p:txBody>
      </p:sp>
      <p:sp>
        <p:nvSpPr>
          <p:cNvPr id="6" name="Text Placeholder 5">
            <a:extLst>
              <a:ext uri="{FF2B5EF4-FFF2-40B4-BE49-F238E27FC236}">
                <a16:creationId xmlns:a16="http://schemas.microsoft.com/office/drawing/2014/main" id="{A8C494DF-A0B4-37D5-19A2-1F599651E2B4}"/>
              </a:ext>
            </a:extLst>
          </p:cNvPr>
          <p:cNvSpPr>
            <a:spLocks noGrp="1"/>
          </p:cNvSpPr>
          <p:nvPr>
            <p:ph type="body" sz="quarter" idx="13" hasCustomPrompt="1"/>
          </p:nvPr>
        </p:nvSpPr>
        <p:spPr>
          <a:xfrm>
            <a:off x="914400" y="2998907"/>
            <a:ext cx="10706100" cy="2944693"/>
          </a:xfrm>
        </p:spPr>
        <p:txBody>
          <a:bodyPr>
            <a:noAutofit/>
          </a:bodyPr>
          <a:lstStyle>
            <a:lvl1pPr>
              <a:lnSpc>
                <a:spcPct val="87000"/>
              </a:lnSpc>
              <a:spcAft>
                <a:spcPts val="0"/>
              </a:spcAft>
              <a:defRPr sz="8000">
                <a:solidFill>
                  <a:schemeClr val="bg1"/>
                </a:solidFill>
                <a:latin typeface="+mn-lt"/>
              </a:defRPr>
            </a:lvl1pPr>
            <a:lvl2pPr>
              <a:lnSpc>
                <a:spcPct val="87000"/>
              </a:lnSpc>
              <a:defRPr sz="8000">
                <a:latin typeface="+mn-lt"/>
              </a:defRPr>
            </a:lvl2pPr>
            <a:lvl3pPr>
              <a:lnSpc>
                <a:spcPct val="87000"/>
              </a:lnSpc>
              <a:defRPr sz="8000">
                <a:latin typeface="+mn-lt"/>
              </a:defRPr>
            </a:lvl3pPr>
            <a:lvl4pPr>
              <a:lnSpc>
                <a:spcPct val="87000"/>
              </a:lnSpc>
              <a:defRPr sz="8000">
                <a:latin typeface="+mn-lt"/>
              </a:defRPr>
            </a:lvl4pPr>
            <a:lvl5pPr>
              <a:lnSpc>
                <a:spcPct val="87000"/>
              </a:lnSpc>
              <a:defRPr sz="8000">
                <a:latin typeface="+mn-lt"/>
              </a:defRPr>
            </a:lvl5pPr>
          </a:lstStyle>
          <a:p>
            <a:pPr lvl="0"/>
            <a:r>
              <a:rPr lang="en-US" dirty="0"/>
              <a:t>Section Title Here</a:t>
            </a:r>
            <a:br>
              <a:rPr lang="en-US" dirty="0"/>
            </a:br>
            <a:r>
              <a:rPr lang="en-US" dirty="0"/>
              <a:t>Can be 2 lines</a:t>
            </a:r>
          </a:p>
        </p:txBody>
      </p:sp>
      <p:sp>
        <p:nvSpPr>
          <p:cNvPr id="7" name="Rectangle 6">
            <a:extLst>
              <a:ext uri="{FF2B5EF4-FFF2-40B4-BE49-F238E27FC236}">
                <a16:creationId xmlns:a16="http://schemas.microsoft.com/office/drawing/2014/main" id="{77E94D55-0429-2FBD-5043-3AEB4F53C096}"/>
              </a:ext>
              <a:ext uri="{C183D7F6-B498-43B3-948B-1728B52AA6E4}">
                <adec:decorative xmlns:adec="http://schemas.microsoft.com/office/drawing/2017/decorative" val="1"/>
              </a:ext>
            </a:extLst>
          </p:cNvPr>
          <p:cNvSpPr/>
          <p:nvPr/>
        </p:nvSpPr>
        <p:spPr>
          <a:xfrm>
            <a:off x="951344" y="2576442"/>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sp>
        <p:nvSpPr>
          <p:cNvPr id="2" name="Rectangle 1">
            <a:extLst>
              <a:ext uri="{FF2B5EF4-FFF2-40B4-BE49-F238E27FC236}">
                <a16:creationId xmlns:a16="http://schemas.microsoft.com/office/drawing/2014/main" id="{F85A15D8-285F-3752-BAA5-FC7F61AFA185}"/>
              </a:ext>
              <a:ext uri="{C183D7F6-B498-43B3-948B-1728B52AA6E4}">
                <adec:decorative xmlns:adec="http://schemas.microsoft.com/office/drawing/2017/decorative" val="1"/>
              </a:ext>
            </a:extLst>
          </p:cNvPr>
          <p:cNvSpPr/>
          <p:nvPr userDrawn="1"/>
        </p:nvSpPr>
        <p:spPr>
          <a:xfrm>
            <a:off x="951344" y="2576442"/>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sp>
        <p:nvSpPr>
          <p:cNvPr id="3" name="Rectangle 2">
            <a:extLst>
              <a:ext uri="{FF2B5EF4-FFF2-40B4-BE49-F238E27FC236}">
                <a16:creationId xmlns:a16="http://schemas.microsoft.com/office/drawing/2014/main" id="{77926D0E-0CB7-777B-0055-C970D8BB165C}"/>
              </a:ext>
              <a:ext uri="{C183D7F6-B498-43B3-948B-1728B52AA6E4}">
                <adec:decorative xmlns:adec="http://schemas.microsoft.com/office/drawing/2017/decorative" val="1"/>
              </a:ext>
            </a:extLst>
          </p:cNvPr>
          <p:cNvSpPr/>
          <p:nvPr userDrawn="1"/>
        </p:nvSpPr>
        <p:spPr>
          <a:xfrm>
            <a:off x="951344" y="2576442"/>
            <a:ext cx="914400" cy="118872"/>
          </a:xfrm>
          <a:prstGeom prst="rect">
            <a:avLst/>
          </a:prstGeom>
          <a:solidFill>
            <a:srgbClr val="FCAF17"/>
          </a:solidFill>
          <a:ln w="12700" cap="flat" cmpd="sng" algn="ctr">
            <a:noFill/>
            <a:prstDash val="solid"/>
            <a:miter lim="800000"/>
          </a:ln>
          <a:effectLst/>
        </p:spPr>
        <p:txBody>
          <a:bodyPr lIns="182880" tIns="182880" rIns="182880" bIns="182880" rtlCol="0" anchor="t" anchorCtr="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200" b="1" i="0" u="none" strike="noStrike" kern="0" cap="none" spc="0" normalizeH="0" baseline="0" noProof="0">
              <a:ln>
                <a:noFill/>
              </a:ln>
              <a:solidFill>
                <a:srgbClr val="000000"/>
              </a:solidFill>
              <a:effectLst/>
              <a:uLnTx/>
              <a:uFillTx/>
              <a:latin typeface="Calibri" panose="020F0502020204030204"/>
              <a:ea typeface="MS PGothic"/>
              <a:cs typeface="Calibri" panose="020F0502020204030204" pitchFamily="34" charset="0"/>
            </a:endParaRPr>
          </a:p>
        </p:txBody>
      </p:sp>
    </p:spTree>
    <p:extLst>
      <p:ext uri="{BB962C8B-B14F-4D97-AF65-F5344CB8AC3E}">
        <p14:creationId xmlns:p14="http://schemas.microsoft.com/office/powerpoint/2010/main" val="3237947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ection Divider 2 -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16">
            <a:extLst>
              <a:ext uri="{FF2B5EF4-FFF2-40B4-BE49-F238E27FC236}">
                <a16:creationId xmlns:a16="http://schemas.microsoft.com/office/drawing/2014/main" id="{DFAF9DF0-6279-44DA-B6B6-457FDA58569D}"/>
              </a:ext>
            </a:extLst>
          </p:cNvPr>
          <p:cNvSpPr>
            <a:spLocks noGrp="1"/>
          </p:cNvSpPr>
          <p:nvPr>
            <p:ph type="body" sz="quarter" idx="12" hasCustomPrompt="1"/>
          </p:nvPr>
        </p:nvSpPr>
        <p:spPr>
          <a:xfrm>
            <a:off x="923636" y="1863836"/>
            <a:ext cx="6421438" cy="430887"/>
          </a:xfrm>
        </p:spPr>
        <p:txBody>
          <a:bodyPr anchor="b" anchorCtr="0">
            <a:spAutoFit/>
          </a:bodyPr>
          <a:lstStyle>
            <a:lvl1pPr marL="0" indent="0">
              <a:buNone/>
              <a:defRPr sz="3100" b="1">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r>
              <a:rPr lang="en-US" sz="2800" b="1" dirty="0">
                <a:latin typeface="Calibri"/>
                <a:ea typeface="MS PGothic"/>
                <a:cs typeface="Calibri"/>
              </a:rPr>
              <a:t>PORTFOLIO NAME OR TOPIC (UPPERCASE) </a:t>
            </a:r>
            <a:endParaRPr lang="en-US" sz="2800" b="1" dirty="0"/>
          </a:p>
        </p:txBody>
      </p:sp>
      <p:sp>
        <p:nvSpPr>
          <p:cNvPr id="6" name="Text Placeholder 5">
            <a:extLst>
              <a:ext uri="{FF2B5EF4-FFF2-40B4-BE49-F238E27FC236}">
                <a16:creationId xmlns:a16="http://schemas.microsoft.com/office/drawing/2014/main" id="{AEEAB721-67C7-929E-2787-C292EA59E880}"/>
              </a:ext>
            </a:extLst>
          </p:cNvPr>
          <p:cNvSpPr>
            <a:spLocks noGrp="1"/>
          </p:cNvSpPr>
          <p:nvPr>
            <p:ph type="body" sz="quarter" idx="14" hasCustomPrompt="1"/>
          </p:nvPr>
        </p:nvSpPr>
        <p:spPr>
          <a:xfrm>
            <a:off x="914400" y="2997038"/>
            <a:ext cx="10706100" cy="2933700"/>
          </a:xfrm>
        </p:spPr>
        <p:txBody>
          <a:bodyPr>
            <a:noAutofit/>
          </a:bodyPr>
          <a:lstStyle>
            <a:lvl1pPr>
              <a:lnSpc>
                <a:spcPct val="87000"/>
              </a:lnSpc>
              <a:spcAft>
                <a:spcPts val="0"/>
              </a:spcAft>
              <a:defRPr sz="8000"/>
            </a:lvl1pPr>
            <a:lvl2pPr>
              <a:lnSpc>
                <a:spcPct val="87000"/>
              </a:lnSpc>
              <a:defRPr sz="8000"/>
            </a:lvl2pPr>
            <a:lvl3pPr>
              <a:lnSpc>
                <a:spcPct val="87000"/>
              </a:lnSpc>
              <a:defRPr sz="8000"/>
            </a:lvl3pPr>
            <a:lvl4pPr>
              <a:lnSpc>
                <a:spcPct val="87000"/>
              </a:lnSpc>
              <a:defRPr sz="8000"/>
            </a:lvl4pPr>
            <a:lvl5pPr>
              <a:lnSpc>
                <a:spcPct val="87000"/>
              </a:lnSpc>
              <a:defRPr sz="8000"/>
            </a:lvl5pPr>
          </a:lstStyle>
          <a:p>
            <a:pPr lvl="0"/>
            <a:r>
              <a:rPr lang="en-US" dirty="0"/>
              <a:t>Section Title Here</a:t>
            </a:r>
            <a:br>
              <a:rPr lang="en-US" dirty="0"/>
            </a:br>
            <a:r>
              <a:rPr lang="en-US" dirty="0"/>
              <a:t>Can be 2 lines</a:t>
            </a:r>
          </a:p>
        </p:txBody>
      </p:sp>
      <p:sp>
        <p:nvSpPr>
          <p:cNvPr id="7" name="Rectangle 6">
            <a:extLst>
              <a:ext uri="{FF2B5EF4-FFF2-40B4-BE49-F238E27FC236}">
                <a16:creationId xmlns:a16="http://schemas.microsoft.com/office/drawing/2014/main" id="{03D34F32-2FE7-6AB3-00A2-CD47D556A1D8}"/>
              </a:ext>
              <a:ext uri="{C183D7F6-B498-43B3-948B-1728B52AA6E4}">
                <adec:decorative xmlns:adec="http://schemas.microsoft.com/office/drawing/2017/decorative" val="1"/>
              </a:ext>
            </a:extLst>
          </p:cNvPr>
          <p:cNvSpPr/>
          <p:nvPr/>
        </p:nvSpPr>
        <p:spPr>
          <a:xfrm>
            <a:off x="951344" y="2576442"/>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sp>
        <p:nvSpPr>
          <p:cNvPr id="2" name="Rectangle 1">
            <a:extLst>
              <a:ext uri="{FF2B5EF4-FFF2-40B4-BE49-F238E27FC236}">
                <a16:creationId xmlns:a16="http://schemas.microsoft.com/office/drawing/2014/main" id="{FFE3BAD9-08D2-D16D-6CCF-58F901468E37}"/>
              </a:ext>
              <a:ext uri="{C183D7F6-B498-43B3-948B-1728B52AA6E4}">
                <adec:decorative xmlns:adec="http://schemas.microsoft.com/office/drawing/2017/decorative" val="1"/>
              </a:ext>
            </a:extLst>
          </p:cNvPr>
          <p:cNvSpPr/>
          <p:nvPr userDrawn="1"/>
        </p:nvSpPr>
        <p:spPr>
          <a:xfrm>
            <a:off x="951344" y="2576442"/>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9411208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One column, Tex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dirty="0">
                <a:ea typeface="MS PGothic"/>
                <a:cs typeface="Calibri"/>
              </a:rPr>
              <a:t>Slide Heading</a:t>
            </a:r>
            <a:endParaRPr lang="en-US" sz="4800" b="1" dirty="0"/>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0">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dirty="0"/>
              <a:t>PRESENTATION TITLE (optional – remove if not required)</a:t>
            </a:r>
          </a:p>
        </p:txBody>
      </p:sp>
      <p:sp>
        <p:nvSpPr>
          <p:cNvPr id="2" name="Text Placeholder 3">
            <a:extLst>
              <a:ext uri="{FF2B5EF4-FFF2-40B4-BE49-F238E27FC236}">
                <a16:creationId xmlns:a16="http://schemas.microsoft.com/office/drawing/2014/main" id="{127CB8F1-624E-D52E-48C2-CA0AB1531B24}"/>
              </a:ext>
            </a:extLst>
          </p:cNvPr>
          <p:cNvSpPr>
            <a:spLocks noGrp="1"/>
          </p:cNvSpPr>
          <p:nvPr>
            <p:ph type="body" sz="quarter" idx="11" hasCustomPrompt="1"/>
          </p:nvPr>
        </p:nvSpPr>
        <p:spPr>
          <a:xfrm>
            <a:off x="539839" y="1943100"/>
            <a:ext cx="11087100" cy="4533900"/>
          </a:xfrm>
        </p:spPr>
        <p:txBody>
          <a:bodyPr numCol="1" spcCol="457200"/>
          <a:lstStyle>
            <a:lvl1pPr marL="0" indent="0">
              <a:buFont typeface="Arial" panose="020B0604020202020204" pitchFamily="34" charset="0"/>
              <a:buNone/>
              <a:defRPr/>
            </a:lvl1pPr>
            <a:lvl5pPr marL="914400" indent="0">
              <a:buNone/>
              <a:defRPr/>
            </a:lvl5pPr>
          </a:lstStyle>
          <a:p>
            <a:pPr>
              <a:buClr>
                <a:srgbClr val="049FDC"/>
              </a:buClr>
              <a:buSzPct val="105000"/>
            </a:pPr>
            <a:r>
              <a:rPr lang="en-US" dirty="0"/>
              <a:t>Click to add your content….. </a:t>
            </a:r>
            <a:r>
              <a:rPr lang="en-US" sz="2200" dirty="0">
                <a:ea typeface="MS PGothic"/>
                <a:cs typeface="Calibri"/>
              </a:rPr>
              <a:t>Lorem ipsum dolor sit </a:t>
            </a:r>
            <a:r>
              <a:rPr lang="en-US" sz="2200" dirty="0" err="1">
                <a:ea typeface="MS PGothic"/>
                <a:cs typeface="Calibri"/>
              </a:rPr>
              <a:t>amet</a:t>
            </a:r>
            <a:r>
              <a:rPr lang="en-US" sz="2200" dirty="0">
                <a:ea typeface="MS PGothic"/>
                <a:cs typeface="Calibri"/>
              </a:rPr>
              <a:t>, </a:t>
            </a:r>
            <a:r>
              <a:rPr lang="en-US" sz="2200" dirty="0" err="1">
                <a:ea typeface="MS PGothic"/>
                <a:cs typeface="Calibri"/>
              </a:rPr>
              <a:t>consectetuer</a:t>
            </a:r>
            <a:r>
              <a:rPr lang="en-US" sz="2200" dirty="0">
                <a:ea typeface="MS PGothic"/>
                <a:cs typeface="Calibri"/>
              </a:rPr>
              <a:t> </a:t>
            </a:r>
            <a:r>
              <a:rPr lang="en-US" sz="2200" dirty="0" err="1">
                <a:ea typeface="MS PGothic"/>
                <a:cs typeface="Calibri"/>
              </a:rPr>
              <a:t>adipiscing</a:t>
            </a:r>
            <a:r>
              <a:rPr lang="en-US" sz="2200" dirty="0">
                <a:ea typeface="MS PGothic"/>
                <a:cs typeface="Calibri"/>
              </a:rPr>
              <a:t> </a:t>
            </a:r>
            <a:r>
              <a:rPr lang="en-US" sz="2200" dirty="0" err="1">
                <a:ea typeface="MS PGothic"/>
                <a:cs typeface="Calibri"/>
              </a:rPr>
              <a:t>elit</a:t>
            </a:r>
            <a:r>
              <a:rPr lang="en-US" sz="2200" dirty="0">
                <a:ea typeface="MS PGothic"/>
                <a:cs typeface="Calibri"/>
              </a:rPr>
              <a:t>, sed diam </a:t>
            </a:r>
            <a:r>
              <a:rPr lang="en-US" sz="2200" dirty="0" err="1">
                <a:ea typeface="MS PGothic"/>
                <a:cs typeface="Calibri"/>
              </a:rPr>
              <a:t>nonummy</a:t>
            </a:r>
            <a:r>
              <a:rPr lang="en-US" sz="2200" dirty="0">
                <a:ea typeface="MS PGothic"/>
                <a:cs typeface="Calibri"/>
              </a:rPr>
              <a:t> </a:t>
            </a:r>
            <a:r>
              <a:rPr lang="en-US" sz="2200" dirty="0" err="1">
                <a:ea typeface="MS PGothic"/>
                <a:cs typeface="Calibri"/>
              </a:rPr>
              <a:t>nibh</a:t>
            </a:r>
            <a:r>
              <a:rPr lang="en-US" sz="2200" dirty="0">
                <a:ea typeface="MS PGothic"/>
                <a:cs typeface="Calibri"/>
              </a:rPr>
              <a:t> </a:t>
            </a:r>
            <a:r>
              <a:rPr lang="en-US" sz="2200" dirty="0" err="1">
                <a:ea typeface="MS PGothic"/>
                <a:cs typeface="Calibri"/>
              </a:rPr>
              <a:t>euis</a:t>
            </a:r>
            <a:r>
              <a:rPr lang="en-US" sz="2200" dirty="0">
                <a:ea typeface="MS PGothic"/>
                <a:cs typeface="Calibri"/>
              </a:rPr>
              <a:t> </a:t>
            </a:r>
            <a:r>
              <a:rPr lang="en-US" sz="2200" dirty="0" err="1">
                <a:ea typeface="MS PGothic"/>
                <a:cs typeface="Calibri"/>
              </a:rPr>
              <a:t>nonummy</a:t>
            </a:r>
            <a:r>
              <a:rPr lang="en-US" sz="2200" dirty="0">
                <a:ea typeface="MS PGothic"/>
                <a:cs typeface="Calibri"/>
              </a:rPr>
              <a:t> </a:t>
            </a:r>
            <a:r>
              <a:rPr lang="en-US" sz="2200" dirty="0" err="1">
                <a:ea typeface="MS PGothic"/>
                <a:cs typeface="Calibri"/>
              </a:rPr>
              <a:t>nibh</a:t>
            </a:r>
            <a:r>
              <a:rPr lang="en-US" sz="2200" dirty="0">
                <a:ea typeface="MS PGothic"/>
                <a:cs typeface="Calibri"/>
              </a:rPr>
              <a:t> </a:t>
            </a:r>
            <a:r>
              <a:rPr lang="en-US" sz="2200" dirty="0" err="1">
                <a:ea typeface="MS PGothic"/>
                <a:cs typeface="Calibri"/>
              </a:rPr>
              <a:t>euismod</a:t>
            </a:r>
            <a:r>
              <a:rPr lang="en-US" sz="2200" dirty="0">
                <a:ea typeface="MS PGothic"/>
                <a:cs typeface="Calibri"/>
              </a:rPr>
              <a:t> mod </a:t>
            </a:r>
            <a:r>
              <a:rPr lang="en-US" sz="2200" dirty="0" err="1">
                <a:ea typeface="MS PGothic"/>
                <a:cs typeface="Calibri"/>
              </a:rPr>
              <a:t>nonummy</a:t>
            </a:r>
            <a:r>
              <a:rPr lang="en-US" sz="2200" dirty="0">
                <a:ea typeface="MS PGothic"/>
                <a:cs typeface="Calibri"/>
              </a:rPr>
              <a:t> </a:t>
            </a:r>
            <a:r>
              <a:rPr lang="en-US" sz="2200" dirty="0" err="1">
                <a:ea typeface="MS PGothic"/>
                <a:cs typeface="Calibri"/>
              </a:rPr>
              <a:t>nibh</a:t>
            </a:r>
            <a:r>
              <a:rPr lang="en-US" sz="2200" dirty="0">
                <a:ea typeface="MS PGothic"/>
                <a:cs typeface="Calibri"/>
              </a:rPr>
              <a:t> </a:t>
            </a:r>
            <a:r>
              <a:rPr lang="en-US" sz="2200" dirty="0" err="1">
                <a:ea typeface="MS PGothic"/>
                <a:cs typeface="Calibri"/>
              </a:rPr>
              <a:t>euismod</a:t>
            </a:r>
            <a:r>
              <a:rPr lang="en-US" sz="2200" dirty="0">
                <a:ea typeface="MS PGothic"/>
                <a:cs typeface="Calibri"/>
              </a:rPr>
              <a:t> </a:t>
            </a:r>
            <a:r>
              <a:rPr lang="en-US" sz="2200" dirty="0" err="1">
                <a:ea typeface="MS PGothic"/>
                <a:cs typeface="Calibri"/>
              </a:rPr>
              <a:t>tincidunt</a:t>
            </a:r>
            <a:r>
              <a:rPr lang="en-US" sz="2200" dirty="0">
                <a:ea typeface="MS PGothic"/>
                <a:cs typeface="Calibri"/>
              </a:rPr>
              <a:t> </a:t>
            </a:r>
            <a:r>
              <a:rPr lang="en-US" sz="2200" dirty="0" err="1">
                <a:ea typeface="MS PGothic"/>
                <a:cs typeface="Calibri"/>
              </a:rPr>
              <a:t>ut.</a:t>
            </a:r>
            <a:r>
              <a:rPr lang="en-US" sz="2200" dirty="0">
                <a:ea typeface="MS PGothic"/>
                <a:cs typeface="Calibri"/>
              </a:rPr>
              <a:t> Sed diam </a:t>
            </a:r>
            <a:r>
              <a:rPr lang="en-US" sz="2200" dirty="0" err="1">
                <a:ea typeface="MS PGothic"/>
                <a:cs typeface="Calibri"/>
              </a:rPr>
              <a:t>nonummy</a:t>
            </a:r>
            <a:r>
              <a:rPr lang="en-US" sz="2200" dirty="0">
                <a:ea typeface="MS PGothic"/>
                <a:cs typeface="Calibri"/>
              </a:rPr>
              <a:t> </a:t>
            </a:r>
            <a:r>
              <a:rPr lang="en-US" sz="2200" dirty="0" err="1">
                <a:ea typeface="MS PGothic"/>
                <a:cs typeface="Calibri"/>
              </a:rPr>
              <a:t>nibh</a:t>
            </a:r>
            <a:r>
              <a:rPr lang="en-US" sz="2200" dirty="0">
                <a:ea typeface="MS PGothic"/>
                <a:cs typeface="Calibri"/>
              </a:rPr>
              <a:t> </a:t>
            </a:r>
            <a:r>
              <a:rPr lang="en-US" sz="2200" dirty="0" err="1">
                <a:ea typeface="MS PGothic"/>
                <a:cs typeface="Calibri"/>
              </a:rPr>
              <a:t>euis</a:t>
            </a:r>
            <a:r>
              <a:rPr lang="en-US" sz="2200" dirty="0">
                <a:ea typeface="MS PGothic"/>
                <a:cs typeface="Calibri"/>
              </a:rPr>
              <a:t> </a:t>
            </a:r>
            <a:r>
              <a:rPr lang="en-US" sz="2200" dirty="0" err="1">
                <a:ea typeface="MS PGothic"/>
                <a:cs typeface="Calibri"/>
              </a:rPr>
              <a:t>nonummy</a:t>
            </a:r>
            <a:r>
              <a:rPr lang="en-US" sz="2200" dirty="0">
                <a:ea typeface="MS PGothic"/>
                <a:cs typeface="Calibri"/>
              </a:rPr>
              <a:t> </a:t>
            </a:r>
            <a:r>
              <a:rPr lang="en-US" sz="2200" dirty="0" err="1">
                <a:ea typeface="MS PGothic"/>
                <a:cs typeface="Calibri"/>
              </a:rPr>
              <a:t>nibh</a:t>
            </a:r>
            <a:r>
              <a:rPr lang="en-US" sz="2200" dirty="0">
                <a:ea typeface="MS PGothic"/>
                <a:cs typeface="Calibri"/>
              </a:rPr>
              <a:t> </a:t>
            </a:r>
            <a:r>
              <a:rPr lang="en-US" sz="2200" dirty="0" err="1">
                <a:ea typeface="MS PGothic"/>
                <a:cs typeface="Calibri"/>
              </a:rPr>
              <a:t>euismod</a:t>
            </a:r>
            <a:r>
              <a:rPr lang="en-US" sz="2200" dirty="0">
                <a:ea typeface="MS PGothic"/>
                <a:cs typeface="Calibri"/>
              </a:rPr>
              <a:t> mod </a:t>
            </a:r>
            <a:r>
              <a:rPr lang="en-US" sz="2200" dirty="0" err="1">
                <a:ea typeface="MS PGothic"/>
                <a:cs typeface="Calibri"/>
              </a:rPr>
              <a:t>nonummy</a:t>
            </a:r>
            <a:r>
              <a:rPr lang="en-US" sz="2200" dirty="0">
                <a:ea typeface="MS PGothic"/>
                <a:cs typeface="Calibri"/>
              </a:rPr>
              <a:t> </a:t>
            </a:r>
            <a:r>
              <a:rPr lang="en-US" sz="2200" dirty="0" err="1">
                <a:ea typeface="MS PGothic"/>
                <a:cs typeface="Calibri"/>
              </a:rPr>
              <a:t>nibh</a:t>
            </a:r>
            <a:r>
              <a:rPr lang="en-US" sz="2200" dirty="0">
                <a:ea typeface="MS PGothic"/>
                <a:cs typeface="Calibri"/>
              </a:rPr>
              <a:t> </a:t>
            </a:r>
            <a:r>
              <a:rPr lang="en-US" sz="2200" dirty="0" err="1">
                <a:ea typeface="MS PGothic"/>
                <a:cs typeface="Calibri"/>
              </a:rPr>
              <a:t>euismod</a:t>
            </a:r>
            <a:r>
              <a:rPr lang="en-US" sz="2200" dirty="0">
                <a:ea typeface="MS PGothic"/>
                <a:cs typeface="Calibri"/>
              </a:rPr>
              <a:t> </a:t>
            </a:r>
            <a:r>
              <a:rPr lang="en-US" sz="2200" dirty="0" err="1">
                <a:ea typeface="MS PGothic"/>
                <a:cs typeface="Calibri"/>
              </a:rPr>
              <a:t>tincidunt</a:t>
            </a:r>
            <a:r>
              <a:rPr lang="en-US" sz="2200" dirty="0">
                <a:ea typeface="MS PGothic"/>
                <a:cs typeface="Calibri"/>
              </a:rPr>
              <a:t> </a:t>
            </a:r>
            <a:r>
              <a:rPr lang="en-US" sz="2200" dirty="0" err="1">
                <a:ea typeface="MS PGothic"/>
                <a:cs typeface="Calibri"/>
              </a:rPr>
              <a:t>ut</a:t>
            </a:r>
            <a:r>
              <a:rPr lang="en-US" sz="2200" dirty="0">
                <a:ea typeface="MS PGothic"/>
                <a:cs typeface="Calibri"/>
              </a:rPr>
              <a:t> </a:t>
            </a:r>
            <a:r>
              <a:rPr lang="en-US" sz="2200" dirty="0" err="1">
                <a:ea typeface="MS PGothic"/>
                <a:cs typeface="Calibri"/>
              </a:rPr>
              <a:t>laoreet</a:t>
            </a:r>
            <a:r>
              <a:rPr lang="en-US" sz="2200" dirty="0">
                <a:ea typeface="MS PGothic"/>
                <a:cs typeface="Calibri"/>
              </a:rPr>
              <a:t> dolore magna </a:t>
            </a:r>
            <a:r>
              <a:rPr lang="en-US" sz="2200" dirty="0" err="1">
                <a:ea typeface="MS PGothic"/>
                <a:cs typeface="Calibri"/>
              </a:rPr>
              <a:t>aliquam</a:t>
            </a:r>
            <a:r>
              <a:rPr lang="en-US" sz="2200" dirty="0">
                <a:ea typeface="MS PGothic"/>
                <a:cs typeface="Calibri"/>
              </a:rPr>
              <a:t> </a:t>
            </a:r>
            <a:r>
              <a:rPr lang="en-US" sz="2200" dirty="0" err="1">
                <a:ea typeface="MS PGothic"/>
                <a:cs typeface="Calibri"/>
              </a:rPr>
              <a:t>erat</a:t>
            </a:r>
            <a:r>
              <a:rPr lang="en-US" sz="2200" dirty="0">
                <a:ea typeface="MS PGothic"/>
                <a:cs typeface="Calibri"/>
              </a:rPr>
              <a:t> </a:t>
            </a:r>
            <a:r>
              <a:rPr lang="en-US" sz="2200" dirty="0" err="1">
                <a:ea typeface="MS PGothic"/>
                <a:cs typeface="Calibri"/>
              </a:rPr>
              <a:t>volutpat</a:t>
            </a:r>
            <a:r>
              <a:rPr lang="en-US" sz="2200" dirty="0">
                <a:ea typeface="MS PGothic"/>
                <a:cs typeface="Calibri"/>
              </a:rPr>
              <a:t>.</a:t>
            </a:r>
          </a:p>
          <a:p>
            <a:pPr lvl="0"/>
            <a:r>
              <a:rPr lang="en-US" sz="2200" dirty="0">
                <a:ea typeface="MS PGothic"/>
                <a:cs typeface="Calibri"/>
              </a:rPr>
              <a:t>Lorem ipsum dolor sit </a:t>
            </a:r>
            <a:r>
              <a:rPr lang="en-US" sz="2200" dirty="0" err="1">
                <a:ea typeface="MS PGothic"/>
                <a:cs typeface="Calibri"/>
              </a:rPr>
              <a:t>amet</a:t>
            </a:r>
            <a:r>
              <a:rPr lang="en-US" sz="2200" dirty="0">
                <a:ea typeface="MS PGothic"/>
                <a:cs typeface="Calibri"/>
              </a:rPr>
              <a:t>, </a:t>
            </a:r>
            <a:r>
              <a:rPr lang="en-US" sz="2200" dirty="0" err="1">
                <a:ea typeface="MS PGothic"/>
                <a:cs typeface="Calibri"/>
              </a:rPr>
              <a:t>consectetuer</a:t>
            </a:r>
            <a:r>
              <a:rPr lang="en-US" sz="2200" dirty="0">
                <a:ea typeface="MS PGothic"/>
                <a:cs typeface="Calibri"/>
              </a:rPr>
              <a:t> </a:t>
            </a:r>
            <a:r>
              <a:rPr lang="en-US" sz="2200" dirty="0" err="1">
                <a:ea typeface="MS PGothic"/>
                <a:cs typeface="Calibri"/>
              </a:rPr>
              <a:t>adipiscing</a:t>
            </a:r>
            <a:r>
              <a:rPr lang="en-US" sz="2200" dirty="0">
                <a:ea typeface="MS PGothic"/>
                <a:cs typeface="Calibri"/>
              </a:rPr>
              <a:t> </a:t>
            </a:r>
            <a:r>
              <a:rPr lang="en-US" sz="2200" dirty="0" err="1">
                <a:ea typeface="MS PGothic"/>
                <a:cs typeface="Calibri"/>
              </a:rPr>
              <a:t>elit</a:t>
            </a:r>
            <a:r>
              <a:rPr lang="en-US" sz="2200" dirty="0">
                <a:ea typeface="MS PGothic"/>
                <a:cs typeface="Calibri"/>
              </a:rPr>
              <a:t>, sed diam </a:t>
            </a:r>
            <a:r>
              <a:rPr lang="en-US" sz="2200" dirty="0" err="1">
                <a:ea typeface="MS PGothic"/>
                <a:cs typeface="Calibri"/>
              </a:rPr>
              <a:t>nonummy</a:t>
            </a:r>
            <a:r>
              <a:rPr lang="en-US" sz="2200" dirty="0">
                <a:ea typeface="MS PGothic"/>
                <a:cs typeface="Calibri"/>
              </a:rPr>
              <a:t> </a:t>
            </a:r>
            <a:r>
              <a:rPr lang="en-US" sz="2200" dirty="0" err="1">
                <a:ea typeface="MS PGothic"/>
                <a:cs typeface="Calibri"/>
              </a:rPr>
              <a:t>nibh</a:t>
            </a:r>
            <a:r>
              <a:rPr lang="en-US" sz="2200" dirty="0">
                <a:ea typeface="MS PGothic"/>
                <a:cs typeface="Calibri"/>
              </a:rPr>
              <a:t> </a:t>
            </a:r>
            <a:r>
              <a:rPr lang="en-US" sz="2200" dirty="0" err="1">
                <a:ea typeface="MS PGothic"/>
                <a:cs typeface="Calibri"/>
              </a:rPr>
              <a:t>euis</a:t>
            </a:r>
            <a:r>
              <a:rPr lang="en-US" sz="2200" dirty="0">
                <a:ea typeface="MS PGothic"/>
                <a:cs typeface="Calibri"/>
              </a:rPr>
              <a:t> </a:t>
            </a:r>
            <a:r>
              <a:rPr lang="en-US" sz="2200" dirty="0" err="1">
                <a:ea typeface="MS PGothic"/>
                <a:cs typeface="Calibri"/>
              </a:rPr>
              <a:t>nonummy</a:t>
            </a:r>
            <a:r>
              <a:rPr lang="en-US" sz="2200" dirty="0">
                <a:ea typeface="MS PGothic"/>
                <a:cs typeface="Calibri"/>
              </a:rPr>
              <a:t> </a:t>
            </a:r>
            <a:r>
              <a:rPr lang="en-US" sz="2200" dirty="0" err="1">
                <a:ea typeface="MS PGothic"/>
                <a:cs typeface="Calibri"/>
              </a:rPr>
              <a:t>nibh</a:t>
            </a:r>
            <a:r>
              <a:rPr lang="en-US" sz="2200" dirty="0">
                <a:ea typeface="MS PGothic"/>
                <a:cs typeface="Calibri"/>
              </a:rPr>
              <a:t> </a:t>
            </a:r>
            <a:r>
              <a:rPr lang="en-US" sz="2200" dirty="0" err="1">
                <a:ea typeface="MS PGothic"/>
                <a:cs typeface="Calibri"/>
              </a:rPr>
              <a:t>euismod</a:t>
            </a:r>
            <a:r>
              <a:rPr lang="en-US" sz="2200" dirty="0">
                <a:ea typeface="MS PGothic"/>
                <a:cs typeface="Calibri"/>
              </a:rPr>
              <a:t> mod </a:t>
            </a:r>
            <a:r>
              <a:rPr lang="en-US" sz="2200" dirty="0" err="1">
                <a:ea typeface="MS PGothic"/>
                <a:cs typeface="Calibri"/>
              </a:rPr>
              <a:t>nonummy</a:t>
            </a:r>
            <a:r>
              <a:rPr lang="en-US" sz="2200" dirty="0">
                <a:ea typeface="MS PGothic"/>
                <a:cs typeface="Calibri"/>
              </a:rPr>
              <a:t> </a:t>
            </a:r>
            <a:r>
              <a:rPr lang="en-US" sz="2200" dirty="0" err="1">
                <a:ea typeface="MS PGothic"/>
                <a:cs typeface="Calibri"/>
              </a:rPr>
              <a:t>nibh</a:t>
            </a:r>
            <a:r>
              <a:rPr lang="en-US" sz="2200" dirty="0">
                <a:ea typeface="MS PGothic"/>
                <a:cs typeface="Calibri"/>
              </a:rPr>
              <a:t> </a:t>
            </a:r>
            <a:r>
              <a:rPr lang="en-US" sz="2200" dirty="0" err="1">
                <a:ea typeface="MS PGothic"/>
                <a:cs typeface="Calibri"/>
              </a:rPr>
              <a:t>euismod</a:t>
            </a:r>
            <a:r>
              <a:rPr lang="en-US" sz="2200" dirty="0">
                <a:ea typeface="MS PGothic"/>
                <a:cs typeface="Calibri"/>
              </a:rPr>
              <a:t> </a:t>
            </a:r>
            <a:r>
              <a:rPr lang="en-US" sz="2200" dirty="0" err="1">
                <a:ea typeface="MS PGothic"/>
                <a:cs typeface="Calibri"/>
              </a:rPr>
              <a:t>tincidunt</a:t>
            </a:r>
            <a:r>
              <a:rPr lang="en-US" sz="2200" dirty="0">
                <a:ea typeface="MS PGothic"/>
                <a:cs typeface="Calibri"/>
              </a:rPr>
              <a:t> </a:t>
            </a:r>
            <a:r>
              <a:rPr lang="en-US" sz="2200" dirty="0" err="1">
                <a:ea typeface="MS PGothic"/>
                <a:cs typeface="Calibri"/>
              </a:rPr>
              <a:t>ut</a:t>
            </a:r>
            <a:r>
              <a:rPr lang="en-US" sz="2200" dirty="0">
                <a:ea typeface="MS PGothic"/>
                <a:cs typeface="Calibri"/>
              </a:rPr>
              <a:t> </a:t>
            </a:r>
            <a:r>
              <a:rPr lang="en-US" sz="2200" dirty="0" err="1">
                <a:ea typeface="MS PGothic"/>
                <a:cs typeface="Calibri"/>
              </a:rPr>
              <a:t>laoreet</a:t>
            </a:r>
            <a:r>
              <a:rPr lang="en-US" sz="2200" dirty="0">
                <a:ea typeface="MS PGothic"/>
                <a:cs typeface="Calibri"/>
              </a:rPr>
              <a:t> dolore magna </a:t>
            </a:r>
            <a:r>
              <a:rPr lang="en-US" sz="2200" dirty="0" err="1">
                <a:ea typeface="MS PGothic"/>
                <a:cs typeface="Calibri"/>
              </a:rPr>
              <a:t>aliquam</a:t>
            </a:r>
            <a:r>
              <a:rPr lang="en-US" sz="2200" dirty="0">
                <a:ea typeface="MS PGothic"/>
                <a:cs typeface="Calibri"/>
              </a:rPr>
              <a:t> </a:t>
            </a:r>
            <a:r>
              <a:rPr lang="en-US" sz="2200" dirty="0" err="1">
                <a:ea typeface="MS PGothic"/>
                <a:cs typeface="Calibri"/>
              </a:rPr>
              <a:t>erat</a:t>
            </a:r>
            <a:r>
              <a:rPr lang="en-US" sz="2200" dirty="0">
                <a:ea typeface="MS PGothic"/>
                <a:cs typeface="Calibri"/>
              </a:rPr>
              <a:t> </a:t>
            </a:r>
            <a:r>
              <a:rPr lang="en-US" sz="2200" dirty="0" err="1">
                <a:ea typeface="MS PGothic"/>
                <a:cs typeface="Calibri"/>
              </a:rPr>
              <a:t>volutpat</a:t>
            </a:r>
            <a:r>
              <a:rPr lang="en-US" sz="2200" dirty="0">
                <a:ea typeface="MS PGothic"/>
                <a:cs typeface="Calibri"/>
              </a:rPr>
              <a:t>. </a:t>
            </a:r>
            <a:r>
              <a:rPr lang="en-US" sz="2200" dirty="0" err="1">
                <a:ea typeface="MS PGothic"/>
                <a:cs typeface="Calibri"/>
              </a:rPr>
              <a:t>laoreet</a:t>
            </a:r>
            <a:r>
              <a:rPr lang="en-US" sz="2200" dirty="0">
                <a:ea typeface="MS PGothic"/>
                <a:cs typeface="Calibri"/>
              </a:rPr>
              <a:t> dolore magna </a:t>
            </a:r>
            <a:r>
              <a:rPr lang="en-US" sz="2200" dirty="0" err="1">
                <a:ea typeface="MS PGothic"/>
                <a:cs typeface="Calibri"/>
              </a:rPr>
              <a:t>aliquam</a:t>
            </a:r>
            <a:r>
              <a:rPr lang="en-US" sz="2200" dirty="0">
                <a:ea typeface="MS PGothic"/>
                <a:cs typeface="Calibri"/>
              </a:rPr>
              <a:t> </a:t>
            </a:r>
            <a:r>
              <a:rPr lang="en-US" sz="2200" dirty="0" err="1">
                <a:ea typeface="MS PGothic"/>
                <a:cs typeface="Calibri"/>
              </a:rPr>
              <a:t>erat</a:t>
            </a:r>
            <a:r>
              <a:rPr lang="en-US" sz="2200" dirty="0">
                <a:ea typeface="MS PGothic"/>
                <a:cs typeface="Calibri"/>
              </a:rPr>
              <a:t> </a:t>
            </a:r>
            <a:r>
              <a:rPr lang="en-US" sz="2200" dirty="0" err="1">
                <a:ea typeface="MS PGothic"/>
                <a:cs typeface="Calibri"/>
              </a:rPr>
              <a:t>volutpatt</a:t>
            </a:r>
            <a:r>
              <a:rPr lang="en-US" sz="2200" dirty="0">
                <a:ea typeface="MS PGothic"/>
                <a:cs typeface="Calibri"/>
              </a:rPr>
              <a:t>.</a:t>
            </a:r>
            <a:r>
              <a:rPr lang="en-US" dirty="0"/>
              <a:t> </a:t>
            </a:r>
          </a:p>
          <a:p>
            <a:pPr lvl="0"/>
            <a:r>
              <a:rPr lang="en-US" dirty="0"/>
              <a:t>Click to edit Master text styles</a:t>
            </a:r>
          </a:p>
          <a:p>
            <a:pPr lvl="1"/>
            <a:r>
              <a:rPr lang="en-US" dirty="0"/>
              <a:t>Bullet List</a:t>
            </a:r>
          </a:p>
          <a:p>
            <a:pPr lvl="2"/>
            <a:r>
              <a:rPr lang="en-US" dirty="0"/>
              <a:t>Second level</a:t>
            </a:r>
          </a:p>
          <a:p>
            <a:pPr lvl="3"/>
            <a:r>
              <a:rPr lang="en-US" dirty="0"/>
              <a:t>Third level</a:t>
            </a:r>
          </a:p>
          <a:p>
            <a:pPr lvl="4"/>
            <a:r>
              <a:rPr lang="en-US" dirty="0"/>
              <a:t>Fourth level</a:t>
            </a:r>
          </a:p>
          <a:p>
            <a:pPr lvl="5"/>
            <a:r>
              <a:rPr lang="en-US" dirty="0"/>
              <a:t>Fifth level</a:t>
            </a:r>
          </a:p>
          <a:p>
            <a:pPr lvl="6"/>
            <a:r>
              <a:rPr lang="en-US" dirty="0"/>
              <a:t>Sixth level</a:t>
            </a:r>
          </a:p>
          <a:p>
            <a:pPr lvl="7"/>
            <a:r>
              <a:rPr lang="en-US" dirty="0"/>
              <a:t>Seventh level</a:t>
            </a:r>
          </a:p>
          <a:p>
            <a:pPr lvl="0"/>
            <a:endParaRPr lang="en-US" dirty="0"/>
          </a:p>
        </p:txBody>
      </p:sp>
      <p:sp>
        <p:nvSpPr>
          <p:cNvPr id="3" name="Rectangle 2">
            <a:extLst>
              <a:ext uri="{FF2B5EF4-FFF2-40B4-BE49-F238E27FC236}">
                <a16:creationId xmlns:a16="http://schemas.microsoft.com/office/drawing/2014/main" id="{703774A6-2584-077E-5582-7B203D5D8E3A}"/>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4" name="Footer Placeholder 3">
            <a:extLst>
              <a:ext uri="{FF2B5EF4-FFF2-40B4-BE49-F238E27FC236}">
                <a16:creationId xmlns:a16="http://schemas.microsoft.com/office/drawing/2014/main" id="{36BF868D-DE7B-3CA6-1B2D-BADEACA1992F}"/>
              </a:ext>
            </a:extLst>
          </p:cNvPr>
          <p:cNvSpPr>
            <a:spLocks noGrp="1"/>
          </p:cNvSpPr>
          <p:nvPr>
            <p:ph type="ftr" sz="quarter" idx="12"/>
          </p:nvPr>
        </p:nvSpPr>
        <p:spPr/>
        <p:txBody>
          <a:bodyPr/>
          <a:lstStyle/>
          <a:p>
            <a:pPr algn="r"/>
            <a:fld id="{B5E6C4C4-F8D2-3E45-812B-28EE593B4815}" type="slidenum">
              <a:rPr lang="en-US" smtClean="0"/>
              <a:pPr algn="r"/>
              <a:t>‹#›</a:t>
            </a:fld>
            <a:endParaRPr lang="en-US" dirty="0"/>
          </a:p>
        </p:txBody>
      </p:sp>
    </p:spTree>
    <p:extLst>
      <p:ext uri="{BB962C8B-B14F-4D97-AF65-F5344CB8AC3E}">
        <p14:creationId xmlns:p14="http://schemas.microsoft.com/office/powerpoint/2010/main" val="26450327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D224C1-9DEC-D683-3E5C-1FD6D5A56700}"/>
              </a:ext>
            </a:extLst>
          </p:cNvPr>
          <p:cNvSpPr>
            <a:spLocks noGrp="1"/>
          </p:cNvSpPr>
          <p:nvPr>
            <p:ph type="title"/>
          </p:nvPr>
        </p:nvSpPr>
        <p:spPr>
          <a:xfrm>
            <a:off x="533400" y="472558"/>
            <a:ext cx="10667999" cy="697541"/>
          </a:xfrm>
          <a:prstGeom prst="rect">
            <a:avLst/>
          </a:prstGeom>
        </p:spPr>
        <p:txBody>
          <a:bodyPr vert="horz" lIns="0" tIns="0" rIns="0" bIns="0" rtlCol="0" anchor="ctr">
            <a:noAutofit/>
          </a:bodyPr>
          <a:lstStyle/>
          <a:p>
            <a:r>
              <a:rPr lang="en-US" sz="4800" b="1" dirty="0">
                <a:ea typeface="MS PGothic"/>
                <a:cs typeface="Calibri"/>
              </a:rPr>
              <a:t>Slide Heading</a:t>
            </a:r>
            <a:endParaRPr lang="en-US" dirty="0"/>
          </a:p>
        </p:txBody>
      </p:sp>
      <p:sp>
        <p:nvSpPr>
          <p:cNvPr id="3" name="Text Placeholder 2">
            <a:extLst>
              <a:ext uri="{FF2B5EF4-FFF2-40B4-BE49-F238E27FC236}">
                <a16:creationId xmlns:a16="http://schemas.microsoft.com/office/drawing/2014/main" id="{34D378F3-704B-D4AF-1244-49C915552012}"/>
              </a:ext>
            </a:extLst>
          </p:cNvPr>
          <p:cNvSpPr>
            <a:spLocks noGrp="1"/>
          </p:cNvSpPr>
          <p:nvPr>
            <p:ph type="body" idx="1"/>
          </p:nvPr>
        </p:nvSpPr>
        <p:spPr>
          <a:xfrm>
            <a:off x="533401" y="1943100"/>
            <a:ext cx="11087100" cy="4065001"/>
          </a:xfrm>
          <a:prstGeom prst="rect">
            <a:avLst/>
          </a:prstGeom>
        </p:spPr>
        <p:txBody>
          <a:bodyPr vert="horz" lIns="0" tIns="0" rIns="0" bIns="0" rtlCol="0">
            <a:noAutofit/>
          </a:bodyPr>
          <a:lstStyle/>
          <a:p>
            <a:pPr lvl="0"/>
            <a:r>
              <a:rPr lang="en-US" dirty="0"/>
              <a:t>Click to edit Master text styles</a:t>
            </a:r>
          </a:p>
          <a:p>
            <a:pPr lvl="1"/>
            <a:r>
              <a:rPr lang="en-US" dirty="0"/>
              <a:t>Bullet List</a:t>
            </a:r>
          </a:p>
          <a:p>
            <a:pPr lvl="2"/>
            <a:r>
              <a:rPr lang="en-US" dirty="0"/>
              <a:t>Second level</a:t>
            </a:r>
          </a:p>
          <a:p>
            <a:pPr lvl="3"/>
            <a:r>
              <a:rPr lang="en-US" dirty="0"/>
              <a:t>Third level</a:t>
            </a:r>
          </a:p>
          <a:p>
            <a:pPr lvl="4"/>
            <a:r>
              <a:rPr lang="en-US" dirty="0"/>
              <a:t>Fourth level</a:t>
            </a:r>
          </a:p>
          <a:p>
            <a:pPr lvl="5"/>
            <a:r>
              <a:rPr lang="en-US" dirty="0"/>
              <a:t>Fifth level</a:t>
            </a:r>
          </a:p>
          <a:p>
            <a:pPr lvl="6"/>
            <a:r>
              <a:rPr lang="en-US" dirty="0"/>
              <a:t>Sixth level</a:t>
            </a:r>
          </a:p>
          <a:p>
            <a:pPr lvl="7"/>
            <a:r>
              <a:rPr lang="en-US" dirty="0"/>
              <a:t>Seventh level</a:t>
            </a:r>
          </a:p>
          <a:p>
            <a:pPr lvl="7"/>
            <a:endParaRPr lang="en-US" dirty="0"/>
          </a:p>
        </p:txBody>
      </p:sp>
      <p:sp>
        <p:nvSpPr>
          <p:cNvPr id="4" name="Footer Placeholder 3">
            <a:extLst>
              <a:ext uri="{FF2B5EF4-FFF2-40B4-BE49-F238E27FC236}">
                <a16:creationId xmlns:a16="http://schemas.microsoft.com/office/drawing/2014/main" id="{854F365F-DF38-B254-6D13-5098BA8F3581}"/>
              </a:ext>
            </a:extLst>
          </p:cNvPr>
          <p:cNvSpPr>
            <a:spLocks noGrp="1"/>
          </p:cNvSpPr>
          <p:nvPr>
            <p:ph type="ftr" sz="quarter" idx="3"/>
          </p:nvPr>
        </p:nvSpPr>
        <p:spPr>
          <a:xfrm>
            <a:off x="7505701" y="6356350"/>
            <a:ext cx="4114800" cy="365125"/>
          </a:xfrm>
          <a:prstGeom prst="rect">
            <a:avLst/>
          </a:prstGeom>
        </p:spPr>
        <p:txBody>
          <a:bodyPr vert="horz" lIns="91440" tIns="45720" rIns="91440" bIns="45720" rtlCol="0" anchor="ctr"/>
          <a:lstStyle>
            <a:lvl1pPr algn="ctr">
              <a:defRPr sz="1200">
                <a:solidFill>
                  <a:schemeClr val="tx1"/>
                </a:solidFill>
              </a:defRPr>
            </a:lvl1pPr>
          </a:lstStyle>
          <a:p>
            <a:pPr algn="r"/>
            <a:fld id="{B5E6C4C4-F8D2-3E45-812B-28EE593B4815}" type="slidenum">
              <a:rPr lang="en-US" smtClean="0"/>
              <a:pPr algn="r"/>
              <a:t>‹#›</a:t>
            </a:fld>
            <a:endParaRPr lang="en-US" dirty="0"/>
          </a:p>
        </p:txBody>
      </p:sp>
    </p:spTree>
    <p:extLst>
      <p:ext uri="{BB962C8B-B14F-4D97-AF65-F5344CB8AC3E}">
        <p14:creationId xmlns:p14="http://schemas.microsoft.com/office/powerpoint/2010/main" val="246538721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26" r:id="rId16"/>
    <p:sldLayoutId id="2147483727" r:id="rId17"/>
    <p:sldLayoutId id="2147483728" r:id="rId18"/>
    <p:sldLayoutId id="2147483729" r:id="rId19"/>
  </p:sldLayoutIdLst>
  <p:hf hdr="0" dt="0"/>
  <p:txStyles>
    <p:titleStyle>
      <a:lvl1pPr algn="l" defTabSz="914400" rtl="0" eaLnBrk="1" latinLnBrk="0" hangingPunct="1">
        <a:lnSpc>
          <a:spcPct val="90000"/>
        </a:lnSpc>
        <a:spcBef>
          <a:spcPct val="0"/>
        </a:spcBef>
        <a:buNone/>
        <a:defRPr sz="4800" b="1" i="0" kern="1200">
          <a:solidFill>
            <a:schemeClr val="tx1"/>
          </a:solidFill>
          <a:latin typeface="Calibri" panose="020F0502020204030204" pitchFamily="34" charset="0"/>
          <a:ea typeface="+mj-ea"/>
          <a:cs typeface="Calibri" panose="020F0502020204030204" pitchFamily="34" charset="0"/>
        </a:defRPr>
      </a:lvl1pPr>
    </p:titleStyle>
    <p:body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9" orient="horz" pos="2160" userDrawn="1">
          <p15:clr>
            <a:srgbClr val="F26B43"/>
          </p15:clr>
        </p15:guide>
        <p15:guide id="20" pos="576" userDrawn="1">
          <p15:clr>
            <a:srgbClr val="F26B43"/>
          </p15:clr>
        </p15:guide>
        <p15:guide id="21" pos="336" userDrawn="1">
          <p15:clr>
            <a:srgbClr val="F26B43"/>
          </p15:clr>
        </p15:guide>
        <p15:guide id="22" pos="3840" userDrawn="1">
          <p15:clr>
            <a:srgbClr val="F26B43"/>
          </p15:clr>
        </p15:guide>
        <p15:guide id="23" orient="horz" pos="1224" userDrawn="1">
          <p15:clr>
            <a:srgbClr val="F26B43"/>
          </p15:clr>
        </p15:guide>
        <p15:guide id="24" orient="horz" pos="624" userDrawn="1">
          <p15:clr>
            <a:srgbClr val="F26B43"/>
          </p15:clr>
        </p15:guide>
        <p15:guide id="25" pos="7488" userDrawn="1">
          <p15:clr>
            <a:srgbClr val="F26B43"/>
          </p15:clr>
        </p15:guide>
        <p15:guide id="26" orient="horz" pos="168" userDrawn="1">
          <p15:clr>
            <a:srgbClr val="F26B43"/>
          </p15:clr>
        </p15:guide>
        <p15:guide id="27" pos="768" userDrawn="1">
          <p15:clr>
            <a:srgbClr val="F26B43"/>
          </p15:clr>
        </p15:guide>
        <p15:guide id="28" pos="7320" userDrawn="1">
          <p15:clr>
            <a:srgbClr val="F26B43"/>
          </p15:clr>
        </p15:guide>
        <p15:guide id="29" pos="7104" userDrawn="1">
          <p15:clr>
            <a:srgbClr val="F26B43"/>
          </p15:clr>
        </p15:guide>
        <p15:guide id="30" orient="horz" pos="744" userDrawn="1">
          <p15:clr>
            <a:srgbClr val="F26B43"/>
          </p15:clr>
        </p15:guide>
        <p15:guide id="31" orient="horz" pos="3744" userDrawn="1">
          <p15:clr>
            <a:srgbClr val="F26B43"/>
          </p15:clr>
        </p15:guide>
        <p15:guide id="32" pos="3696" userDrawn="1">
          <p15:clr>
            <a:srgbClr val="F26B43"/>
          </p15:clr>
        </p15:guide>
        <p15:guide id="33" pos="3984" userDrawn="1">
          <p15:clr>
            <a:srgbClr val="F26B43"/>
          </p15:clr>
        </p15:guide>
        <p15:guide id="34" orient="horz" pos="4080" userDrawn="1">
          <p15:clr>
            <a:srgbClr val="F26B43"/>
          </p15:clr>
        </p15:guide>
        <p15:guide id="35" orient="horz" pos="91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5.xml"/><Relationship Id="rId5" Type="http://schemas.openxmlformats.org/officeDocument/2006/relationships/hyperlink" Target="https://quorum.hqontario.ca/fr" TargetMode="External"/><Relationship Id="rId4" Type="http://schemas.openxmlformats.org/officeDocument/2006/relationships/hyperlink" Target="https://quorum.hqontario.ca/fr/Home/Posts?tags=quality+standards+adoption"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chart" Target="../charts/chart2.xml"/></Relationships>
</file>

<file path=ppt/slides/_rels/slide1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chart" Target="../charts/chart4.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hyperlink" Target="https://hqontario.ca/Am%C3%A9liorer-les-soins-gr%C3%A2ce-aux-donn%C3%A9es-probantes/Normes-de-qualit%C3%A9/Voir-toutes-les-normes-de-qualit%C3%A9/Fracture-de-la-hanche" TargetMode="External"/><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8.xml"/><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9A068EC-1729-176F-DCD9-CB27FD380BE4}"/>
              </a:ext>
            </a:extLst>
          </p:cNvPr>
          <p:cNvSpPr>
            <a:spLocks noGrp="1"/>
          </p:cNvSpPr>
          <p:nvPr>
            <p:ph type="body" sz="quarter" idx="14"/>
          </p:nvPr>
        </p:nvSpPr>
        <p:spPr>
          <a:xfrm>
            <a:off x="712100" y="3675328"/>
            <a:ext cx="5410200" cy="1384995"/>
          </a:xfrm>
        </p:spPr>
        <p:txBody>
          <a:bodyPr/>
          <a:lstStyle/>
          <a:p>
            <a:r>
              <a:rPr lang="fr-CA" noProof="0" dirty="0"/>
              <a:t>Orienter les soins fondés sur les données probantes pour la population ontarienne </a:t>
            </a:r>
          </a:p>
        </p:txBody>
      </p:sp>
      <p:sp>
        <p:nvSpPr>
          <p:cNvPr id="4" name="Text Placeholder 3">
            <a:extLst>
              <a:ext uri="{FF2B5EF4-FFF2-40B4-BE49-F238E27FC236}">
                <a16:creationId xmlns:a16="http://schemas.microsoft.com/office/drawing/2014/main" id="{19A3B049-3C13-A977-073D-E6E5B1D249D2}"/>
              </a:ext>
            </a:extLst>
          </p:cNvPr>
          <p:cNvSpPr>
            <a:spLocks noGrp="1"/>
          </p:cNvSpPr>
          <p:nvPr>
            <p:ph type="body" sz="quarter" idx="17"/>
          </p:nvPr>
        </p:nvSpPr>
        <p:spPr>
          <a:xfrm>
            <a:off x="712100" y="2693294"/>
            <a:ext cx="5844209" cy="568810"/>
          </a:xfrm>
        </p:spPr>
        <p:txBody>
          <a:bodyPr/>
          <a:lstStyle/>
          <a:p>
            <a:r>
              <a:rPr lang="fr-CA" noProof="0" dirty="0"/>
              <a:t>Fracture de la hanche </a:t>
            </a:r>
          </a:p>
        </p:txBody>
      </p:sp>
      <p:grpSp>
        <p:nvGrpSpPr>
          <p:cNvPr id="7" name="Group 6">
            <a:extLst>
              <a:ext uri="{FF2B5EF4-FFF2-40B4-BE49-F238E27FC236}">
                <a16:creationId xmlns:a16="http://schemas.microsoft.com/office/drawing/2014/main" id="{942C4465-C849-FC61-731B-E14C73CAB75A}"/>
              </a:ext>
            </a:extLst>
          </p:cNvPr>
          <p:cNvGrpSpPr/>
          <p:nvPr/>
        </p:nvGrpSpPr>
        <p:grpSpPr>
          <a:xfrm>
            <a:off x="608861" y="1355304"/>
            <a:ext cx="2557418" cy="697140"/>
            <a:chOff x="554492" y="1014184"/>
            <a:chExt cx="2557418" cy="697140"/>
          </a:xfrm>
        </p:grpSpPr>
        <p:sp>
          <p:nvSpPr>
            <p:cNvPr id="5" name="Rectangle 2">
              <a:extLst>
                <a:ext uri="{FF2B5EF4-FFF2-40B4-BE49-F238E27FC236}">
                  <a16:creationId xmlns:a16="http://schemas.microsoft.com/office/drawing/2014/main" id="{6B8BFAA6-228A-2DC6-61FB-12C62F6BEB37}"/>
                </a:ext>
              </a:extLst>
            </p:cNvPr>
            <p:cNvSpPr txBox="1">
              <a:spLocks noChangeArrowheads="1"/>
            </p:cNvSpPr>
            <p:nvPr/>
          </p:nvSpPr>
          <p:spPr bwMode="auto">
            <a:xfrm>
              <a:off x="554492" y="1014184"/>
              <a:ext cx="2557418" cy="697140"/>
            </a:xfrm>
            <a:prstGeom prst="rect">
              <a:avLst/>
            </a:prstGeom>
            <a:noFill/>
            <a:ln>
              <a:noFill/>
              <a:prstDash/>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rtl="0" eaLnBrk="0" fontAlgn="base" hangingPunct="0">
                <a:spcBef>
                  <a:spcPct val="0"/>
                </a:spcBef>
                <a:spcAft>
                  <a:spcPct val="0"/>
                </a:spcAft>
                <a:defRPr sz="1400" b="1" i="0" u="sng">
                  <a:solidFill>
                    <a:schemeClr val="tx1"/>
                  </a:solidFill>
                  <a:latin typeface="Arial" panose="020B0604020202020204" pitchFamily="34" charset="0"/>
                  <a:ea typeface="MS PGothic" panose="020B0600070205080204" pitchFamily="34" charset="-128"/>
                  <a:cs typeface="Calibri" panose="020F0502020204030204" pitchFamily="34" charset="0"/>
                </a:defRPr>
              </a:lvl1pPr>
              <a:lvl2pPr marL="742950" indent="-285750" algn="ctr"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cs typeface="ＭＳ Ｐゴシック" charset="-128"/>
                </a:defRPr>
              </a:lvl2pPr>
              <a:lvl3pPr marL="1143000" indent="-228600" algn="ctr"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cs typeface="ＭＳ Ｐゴシック" charset="-128"/>
                </a:defRPr>
              </a:lvl3pPr>
              <a:lvl4pPr marL="1600200" indent="-228600" algn="ctr"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cs typeface="ＭＳ Ｐゴシック" charset="-128"/>
                </a:defRPr>
              </a:lvl4pPr>
              <a:lvl5pPr marL="2057400" indent="-228600" algn="ctr"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cs typeface="ＭＳ Ｐゴシック" charset="-128"/>
                </a:defRPr>
              </a:lvl5pPr>
              <a:lvl6pPr marL="2514600" indent="-228600" algn="ctr" defTabSz="457200"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defRPr>
              </a:lvl6pPr>
              <a:lvl7pPr marL="2971800" indent="-228600" algn="ctr" defTabSz="457200"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defRPr>
              </a:lvl7pPr>
              <a:lvl8pPr marL="3429000" indent="-228600" algn="ctr" defTabSz="457200"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defRPr>
              </a:lvl8pPr>
              <a:lvl9pPr marL="3886200" indent="-228600" algn="ctr" defTabSz="457200"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defRPr>
              </a:lvl9pPr>
            </a:lstStyle>
            <a:p>
              <a:pPr defTabSz="457200">
                <a:lnSpc>
                  <a:spcPts val="4309"/>
                </a:lnSpc>
                <a:defRPr/>
              </a:pPr>
              <a:r>
                <a:rPr lang="en-US" sz="2000" u="none" kern="1200">
                  <a:latin typeface="Calibri" panose="020F0502020204030204" pitchFamily="34" charset="0"/>
                  <a:ea typeface="Helvetica Neue Light" panose="02000403000000020004" pitchFamily="2" charset="0"/>
                </a:rPr>
                <a:t>NORMES DE QUALITÉ</a:t>
              </a:r>
            </a:p>
          </p:txBody>
        </p:sp>
        <p:cxnSp>
          <p:nvCxnSpPr>
            <p:cNvPr id="6" name="Straight Connector 5">
              <a:extLst>
                <a:ext uri="{FF2B5EF4-FFF2-40B4-BE49-F238E27FC236}">
                  <a16:creationId xmlns:a16="http://schemas.microsoft.com/office/drawing/2014/main" id="{67165FD0-D4AE-565F-53A6-3761FA828CA4}"/>
                </a:ext>
                <a:ext uri="{C183D7F6-B498-43B3-948B-1728B52AA6E4}">
                  <adec:decorative xmlns:adec="http://schemas.microsoft.com/office/drawing/2017/decorative" val="1"/>
                </a:ext>
              </a:extLst>
            </p:cNvPr>
            <p:cNvCxnSpPr>
              <a:cxnSpLocks/>
            </p:cNvCxnSpPr>
            <p:nvPr/>
          </p:nvCxnSpPr>
          <p:spPr>
            <a:xfrm>
              <a:off x="660481" y="1646745"/>
              <a:ext cx="617645" cy="0"/>
            </a:xfrm>
            <a:prstGeom prst="line">
              <a:avLst/>
            </a:prstGeom>
            <a:ln w="76200">
              <a:solidFill>
                <a:srgbClr val="FCAF17"/>
              </a:solidFill>
            </a:ln>
          </p:spPr>
          <p:style>
            <a:lnRef idx="1">
              <a:schemeClr val="accent4"/>
            </a:lnRef>
            <a:fillRef idx="0">
              <a:schemeClr val="accent4"/>
            </a:fillRef>
            <a:effectRef idx="0">
              <a:schemeClr val="accent4"/>
            </a:effectRef>
            <a:fontRef idx="minor">
              <a:schemeClr val="tx1"/>
            </a:fontRef>
          </p:style>
        </p:cxnSp>
      </p:grpSp>
    </p:spTree>
    <p:extLst>
      <p:ext uri="{BB962C8B-B14F-4D97-AF65-F5344CB8AC3E}">
        <p14:creationId xmlns:p14="http://schemas.microsoft.com/office/powerpoint/2010/main" val="9255062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fr-CA" noProof="0" dirty="0"/>
              <a:t>Outils de mise en œuvre</a:t>
            </a:r>
          </a:p>
        </p:txBody>
      </p:sp>
      <p:sp>
        <p:nvSpPr>
          <p:cNvPr id="8" name="Text Placeholder 7">
            <a:extLst>
              <a:ext uri="{FF2B5EF4-FFF2-40B4-BE49-F238E27FC236}">
                <a16:creationId xmlns:a16="http://schemas.microsoft.com/office/drawing/2014/main" id="{CB443B1F-5AB2-361B-2E56-2B5D78C89B30}"/>
              </a:ext>
            </a:extLst>
          </p:cNvPr>
          <p:cNvSpPr>
            <a:spLocks noGrp="1"/>
          </p:cNvSpPr>
          <p:nvPr>
            <p:ph type="body" sz="quarter" idx="10"/>
          </p:nvPr>
        </p:nvSpPr>
        <p:spPr/>
        <p:txBody>
          <a:bodyPr/>
          <a:lstStyle/>
          <a:p>
            <a:r>
              <a:rPr lang="fr-CA" noProof="0" dirty="0"/>
              <a:t>Normes de qualité</a:t>
            </a:r>
          </a:p>
        </p:txBody>
      </p:sp>
      <p:pic>
        <p:nvPicPr>
          <p:cNvPr id="6" name="Picture Placeholder 5" descr="Image du guide de démarrage">
            <a:extLst>
              <a:ext uri="{FF2B5EF4-FFF2-40B4-BE49-F238E27FC236}">
                <a16:creationId xmlns:a16="http://schemas.microsoft.com/office/drawing/2014/main" id="{45C28FB9-DFF1-3B30-A652-2A444EE721D3}"/>
              </a:ext>
            </a:extLst>
          </p:cNvPr>
          <p:cNvPicPr>
            <a:picLocks noGrp="1" noChangeAspect="1"/>
          </p:cNvPicPr>
          <p:nvPr>
            <p:ph type="pic" sz="quarter" idx="11"/>
          </p:nvPr>
        </p:nvPicPr>
        <p:blipFill>
          <a:blip r:embed="rId3"/>
          <a:srcRect t="81" b="81"/>
          <a:stretch/>
        </p:blipFill>
        <p:spPr>
          <a:xfrm>
            <a:off x="6591298" y="1543049"/>
            <a:ext cx="5029201" cy="3771901"/>
          </a:xfrm>
          <a:effectLst>
            <a:outerShdw blurRad="50800" dist="38100" dir="2700000" algn="tl" rotWithShape="0">
              <a:prstClr val="black">
                <a:alpha val="40000"/>
              </a:prstClr>
            </a:outerShdw>
          </a:effectLst>
        </p:spPr>
      </p:pic>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p:txBody>
          <a:bodyPr/>
          <a:lstStyle/>
          <a:p>
            <a:r>
              <a:rPr lang="fr-CA" noProof="0" dirty="0"/>
              <a:t>Le </a:t>
            </a:r>
            <a:r>
              <a:rPr lang="fr-CA" b="1" i="1" noProof="0" dirty="0"/>
              <a:t>Guide de démarrage :</a:t>
            </a:r>
          </a:p>
          <a:p>
            <a:pPr marL="342900" indent="-342900">
              <a:buFont typeface="Arial" panose="020B0604020202020204" pitchFamily="34" charset="0"/>
              <a:buChar char="•"/>
            </a:pPr>
            <a:r>
              <a:rPr lang="fr-CA" noProof="0" dirty="0"/>
              <a:t>Décrit le processus d’utilisation de la norme de qualité à titre de ressource pour offrir des soins de qualité supérieure</a:t>
            </a:r>
          </a:p>
          <a:p>
            <a:pPr marL="342900" indent="-342900">
              <a:buFont typeface="Arial" panose="020B0604020202020204" pitchFamily="34" charset="0"/>
              <a:buChar char="•"/>
            </a:pPr>
            <a:r>
              <a:rPr lang="fr-CA" noProof="0" dirty="0"/>
              <a:t>Contient des démarches fondées sur des données probantes, ainsi que d’autres outils et modèles utiles pour mettre en œuvre les idées de changement à l’échelle de la pratique</a:t>
            </a:r>
          </a:p>
        </p:txBody>
      </p:sp>
      <p:sp>
        <p:nvSpPr>
          <p:cNvPr id="4" name="Footer Placeholder 1">
            <a:extLst>
              <a:ext uri="{FF2B5EF4-FFF2-40B4-BE49-F238E27FC236}">
                <a16:creationId xmlns:a16="http://schemas.microsoft.com/office/drawing/2014/main" id="{DC1DA359-7D8E-4E9F-7532-57537DFF4517}"/>
              </a:ext>
            </a:extLst>
          </p:cNvPr>
          <p:cNvSpPr txBox="1">
            <a:spLocks/>
          </p:cNvSpPr>
          <p:nvPr/>
        </p:nvSpPr>
        <p:spPr>
          <a:xfrm>
            <a:off x="8077200" y="648775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solidFill>
                  <a:srgbClr val="000000"/>
                </a:solidFill>
                <a:latin typeface="Calibri" panose="020F0502020204030204"/>
              </a:rPr>
              <a:t>10</a:t>
            </a:r>
          </a:p>
        </p:txBody>
      </p:sp>
    </p:spTree>
    <p:extLst>
      <p:ext uri="{BB962C8B-B14F-4D97-AF65-F5344CB8AC3E}">
        <p14:creationId xmlns:p14="http://schemas.microsoft.com/office/powerpoint/2010/main" val="22240599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fr-CA" noProof="0" dirty="0"/>
              <a:t>Quorum</a:t>
            </a:r>
          </a:p>
        </p:txBody>
      </p:sp>
      <p:sp>
        <p:nvSpPr>
          <p:cNvPr id="8" name="Text Placeholder 7">
            <a:extLst>
              <a:ext uri="{FF2B5EF4-FFF2-40B4-BE49-F238E27FC236}">
                <a16:creationId xmlns:a16="http://schemas.microsoft.com/office/drawing/2014/main" id="{CB443B1F-5AB2-361B-2E56-2B5D78C89B30}"/>
              </a:ext>
            </a:extLst>
          </p:cNvPr>
          <p:cNvSpPr>
            <a:spLocks noGrp="1"/>
          </p:cNvSpPr>
          <p:nvPr>
            <p:ph type="body" sz="quarter" idx="10"/>
          </p:nvPr>
        </p:nvSpPr>
        <p:spPr/>
        <p:txBody>
          <a:bodyPr/>
          <a:lstStyle/>
          <a:p>
            <a:r>
              <a:rPr lang="fr-CA" noProof="0" dirty="0"/>
              <a:t>Normes de qualité</a:t>
            </a:r>
          </a:p>
        </p:txBody>
      </p:sp>
      <p:pic>
        <p:nvPicPr>
          <p:cNvPr id="4" name="Picture Placeholder 3">
            <a:extLst>
              <a:ext uri="{FF2B5EF4-FFF2-40B4-BE49-F238E27FC236}">
                <a16:creationId xmlns:a16="http://schemas.microsoft.com/office/drawing/2014/main" id="{0F2F2847-2521-3FB2-E5CD-C71889052DA2}"/>
              </a:ext>
            </a:extLst>
          </p:cNvPr>
          <p:cNvPicPr>
            <a:picLocks noGrp="1" noChangeAspect="1"/>
          </p:cNvPicPr>
          <p:nvPr>
            <p:ph type="pic" sz="quarter" idx="11"/>
          </p:nvPr>
        </p:nvPicPr>
        <p:blipFill rotWithShape="1">
          <a:blip r:embed="rId3"/>
          <a:srcRect l="374" r="3"/>
          <a:stretch/>
        </p:blipFill>
        <p:spPr>
          <a:xfrm>
            <a:off x="6324603" y="1650673"/>
            <a:ext cx="5433556" cy="3556654"/>
          </a:xfrm>
        </p:spPr>
      </p:pic>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p:txBody>
          <a:bodyPr/>
          <a:lstStyle/>
          <a:p>
            <a:r>
              <a:rPr lang="fr-CA" b="1" noProof="0" dirty="0"/>
              <a:t>Quorum</a:t>
            </a:r>
            <a:r>
              <a:rPr lang="fr-CA" noProof="0" dirty="0"/>
              <a:t> est une communauté en ligne qui a pour ambition d’améliorer la qualité des soins de santé en Ontario.</a:t>
            </a:r>
          </a:p>
          <a:p>
            <a:r>
              <a:rPr lang="fr-CA" noProof="0" dirty="0"/>
              <a:t>La </a:t>
            </a:r>
            <a:r>
              <a:rPr lang="fr-CA" noProof="0" dirty="0">
                <a:hlinkClick r:id="rId4"/>
              </a:rPr>
              <a:t>Série sur l’adoption de normes de qualité </a:t>
            </a:r>
            <a:r>
              <a:rPr lang="fr-CA" noProof="0" dirty="0"/>
              <a:t>met en évidence les efforts déployés dans le domaine des soins de santé pour mettre en œuvre des changements et éliminer les lacunes en matière de soins liés aux normes </a:t>
            </a:r>
            <a:br>
              <a:rPr lang="fr-CA" noProof="0" dirty="0"/>
            </a:br>
            <a:r>
              <a:rPr lang="fr-CA" noProof="0" dirty="0"/>
              <a:t>de qualité.</a:t>
            </a:r>
          </a:p>
        </p:txBody>
      </p:sp>
      <p:sp>
        <p:nvSpPr>
          <p:cNvPr id="2" name="Footer Placeholder 1">
            <a:extLst>
              <a:ext uri="{FF2B5EF4-FFF2-40B4-BE49-F238E27FC236}">
                <a16:creationId xmlns:a16="http://schemas.microsoft.com/office/drawing/2014/main" id="{D16317C2-6E51-7193-BFA0-93615610FB5A}"/>
              </a:ext>
            </a:extLst>
          </p:cNvPr>
          <p:cNvSpPr txBox="1">
            <a:spLocks/>
          </p:cNvSpPr>
          <p:nvPr/>
        </p:nvSpPr>
        <p:spPr>
          <a:xfrm>
            <a:off x="8077200" y="6497182"/>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solidFill>
                  <a:srgbClr val="000000"/>
                </a:solidFill>
                <a:latin typeface="Calibri" panose="020F0502020204030204"/>
              </a:rPr>
              <a:t>11</a:t>
            </a:r>
          </a:p>
        </p:txBody>
      </p:sp>
      <p:sp>
        <p:nvSpPr>
          <p:cNvPr id="5" name="Text Placeholder 2">
            <a:extLst>
              <a:ext uri="{FF2B5EF4-FFF2-40B4-BE49-F238E27FC236}">
                <a16:creationId xmlns:a16="http://schemas.microsoft.com/office/drawing/2014/main" id="{6AA11D48-10C0-8CB2-2C42-8A3829E9FB9E}"/>
              </a:ext>
            </a:extLst>
          </p:cNvPr>
          <p:cNvSpPr txBox="1">
            <a:spLocks/>
          </p:cNvSpPr>
          <p:nvPr/>
        </p:nvSpPr>
        <p:spPr>
          <a:xfrm>
            <a:off x="323849" y="6441420"/>
            <a:ext cx="11087100" cy="184666"/>
          </a:xfrm>
          <a:prstGeom prst="rect">
            <a:avLst/>
          </a:prstGeom>
        </p:spPr>
        <p:txBody>
          <a:bodyPr vert="horz" lIns="0" tIns="0" rIns="0" bIns="0" rtlCol="0">
            <a:sp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1200" b="1" kern="1200">
                <a:solidFill>
                  <a:schemeClr val="tx1"/>
                </a:solidFill>
                <a:latin typeface="+mj-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1200" b="1" kern="1200">
                <a:solidFill>
                  <a:schemeClr val="tx1"/>
                </a:solidFill>
                <a:latin typeface="+mj-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200" b="1" kern="1200">
                <a:solidFill>
                  <a:schemeClr val="tx1"/>
                </a:solidFill>
                <a:latin typeface="+mj-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200" b="1" kern="1200">
                <a:solidFill>
                  <a:schemeClr val="tx1"/>
                </a:solidFill>
                <a:latin typeface="+mj-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200" b="1" kern="1200">
                <a:solidFill>
                  <a:schemeClr val="tx1"/>
                </a:solidFill>
                <a:latin typeface="+mj-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US" b="0" dirty="0">
                <a:solidFill>
                  <a:srgbClr val="047BC1"/>
                </a:solidFill>
                <a:latin typeface="Calibri" panose="020F0502020204030204" pitchFamily="34" charset="0"/>
                <a:cs typeface="Calibri" panose="020F0502020204030204" pitchFamily="34" charset="0"/>
                <a:hlinkClick r:id="rId5"/>
              </a:rPr>
              <a:t>quorum.hqontario.ca</a:t>
            </a:r>
            <a:endParaRPr lang="en-CA" b="0" u="none" dirty="0">
              <a:solidFill>
                <a:srgbClr val="047BC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996998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fr-CA" noProof="0" dirty="0"/>
              <a:t>Guide de mesure</a:t>
            </a:r>
          </a:p>
        </p:txBody>
      </p:sp>
      <p:sp>
        <p:nvSpPr>
          <p:cNvPr id="8" name="Text Placeholder 7">
            <a:extLst>
              <a:ext uri="{FF2B5EF4-FFF2-40B4-BE49-F238E27FC236}">
                <a16:creationId xmlns:a16="http://schemas.microsoft.com/office/drawing/2014/main" id="{CB443B1F-5AB2-361B-2E56-2B5D78C89B30}"/>
              </a:ext>
            </a:extLst>
          </p:cNvPr>
          <p:cNvSpPr>
            <a:spLocks noGrp="1"/>
          </p:cNvSpPr>
          <p:nvPr>
            <p:ph type="body" sz="quarter" idx="10"/>
          </p:nvPr>
        </p:nvSpPr>
        <p:spPr/>
        <p:txBody>
          <a:bodyPr/>
          <a:lstStyle/>
          <a:p>
            <a:r>
              <a:rPr lang="fr-CA" noProof="0" dirty="0"/>
              <a:t>Normes de qualité</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a:xfrm>
            <a:off x="533400" y="1632382"/>
            <a:ext cx="5333999" cy="4533900"/>
          </a:xfrm>
        </p:spPr>
        <p:txBody>
          <a:bodyPr/>
          <a:lstStyle/>
          <a:p>
            <a:r>
              <a:rPr lang="fr-CA" sz="2400" noProof="0" dirty="0"/>
              <a:t>Le </a:t>
            </a:r>
            <a:r>
              <a:rPr lang="fr-CA" sz="2400" b="1" noProof="0" dirty="0"/>
              <a:t>guide de mesure </a:t>
            </a:r>
            <a:r>
              <a:rPr lang="fr-CA" sz="2400" noProof="0" dirty="0"/>
              <a:t>décrit :</a:t>
            </a:r>
          </a:p>
          <a:p>
            <a:pPr marL="342900" indent="-342900">
              <a:buFont typeface="Arial" panose="020B0604020202020204" pitchFamily="34" charset="0"/>
              <a:buChar char="•"/>
            </a:pPr>
            <a:r>
              <a:rPr lang="fr-FR" sz="2400" noProof="0" dirty="0"/>
              <a:t>Les principes de mesure qui sous-tendent les indicateurs de qualité inclus dans les normes de qualité</a:t>
            </a:r>
          </a:p>
          <a:p>
            <a:pPr marL="342900" indent="-342900">
              <a:buFont typeface="Arial" panose="020B0604020202020204" pitchFamily="34" charset="0"/>
              <a:buChar char="•"/>
            </a:pPr>
            <a:r>
              <a:rPr lang="fr-FR" sz="2400" noProof="0" dirty="0"/>
              <a:t>Les types d’indicateurs inclus dans les normes de qualité</a:t>
            </a:r>
          </a:p>
          <a:p>
            <a:pPr marL="342900" indent="-342900">
              <a:buFont typeface="Arial" panose="020B0604020202020204" pitchFamily="34" charset="0"/>
              <a:buChar char="•"/>
            </a:pPr>
            <a:r>
              <a:rPr lang="fr-FR" sz="2400" noProof="0" dirty="0"/>
              <a:t>La manière dont les données locales et provinciales sont recueillies et mesurées</a:t>
            </a:r>
          </a:p>
        </p:txBody>
      </p:sp>
      <p:pic>
        <p:nvPicPr>
          <p:cNvPr id="9" name="Picture Placeholder 8" descr="Image du guide de mesure">
            <a:extLst>
              <a:ext uri="{FF2B5EF4-FFF2-40B4-BE49-F238E27FC236}">
                <a16:creationId xmlns:a16="http://schemas.microsoft.com/office/drawing/2014/main" id="{A166E758-34A4-FDA0-5F55-E211C00BE2AC}"/>
              </a:ext>
            </a:extLst>
          </p:cNvPr>
          <p:cNvPicPr>
            <a:picLocks noGrp="1" noChangeAspect="1"/>
          </p:cNvPicPr>
          <p:nvPr>
            <p:ph type="pic" sz="quarter" idx="11"/>
          </p:nvPr>
        </p:nvPicPr>
        <p:blipFill>
          <a:blip r:embed="rId2"/>
          <a:srcRect l="909" r="909"/>
          <a:stretch/>
        </p:blipFill>
        <p:spPr>
          <a:xfrm>
            <a:off x="7505701" y="1262385"/>
            <a:ext cx="3296099" cy="4340446"/>
          </a:xfrm>
          <a:effectLst>
            <a:outerShdw blurRad="50800" dist="38100" dir="2700000" algn="tl" rotWithShape="0">
              <a:prstClr val="black">
                <a:alpha val="40000"/>
              </a:prstClr>
            </a:outerShdw>
          </a:effectLst>
        </p:spPr>
      </p:pic>
      <p:sp>
        <p:nvSpPr>
          <p:cNvPr id="10" name="Footer Placeholder 1">
            <a:extLst>
              <a:ext uri="{FF2B5EF4-FFF2-40B4-BE49-F238E27FC236}">
                <a16:creationId xmlns:a16="http://schemas.microsoft.com/office/drawing/2014/main" id="{95F445F2-F7CE-1481-CB22-BD1BB2A12DB1}"/>
              </a:ext>
            </a:extLst>
          </p:cNvPr>
          <p:cNvSpPr txBox="1">
            <a:spLocks/>
          </p:cNvSpPr>
          <p:nvPr/>
        </p:nvSpPr>
        <p:spPr>
          <a:xfrm>
            <a:off x="8077200" y="6492875"/>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solidFill>
                  <a:srgbClr val="000000"/>
                </a:solidFill>
                <a:latin typeface="Calibri" panose="020F0502020204030204"/>
              </a:rPr>
              <a:t>12</a:t>
            </a:r>
          </a:p>
        </p:txBody>
      </p:sp>
    </p:spTree>
    <p:extLst>
      <p:ext uri="{BB962C8B-B14F-4D97-AF65-F5344CB8AC3E}">
        <p14:creationId xmlns:p14="http://schemas.microsoft.com/office/powerpoint/2010/main" val="860153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fr-CA" noProof="0" dirty="0"/>
              <a:t>Spécifications techniques</a:t>
            </a:r>
          </a:p>
        </p:txBody>
      </p:sp>
      <p:sp>
        <p:nvSpPr>
          <p:cNvPr id="8" name="Text Placeholder 7">
            <a:extLst>
              <a:ext uri="{FF2B5EF4-FFF2-40B4-BE49-F238E27FC236}">
                <a16:creationId xmlns:a16="http://schemas.microsoft.com/office/drawing/2014/main" id="{CB443B1F-5AB2-361B-2E56-2B5D78C89B30}"/>
              </a:ext>
            </a:extLst>
          </p:cNvPr>
          <p:cNvSpPr>
            <a:spLocks noGrp="1"/>
          </p:cNvSpPr>
          <p:nvPr>
            <p:ph type="body" sz="quarter" idx="10"/>
          </p:nvPr>
        </p:nvSpPr>
        <p:spPr/>
        <p:txBody>
          <a:bodyPr/>
          <a:lstStyle/>
          <a:p>
            <a:r>
              <a:rPr lang="fr-CA" noProof="0" dirty="0"/>
              <a:t>Normes de qualité</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p:txBody>
          <a:bodyPr vert="horz" lIns="0" tIns="0" rIns="0" bIns="0" rtlCol="0" anchor="t">
            <a:noAutofit/>
          </a:bodyPr>
          <a:lstStyle/>
          <a:p>
            <a:r>
              <a:rPr lang="fr-CA" dirty="0">
                <a:ea typeface="+mn-lt"/>
                <a:cs typeface="+mn-lt"/>
              </a:rPr>
              <a:t>Le rapport sur les </a:t>
            </a:r>
            <a:r>
              <a:rPr lang="fr-CA" b="1" noProof="0" dirty="0">
                <a:ea typeface="+mn-lt"/>
                <a:cs typeface="+mn-lt"/>
              </a:rPr>
              <a:t>spécifications techniques</a:t>
            </a:r>
            <a:r>
              <a:rPr lang="fr-CA" noProof="0" dirty="0">
                <a:ea typeface="+mn-lt"/>
                <a:cs typeface="+mn-lt"/>
              </a:rPr>
              <a:t> </a:t>
            </a:r>
            <a:r>
              <a:rPr lang="fr-CA" dirty="0">
                <a:ea typeface="+mn-lt"/>
                <a:cs typeface="+mn-lt"/>
              </a:rPr>
              <a:t>décrit deux types de mesures</a:t>
            </a:r>
            <a:r>
              <a:rPr lang="fr-CA" noProof="0" dirty="0"/>
              <a:t> :</a:t>
            </a:r>
            <a:endParaRPr lang="en-US" dirty="0"/>
          </a:p>
          <a:p>
            <a:pPr marL="342900" indent="-342900">
              <a:buFont typeface="Arial" panose="020B0604020202020204" pitchFamily="34" charset="0"/>
              <a:buChar char="•"/>
            </a:pPr>
            <a:r>
              <a:rPr lang="fr-CA" b="1" noProof="0" dirty="0"/>
              <a:t>Mesure provinciale : </a:t>
            </a:r>
            <a:r>
              <a:rPr lang="fr-CA" noProof="0" dirty="0"/>
              <a:t>comment nous pouvons surveiller les progrès réalisés pour améliorer les soins à l’échelle provinciale</a:t>
            </a:r>
          </a:p>
          <a:p>
            <a:pPr marL="342900" indent="-342900">
              <a:buFont typeface="Arial" panose="020B0604020202020204" pitchFamily="34" charset="0"/>
              <a:buChar char="•"/>
            </a:pPr>
            <a:r>
              <a:rPr lang="fr-CA" b="1" noProof="0" dirty="0"/>
              <a:t>Mesure locale : </a:t>
            </a:r>
            <a:r>
              <a:rPr lang="fr-CA" noProof="0" dirty="0"/>
              <a:t>mesures que vous pouvez entreprendre pour évaluer la qualité des soins que vous fournissez localement</a:t>
            </a:r>
          </a:p>
        </p:txBody>
      </p:sp>
      <p:sp>
        <p:nvSpPr>
          <p:cNvPr id="2" name="Footer Placeholder 1">
            <a:extLst>
              <a:ext uri="{FF2B5EF4-FFF2-40B4-BE49-F238E27FC236}">
                <a16:creationId xmlns:a16="http://schemas.microsoft.com/office/drawing/2014/main" id="{D1EDBF15-B6AF-7F9D-F60C-91763CB14BDE}"/>
              </a:ext>
            </a:extLst>
          </p:cNvPr>
          <p:cNvSpPr txBox="1">
            <a:spLocks/>
          </p:cNvSpPr>
          <p:nvPr/>
        </p:nvSpPr>
        <p:spPr>
          <a:xfrm>
            <a:off x="8077200" y="6492875"/>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solidFill>
                  <a:srgbClr val="000000"/>
                </a:solidFill>
                <a:latin typeface="Calibri" panose="020F0502020204030204"/>
              </a:rPr>
              <a:t>13</a:t>
            </a:r>
          </a:p>
        </p:txBody>
      </p:sp>
      <p:pic>
        <p:nvPicPr>
          <p:cNvPr id="3" name="Picture 2">
            <a:extLst>
              <a:ext uri="{FF2B5EF4-FFF2-40B4-BE49-F238E27FC236}">
                <a16:creationId xmlns:a16="http://schemas.microsoft.com/office/drawing/2014/main" id="{D95EA64D-B2A0-6BDD-D9C5-C5FD62EFD6BF}"/>
              </a:ext>
            </a:extLst>
          </p:cNvPr>
          <p:cNvPicPr>
            <a:picLocks noChangeAspect="1"/>
          </p:cNvPicPr>
          <p:nvPr/>
        </p:nvPicPr>
        <p:blipFill>
          <a:blip r:embed="rId2"/>
          <a:stretch>
            <a:fillRect/>
          </a:stretch>
        </p:blipFill>
        <p:spPr>
          <a:xfrm>
            <a:off x="7477126" y="1395735"/>
            <a:ext cx="3296099" cy="427444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875233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7DC097-EEFC-ED47-45E0-3BCB04809765}"/>
              </a:ext>
            </a:extLst>
          </p:cNvPr>
          <p:cNvSpPr>
            <a:spLocks noGrp="1"/>
          </p:cNvSpPr>
          <p:nvPr>
            <p:ph type="body" sz="quarter" idx="13"/>
          </p:nvPr>
        </p:nvSpPr>
        <p:spPr/>
        <p:txBody>
          <a:bodyPr/>
          <a:lstStyle/>
          <a:p>
            <a:r>
              <a:rPr lang="fr-CA" sz="7200" noProof="0" dirty="0"/>
              <a:t>Pourquoi avons-nous besoin d’une norme de qualité sur la fracture de la hanche?</a:t>
            </a:r>
          </a:p>
        </p:txBody>
      </p:sp>
    </p:spTree>
    <p:extLst>
      <p:ext uri="{BB962C8B-B14F-4D97-AF65-F5344CB8AC3E}">
        <p14:creationId xmlns:p14="http://schemas.microsoft.com/office/powerpoint/2010/main" val="3450270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C444DDAB-94E7-E6C4-6C05-7C6F5FC606E1}"/>
              </a:ext>
            </a:extLst>
          </p:cNvPr>
          <p:cNvSpPr>
            <a:spLocks noGrp="1"/>
          </p:cNvSpPr>
          <p:nvPr>
            <p:ph type="title"/>
          </p:nvPr>
        </p:nvSpPr>
        <p:spPr>
          <a:xfrm>
            <a:off x="552450" y="240180"/>
            <a:ext cx="11087100" cy="697541"/>
          </a:xfrm>
        </p:spPr>
        <p:txBody>
          <a:bodyPr/>
          <a:lstStyle/>
          <a:p>
            <a:r>
              <a:rPr lang="fr-CA" sz="3000" dirty="0"/>
              <a:t>Chaque année, environ 12 000 personnes en Ontario âgées de 50 ans et plus subissent une fracture de la hanche</a:t>
            </a:r>
          </a:p>
        </p:txBody>
      </p:sp>
      <p:sp>
        <p:nvSpPr>
          <p:cNvPr id="7" name="Text Placeholder 2">
            <a:extLst>
              <a:ext uri="{FF2B5EF4-FFF2-40B4-BE49-F238E27FC236}">
                <a16:creationId xmlns:a16="http://schemas.microsoft.com/office/drawing/2014/main" id="{A3FECA38-A715-C561-A4B1-F7CA2EE9B399}"/>
              </a:ext>
            </a:extLst>
          </p:cNvPr>
          <p:cNvSpPr txBox="1">
            <a:spLocks/>
          </p:cNvSpPr>
          <p:nvPr/>
        </p:nvSpPr>
        <p:spPr>
          <a:xfrm>
            <a:off x="40697" y="6274056"/>
            <a:ext cx="8317230" cy="553998"/>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1200" b="1" kern="1200">
                <a:solidFill>
                  <a:schemeClr val="tx1"/>
                </a:solidFill>
                <a:latin typeface="+mj-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1200" b="1" kern="1200">
                <a:solidFill>
                  <a:schemeClr val="tx1"/>
                </a:solidFill>
                <a:latin typeface="+mj-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200" b="1" kern="1200">
                <a:solidFill>
                  <a:schemeClr val="tx1"/>
                </a:solidFill>
                <a:latin typeface="+mj-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200" b="1" kern="1200">
                <a:solidFill>
                  <a:schemeClr val="tx1"/>
                </a:solidFill>
                <a:latin typeface="+mj-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200" b="1" kern="1200">
                <a:solidFill>
                  <a:schemeClr val="tx1"/>
                </a:solidFill>
                <a:latin typeface="+mj-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200"/>
              </a:spcAft>
              <a:buClr>
                <a:srgbClr val="000000"/>
              </a:buClr>
              <a:buSzTx/>
              <a:buFont typeface="Arial" panose="020B0604020202020204" pitchFamily="34" charset="0"/>
              <a:buNone/>
              <a:tabLst/>
              <a:defRPr/>
            </a:pPr>
            <a:r>
              <a:rPr kumimoji="0" lang="fr-CA"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Remarque : Selon les données sur les personnes âgées de 50 ans et plus.</a:t>
            </a:r>
            <a:br>
              <a:rPr kumimoji="0" lang="fr-CA"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br>
            <a:r>
              <a:rPr kumimoji="0" lang="fr-CA"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Sigles : F : femmes; H : hommes; EF : exercice financier.</a:t>
            </a:r>
            <a:br>
              <a:rPr kumimoji="0" lang="fr-CA"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br>
            <a:r>
              <a:rPr kumimoji="0" lang="fr-CA"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Source : Base de données sur les congés des patients (BDCP), EF 2022-2023.</a:t>
            </a:r>
          </a:p>
        </p:txBody>
      </p:sp>
      <p:sp>
        <p:nvSpPr>
          <p:cNvPr id="17" name="Text Placeholder 11">
            <a:extLst>
              <a:ext uri="{FF2B5EF4-FFF2-40B4-BE49-F238E27FC236}">
                <a16:creationId xmlns:a16="http://schemas.microsoft.com/office/drawing/2014/main" id="{0F00A48F-3BEF-62FE-D81C-AD92E26BC31B}"/>
              </a:ext>
            </a:extLst>
          </p:cNvPr>
          <p:cNvSpPr txBox="1">
            <a:spLocks/>
          </p:cNvSpPr>
          <p:nvPr/>
        </p:nvSpPr>
        <p:spPr>
          <a:xfrm>
            <a:off x="6015037" y="1319811"/>
            <a:ext cx="5709285" cy="1215076"/>
          </a:xfrm>
          <a:prstGeom prst="rect">
            <a:avLst/>
          </a:prstGeom>
        </p:spPr>
        <p:txBody>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200"/>
              </a:spcAft>
              <a:buClr>
                <a:srgbClr val="000000"/>
              </a:buClr>
              <a:buSzTx/>
              <a:buFont typeface="Arial" panose="020B0604020202020204" pitchFamily="34" charset="0"/>
              <a:buNone/>
              <a:tabLst/>
              <a:defRPr/>
            </a:pPr>
            <a:r>
              <a:rPr kumimoji="0" lang="fr-CA" sz="2000" b="0" i="0" u="none" strike="noStrike" kern="1200" cap="none" spc="0" normalizeH="0" baseline="0" noProof="0" dirty="0">
                <a:ln>
                  <a:noFill/>
                </a:ln>
                <a:solidFill>
                  <a:srgbClr val="000000"/>
                </a:solidFill>
                <a:effectLst/>
                <a:uLnTx/>
                <a:uFillTx/>
                <a:latin typeface="Calibri" panose="020F0502020204030204"/>
                <a:ea typeface="+mn-ea"/>
                <a:cs typeface="+mn-cs"/>
              </a:rPr>
              <a:t>Le risque de fracture de la hanche augmente avec l’âge : les </a:t>
            </a:r>
            <a:r>
              <a:rPr kumimoji="0" lang="fr-CA" sz="2000" b="1" i="0" u="none" strike="noStrike" kern="1200" cap="none" spc="0" normalizeH="0" baseline="0" noProof="0" dirty="0">
                <a:ln>
                  <a:noFill/>
                </a:ln>
                <a:solidFill>
                  <a:srgbClr val="000000"/>
                </a:solidFill>
                <a:effectLst/>
                <a:uLnTx/>
                <a:uFillTx/>
                <a:latin typeface="Calibri" panose="020F0502020204030204"/>
                <a:ea typeface="+mn-ea"/>
                <a:cs typeface="+mn-cs"/>
              </a:rPr>
              <a:t>personnes âgées de 80 à 89 ans</a:t>
            </a:r>
            <a:r>
              <a:rPr kumimoji="0" lang="fr-CA" sz="2000" b="0" i="0" u="none" strike="noStrike" kern="1200" cap="none" spc="0" normalizeH="0" baseline="0" noProof="0" dirty="0">
                <a:ln>
                  <a:noFill/>
                </a:ln>
                <a:solidFill>
                  <a:srgbClr val="000000"/>
                </a:solidFill>
                <a:effectLst/>
                <a:uLnTx/>
                <a:uFillTx/>
                <a:latin typeface="Calibri" panose="020F0502020204030204"/>
                <a:ea typeface="+mn-ea"/>
                <a:cs typeface="+mn-cs"/>
              </a:rPr>
              <a:t> représentent la plus grande proportion de personnes subissant une intervention chirurgicale pour le traitement d’une fracture de la hanche.</a:t>
            </a:r>
          </a:p>
        </p:txBody>
      </p:sp>
      <p:sp>
        <p:nvSpPr>
          <p:cNvPr id="4" name="TextBox 3">
            <a:extLst>
              <a:ext uri="{FF2B5EF4-FFF2-40B4-BE49-F238E27FC236}">
                <a16:creationId xmlns:a16="http://schemas.microsoft.com/office/drawing/2014/main" id="{D9C1F79E-A482-A4E8-AE2A-9D40AF350B7E}"/>
              </a:ext>
            </a:extLst>
          </p:cNvPr>
          <p:cNvSpPr txBox="1"/>
          <p:nvPr/>
        </p:nvSpPr>
        <p:spPr>
          <a:xfrm>
            <a:off x="571499" y="1638895"/>
            <a:ext cx="4530437" cy="697540"/>
          </a:xfrm>
          <a:prstGeom prst="rect">
            <a:avLst/>
          </a:prstGeom>
          <a:noFill/>
        </p:spPr>
        <p:txBody>
          <a:bodyPr wrap="square" lIns="0" tIns="0" rIns="0" bIns="0" rtlCol="0" anchor="t" anchorCtr="0">
            <a:no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fr-CA" sz="2000" b="0" i="0" u="none" strike="noStrike" kern="1200" cap="none" spc="0" normalizeH="0" baseline="0" noProof="0" dirty="0">
                <a:ln>
                  <a:noFill/>
                </a:ln>
                <a:solidFill>
                  <a:srgbClr val="000000"/>
                </a:solidFill>
                <a:effectLst/>
                <a:uLnTx/>
                <a:uFillTx/>
                <a:latin typeface="Calibri" panose="020F0502020204030204"/>
                <a:ea typeface="+mn-ea"/>
                <a:cs typeface="+mn-cs"/>
              </a:rPr>
              <a:t>Une fracture de fragilisation de la hanche est une fracture du fémur due à un traumatisme à basse énergie. </a:t>
            </a: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fr-CA" sz="2000" b="1" i="0" u="none" strike="noStrike" kern="1200" cap="none" spc="0" normalizeH="0" baseline="0" noProof="0" dirty="0">
                <a:ln>
                  <a:noFill/>
                </a:ln>
                <a:solidFill>
                  <a:srgbClr val="000000"/>
                </a:solidFill>
                <a:effectLst/>
                <a:uLnTx/>
                <a:uFillTx/>
                <a:latin typeface="Calibri" panose="020F0502020204030204"/>
                <a:ea typeface="+mn-ea"/>
                <a:cs typeface="+mn-cs"/>
              </a:rPr>
              <a:t>Les femmes représentent deux tiers</a:t>
            </a:r>
            <a:r>
              <a:rPr kumimoji="0" lang="fr-CA" sz="2000" b="0" i="0" u="none" strike="noStrike" kern="1200" cap="none" spc="0" normalizeH="0" baseline="0" noProof="0" dirty="0">
                <a:ln>
                  <a:noFill/>
                </a:ln>
                <a:solidFill>
                  <a:srgbClr val="000000"/>
                </a:solidFill>
                <a:effectLst/>
                <a:uLnTx/>
                <a:uFillTx/>
                <a:latin typeface="Calibri" panose="020F0502020204030204"/>
                <a:ea typeface="+mn-ea"/>
                <a:cs typeface="+mn-cs"/>
              </a:rPr>
              <a:t> des personnes qui subissent une intervention chirurgicale pour le traitement d’une fracture de la hanche.</a:t>
            </a: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aphicFrame>
        <p:nvGraphicFramePr>
          <p:cNvPr id="8" name="Chart 7">
            <a:extLst>
              <a:ext uri="{FF2B5EF4-FFF2-40B4-BE49-F238E27FC236}">
                <a16:creationId xmlns:a16="http://schemas.microsoft.com/office/drawing/2014/main" id="{D643EDAD-0378-7CB7-D60F-884037002F2E}"/>
              </a:ext>
            </a:extLst>
          </p:cNvPr>
          <p:cNvGraphicFramePr>
            <a:graphicFrameLocks/>
          </p:cNvGraphicFramePr>
          <p:nvPr>
            <p:extLst>
              <p:ext uri="{D42A27DB-BD31-4B8C-83A1-F6EECF244321}">
                <p14:modId xmlns:p14="http://schemas.microsoft.com/office/powerpoint/2010/main" val="3291334062"/>
              </p:ext>
            </p:extLst>
          </p:nvPr>
        </p:nvGraphicFramePr>
        <p:xfrm>
          <a:off x="747252" y="4132054"/>
          <a:ext cx="3426703" cy="1934450"/>
        </p:xfrm>
        <a:graphic>
          <a:graphicData uri="http://schemas.openxmlformats.org/drawingml/2006/chart">
            <c:chart xmlns:c="http://schemas.openxmlformats.org/drawingml/2006/chart" xmlns:r="http://schemas.openxmlformats.org/officeDocument/2006/relationships" r:id="rId3"/>
          </a:graphicData>
        </a:graphic>
      </p:graphicFrame>
      <p:sp>
        <p:nvSpPr>
          <p:cNvPr id="2" name="Footer Placeholder 1">
            <a:extLst>
              <a:ext uri="{FF2B5EF4-FFF2-40B4-BE49-F238E27FC236}">
                <a16:creationId xmlns:a16="http://schemas.microsoft.com/office/drawing/2014/main" id="{55D3F240-5845-3F7D-204C-19F029BBD10D}"/>
              </a:ext>
            </a:extLst>
          </p:cNvPr>
          <p:cNvSpPr txBox="1">
            <a:spLocks/>
          </p:cNvSpPr>
          <p:nvPr/>
        </p:nvSpPr>
        <p:spPr>
          <a:xfrm>
            <a:off x="8077200" y="6492875"/>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a:ln>
                  <a:noFill/>
                </a:ln>
                <a:solidFill>
                  <a:srgbClr val="000000"/>
                </a:solidFill>
                <a:effectLst/>
                <a:uLnTx/>
                <a:uFillTx/>
                <a:latin typeface="Calibri" panose="020F0502020204030204"/>
                <a:ea typeface="+mn-ea"/>
                <a:cs typeface="+mn-cs"/>
              </a:rPr>
              <a:t>15</a:t>
            </a:r>
          </a:p>
        </p:txBody>
      </p:sp>
      <p:graphicFrame>
        <p:nvGraphicFramePr>
          <p:cNvPr id="9" name="Chart 8">
            <a:extLst>
              <a:ext uri="{FF2B5EF4-FFF2-40B4-BE49-F238E27FC236}">
                <a16:creationId xmlns:a16="http://schemas.microsoft.com/office/drawing/2014/main" id="{6AF772B1-D5D9-8724-2520-1378427793F0}"/>
              </a:ext>
            </a:extLst>
          </p:cNvPr>
          <p:cNvGraphicFramePr>
            <a:graphicFrameLocks/>
          </p:cNvGraphicFramePr>
          <p:nvPr/>
        </p:nvGraphicFramePr>
        <p:xfrm>
          <a:off x="5219100" y="3105275"/>
          <a:ext cx="6706800" cy="33876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5182603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6">
            <a:extLst>
              <a:ext uri="{FF2B5EF4-FFF2-40B4-BE49-F238E27FC236}">
                <a16:creationId xmlns:a16="http://schemas.microsoft.com/office/drawing/2014/main" id="{603FF423-30F2-0698-37A6-E771637710F0}"/>
              </a:ext>
            </a:extLst>
          </p:cNvPr>
          <p:cNvSpPr txBox="1">
            <a:spLocks noGrp="1"/>
          </p:cNvSpPr>
          <p:nvPr>
            <p:ph type="title"/>
          </p:nvPr>
        </p:nvSpPr>
        <p:spPr>
          <a:xfrm>
            <a:off x="533401" y="231914"/>
            <a:ext cx="11411856" cy="931184"/>
          </a:xfrm>
          <a:prstGeom prst="rect">
            <a:avLst/>
          </a:prstGeom>
        </p:spPr>
        <p:txBody>
          <a:bodyPr/>
          <a:lstStyle>
            <a:lvl1pPr algn="l" defTabSz="914400" rtl="0" eaLnBrk="1" latinLnBrk="0" hangingPunct="1">
              <a:lnSpc>
                <a:spcPct val="90000"/>
              </a:lnSpc>
              <a:spcBef>
                <a:spcPct val="0"/>
              </a:spcBef>
              <a:buNone/>
              <a:defRPr sz="4800" b="1" i="0" kern="1200">
                <a:solidFill>
                  <a:schemeClr val="tx1"/>
                </a:solidFill>
                <a:latin typeface="Calibri" panose="020F0502020204030204" pitchFamily="34" charset="0"/>
                <a:ea typeface="+mj-ea"/>
                <a:cs typeface="Calibri" panose="020F0502020204030204" pitchFamily="34" charset="0"/>
              </a:defRPr>
            </a:lvl1pPr>
          </a:lstStyle>
          <a:p>
            <a:r>
              <a:rPr lang="fr-CA" sz="2800" dirty="0"/>
              <a:t>Le taux de mortalité, toutes causes confondues, à la suite d’une intervention chirurgicale pour le traitement d’une fracture de la hanche varie en Ontario</a:t>
            </a:r>
          </a:p>
        </p:txBody>
      </p:sp>
      <p:sp>
        <p:nvSpPr>
          <p:cNvPr id="14" name="Text Placeholder 11">
            <a:extLst>
              <a:ext uri="{FF2B5EF4-FFF2-40B4-BE49-F238E27FC236}">
                <a16:creationId xmlns:a16="http://schemas.microsoft.com/office/drawing/2014/main" id="{B21D7116-152B-8510-1921-02678DAC9E4D}"/>
              </a:ext>
            </a:extLst>
          </p:cNvPr>
          <p:cNvSpPr txBox="1">
            <a:spLocks/>
          </p:cNvSpPr>
          <p:nvPr/>
        </p:nvSpPr>
        <p:spPr>
          <a:xfrm>
            <a:off x="533401" y="1876657"/>
            <a:ext cx="4095749" cy="3324608"/>
          </a:xfrm>
          <a:prstGeom prst="rect">
            <a:avLst/>
          </a:prstGeom>
        </p:spPr>
        <p:txBody>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200"/>
              </a:spcAft>
              <a:buClr>
                <a:srgbClr val="000000"/>
              </a:buClr>
              <a:buSzTx/>
              <a:buFont typeface="Arial" panose="020B0604020202020204" pitchFamily="34" charset="0"/>
              <a:buNone/>
              <a:tabLst/>
              <a:defRPr/>
            </a:pPr>
            <a:r>
              <a:rPr kumimoji="0" lang="fr-CA" sz="2200" b="0" i="0" u="none" strike="noStrike" kern="1200" cap="none" spc="0" normalizeH="0" baseline="0" noProof="0" dirty="0">
                <a:ln>
                  <a:noFill/>
                </a:ln>
                <a:solidFill>
                  <a:srgbClr val="000000"/>
                </a:solidFill>
                <a:effectLst/>
                <a:uLnTx/>
                <a:uFillTx/>
                <a:latin typeface="Calibri" panose="020F0502020204030204"/>
                <a:ea typeface="+mn-ea"/>
                <a:cs typeface="+mn-cs"/>
              </a:rPr>
              <a:t>Environ </a:t>
            </a:r>
            <a:r>
              <a:rPr kumimoji="0" lang="fr-CA" sz="2200" b="1" i="0" u="none" strike="noStrike" kern="1200" cap="none" spc="0" normalizeH="0" baseline="0" noProof="0" dirty="0">
                <a:ln>
                  <a:noFill/>
                </a:ln>
                <a:solidFill>
                  <a:srgbClr val="000000"/>
                </a:solidFill>
                <a:effectLst/>
                <a:uLnTx/>
                <a:uFillTx/>
                <a:latin typeface="Calibri" panose="020F0502020204030204"/>
                <a:ea typeface="+mn-ea"/>
                <a:cs typeface="+mn-cs"/>
              </a:rPr>
              <a:t>6 %</a:t>
            </a:r>
            <a:r>
              <a:rPr kumimoji="0" lang="fr-CA" sz="2200" b="0" i="0" u="none" strike="noStrike" kern="1200" cap="none" spc="0" normalizeH="0" baseline="0" noProof="0" dirty="0">
                <a:ln>
                  <a:noFill/>
                </a:ln>
                <a:solidFill>
                  <a:srgbClr val="000000"/>
                </a:solidFill>
                <a:effectLst/>
                <a:uLnTx/>
                <a:uFillTx/>
                <a:latin typeface="Calibri" panose="020F0502020204030204"/>
                <a:ea typeface="+mn-ea"/>
                <a:cs typeface="+mn-cs"/>
              </a:rPr>
              <a:t> et </a:t>
            </a:r>
            <a:r>
              <a:rPr kumimoji="0" lang="fr-CA" sz="2200" b="1" i="0" u="none" strike="noStrike" kern="1200" cap="none" spc="0" normalizeH="0" baseline="0" noProof="0" dirty="0">
                <a:ln>
                  <a:noFill/>
                </a:ln>
                <a:solidFill>
                  <a:srgbClr val="000000"/>
                </a:solidFill>
                <a:effectLst/>
                <a:uLnTx/>
                <a:uFillTx/>
                <a:latin typeface="Calibri" panose="020F0502020204030204"/>
                <a:ea typeface="+mn-ea"/>
                <a:cs typeface="+mn-cs"/>
              </a:rPr>
              <a:t>12 %</a:t>
            </a:r>
            <a:r>
              <a:rPr kumimoji="0" lang="fr-CA" sz="2200" b="0" i="0" u="none" strike="noStrike" kern="1200" cap="none" spc="0" normalizeH="0" baseline="0" noProof="0" dirty="0">
                <a:ln>
                  <a:noFill/>
                </a:ln>
                <a:solidFill>
                  <a:srgbClr val="000000"/>
                </a:solidFill>
                <a:effectLst/>
                <a:uLnTx/>
                <a:uFillTx/>
                <a:latin typeface="Calibri" panose="020F0502020204030204"/>
                <a:ea typeface="+mn-ea"/>
                <a:cs typeface="+mn-cs"/>
              </a:rPr>
              <a:t> des personnes qui ont présenté une fracture de fragilisation de la hanche en Ontario sont décédées dans les 30 jours et dans les 90 jours suivant l’hospitalisation dans le cadre d’une chirurgie pour le traitement d’une fracture de la hanche, respectivement. </a:t>
            </a:r>
          </a:p>
          <a:p>
            <a:pPr marL="0" marR="0" lvl="0" indent="0" algn="l" defTabSz="914400" rtl="0" eaLnBrk="1" fontAlgn="auto" latinLnBrk="0" hangingPunct="1">
              <a:lnSpc>
                <a:spcPct val="100000"/>
              </a:lnSpc>
              <a:spcBef>
                <a:spcPts val="0"/>
              </a:spcBef>
              <a:spcAft>
                <a:spcPts val="1200"/>
              </a:spcAft>
              <a:buClr>
                <a:srgbClr val="000000"/>
              </a:buClr>
              <a:buSzTx/>
              <a:buFont typeface="Arial" panose="020B0604020202020204" pitchFamily="34" charset="0"/>
              <a:buNone/>
              <a:tabLst/>
              <a:defRPr/>
            </a:pPr>
            <a:endParaRPr kumimoji="0" lang="en-US" sz="22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 name="Text Placeholder 2">
            <a:extLst>
              <a:ext uri="{FF2B5EF4-FFF2-40B4-BE49-F238E27FC236}">
                <a16:creationId xmlns:a16="http://schemas.microsoft.com/office/drawing/2014/main" id="{355E969F-0E8B-DD00-2115-462E0AD3DEE2}"/>
              </a:ext>
            </a:extLst>
          </p:cNvPr>
          <p:cNvSpPr txBox="1">
            <a:spLocks/>
          </p:cNvSpPr>
          <p:nvPr/>
        </p:nvSpPr>
        <p:spPr>
          <a:xfrm>
            <a:off x="30300" y="6119336"/>
            <a:ext cx="12063934" cy="738664"/>
          </a:xfrm>
          <a:prstGeom prst="rect">
            <a:avLst/>
          </a:prstGeom>
        </p:spPr>
        <p:txBody>
          <a:bodyPr vert="horz" wrap="square" lIns="0" tIns="0" rIns="0" bIns="0" rtlCol="0" anchor="t">
            <a:sp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1200" b="1" kern="1200">
                <a:solidFill>
                  <a:schemeClr val="tx1"/>
                </a:solidFill>
                <a:latin typeface="+mj-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1200" b="1" kern="1200">
                <a:solidFill>
                  <a:schemeClr val="tx1"/>
                </a:solidFill>
                <a:latin typeface="+mj-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200" b="1" kern="1200">
                <a:solidFill>
                  <a:schemeClr val="tx1"/>
                </a:solidFill>
                <a:latin typeface="+mj-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200" b="1" kern="1200">
                <a:solidFill>
                  <a:schemeClr val="tx1"/>
                </a:solidFill>
                <a:latin typeface="+mj-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200" b="1" kern="1200">
                <a:solidFill>
                  <a:schemeClr val="tx1"/>
                </a:solidFill>
                <a:latin typeface="+mj-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000000"/>
              </a:buClr>
              <a:buSzTx/>
              <a:buFont typeface="Arial" panose="020B0604020202020204" pitchFamily="34" charset="0"/>
              <a:buNone/>
              <a:tabLst/>
              <a:defRPr/>
            </a:pPr>
            <a:r>
              <a:rPr kumimoji="0" lang="fr-CA" sz="1200" b="0" i="0" u="none" strike="noStrike" kern="1200" cap="none" spc="0" normalizeH="0" baseline="0" noProof="0" dirty="0">
                <a:ln>
                  <a:noFill/>
                </a:ln>
                <a:solidFill>
                  <a:srgbClr val="000000"/>
                </a:solidFill>
                <a:effectLst/>
                <a:uLnTx/>
                <a:uFillTx/>
                <a:latin typeface="Calibri"/>
                <a:ea typeface="+mn-ea"/>
                <a:cs typeface="Calibri"/>
              </a:rPr>
              <a:t>Remarques : Selon les données sur les personnes âgées de 50 ans et plus. Les résultats ne sont pas ajustés selon les risques. Les limites des régions de Santé Ontario sont celles en vigueur en avril 2023.</a:t>
            </a:r>
            <a:br>
              <a:rPr kumimoji="0" lang="fr-CA" sz="1200" b="0" i="0" u="none" strike="noStrike" kern="1200" cap="none" spc="0" normalizeH="0" baseline="0" noProof="0" dirty="0">
                <a:ln>
                  <a:noFill/>
                </a:ln>
                <a:solidFill>
                  <a:srgbClr val="000000"/>
                </a:solidFill>
                <a:effectLst/>
                <a:uLnTx/>
                <a:uFillTx/>
                <a:latin typeface="Calibri"/>
                <a:ea typeface="+mn-ea"/>
                <a:cs typeface="Calibri"/>
              </a:rPr>
            </a:br>
            <a:r>
              <a:rPr kumimoji="0" lang="fr-CA" sz="1200" b="0" i="0" u="none" strike="noStrike" kern="1200" cap="none" spc="0" normalizeH="0" baseline="0" noProof="0" dirty="0">
                <a:ln>
                  <a:noFill/>
                </a:ln>
                <a:solidFill>
                  <a:srgbClr val="000000"/>
                </a:solidFill>
                <a:effectLst/>
                <a:uLnTx/>
                <a:uFillTx/>
                <a:latin typeface="Calibri"/>
                <a:ea typeface="+mn-ea"/>
                <a:cs typeface="Calibri"/>
              </a:rPr>
              <a:t>Sigles : </a:t>
            </a:r>
            <a:r>
              <a:rPr kumimoji="0" lang="fr-CA" sz="1200" b="0" i="0" u="none" strike="noStrike" kern="1200" cap="none" spc="0" normalizeH="0" baseline="0" noProof="0" dirty="0" err="1">
                <a:ln>
                  <a:noFill/>
                </a:ln>
                <a:solidFill>
                  <a:srgbClr val="000000"/>
                </a:solidFill>
                <a:effectLst/>
                <a:uLnTx/>
                <a:uFillTx/>
                <a:latin typeface="Calibri"/>
                <a:ea typeface="+mn-ea"/>
                <a:cs typeface="Calibri"/>
              </a:rPr>
              <a:t>EF</a:t>
            </a:r>
            <a:r>
              <a:rPr kumimoji="0" lang="fr-CA" sz="1200" b="0" i="0" u="none" strike="noStrike" kern="1200" cap="none" spc="0" normalizeH="0" baseline="0" noProof="0" dirty="0">
                <a:ln>
                  <a:noFill/>
                </a:ln>
                <a:solidFill>
                  <a:srgbClr val="000000"/>
                </a:solidFill>
                <a:effectLst/>
                <a:uLnTx/>
                <a:uFillTx/>
                <a:latin typeface="Calibri"/>
                <a:ea typeface="+mn-ea"/>
                <a:cs typeface="Calibri"/>
              </a:rPr>
              <a:t>, exercice financier.</a:t>
            </a:r>
            <a:br>
              <a:rPr kumimoji="0" lang="fr-CA"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br>
            <a:r>
              <a:rPr kumimoji="0" lang="fr-CA" sz="1200" b="0" i="0" u="none" strike="noStrike" kern="1200" cap="none" spc="0" normalizeH="0" baseline="0" noProof="0" dirty="0">
                <a:ln>
                  <a:noFill/>
                </a:ln>
                <a:solidFill>
                  <a:srgbClr val="000000"/>
                </a:solidFill>
                <a:effectLst/>
                <a:uLnTx/>
                <a:uFillTx/>
                <a:latin typeface="Calibri"/>
                <a:ea typeface="+mn-ea"/>
                <a:cs typeface="Calibri"/>
              </a:rPr>
              <a:t>Sources : BDCP, Base de données sur les personnes inscrites (BDPI), EF 2022-2023.</a:t>
            </a:r>
          </a:p>
        </p:txBody>
      </p:sp>
      <p:sp>
        <p:nvSpPr>
          <p:cNvPr id="3" name="Footer Placeholder 1">
            <a:extLst>
              <a:ext uri="{FF2B5EF4-FFF2-40B4-BE49-F238E27FC236}">
                <a16:creationId xmlns:a16="http://schemas.microsoft.com/office/drawing/2014/main" id="{25CD0F80-C138-45BF-91EC-320F7FCCE583}"/>
              </a:ext>
            </a:extLst>
          </p:cNvPr>
          <p:cNvSpPr txBox="1">
            <a:spLocks/>
          </p:cNvSpPr>
          <p:nvPr/>
        </p:nvSpPr>
        <p:spPr>
          <a:xfrm>
            <a:off x="8077200" y="6492875"/>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a:ln>
                  <a:noFill/>
                </a:ln>
                <a:solidFill>
                  <a:srgbClr val="000000"/>
                </a:solidFill>
                <a:effectLst/>
                <a:uLnTx/>
                <a:uFillTx/>
                <a:latin typeface="Calibri" panose="020F0502020204030204"/>
                <a:ea typeface="+mn-ea"/>
                <a:cs typeface="+mn-cs"/>
              </a:rPr>
              <a:t>16</a:t>
            </a:r>
          </a:p>
        </p:txBody>
      </p:sp>
      <p:graphicFrame>
        <p:nvGraphicFramePr>
          <p:cNvPr id="4" name="Chart 3">
            <a:extLst>
              <a:ext uri="{FF2B5EF4-FFF2-40B4-BE49-F238E27FC236}">
                <a16:creationId xmlns:a16="http://schemas.microsoft.com/office/drawing/2014/main" id="{072F869A-A4C5-4547-A9CE-4B5096BA13DC}"/>
              </a:ext>
            </a:extLst>
          </p:cNvPr>
          <p:cNvGraphicFramePr>
            <a:graphicFrameLocks/>
          </p:cNvGraphicFramePr>
          <p:nvPr>
            <p:extLst>
              <p:ext uri="{D42A27DB-BD31-4B8C-83A1-F6EECF244321}">
                <p14:modId xmlns:p14="http://schemas.microsoft.com/office/powerpoint/2010/main" val="1579755607"/>
              </p:ext>
            </p:extLst>
          </p:nvPr>
        </p:nvGraphicFramePr>
        <p:xfrm>
          <a:off x="3924298" y="1027961"/>
          <a:ext cx="7927200" cy="5022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791097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3162BDC-B064-1C01-5976-81CEF1492111}"/>
              </a:ext>
            </a:extLst>
          </p:cNvPr>
          <p:cNvSpPr>
            <a:spLocks noGrp="1"/>
          </p:cNvSpPr>
          <p:nvPr>
            <p:ph type="title"/>
          </p:nvPr>
        </p:nvSpPr>
        <p:spPr>
          <a:xfrm>
            <a:off x="552450" y="166241"/>
            <a:ext cx="11379138" cy="1025715"/>
          </a:xfrm>
        </p:spPr>
        <p:txBody>
          <a:bodyPr/>
          <a:lstStyle/>
          <a:p>
            <a:r>
              <a:rPr lang="fr-CA" sz="2600" dirty="0">
                <a:latin typeface="Calibri"/>
                <a:ea typeface="Calibri"/>
                <a:cs typeface="Calibri"/>
              </a:rPr>
              <a:t>Au cours de l’EF 2022-2023, un tiers (34 %) des personnes présentant une fracture de la hanche ont été admises et transférées vers un lit d’hospitalisation dans les 8 heures suivant leur arrivée à l’hôpital</a:t>
            </a:r>
          </a:p>
        </p:txBody>
      </p:sp>
      <p:sp>
        <p:nvSpPr>
          <p:cNvPr id="2" name="Footer Placeholder 1">
            <a:extLst>
              <a:ext uri="{FF2B5EF4-FFF2-40B4-BE49-F238E27FC236}">
                <a16:creationId xmlns:a16="http://schemas.microsoft.com/office/drawing/2014/main" id="{66D9D263-A5BE-D256-D5EB-9334A6F933FC}"/>
              </a:ext>
            </a:extLst>
          </p:cNvPr>
          <p:cNvSpPr txBox="1">
            <a:spLocks/>
          </p:cNvSpPr>
          <p:nvPr/>
        </p:nvSpPr>
        <p:spPr>
          <a:xfrm>
            <a:off x="8077200" y="6484485"/>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a:ln>
                  <a:noFill/>
                </a:ln>
                <a:solidFill>
                  <a:srgbClr val="000000"/>
                </a:solidFill>
                <a:effectLst/>
                <a:uLnTx/>
                <a:uFillTx/>
                <a:latin typeface="Calibri" panose="020F0502020204030204"/>
                <a:ea typeface="+mn-ea"/>
                <a:cs typeface="+mn-cs"/>
              </a:rPr>
              <a:t>17</a:t>
            </a:r>
          </a:p>
        </p:txBody>
      </p:sp>
      <p:sp>
        <p:nvSpPr>
          <p:cNvPr id="3" name="Text Placeholder 2">
            <a:extLst>
              <a:ext uri="{FF2B5EF4-FFF2-40B4-BE49-F238E27FC236}">
                <a16:creationId xmlns:a16="http://schemas.microsoft.com/office/drawing/2014/main" id="{93AC424F-F157-436C-5283-21CA977EFB84}"/>
              </a:ext>
            </a:extLst>
          </p:cNvPr>
          <p:cNvSpPr txBox="1">
            <a:spLocks/>
          </p:cNvSpPr>
          <p:nvPr/>
        </p:nvSpPr>
        <p:spPr>
          <a:xfrm>
            <a:off x="38077" y="6076471"/>
            <a:ext cx="12008779" cy="738664"/>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1200" b="1" kern="1200">
                <a:solidFill>
                  <a:schemeClr val="tx1"/>
                </a:solidFill>
                <a:latin typeface="+mj-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1200" b="1" kern="1200">
                <a:solidFill>
                  <a:schemeClr val="tx1"/>
                </a:solidFill>
                <a:latin typeface="+mj-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200" b="1" kern="1200">
                <a:solidFill>
                  <a:schemeClr val="tx1"/>
                </a:solidFill>
                <a:latin typeface="+mj-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200" b="1" kern="1200">
                <a:solidFill>
                  <a:schemeClr val="tx1"/>
                </a:solidFill>
                <a:latin typeface="+mj-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200" b="1" kern="1200">
                <a:solidFill>
                  <a:schemeClr val="tx1"/>
                </a:solidFill>
                <a:latin typeface="+mj-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200"/>
              </a:spcAft>
              <a:buClr>
                <a:srgbClr val="000000"/>
              </a:buClr>
              <a:buSzTx/>
              <a:buFont typeface="Arial" panose="020B0604020202020204" pitchFamily="34" charset="0"/>
              <a:buNone/>
              <a:tabLst/>
              <a:defRPr/>
            </a:pPr>
            <a:r>
              <a:rPr kumimoji="0" lang="fr-CA"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Remarques : Selon les </a:t>
            </a:r>
            <a:r>
              <a:rPr kumimoji="0" lang="fr-CA" sz="1200" b="0"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données sur les personnes âgées de 50 ans et plus admises par les SU. </a:t>
            </a:r>
            <a:r>
              <a:rPr kumimoji="0" lang="fr-CA" sz="1200" b="0" i="0" u="none" strike="noStrike" kern="1200" cap="none" spc="0" normalizeH="0" baseline="0" noProof="0" dirty="0">
                <a:ln>
                  <a:noFill/>
                </a:ln>
                <a:effectLst/>
                <a:uLnTx/>
                <a:uFillTx/>
                <a:latin typeface="Calibri" panose="020F0502020204030204"/>
                <a:ea typeface="+mn-ea"/>
                <a:cs typeface="+mn-cs"/>
              </a:rPr>
              <a:t>Le délai d’attente est calculé comme la différence entre l’heure de triage et l’heure à laquelle le patient quitte le SU.</a:t>
            </a:r>
            <a:br>
              <a:rPr kumimoji="0" lang="fr-CA" sz="1200" b="0" i="0" u="none" strike="noStrike" kern="1200" cap="none" spc="0" normalizeH="0" baseline="0" noProof="0" dirty="0">
                <a:ln>
                  <a:noFill/>
                </a:ln>
                <a:solidFill>
                  <a:srgbClr val="FF0000"/>
                </a:solidFill>
                <a:effectLst/>
                <a:uLnTx/>
                <a:uFillTx/>
                <a:latin typeface="Calibri" panose="020F0502020204030204"/>
                <a:ea typeface="+mn-ea"/>
                <a:cs typeface="+mn-cs"/>
              </a:rPr>
            </a:br>
            <a:r>
              <a:rPr kumimoji="0" lang="fr-CA"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Sigles : SU : service d’urgence; EF : exercice financier.</a:t>
            </a:r>
            <a:br>
              <a:rPr kumimoji="0" lang="fr-CA"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br>
            <a:r>
              <a:rPr kumimoji="0" lang="fr-CA"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Sources : BDCP, Système national d’information sur les soins ambulatoires (SNISA), EF 2016-2017 à 2022-2023.</a:t>
            </a:r>
          </a:p>
        </p:txBody>
      </p:sp>
      <p:sp>
        <p:nvSpPr>
          <p:cNvPr id="6" name="Text Placeholder 11">
            <a:extLst>
              <a:ext uri="{FF2B5EF4-FFF2-40B4-BE49-F238E27FC236}">
                <a16:creationId xmlns:a16="http://schemas.microsoft.com/office/drawing/2014/main" id="{3414A1D5-8D04-C9EC-D2D0-97CEBA4650CB}"/>
              </a:ext>
            </a:extLst>
          </p:cNvPr>
          <p:cNvSpPr txBox="1">
            <a:spLocks/>
          </p:cNvSpPr>
          <p:nvPr/>
        </p:nvSpPr>
        <p:spPr>
          <a:xfrm>
            <a:off x="552450" y="1389736"/>
            <a:ext cx="10692724" cy="697541"/>
          </a:xfrm>
          <a:prstGeom prst="rect">
            <a:avLst/>
          </a:prstGeom>
        </p:spPr>
        <p:txBody>
          <a:bodyPr lIns="91440" tIns="45720" rIns="91440" bIns="45720" anchor="t"/>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200"/>
              </a:spcAft>
              <a:buClr>
                <a:srgbClr val="000000"/>
              </a:buClr>
              <a:buSzTx/>
              <a:buFont typeface="Arial" panose="020B0604020202020204" pitchFamily="34" charset="0"/>
              <a:buNone/>
              <a:tabLst/>
              <a:defRPr/>
            </a:pPr>
            <a:r>
              <a:rPr kumimoji="0" lang="fr-CA" sz="2000" b="0" i="0" u="none" strike="noStrike" kern="1200" cap="none" spc="0" normalizeH="0" baseline="0" noProof="0" dirty="0">
                <a:ln>
                  <a:noFill/>
                </a:ln>
                <a:solidFill>
                  <a:srgbClr val="000000"/>
                </a:solidFill>
                <a:effectLst/>
                <a:uLnTx/>
                <a:uFillTx/>
                <a:latin typeface="Calibri" panose="020F0502020204030204"/>
                <a:ea typeface="+mn-ea"/>
                <a:cs typeface="+mn-cs"/>
              </a:rPr>
              <a:t>Le délai d’attente médian entre l’arrivée </a:t>
            </a:r>
            <a:r>
              <a:rPr kumimoji="0" lang="fr-CA" sz="2000" b="0" i="0" u="none" strike="noStrike" kern="1200" cap="none" spc="0" normalizeH="0" baseline="0" noProof="0" dirty="0">
                <a:ln>
                  <a:noFill/>
                </a:ln>
                <a:effectLst/>
                <a:uLnTx/>
                <a:uFillTx/>
                <a:latin typeface="Calibri" panose="020F0502020204030204"/>
                <a:ea typeface="+mn-ea"/>
                <a:cs typeface="+mn-cs"/>
              </a:rPr>
              <a:t>au </a:t>
            </a:r>
            <a:r>
              <a:rPr kumimoji="0" lang="fr-CA" sz="2000" b="0" i="0" u="none" strike="noStrike" kern="1200" cap="none" spc="0" normalizeH="0" baseline="0" noProof="0" dirty="0">
                <a:ln>
                  <a:noFill/>
                </a:ln>
                <a:solidFill>
                  <a:srgbClr val="000000"/>
                </a:solidFill>
                <a:effectLst/>
                <a:uLnTx/>
                <a:uFillTx/>
                <a:latin typeface="Calibri" panose="020F0502020204030204"/>
                <a:ea typeface="+mn-ea"/>
                <a:cs typeface="+mn-cs"/>
              </a:rPr>
              <a:t>SU et l’hospitalisation pour les personnes présentant une fracture de la hanche a </a:t>
            </a:r>
            <a:r>
              <a:rPr kumimoji="0" lang="fr-CA" sz="2000" b="1" i="0" u="none" strike="noStrike" kern="1200" cap="none" spc="0" normalizeH="0" baseline="0" noProof="0" dirty="0">
                <a:ln>
                  <a:noFill/>
                </a:ln>
                <a:solidFill>
                  <a:srgbClr val="000000"/>
                </a:solidFill>
                <a:effectLst/>
                <a:uLnTx/>
                <a:uFillTx/>
                <a:latin typeface="Calibri" panose="020F0502020204030204"/>
                <a:ea typeface="+mn-ea"/>
                <a:cs typeface="+mn-cs"/>
              </a:rPr>
              <a:t>augmenté</a:t>
            </a:r>
            <a:r>
              <a:rPr kumimoji="0" lang="fr-CA" sz="2000" b="0" i="0" u="none" strike="noStrike" kern="1200" cap="none" spc="0" normalizeH="0" baseline="0" noProof="0" dirty="0">
                <a:ln>
                  <a:noFill/>
                </a:ln>
                <a:solidFill>
                  <a:srgbClr val="000000"/>
                </a:solidFill>
                <a:effectLst/>
                <a:uLnTx/>
                <a:uFillTx/>
                <a:latin typeface="Calibri" panose="020F0502020204030204"/>
                <a:ea typeface="+mn-ea"/>
                <a:cs typeface="+mn-cs"/>
              </a:rPr>
              <a:t>, passant de 7,6 heures au cours de l’EF 2016-2017 à 10,7 heures au cours de l’EF 2022-2023.</a:t>
            </a:r>
          </a:p>
        </p:txBody>
      </p:sp>
      <p:pic>
        <p:nvPicPr>
          <p:cNvPr id="9" name="Picture 8" descr="A blue and white clock and person&#10;&#10;Description automatically generated">
            <a:extLst>
              <a:ext uri="{FF2B5EF4-FFF2-40B4-BE49-F238E27FC236}">
                <a16:creationId xmlns:a16="http://schemas.microsoft.com/office/drawing/2014/main" id="{970C30E6-7287-3CDD-E64D-3679DCB2FB61}"/>
              </a:ext>
            </a:extLst>
          </p:cNvPr>
          <p:cNvPicPr>
            <a:picLocks noChangeAspect="1"/>
          </p:cNvPicPr>
          <p:nvPr/>
        </p:nvPicPr>
        <p:blipFill>
          <a:blip r:embed="rId3"/>
          <a:stretch>
            <a:fillRect/>
          </a:stretch>
        </p:blipFill>
        <p:spPr>
          <a:xfrm>
            <a:off x="390598" y="3172001"/>
            <a:ext cx="1972235" cy="1980000"/>
          </a:xfrm>
          <a:prstGeom prst="rect">
            <a:avLst/>
          </a:prstGeom>
        </p:spPr>
      </p:pic>
      <p:graphicFrame>
        <p:nvGraphicFramePr>
          <p:cNvPr id="5" name="Chart 4">
            <a:extLst>
              <a:ext uri="{FF2B5EF4-FFF2-40B4-BE49-F238E27FC236}">
                <a16:creationId xmlns:a16="http://schemas.microsoft.com/office/drawing/2014/main" id="{F8897278-FAE6-4DE3-59EA-553A19C9C00B}"/>
              </a:ext>
            </a:extLst>
          </p:cNvPr>
          <p:cNvGraphicFramePr>
            <a:graphicFrameLocks/>
          </p:cNvGraphicFramePr>
          <p:nvPr>
            <p:extLst>
              <p:ext uri="{D42A27DB-BD31-4B8C-83A1-F6EECF244321}">
                <p14:modId xmlns:p14="http://schemas.microsoft.com/office/powerpoint/2010/main" val="257886544"/>
              </p:ext>
            </p:extLst>
          </p:nvPr>
        </p:nvGraphicFramePr>
        <p:xfrm>
          <a:off x="2652492" y="2340180"/>
          <a:ext cx="8832954" cy="384638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9939416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DC13B-C0A5-1C44-B770-8A5D597D29E6}"/>
              </a:ext>
            </a:extLst>
          </p:cNvPr>
          <p:cNvSpPr>
            <a:spLocks noGrp="1"/>
          </p:cNvSpPr>
          <p:nvPr>
            <p:ph type="title"/>
          </p:nvPr>
        </p:nvSpPr>
        <p:spPr>
          <a:xfrm>
            <a:off x="552215" y="174782"/>
            <a:ext cx="11287359" cy="1002283"/>
          </a:xfrm>
        </p:spPr>
        <p:txBody>
          <a:bodyPr/>
          <a:lstStyle/>
          <a:p>
            <a:r>
              <a:rPr lang="fr-CA" sz="2600" dirty="0">
                <a:latin typeface="Calibri"/>
                <a:cs typeface="Calibri"/>
              </a:rPr>
              <a:t>Au cours de l’EF 2022-2023, un quart (25 %) des personnes présentant une fracture de la hanche ont attendu plus longtemps que les 48 heures recommandées pour bénéficier d’une chirurgie</a:t>
            </a:r>
          </a:p>
        </p:txBody>
      </p:sp>
      <p:sp>
        <p:nvSpPr>
          <p:cNvPr id="6" name="Text Placeholder 2">
            <a:extLst>
              <a:ext uri="{FF2B5EF4-FFF2-40B4-BE49-F238E27FC236}">
                <a16:creationId xmlns:a16="http://schemas.microsoft.com/office/drawing/2014/main" id="{709303F6-EC06-4C26-A4BD-F2907DFDF5A1}"/>
              </a:ext>
            </a:extLst>
          </p:cNvPr>
          <p:cNvSpPr txBox="1">
            <a:spLocks/>
          </p:cNvSpPr>
          <p:nvPr/>
        </p:nvSpPr>
        <p:spPr>
          <a:xfrm>
            <a:off x="49160" y="6061786"/>
            <a:ext cx="10966938" cy="738664"/>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1200" b="1" kern="1200">
                <a:solidFill>
                  <a:schemeClr val="tx1"/>
                </a:solidFill>
                <a:latin typeface="+mj-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1200" b="1" kern="1200">
                <a:solidFill>
                  <a:schemeClr val="tx1"/>
                </a:solidFill>
                <a:latin typeface="+mj-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200" b="1" kern="1200">
                <a:solidFill>
                  <a:schemeClr val="tx1"/>
                </a:solidFill>
                <a:latin typeface="+mj-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200" b="1" kern="1200">
                <a:solidFill>
                  <a:schemeClr val="tx1"/>
                </a:solidFill>
                <a:latin typeface="+mj-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200" b="1" kern="1200">
                <a:solidFill>
                  <a:schemeClr val="tx1"/>
                </a:solidFill>
                <a:latin typeface="+mj-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000000"/>
              </a:buClr>
              <a:buSzTx/>
              <a:buFont typeface="Arial" panose="020B0604020202020204" pitchFamily="34" charset="0"/>
              <a:buNone/>
              <a:tabLst/>
              <a:defRPr/>
            </a:pPr>
            <a:r>
              <a:rPr kumimoji="0" lang="fr-CA"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Remarques : Selon les données sur les personnes âgées de 50 ans et plus. Les patients dont les données </a:t>
            </a:r>
            <a:r>
              <a:rPr kumimoji="0" lang="fr-CA" sz="1200" b="0"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sur l’heure de triage, l’heure d’admission ou la date et l’heure de </a:t>
            </a:r>
            <a:r>
              <a:rPr kumimoji="0" lang="fr-CA"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début de l’intervention chirurgicale </a:t>
            </a:r>
            <a:r>
              <a:rPr kumimoji="0" lang="fr-CA" sz="1200" b="0"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sont incomplètes </a:t>
            </a:r>
            <a:r>
              <a:rPr kumimoji="0" lang="fr-CA"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ont été exclus de l’analyse.</a:t>
            </a:r>
            <a:br>
              <a:rPr kumimoji="0" lang="fr-CA"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br>
            <a:r>
              <a:rPr kumimoji="0" lang="fr-CA"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Sigles : SU : services d’urgence; </a:t>
            </a:r>
            <a:r>
              <a:rPr kumimoji="0" lang="fr-CA" sz="12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EF</a:t>
            </a:r>
            <a:r>
              <a:rPr kumimoji="0" lang="fr-CA"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 exercice financier. </a:t>
            </a:r>
            <a:br>
              <a:rPr kumimoji="0" lang="fr-CA"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br>
            <a:r>
              <a:rPr kumimoji="0" lang="fr-CA"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Sources : </a:t>
            </a:r>
            <a:r>
              <a:rPr kumimoji="0" lang="fr-CA" sz="12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BDCP</a:t>
            </a:r>
            <a:r>
              <a:rPr kumimoji="0" lang="fr-CA"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fr-CA" sz="12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SNISA</a:t>
            </a:r>
            <a:r>
              <a:rPr kumimoji="0" lang="fr-CA"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2022-2023</a:t>
            </a:r>
          </a:p>
        </p:txBody>
      </p:sp>
      <p:sp>
        <p:nvSpPr>
          <p:cNvPr id="4" name="Text Placeholder 11">
            <a:extLst>
              <a:ext uri="{FF2B5EF4-FFF2-40B4-BE49-F238E27FC236}">
                <a16:creationId xmlns:a16="http://schemas.microsoft.com/office/drawing/2014/main" id="{80EBC639-E6CB-C7D5-1AEC-BB32E5433DCB}"/>
              </a:ext>
            </a:extLst>
          </p:cNvPr>
          <p:cNvSpPr txBox="1">
            <a:spLocks/>
          </p:cNvSpPr>
          <p:nvPr/>
        </p:nvSpPr>
        <p:spPr>
          <a:xfrm>
            <a:off x="3152775" y="3365480"/>
            <a:ext cx="7486650" cy="1560988"/>
          </a:xfrm>
          <a:prstGeom prst="rect">
            <a:avLst/>
          </a:prstGeom>
        </p:spPr>
        <p:txBody>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200"/>
              </a:spcAft>
              <a:buClr>
                <a:srgbClr val="000000"/>
              </a:buClr>
              <a:buSzTx/>
              <a:buFont typeface="Arial" panose="020B0604020202020204" pitchFamily="34" charset="0"/>
              <a:buNone/>
              <a:tabLst/>
              <a:defRPr/>
            </a:pPr>
            <a:r>
              <a:rPr kumimoji="0" lang="fr-CA" sz="2200" b="0" i="0" u="none" strike="noStrike" kern="1200" cap="none" spc="0" normalizeH="0" baseline="0" noProof="0" dirty="0">
                <a:ln>
                  <a:noFill/>
                </a:ln>
                <a:solidFill>
                  <a:srgbClr val="000000"/>
                </a:solidFill>
                <a:effectLst/>
                <a:uLnTx/>
                <a:uFillTx/>
                <a:latin typeface="Calibri" panose="020F0502020204030204"/>
                <a:ea typeface="+mn-ea"/>
                <a:cs typeface="+mn-cs"/>
              </a:rPr>
              <a:t>La plupart des personnes ayant subi une intervention chirurgicale pour le traitement d’une fracture de la hanche (85 %) ont été admises par les SU. Toutefois, </a:t>
            </a:r>
            <a:r>
              <a:rPr kumimoji="0" lang="fr-CA" sz="2200" b="1" i="0" u="none" strike="noStrike" kern="1200" cap="none" spc="0" normalizeH="0" baseline="0" noProof="0" dirty="0">
                <a:ln>
                  <a:noFill/>
                </a:ln>
                <a:solidFill>
                  <a:srgbClr val="000000"/>
                </a:solidFill>
                <a:effectLst/>
                <a:uLnTx/>
                <a:uFillTx/>
                <a:latin typeface="Calibri" panose="020F0502020204030204"/>
                <a:ea typeface="+mn-ea"/>
                <a:cs typeface="+mn-cs"/>
              </a:rPr>
              <a:t>les personnes admises par les SU</a:t>
            </a:r>
            <a:r>
              <a:rPr kumimoji="0" lang="fr-CA" sz="2200" b="0" i="0" u="none" strike="noStrike" kern="1200" cap="none" spc="0" normalizeH="0" baseline="0" noProof="0" dirty="0">
                <a:ln>
                  <a:noFill/>
                </a:ln>
                <a:solidFill>
                  <a:srgbClr val="000000"/>
                </a:solidFill>
                <a:effectLst/>
                <a:uLnTx/>
                <a:uFillTx/>
                <a:latin typeface="Calibri" panose="020F0502020204030204"/>
                <a:ea typeface="+mn-ea"/>
                <a:cs typeface="+mn-cs"/>
              </a:rPr>
              <a:t> ont dû </a:t>
            </a:r>
            <a:r>
              <a:rPr kumimoji="0" lang="fr-CA" sz="2200" b="1" i="0" u="none" strike="noStrike" kern="1200" cap="none" spc="0" normalizeH="0" baseline="0" noProof="0" dirty="0">
                <a:ln>
                  <a:noFill/>
                </a:ln>
                <a:solidFill>
                  <a:srgbClr val="000000"/>
                </a:solidFill>
                <a:effectLst/>
                <a:uLnTx/>
                <a:uFillTx/>
                <a:latin typeface="Calibri" panose="020F0502020204030204"/>
                <a:ea typeface="+mn-ea"/>
                <a:cs typeface="+mn-cs"/>
              </a:rPr>
              <a:t>attendre plus longtemps</a:t>
            </a:r>
            <a:r>
              <a:rPr kumimoji="0" lang="fr-CA" sz="2200" b="0" i="0" u="none" strike="noStrike" kern="1200" cap="none" spc="0" normalizeH="0" baseline="0" noProof="0" dirty="0">
                <a:ln>
                  <a:noFill/>
                </a:ln>
                <a:solidFill>
                  <a:srgbClr val="000000"/>
                </a:solidFill>
                <a:effectLst/>
                <a:uLnTx/>
                <a:uFillTx/>
                <a:latin typeface="Calibri" panose="020F0502020204030204"/>
                <a:ea typeface="+mn-ea"/>
                <a:cs typeface="+mn-cs"/>
              </a:rPr>
              <a:t> que celles admises directement en service d’hospitalisation, avec des délais d’attente médians de 33 heures et de 21 heures, respectivement.</a:t>
            </a:r>
          </a:p>
        </p:txBody>
      </p:sp>
      <p:pic>
        <p:nvPicPr>
          <p:cNvPr id="7" name="Picture 6" descr="A person wearing a face mask&#10;&#10;Description automatically generated">
            <a:extLst>
              <a:ext uri="{FF2B5EF4-FFF2-40B4-BE49-F238E27FC236}">
                <a16:creationId xmlns:a16="http://schemas.microsoft.com/office/drawing/2014/main" id="{9A54529E-4807-FBE9-903F-EDE8B76197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693" y="2412427"/>
            <a:ext cx="1905266" cy="1905266"/>
          </a:xfrm>
          <a:prstGeom prst="rect">
            <a:avLst/>
          </a:prstGeom>
        </p:spPr>
      </p:pic>
      <p:graphicFrame>
        <p:nvGraphicFramePr>
          <p:cNvPr id="8" name="Table 7">
            <a:extLst>
              <a:ext uri="{FF2B5EF4-FFF2-40B4-BE49-F238E27FC236}">
                <a16:creationId xmlns:a16="http://schemas.microsoft.com/office/drawing/2014/main" id="{54C20F69-D8C1-64F1-06F6-9E2D75DB3A66}"/>
              </a:ext>
            </a:extLst>
          </p:cNvPr>
          <p:cNvGraphicFramePr>
            <a:graphicFrameLocks noGrp="1"/>
          </p:cNvGraphicFramePr>
          <p:nvPr>
            <p:extLst>
              <p:ext uri="{D42A27DB-BD31-4B8C-83A1-F6EECF244321}">
                <p14:modId xmlns:p14="http://schemas.microsoft.com/office/powerpoint/2010/main" val="3634509029"/>
              </p:ext>
            </p:extLst>
          </p:nvPr>
        </p:nvGraphicFramePr>
        <p:xfrm>
          <a:off x="3152775" y="1651280"/>
          <a:ext cx="7486650" cy="1522294"/>
        </p:xfrm>
        <a:graphic>
          <a:graphicData uri="http://schemas.openxmlformats.org/drawingml/2006/table">
            <a:tbl>
              <a:tblPr firstRow="1">
                <a:solidFill>
                  <a:schemeClr val="bg1"/>
                </a:solidFill>
                <a:tableStyleId>{72833802-FEF1-4C79-8D5D-14CF1EAF98D9}</a:tableStyleId>
              </a:tblPr>
              <a:tblGrid>
                <a:gridCol w="3743325">
                  <a:extLst>
                    <a:ext uri="{9D8B030D-6E8A-4147-A177-3AD203B41FA5}">
                      <a16:colId xmlns:a16="http://schemas.microsoft.com/office/drawing/2014/main" val="3007775284"/>
                    </a:ext>
                  </a:extLst>
                </a:gridCol>
                <a:gridCol w="3743325">
                  <a:extLst>
                    <a:ext uri="{9D8B030D-6E8A-4147-A177-3AD203B41FA5}">
                      <a16:colId xmlns:a16="http://schemas.microsoft.com/office/drawing/2014/main" val="2003859317"/>
                    </a:ext>
                  </a:extLst>
                </a:gridCol>
              </a:tblGrid>
              <a:tr h="685028">
                <a:tc>
                  <a:txBody>
                    <a:bodyPr/>
                    <a:lstStyle/>
                    <a:p>
                      <a:pPr marL="0" marR="0" algn="ctr">
                        <a:lnSpc>
                          <a:spcPct val="100000"/>
                        </a:lnSpc>
                        <a:spcBef>
                          <a:spcPts val="0"/>
                        </a:spcBef>
                        <a:spcAft>
                          <a:spcPts val="0"/>
                        </a:spcAft>
                      </a:pPr>
                      <a:r>
                        <a:rPr lang="fr-CA" sz="2400" baseline="0" dirty="0">
                          <a:solidFill>
                            <a:srgbClr val="000000"/>
                          </a:solidFill>
                          <a:effectLst/>
                        </a:rPr>
                        <a:t>Délai d’attente médian</a:t>
                      </a:r>
                    </a:p>
                  </a:txBody>
                  <a:tcPr marL="75600" marR="76200" marT="36195" marB="3619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AF2FB"/>
                    </a:solidFill>
                  </a:tcPr>
                </a:tc>
                <a:tc>
                  <a:txBody>
                    <a:bodyPr/>
                    <a:lstStyle/>
                    <a:p>
                      <a:pPr marL="0" marR="0" algn="ctr">
                        <a:lnSpc>
                          <a:spcPct val="100000"/>
                        </a:lnSpc>
                        <a:spcBef>
                          <a:spcPts val="0"/>
                        </a:spcBef>
                        <a:spcAft>
                          <a:spcPts val="0"/>
                        </a:spcAft>
                      </a:pPr>
                      <a:r>
                        <a:rPr lang="fr-CA" sz="2400" dirty="0">
                          <a:solidFill>
                            <a:srgbClr val="000000"/>
                          </a:solidFill>
                          <a:effectLst/>
                        </a:rPr>
                        <a:t>Délai d’attente du 90</a:t>
                      </a:r>
                      <a:r>
                        <a:rPr lang="fr-CA" sz="2400" baseline="30000" dirty="0">
                          <a:solidFill>
                            <a:srgbClr val="000000"/>
                          </a:solidFill>
                          <a:effectLst/>
                        </a:rPr>
                        <a:t>e</a:t>
                      </a:r>
                      <a:r>
                        <a:rPr lang="fr-CA" sz="2400" dirty="0">
                          <a:solidFill>
                            <a:srgbClr val="000000"/>
                          </a:solidFill>
                          <a:effectLst/>
                        </a:rPr>
                        <a:t> </a:t>
                      </a:r>
                      <a:r>
                        <a:rPr lang="fr-CA" sz="2400" dirty="0">
                          <a:solidFill>
                            <a:schemeClr val="tx1"/>
                          </a:solidFill>
                          <a:effectLst/>
                        </a:rPr>
                        <a:t>centile</a:t>
                      </a:r>
                    </a:p>
                  </a:txBody>
                  <a:tcPr marL="76200" marR="76200" marT="36195" marB="3619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AF2FB"/>
                    </a:solidFill>
                  </a:tcPr>
                </a:tc>
                <a:extLst>
                  <a:ext uri="{0D108BD9-81ED-4DB2-BD59-A6C34878D82A}">
                    <a16:rowId xmlns:a16="http://schemas.microsoft.com/office/drawing/2014/main" val="961126582"/>
                  </a:ext>
                </a:extLst>
              </a:tr>
              <a:tr h="718384">
                <a:tc>
                  <a:txBody>
                    <a:bodyPr/>
                    <a:lstStyle/>
                    <a:p>
                      <a:pPr marL="0" marR="0" algn="ctr">
                        <a:lnSpc>
                          <a:spcPct val="100000"/>
                        </a:lnSpc>
                        <a:spcBef>
                          <a:spcPts val="0"/>
                        </a:spcBef>
                        <a:spcAft>
                          <a:spcPts val="0"/>
                        </a:spcAft>
                      </a:pPr>
                      <a:r>
                        <a:rPr lang="fr-CA" sz="2400" baseline="0" dirty="0">
                          <a:effectLst/>
                        </a:rPr>
                        <a:t>30 heures</a:t>
                      </a:r>
                    </a:p>
                  </a:txBody>
                  <a:tcPr marL="76200" marR="76200" marT="36195" marB="3619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fr-CA" sz="2400" baseline="0" dirty="0">
                          <a:effectLst/>
                        </a:rPr>
                        <a:t>68 heures</a:t>
                      </a:r>
                    </a:p>
                  </a:txBody>
                  <a:tcPr marL="76200" marR="76200" marT="36195" marB="3619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36745503"/>
                  </a:ext>
                </a:extLst>
              </a:tr>
            </a:tbl>
          </a:graphicData>
        </a:graphic>
      </p:graphicFrame>
      <p:sp>
        <p:nvSpPr>
          <p:cNvPr id="9" name="Footer Placeholder 1">
            <a:extLst>
              <a:ext uri="{FF2B5EF4-FFF2-40B4-BE49-F238E27FC236}">
                <a16:creationId xmlns:a16="http://schemas.microsoft.com/office/drawing/2014/main" id="{B959E022-32BB-DC74-112F-233257866DB4}"/>
              </a:ext>
            </a:extLst>
          </p:cNvPr>
          <p:cNvSpPr txBox="1">
            <a:spLocks/>
          </p:cNvSpPr>
          <p:nvPr/>
        </p:nvSpPr>
        <p:spPr>
          <a:xfrm>
            <a:off x="8077200" y="6484485"/>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a:ln>
                  <a:noFill/>
                </a:ln>
                <a:solidFill>
                  <a:srgbClr val="000000"/>
                </a:solidFill>
                <a:effectLst/>
                <a:uLnTx/>
                <a:uFillTx/>
                <a:latin typeface="Calibri" panose="020F0502020204030204"/>
                <a:ea typeface="+mn-ea"/>
                <a:cs typeface="+mn-cs"/>
              </a:rPr>
              <a:t>18</a:t>
            </a:r>
          </a:p>
        </p:txBody>
      </p:sp>
    </p:spTree>
    <p:extLst>
      <p:ext uri="{BB962C8B-B14F-4D97-AF65-F5344CB8AC3E}">
        <p14:creationId xmlns:p14="http://schemas.microsoft.com/office/powerpoint/2010/main" val="14284650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3FB2A-D9D2-E82F-5017-C30ABFB112E0}"/>
              </a:ext>
            </a:extLst>
          </p:cNvPr>
          <p:cNvSpPr>
            <a:spLocks noGrp="1"/>
          </p:cNvSpPr>
          <p:nvPr>
            <p:ph type="title"/>
          </p:nvPr>
        </p:nvSpPr>
        <p:spPr>
          <a:xfrm>
            <a:off x="533399" y="325976"/>
            <a:ext cx="11353801" cy="697541"/>
          </a:xfrm>
        </p:spPr>
        <p:txBody>
          <a:bodyPr/>
          <a:lstStyle/>
          <a:p>
            <a:r>
              <a:rPr lang="fr-CA" sz="3800" dirty="0">
                <a:latin typeface="Calibri"/>
                <a:cs typeface="Calibri"/>
              </a:rPr>
              <a:t>Les taux de transfusions sanguines postopératoires varient d’un hôpital à l’autre</a:t>
            </a:r>
          </a:p>
        </p:txBody>
      </p:sp>
      <p:sp>
        <p:nvSpPr>
          <p:cNvPr id="6" name="Text Placeholder 11">
            <a:extLst>
              <a:ext uri="{FF2B5EF4-FFF2-40B4-BE49-F238E27FC236}">
                <a16:creationId xmlns:a16="http://schemas.microsoft.com/office/drawing/2014/main" id="{938ACD6B-CD4C-9639-6022-870579CEA0E9}"/>
              </a:ext>
            </a:extLst>
          </p:cNvPr>
          <p:cNvSpPr txBox="1">
            <a:spLocks/>
          </p:cNvSpPr>
          <p:nvPr/>
        </p:nvSpPr>
        <p:spPr>
          <a:xfrm>
            <a:off x="533400" y="1381630"/>
            <a:ext cx="11503004" cy="820149"/>
          </a:xfrm>
          <a:prstGeom prst="rect">
            <a:avLst/>
          </a:prstGeom>
        </p:spPr>
        <p:txBody>
          <a:bodyPr lIns="91440" tIns="45720" rIns="91440" bIns="45720" anchor="t"/>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200"/>
              </a:spcAft>
              <a:buClr>
                <a:srgbClr val="000000"/>
              </a:buClr>
              <a:buSzTx/>
              <a:buFont typeface="Arial" panose="020B0604020202020204" pitchFamily="34" charset="0"/>
              <a:buNone/>
              <a:tabLst/>
              <a:defRPr/>
            </a:pPr>
            <a:r>
              <a:rPr kumimoji="0" lang="fr-CA" sz="1900" b="0" i="0" u="none" strike="noStrike" kern="1200" cap="none" spc="0" normalizeH="0" baseline="0" noProof="0" dirty="0">
                <a:ln>
                  <a:noFill/>
                </a:ln>
                <a:solidFill>
                  <a:srgbClr val="000000"/>
                </a:solidFill>
                <a:effectLst/>
                <a:uLnTx/>
                <a:uFillTx/>
                <a:latin typeface="Calibri" panose="020F0502020204030204"/>
                <a:ea typeface="+mn-ea"/>
                <a:cs typeface="+mn-cs"/>
              </a:rPr>
              <a:t>Les personnes asymptomatiques dont le taux d’hémoglobine </a:t>
            </a:r>
            <a:r>
              <a:rPr kumimoji="0" lang="fr-CA" sz="1900" b="0" i="0" u="none" strike="noStrike" kern="1200" cap="none" spc="0" normalizeH="0" baseline="0" noProof="0" dirty="0">
                <a:ln>
                  <a:noFill/>
                </a:ln>
                <a:effectLst/>
                <a:uLnTx/>
                <a:uFillTx/>
                <a:latin typeface="Calibri" panose="020F0502020204030204"/>
                <a:ea typeface="+mn-ea"/>
                <a:cs typeface="+mn-cs"/>
              </a:rPr>
              <a:t>postopératoire</a:t>
            </a:r>
            <a:r>
              <a:rPr kumimoji="0" lang="fr-CA" sz="1900" b="0" i="0" u="none" strike="noStrike" kern="1200" cap="none" spc="0" normalizeH="0" baseline="0" noProof="0" dirty="0">
                <a:ln>
                  <a:noFill/>
                </a:ln>
                <a:solidFill>
                  <a:srgbClr val="000000"/>
                </a:solidFill>
                <a:effectLst/>
                <a:uLnTx/>
                <a:uFillTx/>
                <a:latin typeface="Calibri" panose="020F0502020204030204"/>
                <a:ea typeface="+mn-ea"/>
                <a:cs typeface="+mn-cs"/>
              </a:rPr>
              <a:t> est supérieur ou égal à 80 g/l ne doivent pas recevoir de transfusion sanguine. Bien que le pourcentage de personnes présentant une fracture de la hanche qui ont reçu une transfusion sanguine postopératoire ait légèrement diminué au fil du temps, il y a un </a:t>
            </a:r>
            <a:br>
              <a:rPr kumimoji="0" lang="fr-CA" sz="1900" b="0" i="0" u="none" strike="noStrike" kern="1200" cap="none" spc="0" normalizeH="0" baseline="0" noProof="0" dirty="0">
                <a:ln>
                  <a:noFill/>
                </a:ln>
                <a:solidFill>
                  <a:srgbClr val="000000"/>
                </a:solidFill>
                <a:effectLst/>
                <a:uLnTx/>
                <a:uFillTx/>
                <a:latin typeface="Calibri" panose="020F0502020204030204"/>
                <a:ea typeface="+mn-ea"/>
                <a:cs typeface="+mn-cs"/>
              </a:rPr>
            </a:br>
            <a:r>
              <a:rPr kumimoji="0" lang="fr-CA" sz="1900" b="1" i="0" u="none" strike="noStrike" kern="1200" cap="none" spc="0" normalizeH="0" baseline="0" noProof="0" dirty="0">
                <a:ln>
                  <a:noFill/>
                </a:ln>
                <a:solidFill>
                  <a:srgbClr val="000000"/>
                </a:solidFill>
                <a:effectLst/>
                <a:uLnTx/>
                <a:uFillTx/>
                <a:latin typeface="Calibri" panose="020F0502020204030204"/>
                <a:ea typeface="+mn-ea"/>
                <a:cs typeface="+mn-cs"/>
              </a:rPr>
              <a:t>écart considérable</a:t>
            </a:r>
            <a:r>
              <a:rPr kumimoji="0" lang="fr-CA" sz="1900" b="0" i="0" u="none" strike="noStrike" kern="1200" cap="none" spc="0" normalizeH="0" baseline="0" noProof="0" dirty="0">
                <a:ln>
                  <a:noFill/>
                </a:ln>
                <a:solidFill>
                  <a:srgbClr val="000000"/>
                </a:solidFill>
                <a:effectLst/>
                <a:uLnTx/>
                <a:uFillTx/>
                <a:latin typeface="Calibri" panose="020F0502020204030204"/>
                <a:ea typeface="+mn-ea"/>
                <a:cs typeface="+mn-cs"/>
              </a:rPr>
              <a:t> entre les hôpitaux, avec des taux allant de </a:t>
            </a:r>
            <a:r>
              <a:rPr kumimoji="0" lang="fr-CA" sz="1900" b="1" i="0" u="none" strike="noStrike" kern="1200" cap="none" spc="0" normalizeH="0" baseline="0" noProof="0" dirty="0">
                <a:ln>
                  <a:noFill/>
                </a:ln>
                <a:solidFill>
                  <a:srgbClr val="000000"/>
                </a:solidFill>
                <a:effectLst/>
                <a:uLnTx/>
                <a:uFillTx/>
                <a:latin typeface="Calibri" panose="020F0502020204030204"/>
                <a:ea typeface="+mn-ea"/>
                <a:cs typeface="+mn-cs"/>
              </a:rPr>
              <a:t>5,6 %</a:t>
            </a:r>
            <a:r>
              <a:rPr kumimoji="0" lang="fr-CA" sz="1900" b="0" i="0" u="none" strike="noStrike" kern="1200" cap="none" spc="0" normalizeH="0" baseline="0" noProof="0" dirty="0">
                <a:ln>
                  <a:noFill/>
                </a:ln>
                <a:solidFill>
                  <a:srgbClr val="000000"/>
                </a:solidFill>
                <a:effectLst/>
                <a:uLnTx/>
                <a:uFillTx/>
                <a:latin typeface="Calibri" panose="020F0502020204030204"/>
                <a:ea typeface="+mn-ea"/>
                <a:cs typeface="+mn-cs"/>
              </a:rPr>
              <a:t> à </a:t>
            </a:r>
            <a:r>
              <a:rPr kumimoji="0" lang="fr-CA" sz="1900" b="1" i="0" u="none" strike="noStrike" kern="1200" cap="none" spc="0" normalizeH="0" baseline="0" noProof="0" dirty="0">
                <a:ln>
                  <a:noFill/>
                </a:ln>
                <a:solidFill>
                  <a:srgbClr val="000000"/>
                </a:solidFill>
                <a:effectLst/>
                <a:uLnTx/>
                <a:uFillTx/>
                <a:latin typeface="Calibri" panose="020F0502020204030204"/>
                <a:ea typeface="+mn-ea"/>
                <a:cs typeface="+mn-cs"/>
              </a:rPr>
              <a:t>46,4 %</a:t>
            </a:r>
            <a:r>
              <a:rPr kumimoji="0" lang="fr-CA" sz="1900" b="0" i="0" u="none" strike="noStrike" kern="1200" cap="none" spc="0" normalizeH="0" baseline="0" noProof="0" dirty="0">
                <a:ln>
                  <a:noFill/>
                </a:ln>
                <a:solidFill>
                  <a:srgbClr val="000000"/>
                </a:solidFill>
                <a:effectLst/>
                <a:uLnTx/>
                <a:uFillTx/>
                <a:latin typeface="Calibri" panose="020F0502020204030204"/>
                <a:ea typeface="+mn-ea"/>
                <a:cs typeface="+mn-cs"/>
              </a:rPr>
              <a:t>.</a:t>
            </a:r>
            <a:r>
              <a:rPr kumimoji="0" lang="fr-CA" sz="1900" b="1" i="0" u="none" strike="noStrike" kern="1200" cap="none" spc="0" normalizeH="0" baseline="0" noProof="0" dirty="0">
                <a:ln>
                  <a:noFill/>
                </a:ln>
                <a:solidFill>
                  <a:srgbClr val="000000"/>
                </a:solidFill>
                <a:effectLst/>
                <a:uLnTx/>
                <a:uFillTx/>
                <a:latin typeface="Calibri" panose="020F0502020204030204"/>
                <a:ea typeface="+mn-ea"/>
                <a:cs typeface="+mn-cs"/>
              </a:rPr>
              <a:t> </a:t>
            </a:r>
          </a:p>
        </p:txBody>
      </p:sp>
      <p:sp>
        <p:nvSpPr>
          <p:cNvPr id="3" name="Text Placeholder 2">
            <a:extLst>
              <a:ext uri="{FF2B5EF4-FFF2-40B4-BE49-F238E27FC236}">
                <a16:creationId xmlns:a16="http://schemas.microsoft.com/office/drawing/2014/main" id="{ECA9A2A3-A1D0-6388-EAB7-77836E8388AE}"/>
              </a:ext>
            </a:extLst>
          </p:cNvPr>
          <p:cNvSpPr txBox="1">
            <a:spLocks/>
          </p:cNvSpPr>
          <p:nvPr/>
        </p:nvSpPr>
        <p:spPr>
          <a:xfrm>
            <a:off x="34954" y="6121439"/>
            <a:ext cx="11852245" cy="738664"/>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1200" b="1" kern="1200">
                <a:solidFill>
                  <a:schemeClr val="tx1"/>
                </a:solidFill>
                <a:latin typeface="+mj-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1200" b="1" kern="1200">
                <a:solidFill>
                  <a:schemeClr val="tx1"/>
                </a:solidFill>
                <a:latin typeface="+mj-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200" b="1" kern="1200">
                <a:solidFill>
                  <a:schemeClr val="tx1"/>
                </a:solidFill>
                <a:latin typeface="+mj-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200" b="1" kern="1200">
                <a:solidFill>
                  <a:schemeClr val="tx1"/>
                </a:solidFill>
                <a:latin typeface="+mj-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200" b="1" kern="1200">
                <a:solidFill>
                  <a:schemeClr val="tx1"/>
                </a:solidFill>
                <a:latin typeface="+mj-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000000"/>
              </a:buClr>
              <a:buSzTx/>
              <a:buFont typeface="Arial" panose="020B0604020202020204" pitchFamily="34" charset="0"/>
              <a:buNone/>
              <a:tabLst/>
              <a:defRPr/>
            </a:pPr>
            <a:r>
              <a:rPr kumimoji="0" lang="fr-CA"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Remarques : Selon les données sur les </a:t>
            </a:r>
            <a:r>
              <a:rPr kumimoji="0" lang="fr-CA" sz="1200" b="0"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personnes âgées de 50 ans et plus. Cela comprend les transfusions sanguines réalisées au cours de la même hospitalisation que celle pour l’</a:t>
            </a:r>
            <a:r>
              <a:rPr kumimoji="0" lang="fr-FR" sz="1200" b="0"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intervention chirurgicale visant à traiter la fracture de la </a:t>
            </a:r>
            <a:r>
              <a:rPr kumimoji="0" lang="fr-FR"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hanche</a:t>
            </a:r>
            <a:r>
              <a:rPr kumimoji="0" lang="fr-CA"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br>
              <a:rPr kumimoji="0" lang="fr-CA"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br>
            <a:r>
              <a:rPr kumimoji="0" lang="fr-CA"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Sigles : </a:t>
            </a:r>
            <a:r>
              <a:rPr kumimoji="0" lang="fr-CA" sz="12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EF</a:t>
            </a:r>
            <a:r>
              <a:rPr kumimoji="0" lang="fr-CA"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 exercice financier.</a:t>
            </a:r>
            <a:br>
              <a:rPr kumimoji="0" lang="fr-CA"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br>
            <a:r>
              <a:rPr kumimoji="0" lang="fr-CA"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Source : </a:t>
            </a:r>
            <a:r>
              <a:rPr kumimoji="0" lang="fr-CA" sz="12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BDCP</a:t>
            </a:r>
            <a:r>
              <a:rPr kumimoji="0" lang="fr-CA"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fr-CA" sz="12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EF</a:t>
            </a:r>
            <a:r>
              <a:rPr kumimoji="0" lang="fr-CA"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2016-2017 à 2022-2023.</a:t>
            </a:r>
          </a:p>
        </p:txBody>
      </p:sp>
      <p:sp>
        <p:nvSpPr>
          <p:cNvPr id="7" name="Footer Placeholder 1">
            <a:extLst>
              <a:ext uri="{FF2B5EF4-FFF2-40B4-BE49-F238E27FC236}">
                <a16:creationId xmlns:a16="http://schemas.microsoft.com/office/drawing/2014/main" id="{06C921B1-FD63-3423-2FD6-E565416B1E4D}"/>
              </a:ext>
            </a:extLst>
          </p:cNvPr>
          <p:cNvSpPr txBox="1">
            <a:spLocks/>
          </p:cNvSpPr>
          <p:nvPr/>
        </p:nvSpPr>
        <p:spPr>
          <a:xfrm>
            <a:off x="8077200" y="6492875"/>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a:ln>
                  <a:noFill/>
                </a:ln>
                <a:solidFill>
                  <a:srgbClr val="000000"/>
                </a:solidFill>
                <a:effectLst/>
                <a:uLnTx/>
                <a:uFillTx/>
                <a:latin typeface="Calibri" panose="020F0502020204030204"/>
                <a:ea typeface="+mn-ea"/>
                <a:cs typeface="+mn-cs"/>
              </a:rPr>
              <a:t>19</a:t>
            </a:r>
          </a:p>
        </p:txBody>
      </p:sp>
      <p:graphicFrame>
        <p:nvGraphicFramePr>
          <p:cNvPr id="4" name="Chart 3">
            <a:extLst>
              <a:ext uri="{FF2B5EF4-FFF2-40B4-BE49-F238E27FC236}">
                <a16:creationId xmlns:a16="http://schemas.microsoft.com/office/drawing/2014/main" id="{682D7D6D-DC3F-87F3-B631-FA8AA4FC0091}"/>
              </a:ext>
            </a:extLst>
          </p:cNvPr>
          <p:cNvGraphicFramePr>
            <a:graphicFrameLocks/>
          </p:cNvGraphicFramePr>
          <p:nvPr>
            <p:extLst>
              <p:ext uri="{D42A27DB-BD31-4B8C-83A1-F6EECF244321}">
                <p14:modId xmlns:p14="http://schemas.microsoft.com/office/powerpoint/2010/main" val="2996561036"/>
              </p:ext>
            </p:extLst>
          </p:nvPr>
        </p:nvGraphicFramePr>
        <p:xfrm>
          <a:off x="533400" y="2452044"/>
          <a:ext cx="6153151" cy="366939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Table 7">
            <a:extLst>
              <a:ext uri="{FF2B5EF4-FFF2-40B4-BE49-F238E27FC236}">
                <a16:creationId xmlns:a16="http://schemas.microsoft.com/office/drawing/2014/main" id="{5F25ECE9-0F41-4BBE-30AA-B44C0C895C1E}"/>
              </a:ext>
            </a:extLst>
          </p:cNvPr>
          <p:cNvGraphicFramePr>
            <a:graphicFrameLocks noGrp="1"/>
          </p:cNvGraphicFramePr>
          <p:nvPr/>
        </p:nvGraphicFramePr>
        <p:xfrm>
          <a:off x="6870720" y="3537686"/>
          <a:ext cx="5016480" cy="1968122"/>
        </p:xfrm>
        <a:graphic>
          <a:graphicData uri="http://schemas.openxmlformats.org/drawingml/2006/table">
            <a:tbl>
              <a:tblPr firstRow="1">
                <a:solidFill>
                  <a:schemeClr val="bg1"/>
                </a:solidFill>
                <a:tableStyleId>{72833802-FEF1-4C79-8D5D-14CF1EAF98D9}</a:tableStyleId>
              </a:tblPr>
              <a:tblGrid>
                <a:gridCol w="2508240">
                  <a:extLst>
                    <a:ext uri="{9D8B030D-6E8A-4147-A177-3AD203B41FA5}">
                      <a16:colId xmlns:a16="http://schemas.microsoft.com/office/drawing/2014/main" val="1617387359"/>
                    </a:ext>
                  </a:extLst>
                </a:gridCol>
                <a:gridCol w="2508240">
                  <a:extLst>
                    <a:ext uri="{9D8B030D-6E8A-4147-A177-3AD203B41FA5}">
                      <a16:colId xmlns:a16="http://schemas.microsoft.com/office/drawing/2014/main" val="71378449"/>
                    </a:ext>
                  </a:extLst>
                </a:gridCol>
              </a:tblGrid>
              <a:tr h="652450">
                <a:tc gridSpan="2">
                  <a:txBody>
                    <a:bodyPr/>
                    <a:lstStyle/>
                    <a:p>
                      <a:pPr marL="0" marR="0" algn="ctr">
                        <a:lnSpc>
                          <a:spcPct val="100000"/>
                        </a:lnSpc>
                        <a:spcBef>
                          <a:spcPts val="0"/>
                        </a:spcBef>
                        <a:spcAft>
                          <a:spcPts val="0"/>
                        </a:spcAft>
                      </a:pPr>
                      <a:r>
                        <a:rPr lang="fr-CA" sz="1400" baseline="0">
                          <a:solidFill>
                            <a:srgbClr val="000000"/>
                          </a:solidFill>
                          <a:effectLst/>
                        </a:rPr>
                        <a:t>Pourcentage de personnes qui ont subi une intervention chirurgicale pour le traitement d’une fracture de la hanche et qui ont reçu une transfusion sanguine, EF 2022-2023, médiane (fourchette)</a:t>
                      </a:r>
                    </a:p>
                  </a:txBody>
                  <a:tcPr marL="75600" marR="76200" marT="36195" marB="3619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AF2FB"/>
                    </a:solidFill>
                  </a:tcPr>
                </a:tc>
                <a:tc hMerge="1">
                  <a:txBody>
                    <a:bodyPr/>
                    <a:lstStyle/>
                    <a:p>
                      <a:pPr marL="0" marR="0" algn="ctr">
                        <a:lnSpc>
                          <a:spcPct val="100000"/>
                        </a:lnSpc>
                        <a:spcBef>
                          <a:spcPts val="0"/>
                        </a:spcBef>
                        <a:spcAft>
                          <a:spcPts val="0"/>
                        </a:spcAft>
                      </a:pPr>
                      <a:r>
                        <a:rPr lang="fr-CA" sz="2400">
                          <a:solidFill>
                            <a:srgbClr val="000000"/>
                          </a:solidFill>
                          <a:effectLst/>
                        </a:rPr>
                        <a:t>Délai d’attente du 90</a:t>
                      </a:r>
                      <a:r>
                        <a:rPr lang="fr-CA" sz="2400" baseline="30000">
                          <a:solidFill>
                            <a:srgbClr val="000000"/>
                          </a:solidFill>
                          <a:effectLst/>
                        </a:rPr>
                        <a:t>e</a:t>
                      </a:r>
                      <a:r>
                        <a:rPr lang="fr-CA" sz="2400">
                          <a:solidFill>
                            <a:srgbClr val="000000"/>
                          </a:solidFill>
                          <a:effectLst/>
                        </a:rPr>
                        <a:t> percentile</a:t>
                      </a:r>
                    </a:p>
                  </a:txBody>
                  <a:tcPr marL="76200" marR="76200" marT="36195" marB="3619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AF2FB"/>
                    </a:solidFill>
                  </a:tcPr>
                </a:tc>
                <a:extLst>
                  <a:ext uri="{0D108BD9-81ED-4DB2-BD59-A6C34878D82A}">
                    <a16:rowId xmlns:a16="http://schemas.microsoft.com/office/drawing/2014/main" val="2504242748"/>
                  </a:ext>
                </a:extLst>
              </a:tr>
              <a:tr h="532660">
                <a:tc>
                  <a:txBody>
                    <a:bodyPr/>
                    <a:lstStyle/>
                    <a:p>
                      <a:pPr algn="ctr"/>
                      <a:r>
                        <a:rPr lang="fr-CA" sz="1400" b="1"/>
                        <a:t>10 premiers hôpitaux </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lang="fr-CA" sz="1400" b="1"/>
                        <a:t>10 derniers hôpitaux</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98638492"/>
                  </a:ext>
                </a:extLst>
              </a:tr>
              <a:tr h="509632">
                <a:tc>
                  <a:txBody>
                    <a:bodyPr/>
                    <a:lstStyle/>
                    <a:p>
                      <a:pPr algn="ctr"/>
                      <a:r>
                        <a:rPr lang="fr-CA" sz="1400"/>
                        <a:t>30 % (27,8 %</a:t>
                      </a:r>
                      <a:r>
                        <a:rPr lang="fr-CA" sz="1400">
                          <a:latin typeface="Calibri" panose="020F0502020204030204" pitchFamily="34" charset="0"/>
                          <a:cs typeface="Calibri" panose="020F0502020204030204" pitchFamily="34" charset="0"/>
                        </a:rPr>
                        <a:t>–</a:t>
                      </a:r>
                      <a:r>
                        <a:rPr lang="fr-CA" sz="1400"/>
                        <a:t>46,4 %)</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lang="fr-CA" sz="1400"/>
                        <a:t>12 % (5,6 %</a:t>
                      </a:r>
                      <a:r>
                        <a:rPr lang="fr-CA" sz="1400">
                          <a:latin typeface="Calibri" panose="020F0502020204030204" pitchFamily="34" charset="0"/>
                          <a:cs typeface="Calibri" panose="020F0502020204030204" pitchFamily="34" charset="0"/>
                        </a:rPr>
                        <a:t>–</a:t>
                      </a:r>
                      <a:r>
                        <a:rPr lang="fr-CA" sz="1400"/>
                        <a:t>15,6 %)</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42462895"/>
                  </a:ext>
                </a:extLst>
              </a:tr>
            </a:tbl>
          </a:graphicData>
        </a:graphic>
      </p:graphicFrame>
    </p:spTree>
    <p:extLst>
      <p:ext uri="{BB962C8B-B14F-4D97-AF65-F5344CB8AC3E}">
        <p14:creationId xmlns:p14="http://schemas.microsoft.com/office/powerpoint/2010/main" val="16529350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fr-CA" noProof="0" dirty="0"/>
              <a:t>Objectifs</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pPr marL="342900" indent="-342900">
              <a:buFont typeface="Arial" panose="020B0604020202020204" pitchFamily="34" charset="0"/>
              <a:buChar char="•"/>
            </a:pPr>
            <a:r>
              <a:rPr lang="fr-CA" sz="2600" b="1" noProof="0" dirty="0"/>
              <a:t>Aperçu des normes de qualité : </a:t>
            </a:r>
            <a:r>
              <a:rPr lang="fr-CA" sz="2600" noProof="0" dirty="0"/>
              <a:t>De quoi s’agit-il? Comment sont-elles utilisées?</a:t>
            </a:r>
          </a:p>
          <a:p>
            <a:pPr marL="342900" indent="-342900">
              <a:buFont typeface="Arial" panose="020B0604020202020204" pitchFamily="34" charset="0"/>
              <a:buChar char="•"/>
            </a:pPr>
            <a:r>
              <a:rPr lang="fr-CA" sz="2600" b="1" noProof="0" dirty="0"/>
              <a:t>Pourquoi cette norme de qualité est-elle nécessaire? </a:t>
            </a:r>
            <a:r>
              <a:rPr lang="fr-CA" sz="2600" noProof="0" dirty="0"/>
              <a:t>Il existe des lacunes et des écarts dans la qualité des soins pour les personnes </a:t>
            </a:r>
            <a:r>
              <a:rPr lang="fr-FR" sz="2600" noProof="0" dirty="0"/>
              <a:t>qui présentent une fracture de la hanche en Ontario</a:t>
            </a:r>
          </a:p>
          <a:p>
            <a:pPr marL="342900" indent="-342900">
              <a:buFont typeface="Arial" panose="020B0604020202020204" pitchFamily="34" charset="0"/>
              <a:buChar char="•"/>
            </a:pPr>
            <a:r>
              <a:rPr lang="fr-CA" sz="2600" b="1" noProof="0" dirty="0"/>
              <a:t>Énoncés de qualité pour améliorer les soins : </a:t>
            </a:r>
            <a:r>
              <a:rPr lang="fr-CA" sz="2600" noProof="0" dirty="0"/>
              <a:t>Les énoncés clés de la norme de qualité sur la fracture de la hanche</a:t>
            </a:r>
            <a:endParaRPr lang="fr-CA" sz="2600" noProof="0" dirty="0">
              <a:highlight>
                <a:srgbClr val="FFFF00"/>
              </a:highlight>
            </a:endParaRPr>
          </a:p>
          <a:p>
            <a:pPr marL="342900" indent="-342900">
              <a:buFont typeface="Arial" panose="020B0604020202020204" pitchFamily="34" charset="0"/>
              <a:buChar char="•"/>
            </a:pPr>
            <a:r>
              <a:rPr lang="fr-CA" sz="2600" b="1" noProof="0" dirty="0"/>
              <a:t>Mesure à l’appui de l’amélioration : </a:t>
            </a:r>
            <a:r>
              <a:rPr lang="fr-CA" sz="2600" noProof="0" dirty="0"/>
              <a:t>Indicateurs qui peuvent vous aider à mesurer vos efforts d’amélioration de la qualité</a:t>
            </a:r>
          </a:p>
        </p:txBody>
      </p:sp>
      <p:sp>
        <p:nvSpPr>
          <p:cNvPr id="3" name="Footer Placeholder 1">
            <a:extLst>
              <a:ext uri="{FF2B5EF4-FFF2-40B4-BE49-F238E27FC236}">
                <a16:creationId xmlns:a16="http://schemas.microsoft.com/office/drawing/2014/main" id="{92D9EB36-6BE1-0426-D76B-B6258E17D6EE}"/>
              </a:ext>
            </a:extLst>
          </p:cNvPr>
          <p:cNvSpPr txBox="1">
            <a:spLocks/>
          </p:cNvSpPr>
          <p:nvPr/>
        </p:nvSpPr>
        <p:spPr>
          <a:xfrm>
            <a:off x="8077200" y="6497586"/>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1200" dirty="0">
                <a:solidFill>
                  <a:srgbClr val="000000"/>
                </a:solidFill>
                <a:latin typeface="Calibri" panose="020F0502020204030204"/>
              </a:rPr>
              <a:t>2</a:t>
            </a:r>
          </a:p>
        </p:txBody>
      </p:sp>
    </p:spTree>
    <p:extLst>
      <p:ext uri="{BB962C8B-B14F-4D97-AF65-F5344CB8AC3E}">
        <p14:creationId xmlns:p14="http://schemas.microsoft.com/office/powerpoint/2010/main" val="9699346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B0403-8392-B288-CA7D-E6FAD569B405}"/>
              </a:ext>
            </a:extLst>
          </p:cNvPr>
          <p:cNvSpPr>
            <a:spLocks noGrp="1"/>
          </p:cNvSpPr>
          <p:nvPr>
            <p:ph type="title"/>
          </p:nvPr>
        </p:nvSpPr>
        <p:spPr>
          <a:xfrm>
            <a:off x="539839" y="244190"/>
            <a:ext cx="11087100" cy="865922"/>
          </a:xfrm>
        </p:spPr>
        <p:txBody>
          <a:bodyPr/>
          <a:lstStyle/>
          <a:p>
            <a:r>
              <a:rPr lang="fr-CA" sz="2400" dirty="0"/>
              <a:t>Au cours de l’EF 2022-2023, la durée médiane de séjour hospitalier dans le cadre d’une intervention chirurgicale pour le traitement d’une fracture de la hanche était de 9 jours</a:t>
            </a:r>
          </a:p>
        </p:txBody>
      </p:sp>
      <p:sp>
        <p:nvSpPr>
          <p:cNvPr id="5" name="Text Placeholder 11">
            <a:extLst>
              <a:ext uri="{FF2B5EF4-FFF2-40B4-BE49-F238E27FC236}">
                <a16:creationId xmlns:a16="http://schemas.microsoft.com/office/drawing/2014/main" id="{37F24009-952B-C1B0-D149-0E23E78454A8}"/>
              </a:ext>
            </a:extLst>
          </p:cNvPr>
          <p:cNvSpPr txBox="1">
            <a:spLocks/>
          </p:cNvSpPr>
          <p:nvPr/>
        </p:nvSpPr>
        <p:spPr>
          <a:xfrm>
            <a:off x="333872" y="2049115"/>
            <a:ext cx="3305973" cy="2175818"/>
          </a:xfrm>
          <a:prstGeom prst="rect">
            <a:avLst/>
          </a:prstGeom>
        </p:spPr>
        <p:txBody>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200"/>
              </a:spcAft>
              <a:buClr>
                <a:srgbClr val="000000"/>
              </a:buClr>
              <a:buSzTx/>
              <a:buFont typeface="Arial" panose="020B0604020202020204" pitchFamily="34" charset="0"/>
              <a:buNone/>
              <a:tabLst/>
              <a:defRPr/>
            </a:pPr>
            <a:r>
              <a:rPr kumimoji="0" lang="fr-CA" sz="2200" b="0" i="0" u="none" strike="noStrike" kern="1200" cap="none" spc="0" normalizeH="0" baseline="0" noProof="0" dirty="0">
                <a:ln>
                  <a:noFill/>
                </a:ln>
                <a:solidFill>
                  <a:srgbClr val="000000"/>
                </a:solidFill>
                <a:effectLst/>
                <a:uLnTx/>
                <a:uFillTx/>
                <a:latin typeface="Calibri" panose="020F0502020204030204"/>
                <a:ea typeface="+mn-ea"/>
                <a:cs typeface="+mn-cs"/>
              </a:rPr>
              <a:t>La durée médiane du séjour variait par région de Santé Ontario. Les hospitalisations étaient </a:t>
            </a:r>
            <a:r>
              <a:rPr kumimoji="0" lang="fr-CA" sz="2200" b="1" i="0" u="none" strike="noStrike" kern="1200" cap="none" spc="0" normalizeH="0" baseline="0" noProof="0" dirty="0">
                <a:ln>
                  <a:noFill/>
                </a:ln>
                <a:solidFill>
                  <a:srgbClr val="000000"/>
                </a:solidFill>
                <a:effectLst/>
                <a:uLnTx/>
                <a:uFillTx/>
                <a:latin typeface="Calibri" panose="020F0502020204030204"/>
                <a:ea typeface="+mn-ea"/>
                <a:cs typeface="+mn-cs"/>
              </a:rPr>
              <a:t>plus courtes</a:t>
            </a:r>
            <a:r>
              <a:rPr kumimoji="0" lang="fr-CA" sz="2200" b="0" i="0" u="none" strike="noStrike" kern="1200" cap="none" spc="0" normalizeH="0" baseline="0" noProof="0" dirty="0">
                <a:ln>
                  <a:noFill/>
                </a:ln>
                <a:solidFill>
                  <a:srgbClr val="000000"/>
                </a:solidFill>
                <a:effectLst/>
                <a:uLnTx/>
                <a:uFillTx/>
                <a:latin typeface="Calibri" panose="020F0502020204030204"/>
                <a:ea typeface="+mn-ea"/>
                <a:cs typeface="+mn-cs"/>
              </a:rPr>
              <a:t> dans les régions du </a:t>
            </a:r>
            <a:r>
              <a:rPr kumimoji="0" lang="fr-CA" sz="2200" b="1" i="0" u="none" strike="noStrike" kern="1200" cap="none" spc="0" normalizeH="0" baseline="0" noProof="0" dirty="0">
                <a:ln>
                  <a:noFill/>
                </a:ln>
                <a:solidFill>
                  <a:srgbClr val="000000"/>
                </a:solidFill>
                <a:effectLst/>
                <a:uLnTx/>
                <a:uFillTx/>
                <a:latin typeface="Calibri" panose="020F0502020204030204"/>
                <a:ea typeface="+mn-ea"/>
                <a:cs typeface="+mn-cs"/>
              </a:rPr>
              <a:t>Nord-Est</a:t>
            </a:r>
            <a:r>
              <a:rPr kumimoji="0" lang="fr-CA" sz="2200" b="0" i="0" u="none" strike="noStrike" kern="1200" cap="none" spc="0" normalizeH="0" baseline="0" noProof="0" dirty="0">
                <a:ln>
                  <a:noFill/>
                </a:ln>
                <a:solidFill>
                  <a:srgbClr val="000000"/>
                </a:solidFill>
                <a:effectLst/>
                <a:uLnTx/>
                <a:uFillTx/>
                <a:latin typeface="Calibri" panose="020F0502020204030204"/>
                <a:ea typeface="+mn-ea"/>
                <a:cs typeface="+mn-cs"/>
              </a:rPr>
              <a:t> et du </a:t>
            </a:r>
            <a:r>
              <a:rPr kumimoji="0" lang="fr-CA" sz="2200" b="1" i="0" u="none" strike="noStrike" kern="1200" cap="none" spc="0" normalizeH="0" baseline="0" noProof="0" dirty="0">
                <a:ln>
                  <a:noFill/>
                </a:ln>
                <a:solidFill>
                  <a:srgbClr val="000000"/>
                </a:solidFill>
                <a:effectLst/>
                <a:uLnTx/>
                <a:uFillTx/>
                <a:latin typeface="Calibri" panose="020F0502020204030204"/>
                <a:ea typeface="+mn-ea"/>
                <a:cs typeface="+mn-cs"/>
              </a:rPr>
              <a:t>Nord-Ouest</a:t>
            </a:r>
            <a:r>
              <a:rPr kumimoji="0" lang="fr-CA" sz="2200" b="0" i="0" u="none" strike="noStrike" kern="1200" cap="none" spc="0" normalizeH="0" baseline="0" noProof="0" dirty="0">
                <a:ln>
                  <a:noFill/>
                </a:ln>
                <a:solidFill>
                  <a:srgbClr val="000000"/>
                </a:solidFill>
                <a:effectLst/>
                <a:uLnTx/>
                <a:uFillTx/>
                <a:latin typeface="Calibri" panose="020F0502020204030204"/>
                <a:ea typeface="+mn-ea"/>
                <a:cs typeface="+mn-cs"/>
              </a:rPr>
              <a:t>.</a:t>
            </a:r>
          </a:p>
        </p:txBody>
      </p:sp>
      <p:sp>
        <p:nvSpPr>
          <p:cNvPr id="3" name="Text Placeholder 2">
            <a:extLst>
              <a:ext uri="{FF2B5EF4-FFF2-40B4-BE49-F238E27FC236}">
                <a16:creationId xmlns:a16="http://schemas.microsoft.com/office/drawing/2014/main" id="{82BD8368-AC5F-ECF6-DA5E-86DFE7BE13F8}"/>
              </a:ext>
            </a:extLst>
          </p:cNvPr>
          <p:cNvSpPr txBox="1">
            <a:spLocks/>
          </p:cNvSpPr>
          <p:nvPr/>
        </p:nvSpPr>
        <p:spPr>
          <a:xfrm>
            <a:off x="113219" y="6261780"/>
            <a:ext cx="11087100" cy="553998"/>
          </a:xfrm>
          <a:prstGeom prst="rect">
            <a:avLst/>
          </a:prstGeom>
        </p:spPr>
        <p:txBody>
          <a:bodyPr vert="horz" lIns="0" tIns="0" rIns="0" bIns="0" rtlCol="0" anchor="t">
            <a:sp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1200" b="1" kern="1200">
                <a:solidFill>
                  <a:schemeClr val="tx1"/>
                </a:solidFill>
                <a:latin typeface="+mj-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1200" b="1" kern="1200">
                <a:solidFill>
                  <a:schemeClr val="tx1"/>
                </a:solidFill>
                <a:latin typeface="+mj-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200" b="1" kern="1200">
                <a:solidFill>
                  <a:schemeClr val="tx1"/>
                </a:solidFill>
                <a:latin typeface="+mj-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200" b="1" kern="1200">
                <a:solidFill>
                  <a:schemeClr val="tx1"/>
                </a:solidFill>
                <a:latin typeface="+mj-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200" b="1" kern="1200">
                <a:solidFill>
                  <a:schemeClr val="tx1"/>
                </a:solidFill>
                <a:latin typeface="+mj-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000000"/>
              </a:buClr>
              <a:buSzTx/>
              <a:buFont typeface="Arial" panose="020B0604020202020204" pitchFamily="34" charset="0"/>
              <a:buNone/>
              <a:tabLst/>
              <a:defRPr/>
            </a:pPr>
            <a:r>
              <a:rPr kumimoji="0" lang="fr-CA" sz="1200" b="0" i="0" u="none" strike="noStrike" kern="1200" cap="none" spc="0" normalizeH="0" baseline="0" noProof="0">
                <a:ln>
                  <a:noFill/>
                </a:ln>
                <a:solidFill>
                  <a:srgbClr val="000000"/>
                </a:solidFill>
                <a:effectLst/>
                <a:uLnTx/>
                <a:uFillTx/>
                <a:latin typeface="Calibri"/>
                <a:ea typeface="+mn-ea"/>
                <a:cs typeface="Calibri"/>
              </a:rPr>
              <a:t>Remarques : Selon les données sur les personnes âgées de 50 ans et plus. Les résultats ne sont pas ajustés selon les risques.</a:t>
            </a:r>
            <a:r>
              <a:rPr kumimoji="0" lang="fr-CA"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a:t>
            </a:r>
            <a:br>
              <a:rPr kumimoji="0" lang="fr-CA"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br>
            <a:r>
              <a:rPr kumimoji="0" lang="fr-CA"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Sigles : EF : exercice financier. </a:t>
            </a:r>
            <a:br>
              <a:rPr kumimoji="0" lang="fr-CA"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br>
            <a:r>
              <a:rPr kumimoji="0" lang="fr-CA" sz="1200" b="0" i="0" u="none" strike="noStrike" kern="1200" cap="none" spc="0" normalizeH="0" baseline="0" noProof="0">
                <a:ln>
                  <a:noFill/>
                </a:ln>
                <a:solidFill>
                  <a:srgbClr val="000000"/>
                </a:solidFill>
                <a:effectLst/>
                <a:uLnTx/>
                <a:uFillTx/>
                <a:latin typeface="Calibri"/>
                <a:ea typeface="+mn-ea"/>
                <a:cs typeface="Calibri"/>
              </a:rPr>
              <a:t>Source : BDCP, EF 2022-2023.</a:t>
            </a:r>
          </a:p>
        </p:txBody>
      </p:sp>
      <p:graphicFrame>
        <p:nvGraphicFramePr>
          <p:cNvPr id="6" name="Table 5">
            <a:extLst>
              <a:ext uri="{FF2B5EF4-FFF2-40B4-BE49-F238E27FC236}">
                <a16:creationId xmlns:a16="http://schemas.microsoft.com/office/drawing/2014/main" id="{3AB83794-CDFF-2B96-DBBB-2C2401B158D5}"/>
              </a:ext>
            </a:extLst>
          </p:cNvPr>
          <p:cNvGraphicFramePr>
            <a:graphicFrameLocks noGrp="1"/>
          </p:cNvGraphicFramePr>
          <p:nvPr>
            <p:extLst>
              <p:ext uri="{D42A27DB-BD31-4B8C-83A1-F6EECF244321}">
                <p14:modId xmlns:p14="http://schemas.microsoft.com/office/powerpoint/2010/main" val="565746164"/>
              </p:ext>
            </p:extLst>
          </p:nvPr>
        </p:nvGraphicFramePr>
        <p:xfrm>
          <a:off x="3022939" y="5288577"/>
          <a:ext cx="8604000" cy="811530"/>
        </p:xfrm>
        <a:graphic>
          <a:graphicData uri="http://schemas.openxmlformats.org/drawingml/2006/table">
            <a:tbl>
              <a:tblPr>
                <a:tableStyleId>{3C2FFA5D-87B4-456A-9821-1D502468CF0F}</a:tableStyleId>
              </a:tblPr>
              <a:tblGrid>
                <a:gridCol w="1548000">
                  <a:extLst>
                    <a:ext uri="{9D8B030D-6E8A-4147-A177-3AD203B41FA5}">
                      <a16:colId xmlns:a16="http://schemas.microsoft.com/office/drawing/2014/main" val="2105475494"/>
                    </a:ext>
                  </a:extLst>
                </a:gridCol>
                <a:gridCol w="1008000">
                  <a:extLst>
                    <a:ext uri="{9D8B030D-6E8A-4147-A177-3AD203B41FA5}">
                      <a16:colId xmlns:a16="http://schemas.microsoft.com/office/drawing/2014/main" val="2558680897"/>
                    </a:ext>
                  </a:extLst>
                </a:gridCol>
                <a:gridCol w="1008000">
                  <a:extLst>
                    <a:ext uri="{9D8B030D-6E8A-4147-A177-3AD203B41FA5}">
                      <a16:colId xmlns:a16="http://schemas.microsoft.com/office/drawing/2014/main" val="3649608045"/>
                    </a:ext>
                  </a:extLst>
                </a:gridCol>
                <a:gridCol w="1008000">
                  <a:extLst>
                    <a:ext uri="{9D8B030D-6E8A-4147-A177-3AD203B41FA5}">
                      <a16:colId xmlns:a16="http://schemas.microsoft.com/office/drawing/2014/main" val="813130544"/>
                    </a:ext>
                  </a:extLst>
                </a:gridCol>
                <a:gridCol w="1008000">
                  <a:extLst>
                    <a:ext uri="{9D8B030D-6E8A-4147-A177-3AD203B41FA5}">
                      <a16:colId xmlns:a16="http://schemas.microsoft.com/office/drawing/2014/main" val="3055893145"/>
                    </a:ext>
                  </a:extLst>
                </a:gridCol>
                <a:gridCol w="1008000">
                  <a:extLst>
                    <a:ext uri="{9D8B030D-6E8A-4147-A177-3AD203B41FA5}">
                      <a16:colId xmlns:a16="http://schemas.microsoft.com/office/drawing/2014/main" val="1001034574"/>
                    </a:ext>
                  </a:extLst>
                </a:gridCol>
                <a:gridCol w="1008000">
                  <a:extLst>
                    <a:ext uri="{9D8B030D-6E8A-4147-A177-3AD203B41FA5}">
                      <a16:colId xmlns:a16="http://schemas.microsoft.com/office/drawing/2014/main" val="313508338"/>
                    </a:ext>
                  </a:extLst>
                </a:gridCol>
                <a:gridCol w="1008000">
                  <a:extLst>
                    <a:ext uri="{9D8B030D-6E8A-4147-A177-3AD203B41FA5}">
                      <a16:colId xmlns:a16="http://schemas.microsoft.com/office/drawing/2014/main" val="93377646"/>
                    </a:ext>
                  </a:extLst>
                </a:gridCol>
              </a:tblGrid>
              <a:tr h="0">
                <a:tc>
                  <a:txBody>
                    <a:bodyPr/>
                    <a:lstStyle/>
                    <a:p>
                      <a:pPr algn="l" fontAlgn="b">
                        <a:spcBef>
                          <a:spcPts val="300"/>
                        </a:spcBef>
                        <a:spcAft>
                          <a:spcPts val="200"/>
                        </a:spcAft>
                      </a:pPr>
                      <a:r>
                        <a:rPr lang="fr-CA" sz="1300" b="0" u="none" strike="noStrike">
                          <a:effectLst/>
                        </a:rPr>
                        <a:t>Région de Santé Ontario</a:t>
                      </a:r>
                    </a:p>
                  </a:txBody>
                  <a:tcPr marL="9525" marR="9525" marT="9525" marB="0" anchor="b">
                    <a:solidFill>
                      <a:schemeClr val="bg1"/>
                    </a:solidFill>
                  </a:tcPr>
                </a:tc>
                <a:tc>
                  <a:txBody>
                    <a:bodyPr/>
                    <a:lstStyle/>
                    <a:p>
                      <a:pPr algn="ctr" fontAlgn="b">
                        <a:spcBef>
                          <a:spcPts val="300"/>
                        </a:spcBef>
                        <a:spcAft>
                          <a:spcPts val="200"/>
                        </a:spcAft>
                      </a:pPr>
                      <a:r>
                        <a:rPr lang="fr-CA" sz="1300" b="0" u="none" strike="noStrike">
                          <a:effectLst/>
                        </a:rPr>
                        <a:t>Global</a:t>
                      </a:r>
                    </a:p>
                  </a:txBody>
                  <a:tcPr marL="9525" marR="9525" marT="9525" marB="0" anchor="ctr">
                    <a:solidFill>
                      <a:schemeClr val="bg1"/>
                    </a:solidFill>
                  </a:tcPr>
                </a:tc>
                <a:tc>
                  <a:txBody>
                    <a:bodyPr/>
                    <a:lstStyle/>
                    <a:p>
                      <a:pPr algn="ctr" fontAlgn="b">
                        <a:spcBef>
                          <a:spcPts val="300"/>
                        </a:spcBef>
                        <a:spcAft>
                          <a:spcPts val="200"/>
                        </a:spcAft>
                      </a:pPr>
                      <a:r>
                        <a:rPr lang="fr-CA" sz="1300" b="0" u="none" strike="noStrike" dirty="0">
                          <a:effectLst/>
                        </a:rPr>
                        <a:t>Centre</a:t>
                      </a:r>
                    </a:p>
                  </a:txBody>
                  <a:tcPr marL="9525" marR="9525" marT="9525" marB="0" anchor="ctr">
                    <a:solidFill>
                      <a:schemeClr val="bg1"/>
                    </a:solidFill>
                  </a:tcPr>
                </a:tc>
                <a:tc>
                  <a:txBody>
                    <a:bodyPr/>
                    <a:lstStyle/>
                    <a:p>
                      <a:pPr algn="ctr" fontAlgn="b">
                        <a:spcBef>
                          <a:spcPts val="300"/>
                        </a:spcBef>
                        <a:spcAft>
                          <a:spcPts val="200"/>
                        </a:spcAft>
                      </a:pPr>
                      <a:r>
                        <a:rPr lang="fr-CA" sz="1300" b="0" u="none" strike="noStrike" dirty="0">
                          <a:effectLst/>
                        </a:rPr>
                        <a:t>Ouest</a:t>
                      </a:r>
                    </a:p>
                  </a:txBody>
                  <a:tcPr marL="9525" marR="9525" marT="9525" marB="0" anchor="ctr">
                    <a:solidFill>
                      <a:schemeClr val="bg1"/>
                    </a:solidFill>
                  </a:tcPr>
                </a:tc>
                <a:tc>
                  <a:txBody>
                    <a:bodyPr/>
                    <a:lstStyle/>
                    <a:p>
                      <a:pPr algn="ctr" fontAlgn="b">
                        <a:spcBef>
                          <a:spcPts val="300"/>
                        </a:spcBef>
                        <a:spcAft>
                          <a:spcPts val="200"/>
                        </a:spcAft>
                      </a:pPr>
                      <a:r>
                        <a:rPr lang="fr-CA" sz="1300" b="0" u="none" strike="noStrike">
                          <a:effectLst/>
                        </a:rPr>
                        <a:t>Est</a:t>
                      </a:r>
                    </a:p>
                  </a:txBody>
                  <a:tcPr marL="9525" marR="9525" marT="9525" marB="0" anchor="ctr">
                    <a:solidFill>
                      <a:schemeClr val="bg1"/>
                    </a:solidFill>
                  </a:tcPr>
                </a:tc>
                <a:tc>
                  <a:txBody>
                    <a:bodyPr/>
                    <a:lstStyle/>
                    <a:p>
                      <a:pPr algn="ctr" fontAlgn="b">
                        <a:spcBef>
                          <a:spcPts val="300"/>
                        </a:spcBef>
                        <a:spcAft>
                          <a:spcPts val="200"/>
                        </a:spcAft>
                      </a:pPr>
                      <a:r>
                        <a:rPr lang="fr-CA" sz="1300" b="0" u="none" strike="noStrike">
                          <a:effectLst/>
                        </a:rPr>
                        <a:t>Toronto</a:t>
                      </a:r>
                    </a:p>
                  </a:txBody>
                  <a:tcPr marL="9525" marR="9525" marT="9525" marB="0" anchor="ctr">
                    <a:solidFill>
                      <a:schemeClr val="bg1"/>
                    </a:solidFill>
                  </a:tcPr>
                </a:tc>
                <a:tc>
                  <a:txBody>
                    <a:bodyPr/>
                    <a:lstStyle/>
                    <a:p>
                      <a:pPr algn="ctr" fontAlgn="b">
                        <a:spcBef>
                          <a:spcPts val="300"/>
                        </a:spcBef>
                        <a:spcAft>
                          <a:spcPts val="200"/>
                        </a:spcAft>
                      </a:pPr>
                      <a:r>
                        <a:rPr lang="fr-CA" sz="1300" b="0" u="none" strike="noStrike">
                          <a:effectLst/>
                        </a:rPr>
                        <a:t>Nord-Est</a:t>
                      </a:r>
                    </a:p>
                  </a:txBody>
                  <a:tcPr marL="9525" marR="9525" marT="9525" marB="0" anchor="ctr">
                    <a:solidFill>
                      <a:schemeClr val="bg1"/>
                    </a:solidFill>
                  </a:tcPr>
                </a:tc>
                <a:tc>
                  <a:txBody>
                    <a:bodyPr/>
                    <a:lstStyle/>
                    <a:p>
                      <a:pPr algn="ctr" fontAlgn="b">
                        <a:spcBef>
                          <a:spcPts val="300"/>
                        </a:spcBef>
                        <a:spcAft>
                          <a:spcPts val="200"/>
                        </a:spcAft>
                      </a:pPr>
                      <a:r>
                        <a:rPr lang="fr-CA" sz="1300" b="0" u="none" strike="noStrike">
                          <a:effectLst/>
                        </a:rPr>
                        <a:t>Nord-Ouest</a:t>
                      </a:r>
                    </a:p>
                  </a:txBody>
                  <a:tcPr marL="9525" marR="9525" marT="9525" marB="0" anchor="ctr">
                    <a:solidFill>
                      <a:schemeClr val="bg1"/>
                    </a:solidFill>
                  </a:tcPr>
                </a:tc>
                <a:extLst>
                  <a:ext uri="{0D108BD9-81ED-4DB2-BD59-A6C34878D82A}">
                    <a16:rowId xmlns:a16="http://schemas.microsoft.com/office/drawing/2014/main" val="2360012113"/>
                  </a:ext>
                </a:extLst>
              </a:tr>
              <a:tr h="0">
                <a:tc>
                  <a:txBody>
                    <a:bodyPr/>
                    <a:lstStyle/>
                    <a:p>
                      <a:pPr algn="l" fontAlgn="b">
                        <a:spcBef>
                          <a:spcPts val="300"/>
                        </a:spcBef>
                        <a:spcAft>
                          <a:spcPts val="200"/>
                        </a:spcAft>
                      </a:pPr>
                      <a:r>
                        <a:rPr lang="fr-CA" sz="1300" b="0" i="0" u="none" strike="noStrike" dirty="0">
                          <a:solidFill>
                            <a:srgbClr val="000000"/>
                          </a:solidFill>
                          <a:effectLst/>
                          <a:latin typeface="Calibri" panose="020F0502020204030204" pitchFamily="34" charset="0"/>
                        </a:rPr>
                        <a:t>Nombre d’hospitalisations</a:t>
                      </a:r>
                    </a:p>
                  </a:txBody>
                  <a:tcPr marL="9525" marR="9525" marT="9525" marB="0" anchor="b">
                    <a:solidFill>
                      <a:schemeClr val="bg1"/>
                    </a:solidFill>
                  </a:tcPr>
                </a:tc>
                <a:tc>
                  <a:txBody>
                    <a:bodyPr/>
                    <a:lstStyle/>
                    <a:p>
                      <a:pPr algn="ctr" fontAlgn="b">
                        <a:spcBef>
                          <a:spcPts val="300"/>
                        </a:spcBef>
                        <a:spcAft>
                          <a:spcPts val="200"/>
                        </a:spcAft>
                      </a:pPr>
                      <a:r>
                        <a:rPr lang="fr-CA" sz="1300" b="0" u="none" strike="noStrike" dirty="0">
                          <a:effectLst/>
                        </a:rPr>
                        <a:t>12 357</a:t>
                      </a:r>
                    </a:p>
                  </a:txBody>
                  <a:tcPr marL="9525" marR="9525" marT="9525" marB="0" anchor="ctr">
                    <a:solidFill>
                      <a:schemeClr val="bg1"/>
                    </a:solidFill>
                  </a:tcPr>
                </a:tc>
                <a:tc>
                  <a:txBody>
                    <a:bodyPr/>
                    <a:lstStyle/>
                    <a:p>
                      <a:pPr algn="ctr" fontAlgn="b">
                        <a:spcBef>
                          <a:spcPts val="300"/>
                        </a:spcBef>
                        <a:spcAft>
                          <a:spcPts val="200"/>
                        </a:spcAft>
                      </a:pPr>
                      <a:r>
                        <a:rPr lang="fr-CA" sz="1300" u="none" strike="noStrike" dirty="0">
                          <a:effectLst/>
                        </a:rPr>
                        <a:t>2 575</a:t>
                      </a:r>
                    </a:p>
                  </a:txBody>
                  <a:tcPr marL="9525" marR="9525" marT="9525" marB="0" anchor="ctr">
                    <a:solidFill>
                      <a:schemeClr val="bg1"/>
                    </a:solidFill>
                  </a:tcPr>
                </a:tc>
                <a:tc>
                  <a:txBody>
                    <a:bodyPr/>
                    <a:lstStyle/>
                    <a:p>
                      <a:pPr algn="ctr" fontAlgn="b">
                        <a:spcBef>
                          <a:spcPts val="300"/>
                        </a:spcBef>
                        <a:spcAft>
                          <a:spcPts val="200"/>
                        </a:spcAft>
                      </a:pPr>
                      <a:r>
                        <a:rPr lang="fr-CA" sz="1300" u="none" strike="noStrike" dirty="0">
                          <a:effectLst/>
                        </a:rPr>
                        <a:t>3 994</a:t>
                      </a:r>
                    </a:p>
                  </a:txBody>
                  <a:tcPr marL="9525" marR="9525" marT="9525" marB="0" anchor="ctr">
                    <a:solidFill>
                      <a:schemeClr val="bg1"/>
                    </a:solidFill>
                  </a:tcPr>
                </a:tc>
                <a:tc>
                  <a:txBody>
                    <a:bodyPr/>
                    <a:lstStyle/>
                    <a:p>
                      <a:pPr algn="ctr" fontAlgn="b">
                        <a:spcBef>
                          <a:spcPts val="300"/>
                        </a:spcBef>
                        <a:spcAft>
                          <a:spcPts val="200"/>
                        </a:spcAft>
                      </a:pPr>
                      <a:r>
                        <a:rPr lang="fr-CA" sz="1300" u="none" strike="noStrike">
                          <a:effectLst/>
                        </a:rPr>
                        <a:t>2 975</a:t>
                      </a:r>
                    </a:p>
                  </a:txBody>
                  <a:tcPr marL="9525" marR="9525" marT="9525" marB="0" anchor="ctr">
                    <a:solidFill>
                      <a:schemeClr val="bg1"/>
                    </a:solidFill>
                  </a:tcPr>
                </a:tc>
                <a:tc>
                  <a:txBody>
                    <a:bodyPr/>
                    <a:lstStyle/>
                    <a:p>
                      <a:pPr algn="ctr" fontAlgn="b">
                        <a:spcBef>
                          <a:spcPts val="300"/>
                        </a:spcBef>
                        <a:spcAft>
                          <a:spcPts val="200"/>
                        </a:spcAft>
                      </a:pPr>
                      <a:r>
                        <a:rPr lang="fr-CA" sz="1300" u="none" strike="noStrike">
                          <a:effectLst/>
                        </a:rPr>
                        <a:t>1 862</a:t>
                      </a:r>
                    </a:p>
                  </a:txBody>
                  <a:tcPr marL="9525" marR="9525" marT="9525" marB="0" anchor="ctr">
                    <a:solidFill>
                      <a:schemeClr val="bg1"/>
                    </a:solidFill>
                  </a:tcPr>
                </a:tc>
                <a:tc>
                  <a:txBody>
                    <a:bodyPr/>
                    <a:lstStyle/>
                    <a:p>
                      <a:pPr algn="ctr" fontAlgn="b">
                        <a:spcBef>
                          <a:spcPts val="300"/>
                        </a:spcBef>
                        <a:spcAft>
                          <a:spcPts val="200"/>
                        </a:spcAft>
                      </a:pPr>
                      <a:r>
                        <a:rPr lang="fr-CA" sz="1300" u="none" strike="noStrike">
                          <a:effectLst/>
                        </a:rPr>
                        <a:t>685</a:t>
                      </a:r>
                    </a:p>
                  </a:txBody>
                  <a:tcPr marL="9525" marR="9525" marT="9525" marB="0" anchor="ctr">
                    <a:solidFill>
                      <a:schemeClr val="bg1"/>
                    </a:solidFill>
                  </a:tcPr>
                </a:tc>
                <a:tc>
                  <a:txBody>
                    <a:bodyPr/>
                    <a:lstStyle/>
                    <a:p>
                      <a:pPr algn="ctr" fontAlgn="b">
                        <a:spcBef>
                          <a:spcPts val="300"/>
                        </a:spcBef>
                        <a:spcAft>
                          <a:spcPts val="200"/>
                        </a:spcAft>
                      </a:pPr>
                      <a:r>
                        <a:rPr lang="fr-CA" sz="1300" u="none" strike="noStrike" dirty="0">
                          <a:effectLst/>
                        </a:rPr>
                        <a:t>266</a:t>
                      </a:r>
                    </a:p>
                  </a:txBody>
                  <a:tcPr marL="9525" marR="9525" marT="9525" marB="0" anchor="ctr">
                    <a:solidFill>
                      <a:schemeClr val="bg1"/>
                    </a:solidFill>
                  </a:tcPr>
                </a:tc>
                <a:extLst>
                  <a:ext uri="{0D108BD9-81ED-4DB2-BD59-A6C34878D82A}">
                    <a16:rowId xmlns:a16="http://schemas.microsoft.com/office/drawing/2014/main" val="2762619218"/>
                  </a:ext>
                </a:extLst>
              </a:tr>
            </a:tbl>
          </a:graphicData>
        </a:graphic>
      </p:graphicFrame>
      <p:sp>
        <p:nvSpPr>
          <p:cNvPr id="8" name="Footer Placeholder 1">
            <a:extLst>
              <a:ext uri="{FF2B5EF4-FFF2-40B4-BE49-F238E27FC236}">
                <a16:creationId xmlns:a16="http://schemas.microsoft.com/office/drawing/2014/main" id="{6A5F3A98-2AD0-A31D-252F-9E0C9F149CC2}"/>
              </a:ext>
            </a:extLst>
          </p:cNvPr>
          <p:cNvSpPr txBox="1">
            <a:spLocks/>
          </p:cNvSpPr>
          <p:nvPr/>
        </p:nvSpPr>
        <p:spPr>
          <a:xfrm>
            <a:off x="8077200" y="6492875"/>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a:ln>
                  <a:noFill/>
                </a:ln>
                <a:solidFill>
                  <a:srgbClr val="000000"/>
                </a:solidFill>
                <a:effectLst/>
                <a:uLnTx/>
                <a:uFillTx/>
                <a:latin typeface="Calibri" panose="020F0502020204030204"/>
                <a:ea typeface="+mn-ea"/>
                <a:cs typeface="+mn-cs"/>
              </a:rPr>
              <a:t>20</a:t>
            </a:r>
          </a:p>
        </p:txBody>
      </p:sp>
      <p:graphicFrame>
        <p:nvGraphicFramePr>
          <p:cNvPr id="9" name="Chart 8">
            <a:extLst>
              <a:ext uri="{FF2B5EF4-FFF2-40B4-BE49-F238E27FC236}">
                <a16:creationId xmlns:a16="http://schemas.microsoft.com/office/drawing/2014/main" id="{206BD905-BA1E-442D-A401-629BB7E854D0}"/>
              </a:ext>
            </a:extLst>
          </p:cNvPr>
          <p:cNvGraphicFramePr>
            <a:graphicFrameLocks/>
          </p:cNvGraphicFramePr>
          <p:nvPr>
            <p:extLst>
              <p:ext uri="{D42A27DB-BD31-4B8C-83A1-F6EECF244321}">
                <p14:modId xmlns:p14="http://schemas.microsoft.com/office/powerpoint/2010/main" val="2162215736"/>
              </p:ext>
            </p:extLst>
          </p:nvPr>
        </p:nvGraphicFramePr>
        <p:xfrm>
          <a:off x="4119775" y="1123759"/>
          <a:ext cx="7642800" cy="404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803951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FDA98-0ED9-22AC-F38F-D7CF0DADC6CE}"/>
              </a:ext>
            </a:extLst>
          </p:cNvPr>
          <p:cNvSpPr>
            <a:spLocks noGrp="1"/>
          </p:cNvSpPr>
          <p:nvPr>
            <p:ph type="title"/>
          </p:nvPr>
        </p:nvSpPr>
        <p:spPr>
          <a:xfrm>
            <a:off x="533401" y="336370"/>
            <a:ext cx="11087100" cy="697541"/>
          </a:xfrm>
        </p:spPr>
        <p:txBody>
          <a:bodyPr/>
          <a:lstStyle/>
          <a:p>
            <a:r>
              <a:rPr lang="fr-CA" sz="2400" dirty="0"/>
              <a:t>Les taux de réadmission après une intervention chirurgicale pour le traitement d’une fracture de la hanche ont augmenté au fil du temps et varient d’une région à l’autre</a:t>
            </a:r>
          </a:p>
        </p:txBody>
      </p:sp>
      <p:sp>
        <p:nvSpPr>
          <p:cNvPr id="12" name="Text Placeholder 11">
            <a:extLst>
              <a:ext uri="{FF2B5EF4-FFF2-40B4-BE49-F238E27FC236}">
                <a16:creationId xmlns:a16="http://schemas.microsoft.com/office/drawing/2014/main" id="{3C189817-755A-6C18-66DB-35861B8426A2}"/>
              </a:ext>
            </a:extLst>
          </p:cNvPr>
          <p:cNvSpPr txBox="1">
            <a:spLocks/>
          </p:cNvSpPr>
          <p:nvPr/>
        </p:nvSpPr>
        <p:spPr>
          <a:xfrm>
            <a:off x="533401" y="1656510"/>
            <a:ext cx="3384000" cy="3544980"/>
          </a:xfrm>
          <a:prstGeom prst="rect">
            <a:avLst/>
          </a:prstGeom>
        </p:spPr>
        <p:txBody>
          <a:bodyPr lIns="91440" tIns="45720" rIns="91440" bIns="45720" anchor="t"/>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fr-CA" sz="2000" b="0" i="0" u="none" strike="noStrike" kern="1200" cap="none" spc="0" normalizeH="0" baseline="0" noProof="0" dirty="0">
                <a:ln>
                  <a:noFill/>
                </a:ln>
                <a:solidFill>
                  <a:srgbClr val="000000"/>
                </a:solidFill>
                <a:effectLst/>
                <a:uLnTx/>
                <a:uFillTx/>
                <a:latin typeface="Calibri" panose="020F0502020204030204"/>
                <a:ea typeface="+mn-ea"/>
                <a:cs typeface="+mn-cs"/>
              </a:rPr>
              <a:t>Le taux de réadmission à 90 jours pour une fracture de la hanche en Ontario a </a:t>
            </a:r>
            <a:r>
              <a:rPr kumimoji="0" lang="fr-CA" sz="2000" b="1" i="0" u="none" strike="noStrike" kern="1200" cap="none" spc="0" normalizeH="0" baseline="0" noProof="0" dirty="0">
                <a:ln>
                  <a:noFill/>
                </a:ln>
                <a:solidFill>
                  <a:srgbClr val="000000"/>
                </a:solidFill>
                <a:effectLst/>
                <a:uLnTx/>
                <a:uFillTx/>
                <a:latin typeface="Calibri" panose="020F0502020204030204"/>
                <a:ea typeface="+mn-ea"/>
                <a:cs typeface="+mn-cs"/>
              </a:rPr>
              <a:t>augmenté</a:t>
            </a:r>
            <a:r>
              <a:rPr kumimoji="0" lang="fr-CA" sz="2000" b="0" i="0" u="none" strike="noStrike" kern="1200" cap="none" spc="0" normalizeH="0" baseline="0" noProof="0" dirty="0">
                <a:ln>
                  <a:noFill/>
                </a:ln>
                <a:solidFill>
                  <a:srgbClr val="000000"/>
                </a:solidFill>
                <a:effectLst/>
                <a:uLnTx/>
                <a:uFillTx/>
                <a:latin typeface="Calibri" panose="020F0502020204030204"/>
                <a:ea typeface="+mn-ea"/>
                <a:cs typeface="+mn-cs"/>
              </a:rPr>
              <a:t>, passant de 13 pour 100 hospitalisations au cours de l’</a:t>
            </a:r>
            <a:r>
              <a:rPr kumimoji="0" lang="fr-CA" sz="2000" b="0" i="0" u="none" strike="noStrike" kern="1200" cap="none" spc="0" normalizeH="0" baseline="0" noProof="0" dirty="0" err="1">
                <a:ln>
                  <a:noFill/>
                </a:ln>
                <a:solidFill>
                  <a:srgbClr val="000000"/>
                </a:solidFill>
                <a:effectLst/>
                <a:uLnTx/>
                <a:uFillTx/>
                <a:latin typeface="Calibri" panose="020F0502020204030204"/>
                <a:ea typeface="+mn-ea"/>
                <a:cs typeface="+mn-cs"/>
              </a:rPr>
              <a:t>EF</a:t>
            </a:r>
            <a:r>
              <a:rPr kumimoji="0" lang="fr-CA" sz="2000" b="0" i="0" u="none" strike="noStrike" kern="1200" cap="none" spc="0" normalizeH="0" baseline="0" noProof="0" dirty="0">
                <a:ln>
                  <a:noFill/>
                </a:ln>
                <a:solidFill>
                  <a:srgbClr val="000000"/>
                </a:solidFill>
                <a:effectLst/>
                <a:uLnTx/>
                <a:uFillTx/>
                <a:latin typeface="Calibri" panose="020F0502020204030204"/>
                <a:ea typeface="+mn-ea"/>
                <a:cs typeface="+mn-cs"/>
              </a:rPr>
              <a:t> 2016-2017 à 17 pour 100 hospitalisations au cours de l’</a:t>
            </a:r>
            <a:r>
              <a:rPr kumimoji="0" lang="fr-CA" sz="2000" b="0" i="0" u="none" strike="noStrike" kern="1200" cap="none" spc="0" normalizeH="0" baseline="0" noProof="0" dirty="0" err="1">
                <a:ln>
                  <a:noFill/>
                </a:ln>
                <a:solidFill>
                  <a:srgbClr val="000000"/>
                </a:solidFill>
                <a:effectLst/>
                <a:uLnTx/>
                <a:uFillTx/>
                <a:latin typeface="Calibri" panose="020F0502020204030204"/>
                <a:ea typeface="+mn-ea"/>
                <a:cs typeface="+mn-cs"/>
              </a:rPr>
              <a:t>EF</a:t>
            </a:r>
            <a:r>
              <a:rPr kumimoji="0" lang="fr-CA" sz="2000" b="0" i="0" u="none" strike="noStrike" kern="1200" cap="none" spc="0" normalizeH="0" baseline="0" noProof="0" dirty="0">
                <a:ln>
                  <a:noFill/>
                </a:ln>
                <a:solidFill>
                  <a:srgbClr val="000000"/>
                </a:solidFill>
                <a:effectLst/>
                <a:uLnTx/>
                <a:uFillTx/>
                <a:latin typeface="Calibri" panose="020F0502020204030204"/>
                <a:ea typeface="+mn-ea"/>
                <a:cs typeface="+mn-cs"/>
              </a:rPr>
              <a:t> 2022-2023.</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fr-CA" sz="2000" b="0" i="0" u="none" strike="noStrike" kern="1200" cap="none" spc="0" normalizeH="0" baseline="0" noProof="0" dirty="0">
                <a:ln>
                  <a:noFill/>
                </a:ln>
                <a:solidFill>
                  <a:srgbClr val="000000"/>
                </a:solidFill>
                <a:effectLst/>
                <a:uLnTx/>
                <a:uFillTx/>
                <a:latin typeface="Calibri" panose="020F0502020204030204"/>
                <a:ea typeface="+mn-ea"/>
                <a:cs typeface="+mn-cs"/>
              </a:rPr>
              <a:t>Les taux de réadmission </a:t>
            </a:r>
            <a:r>
              <a:rPr kumimoji="0" lang="fr-CA" sz="2000" b="1" i="0" u="none" strike="noStrike" kern="1200" cap="none" spc="0" normalizeH="0" baseline="0" noProof="0" dirty="0">
                <a:ln>
                  <a:noFill/>
                </a:ln>
                <a:solidFill>
                  <a:srgbClr val="000000"/>
                </a:solidFill>
                <a:effectLst/>
                <a:uLnTx/>
                <a:uFillTx/>
                <a:latin typeface="Calibri" panose="020F0502020204030204"/>
                <a:ea typeface="+mn-ea"/>
                <a:cs typeface="+mn-cs"/>
              </a:rPr>
              <a:t>les plus élevés</a:t>
            </a:r>
            <a:r>
              <a:rPr kumimoji="0" lang="fr-CA" sz="2000" b="0" i="0" u="none" strike="noStrike" kern="1200" cap="none" spc="0" normalizeH="0" baseline="0" noProof="0" dirty="0">
                <a:ln>
                  <a:noFill/>
                </a:ln>
                <a:solidFill>
                  <a:srgbClr val="000000"/>
                </a:solidFill>
                <a:effectLst/>
                <a:uLnTx/>
                <a:uFillTx/>
                <a:latin typeface="Calibri" panose="020F0502020204030204"/>
                <a:ea typeface="+mn-ea"/>
                <a:cs typeface="+mn-cs"/>
              </a:rPr>
              <a:t> ont été observés dans les régions du </a:t>
            </a:r>
            <a:r>
              <a:rPr kumimoji="0" lang="fr-CA" sz="2000" b="1" i="0" u="none" strike="noStrike" kern="1200" cap="none" spc="0" normalizeH="0" baseline="0" noProof="0" dirty="0">
                <a:ln>
                  <a:noFill/>
                </a:ln>
                <a:solidFill>
                  <a:srgbClr val="000000"/>
                </a:solidFill>
                <a:effectLst/>
                <a:uLnTx/>
                <a:uFillTx/>
                <a:latin typeface="Calibri" panose="020F0502020204030204"/>
                <a:ea typeface="+mn-ea"/>
                <a:cs typeface="+mn-cs"/>
              </a:rPr>
              <a:t>Nord-Est</a:t>
            </a:r>
            <a:r>
              <a:rPr kumimoji="0" lang="fr-CA" sz="2000" b="0" i="0" u="none" strike="noStrike" kern="1200" cap="none" spc="0" normalizeH="0" baseline="0" noProof="0" dirty="0">
                <a:ln>
                  <a:noFill/>
                </a:ln>
                <a:solidFill>
                  <a:srgbClr val="000000"/>
                </a:solidFill>
                <a:effectLst/>
                <a:uLnTx/>
                <a:uFillTx/>
                <a:latin typeface="Calibri" panose="020F0502020204030204"/>
                <a:ea typeface="+mn-ea"/>
                <a:cs typeface="+mn-cs"/>
              </a:rPr>
              <a:t> et du </a:t>
            </a:r>
            <a:r>
              <a:rPr kumimoji="0" lang="fr-CA" sz="2000" b="1" i="0" u="none" strike="noStrike" kern="1200" cap="none" spc="0" normalizeH="0" baseline="0" noProof="0" dirty="0">
                <a:ln>
                  <a:noFill/>
                </a:ln>
                <a:solidFill>
                  <a:srgbClr val="000000"/>
                </a:solidFill>
                <a:effectLst/>
                <a:uLnTx/>
                <a:uFillTx/>
                <a:latin typeface="Calibri" panose="020F0502020204030204"/>
                <a:ea typeface="+mn-ea"/>
                <a:cs typeface="+mn-cs"/>
              </a:rPr>
              <a:t>Nord-Ouest</a:t>
            </a:r>
            <a:r>
              <a:rPr kumimoji="0" lang="fr-CA" sz="2000" b="0" i="0" u="none" strike="noStrike" kern="1200" cap="none" spc="0" normalizeH="0" baseline="0" noProof="0" dirty="0">
                <a:ln>
                  <a:noFill/>
                </a:ln>
                <a:solidFill>
                  <a:srgbClr val="000000"/>
                </a:solidFill>
                <a:effectLst/>
                <a:uLnTx/>
                <a:uFillTx/>
                <a:latin typeface="Calibri" panose="020F0502020204030204"/>
                <a:ea typeface="+mn-ea"/>
                <a:cs typeface="+mn-cs"/>
              </a:rPr>
              <a:t>.</a:t>
            </a:r>
          </a:p>
        </p:txBody>
      </p:sp>
      <p:sp>
        <p:nvSpPr>
          <p:cNvPr id="3" name="Text Placeholder 2">
            <a:extLst>
              <a:ext uri="{FF2B5EF4-FFF2-40B4-BE49-F238E27FC236}">
                <a16:creationId xmlns:a16="http://schemas.microsoft.com/office/drawing/2014/main" id="{ABCAB7B2-3084-91B2-0EF6-8143BBC47E0C}"/>
              </a:ext>
            </a:extLst>
          </p:cNvPr>
          <p:cNvSpPr txBox="1">
            <a:spLocks/>
          </p:cNvSpPr>
          <p:nvPr/>
        </p:nvSpPr>
        <p:spPr>
          <a:xfrm>
            <a:off x="73612" y="6282533"/>
            <a:ext cx="11087100" cy="553998"/>
          </a:xfrm>
          <a:prstGeom prst="rect">
            <a:avLst/>
          </a:prstGeom>
        </p:spPr>
        <p:txBody>
          <a:bodyPr vert="horz" lIns="0" tIns="0" rIns="0" bIns="0" rtlCol="0">
            <a:sp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1200" b="1" kern="1200">
                <a:solidFill>
                  <a:schemeClr val="tx1"/>
                </a:solidFill>
                <a:latin typeface="+mj-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1200" b="1" kern="1200">
                <a:solidFill>
                  <a:schemeClr val="tx1"/>
                </a:solidFill>
                <a:latin typeface="+mj-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200" b="1" kern="1200">
                <a:solidFill>
                  <a:schemeClr val="tx1"/>
                </a:solidFill>
                <a:latin typeface="+mj-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200" b="1" kern="1200">
                <a:solidFill>
                  <a:schemeClr val="tx1"/>
                </a:solidFill>
                <a:latin typeface="+mj-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200" b="1" kern="1200">
                <a:solidFill>
                  <a:schemeClr val="tx1"/>
                </a:solidFill>
                <a:latin typeface="+mj-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000000"/>
              </a:buClr>
              <a:buSzTx/>
              <a:buFont typeface="Arial" panose="020B0604020202020204" pitchFamily="34" charset="0"/>
              <a:buNone/>
              <a:tabLst/>
              <a:defRPr/>
            </a:pPr>
            <a:r>
              <a:rPr kumimoji="0" lang="fr-CA"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Remarque : Selon les données sur les personnes âgées de 50 ans et plus.</a:t>
            </a:r>
            <a:r>
              <a:rPr kumimoji="0" lang="fr-CA" sz="1200" b="0" i="0" u="none" strike="noStrike" kern="1200" cap="none" spc="0" normalizeH="0" baseline="0" noProof="0">
                <a:ln>
                  <a:noFill/>
                </a:ln>
                <a:solidFill>
                  <a:srgbClr val="000000"/>
                </a:solidFill>
                <a:effectLst/>
                <a:uLnTx/>
                <a:uFillTx/>
                <a:latin typeface="Calibri"/>
                <a:ea typeface="+mn-ea"/>
                <a:cs typeface="Calibri"/>
              </a:rPr>
              <a:t> Les résultats ne sont pas ajustés selon les risques.</a:t>
            </a:r>
            <a:br>
              <a:rPr kumimoji="0" lang="fr-CA" sz="1200" b="0" i="0" u="none" strike="noStrike" kern="1200" cap="none" spc="0" normalizeH="0" baseline="0" noProof="0">
                <a:ln>
                  <a:noFill/>
                </a:ln>
                <a:solidFill>
                  <a:srgbClr val="000000"/>
                </a:solidFill>
                <a:effectLst/>
                <a:uLnTx/>
                <a:uFillTx/>
                <a:latin typeface="Calibri"/>
                <a:ea typeface="+mn-ea"/>
                <a:cs typeface="Calibri"/>
              </a:rPr>
            </a:br>
            <a:r>
              <a:rPr kumimoji="0" lang="fr-CA" sz="1200" b="0" i="0" u="none" strike="noStrike" kern="1200" cap="none" spc="0" normalizeH="0" baseline="0" noProof="0">
                <a:ln>
                  <a:noFill/>
                </a:ln>
                <a:solidFill>
                  <a:srgbClr val="000000"/>
                </a:solidFill>
                <a:effectLst/>
                <a:uLnTx/>
                <a:uFillTx/>
                <a:latin typeface="Calibri"/>
                <a:ea typeface="+mn-ea"/>
                <a:cs typeface="Calibri"/>
              </a:rPr>
              <a:t>Sigles : EF, exercice financier.</a:t>
            </a:r>
            <a:r>
              <a:rPr kumimoji="0" lang="fr-CA" sz="10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a:t>
            </a:r>
            <a:br>
              <a:rPr kumimoji="0" lang="fr-CA"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br>
            <a:r>
              <a:rPr kumimoji="0" lang="fr-CA"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Source : BDCP, EF 2016-2017 à 2022-2023.</a:t>
            </a:r>
          </a:p>
        </p:txBody>
      </p:sp>
      <p:sp>
        <p:nvSpPr>
          <p:cNvPr id="4" name="Footer Placeholder 1">
            <a:extLst>
              <a:ext uri="{FF2B5EF4-FFF2-40B4-BE49-F238E27FC236}">
                <a16:creationId xmlns:a16="http://schemas.microsoft.com/office/drawing/2014/main" id="{1AF65192-1374-E10F-2D91-AA708C254DCF}"/>
              </a:ext>
            </a:extLst>
          </p:cNvPr>
          <p:cNvSpPr txBox="1">
            <a:spLocks/>
          </p:cNvSpPr>
          <p:nvPr/>
        </p:nvSpPr>
        <p:spPr>
          <a:xfrm>
            <a:off x="8077200" y="6492875"/>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a:ln>
                  <a:noFill/>
                </a:ln>
                <a:solidFill>
                  <a:srgbClr val="000000"/>
                </a:solidFill>
                <a:effectLst/>
                <a:uLnTx/>
                <a:uFillTx/>
                <a:latin typeface="Calibri" panose="020F0502020204030204"/>
                <a:ea typeface="+mn-ea"/>
                <a:cs typeface="+mn-cs"/>
              </a:rPr>
              <a:t>21</a:t>
            </a:r>
          </a:p>
        </p:txBody>
      </p:sp>
      <p:graphicFrame>
        <p:nvGraphicFramePr>
          <p:cNvPr id="5" name="Chart 4">
            <a:extLst>
              <a:ext uri="{FF2B5EF4-FFF2-40B4-BE49-F238E27FC236}">
                <a16:creationId xmlns:a16="http://schemas.microsoft.com/office/drawing/2014/main" id="{DC28E310-08E6-4D7C-98BE-A719DC4F7022}"/>
              </a:ext>
            </a:extLst>
          </p:cNvPr>
          <p:cNvGraphicFramePr>
            <a:graphicFrameLocks/>
          </p:cNvGraphicFramePr>
          <p:nvPr>
            <p:extLst>
              <p:ext uri="{D42A27DB-BD31-4B8C-83A1-F6EECF244321}">
                <p14:modId xmlns:p14="http://schemas.microsoft.com/office/powerpoint/2010/main" val="462181282"/>
              </p:ext>
            </p:extLst>
          </p:nvPr>
        </p:nvGraphicFramePr>
        <p:xfrm>
          <a:off x="4060501" y="1603393"/>
          <a:ext cx="7560000" cy="432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420367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282D5-F3CD-1874-2666-3C3CE59D2F5A}"/>
              </a:ext>
            </a:extLst>
          </p:cNvPr>
          <p:cNvSpPr>
            <a:spLocks noGrp="1"/>
          </p:cNvSpPr>
          <p:nvPr>
            <p:ph type="title"/>
          </p:nvPr>
        </p:nvSpPr>
        <p:spPr>
          <a:xfrm>
            <a:off x="552450" y="270075"/>
            <a:ext cx="11087100" cy="697541"/>
          </a:xfrm>
        </p:spPr>
        <p:txBody>
          <a:bodyPr/>
          <a:lstStyle/>
          <a:p>
            <a:r>
              <a:rPr lang="fr-CA" sz="2800" dirty="0">
                <a:latin typeface="Calibri"/>
                <a:ea typeface="Calibri" panose="020F0502020204030204" pitchFamily="34" charset="0"/>
                <a:cs typeface="Calibri"/>
              </a:rPr>
              <a:t>Environ la moitié des personnes qui ont subi une intervention chirurgicale pour le traitement d’une fracture de la hanche retournent dans la collectivité dans les 90 jours suivant leur hospitalisation</a:t>
            </a:r>
          </a:p>
        </p:txBody>
      </p:sp>
      <p:sp>
        <p:nvSpPr>
          <p:cNvPr id="10" name="Text Placeholder 11">
            <a:extLst>
              <a:ext uri="{FF2B5EF4-FFF2-40B4-BE49-F238E27FC236}">
                <a16:creationId xmlns:a16="http://schemas.microsoft.com/office/drawing/2014/main" id="{A811F435-8EA6-4D1D-801A-BF07641F4D5E}"/>
              </a:ext>
            </a:extLst>
          </p:cNvPr>
          <p:cNvSpPr txBox="1">
            <a:spLocks/>
          </p:cNvSpPr>
          <p:nvPr/>
        </p:nvSpPr>
        <p:spPr>
          <a:xfrm>
            <a:off x="4202130" y="1494483"/>
            <a:ext cx="7303329" cy="3736277"/>
          </a:xfrm>
          <a:prstGeom prst="rect">
            <a:avLst/>
          </a:prstGeom>
        </p:spPr>
        <p:txBody>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200"/>
              </a:spcAft>
              <a:buClr>
                <a:srgbClr val="000000"/>
              </a:buClr>
              <a:buSzTx/>
              <a:buFont typeface="Arial" panose="020B0604020202020204" pitchFamily="34" charset="0"/>
              <a:buNone/>
              <a:tabLst/>
              <a:defRPr/>
            </a:pPr>
            <a:r>
              <a:rPr kumimoji="0" lang="fr-CA" sz="2200" b="0" i="0" u="none" strike="noStrike" kern="1200" cap="none" spc="0" normalizeH="0" baseline="0" noProof="0" dirty="0">
                <a:ln>
                  <a:noFill/>
                </a:ln>
                <a:solidFill>
                  <a:srgbClr val="000000"/>
                </a:solidFill>
                <a:effectLst/>
                <a:uLnTx/>
                <a:uFillTx/>
                <a:latin typeface="Calibri" panose="020F0502020204030204"/>
                <a:ea typeface="+mn-ea"/>
                <a:cs typeface="+mn-cs"/>
              </a:rPr>
              <a:t>En Ontario, </a:t>
            </a:r>
            <a:r>
              <a:rPr kumimoji="0" lang="fr-CA" sz="2200" b="0" i="0" u="none" strike="noStrike" kern="1200" cap="none" spc="0" normalizeH="0" baseline="0" noProof="0" dirty="0">
                <a:ln>
                  <a:noFill/>
                </a:ln>
                <a:effectLst/>
                <a:uLnTx/>
                <a:uFillTx/>
                <a:latin typeface="Calibri" panose="020F0502020204030204"/>
                <a:ea typeface="+mn-ea"/>
                <a:cs typeface="+mn-cs"/>
              </a:rPr>
              <a:t>au cours de l’EF 2021-2022, </a:t>
            </a:r>
            <a:r>
              <a:rPr kumimoji="0" lang="fr-CA" sz="2200" b="1" i="0" u="none" strike="noStrike" kern="1200" cap="none" spc="0" normalizeH="0" baseline="0" noProof="0" dirty="0">
                <a:ln>
                  <a:noFill/>
                </a:ln>
                <a:effectLst/>
                <a:uLnTx/>
                <a:uFillTx/>
                <a:latin typeface="Calibri" panose="020F0502020204030204"/>
                <a:ea typeface="+mn-ea"/>
                <a:cs typeface="+mn-cs"/>
              </a:rPr>
              <a:t>54 %</a:t>
            </a:r>
            <a:r>
              <a:rPr kumimoji="0" lang="fr-CA" sz="2200" b="0" i="0" u="none" strike="noStrike" kern="1200" cap="none" spc="0" normalizeH="0" baseline="0" noProof="0" dirty="0">
                <a:ln>
                  <a:noFill/>
                </a:ln>
                <a:effectLst/>
                <a:uLnTx/>
                <a:uFillTx/>
                <a:latin typeface="Calibri" panose="020F0502020204030204"/>
                <a:ea typeface="+mn-ea"/>
                <a:cs typeface="+mn-cs"/>
              </a:rPr>
              <a:t> des personnes âgées qui résidaient dans la collectivité </a:t>
            </a:r>
            <a:r>
              <a:rPr kumimoji="0" lang="fr-CA" sz="2200" b="1" i="0" u="none" strike="noStrike" kern="1200" cap="none" spc="0" normalizeH="0" baseline="0" noProof="0" dirty="0">
                <a:ln>
                  <a:noFill/>
                </a:ln>
                <a:effectLst/>
                <a:uLnTx/>
                <a:uFillTx/>
                <a:latin typeface="Calibri" panose="020F0502020204030204"/>
                <a:ea typeface="+mn-ea"/>
                <a:cs typeface="+mn-cs"/>
              </a:rPr>
              <a:t>y sont retournées </a:t>
            </a:r>
            <a:r>
              <a:rPr kumimoji="0" lang="fr-CA" sz="2200" b="0" i="0" u="none" strike="noStrike" kern="1200" cap="none" spc="0" normalizeH="0" baseline="0" noProof="0" dirty="0">
                <a:ln>
                  <a:noFill/>
                </a:ln>
                <a:effectLst/>
                <a:uLnTx/>
                <a:uFillTx/>
                <a:latin typeface="Calibri" panose="020F0502020204030204"/>
                <a:ea typeface="+mn-ea"/>
                <a:cs typeface="+mn-cs"/>
              </a:rPr>
              <a:t>dans les 90 jours suivant leur admission à l’hôpital dans le cadre d’une intervention chirurgicale pour le traitement d’une fracture de la hanche. </a:t>
            </a:r>
          </a:p>
          <a:p>
            <a:pPr marL="0" marR="0" lvl="0" indent="0" algn="l" defTabSz="914400" rtl="0" eaLnBrk="1" fontAlgn="auto" latinLnBrk="0" hangingPunct="1">
              <a:lnSpc>
                <a:spcPct val="100000"/>
              </a:lnSpc>
              <a:spcBef>
                <a:spcPts val="0"/>
              </a:spcBef>
              <a:spcAft>
                <a:spcPts val="1200"/>
              </a:spcAft>
              <a:buClr>
                <a:srgbClr val="000000"/>
              </a:buClr>
              <a:buSzTx/>
              <a:buFont typeface="Arial" panose="020B0604020202020204" pitchFamily="34" charset="0"/>
              <a:buNone/>
              <a:tabLst/>
              <a:defRPr/>
            </a:pPr>
            <a:r>
              <a:rPr kumimoji="0" lang="fr-CA" sz="2200" b="0" i="0" u="none" strike="noStrike" kern="1200" cap="none" spc="0" normalizeH="0" baseline="0" noProof="0" dirty="0">
                <a:ln>
                  <a:noFill/>
                </a:ln>
                <a:effectLst/>
                <a:uLnTx/>
                <a:uFillTx/>
                <a:latin typeface="Calibri" panose="020F0502020204030204"/>
                <a:ea typeface="+mn-ea"/>
                <a:cs typeface="+mn-cs"/>
              </a:rPr>
              <a:t>Les personnes qui ont pu retourner dans la collectivité dans les 90 jours suivant leur admission étaient généralement </a:t>
            </a:r>
            <a:r>
              <a:rPr kumimoji="0" lang="fr-CA" sz="2200" b="1" i="0" u="none" strike="noStrike" kern="1200" cap="none" spc="0" normalizeH="0" baseline="0" noProof="0" dirty="0">
                <a:ln>
                  <a:noFill/>
                </a:ln>
                <a:effectLst/>
                <a:uLnTx/>
                <a:uFillTx/>
                <a:latin typeface="Calibri" panose="020F0502020204030204"/>
                <a:ea typeface="+mn-ea"/>
                <a:cs typeface="+mn-cs"/>
              </a:rPr>
              <a:t>plus jeunes</a:t>
            </a:r>
            <a:r>
              <a:rPr kumimoji="0" lang="fr-CA" sz="2200" b="0" i="0" u="none" strike="noStrike" kern="1200" cap="none" spc="0" normalizeH="0" baseline="0" noProof="0" dirty="0">
                <a:ln>
                  <a:noFill/>
                </a:ln>
                <a:effectLst/>
                <a:uLnTx/>
                <a:uFillTx/>
                <a:latin typeface="Calibri" panose="020F0502020204030204"/>
                <a:ea typeface="+mn-ea"/>
                <a:cs typeface="+mn-cs"/>
              </a:rPr>
              <a:t> (médiane, 79 ans c. 86 ans) et avaient</a:t>
            </a:r>
            <a:r>
              <a:rPr kumimoji="0" lang="fr-CA" sz="2200" b="1" i="0" u="none" strike="noStrike" kern="1200" cap="none" spc="0" normalizeH="0" baseline="0" noProof="0" dirty="0">
                <a:ln>
                  <a:noFill/>
                </a:ln>
                <a:effectLst/>
                <a:uLnTx/>
                <a:uFillTx/>
                <a:latin typeface="Calibri" panose="020F0502020204030204"/>
                <a:ea typeface="+mn-ea"/>
                <a:cs typeface="+mn-cs"/>
              </a:rPr>
              <a:t> séjourné moins longtemps à l’hôpital au total</a:t>
            </a:r>
            <a:r>
              <a:rPr kumimoji="0" lang="fr-CA" sz="2200" b="0" i="0" u="none" strike="noStrike" kern="1200" cap="none" spc="0" normalizeH="0" baseline="0" noProof="0" dirty="0">
                <a:ln>
                  <a:noFill/>
                </a:ln>
                <a:effectLst/>
                <a:uLnTx/>
                <a:uFillTx/>
                <a:latin typeface="Calibri" panose="020F0502020204030204"/>
                <a:ea typeface="+mn-ea"/>
                <a:cs typeface="+mn-cs"/>
              </a:rPr>
              <a:t> (médiane, 8 jours c. 12 jours) que celles qui </a:t>
            </a:r>
            <a:r>
              <a:rPr kumimoji="0" lang="fr-CA" sz="2200" b="0" i="0" u="none" strike="noStrike" kern="1200" cap="none" spc="0" normalizeH="0" baseline="0" noProof="0" dirty="0">
                <a:ln>
                  <a:noFill/>
                </a:ln>
                <a:solidFill>
                  <a:srgbClr val="000000"/>
                </a:solidFill>
                <a:effectLst/>
                <a:uLnTx/>
                <a:uFillTx/>
                <a:latin typeface="Calibri" panose="020F0502020204030204"/>
                <a:ea typeface="+mn-ea"/>
                <a:cs typeface="+mn-cs"/>
              </a:rPr>
              <a:t>n’ont pas pu y retourner. </a:t>
            </a:r>
          </a:p>
        </p:txBody>
      </p:sp>
      <p:sp>
        <p:nvSpPr>
          <p:cNvPr id="3" name="Text Placeholder 2">
            <a:extLst>
              <a:ext uri="{FF2B5EF4-FFF2-40B4-BE49-F238E27FC236}">
                <a16:creationId xmlns:a16="http://schemas.microsoft.com/office/drawing/2014/main" id="{B9F9AAA2-3CD6-2BAB-0587-428846D7B276}"/>
              </a:ext>
            </a:extLst>
          </p:cNvPr>
          <p:cNvSpPr txBox="1">
            <a:spLocks/>
          </p:cNvSpPr>
          <p:nvPr/>
        </p:nvSpPr>
        <p:spPr>
          <a:xfrm>
            <a:off x="55223" y="5492898"/>
            <a:ext cx="11622427" cy="1292662"/>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1200" b="1" kern="1200">
                <a:solidFill>
                  <a:schemeClr val="tx1"/>
                </a:solidFill>
                <a:latin typeface="+mj-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1200" b="1" kern="1200">
                <a:solidFill>
                  <a:schemeClr val="tx1"/>
                </a:solidFill>
                <a:latin typeface="+mj-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200" b="1" kern="1200">
                <a:solidFill>
                  <a:schemeClr val="tx1"/>
                </a:solidFill>
                <a:latin typeface="+mj-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200" b="1" kern="1200">
                <a:solidFill>
                  <a:schemeClr val="tx1"/>
                </a:solidFill>
                <a:latin typeface="+mj-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200" b="1" kern="1200">
                <a:solidFill>
                  <a:schemeClr val="tx1"/>
                </a:solidFill>
                <a:latin typeface="+mj-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000000"/>
              </a:buClr>
              <a:buSzTx/>
              <a:buFont typeface="Arial" panose="020B0604020202020204" pitchFamily="34" charset="0"/>
              <a:buNone/>
              <a:tabLst/>
              <a:defRPr/>
            </a:pPr>
            <a:r>
              <a:rPr kumimoji="0" lang="fr-CA"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Remarque : Selon les données sur les personnes âgées de 50 ans et plus. </a:t>
            </a:r>
            <a:br>
              <a:rPr kumimoji="0" lang="fr-CA"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br>
            <a:r>
              <a:rPr kumimoji="0" lang="fr-CA"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Sigles : </a:t>
            </a:r>
            <a:r>
              <a:rPr kumimoji="0" lang="fr-CA" sz="12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EF</a:t>
            </a:r>
            <a:r>
              <a:rPr kumimoji="0" lang="fr-CA"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exercice financier.</a:t>
            </a:r>
            <a:br>
              <a:rPr kumimoji="0" lang="fr-CA"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br>
            <a:r>
              <a:rPr kumimoji="0" lang="fr-CA"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Sources : Système d’information sur les soins de longue durée (</a:t>
            </a:r>
            <a:r>
              <a:rPr kumimoji="0" lang="fr-CA" sz="12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SISLD</a:t>
            </a:r>
            <a:r>
              <a:rPr kumimoji="0" lang="fr-CA"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fr-CA" sz="12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BDCP</a:t>
            </a:r>
            <a:r>
              <a:rPr kumimoji="0" lang="fr-CA"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Système national d’information sur la réadaptation (</a:t>
            </a:r>
            <a:r>
              <a:rPr kumimoji="0" lang="fr-CA" sz="12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SNIR</a:t>
            </a:r>
            <a:r>
              <a:rPr kumimoji="0" lang="fr-CA"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fr-CA" sz="12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BDPI</a:t>
            </a:r>
            <a:r>
              <a:rPr kumimoji="0" lang="fr-CA"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fr-CA" sz="12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EF</a:t>
            </a:r>
            <a:r>
              <a:rPr kumimoji="0" lang="fr-CA"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2021-2022.</a:t>
            </a:r>
            <a:br>
              <a:rPr kumimoji="0" lang="fr-CA"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br>
            <a:r>
              <a:rPr kumimoji="0" lang="fr-CA"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Limitations : L’année la plus récente pour laquelle des données étaient disponibles, à partir de toutes les sources, au moment de l’analyse était l’</a:t>
            </a:r>
            <a:r>
              <a:rPr kumimoji="0" lang="fr-CA" sz="12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EF</a:t>
            </a:r>
            <a:r>
              <a:rPr kumimoji="0" lang="fr-CA"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2021-2022. Le statut de retour dans la </a:t>
            </a:r>
            <a:r>
              <a:rPr kumimoji="0" lang="fr-CA" sz="1200" b="0"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collectivité</a:t>
            </a:r>
            <a:r>
              <a:rPr kumimoji="0" lang="fr-CA"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90 jours après l’admission est déterminé selon un manque de dossiers de mortalité dans le SISLD, le BDCP, le SNIR et le BDPI au cours de cette période. Les milieux de soins des patients pouvant être mal déterminés dans les bases de données administratives, un suivi complet des patients nécessite des renseignements de diverses sources, y compris un examen des dossiers et des échanges de données locales.</a:t>
            </a:r>
          </a:p>
        </p:txBody>
      </p:sp>
      <p:pic>
        <p:nvPicPr>
          <p:cNvPr id="8" name="Picture 7">
            <a:extLst>
              <a:ext uri="{FF2B5EF4-FFF2-40B4-BE49-F238E27FC236}">
                <a16:creationId xmlns:a16="http://schemas.microsoft.com/office/drawing/2014/main" id="{1BA42E10-42BB-0071-2058-7F02309C34B7}"/>
              </a:ext>
            </a:extLst>
          </p:cNvPr>
          <p:cNvPicPr>
            <a:picLocks noChangeAspect="1"/>
          </p:cNvPicPr>
          <p:nvPr/>
        </p:nvPicPr>
        <p:blipFill>
          <a:blip r:embed="rId3"/>
          <a:stretch>
            <a:fillRect/>
          </a:stretch>
        </p:blipFill>
        <p:spPr>
          <a:xfrm>
            <a:off x="470257" y="1374168"/>
            <a:ext cx="3429000" cy="3429000"/>
          </a:xfrm>
          <a:prstGeom prst="rect">
            <a:avLst/>
          </a:prstGeom>
        </p:spPr>
      </p:pic>
      <p:sp>
        <p:nvSpPr>
          <p:cNvPr id="6" name="Footer Placeholder 1">
            <a:extLst>
              <a:ext uri="{FF2B5EF4-FFF2-40B4-BE49-F238E27FC236}">
                <a16:creationId xmlns:a16="http://schemas.microsoft.com/office/drawing/2014/main" id="{92BAE3DB-E320-D9FC-F216-255634E7288A}"/>
              </a:ext>
            </a:extLst>
          </p:cNvPr>
          <p:cNvSpPr txBox="1">
            <a:spLocks/>
          </p:cNvSpPr>
          <p:nvPr/>
        </p:nvSpPr>
        <p:spPr>
          <a:xfrm>
            <a:off x="8077200" y="6492875"/>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a:ln>
                  <a:noFill/>
                </a:ln>
                <a:solidFill>
                  <a:srgbClr val="000000"/>
                </a:solidFill>
                <a:effectLst/>
                <a:uLnTx/>
                <a:uFillTx/>
                <a:latin typeface="Calibri" panose="020F0502020204030204"/>
                <a:ea typeface="+mn-ea"/>
                <a:cs typeface="+mn-cs"/>
              </a:rPr>
              <a:t>22</a:t>
            </a:r>
          </a:p>
        </p:txBody>
      </p:sp>
    </p:spTree>
    <p:extLst>
      <p:ext uri="{BB962C8B-B14F-4D97-AF65-F5344CB8AC3E}">
        <p14:creationId xmlns:p14="http://schemas.microsoft.com/office/powerpoint/2010/main" val="7012755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7DC097-EEFC-ED47-45E0-3BCB04809765}"/>
              </a:ext>
            </a:extLst>
          </p:cNvPr>
          <p:cNvSpPr>
            <a:spLocks noGrp="1"/>
          </p:cNvSpPr>
          <p:nvPr>
            <p:ph type="body" sz="quarter" idx="13"/>
          </p:nvPr>
        </p:nvSpPr>
        <p:spPr/>
        <p:txBody>
          <a:bodyPr/>
          <a:lstStyle/>
          <a:p>
            <a:r>
              <a:rPr lang="fr-CA" noProof="0" dirty="0"/>
              <a:t>Énoncés de qualité pour améliorer les soins</a:t>
            </a:r>
          </a:p>
        </p:txBody>
      </p:sp>
    </p:spTree>
    <p:extLst>
      <p:ext uri="{BB962C8B-B14F-4D97-AF65-F5344CB8AC3E}">
        <p14:creationId xmlns:p14="http://schemas.microsoft.com/office/powerpoint/2010/main" val="596026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fr-CA" noProof="0" dirty="0">
                <a:solidFill>
                  <a:schemeClr val="tx1"/>
                </a:solidFill>
                <a:latin typeface="Calibri" panose="020F0502020204030204" pitchFamily="34" charset="0"/>
                <a:cs typeface="Calibri" panose="020F0502020204030204" pitchFamily="34" charset="0"/>
              </a:rPr>
              <a:t>Portée de cette norme de qualité</a:t>
            </a:r>
            <a:endParaRPr lang="fr-CA" noProof="0" dirty="0"/>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pPr marL="342900" indent="-342900">
              <a:buFont typeface="Arial" panose="020B0604020202020204" pitchFamily="34" charset="0"/>
              <a:buChar char="•"/>
            </a:pPr>
            <a:r>
              <a:rPr lang="fr-CA" dirty="0">
                <a:effectLst/>
                <a:latin typeface="Calibri" panose="020F0502020204030204" pitchFamily="34" charset="0"/>
                <a:ea typeface="MS Mincho" panose="02020609040205080304" pitchFamily="49" charset="-128"/>
                <a:cs typeface="Times New Roman" panose="02020603050405020304" pitchFamily="18" charset="0"/>
              </a:rPr>
              <a:t>La présente norme de qualité vise les adultes âgés de 50 ans et plus qui subissent une intervention chirurgicale pour le traitement de fractures de fragilisation de la hanche et les soins offerts à partir du moment où ils se présentent au service des urgences jusqu’à 3 mois après l’intervention chirurgicale.</a:t>
            </a:r>
          </a:p>
          <a:p>
            <a:pPr marL="342900" indent="-342900">
              <a:buFont typeface="Arial" panose="020B0604020202020204" pitchFamily="34" charset="0"/>
              <a:buChar char="•"/>
            </a:pPr>
            <a:r>
              <a:rPr lang="fr-CA" dirty="0">
                <a:effectLst/>
                <a:latin typeface="Calibri" panose="020F0502020204030204" pitchFamily="34" charset="0"/>
                <a:ea typeface="MS Mincho" panose="02020609040205080304" pitchFamily="49" charset="-128"/>
                <a:cs typeface="Calibri" panose="020F0502020204030204" pitchFamily="34" charset="0"/>
              </a:rPr>
              <a:t>Cette norme de qualité ne s’applique pas aux personnes souffrant de fractures de la hanche découlant d’un traumatisme à haute énergie ni aux personnes souffrant de fractures de fragilisation qui ne sont pas des candidats au traitement chirurgical.</a:t>
            </a:r>
            <a:endParaRPr lang="en-CA" dirty="0">
              <a:effectLst/>
              <a:latin typeface="Calibri" panose="020F0502020204030204" pitchFamily="34" charset="0"/>
              <a:ea typeface="MS Mincho" panose="02020609040205080304" pitchFamily="49" charset="-128"/>
              <a:cs typeface="Calibri" panose="020F0502020204030204" pitchFamily="34" charset="0"/>
            </a:endParaRPr>
          </a:p>
          <a:p>
            <a:pPr marL="342900" indent="-342900">
              <a:buFont typeface="Arial" panose="020B0604020202020204" pitchFamily="34" charset="0"/>
              <a:buChar char="•"/>
            </a:pPr>
            <a:endParaRPr lang="fr-CA" noProof="0" dirty="0">
              <a:highlight>
                <a:srgbClr val="FFFF00"/>
              </a:highlight>
            </a:endParaRPr>
          </a:p>
        </p:txBody>
      </p:sp>
      <p:sp>
        <p:nvSpPr>
          <p:cNvPr id="2" name="Footer Placeholder 1">
            <a:extLst>
              <a:ext uri="{FF2B5EF4-FFF2-40B4-BE49-F238E27FC236}">
                <a16:creationId xmlns:a16="http://schemas.microsoft.com/office/drawing/2014/main" id="{8B8645B9-A89B-87A1-A91F-AF516F76B983}"/>
              </a:ext>
            </a:extLst>
          </p:cNvPr>
          <p:cNvSpPr txBox="1">
            <a:spLocks/>
          </p:cNvSpPr>
          <p:nvPr/>
        </p:nvSpPr>
        <p:spPr>
          <a:xfrm>
            <a:off x="8077200" y="6492875"/>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dirty="0">
                <a:ln>
                  <a:noFill/>
                </a:ln>
                <a:solidFill>
                  <a:srgbClr val="000000"/>
                </a:solidFill>
                <a:effectLst/>
                <a:uLnTx/>
                <a:uFillTx/>
                <a:latin typeface="Calibri" panose="020F0502020204030204"/>
                <a:ea typeface="+mn-ea"/>
                <a:cs typeface="+mn-cs"/>
              </a:rPr>
              <a:t>24</a:t>
            </a:r>
          </a:p>
        </p:txBody>
      </p:sp>
    </p:spTree>
    <p:extLst>
      <p:ext uri="{BB962C8B-B14F-4D97-AF65-F5344CB8AC3E}">
        <p14:creationId xmlns:p14="http://schemas.microsoft.com/office/powerpoint/2010/main" val="39098326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fr-CA" sz="4400" noProof="0" dirty="0"/>
              <a:t>Thèmes de l’énoncé sur cette norme de qualité</a:t>
            </a:r>
          </a:p>
        </p:txBody>
      </p:sp>
      <p:sp>
        <p:nvSpPr>
          <p:cNvPr id="9" name="Text Placeholder 8">
            <a:extLst>
              <a:ext uri="{FF2B5EF4-FFF2-40B4-BE49-F238E27FC236}">
                <a16:creationId xmlns:a16="http://schemas.microsoft.com/office/drawing/2014/main" id="{A5DB6413-3FCC-1A54-83FA-541D74CE15BC}"/>
              </a:ext>
            </a:extLst>
          </p:cNvPr>
          <p:cNvSpPr>
            <a:spLocks noGrp="1"/>
          </p:cNvSpPr>
          <p:nvPr>
            <p:ph type="body" sz="quarter" idx="11"/>
          </p:nvPr>
        </p:nvSpPr>
        <p:spPr>
          <a:xfrm>
            <a:off x="533400" y="1561413"/>
            <a:ext cx="11087100" cy="4533900"/>
          </a:xfrm>
        </p:spPr>
        <p:txBody>
          <a:bodyPr/>
          <a:lstStyle/>
          <a:p>
            <a:pPr marL="457200" indent="-457200">
              <a:buFont typeface="+mj-lt"/>
              <a:buAutoNum type="arabicPeriod"/>
            </a:pPr>
            <a:r>
              <a:rPr lang="fr-FR" noProof="0" dirty="0"/>
              <a:t>Prise en charge au service des urgences</a:t>
            </a:r>
          </a:p>
          <a:p>
            <a:pPr marL="457200" indent="-457200">
              <a:buFont typeface="+mj-lt"/>
              <a:buAutoNum type="arabicPeriod"/>
            </a:pPr>
            <a:r>
              <a:rPr lang="fr-FR" noProof="0" dirty="0"/>
              <a:t>Intervention chirurgicale dans les </a:t>
            </a:r>
            <a:br>
              <a:rPr lang="fr-FR" noProof="0" dirty="0"/>
            </a:br>
            <a:r>
              <a:rPr lang="fr-FR" noProof="0" dirty="0"/>
              <a:t>48 heures</a:t>
            </a:r>
            <a:endParaRPr lang="fr-FR" dirty="0"/>
          </a:p>
          <a:p>
            <a:pPr marL="457200" indent="-457200">
              <a:buFont typeface="+mj-lt"/>
              <a:buAutoNum type="arabicPeriod"/>
            </a:pPr>
            <a:r>
              <a:rPr lang="fr-CA" noProof="0" dirty="0"/>
              <a:t>Analgésie multimodale</a:t>
            </a:r>
            <a:endParaRPr lang="fr-FR" noProof="0" dirty="0"/>
          </a:p>
          <a:p>
            <a:pPr marL="457200" indent="-457200">
              <a:buFont typeface="+mj-lt"/>
              <a:buAutoNum type="arabicPeriod"/>
            </a:pPr>
            <a:r>
              <a:rPr lang="fr-FR" noProof="0" dirty="0"/>
              <a:t>Intervention chirurgicale pour fractures intertrochantériennes stables</a:t>
            </a:r>
          </a:p>
          <a:p>
            <a:pPr marL="457200" indent="-457200">
              <a:buFont typeface="+mj-lt"/>
              <a:buAutoNum type="arabicPeriod"/>
            </a:pPr>
            <a:r>
              <a:rPr lang="fr-FR" dirty="0"/>
              <a:t>Intervention chirurgicale pour fractures sous-trochantériennes ou intertrochantériennes instables</a:t>
            </a:r>
          </a:p>
          <a:p>
            <a:pPr marL="457200" indent="-457200">
              <a:buFont typeface="+mj-lt"/>
              <a:buAutoNum type="arabicPeriod"/>
            </a:pPr>
            <a:r>
              <a:rPr lang="fr-FR" dirty="0"/>
              <a:t>Intervention chirurgicale pour fractures intracapsulaires déplacées</a:t>
            </a:r>
          </a:p>
          <a:p>
            <a:pPr marL="457200" indent="-457200">
              <a:buFont typeface="+mj-lt"/>
              <a:buAutoNum type="arabicPeriod"/>
            </a:pPr>
            <a:r>
              <a:rPr lang="fr-FR" dirty="0"/>
              <a:t>Transfusions sanguines postopératoires</a:t>
            </a:r>
          </a:p>
          <a:p>
            <a:pPr marL="457200" indent="-457200">
              <a:buFont typeface="+mj-lt"/>
              <a:buAutoNum type="arabicPeriod"/>
            </a:pPr>
            <a:r>
              <a:rPr lang="fr-FR" dirty="0"/>
              <a:t>Mise en charge selon la tolérance</a:t>
            </a:r>
          </a:p>
          <a:p>
            <a:pPr marL="457200" indent="-457200">
              <a:buFont typeface="+mj-lt"/>
              <a:buAutoNum type="arabicPeriod"/>
            </a:pPr>
            <a:r>
              <a:rPr lang="fr-FR" dirty="0"/>
              <a:t>Mobilisation quotidienne</a:t>
            </a:r>
          </a:p>
          <a:p>
            <a:pPr marL="457200" indent="-457200">
              <a:buFont typeface="+mj-lt"/>
              <a:buAutoNum type="arabicPeriod"/>
            </a:pPr>
            <a:r>
              <a:rPr lang="fr-FR" dirty="0"/>
              <a:t>Dépistage et gestion du délire</a:t>
            </a:r>
          </a:p>
          <a:p>
            <a:pPr marL="457200" indent="-457200">
              <a:buFont typeface="+mj-lt"/>
              <a:buAutoNum type="arabicPeriod"/>
            </a:pPr>
            <a:r>
              <a:rPr lang="fr-FR" dirty="0"/>
              <a:t>Prise en charge postopératoire</a:t>
            </a:r>
          </a:p>
          <a:p>
            <a:pPr marL="457200" indent="-457200">
              <a:buFont typeface="+mj-lt"/>
              <a:buAutoNum type="arabicPeriod"/>
            </a:pPr>
            <a:r>
              <a:rPr lang="fr-FR" dirty="0"/>
              <a:t>Renseignements destinés aux patients, aux familles et aux partenaires de soins</a:t>
            </a:r>
          </a:p>
          <a:p>
            <a:pPr marL="457200" indent="-457200">
              <a:buFont typeface="+mj-lt"/>
              <a:buAutoNum type="arabicPeriod"/>
            </a:pPr>
            <a:r>
              <a:rPr lang="fr-FR" dirty="0"/>
              <a:t>Réadaptation</a:t>
            </a:r>
          </a:p>
          <a:p>
            <a:pPr marL="457200" indent="-457200">
              <a:buFont typeface="+mj-lt"/>
              <a:buAutoNum type="arabicPeriod"/>
            </a:pPr>
            <a:r>
              <a:rPr lang="fr-FR" dirty="0"/>
              <a:t>Prise en charge de l’ostéoporose</a:t>
            </a:r>
          </a:p>
          <a:p>
            <a:pPr marL="457200" indent="-457200">
              <a:buFont typeface="+mj-lt"/>
              <a:buAutoNum type="arabicPeriod"/>
            </a:pPr>
            <a:r>
              <a:rPr lang="fr-FR" dirty="0"/>
              <a:t>Soins de suivi</a:t>
            </a:r>
          </a:p>
          <a:p>
            <a:endParaRPr lang="en-CA" dirty="0"/>
          </a:p>
        </p:txBody>
      </p:sp>
      <p:sp>
        <p:nvSpPr>
          <p:cNvPr id="10" name="Footer Placeholder 1">
            <a:extLst>
              <a:ext uri="{FF2B5EF4-FFF2-40B4-BE49-F238E27FC236}">
                <a16:creationId xmlns:a16="http://schemas.microsoft.com/office/drawing/2014/main" id="{5D32850C-3548-2974-30FA-63221893A78F}"/>
              </a:ext>
            </a:extLst>
          </p:cNvPr>
          <p:cNvSpPr txBox="1">
            <a:spLocks/>
          </p:cNvSpPr>
          <p:nvPr/>
        </p:nvSpPr>
        <p:spPr>
          <a:xfrm>
            <a:off x="8077200" y="6492875"/>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dirty="0">
                <a:ln>
                  <a:noFill/>
                </a:ln>
                <a:solidFill>
                  <a:srgbClr val="000000"/>
                </a:solidFill>
                <a:effectLst/>
                <a:uLnTx/>
                <a:uFillTx/>
                <a:latin typeface="Calibri" panose="020F0502020204030204"/>
                <a:ea typeface="+mn-ea"/>
                <a:cs typeface="+mn-cs"/>
              </a:rPr>
              <a:t>25</a:t>
            </a:r>
          </a:p>
        </p:txBody>
      </p:sp>
    </p:spTree>
    <p:extLst>
      <p:ext uri="{BB962C8B-B14F-4D97-AF65-F5344CB8AC3E}">
        <p14:creationId xmlns:p14="http://schemas.microsoft.com/office/powerpoint/2010/main" val="9366602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fr-FR" noProof="0" dirty="0"/>
              <a:t>Prise en charge au service des urgences</a:t>
            </a:r>
            <a:endParaRPr lang="fr-CA" noProof="0" dirty="0"/>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fr-CA" noProof="0" dirty="0"/>
              <a:t>Énoncé de qualité 1 :</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514601"/>
          </a:xfrm>
        </p:spPr>
        <p:txBody>
          <a:bodyPr anchor="ctr" anchorCtr="0"/>
          <a:lstStyle/>
          <a:p>
            <a:r>
              <a:rPr lang="fr-FR" dirty="0">
                <a:solidFill>
                  <a:schemeClr val="bg1"/>
                </a:solidFill>
              </a:rPr>
              <a:t>Les personnes souffrant possiblement d’une fracture de la hanche reçoivent leur diagnostic dans l’heure suivant leur arrivée à l’hôpital. La préparation à l’intervention chirurgicale s’amorce et ils sont admis et transférés vers un lit d’hospitalisation dans les </a:t>
            </a:r>
            <a:br>
              <a:rPr lang="fr-FR" dirty="0">
                <a:solidFill>
                  <a:schemeClr val="bg1"/>
                </a:solidFill>
              </a:rPr>
            </a:br>
            <a:r>
              <a:rPr lang="fr-FR" dirty="0">
                <a:solidFill>
                  <a:schemeClr val="bg1"/>
                </a:solidFill>
              </a:rPr>
              <a:t>8 heures suivant leur arrivée à l’hôpital.</a:t>
            </a:r>
            <a:endParaRPr lang="en-US" dirty="0">
              <a:solidFill>
                <a:schemeClr val="bg1"/>
              </a:solidFill>
            </a:endParaRPr>
          </a:p>
        </p:txBody>
      </p:sp>
      <p:sp>
        <p:nvSpPr>
          <p:cNvPr id="2" name="Footer Placeholder 1">
            <a:extLst>
              <a:ext uri="{FF2B5EF4-FFF2-40B4-BE49-F238E27FC236}">
                <a16:creationId xmlns:a16="http://schemas.microsoft.com/office/drawing/2014/main" id="{1BCDBCBB-F26D-3D92-AB6A-9390D4CE9295}"/>
              </a:ext>
            </a:extLst>
          </p:cNvPr>
          <p:cNvSpPr txBox="1">
            <a:spLocks/>
          </p:cNvSpPr>
          <p:nvPr/>
        </p:nvSpPr>
        <p:spPr>
          <a:xfrm>
            <a:off x="8077200" y="6492875"/>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dirty="0">
                <a:ln>
                  <a:noFill/>
                </a:ln>
                <a:solidFill>
                  <a:srgbClr val="000000"/>
                </a:solidFill>
                <a:effectLst/>
                <a:uLnTx/>
                <a:uFillTx/>
                <a:latin typeface="Calibri" panose="020F0502020204030204"/>
                <a:ea typeface="+mn-ea"/>
                <a:cs typeface="+mn-cs"/>
              </a:rPr>
              <a:t>26</a:t>
            </a:r>
          </a:p>
        </p:txBody>
      </p:sp>
    </p:spTree>
    <p:extLst>
      <p:ext uri="{BB962C8B-B14F-4D97-AF65-F5344CB8AC3E}">
        <p14:creationId xmlns:p14="http://schemas.microsoft.com/office/powerpoint/2010/main" val="8300317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D55D2A-686C-F441-5228-070919CDB40B}"/>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41045384-D23E-1990-8E6D-C670B1D7CB83}"/>
              </a:ext>
            </a:extLst>
          </p:cNvPr>
          <p:cNvSpPr>
            <a:spLocks noGrp="1"/>
          </p:cNvSpPr>
          <p:nvPr>
            <p:ph type="title"/>
          </p:nvPr>
        </p:nvSpPr>
        <p:spPr/>
        <p:txBody>
          <a:bodyPr/>
          <a:lstStyle/>
          <a:p>
            <a:r>
              <a:rPr lang="fr-FR" noProof="0" dirty="0"/>
              <a:t>Intervention chirurgicale dans les 48 heures</a:t>
            </a:r>
            <a:endParaRPr lang="fr-CA" noProof="0" dirty="0"/>
          </a:p>
        </p:txBody>
      </p:sp>
      <p:sp>
        <p:nvSpPr>
          <p:cNvPr id="9" name="Text Placeholder 8">
            <a:extLst>
              <a:ext uri="{FF2B5EF4-FFF2-40B4-BE49-F238E27FC236}">
                <a16:creationId xmlns:a16="http://schemas.microsoft.com/office/drawing/2014/main" id="{9315DA5B-2C38-F485-5932-711CF783D625}"/>
              </a:ext>
            </a:extLst>
          </p:cNvPr>
          <p:cNvSpPr>
            <a:spLocks noGrp="1"/>
          </p:cNvSpPr>
          <p:nvPr>
            <p:ph type="body" sz="quarter" idx="10"/>
          </p:nvPr>
        </p:nvSpPr>
        <p:spPr/>
        <p:txBody>
          <a:bodyPr/>
          <a:lstStyle/>
          <a:p>
            <a:r>
              <a:rPr lang="fr-CA" noProof="0" dirty="0"/>
              <a:t>Énoncé de qualité </a:t>
            </a:r>
            <a:r>
              <a:rPr lang="fr-CA" dirty="0"/>
              <a:t>2</a:t>
            </a:r>
            <a:r>
              <a:rPr lang="fr-CA" noProof="0" dirty="0"/>
              <a:t> :</a:t>
            </a:r>
          </a:p>
        </p:txBody>
      </p:sp>
      <p:sp>
        <p:nvSpPr>
          <p:cNvPr id="10" name="Text Placeholder 9">
            <a:extLst>
              <a:ext uri="{FF2B5EF4-FFF2-40B4-BE49-F238E27FC236}">
                <a16:creationId xmlns:a16="http://schemas.microsoft.com/office/drawing/2014/main" id="{92318BB8-53AD-665E-184D-14F91469F920}"/>
              </a:ext>
            </a:extLst>
          </p:cNvPr>
          <p:cNvSpPr>
            <a:spLocks noGrp="1"/>
          </p:cNvSpPr>
          <p:nvPr>
            <p:ph type="body" sz="quarter" idx="12"/>
          </p:nvPr>
        </p:nvSpPr>
        <p:spPr>
          <a:xfrm>
            <a:off x="3314700" y="2171700"/>
            <a:ext cx="5562600" cy="2514601"/>
          </a:xfrm>
        </p:spPr>
        <p:txBody>
          <a:bodyPr anchor="ctr" anchorCtr="0"/>
          <a:lstStyle/>
          <a:p>
            <a:r>
              <a:rPr lang="fr-FR" dirty="0">
                <a:solidFill>
                  <a:schemeClr val="bg1"/>
                </a:solidFill>
              </a:rPr>
              <a:t>Les personnes qui présentent une fracture de la hanche subissent une intervention chirurgicale le plus rapidement possible, soit dans les 48 heures suivant leur arrivée initiale à l’hôpital (y compris le temps passé dans un hôpital n’offrant pas de soins chirurgicaux).</a:t>
            </a:r>
            <a:endParaRPr lang="en-US" dirty="0">
              <a:solidFill>
                <a:schemeClr val="bg1"/>
              </a:solidFill>
            </a:endParaRPr>
          </a:p>
        </p:txBody>
      </p:sp>
      <p:sp>
        <p:nvSpPr>
          <p:cNvPr id="2" name="Footer Placeholder 1">
            <a:extLst>
              <a:ext uri="{FF2B5EF4-FFF2-40B4-BE49-F238E27FC236}">
                <a16:creationId xmlns:a16="http://schemas.microsoft.com/office/drawing/2014/main" id="{F18213E5-5E62-E24A-48B3-63541560203C}"/>
              </a:ext>
            </a:extLst>
          </p:cNvPr>
          <p:cNvSpPr txBox="1">
            <a:spLocks/>
          </p:cNvSpPr>
          <p:nvPr/>
        </p:nvSpPr>
        <p:spPr>
          <a:xfrm>
            <a:off x="8077200" y="6492875"/>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dirty="0">
                <a:ln>
                  <a:noFill/>
                </a:ln>
                <a:solidFill>
                  <a:srgbClr val="000000"/>
                </a:solidFill>
                <a:effectLst/>
                <a:uLnTx/>
                <a:uFillTx/>
                <a:latin typeface="Calibri" panose="020F0502020204030204"/>
                <a:ea typeface="+mn-ea"/>
                <a:cs typeface="+mn-cs"/>
              </a:rPr>
              <a:t>27</a:t>
            </a:r>
          </a:p>
        </p:txBody>
      </p:sp>
    </p:spTree>
    <p:extLst>
      <p:ext uri="{BB962C8B-B14F-4D97-AF65-F5344CB8AC3E}">
        <p14:creationId xmlns:p14="http://schemas.microsoft.com/office/powerpoint/2010/main" val="23819687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BA08A6-2FC6-B912-5165-6DBDCB917A73}"/>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EFECA198-7747-4A3B-6531-0F2196604586}"/>
              </a:ext>
            </a:extLst>
          </p:cNvPr>
          <p:cNvSpPr>
            <a:spLocks noGrp="1"/>
          </p:cNvSpPr>
          <p:nvPr>
            <p:ph type="title"/>
          </p:nvPr>
        </p:nvSpPr>
        <p:spPr/>
        <p:txBody>
          <a:bodyPr/>
          <a:lstStyle/>
          <a:p>
            <a:r>
              <a:rPr lang="fr-FR" noProof="0" dirty="0"/>
              <a:t>Analgésie multimodale</a:t>
            </a:r>
            <a:endParaRPr lang="fr-CA" noProof="0" dirty="0"/>
          </a:p>
        </p:txBody>
      </p:sp>
      <p:sp>
        <p:nvSpPr>
          <p:cNvPr id="9" name="Text Placeholder 8">
            <a:extLst>
              <a:ext uri="{FF2B5EF4-FFF2-40B4-BE49-F238E27FC236}">
                <a16:creationId xmlns:a16="http://schemas.microsoft.com/office/drawing/2014/main" id="{3DAB6BE6-6C39-B8F7-40F5-7AE9D22EED5D}"/>
              </a:ext>
            </a:extLst>
          </p:cNvPr>
          <p:cNvSpPr>
            <a:spLocks noGrp="1"/>
          </p:cNvSpPr>
          <p:nvPr>
            <p:ph type="body" sz="quarter" idx="10"/>
          </p:nvPr>
        </p:nvSpPr>
        <p:spPr/>
        <p:txBody>
          <a:bodyPr/>
          <a:lstStyle/>
          <a:p>
            <a:r>
              <a:rPr lang="fr-CA" noProof="0" dirty="0"/>
              <a:t>Énoncé de qualité 3 :</a:t>
            </a:r>
          </a:p>
        </p:txBody>
      </p:sp>
      <p:sp>
        <p:nvSpPr>
          <p:cNvPr id="10" name="Text Placeholder 9">
            <a:extLst>
              <a:ext uri="{FF2B5EF4-FFF2-40B4-BE49-F238E27FC236}">
                <a16:creationId xmlns:a16="http://schemas.microsoft.com/office/drawing/2014/main" id="{D8D38C14-71EA-15FB-E0E0-8EA8F639E513}"/>
              </a:ext>
            </a:extLst>
          </p:cNvPr>
          <p:cNvSpPr>
            <a:spLocks noGrp="1"/>
          </p:cNvSpPr>
          <p:nvPr>
            <p:ph type="body" sz="quarter" idx="12"/>
          </p:nvPr>
        </p:nvSpPr>
        <p:spPr>
          <a:xfrm>
            <a:off x="3314700" y="2171700"/>
            <a:ext cx="5562600" cy="2514601"/>
          </a:xfrm>
        </p:spPr>
        <p:txBody>
          <a:bodyPr anchor="ctr" anchorCtr="0"/>
          <a:lstStyle/>
          <a:p>
            <a:r>
              <a:rPr lang="fr-FR" dirty="0">
                <a:solidFill>
                  <a:schemeClr val="bg1"/>
                </a:solidFill>
              </a:rPr>
              <a:t>La douleur des personnes souffrant possiblement d’une fracture de la hanche fait l’objet d’une évaluation dans les 30 minutes suivant leur arrivée à l’hôpital et celle-ci est prise en charge selon une démarche multimodale, y compris le recours à des analgésiques non opioïdes systémiques et à des blocages nerveux périphériques.</a:t>
            </a:r>
            <a:endParaRPr lang="en-US" dirty="0">
              <a:solidFill>
                <a:schemeClr val="bg1"/>
              </a:solidFill>
            </a:endParaRPr>
          </a:p>
        </p:txBody>
      </p:sp>
      <p:sp>
        <p:nvSpPr>
          <p:cNvPr id="2" name="Footer Placeholder 1">
            <a:extLst>
              <a:ext uri="{FF2B5EF4-FFF2-40B4-BE49-F238E27FC236}">
                <a16:creationId xmlns:a16="http://schemas.microsoft.com/office/drawing/2014/main" id="{398E3059-34A8-4830-A099-FC27D6DAD5EA}"/>
              </a:ext>
            </a:extLst>
          </p:cNvPr>
          <p:cNvSpPr txBox="1">
            <a:spLocks/>
          </p:cNvSpPr>
          <p:nvPr/>
        </p:nvSpPr>
        <p:spPr>
          <a:xfrm>
            <a:off x="8077200" y="6492875"/>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dirty="0">
                <a:ln>
                  <a:noFill/>
                </a:ln>
                <a:solidFill>
                  <a:srgbClr val="000000"/>
                </a:solidFill>
                <a:effectLst/>
                <a:uLnTx/>
                <a:uFillTx/>
                <a:latin typeface="Calibri" panose="020F0502020204030204"/>
                <a:ea typeface="+mn-ea"/>
                <a:cs typeface="+mn-cs"/>
              </a:rPr>
              <a:t>28</a:t>
            </a:r>
          </a:p>
        </p:txBody>
      </p:sp>
    </p:spTree>
    <p:extLst>
      <p:ext uri="{BB962C8B-B14F-4D97-AF65-F5344CB8AC3E}">
        <p14:creationId xmlns:p14="http://schemas.microsoft.com/office/powerpoint/2010/main" val="41679030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7A6CA9-FA21-E9F1-A4AE-B9177E5F9A92}"/>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35064EE1-BC0A-B832-C3AF-35AFF7B8FEB1}"/>
              </a:ext>
            </a:extLst>
          </p:cNvPr>
          <p:cNvSpPr>
            <a:spLocks noGrp="1"/>
          </p:cNvSpPr>
          <p:nvPr>
            <p:ph type="title"/>
          </p:nvPr>
        </p:nvSpPr>
        <p:spPr/>
        <p:txBody>
          <a:bodyPr/>
          <a:lstStyle/>
          <a:p>
            <a:r>
              <a:rPr lang="fr-FR" sz="2800" noProof="0" dirty="0"/>
              <a:t>Intervention chirurgicale pour fractures intertrochantériennes stables</a:t>
            </a:r>
            <a:endParaRPr lang="fr-CA" sz="2800" noProof="0" dirty="0"/>
          </a:p>
        </p:txBody>
      </p:sp>
      <p:sp>
        <p:nvSpPr>
          <p:cNvPr id="9" name="Text Placeholder 8">
            <a:extLst>
              <a:ext uri="{FF2B5EF4-FFF2-40B4-BE49-F238E27FC236}">
                <a16:creationId xmlns:a16="http://schemas.microsoft.com/office/drawing/2014/main" id="{D4BF47BC-1931-AD9E-0000-2985C2CDF87E}"/>
              </a:ext>
            </a:extLst>
          </p:cNvPr>
          <p:cNvSpPr>
            <a:spLocks noGrp="1"/>
          </p:cNvSpPr>
          <p:nvPr>
            <p:ph type="body" sz="quarter" idx="10"/>
          </p:nvPr>
        </p:nvSpPr>
        <p:spPr/>
        <p:txBody>
          <a:bodyPr/>
          <a:lstStyle/>
          <a:p>
            <a:r>
              <a:rPr lang="fr-CA" noProof="0" dirty="0"/>
              <a:t>Énoncé de qualité </a:t>
            </a:r>
            <a:r>
              <a:rPr lang="fr-CA" dirty="0"/>
              <a:t>4</a:t>
            </a:r>
            <a:r>
              <a:rPr lang="fr-CA" noProof="0" dirty="0"/>
              <a:t> :</a:t>
            </a:r>
          </a:p>
        </p:txBody>
      </p:sp>
      <p:sp>
        <p:nvSpPr>
          <p:cNvPr id="10" name="Text Placeholder 9">
            <a:extLst>
              <a:ext uri="{FF2B5EF4-FFF2-40B4-BE49-F238E27FC236}">
                <a16:creationId xmlns:a16="http://schemas.microsoft.com/office/drawing/2014/main" id="{500BB40F-C1E2-AA53-DFDD-868B6817934E}"/>
              </a:ext>
            </a:extLst>
          </p:cNvPr>
          <p:cNvSpPr>
            <a:spLocks noGrp="1"/>
          </p:cNvSpPr>
          <p:nvPr>
            <p:ph type="body" sz="quarter" idx="12"/>
          </p:nvPr>
        </p:nvSpPr>
        <p:spPr>
          <a:xfrm>
            <a:off x="3314700" y="2171700"/>
            <a:ext cx="5562600" cy="2514601"/>
          </a:xfrm>
        </p:spPr>
        <p:txBody>
          <a:bodyPr anchor="ctr" anchorCtr="0"/>
          <a:lstStyle/>
          <a:p>
            <a:r>
              <a:rPr lang="fr-FR" dirty="0">
                <a:solidFill>
                  <a:schemeClr val="bg1"/>
                </a:solidFill>
              </a:rPr>
              <a:t>Les personnes recevant un diagnostic de fracture intertrochantérienne stable sont traitées chirurgicalement à l’aide d’une vis coulissante pour hanche ou d’un clou céphalo-médullaire. </a:t>
            </a:r>
            <a:endParaRPr lang="en-US" dirty="0">
              <a:solidFill>
                <a:schemeClr val="bg1"/>
              </a:solidFill>
            </a:endParaRPr>
          </a:p>
        </p:txBody>
      </p:sp>
      <p:sp>
        <p:nvSpPr>
          <p:cNvPr id="2" name="Footer Placeholder 1">
            <a:extLst>
              <a:ext uri="{FF2B5EF4-FFF2-40B4-BE49-F238E27FC236}">
                <a16:creationId xmlns:a16="http://schemas.microsoft.com/office/drawing/2014/main" id="{E11E413A-FD63-B960-2225-4F9EB18316A2}"/>
              </a:ext>
            </a:extLst>
          </p:cNvPr>
          <p:cNvSpPr txBox="1">
            <a:spLocks/>
          </p:cNvSpPr>
          <p:nvPr/>
        </p:nvSpPr>
        <p:spPr>
          <a:xfrm>
            <a:off x="8077200" y="6492875"/>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dirty="0">
                <a:ln>
                  <a:noFill/>
                </a:ln>
                <a:solidFill>
                  <a:srgbClr val="000000"/>
                </a:solidFill>
                <a:effectLst/>
                <a:uLnTx/>
                <a:uFillTx/>
                <a:latin typeface="Calibri" panose="020F0502020204030204"/>
                <a:ea typeface="+mn-ea"/>
                <a:cs typeface="+mn-cs"/>
              </a:rPr>
              <a:t>29</a:t>
            </a:r>
          </a:p>
        </p:txBody>
      </p:sp>
    </p:spTree>
    <p:extLst>
      <p:ext uri="{BB962C8B-B14F-4D97-AF65-F5344CB8AC3E}">
        <p14:creationId xmlns:p14="http://schemas.microsoft.com/office/powerpoint/2010/main" val="13994194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fr-CA" noProof="0" dirty="0"/>
              <a:t>Normes de qualité</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pPr marL="342900" indent="-342900">
              <a:buFont typeface="Arial" panose="020B0604020202020204" pitchFamily="34" charset="0"/>
              <a:buChar char="•"/>
            </a:pPr>
            <a:r>
              <a:rPr lang="fr-CA" sz="3000" noProof="0" dirty="0"/>
              <a:t>Informent les cliniciens et les patients sur ce devraient être la qualité des soins</a:t>
            </a:r>
          </a:p>
          <a:p>
            <a:pPr marL="342900" indent="-342900">
              <a:buFont typeface="Arial" panose="020B0604020202020204" pitchFamily="34" charset="0"/>
              <a:buChar char="•"/>
            </a:pPr>
            <a:r>
              <a:rPr lang="fr-CA" sz="3000" noProof="0" dirty="0"/>
              <a:t>Elles se concentrent sur les affections ou les processus pour lesquels il existe des variations importantes dans la prestation des soins, ou sur les écarts entre les soins offerts en Ontario et ceux que les patients devraient recevoir</a:t>
            </a:r>
          </a:p>
          <a:p>
            <a:pPr marL="342900" indent="-342900">
              <a:buFont typeface="Arial" panose="020B0604020202020204" pitchFamily="34" charset="0"/>
              <a:buChar char="•"/>
            </a:pPr>
            <a:r>
              <a:rPr lang="fr-CA" sz="3000" noProof="0" dirty="0"/>
              <a:t>Elles reposent sur les meilleures données probantes disponibles</a:t>
            </a:r>
          </a:p>
        </p:txBody>
      </p:sp>
      <p:sp>
        <p:nvSpPr>
          <p:cNvPr id="3" name="Footer Placeholder 1">
            <a:extLst>
              <a:ext uri="{FF2B5EF4-FFF2-40B4-BE49-F238E27FC236}">
                <a16:creationId xmlns:a16="http://schemas.microsoft.com/office/drawing/2014/main" id="{CC3AED13-9837-DC5F-E42A-04D84AF0830E}"/>
              </a:ext>
            </a:extLst>
          </p:cNvPr>
          <p:cNvSpPr txBox="1">
            <a:spLocks/>
          </p:cNvSpPr>
          <p:nvPr/>
        </p:nvSpPr>
        <p:spPr>
          <a:xfrm>
            <a:off x="8077200" y="6492875"/>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1200" dirty="0">
                <a:solidFill>
                  <a:srgbClr val="000000"/>
                </a:solidFill>
                <a:latin typeface="Calibri" panose="020F0502020204030204"/>
              </a:rPr>
              <a:t>3</a:t>
            </a:r>
          </a:p>
        </p:txBody>
      </p:sp>
    </p:spTree>
    <p:extLst>
      <p:ext uri="{BB962C8B-B14F-4D97-AF65-F5344CB8AC3E}">
        <p14:creationId xmlns:p14="http://schemas.microsoft.com/office/powerpoint/2010/main" val="6631009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105D3E-43A2-4EEF-EC38-8A1B26CE3F6C}"/>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B252FDDE-5355-220D-9709-7C12FC14236E}"/>
              </a:ext>
            </a:extLst>
          </p:cNvPr>
          <p:cNvSpPr>
            <a:spLocks noGrp="1"/>
          </p:cNvSpPr>
          <p:nvPr>
            <p:ph type="title"/>
          </p:nvPr>
        </p:nvSpPr>
        <p:spPr/>
        <p:txBody>
          <a:bodyPr/>
          <a:lstStyle/>
          <a:p>
            <a:r>
              <a:rPr lang="fr-FR" sz="2800" noProof="0" dirty="0"/>
              <a:t>Intervention chirurgicale pour fractures sous-trochantériennes ou intertrochantériennes instables</a:t>
            </a:r>
            <a:endParaRPr lang="fr-CA" sz="2800" noProof="0" dirty="0"/>
          </a:p>
        </p:txBody>
      </p:sp>
      <p:sp>
        <p:nvSpPr>
          <p:cNvPr id="9" name="Text Placeholder 8">
            <a:extLst>
              <a:ext uri="{FF2B5EF4-FFF2-40B4-BE49-F238E27FC236}">
                <a16:creationId xmlns:a16="http://schemas.microsoft.com/office/drawing/2014/main" id="{B05F9F99-A892-2AA3-5F51-C78140D15172}"/>
              </a:ext>
            </a:extLst>
          </p:cNvPr>
          <p:cNvSpPr>
            <a:spLocks noGrp="1"/>
          </p:cNvSpPr>
          <p:nvPr>
            <p:ph type="body" sz="quarter" idx="10"/>
          </p:nvPr>
        </p:nvSpPr>
        <p:spPr/>
        <p:txBody>
          <a:bodyPr/>
          <a:lstStyle/>
          <a:p>
            <a:r>
              <a:rPr lang="fr-CA" noProof="0" dirty="0"/>
              <a:t>Énoncé de qualité </a:t>
            </a:r>
            <a:r>
              <a:rPr lang="fr-CA" dirty="0"/>
              <a:t>5</a:t>
            </a:r>
            <a:r>
              <a:rPr lang="fr-CA" noProof="0" dirty="0"/>
              <a:t> :</a:t>
            </a:r>
          </a:p>
        </p:txBody>
      </p:sp>
      <p:sp>
        <p:nvSpPr>
          <p:cNvPr id="10" name="Text Placeholder 9">
            <a:extLst>
              <a:ext uri="{FF2B5EF4-FFF2-40B4-BE49-F238E27FC236}">
                <a16:creationId xmlns:a16="http://schemas.microsoft.com/office/drawing/2014/main" id="{D08762BD-A284-BE1B-325F-4E49C09D58AD}"/>
              </a:ext>
            </a:extLst>
          </p:cNvPr>
          <p:cNvSpPr>
            <a:spLocks noGrp="1"/>
          </p:cNvSpPr>
          <p:nvPr>
            <p:ph type="body" sz="quarter" idx="12"/>
          </p:nvPr>
        </p:nvSpPr>
        <p:spPr>
          <a:xfrm>
            <a:off x="3314700" y="2171700"/>
            <a:ext cx="5562600" cy="2514601"/>
          </a:xfrm>
        </p:spPr>
        <p:txBody>
          <a:bodyPr anchor="ctr" anchorCtr="0"/>
          <a:lstStyle/>
          <a:p>
            <a:r>
              <a:rPr lang="fr-FR" dirty="0">
                <a:solidFill>
                  <a:schemeClr val="bg1"/>
                </a:solidFill>
              </a:rPr>
              <a:t>Les personnes recevant un diagnostic de fracture sous-trochantérienne ou intertrochantérienne instable sont traitées chirurgicalement à l’aide d’un clou centromédullaire.</a:t>
            </a:r>
            <a:endParaRPr lang="en-US" dirty="0">
              <a:solidFill>
                <a:schemeClr val="bg1"/>
              </a:solidFill>
            </a:endParaRPr>
          </a:p>
        </p:txBody>
      </p:sp>
      <p:sp>
        <p:nvSpPr>
          <p:cNvPr id="2" name="Footer Placeholder 1">
            <a:extLst>
              <a:ext uri="{FF2B5EF4-FFF2-40B4-BE49-F238E27FC236}">
                <a16:creationId xmlns:a16="http://schemas.microsoft.com/office/drawing/2014/main" id="{A5020677-FE41-0854-0BFA-D2AD8542364A}"/>
              </a:ext>
            </a:extLst>
          </p:cNvPr>
          <p:cNvSpPr txBox="1">
            <a:spLocks/>
          </p:cNvSpPr>
          <p:nvPr/>
        </p:nvSpPr>
        <p:spPr>
          <a:xfrm>
            <a:off x="8077200" y="6492875"/>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dirty="0">
                <a:ln>
                  <a:noFill/>
                </a:ln>
                <a:solidFill>
                  <a:srgbClr val="000000"/>
                </a:solidFill>
                <a:effectLst/>
                <a:uLnTx/>
                <a:uFillTx/>
                <a:latin typeface="Calibri" panose="020F0502020204030204"/>
                <a:ea typeface="+mn-ea"/>
                <a:cs typeface="+mn-cs"/>
              </a:rPr>
              <a:t>30</a:t>
            </a:r>
          </a:p>
        </p:txBody>
      </p:sp>
    </p:spTree>
    <p:extLst>
      <p:ext uri="{BB962C8B-B14F-4D97-AF65-F5344CB8AC3E}">
        <p14:creationId xmlns:p14="http://schemas.microsoft.com/office/powerpoint/2010/main" val="12724902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904A6D-A83F-2F3A-56C7-DC3E0CA4BF42}"/>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71A6D911-B5A6-CC18-45C7-6F2713B4DE6F}"/>
              </a:ext>
            </a:extLst>
          </p:cNvPr>
          <p:cNvSpPr>
            <a:spLocks noGrp="1"/>
          </p:cNvSpPr>
          <p:nvPr>
            <p:ph type="title"/>
          </p:nvPr>
        </p:nvSpPr>
        <p:spPr/>
        <p:txBody>
          <a:bodyPr/>
          <a:lstStyle/>
          <a:p>
            <a:r>
              <a:rPr lang="fr-FR" sz="2800" noProof="0" dirty="0"/>
              <a:t>Intervention chirurgicale pour fractures intracapsulaires déplacées</a:t>
            </a:r>
            <a:endParaRPr lang="fr-CA" sz="2800" noProof="0" dirty="0"/>
          </a:p>
        </p:txBody>
      </p:sp>
      <p:sp>
        <p:nvSpPr>
          <p:cNvPr id="9" name="Text Placeholder 8">
            <a:extLst>
              <a:ext uri="{FF2B5EF4-FFF2-40B4-BE49-F238E27FC236}">
                <a16:creationId xmlns:a16="http://schemas.microsoft.com/office/drawing/2014/main" id="{726D1345-B4BB-6267-163A-4DFE95A8C3B1}"/>
              </a:ext>
            </a:extLst>
          </p:cNvPr>
          <p:cNvSpPr>
            <a:spLocks noGrp="1"/>
          </p:cNvSpPr>
          <p:nvPr>
            <p:ph type="body" sz="quarter" idx="10"/>
          </p:nvPr>
        </p:nvSpPr>
        <p:spPr/>
        <p:txBody>
          <a:bodyPr/>
          <a:lstStyle/>
          <a:p>
            <a:r>
              <a:rPr lang="fr-CA" noProof="0" dirty="0"/>
              <a:t>Énoncé de qualité </a:t>
            </a:r>
            <a:r>
              <a:rPr lang="fr-CA" dirty="0"/>
              <a:t>6</a:t>
            </a:r>
            <a:r>
              <a:rPr lang="fr-CA" noProof="0" dirty="0"/>
              <a:t> :</a:t>
            </a:r>
          </a:p>
        </p:txBody>
      </p:sp>
      <p:sp>
        <p:nvSpPr>
          <p:cNvPr id="10" name="Text Placeholder 9">
            <a:extLst>
              <a:ext uri="{FF2B5EF4-FFF2-40B4-BE49-F238E27FC236}">
                <a16:creationId xmlns:a16="http://schemas.microsoft.com/office/drawing/2014/main" id="{466CDB92-CBDB-88A6-926E-D5BB3E5960E8}"/>
              </a:ext>
            </a:extLst>
          </p:cNvPr>
          <p:cNvSpPr>
            <a:spLocks noGrp="1"/>
          </p:cNvSpPr>
          <p:nvPr>
            <p:ph type="body" sz="quarter" idx="12"/>
          </p:nvPr>
        </p:nvSpPr>
        <p:spPr>
          <a:xfrm>
            <a:off x="3314700" y="2171700"/>
            <a:ext cx="5562600" cy="2514601"/>
          </a:xfrm>
        </p:spPr>
        <p:txBody>
          <a:bodyPr anchor="ctr" anchorCtr="0"/>
          <a:lstStyle/>
          <a:p>
            <a:r>
              <a:rPr lang="fr-FR" dirty="0">
                <a:solidFill>
                  <a:schemeClr val="bg1"/>
                </a:solidFill>
              </a:rPr>
              <a:t>Les personnes qui reçoivent un diagnostic de fracture intracapsulaire déplacée sont traitées chirurgicalement par arthroplastie.</a:t>
            </a:r>
            <a:endParaRPr lang="en-US" dirty="0">
              <a:solidFill>
                <a:schemeClr val="bg1"/>
              </a:solidFill>
            </a:endParaRPr>
          </a:p>
        </p:txBody>
      </p:sp>
      <p:sp>
        <p:nvSpPr>
          <p:cNvPr id="2" name="Footer Placeholder 1">
            <a:extLst>
              <a:ext uri="{FF2B5EF4-FFF2-40B4-BE49-F238E27FC236}">
                <a16:creationId xmlns:a16="http://schemas.microsoft.com/office/drawing/2014/main" id="{20BFA4CA-7017-0972-FFFB-5A3763C0198E}"/>
              </a:ext>
            </a:extLst>
          </p:cNvPr>
          <p:cNvSpPr txBox="1">
            <a:spLocks/>
          </p:cNvSpPr>
          <p:nvPr/>
        </p:nvSpPr>
        <p:spPr>
          <a:xfrm>
            <a:off x="8077200" y="6492875"/>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dirty="0">
                <a:ln>
                  <a:noFill/>
                </a:ln>
                <a:solidFill>
                  <a:srgbClr val="000000"/>
                </a:solidFill>
                <a:effectLst/>
                <a:uLnTx/>
                <a:uFillTx/>
                <a:latin typeface="Calibri" panose="020F0502020204030204"/>
                <a:ea typeface="+mn-ea"/>
                <a:cs typeface="+mn-cs"/>
              </a:rPr>
              <a:t>31</a:t>
            </a:r>
          </a:p>
        </p:txBody>
      </p:sp>
    </p:spTree>
    <p:extLst>
      <p:ext uri="{BB962C8B-B14F-4D97-AF65-F5344CB8AC3E}">
        <p14:creationId xmlns:p14="http://schemas.microsoft.com/office/powerpoint/2010/main" val="8563750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4C9C7E-9608-1CF4-5851-8E528EDD6687}"/>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BAD61F4C-7495-3579-44D1-D0490D65AA67}"/>
              </a:ext>
            </a:extLst>
          </p:cNvPr>
          <p:cNvSpPr>
            <a:spLocks noGrp="1"/>
          </p:cNvSpPr>
          <p:nvPr>
            <p:ph type="title"/>
          </p:nvPr>
        </p:nvSpPr>
        <p:spPr/>
        <p:txBody>
          <a:bodyPr/>
          <a:lstStyle/>
          <a:p>
            <a:r>
              <a:rPr lang="fr-FR" noProof="0" dirty="0"/>
              <a:t>Transfusions sanguines postopératoires</a:t>
            </a:r>
            <a:endParaRPr lang="fr-CA" noProof="0" dirty="0"/>
          </a:p>
        </p:txBody>
      </p:sp>
      <p:sp>
        <p:nvSpPr>
          <p:cNvPr id="9" name="Text Placeholder 8">
            <a:extLst>
              <a:ext uri="{FF2B5EF4-FFF2-40B4-BE49-F238E27FC236}">
                <a16:creationId xmlns:a16="http://schemas.microsoft.com/office/drawing/2014/main" id="{CB025BA8-6F03-A9F1-6B77-DF20310CD425}"/>
              </a:ext>
            </a:extLst>
          </p:cNvPr>
          <p:cNvSpPr>
            <a:spLocks noGrp="1"/>
          </p:cNvSpPr>
          <p:nvPr>
            <p:ph type="body" sz="quarter" idx="10"/>
          </p:nvPr>
        </p:nvSpPr>
        <p:spPr/>
        <p:txBody>
          <a:bodyPr/>
          <a:lstStyle/>
          <a:p>
            <a:r>
              <a:rPr lang="fr-CA" noProof="0" dirty="0"/>
              <a:t>Énoncé de qualité </a:t>
            </a:r>
            <a:r>
              <a:rPr lang="fr-CA" dirty="0"/>
              <a:t>7</a:t>
            </a:r>
            <a:r>
              <a:rPr lang="fr-CA" noProof="0" dirty="0"/>
              <a:t> :</a:t>
            </a:r>
          </a:p>
        </p:txBody>
      </p:sp>
      <p:sp>
        <p:nvSpPr>
          <p:cNvPr id="10" name="Text Placeholder 9">
            <a:extLst>
              <a:ext uri="{FF2B5EF4-FFF2-40B4-BE49-F238E27FC236}">
                <a16:creationId xmlns:a16="http://schemas.microsoft.com/office/drawing/2014/main" id="{BE19C5FE-1E3C-AB5B-1B22-A17F19A646E7}"/>
              </a:ext>
            </a:extLst>
          </p:cNvPr>
          <p:cNvSpPr>
            <a:spLocks noGrp="1"/>
          </p:cNvSpPr>
          <p:nvPr>
            <p:ph type="body" sz="quarter" idx="12"/>
          </p:nvPr>
        </p:nvSpPr>
        <p:spPr>
          <a:xfrm>
            <a:off x="3314700" y="2171700"/>
            <a:ext cx="5562600" cy="2514601"/>
          </a:xfrm>
        </p:spPr>
        <p:txBody>
          <a:bodyPr anchor="ctr" anchorCtr="0"/>
          <a:lstStyle/>
          <a:p>
            <a:r>
              <a:rPr lang="fr-FR" dirty="0">
                <a:solidFill>
                  <a:schemeClr val="bg1"/>
                </a:solidFill>
              </a:rPr>
              <a:t>Les personnes ayant subi une fracture de la hanche ne reçoivent pas de transfusions sanguines s’ils sont asymptomatiques et s’ils présentent un taux d’hémoglobine postopératoire égal ou supérieur à </a:t>
            </a:r>
            <a:br>
              <a:rPr lang="fr-FR" dirty="0">
                <a:solidFill>
                  <a:schemeClr val="bg1"/>
                </a:solidFill>
              </a:rPr>
            </a:br>
            <a:r>
              <a:rPr lang="fr-FR" dirty="0">
                <a:solidFill>
                  <a:schemeClr val="bg1"/>
                </a:solidFill>
              </a:rPr>
              <a:t>80 g/l. </a:t>
            </a:r>
            <a:endParaRPr lang="en-US" dirty="0">
              <a:solidFill>
                <a:schemeClr val="bg1"/>
              </a:solidFill>
            </a:endParaRPr>
          </a:p>
        </p:txBody>
      </p:sp>
      <p:sp>
        <p:nvSpPr>
          <p:cNvPr id="2" name="Footer Placeholder 1">
            <a:extLst>
              <a:ext uri="{FF2B5EF4-FFF2-40B4-BE49-F238E27FC236}">
                <a16:creationId xmlns:a16="http://schemas.microsoft.com/office/drawing/2014/main" id="{4E13D77C-D914-F6C3-48C0-A96082BB9D16}"/>
              </a:ext>
            </a:extLst>
          </p:cNvPr>
          <p:cNvSpPr txBox="1">
            <a:spLocks/>
          </p:cNvSpPr>
          <p:nvPr/>
        </p:nvSpPr>
        <p:spPr>
          <a:xfrm>
            <a:off x="8077200" y="6492875"/>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fr-CA" sz="1200" dirty="0">
                <a:solidFill>
                  <a:srgbClr val="000000"/>
                </a:solidFill>
                <a:latin typeface="Calibri" panose="020F0502020204030204"/>
              </a:rPr>
              <a:t>3</a:t>
            </a:r>
            <a:r>
              <a:rPr kumimoji="0" lang="fr-CA" sz="1200" b="0" i="0" u="none" strike="noStrike" kern="1200" cap="none" spc="0" normalizeH="0" baseline="0" noProof="0" dirty="0">
                <a:ln>
                  <a:noFill/>
                </a:ln>
                <a:solidFill>
                  <a:srgbClr val="000000"/>
                </a:solidFill>
                <a:effectLst/>
                <a:uLnTx/>
                <a:uFillTx/>
                <a:latin typeface="Calibri" panose="020F0502020204030204"/>
                <a:ea typeface="+mn-ea"/>
                <a:cs typeface="+mn-cs"/>
              </a:rPr>
              <a:t>2</a:t>
            </a:r>
          </a:p>
        </p:txBody>
      </p:sp>
    </p:spTree>
    <p:extLst>
      <p:ext uri="{BB962C8B-B14F-4D97-AF65-F5344CB8AC3E}">
        <p14:creationId xmlns:p14="http://schemas.microsoft.com/office/powerpoint/2010/main" val="2375562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C3A456-9347-451D-69C6-5F7841E00465}"/>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C067E375-BA94-0A73-6DD5-1AD2F83000F7}"/>
              </a:ext>
            </a:extLst>
          </p:cNvPr>
          <p:cNvSpPr>
            <a:spLocks noGrp="1"/>
          </p:cNvSpPr>
          <p:nvPr>
            <p:ph type="title"/>
          </p:nvPr>
        </p:nvSpPr>
        <p:spPr/>
        <p:txBody>
          <a:bodyPr/>
          <a:lstStyle/>
          <a:p>
            <a:r>
              <a:rPr lang="fr-FR" noProof="0" dirty="0"/>
              <a:t>Mise en charge selon la tolérance</a:t>
            </a:r>
            <a:endParaRPr lang="fr-CA" noProof="0" dirty="0"/>
          </a:p>
        </p:txBody>
      </p:sp>
      <p:sp>
        <p:nvSpPr>
          <p:cNvPr id="9" name="Text Placeholder 8">
            <a:extLst>
              <a:ext uri="{FF2B5EF4-FFF2-40B4-BE49-F238E27FC236}">
                <a16:creationId xmlns:a16="http://schemas.microsoft.com/office/drawing/2014/main" id="{46FE95AC-1469-AAF6-DF85-5E58C0023680}"/>
              </a:ext>
            </a:extLst>
          </p:cNvPr>
          <p:cNvSpPr>
            <a:spLocks noGrp="1"/>
          </p:cNvSpPr>
          <p:nvPr>
            <p:ph type="body" sz="quarter" idx="10"/>
          </p:nvPr>
        </p:nvSpPr>
        <p:spPr/>
        <p:txBody>
          <a:bodyPr/>
          <a:lstStyle/>
          <a:p>
            <a:r>
              <a:rPr lang="fr-CA" noProof="0" dirty="0"/>
              <a:t>Énoncé de qualité 8 :</a:t>
            </a:r>
          </a:p>
        </p:txBody>
      </p:sp>
      <p:sp>
        <p:nvSpPr>
          <p:cNvPr id="10" name="Text Placeholder 9">
            <a:extLst>
              <a:ext uri="{FF2B5EF4-FFF2-40B4-BE49-F238E27FC236}">
                <a16:creationId xmlns:a16="http://schemas.microsoft.com/office/drawing/2014/main" id="{657C8A0C-214B-FABE-8B96-F840B023DCA6}"/>
              </a:ext>
            </a:extLst>
          </p:cNvPr>
          <p:cNvSpPr>
            <a:spLocks noGrp="1"/>
          </p:cNvSpPr>
          <p:nvPr>
            <p:ph type="body" sz="quarter" idx="12"/>
          </p:nvPr>
        </p:nvSpPr>
        <p:spPr>
          <a:xfrm>
            <a:off x="3314700" y="2171700"/>
            <a:ext cx="5562600" cy="2514601"/>
          </a:xfrm>
        </p:spPr>
        <p:txBody>
          <a:bodyPr anchor="ctr" anchorCtr="0"/>
          <a:lstStyle/>
          <a:p>
            <a:r>
              <a:rPr lang="fr-FR" dirty="0">
                <a:solidFill>
                  <a:schemeClr val="bg1"/>
                </a:solidFill>
              </a:rPr>
              <a:t>Les personnes ayant subi une fracture de la hanche sont mobilisées pour une mise en charge selon la tolérance dans les 24 heures suivant l’intervention chirurgicale.</a:t>
            </a:r>
            <a:endParaRPr lang="en-US" dirty="0">
              <a:solidFill>
                <a:schemeClr val="bg1"/>
              </a:solidFill>
            </a:endParaRPr>
          </a:p>
        </p:txBody>
      </p:sp>
      <p:sp>
        <p:nvSpPr>
          <p:cNvPr id="2" name="Footer Placeholder 1">
            <a:extLst>
              <a:ext uri="{FF2B5EF4-FFF2-40B4-BE49-F238E27FC236}">
                <a16:creationId xmlns:a16="http://schemas.microsoft.com/office/drawing/2014/main" id="{EEA6DE9B-45A1-23EA-E1AE-2C6B91051C9F}"/>
              </a:ext>
            </a:extLst>
          </p:cNvPr>
          <p:cNvSpPr txBox="1">
            <a:spLocks/>
          </p:cNvSpPr>
          <p:nvPr/>
        </p:nvSpPr>
        <p:spPr>
          <a:xfrm>
            <a:off x="8077200" y="6492875"/>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dirty="0">
                <a:ln>
                  <a:noFill/>
                </a:ln>
                <a:solidFill>
                  <a:srgbClr val="000000"/>
                </a:solidFill>
                <a:effectLst/>
                <a:uLnTx/>
                <a:uFillTx/>
                <a:latin typeface="Calibri" panose="020F0502020204030204"/>
                <a:ea typeface="+mn-ea"/>
                <a:cs typeface="+mn-cs"/>
              </a:rPr>
              <a:t>33</a:t>
            </a:r>
          </a:p>
        </p:txBody>
      </p:sp>
    </p:spTree>
    <p:extLst>
      <p:ext uri="{BB962C8B-B14F-4D97-AF65-F5344CB8AC3E}">
        <p14:creationId xmlns:p14="http://schemas.microsoft.com/office/powerpoint/2010/main" val="23499802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2851AF-2FAB-5BBA-EC0B-1EEE0074E4AF}"/>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DE1A1E0A-FD9C-49E1-79BE-110A22DAF092}"/>
              </a:ext>
            </a:extLst>
          </p:cNvPr>
          <p:cNvSpPr>
            <a:spLocks noGrp="1"/>
          </p:cNvSpPr>
          <p:nvPr>
            <p:ph type="title"/>
          </p:nvPr>
        </p:nvSpPr>
        <p:spPr/>
        <p:txBody>
          <a:bodyPr/>
          <a:lstStyle/>
          <a:p>
            <a:r>
              <a:rPr lang="fr-FR" noProof="0" dirty="0"/>
              <a:t>Mobilisation quotidienne</a:t>
            </a:r>
            <a:endParaRPr lang="fr-CA" noProof="0" dirty="0"/>
          </a:p>
        </p:txBody>
      </p:sp>
      <p:sp>
        <p:nvSpPr>
          <p:cNvPr id="9" name="Text Placeholder 8">
            <a:extLst>
              <a:ext uri="{FF2B5EF4-FFF2-40B4-BE49-F238E27FC236}">
                <a16:creationId xmlns:a16="http://schemas.microsoft.com/office/drawing/2014/main" id="{8D614B73-7454-6C4A-1921-CA1CF6C74C6F}"/>
              </a:ext>
            </a:extLst>
          </p:cNvPr>
          <p:cNvSpPr>
            <a:spLocks noGrp="1"/>
          </p:cNvSpPr>
          <p:nvPr>
            <p:ph type="body" sz="quarter" idx="10"/>
          </p:nvPr>
        </p:nvSpPr>
        <p:spPr/>
        <p:txBody>
          <a:bodyPr/>
          <a:lstStyle/>
          <a:p>
            <a:r>
              <a:rPr lang="fr-CA" noProof="0" dirty="0"/>
              <a:t>Énoncé de qualité </a:t>
            </a:r>
            <a:r>
              <a:rPr lang="fr-CA" dirty="0"/>
              <a:t>9</a:t>
            </a:r>
            <a:r>
              <a:rPr lang="fr-CA" noProof="0" dirty="0"/>
              <a:t> :</a:t>
            </a:r>
          </a:p>
        </p:txBody>
      </p:sp>
      <p:sp>
        <p:nvSpPr>
          <p:cNvPr id="10" name="Text Placeholder 9">
            <a:extLst>
              <a:ext uri="{FF2B5EF4-FFF2-40B4-BE49-F238E27FC236}">
                <a16:creationId xmlns:a16="http://schemas.microsoft.com/office/drawing/2014/main" id="{28CB0F5C-68BB-51A4-F2D7-8792EA01D51A}"/>
              </a:ext>
            </a:extLst>
          </p:cNvPr>
          <p:cNvSpPr>
            <a:spLocks noGrp="1"/>
          </p:cNvSpPr>
          <p:nvPr>
            <p:ph type="body" sz="quarter" idx="12"/>
          </p:nvPr>
        </p:nvSpPr>
        <p:spPr>
          <a:xfrm>
            <a:off x="3314700" y="2171700"/>
            <a:ext cx="5562600" cy="2514601"/>
          </a:xfrm>
        </p:spPr>
        <p:txBody>
          <a:bodyPr anchor="ctr" anchorCtr="0"/>
          <a:lstStyle/>
          <a:p>
            <a:r>
              <a:rPr lang="fr-FR" dirty="0">
                <a:solidFill>
                  <a:schemeClr val="bg1"/>
                </a:solidFill>
              </a:rPr>
              <a:t>Après l’intervention chirurgicale, les personnes ayant subi une fracture de la hanche sont mobilisées quotidiennement pour augmenter leur tolérance fonctionnelle.</a:t>
            </a:r>
            <a:endParaRPr lang="en-US" dirty="0">
              <a:solidFill>
                <a:schemeClr val="bg1"/>
              </a:solidFill>
            </a:endParaRPr>
          </a:p>
        </p:txBody>
      </p:sp>
      <p:sp>
        <p:nvSpPr>
          <p:cNvPr id="2" name="Footer Placeholder 1">
            <a:extLst>
              <a:ext uri="{FF2B5EF4-FFF2-40B4-BE49-F238E27FC236}">
                <a16:creationId xmlns:a16="http://schemas.microsoft.com/office/drawing/2014/main" id="{7553A616-80ED-CF6F-DB89-02D53A821E27}"/>
              </a:ext>
            </a:extLst>
          </p:cNvPr>
          <p:cNvSpPr txBox="1">
            <a:spLocks/>
          </p:cNvSpPr>
          <p:nvPr/>
        </p:nvSpPr>
        <p:spPr>
          <a:xfrm>
            <a:off x="8077200" y="6492875"/>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dirty="0">
                <a:ln>
                  <a:noFill/>
                </a:ln>
                <a:solidFill>
                  <a:srgbClr val="000000"/>
                </a:solidFill>
                <a:effectLst/>
                <a:uLnTx/>
                <a:uFillTx/>
                <a:latin typeface="Calibri" panose="020F0502020204030204"/>
                <a:ea typeface="+mn-ea"/>
                <a:cs typeface="+mn-cs"/>
              </a:rPr>
              <a:t>34</a:t>
            </a:r>
          </a:p>
        </p:txBody>
      </p:sp>
    </p:spTree>
    <p:extLst>
      <p:ext uri="{BB962C8B-B14F-4D97-AF65-F5344CB8AC3E}">
        <p14:creationId xmlns:p14="http://schemas.microsoft.com/office/powerpoint/2010/main" val="40462056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E04392-B5BC-2C7C-81D2-471D2A4E1293}"/>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E8623699-EBFD-7103-7FCA-A65BE69B13AE}"/>
              </a:ext>
            </a:extLst>
          </p:cNvPr>
          <p:cNvSpPr>
            <a:spLocks noGrp="1"/>
          </p:cNvSpPr>
          <p:nvPr>
            <p:ph type="title"/>
          </p:nvPr>
        </p:nvSpPr>
        <p:spPr/>
        <p:txBody>
          <a:bodyPr/>
          <a:lstStyle/>
          <a:p>
            <a:r>
              <a:rPr lang="fr-FR" noProof="0" dirty="0"/>
              <a:t>Dépistage et gestion du délire</a:t>
            </a:r>
            <a:endParaRPr lang="fr-CA" noProof="0" dirty="0"/>
          </a:p>
        </p:txBody>
      </p:sp>
      <p:sp>
        <p:nvSpPr>
          <p:cNvPr id="9" name="Text Placeholder 8">
            <a:extLst>
              <a:ext uri="{FF2B5EF4-FFF2-40B4-BE49-F238E27FC236}">
                <a16:creationId xmlns:a16="http://schemas.microsoft.com/office/drawing/2014/main" id="{C486CA85-CAD5-CE00-0327-151485991CEC}"/>
              </a:ext>
            </a:extLst>
          </p:cNvPr>
          <p:cNvSpPr>
            <a:spLocks noGrp="1"/>
          </p:cNvSpPr>
          <p:nvPr>
            <p:ph type="body" sz="quarter" idx="10"/>
          </p:nvPr>
        </p:nvSpPr>
        <p:spPr/>
        <p:txBody>
          <a:bodyPr/>
          <a:lstStyle/>
          <a:p>
            <a:r>
              <a:rPr lang="fr-CA" noProof="0" dirty="0"/>
              <a:t>Énoncé de qualité 10 :</a:t>
            </a:r>
          </a:p>
        </p:txBody>
      </p:sp>
      <p:sp>
        <p:nvSpPr>
          <p:cNvPr id="10" name="Text Placeholder 9">
            <a:extLst>
              <a:ext uri="{FF2B5EF4-FFF2-40B4-BE49-F238E27FC236}">
                <a16:creationId xmlns:a16="http://schemas.microsoft.com/office/drawing/2014/main" id="{1D4324A8-60A3-5E74-FD33-222BE7066099}"/>
              </a:ext>
            </a:extLst>
          </p:cNvPr>
          <p:cNvSpPr>
            <a:spLocks noGrp="1"/>
          </p:cNvSpPr>
          <p:nvPr>
            <p:ph type="body" sz="quarter" idx="12"/>
          </p:nvPr>
        </p:nvSpPr>
        <p:spPr>
          <a:xfrm>
            <a:off x="3314700" y="2171700"/>
            <a:ext cx="5562600" cy="2514601"/>
          </a:xfrm>
        </p:spPr>
        <p:txBody>
          <a:bodyPr anchor="ctr" anchorCtr="0"/>
          <a:lstStyle/>
          <a:p>
            <a:r>
              <a:rPr lang="fr-FR" dirty="0">
                <a:solidFill>
                  <a:schemeClr val="bg1"/>
                </a:solidFill>
              </a:rPr>
              <a:t>Les personnes ayant subi une fracture de la hanche subissent un test de dépistage du délire au moyen d’un outil validé dans le cadre de leur évaluation initiale, puis au moins une fois toutes les 12 heures pendant leur séjour à l’hôpital, après des transitions entre des milieux de soins et après tout changement dans l’état médical. Les patients reçoivent des interventions destinées à prévenir le délire et à favoriser le rétablissement si le délire est présent.</a:t>
            </a:r>
            <a:endParaRPr lang="en-US" dirty="0">
              <a:solidFill>
                <a:schemeClr val="bg1"/>
              </a:solidFill>
            </a:endParaRPr>
          </a:p>
        </p:txBody>
      </p:sp>
      <p:sp>
        <p:nvSpPr>
          <p:cNvPr id="2" name="Footer Placeholder 1">
            <a:extLst>
              <a:ext uri="{FF2B5EF4-FFF2-40B4-BE49-F238E27FC236}">
                <a16:creationId xmlns:a16="http://schemas.microsoft.com/office/drawing/2014/main" id="{F860E84A-5FBB-1C70-B669-0AA1E5C06777}"/>
              </a:ext>
            </a:extLst>
          </p:cNvPr>
          <p:cNvSpPr txBox="1">
            <a:spLocks/>
          </p:cNvSpPr>
          <p:nvPr/>
        </p:nvSpPr>
        <p:spPr>
          <a:xfrm>
            <a:off x="8077200" y="6492875"/>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dirty="0">
                <a:ln>
                  <a:noFill/>
                </a:ln>
                <a:solidFill>
                  <a:srgbClr val="000000"/>
                </a:solidFill>
                <a:effectLst/>
                <a:uLnTx/>
                <a:uFillTx/>
                <a:latin typeface="Calibri" panose="020F0502020204030204"/>
                <a:ea typeface="+mn-ea"/>
                <a:cs typeface="+mn-cs"/>
              </a:rPr>
              <a:t>35</a:t>
            </a:r>
          </a:p>
        </p:txBody>
      </p:sp>
    </p:spTree>
    <p:extLst>
      <p:ext uri="{BB962C8B-B14F-4D97-AF65-F5344CB8AC3E}">
        <p14:creationId xmlns:p14="http://schemas.microsoft.com/office/powerpoint/2010/main" val="23342737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391F9F-FC22-4631-D858-A8855C78D3F2}"/>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CE95047D-B152-BC09-0E40-59E1131B1389}"/>
              </a:ext>
            </a:extLst>
          </p:cNvPr>
          <p:cNvSpPr>
            <a:spLocks noGrp="1"/>
          </p:cNvSpPr>
          <p:nvPr>
            <p:ph type="title"/>
          </p:nvPr>
        </p:nvSpPr>
        <p:spPr/>
        <p:txBody>
          <a:bodyPr/>
          <a:lstStyle/>
          <a:p>
            <a:r>
              <a:rPr lang="fr-FR" noProof="0" dirty="0"/>
              <a:t>Prise en charge postopératoire</a:t>
            </a:r>
            <a:endParaRPr lang="fr-CA" noProof="0" dirty="0"/>
          </a:p>
        </p:txBody>
      </p:sp>
      <p:sp>
        <p:nvSpPr>
          <p:cNvPr id="9" name="Text Placeholder 8">
            <a:extLst>
              <a:ext uri="{FF2B5EF4-FFF2-40B4-BE49-F238E27FC236}">
                <a16:creationId xmlns:a16="http://schemas.microsoft.com/office/drawing/2014/main" id="{C298BB16-7EB2-E173-FFA2-A82A73CD0B77}"/>
              </a:ext>
            </a:extLst>
          </p:cNvPr>
          <p:cNvSpPr>
            <a:spLocks noGrp="1"/>
          </p:cNvSpPr>
          <p:nvPr>
            <p:ph type="body" sz="quarter" idx="10"/>
          </p:nvPr>
        </p:nvSpPr>
        <p:spPr/>
        <p:txBody>
          <a:bodyPr/>
          <a:lstStyle/>
          <a:p>
            <a:r>
              <a:rPr lang="fr-CA" noProof="0" dirty="0"/>
              <a:t>Énoncé de qualité 11 :</a:t>
            </a:r>
          </a:p>
        </p:txBody>
      </p:sp>
      <p:sp>
        <p:nvSpPr>
          <p:cNvPr id="10" name="Text Placeholder 9">
            <a:extLst>
              <a:ext uri="{FF2B5EF4-FFF2-40B4-BE49-F238E27FC236}">
                <a16:creationId xmlns:a16="http://schemas.microsoft.com/office/drawing/2014/main" id="{ACBFA608-EAAC-7DD6-150D-3B52EDEAF45D}"/>
              </a:ext>
            </a:extLst>
          </p:cNvPr>
          <p:cNvSpPr>
            <a:spLocks noGrp="1"/>
          </p:cNvSpPr>
          <p:nvPr>
            <p:ph type="body" sz="quarter" idx="12"/>
          </p:nvPr>
        </p:nvSpPr>
        <p:spPr>
          <a:xfrm>
            <a:off x="3314700" y="2171700"/>
            <a:ext cx="5562600" cy="2514601"/>
          </a:xfrm>
        </p:spPr>
        <p:txBody>
          <a:bodyPr anchor="ctr" anchorCtr="0"/>
          <a:lstStyle/>
          <a:p>
            <a:r>
              <a:rPr lang="fr-FR" dirty="0">
                <a:solidFill>
                  <a:schemeClr val="bg1"/>
                </a:solidFill>
              </a:rPr>
              <a:t>Les personnes présentant une fracture de la hanche bénéficient de soins postopératoires dispensés par une équipe interprofessionnelle, conformément aux principes des soins gériatriques.</a:t>
            </a:r>
            <a:endParaRPr lang="en-US" dirty="0">
              <a:solidFill>
                <a:schemeClr val="bg1"/>
              </a:solidFill>
            </a:endParaRPr>
          </a:p>
        </p:txBody>
      </p:sp>
      <p:sp>
        <p:nvSpPr>
          <p:cNvPr id="2" name="Footer Placeholder 1">
            <a:extLst>
              <a:ext uri="{FF2B5EF4-FFF2-40B4-BE49-F238E27FC236}">
                <a16:creationId xmlns:a16="http://schemas.microsoft.com/office/drawing/2014/main" id="{9551D925-8C45-DEF3-7158-2FD6F79DA593}"/>
              </a:ext>
            </a:extLst>
          </p:cNvPr>
          <p:cNvSpPr txBox="1">
            <a:spLocks/>
          </p:cNvSpPr>
          <p:nvPr/>
        </p:nvSpPr>
        <p:spPr>
          <a:xfrm>
            <a:off x="8077200" y="6492875"/>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dirty="0">
                <a:ln>
                  <a:noFill/>
                </a:ln>
                <a:solidFill>
                  <a:srgbClr val="000000"/>
                </a:solidFill>
                <a:effectLst/>
                <a:uLnTx/>
                <a:uFillTx/>
                <a:latin typeface="Calibri" panose="020F0502020204030204"/>
                <a:ea typeface="+mn-ea"/>
                <a:cs typeface="+mn-cs"/>
              </a:rPr>
              <a:t>36</a:t>
            </a:r>
          </a:p>
        </p:txBody>
      </p:sp>
    </p:spTree>
    <p:extLst>
      <p:ext uri="{BB962C8B-B14F-4D97-AF65-F5344CB8AC3E}">
        <p14:creationId xmlns:p14="http://schemas.microsoft.com/office/powerpoint/2010/main" val="1794495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DA7D1D-8E3F-67BE-03FE-9250C2A208F9}"/>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10CFF581-4500-8B13-025B-77FF9BC8ABE7}"/>
              </a:ext>
            </a:extLst>
          </p:cNvPr>
          <p:cNvSpPr>
            <a:spLocks noGrp="1"/>
          </p:cNvSpPr>
          <p:nvPr>
            <p:ph type="title"/>
          </p:nvPr>
        </p:nvSpPr>
        <p:spPr/>
        <p:txBody>
          <a:bodyPr/>
          <a:lstStyle/>
          <a:p>
            <a:r>
              <a:rPr lang="fr-FR" sz="2800" noProof="0" dirty="0"/>
              <a:t>Renseignements destinés aux patients, aux familles et aux partenaires </a:t>
            </a:r>
            <a:br>
              <a:rPr lang="fr-FR" sz="2800" noProof="0" dirty="0"/>
            </a:br>
            <a:r>
              <a:rPr lang="fr-FR" sz="2800" noProof="0" dirty="0"/>
              <a:t>de soins</a:t>
            </a:r>
            <a:endParaRPr lang="fr-CA" sz="2800" noProof="0" dirty="0"/>
          </a:p>
        </p:txBody>
      </p:sp>
      <p:sp>
        <p:nvSpPr>
          <p:cNvPr id="9" name="Text Placeholder 8">
            <a:extLst>
              <a:ext uri="{FF2B5EF4-FFF2-40B4-BE49-F238E27FC236}">
                <a16:creationId xmlns:a16="http://schemas.microsoft.com/office/drawing/2014/main" id="{8E07084E-6CB5-4AD6-F759-3DD074BCEB3B}"/>
              </a:ext>
            </a:extLst>
          </p:cNvPr>
          <p:cNvSpPr>
            <a:spLocks noGrp="1"/>
          </p:cNvSpPr>
          <p:nvPr>
            <p:ph type="body" sz="quarter" idx="10"/>
          </p:nvPr>
        </p:nvSpPr>
        <p:spPr/>
        <p:txBody>
          <a:bodyPr/>
          <a:lstStyle/>
          <a:p>
            <a:r>
              <a:rPr lang="fr-CA" noProof="0" dirty="0"/>
              <a:t>Énoncé de qualité 12 :</a:t>
            </a:r>
          </a:p>
        </p:txBody>
      </p:sp>
      <p:sp>
        <p:nvSpPr>
          <p:cNvPr id="10" name="Text Placeholder 9">
            <a:extLst>
              <a:ext uri="{FF2B5EF4-FFF2-40B4-BE49-F238E27FC236}">
                <a16:creationId xmlns:a16="http://schemas.microsoft.com/office/drawing/2014/main" id="{AA6064B9-67BE-E6F6-857D-8277C46E110C}"/>
              </a:ext>
            </a:extLst>
          </p:cNvPr>
          <p:cNvSpPr>
            <a:spLocks noGrp="1"/>
          </p:cNvSpPr>
          <p:nvPr>
            <p:ph type="body" sz="quarter" idx="12"/>
          </p:nvPr>
        </p:nvSpPr>
        <p:spPr>
          <a:xfrm>
            <a:off x="3314700" y="2171700"/>
            <a:ext cx="5562600" cy="2514601"/>
          </a:xfrm>
        </p:spPr>
        <p:txBody>
          <a:bodyPr anchor="ctr" anchorCtr="0"/>
          <a:lstStyle/>
          <a:p>
            <a:r>
              <a:rPr lang="fr-FR" dirty="0">
                <a:solidFill>
                  <a:schemeClr val="bg1"/>
                </a:solidFill>
              </a:rPr>
              <a:t>Les personnes présentant une fracture de la hanche et les membres de leur famille et leurs partenaires de soins reçoivent des renseignements sur les soins offerts aux patients qui sont adaptés à leurs besoins et transmis au moment approprié du continuum de soins.</a:t>
            </a:r>
            <a:endParaRPr lang="en-US" dirty="0">
              <a:solidFill>
                <a:schemeClr val="bg1"/>
              </a:solidFill>
            </a:endParaRPr>
          </a:p>
        </p:txBody>
      </p:sp>
      <p:sp>
        <p:nvSpPr>
          <p:cNvPr id="2" name="Footer Placeholder 1">
            <a:extLst>
              <a:ext uri="{FF2B5EF4-FFF2-40B4-BE49-F238E27FC236}">
                <a16:creationId xmlns:a16="http://schemas.microsoft.com/office/drawing/2014/main" id="{4A15A48B-C8DF-FB07-E3C1-A6F274AB4141}"/>
              </a:ext>
            </a:extLst>
          </p:cNvPr>
          <p:cNvSpPr txBox="1">
            <a:spLocks/>
          </p:cNvSpPr>
          <p:nvPr/>
        </p:nvSpPr>
        <p:spPr>
          <a:xfrm>
            <a:off x="8077200" y="6492875"/>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dirty="0">
                <a:ln>
                  <a:noFill/>
                </a:ln>
                <a:solidFill>
                  <a:srgbClr val="000000"/>
                </a:solidFill>
                <a:effectLst/>
                <a:uLnTx/>
                <a:uFillTx/>
                <a:latin typeface="Calibri" panose="020F0502020204030204"/>
                <a:ea typeface="+mn-ea"/>
                <a:cs typeface="+mn-cs"/>
              </a:rPr>
              <a:t>37</a:t>
            </a:r>
          </a:p>
        </p:txBody>
      </p:sp>
    </p:spTree>
    <p:extLst>
      <p:ext uri="{BB962C8B-B14F-4D97-AF65-F5344CB8AC3E}">
        <p14:creationId xmlns:p14="http://schemas.microsoft.com/office/powerpoint/2010/main" val="10936711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0B22BC-D6AC-F981-66B9-9771BCD793B0}"/>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0B4E604B-EBCB-38F2-0C8A-7C554689692B}"/>
              </a:ext>
            </a:extLst>
          </p:cNvPr>
          <p:cNvSpPr>
            <a:spLocks noGrp="1"/>
          </p:cNvSpPr>
          <p:nvPr>
            <p:ph type="title"/>
          </p:nvPr>
        </p:nvSpPr>
        <p:spPr/>
        <p:txBody>
          <a:bodyPr/>
          <a:lstStyle/>
          <a:p>
            <a:r>
              <a:rPr lang="fr-FR" noProof="0" dirty="0"/>
              <a:t>Réadaptation</a:t>
            </a:r>
            <a:endParaRPr lang="fr-CA" noProof="0" dirty="0"/>
          </a:p>
        </p:txBody>
      </p:sp>
      <p:sp>
        <p:nvSpPr>
          <p:cNvPr id="9" name="Text Placeholder 8">
            <a:extLst>
              <a:ext uri="{FF2B5EF4-FFF2-40B4-BE49-F238E27FC236}">
                <a16:creationId xmlns:a16="http://schemas.microsoft.com/office/drawing/2014/main" id="{6ACC74EE-D92F-96EC-5975-5EB7371FC876}"/>
              </a:ext>
            </a:extLst>
          </p:cNvPr>
          <p:cNvSpPr>
            <a:spLocks noGrp="1"/>
          </p:cNvSpPr>
          <p:nvPr>
            <p:ph type="body" sz="quarter" idx="10"/>
          </p:nvPr>
        </p:nvSpPr>
        <p:spPr/>
        <p:txBody>
          <a:bodyPr/>
          <a:lstStyle/>
          <a:p>
            <a:r>
              <a:rPr lang="fr-CA" noProof="0" dirty="0"/>
              <a:t>Énoncé de qualité 13 :</a:t>
            </a:r>
          </a:p>
        </p:txBody>
      </p:sp>
      <p:sp>
        <p:nvSpPr>
          <p:cNvPr id="10" name="Text Placeholder 9">
            <a:extLst>
              <a:ext uri="{FF2B5EF4-FFF2-40B4-BE49-F238E27FC236}">
                <a16:creationId xmlns:a16="http://schemas.microsoft.com/office/drawing/2014/main" id="{1F27077C-E78D-2AB8-9983-D97ABF961889}"/>
              </a:ext>
            </a:extLst>
          </p:cNvPr>
          <p:cNvSpPr>
            <a:spLocks noGrp="1"/>
          </p:cNvSpPr>
          <p:nvPr>
            <p:ph type="body" sz="quarter" idx="12"/>
          </p:nvPr>
        </p:nvSpPr>
        <p:spPr>
          <a:xfrm>
            <a:off x="3314700" y="2171700"/>
            <a:ext cx="5562600" cy="2514601"/>
          </a:xfrm>
        </p:spPr>
        <p:txBody>
          <a:bodyPr anchor="ctr" anchorCtr="0"/>
          <a:lstStyle/>
          <a:p>
            <a:r>
              <a:rPr lang="fr-FR" dirty="0">
                <a:solidFill>
                  <a:schemeClr val="bg1"/>
                </a:solidFill>
              </a:rPr>
              <a:t>Les personnes présentant une fracture de la hanche participent à un programme de réadaptation interprofessionnel (en milieu hospitalier, communautaire ou les deux) dans le but de retrouver leur état fonctionnel d’avant la fracture.</a:t>
            </a:r>
            <a:endParaRPr lang="en-US" dirty="0">
              <a:solidFill>
                <a:schemeClr val="bg1"/>
              </a:solidFill>
            </a:endParaRPr>
          </a:p>
        </p:txBody>
      </p:sp>
      <p:sp>
        <p:nvSpPr>
          <p:cNvPr id="2" name="Footer Placeholder 1">
            <a:extLst>
              <a:ext uri="{FF2B5EF4-FFF2-40B4-BE49-F238E27FC236}">
                <a16:creationId xmlns:a16="http://schemas.microsoft.com/office/drawing/2014/main" id="{9BA9E594-0431-D960-BA01-78BE083DCD77}"/>
              </a:ext>
            </a:extLst>
          </p:cNvPr>
          <p:cNvSpPr txBox="1">
            <a:spLocks/>
          </p:cNvSpPr>
          <p:nvPr/>
        </p:nvSpPr>
        <p:spPr>
          <a:xfrm>
            <a:off x="8077200" y="6492875"/>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dirty="0">
                <a:ln>
                  <a:noFill/>
                </a:ln>
                <a:solidFill>
                  <a:srgbClr val="000000"/>
                </a:solidFill>
                <a:effectLst/>
                <a:uLnTx/>
                <a:uFillTx/>
                <a:latin typeface="Calibri" panose="020F0502020204030204"/>
                <a:ea typeface="+mn-ea"/>
                <a:cs typeface="+mn-cs"/>
              </a:rPr>
              <a:t>38</a:t>
            </a:r>
          </a:p>
        </p:txBody>
      </p:sp>
    </p:spTree>
    <p:extLst>
      <p:ext uri="{BB962C8B-B14F-4D97-AF65-F5344CB8AC3E}">
        <p14:creationId xmlns:p14="http://schemas.microsoft.com/office/powerpoint/2010/main" val="42901025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BE0556-23AE-A84B-EC32-FAC848F7CD5B}"/>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D183A5A6-DC87-2950-4C87-D805F9DC91FC}"/>
              </a:ext>
            </a:extLst>
          </p:cNvPr>
          <p:cNvSpPr>
            <a:spLocks noGrp="1"/>
          </p:cNvSpPr>
          <p:nvPr>
            <p:ph type="title"/>
          </p:nvPr>
        </p:nvSpPr>
        <p:spPr/>
        <p:txBody>
          <a:bodyPr/>
          <a:lstStyle/>
          <a:p>
            <a:r>
              <a:rPr lang="fr-FR" noProof="0" dirty="0"/>
              <a:t>Prise en charge de l’ostéoporose</a:t>
            </a:r>
            <a:endParaRPr lang="fr-CA" noProof="0" dirty="0"/>
          </a:p>
        </p:txBody>
      </p:sp>
      <p:sp>
        <p:nvSpPr>
          <p:cNvPr id="9" name="Text Placeholder 8">
            <a:extLst>
              <a:ext uri="{FF2B5EF4-FFF2-40B4-BE49-F238E27FC236}">
                <a16:creationId xmlns:a16="http://schemas.microsoft.com/office/drawing/2014/main" id="{E55B4FEF-3872-B958-82D8-2D0B5ACACFBB}"/>
              </a:ext>
            </a:extLst>
          </p:cNvPr>
          <p:cNvSpPr>
            <a:spLocks noGrp="1"/>
          </p:cNvSpPr>
          <p:nvPr>
            <p:ph type="body" sz="quarter" idx="10"/>
          </p:nvPr>
        </p:nvSpPr>
        <p:spPr/>
        <p:txBody>
          <a:bodyPr/>
          <a:lstStyle/>
          <a:p>
            <a:r>
              <a:rPr lang="fr-CA" noProof="0" dirty="0"/>
              <a:t>Énoncé de qualité 14 :</a:t>
            </a:r>
          </a:p>
        </p:txBody>
      </p:sp>
      <p:sp>
        <p:nvSpPr>
          <p:cNvPr id="10" name="Text Placeholder 9">
            <a:extLst>
              <a:ext uri="{FF2B5EF4-FFF2-40B4-BE49-F238E27FC236}">
                <a16:creationId xmlns:a16="http://schemas.microsoft.com/office/drawing/2014/main" id="{32470497-9E0D-CC7B-22AE-D0BB7B5A179F}"/>
              </a:ext>
            </a:extLst>
          </p:cNvPr>
          <p:cNvSpPr>
            <a:spLocks noGrp="1"/>
          </p:cNvSpPr>
          <p:nvPr>
            <p:ph type="body" sz="quarter" idx="12"/>
          </p:nvPr>
        </p:nvSpPr>
        <p:spPr>
          <a:xfrm>
            <a:off x="3314700" y="2171700"/>
            <a:ext cx="5562600" cy="2514601"/>
          </a:xfrm>
        </p:spPr>
        <p:txBody>
          <a:bodyPr anchor="ctr" anchorCtr="0"/>
          <a:lstStyle/>
          <a:p>
            <a:r>
              <a:rPr lang="fr-FR" dirty="0">
                <a:solidFill>
                  <a:schemeClr val="bg1"/>
                </a:solidFill>
              </a:rPr>
              <a:t>Pendant leur hospitalisation, les personnes présentant une fracture de la hanche bénéficient d’une évaluation du risque de fracture réalisée par un clinicien ayant une expertise dans l’ostéoporose et, s’il y a lieu, reçoivent des médicaments pour traiter l’ostéoporose. </a:t>
            </a:r>
            <a:endParaRPr lang="en-US" dirty="0">
              <a:solidFill>
                <a:schemeClr val="bg1"/>
              </a:solidFill>
            </a:endParaRPr>
          </a:p>
        </p:txBody>
      </p:sp>
      <p:sp>
        <p:nvSpPr>
          <p:cNvPr id="2" name="Footer Placeholder 1">
            <a:extLst>
              <a:ext uri="{FF2B5EF4-FFF2-40B4-BE49-F238E27FC236}">
                <a16:creationId xmlns:a16="http://schemas.microsoft.com/office/drawing/2014/main" id="{2BADFFED-6769-9F45-3D74-43F95180C8A1}"/>
              </a:ext>
            </a:extLst>
          </p:cNvPr>
          <p:cNvSpPr txBox="1">
            <a:spLocks/>
          </p:cNvSpPr>
          <p:nvPr/>
        </p:nvSpPr>
        <p:spPr>
          <a:xfrm>
            <a:off x="8077200" y="6492875"/>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dirty="0">
                <a:ln>
                  <a:noFill/>
                </a:ln>
                <a:solidFill>
                  <a:srgbClr val="000000"/>
                </a:solidFill>
                <a:effectLst/>
                <a:uLnTx/>
                <a:uFillTx/>
                <a:latin typeface="Calibri" panose="020F0502020204030204"/>
                <a:ea typeface="+mn-ea"/>
                <a:cs typeface="+mn-cs"/>
              </a:rPr>
              <a:t>39</a:t>
            </a:r>
          </a:p>
        </p:txBody>
      </p:sp>
    </p:spTree>
    <p:extLst>
      <p:ext uri="{BB962C8B-B14F-4D97-AF65-F5344CB8AC3E}">
        <p14:creationId xmlns:p14="http://schemas.microsoft.com/office/powerpoint/2010/main" val="38569410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E1012-5468-212D-6775-E22ED9836EF7}"/>
              </a:ext>
            </a:extLst>
          </p:cNvPr>
          <p:cNvSpPr>
            <a:spLocks noGrp="1"/>
          </p:cNvSpPr>
          <p:nvPr>
            <p:ph type="title"/>
          </p:nvPr>
        </p:nvSpPr>
        <p:spPr/>
        <p:txBody>
          <a:bodyPr/>
          <a:lstStyle/>
          <a:p>
            <a:r>
              <a:rPr lang="fr-CA" noProof="0" dirty="0"/>
              <a:t>Normes de qualité</a:t>
            </a:r>
          </a:p>
        </p:txBody>
      </p:sp>
      <p:graphicFrame>
        <p:nvGraphicFramePr>
          <p:cNvPr id="7" name="Diagram 6">
            <a:extLst>
              <a:ext uri="{FF2B5EF4-FFF2-40B4-BE49-F238E27FC236}">
                <a16:creationId xmlns:a16="http://schemas.microsoft.com/office/drawing/2014/main" id="{19C5F5E8-BF21-1621-6EE4-9674393947C9}"/>
              </a:ext>
            </a:extLst>
          </p:cNvPr>
          <p:cNvGraphicFramePr/>
          <p:nvPr>
            <p:extLst>
              <p:ext uri="{D42A27DB-BD31-4B8C-83A1-F6EECF244321}">
                <p14:modId xmlns:p14="http://schemas.microsoft.com/office/powerpoint/2010/main" val="2649594035"/>
              </p:ext>
            </p:extLst>
          </p:nvPr>
        </p:nvGraphicFramePr>
        <p:xfrm>
          <a:off x="2500244" y="1677725"/>
          <a:ext cx="7191513" cy="44606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1">
            <a:extLst>
              <a:ext uri="{FF2B5EF4-FFF2-40B4-BE49-F238E27FC236}">
                <a16:creationId xmlns:a16="http://schemas.microsoft.com/office/drawing/2014/main" id="{9F62226F-9E89-1DC1-2295-D388A29782A6}"/>
              </a:ext>
            </a:extLst>
          </p:cNvPr>
          <p:cNvSpPr txBox="1">
            <a:spLocks/>
          </p:cNvSpPr>
          <p:nvPr/>
        </p:nvSpPr>
        <p:spPr>
          <a:xfrm>
            <a:off x="8077200" y="6492875"/>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1200" dirty="0">
                <a:solidFill>
                  <a:srgbClr val="000000"/>
                </a:solidFill>
                <a:latin typeface="Calibri" panose="020F0502020204030204"/>
              </a:rPr>
              <a:t>4</a:t>
            </a:r>
          </a:p>
        </p:txBody>
      </p:sp>
    </p:spTree>
    <p:extLst>
      <p:ext uri="{BB962C8B-B14F-4D97-AF65-F5344CB8AC3E}">
        <p14:creationId xmlns:p14="http://schemas.microsoft.com/office/powerpoint/2010/main" val="9096445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EFACEA-24C2-29C0-D363-0DD5C98F4402}"/>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4CE5A2C3-DAED-1F81-F3B6-AC8E1C30C6A1}"/>
              </a:ext>
            </a:extLst>
          </p:cNvPr>
          <p:cNvSpPr>
            <a:spLocks noGrp="1"/>
          </p:cNvSpPr>
          <p:nvPr>
            <p:ph type="title"/>
          </p:nvPr>
        </p:nvSpPr>
        <p:spPr/>
        <p:txBody>
          <a:bodyPr/>
          <a:lstStyle/>
          <a:p>
            <a:r>
              <a:rPr lang="fr-FR" noProof="0" dirty="0"/>
              <a:t>Soins de suivi</a:t>
            </a:r>
            <a:endParaRPr lang="fr-CA" noProof="0" dirty="0"/>
          </a:p>
        </p:txBody>
      </p:sp>
      <p:sp>
        <p:nvSpPr>
          <p:cNvPr id="9" name="Text Placeholder 8">
            <a:extLst>
              <a:ext uri="{FF2B5EF4-FFF2-40B4-BE49-F238E27FC236}">
                <a16:creationId xmlns:a16="http://schemas.microsoft.com/office/drawing/2014/main" id="{DD5A7D2F-2042-655E-8156-09B6214C0D54}"/>
              </a:ext>
            </a:extLst>
          </p:cNvPr>
          <p:cNvSpPr>
            <a:spLocks noGrp="1"/>
          </p:cNvSpPr>
          <p:nvPr>
            <p:ph type="body" sz="quarter" idx="10"/>
          </p:nvPr>
        </p:nvSpPr>
        <p:spPr/>
        <p:txBody>
          <a:bodyPr/>
          <a:lstStyle/>
          <a:p>
            <a:r>
              <a:rPr lang="fr-CA" noProof="0" dirty="0"/>
              <a:t>Énoncé de qualité 15 :</a:t>
            </a:r>
          </a:p>
        </p:txBody>
      </p:sp>
      <p:sp>
        <p:nvSpPr>
          <p:cNvPr id="10" name="Text Placeholder 9">
            <a:extLst>
              <a:ext uri="{FF2B5EF4-FFF2-40B4-BE49-F238E27FC236}">
                <a16:creationId xmlns:a16="http://schemas.microsoft.com/office/drawing/2014/main" id="{20E55FCE-9F2A-8924-F239-1D64EFA3B461}"/>
              </a:ext>
            </a:extLst>
          </p:cNvPr>
          <p:cNvSpPr>
            <a:spLocks noGrp="1"/>
          </p:cNvSpPr>
          <p:nvPr>
            <p:ph type="body" sz="quarter" idx="12"/>
          </p:nvPr>
        </p:nvSpPr>
        <p:spPr>
          <a:xfrm>
            <a:off x="3314700" y="2171700"/>
            <a:ext cx="5562600" cy="2514601"/>
          </a:xfrm>
        </p:spPr>
        <p:txBody>
          <a:bodyPr anchor="ctr" anchorCtr="0"/>
          <a:lstStyle/>
          <a:p>
            <a:r>
              <a:rPr lang="fr-FR" dirty="0">
                <a:solidFill>
                  <a:schemeClr val="bg1"/>
                </a:solidFill>
              </a:rPr>
              <a:t>Les personnes présentant une fracture de la hanche sortent de l’hôpital avec un rendez-vous de suivi auprès d’un fournisseur de soins primaires dans les </a:t>
            </a:r>
            <a:br>
              <a:rPr lang="fr-FR" dirty="0">
                <a:solidFill>
                  <a:schemeClr val="bg1"/>
                </a:solidFill>
              </a:rPr>
            </a:br>
            <a:r>
              <a:rPr lang="fr-FR" dirty="0">
                <a:solidFill>
                  <a:schemeClr val="bg1"/>
                </a:solidFill>
              </a:rPr>
              <a:t>2 semaines suivant leur sortie et un rendez-vous de suivi auprès du service d’orthopédie dans les </a:t>
            </a:r>
            <a:br>
              <a:rPr lang="fr-FR" dirty="0">
                <a:solidFill>
                  <a:schemeClr val="bg1"/>
                </a:solidFill>
              </a:rPr>
            </a:br>
            <a:r>
              <a:rPr lang="fr-FR" dirty="0">
                <a:solidFill>
                  <a:schemeClr val="bg1"/>
                </a:solidFill>
              </a:rPr>
              <a:t>12 semaines suivant l’intervention chirurgicale.</a:t>
            </a:r>
            <a:endParaRPr lang="en-US" dirty="0">
              <a:solidFill>
                <a:schemeClr val="bg1"/>
              </a:solidFill>
            </a:endParaRPr>
          </a:p>
        </p:txBody>
      </p:sp>
      <p:sp>
        <p:nvSpPr>
          <p:cNvPr id="2" name="Footer Placeholder 1">
            <a:extLst>
              <a:ext uri="{FF2B5EF4-FFF2-40B4-BE49-F238E27FC236}">
                <a16:creationId xmlns:a16="http://schemas.microsoft.com/office/drawing/2014/main" id="{EDA08F2C-40AB-B020-2D2C-0639479885D2}"/>
              </a:ext>
            </a:extLst>
          </p:cNvPr>
          <p:cNvSpPr txBox="1">
            <a:spLocks/>
          </p:cNvSpPr>
          <p:nvPr/>
        </p:nvSpPr>
        <p:spPr>
          <a:xfrm>
            <a:off x="8077200" y="6492875"/>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dirty="0">
                <a:ln>
                  <a:noFill/>
                </a:ln>
                <a:solidFill>
                  <a:srgbClr val="000000"/>
                </a:solidFill>
                <a:effectLst/>
                <a:uLnTx/>
                <a:uFillTx/>
                <a:latin typeface="Calibri" panose="020F0502020204030204"/>
                <a:ea typeface="+mn-ea"/>
                <a:cs typeface="+mn-cs"/>
              </a:rPr>
              <a:t>40</a:t>
            </a:r>
          </a:p>
        </p:txBody>
      </p:sp>
    </p:spTree>
    <p:extLst>
      <p:ext uri="{BB962C8B-B14F-4D97-AF65-F5344CB8AC3E}">
        <p14:creationId xmlns:p14="http://schemas.microsoft.com/office/powerpoint/2010/main" val="18761946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7DC097-EEFC-ED47-45E0-3BCB04809765}"/>
              </a:ext>
            </a:extLst>
          </p:cNvPr>
          <p:cNvSpPr>
            <a:spLocks noGrp="1"/>
          </p:cNvSpPr>
          <p:nvPr>
            <p:ph type="body" sz="quarter" idx="13"/>
          </p:nvPr>
        </p:nvSpPr>
        <p:spPr/>
        <p:txBody>
          <a:bodyPr/>
          <a:lstStyle/>
          <a:p>
            <a:r>
              <a:rPr lang="fr-CA" noProof="0" dirty="0"/>
              <a:t>Mesure à l’appui de l’amélioration</a:t>
            </a:r>
          </a:p>
        </p:txBody>
      </p:sp>
    </p:spTree>
    <p:extLst>
      <p:ext uri="{BB962C8B-B14F-4D97-AF65-F5344CB8AC3E}">
        <p14:creationId xmlns:p14="http://schemas.microsoft.com/office/powerpoint/2010/main" val="9883864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fr-CA" sz="3100" noProof="0" dirty="0"/>
              <a:t>Indicateurs pouvant être mesurés à l’aide de données provinciales</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pPr marL="342900" indent="-342900">
              <a:buFont typeface="Arial" panose="020B0604020202020204" pitchFamily="34" charset="0"/>
              <a:buChar char="•"/>
            </a:pPr>
            <a:r>
              <a:rPr lang="fr-FR" dirty="0"/>
              <a:t>Pourcentage de personnes subissant une intervention chirurgicale pour le traitement d’une fracture de la hanche qui décèdent dans les 30 jours ou dans les 90 jours suivant l’intervention chirurgicale. </a:t>
            </a:r>
          </a:p>
          <a:p>
            <a:pPr marL="342900" indent="-342900">
              <a:buFont typeface="Arial" panose="020B0604020202020204" pitchFamily="34" charset="0"/>
              <a:buChar char="•"/>
            </a:pPr>
            <a:r>
              <a:rPr lang="fr-FR" dirty="0"/>
              <a:t>Pourcentage de personnes subissant une intervention chirurgicale pour le traitement d’une fracture de la hanche qui sont réadmises à l’hôpital dans les 30 jours ou dans les 90 jours suivant l’intervention chirurgicale. </a:t>
            </a:r>
          </a:p>
          <a:p>
            <a:pPr marL="342900" indent="-342900">
              <a:buFont typeface="Arial" panose="020B0604020202020204" pitchFamily="34" charset="0"/>
              <a:buChar char="•"/>
            </a:pPr>
            <a:r>
              <a:rPr lang="fr-FR" dirty="0"/>
              <a:t>Pourcentage de personnes âgées qui résidaient dans la communauté subissant une intervention chirurgicale pour le traitement d’une fracture de la hanche qui retournent dans la communauté.</a:t>
            </a:r>
          </a:p>
        </p:txBody>
      </p:sp>
      <p:sp>
        <p:nvSpPr>
          <p:cNvPr id="2" name="Footer Placeholder 1">
            <a:extLst>
              <a:ext uri="{FF2B5EF4-FFF2-40B4-BE49-F238E27FC236}">
                <a16:creationId xmlns:a16="http://schemas.microsoft.com/office/drawing/2014/main" id="{33426A75-B2DC-EA94-6392-B7F10E829BDF}"/>
              </a:ext>
            </a:extLst>
          </p:cNvPr>
          <p:cNvSpPr txBox="1">
            <a:spLocks/>
          </p:cNvSpPr>
          <p:nvPr/>
        </p:nvSpPr>
        <p:spPr>
          <a:xfrm>
            <a:off x="8077200" y="6492875"/>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dirty="0">
                <a:ln>
                  <a:noFill/>
                </a:ln>
                <a:solidFill>
                  <a:srgbClr val="000000"/>
                </a:solidFill>
                <a:effectLst/>
                <a:uLnTx/>
                <a:uFillTx/>
                <a:latin typeface="Calibri" panose="020F0502020204030204"/>
                <a:ea typeface="+mn-ea"/>
                <a:cs typeface="+mn-cs"/>
              </a:rPr>
              <a:t>42</a:t>
            </a:r>
          </a:p>
        </p:txBody>
      </p:sp>
    </p:spTree>
    <p:extLst>
      <p:ext uri="{BB962C8B-B14F-4D97-AF65-F5344CB8AC3E}">
        <p14:creationId xmlns:p14="http://schemas.microsoft.com/office/powerpoint/2010/main" val="28320157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fr-CA" sz="3100" noProof="0" dirty="0"/>
              <a:t>Indicateurs ne pouvant être mesurés qu’à l’aide de données locales</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pPr marL="342900" indent="-342900">
              <a:buFont typeface="Arial" panose="020B0604020202020204" pitchFamily="34" charset="0"/>
              <a:buChar char="•"/>
            </a:pPr>
            <a:r>
              <a:rPr lang="fr-FR" noProof="0" dirty="0"/>
              <a:t>Pourcentage de personnes subissant une intervention chirurgicale pour le traitement d’une fracture de la hanche qui parviennent à une remise en charge selon la tolérance, dans les </a:t>
            </a:r>
            <a:br>
              <a:rPr lang="fr-FR" noProof="0" dirty="0"/>
            </a:br>
            <a:r>
              <a:rPr lang="fr-FR" noProof="0" dirty="0"/>
              <a:t>24 heures suivant l’intervention chirurgicale. </a:t>
            </a:r>
          </a:p>
          <a:p>
            <a:pPr marL="342900" indent="-342900">
              <a:buFont typeface="Arial" panose="020B0604020202020204" pitchFamily="34" charset="0"/>
              <a:buChar char="•"/>
            </a:pPr>
            <a:r>
              <a:rPr lang="fr-FR" noProof="0" dirty="0"/>
              <a:t>Pourcentage de personnes subissant une intervention chirurgicale pour le traitement d’une fracture de la hanche qui retrouvent leur état fonctionnel d’avant la facture dans les 90 jours ou dans les 6 mois suivant l’intervention chirurgicale.</a:t>
            </a:r>
          </a:p>
        </p:txBody>
      </p:sp>
      <p:sp>
        <p:nvSpPr>
          <p:cNvPr id="2" name="Footer Placeholder 1">
            <a:extLst>
              <a:ext uri="{FF2B5EF4-FFF2-40B4-BE49-F238E27FC236}">
                <a16:creationId xmlns:a16="http://schemas.microsoft.com/office/drawing/2014/main" id="{68CBBAAD-D763-F43A-3B0C-38A0A9166A58}"/>
              </a:ext>
            </a:extLst>
          </p:cNvPr>
          <p:cNvSpPr txBox="1">
            <a:spLocks/>
          </p:cNvSpPr>
          <p:nvPr/>
        </p:nvSpPr>
        <p:spPr>
          <a:xfrm>
            <a:off x="8077200" y="6492875"/>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dirty="0">
                <a:ln>
                  <a:noFill/>
                </a:ln>
                <a:solidFill>
                  <a:srgbClr val="000000"/>
                </a:solidFill>
                <a:effectLst/>
                <a:uLnTx/>
                <a:uFillTx/>
                <a:latin typeface="Calibri" panose="020F0502020204030204"/>
                <a:ea typeface="+mn-ea"/>
                <a:cs typeface="+mn-cs"/>
              </a:rPr>
              <a:t>43</a:t>
            </a:r>
          </a:p>
        </p:txBody>
      </p:sp>
    </p:spTree>
    <p:extLst>
      <p:ext uri="{BB962C8B-B14F-4D97-AF65-F5344CB8AC3E}">
        <p14:creationId xmlns:p14="http://schemas.microsoft.com/office/powerpoint/2010/main" val="24918207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fr-CA" noProof="0" dirty="0"/>
              <a:t>Sources des données et remerciements</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r>
              <a:rPr lang="fr-FR" noProof="0" dirty="0"/>
              <a:t>Des parties de ce document sont fondées sur les données et renseignements compilés et transmis par l’Institut canadien d’information sur la santé (ICIS). Toutefois, les analyses, conclusions, opinions et déclarations exprimées dans le présent document sont celles des auteurs et pas nécessairement celles de l’ICIS.</a:t>
            </a:r>
          </a:p>
        </p:txBody>
      </p:sp>
      <p:sp>
        <p:nvSpPr>
          <p:cNvPr id="2" name="Footer Placeholder 1">
            <a:extLst>
              <a:ext uri="{FF2B5EF4-FFF2-40B4-BE49-F238E27FC236}">
                <a16:creationId xmlns:a16="http://schemas.microsoft.com/office/drawing/2014/main" id="{A53B2DBA-456D-3B77-A2E5-77612796A8EB}"/>
              </a:ext>
            </a:extLst>
          </p:cNvPr>
          <p:cNvSpPr txBox="1">
            <a:spLocks/>
          </p:cNvSpPr>
          <p:nvPr/>
        </p:nvSpPr>
        <p:spPr>
          <a:xfrm>
            <a:off x="8077200" y="6492875"/>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dirty="0">
                <a:ln>
                  <a:noFill/>
                </a:ln>
                <a:solidFill>
                  <a:srgbClr val="000000"/>
                </a:solidFill>
                <a:effectLst/>
                <a:uLnTx/>
                <a:uFillTx/>
                <a:latin typeface="Calibri" panose="020F0502020204030204"/>
                <a:ea typeface="+mn-ea"/>
                <a:cs typeface="+mn-cs"/>
              </a:rPr>
              <a:t>44</a:t>
            </a:r>
          </a:p>
        </p:txBody>
      </p:sp>
    </p:spTree>
    <p:extLst>
      <p:ext uri="{BB962C8B-B14F-4D97-AF65-F5344CB8AC3E}">
        <p14:creationId xmlns:p14="http://schemas.microsoft.com/office/powerpoint/2010/main" val="811618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7DC097-EEFC-ED47-45E0-3BCB04809765}"/>
              </a:ext>
            </a:extLst>
          </p:cNvPr>
          <p:cNvSpPr>
            <a:spLocks noGrp="1"/>
          </p:cNvSpPr>
          <p:nvPr>
            <p:ph type="body" sz="quarter" idx="13"/>
          </p:nvPr>
        </p:nvSpPr>
        <p:spPr>
          <a:xfrm>
            <a:off x="914400" y="2988328"/>
            <a:ext cx="10354491" cy="1172504"/>
          </a:xfrm>
        </p:spPr>
        <p:txBody>
          <a:bodyPr/>
          <a:lstStyle/>
          <a:p>
            <a:r>
              <a:rPr lang="fr-CA" noProof="0" dirty="0"/>
              <a:t>Merci.</a:t>
            </a:r>
          </a:p>
        </p:txBody>
      </p:sp>
    </p:spTree>
    <p:extLst>
      <p:ext uri="{BB962C8B-B14F-4D97-AF65-F5344CB8AC3E}">
        <p14:creationId xmlns:p14="http://schemas.microsoft.com/office/powerpoint/2010/main" val="13993193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CDD41-2B2B-8A1E-B73A-6B64A506068E}"/>
              </a:ext>
            </a:extLst>
          </p:cNvPr>
          <p:cNvSpPr>
            <a:spLocks noGrp="1"/>
          </p:cNvSpPr>
          <p:nvPr>
            <p:ph type="title"/>
          </p:nvPr>
        </p:nvSpPr>
        <p:spPr/>
        <p:txBody>
          <a:bodyPr/>
          <a:lstStyle/>
          <a:p>
            <a:r>
              <a:rPr lang="fr-CA" dirty="0"/>
              <a:t>Ressources des normes de qualité</a:t>
            </a:r>
          </a:p>
        </p:txBody>
      </p:sp>
      <p:sp>
        <p:nvSpPr>
          <p:cNvPr id="3" name="Text Placeholder 2">
            <a:extLst>
              <a:ext uri="{FF2B5EF4-FFF2-40B4-BE49-F238E27FC236}">
                <a16:creationId xmlns:a16="http://schemas.microsoft.com/office/drawing/2014/main" id="{813DC22C-CA7E-D280-9613-B31927BE2821}"/>
              </a:ext>
            </a:extLst>
          </p:cNvPr>
          <p:cNvSpPr>
            <a:spLocks noGrp="1"/>
          </p:cNvSpPr>
          <p:nvPr>
            <p:ph type="body" sz="quarter" idx="10"/>
          </p:nvPr>
        </p:nvSpPr>
        <p:spPr>
          <a:xfrm>
            <a:off x="114299" y="6242340"/>
            <a:ext cx="10553701" cy="553998"/>
          </a:xfrm>
        </p:spPr>
        <p:txBody>
          <a:bodyPr/>
          <a:lstStyle/>
          <a:p>
            <a:r>
              <a:rPr lang="fr-CA" b="0" dirty="0"/>
              <a:t>*Disponible en anglais uniquement.</a:t>
            </a:r>
            <a:br>
              <a:rPr lang="fr-CA" b="0" dirty="0"/>
            </a:br>
            <a:r>
              <a:rPr lang="fr-CA" b="0" dirty="0"/>
              <a:t>Vous trouverez ces ressources ici : </a:t>
            </a:r>
            <a:r>
              <a:rPr lang="fr-CA" b="0" dirty="0">
                <a:hlinkClick r:id="rId3"/>
              </a:rPr>
              <a:t>https://www.hqontario.ca/Améliorer-les-soins-grâce-aux-données-probantes/Normes-de-qualité/Voir-toutes-les-normes-de-qualité/</a:t>
            </a:r>
            <a:br>
              <a:rPr lang="fr-CA" b="0" dirty="0">
                <a:hlinkClick r:id="rId3"/>
              </a:rPr>
            </a:br>
            <a:r>
              <a:rPr lang="fr-CA" b="0" dirty="0">
                <a:hlinkClick r:id="rId3"/>
              </a:rPr>
              <a:t>Fracture-de-la-hanche</a:t>
            </a:r>
            <a:endParaRPr lang="fr-CA" b="0" dirty="0"/>
          </a:p>
        </p:txBody>
      </p:sp>
      <p:sp>
        <p:nvSpPr>
          <p:cNvPr id="4" name="Footer Placeholder 1">
            <a:extLst>
              <a:ext uri="{FF2B5EF4-FFF2-40B4-BE49-F238E27FC236}">
                <a16:creationId xmlns:a16="http://schemas.microsoft.com/office/drawing/2014/main" id="{31F47D01-846B-C7EE-BFA4-517BCDADF210}"/>
              </a:ext>
            </a:extLst>
          </p:cNvPr>
          <p:cNvSpPr txBox="1">
            <a:spLocks/>
          </p:cNvSpPr>
          <p:nvPr/>
        </p:nvSpPr>
        <p:spPr>
          <a:xfrm>
            <a:off x="8077200" y="6492875"/>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fr-CA" sz="1200" dirty="0">
                <a:solidFill>
                  <a:srgbClr val="000000"/>
                </a:solidFill>
                <a:latin typeface="Calibri" panose="020F0502020204030204"/>
              </a:rPr>
              <a:t>5</a:t>
            </a:r>
          </a:p>
        </p:txBody>
      </p:sp>
      <p:sp>
        <p:nvSpPr>
          <p:cNvPr id="5" name="TextBox 2">
            <a:extLst>
              <a:ext uri="{FF2B5EF4-FFF2-40B4-BE49-F238E27FC236}">
                <a16:creationId xmlns:a16="http://schemas.microsoft.com/office/drawing/2014/main" id="{51942B0D-B547-AF32-57F8-D420ED71654D}"/>
              </a:ext>
            </a:extLst>
          </p:cNvPr>
          <p:cNvSpPr txBox="1"/>
          <p:nvPr/>
        </p:nvSpPr>
        <p:spPr>
          <a:xfrm>
            <a:off x="1208158" y="3154836"/>
            <a:ext cx="1828449" cy="369332"/>
          </a:xfrm>
          <a:prstGeom prst="rect">
            <a:avLst/>
          </a:prstGeom>
          <a:noFill/>
        </p:spPr>
        <p:txBody>
          <a:bodyPr wrap="none" rtlCol="0">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fr-CA" sz="1800" u="none" dirty="0">
                <a:solidFill>
                  <a:srgbClr val="000000"/>
                </a:solidFill>
                <a:latin typeface="Calibri" panose="020F0502020204030204" pitchFamily="34" charset="0"/>
                <a:cs typeface="Calibri" panose="020F0502020204030204" pitchFamily="34" charset="0"/>
              </a:rPr>
              <a:t>Norme de qualité</a:t>
            </a:r>
          </a:p>
        </p:txBody>
      </p:sp>
      <p:sp>
        <p:nvSpPr>
          <p:cNvPr id="6" name="TextBox 4">
            <a:extLst>
              <a:ext uri="{FF2B5EF4-FFF2-40B4-BE49-F238E27FC236}">
                <a16:creationId xmlns:a16="http://schemas.microsoft.com/office/drawing/2014/main" id="{55101920-8D9F-8ECA-15CA-75C6A47AD034}"/>
              </a:ext>
              <a:ext uri="{C183D7F6-B498-43B3-948B-1728B52AA6E4}">
                <adec:decorative xmlns:adec="http://schemas.microsoft.com/office/drawing/2017/decorative" val="0"/>
              </a:ext>
            </a:extLst>
          </p:cNvPr>
          <p:cNvSpPr txBox="1"/>
          <p:nvPr/>
        </p:nvSpPr>
        <p:spPr>
          <a:xfrm>
            <a:off x="4985298" y="3148156"/>
            <a:ext cx="1764201" cy="369332"/>
          </a:xfrm>
          <a:prstGeom prst="rect">
            <a:avLst/>
          </a:prstGeom>
          <a:noFill/>
        </p:spPr>
        <p:txBody>
          <a:bodyPr wrap="none" rtlCol="0">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fr-CA" sz="1800" u="none" dirty="0">
                <a:solidFill>
                  <a:srgbClr val="000000"/>
                </a:solidFill>
                <a:latin typeface="Calibri" panose="020F0502020204030204" pitchFamily="34" charset="0"/>
                <a:cs typeface="Calibri" panose="020F0502020204030204" pitchFamily="34" charset="0"/>
              </a:rPr>
              <a:t>Guide du patient</a:t>
            </a:r>
          </a:p>
        </p:txBody>
      </p:sp>
      <p:sp>
        <p:nvSpPr>
          <p:cNvPr id="7" name="TextBox 6">
            <a:extLst>
              <a:ext uri="{FF2B5EF4-FFF2-40B4-BE49-F238E27FC236}">
                <a16:creationId xmlns:a16="http://schemas.microsoft.com/office/drawing/2014/main" id="{F78A8C55-0FAA-AC09-AE6C-D0AA969EA9FB}"/>
              </a:ext>
            </a:extLst>
          </p:cNvPr>
          <p:cNvSpPr txBox="1"/>
          <p:nvPr/>
        </p:nvSpPr>
        <p:spPr>
          <a:xfrm>
            <a:off x="8527420" y="3148156"/>
            <a:ext cx="1137043" cy="369332"/>
          </a:xfrm>
          <a:prstGeom prst="rect">
            <a:avLst/>
          </a:prstGeom>
          <a:noFill/>
        </p:spPr>
        <p:txBody>
          <a:bodyPr wrap="none" rtlCol="0" anchor="t">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fr-CA" sz="1800" u="none" dirty="0">
                <a:solidFill>
                  <a:srgbClr val="000000"/>
                </a:solidFill>
                <a:latin typeface="Calibri" panose="020F0502020204030204" pitchFamily="34" charset="0"/>
                <a:cs typeface="Calibri" panose="020F0502020204030204" pitchFamily="34" charset="0"/>
              </a:rPr>
              <a:t>Sommaire</a:t>
            </a:r>
          </a:p>
        </p:txBody>
      </p:sp>
      <p:pic>
        <p:nvPicPr>
          <p:cNvPr id="8" name="Picture 7" descr="Image du guide de démarrage">
            <a:extLst>
              <a:ext uri="{FF2B5EF4-FFF2-40B4-BE49-F238E27FC236}">
                <a16:creationId xmlns:a16="http://schemas.microsoft.com/office/drawing/2014/main" id="{62BAC47B-321B-FB6B-35E8-5713DE0FE6B0}"/>
              </a:ext>
            </a:extLst>
          </p:cNvPr>
          <p:cNvPicPr>
            <a:picLocks noChangeAspect="1"/>
          </p:cNvPicPr>
          <p:nvPr/>
        </p:nvPicPr>
        <p:blipFill>
          <a:blip r:embed="rId4"/>
          <a:srcRect/>
          <a:stretch/>
        </p:blipFill>
        <p:spPr>
          <a:xfrm>
            <a:off x="8249482" y="4220688"/>
            <a:ext cx="1621633" cy="1218209"/>
          </a:xfrm>
          <a:prstGeom prst="rect">
            <a:avLst/>
          </a:prstGeom>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F26C9640-EA3A-E14C-7E08-C84D4F09D62D}"/>
              </a:ext>
              <a:ext uri="{C183D7F6-B498-43B3-948B-1728B52AA6E4}">
                <adec:decorative xmlns:adec="http://schemas.microsoft.com/office/drawing/2017/decorative" val="0"/>
              </a:ext>
            </a:extLst>
          </p:cNvPr>
          <p:cNvSpPr txBox="1"/>
          <p:nvPr/>
        </p:nvSpPr>
        <p:spPr>
          <a:xfrm>
            <a:off x="8042737" y="5592113"/>
            <a:ext cx="2106410" cy="369332"/>
          </a:xfrm>
          <a:prstGeom prst="rect">
            <a:avLst/>
          </a:prstGeom>
          <a:noFill/>
        </p:spPr>
        <p:txBody>
          <a:bodyPr wrap="none" rtlCol="0">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fr-CA" sz="1800" u="none" dirty="0">
                <a:solidFill>
                  <a:srgbClr val="000000"/>
                </a:solidFill>
                <a:latin typeface="Calibri" panose="020F0502020204030204" pitchFamily="34" charset="0"/>
                <a:cs typeface="Calibri" panose="020F0502020204030204" pitchFamily="34" charset="0"/>
              </a:rPr>
              <a:t>Guide de démarrage</a:t>
            </a:r>
          </a:p>
        </p:txBody>
      </p:sp>
      <p:pic>
        <p:nvPicPr>
          <p:cNvPr id="10" name="Picture 9" descr="Image du guide de mesure">
            <a:extLst>
              <a:ext uri="{FF2B5EF4-FFF2-40B4-BE49-F238E27FC236}">
                <a16:creationId xmlns:a16="http://schemas.microsoft.com/office/drawing/2014/main" id="{3F553A37-1B97-06FF-4F8E-47544D3467B4}"/>
              </a:ext>
            </a:extLst>
          </p:cNvPr>
          <p:cNvPicPr>
            <a:picLocks noChangeAspect="1"/>
          </p:cNvPicPr>
          <p:nvPr/>
        </p:nvPicPr>
        <p:blipFill>
          <a:blip r:embed="rId5"/>
          <a:srcRect/>
          <a:stretch/>
        </p:blipFill>
        <p:spPr>
          <a:xfrm>
            <a:off x="1471211" y="3878828"/>
            <a:ext cx="1263358" cy="1633415"/>
          </a:xfrm>
          <a:prstGeom prst="rect">
            <a:avLst/>
          </a:prstGeom>
          <a:solidFill>
            <a:srgbClr val="FFFFFF">
              <a:shade val="85000"/>
            </a:srgbClr>
          </a:solidFill>
          <a:ln w="88900" cap="sq">
            <a:no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contourClr>
              <a:srgbClr val="FFFFFF"/>
            </a:contourClr>
          </a:sp3d>
        </p:spPr>
      </p:pic>
      <p:sp>
        <p:nvSpPr>
          <p:cNvPr id="11" name="TextBox 10">
            <a:extLst>
              <a:ext uri="{FF2B5EF4-FFF2-40B4-BE49-F238E27FC236}">
                <a16:creationId xmlns:a16="http://schemas.microsoft.com/office/drawing/2014/main" id="{63410C60-AB62-8392-43D5-EFC7B6490CDD}"/>
              </a:ext>
            </a:extLst>
          </p:cNvPr>
          <p:cNvSpPr txBox="1"/>
          <p:nvPr/>
        </p:nvSpPr>
        <p:spPr>
          <a:xfrm>
            <a:off x="1208158" y="5586240"/>
            <a:ext cx="1789464" cy="369332"/>
          </a:xfrm>
          <a:prstGeom prst="rect">
            <a:avLst/>
          </a:prstGeom>
          <a:noFill/>
        </p:spPr>
        <p:txBody>
          <a:bodyPr wrap="none" lIns="91440" tIns="45720" rIns="91440" bIns="45720" rtlCol="0" anchor="t">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fr-CA" sz="1800" u="none" dirty="0">
                <a:solidFill>
                  <a:schemeClr val="tx2"/>
                </a:solidFill>
                <a:latin typeface="Calibri"/>
                <a:ea typeface="MS PGothic"/>
                <a:cs typeface="Calibri"/>
              </a:rPr>
              <a:t>Guide de mesure</a:t>
            </a:r>
          </a:p>
        </p:txBody>
      </p:sp>
      <p:sp>
        <p:nvSpPr>
          <p:cNvPr id="12" name="TextBox 12">
            <a:extLst>
              <a:ext uri="{FF2B5EF4-FFF2-40B4-BE49-F238E27FC236}">
                <a16:creationId xmlns:a16="http://schemas.microsoft.com/office/drawing/2014/main" id="{F771BB59-2D5C-1C8B-C06B-135DBA926C5F}"/>
              </a:ext>
            </a:extLst>
          </p:cNvPr>
          <p:cNvSpPr txBox="1"/>
          <p:nvPr/>
        </p:nvSpPr>
        <p:spPr>
          <a:xfrm>
            <a:off x="4500191" y="5586240"/>
            <a:ext cx="2670796" cy="369332"/>
          </a:xfrm>
          <a:prstGeom prst="rect">
            <a:avLst/>
          </a:prstGeom>
          <a:noFill/>
        </p:spPr>
        <p:txBody>
          <a:bodyPr wrap="none" lIns="91440" tIns="45720" rIns="91440" bIns="45720" rtlCol="0" anchor="t">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fr-CA" sz="1800" u="none" dirty="0">
                <a:solidFill>
                  <a:srgbClr val="000000"/>
                </a:solidFill>
                <a:latin typeface="Calibri"/>
                <a:ea typeface="MS PGothic"/>
                <a:cs typeface="Calibri"/>
              </a:rPr>
              <a:t>Spécifications techniques*</a:t>
            </a:r>
          </a:p>
        </p:txBody>
      </p:sp>
      <p:pic>
        <p:nvPicPr>
          <p:cNvPr id="15" name="Picture 14">
            <a:extLst>
              <a:ext uri="{FF2B5EF4-FFF2-40B4-BE49-F238E27FC236}">
                <a16:creationId xmlns:a16="http://schemas.microsoft.com/office/drawing/2014/main" id="{0879F9D0-E373-A85E-A9E2-A993C2B3423B}"/>
              </a:ext>
            </a:extLst>
          </p:cNvPr>
          <p:cNvPicPr>
            <a:picLocks noChangeAspect="1"/>
          </p:cNvPicPr>
          <p:nvPr/>
        </p:nvPicPr>
        <p:blipFill>
          <a:blip r:embed="rId6"/>
          <a:stretch>
            <a:fillRect/>
          </a:stretch>
        </p:blipFill>
        <p:spPr>
          <a:xfrm>
            <a:off x="1471211" y="1440719"/>
            <a:ext cx="1263358" cy="1643813"/>
          </a:xfrm>
          <a:prstGeom prst="rect">
            <a:avLst/>
          </a:prstGeom>
          <a:effectLst>
            <a:outerShdw blurRad="50800" dist="38100" dir="2700000" algn="tl" rotWithShape="0">
              <a:prstClr val="black">
                <a:alpha val="40000"/>
              </a:prstClr>
            </a:outerShdw>
          </a:effectLst>
        </p:spPr>
      </p:pic>
      <p:pic>
        <p:nvPicPr>
          <p:cNvPr id="17" name="Picture 16">
            <a:extLst>
              <a:ext uri="{FF2B5EF4-FFF2-40B4-BE49-F238E27FC236}">
                <a16:creationId xmlns:a16="http://schemas.microsoft.com/office/drawing/2014/main" id="{89DEBC2F-7592-BF40-753D-5DD56F786555}"/>
              </a:ext>
            </a:extLst>
          </p:cNvPr>
          <p:cNvPicPr>
            <a:picLocks noChangeAspect="1"/>
          </p:cNvPicPr>
          <p:nvPr/>
        </p:nvPicPr>
        <p:blipFill>
          <a:blip r:embed="rId7"/>
          <a:stretch>
            <a:fillRect/>
          </a:stretch>
        </p:blipFill>
        <p:spPr>
          <a:xfrm>
            <a:off x="5203910" y="1440719"/>
            <a:ext cx="1263358" cy="1649846"/>
          </a:xfrm>
          <a:prstGeom prst="rect">
            <a:avLst/>
          </a:prstGeom>
          <a:effectLst>
            <a:outerShdw blurRad="50800" dist="38100" dir="2700000" algn="tl" rotWithShape="0">
              <a:prstClr val="black">
                <a:alpha val="40000"/>
              </a:prstClr>
            </a:outerShdw>
          </a:effectLst>
        </p:spPr>
      </p:pic>
      <p:pic>
        <p:nvPicPr>
          <p:cNvPr id="19" name="Picture 18">
            <a:extLst>
              <a:ext uri="{FF2B5EF4-FFF2-40B4-BE49-F238E27FC236}">
                <a16:creationId xmlns:a16="http://schemas.microsoft.com/office/drawing/2014/main" id="{912470B4-10E1-BEF2-85EA-A488C4591E55}"/>
              </a:ext>
            </a:extLst>
          </p:cNvPr>
          <p:cNvPicPr>
            <a:picLocks noChangeAspect="1"/>
          </p:cNvPicPr>
          <p:nvPr/>
        </p:nvPicPr>
        <p:blipFill>
          <a:blip r:embed="rId8"/>
          <a:stretch>
            <a:fillRect/>
          </a:stretch>
        </p:blipFill>
        <p:spPr>
          <a:xfrm>
            <a:off x="8464261" y="1440720"/>
            <a:ext cx="1263359" cy="1648580"/>
          </a:xfrm>
          <a:prstGeom prst="rect">
            <a:avLst/>
          </a:prstGeom>
          <a:effectLst>
            <a:outerShdw blurRad="50800" dist="38100" dir="2700000" algn="tl" rotWithShape="0">
              <a:prstClr val="black">
                <a:alpha val="40000"/>
              </a:prstClr>
            </a:outerShdw>
          </a:effectLst>
        </p:spPr>
      </p:pic>
      <p:pic>
        <p:nvPicPr>
          <p:cNvPr id="20" name="Picture 19">
            <a:extLst>
              <a:ext uri="{FF2B5EF4-FFF2-40B4-BE49-F238E27FC236}">
                <a16:creationId xmlns:a16="http://schemas.microsoft.com/office/drawing/2014/main" id="{96E43016-352A-2C68-DF4C-94BDCE7DDFDC}"/>
              </a:ext>
            </a:extLst>
          </p:cNvPr>
          <p:cNvPicPr>
            <a:picLocks noChangeAspect="1"/>
          </p:cNvPicPr>
          <p:nvPr/>
        </p:nvPicPr>
        <p:blipFill>
          <a:blip r:embed="rId9"/>
          <a:stretch>
            <a:fillRect/>
          </a:stretch>
        </p:blipFill>
        <p:spPr>
          <a:xfrm>
            <a:off x="5235719" y="3873895"/>
            <a:ext cx="1263358" cy="163834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825926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CDD41-2B2B-8A1E-B73A-6B64A506068E}"/>
              </a:ext>
            </a:extLst>
          </p:cNvPr>
          <p:cNvSpPr>
            <a:spLocks noGrp="1"/>
          </p:cNvSpPr>
          <p:nvPr>
            <p:ph type="title"/>
          </p:nvPr>
        </p:nvSpPr>
        <p:spPr/>
        <p:txBody>
          <a:bodyPr/>
          <a:lstStyle/>
          <a:p>
            <a:r>
              <a:rPr lang="fr-CA" noProof="0" dirty="0"/>
              <a:t>Aperçu de la norme de qualité</a:t>
            </a:r>
          </a:p>
        </p:txBody>
      </p:sp>
      <p:sp>
        <p:nvSpPr>
          <p:cNvPr id="12" name="Footer Placeholder 1">
            <a:extLst>
              <a:ext uri="{FF2B5EF4-FFF2-40B4-BE49-F238E27FC236}">
                <a16:creationId xmlns:a16="http://schemas.microsoft.com/office/drawing/2014/main" id="{42FEF0FD-85CF-19FC-388F-66962BDB7A73}"/>
              </a:ext>
            </a:extLst>
          </p:cNvPr>
          <p:cNvSpPr txBox="1">
            <a:spLocks/>
          </p:cNvSpPr>
          <p:nvPr/>
        </p:nvSpPr>
        <p:spPr>
          <a:xfrm>
            <a:off x="8077200" y="6497586"/>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solidFill>
                  <a:srgbClr val="000000"/>
                </a:solidFill>
                <a:latin typeface="Calibri" panose="020F0502020204030204"/>
              </a:rPr>
              <a:t>6</a:t>
            </a:r>
          </a:p>
        </p:txBody>
      </p:sp>
      <p:sp>
        <p:nvSpPr>
          <p:cNvPr id="15" name="Callout: Down Arrow 14">
            <a:extLst>
              <a:ext uri="{FF2B5EF4-FFF2-40B4-BE49-F238E27FC236}">
                <a16:creationId xmlns:a16="http://schemas.microsoft.com/office/drawing/2014/main" id="{DE890FCF-0460-7429-44A9-ECEC567CE636}"/>
              </a:ext>
            </a:extLst>
          </p:cNvPr>
          <p:cNvSpPr/>
          <p:nvPr/>
        </p:nvSpPr>
        <p:spPr>
          <a:xfrm>
            <a:off x="2276840" y="1455935"/>
            <a:ext cx="2540788" cy="697541"/>
          </a:xfrm>
          <a:prstGeom prst="downArrowCallout">
            <a:avLst/>
          </a:prstGeom>
          <a:solidFill>
            <a:srgbClr val="00B2E3"/>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chorCtr="1"/>
          <a:lstStyle/>
          <a:p>
            <a:pPr algn="l"/>
            <a:r>
              <a:rPr lang="fr-CA" dirty="0">
                <a:solidFill>
                  <a:schemeClr val="bg1"/>
                </a:solidFill>
                <a:latin typeface="Calibri" panose="020F0502020204030204" pitchFamily="34" charset="0"/>
                <a:ea typeface="MS PGothic"/>
                <a:cs typeface="Calibri" panose="020F0502020204030204" pitchFamily="34" charset="0"/>
              </a:rPr>
              <a:t>L’énoncé</a:t>
            </a:r>
          </a:p>
        </p:txBody>
      </p:sp>
      <p:sp>
        <p:nvSpPr>
          <p:cNvPr id="19" name="Callout: Down Arrow 18">
            <a:extLst>
              <a:ext uri="{FF2B5EF4-FFF2-40B4-BE49-F238E27FC236}">
                <a16:creationId xmlns:a16="http://schemas.microsoft.com/office/drawing/2014/main" id="{4BB24016-9C38-0C43-21BB-511AC83DE9B2}"/>
              </a:ext>
            </a:extLst>
          </p:cNvPr>
          <p:cNvSpPr/>
          <p:nvPr/>
        </p:nvSpPr>
        <p:spPr>
          <a:xfrm>
            <a:off x="7374374" y="1406775"/>
            <a:ext cx="2761251" cy="697541"/>
          </a:xfrm>
          <a:prstGeom prst="downArrowCallout">
            <a:avLst/>
          </a:prstGeom>
          <a:solidFill>
            <a:srgbClr val="00B2E3"/>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chorCtr="1"/>
          <a:lstStyle/>
          <a:p>
            <a:pPr algn="l"/>
            <a:r>
              <a:rPr lang="fr-CA" dirty="0">
                <a:solidFill>
                  <a:schemeClr val="bg1"/>
                </a:solidFill>
                <a:latin typeface="Calibri" panose="020F0502020204030204" pitchFamily="34" charset="0"/>
                <a:ea typeface="MS PGothic"/>
                <a:cs typeface="Calibri" panose="020F0502020204030204" pitchFamily="34" charset="0"/>
              </a:rPr>
              <a:t>Le public</a:t>
            </a:r>
          </a:p>
        </p:txBody>
      </p:sp>
      <p:sp>
        <p:nvSpPr>
          <p:cNvPr id="20" name="Callout: Down Arrow 19">
            <a:extLst>
              <a:ext uri="{FF2B5EF4-FFF2-40B4-BE49-F238E27FC236}">
                <a16:creationId xmlns:a16="http://schemas.microsoft.com/office/drawing/2014/main" id="{1A53F153-3DCB-4B1D-C329-E2C2780C63A3}"/>
              </a:ext>
            </a:extLst>
          </p:cNvPr>
          <p:cNvSpPr/>
          <p:nvPr/>
        </p:nvSpPr>
        <p:spPr>
          <a:xfrm>
            <a:off x="2276840" y="4085207"/>
            <a:ext cx="2540788" cy="697541"/>
          </a:xfrm>
          <a:prstGeom prst="downArrowCallout">
            <a:avLst/>
          </a:prstGeom>
          <a:solidFill>
            <a:srgbClr val="00B2E3"/>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chorCtr="1"/>
          <a:lstStyle/>
          <a:p>
            <a:pPr algn="l"/>
            <a:r>
              <a:rPr lang="fr-CA" dirty="0">
                <a:solidFill>
                  <a:schemeClr val="bg1"/>
                </a:solidFill>
                <a:latin typeface="Calibri" panose="020F0502020204030204" pitchFamily="34" charset="0"/>
                <a:ea typeface="MS PGothic"/>
                <a:cs typeface="Calibri" panose="020F0502020204030204" pitchFamily="34" charset="0"/>
              </a:rPr>
              <a:t>Les définitions</a:t>
            </a:r>
          </a:p>
        </p:txBody>
      </p:sp>
      <p:sp>
        <p:nvSpPr>
          <p:cNvPr id="21" name="Callout: Down Arrow 20">
            <a:extLst>
              <a:ext uri="{FF2B5EF4-FFF2-40B4-BE49-F238E27FC236}">
                <a16:creationId xmlns:a16="http://schemas.microsoft.com/office/drawing/2014/main" id="{F07B6B82-5AAE-C6B6-0FD1-33B3621019A3}"/>
              </a:ext>
            </a:extLst>
          </p:cNvPr>
          <p:cNvSpPr/>
          <p:nvPr/>
        </p:nvSpPr>
        <p:spPr>
          <a:xfrm>
            <a:off x="7484605" y="4085208"/>
            <a:ext cx="2540788" cy="697541"/>
          </a:xfrm>
          <a:prstGeom prst="downArrowCallout">
            <a:avLst/>
          </a:prstGeom>
          <a:solidFill>
            <a:srgbClr val="00B2E3"/>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chorCtr="1"/>
          <a:lstStyle/>
          <a:p>
            <a:pPr algn="l"/>
            <a:r>
              <a:rPr lang="fr-CA" dirty="0">
                <a:solidFill>
                  <a:schemeClr val="bg1"/>
                </a:solidFill>
                <a:latin typeface="Calibri" panose="020F0502020204030204" pitchFamily="34" charset="0"/>
                <a:ea typeface="MS PGothic"/>
                <a:cs typeface="Calibri" panose="020F0502020204030204" pitchFamily="34" charset="0"/>
              </a:rPr>
              <a:t>Les indicateurs</a:t>
            </a:r>
          </a:p>
        </p:txBody>
      </p:sp>
      <p:pic>
        <p:nvPicPr>
          <p:cNvPr id="6" name="Picture 5">
            <a:extLst>
              <a:ext uri="{FF2B5EF4-FFF2-40B4-BE49-F238E27FC236}">
                <a16:creationId xmlns:a16="http://schemas.microsoft.com/office/drawing/2014/main" id="{C899BC85-CA08-4054-D545-875128CEE471}"/>
              </a:ext>
            </a:extLst>
          </p:cNvPr>
          <p:cNvPicPr>
            <a:picLocks noChangeAspect="1"/>
          </p:cNvPicPr>
          <p:nvPr/>
        </p:nvPicPr>
        <p:blipFill>
          <a:blip r:embed="rId2"/>
          <a:stretch>
            <a:fillRect/>
          </a:stretch>
        </p:blipFill>
        <p:spPr>
          <a:xfrm>
            <a:off x="1621417" y="2310518"/>
            <a:ext cx="3851634" cy="1582624"/>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A7F51F55-00F3-BBE8-45CD-E1D627532088}"/>
              </a:ext>
            </a:extLst>
          </p:cNvPr>
          <p:cNvPicPr>
            <a:picLocks noChangeAspect="1"/>
          </p:cNvPicPr>
          <p:nvPr/>
        </p:nvPicPr>
        <p:blipFill>
          <a:blip r:embed="rId3"/>
          <a:stretch>
            <a:fillRect/>
          </a:stretch>
        </p:blipFill>
        <p:spPr>
          <a:xfrm>
            <a:off x="7242214" y="2179396"/>
            <a:ext cx="3025570" cy="1781571"/>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D8348CDF-8A33-E04A-AE17-3ACAD6E831D2}"/>
              </a:ext>
            </a:extLst>
          </p:cNvPr>
          <p:cNvPicPr>
            <a:picLocks noChangeAspect="1"/>
          </p:cNvPicPr>
          <p:nvPr/>
        </p:nvPicPr>
        <p:blipFill>
          <a:blip r:embed="rId4"/>
          <a:stretch>
            <a:fillRect/>
          </a:stretch>
        </p:blipFill>
        <p:spPr>
          <a:xfrm>
            <a:off x="1621417" y="4879764"/>
            <a:ext cx="3851634" cy="1841711"/>
          </a:xfrm>
          <a:prstGeom prst="rect">
            <a:avLst/>
          </a:prstGeom>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3625E326-53F5-65DA-6521-4495D4836C9B}"/>
              </a:ext>
            </a:extLst>
          </p:cNvPr>
          <p:cNvPicPr>
            <a:picLocks noChangeAspect="1"/>
          </p:cNvPicPr>
          <p:nvPr/>
        </p:nvPicPr>
        <p:blipFill>
          <a:blip r:embed="rId5"/>
          <a:stretch>
            <a:fillRect/>
          </a:stretch>
        </p:blipFill>
        <p:spPr>
          <a:xfrm>
            <a:off x="6982031" y="4853923"/>
            <a:ext cx="3545935" cy="186755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729178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fr-CA" noProof="0" dirty="0"/>
              <a:t>Guide du patient</a:t>
            </a:r>
          </a:p>
        </p:txBody>
      </p:sp>
      <p:sp>
        <p:nvSpPr>
          <p:cNvPr id="8" name="Text Placeholder 7">
            <a:extLst>
              <a:ext uri="{FF2B5EF4-FFF2-40B4-BE49-F238E27FC236}">
                <a16:creationId xmlns:a16="http://schemas.microsoft.com/office/drawing/2014/main" id="{CB443B1F-5AB2-361B-2E56-2B5D78C89B30}"/>
              </a:ext>
            </a:extLst>
          </p:cNvPr>
          <p:cNvSpPr>
            <a:spLocks noGrp="1"/>
          </p:cNvSpPr>
          <p:nvPr>
            <p:ph type="body" sz="quarter" idx="10"/>
          </p:nvPr>
        </p:nvSpPr>
        <p:spPr/>
        <p:txBody>
          <a:bodyPr/>
          <a:lstStyle/>
          <a:p>
            <a:r>
              <a:rPr lang="fr-CA" noProof="0" dirty="0"/>
              <a:t>Normes de qualité</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a:xfrm>
            <a:off x="533399" y="2519891"/>
            <a:ext cx="5333999" cy="2551839"/>
          </a:xfrm>
        </p:spPr>
        <p:txBody>
          <a:bodyPr/>
          <a:lstStyle/>
          <a:p>
            <a:r>
              <a:rPr lang="fr-CA" noProof="0" dirty="0"/>
              <a:t>Le </a:t>
            </a:r>
            <a:r>
              <a:rPr lang="fr-CA" b="1" noProof="0" dirty="0"/>
              <a:t>guide du patient </a:t>
            </a:r>
            <a:r>
              <a:rPr lang="fr-CA" noProof="0" dirty="0"/>
              <a:t>est conçu pour donner </a:t>
            </a:r>
            <a:br>
              <a:rPr lang="fr-CA" noProof="0" dirty="0"/>
            </a:br>
            <a:r>
              <a:rPr lang="fr-CA" noProof="0" dirty="0"/>
              <a:t>aux patients de l’information sur ce à quoi ressemblent des soins de qualité pour diverses affections, en se fondant sur les meilleures données probantes, afin qu’ils puissent poser des questions éclairées à leurs fournisseurs de soins de santé. </a:t>
            </a:r>
          </a:p>
        </p:txBody>
      </p:sp>
      <p:sp>
        <p:nvSpPr>
          <p:cNvPr id="2" name="Footer Placeholder 1">
            <a:extLst>
              <a:ext uri="{FF2B5EF4-FFF2-40B4-BE49-F238E27FC236}">
                <a16:creationId xmlns:a16="http://schemas.microsoft.com/office/drawing/2014/main" id="{C6373715-AEA2-6BF3-347E-E751DB7C8997}"/>
              </a:ext>
            </a:extLst>
          </p:cNvPr>
          <p:cNvSpPr txBox="1">
            <a:spLocks/>
          </p:cNvSpPr>
          <p:nvPr/>
        </p:nvSpPr>
        <p:spPr>
          <a:xfrm>
            <a:off x="8077200" y="650701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solidFill>
                  <a:srgbClr val="000000"/>
                </a:solidFill>
                <a:latin typeface="Calibri" panose="020F0502020204030204"/>
              </a:rPr>
              <a:t>7</a:t>
            </a:r>
          </a:p>
        </p:txBody>
      </p:sp>
      <p:pic>
        <p:nvPicPr>
          <p:cNvPr id="3" name="Picture 2">
            <a:extLst>
              <a:ext uri="{FF2B5EF4-FFF2-40B4-BE49-F238E27FC236}">
                <a16:creationId xmlns:a16="http://schemas.microsoft.com/office/drawing/2014/main" id="{AB3AE412-0CE9-1525-A476-D0DA56C63C64}"/>
              </a:ext>
            </a:extLst>
          </p:cNvPr>
          <p:cNvPicPr>
            <a:picLocks noChangeAspect="1"/>
          </p:cNvPicPr>
          <p:nvPr/>
        </p:nvPicPr>
        <p:blipFill>
          <a:blip r:embed="rId3"/>
          <a:stretch>
            <a:fillRect/>
          </a:stretch>
        </p:blipFill>
        <p:spPr>
          <a:xfrm>
            <a:off x="7091702" y="1249740"/>
            <a:ext cx="3615626" cy="472172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393805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fr-CA" noProof="0" dirty="0"/>
              <a:t>Sommaire</a:t>
            </a:r>
          </a:p>
        </p:txBody>
      </p:sp>
      <p:sp>
        <p:nvSpPr>
          <p:cNvPr id="8" name="Text Placeholder 7">
            <a:extLst>
              <a:ext uri="{FF2B5EF4-FFF2-40B4-BE49-F238E27FC236}">
                <a16:creationId xmlns:a16="http://schemas.microsoft.com/office/drawing/2014/main" id="{CB443B1F-5AB2-361B-2E56-2B5D78C89B30}"/>
              </a:ext>
            </a:extLst>
          </p:cNvPr>
          <p:cNvSpPr>
            <a:spLocks noGrp="1"/>
          </p:cNvSpPr>
          <p:nvPr>
            <p:ph type="body" sz="quarter" idx="10"/>
          </p:nvPr>
        </p:nvSpPr>
        <p:spPr/>
        <p:txBody>
          <a:bodyPr/>
          <a:lstStyle/>
          <a:p>
            <a:r>
              <a:rPr lang="fr-CA" noProof="0" dirty="0"/>
              <a:t>Normes de qualité</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a:xfrm>
            <a:off x="533400" y="2624137"/>
            <a:ext cx="5333999" cy="1609725"/>
          </a:xfrm>
        </p:spPr>
        <p:txBody>
          <a:bodyPr/>
          <a:lstStyle/>
          <a:p>
            <a:r>
              <a:rPr lang="fr-CA" noProof="0" dirty="0"/>
              <a:t>Ce </a:t>
            </a:r>
            <a:r>
              <a:rPr lang="fr-CA" b="1" noProof="0" dirty="0"/>
              <a:t>sommaire</a:t>
            </a:r>
            <a:r>
              <a:rPr lang="fr-CA" noProof="0" dirty="0"/>
              <a:t> est une ressource de référence rapide pour les cliniciens qui résume la norme de qualité et comprend des liens vers des ressources et des outils utiles.</a:t>
            </a:r>
          </a:p>
        </p:txBody>
      </p:sp>
      <p:sp>
        <p:nvSpPr>
          <p:cNvPr id="4" name="Footer Placeholder 1">
            <a:extLst>
              <a:ext uri="{FF2B5EF4-FFF2-40B4-BE49-F238E27FC236}">
                <a16:creationId xmlns:a16="http://schemas.microsoft.com/office/drawing/2014/main" id="{6B11CD0E-C7B3-899E-D47C-63ECD9BF2325}"/>
              </a:ext>
            </a:extLst>
          </p:cNvPr>
          <p:cNvSpPr txBox="1">
            <a:spLocks/>
          </p:cNvSpPr>
          <p:nvPr/>
        </p:nvSpPr>
        <p:spPr>
          <a:xfrm>
            <a:off x="8077200" y="6497586"/>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solidFill>
                  <a:srgbClr val="000000"/>
                </a:solidFill>
                <a:latin typeface="Calibri" panose="020F0502020204030204"/>
              </a:rPr>
              <a:t>8</a:t>
            </a:r>
          </a:p>
        </p:txBody>
      </p:sp>
      <p:pic>
        <p:nvPicPr>
          <p:cNvPr id="5" name="Picture 4">
            <a:extLst>
              <a:ext uri="{FF2B5EF4-FFF2-40B4-BE49-F238E27FC236}">
                <a16:creationId xmlns:a16="http://schemas.microsoft.com/office/drawing/2014/main" id="{6745C16B-5D44-8D09-8C3F-D764FB9818DC}"/>
              </a:ext>
            </a:extLst>
          </p:cNvPr>
          <p:cNvPicPr>
            <a:picLocks noChangeAspect="1"/>
          </p:cNvPicPr>
          <p:nvPr/>
        </p:nvPicPr>
        <p:blipFill>
          <a:blip r:embed="rId2"/>
          <a:stretch>
            <a:fillRect/>
          </a:stretch>
        </p:blipFill>
        <p:spPr>
          <a:xfrm>
            <a:off x="7084901" y="1170099"/>
            <a:ext cx="3615625" cy="471809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932218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fr-CA" sz="3400" noProof="0" dirty="0"/>
              <a:t>Comment le système de santé peut appuyer la mise en œuvre</a:t>
            </a:r>
          </a:p>
        </p:txBody>
      </p:sp>
      <p:sp>
        <p:nvSpPr>
          <p:cNvPr id="28" name="Text Placeholder 27">
            <a:extLst>
              <a:ext uri="{FF2B5EF4-FFF2-40B4-BE49-F238E27FC236}">
                <a16:creationId xmlns:a16="http://schemas.microsoft.com/office/drawing/2014/main" id="{B3A1D469-A7F2-D8F7-44B7-D8A645635D39}"/>
              </a:ext>
            </a:extLst>
          </p:cNvPr>
          <p:cNvSpPr>
            <a:spLocks noGrp="1"/>
          </p:cNvSpPr>
          <p:nvPr>
            <p:ph type="body" sz="quarter" idx="10"/>
          </p:nvPr>
        </p:nvSpPr>
        <p:spPr/>
        <p:txBody>
          <a:bodyPr/>
          <a:lstStyle/>
          <a:p>
            <a:r>
              <a:rPr lang="fr-CA" b="1" noProof="0" dirty="0"/>
              <a:t>Normes de qualité</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pPr marL="342900" indent="-342900">
              <a:buFont typeface="Arial" panose="020B0604020202020204" pitchFamily="34" charset="0"/>
              <a:buChar char="•"/>
            </a:pPr>
            <a:r>
              <a:rPr lang="fr-CA" sz="3000" noProof="0" dirty="0"/>
              <a:t>La mise en œuvre des normes de qualité peut être difficile en raison d’obstacles ou de lacunes au niveau du système, dont beaucoup ont été identifiés tout au long de l’élaboration de cette norme</a:t>
            </a:r>
          </a:p>
          <a:p>
            <a:pPr marL="342900" indent="-342900">
              <a:buFont typeface="Arial" panose="020B0604020202020204" pitchFamily="34" charset="0"/>
              <a:buChar char="•"/>
            </a:pPr>
            <a:r>
              <a:rPr lang="fr-CA" sz="3000" noProof="0" dirty="0"/>
              <a:t>Santé Ontario travaillera avec d’autres partenaires provinciaux, dont le ministère de la Santé, et les soutiendra afin de combler les lacunes au niveau du système pour soutenir la mise en œuvre des normes </a:t>
            </a:r>
            <a:br>
              <a:rPr lang="fr-CA" sz="3000" noProof="0" dirty="0"/>
            </a:br>
            <a:r>
              <a:rPr lang="fr-CA" sz="3000" noProof="0" dirty="0"/>
              <a:t>de qualité</a:t>
            </a:r>
          </a:p>
        </p:txBody>
      </p:sp>
      <p:sp>
        <p:nvSpPr>
          <p:cNvPr id="3" name="Footer Placeholder 1">
            <a:extLst>
              <a:ext uri="{FF2B5EF4-FFF2-40B4-BE49-F238E27FC236}">
                <a16:creationId xmlns:a16="http://schemas.microsoft.com/office/drawing/2014/main" id="{CC11EBE3-60DD-0F0B-C69E-C8F12F80F0BF}"/>
              </a:ext>
            </a:extLst>
          </p:cNvPr>
          <p:cNvSpPr txBox="1">
            <a:spLocks/>
          </p:cNvSpPr>
          <p:nvPr/>
        </p:nvSpPr>
        <p:spPr>
          <a:xfrm>
            <a:off x="8077200" y="6492875"/>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solidFill>
                  <a:srgbClr val="000000"/>
                </a:solidFill>
                <a:latin typeface="Calibri" panose="020F0502020204030204"/>
              </a:rPr>
              <a:t>9</a:t>
            </a:r>
          </a:p>
        </p:txBody>
      </p:sp>
    </p:spTree>
    <p:extLst>
      <p:ext uri="{BB962C8B-B14F-4D97-AF65-F5344CB8AC3E}">
        <p14:creationId xmlns:p14="http://schemas.microsoft.com/office/powerpoint/2010/main" val="284031855"/>
      </p:ext>
    </p:extLst>
  </p:cSld>
  <p:clrMapOvr>
    <a:masterClrMapping/>
  </p:clrMapOvr>
</p:sld>
</file>

<file path=ppt/theme/theme1.xml><?xml version="1.0" encoding="utf-8"?>
<a:theme xmlns:a="http://schemas.openxmlformats.org/drawingml/2006/main" name="OH Template-Mar30">
  <a:themeElements>
    <a:clrScheme name="OntarioHealth 2">
      <a:dk1>
        <a:srgbClr val="000000"/>
      </a:dk1>
      <a:lt1>
        <a:srgbClr val="FFFFFF"/>
      </a:lt1>
      <a:dk2>
        <a:srgbClr val="000000"/>
      </a:dk2>
      <a:lt2>
        <a:srgbClr val="808080"/>
      </a:lt2>
      <a:accent1>
        <a:srgbClr val="00B2E3"/>
      </a:accent1>
      <a:accent2>
        <a:srgbClr val="C1B28F"/>
      </a:accent2>
      <a:accent3>
        <a:srgbClr val="49A7A2"/>
      </a:accent3>
      <a:accent4>
        <a:srgbClr val="92278F"/>
      </a:accent4>
      <a:accent5>
        <a:srgbClr val="047BC1"/>
      </a:accent5>
      <a:accent6>
        <a:srgbClr val="FCAF22"/>
      </a:accent6>
      <a:hlink>
        <a:srgbClr val="047BC1"/>
      </a:hlink>
      <a:folHlink>
        <a:srgbClr val="047BC1"/>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C000"/>
        </a:solidFill>
        <a:ln>
          <a:noFill/>
        </a:ln>
      </a:spPr>
      <a:bodyPr lIns="182880" tIns="182880" rIns="182880" bIns="182880" rtlCol="0" anchor="t" anchorCtr="1"/>
      <a:lstStyle>
        <a:defPPr algn="l">
          <a:defRPr sz="2200" b="1" dirty="0">
            <a:solidFill>
              <a:schemeClr val="tx1"/>
            </a:solidFill>
            <a:latin typeface="Calibri" panose="020F0502020204030204" pitchFamily="34" charset="0"/>
            <a:ea typeface="MS PGothic"/>
            <a:cs typeface="Calibri" panose="020F050202020403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chor="t" anchorCtr="0">
        <a:noAutofit/>
      </a:bodyPr>
      <a:lstStyle>
        <a:defPPr algn="l" fontAlgn="t">
          <a:defRPr sz="2200" dirty="0">
            <a:ea typeface="MS PGothic"/>
            <a:cs typeface="Calibri"/>
          </a:defRPr>
        </a:defPPr>
      </a:lstStyle>
    </a:txDef>
  </a:objectDefaults>
  <a:extraClrSchemeLst/>
  <a:extLst>
    <a:ext uri="{05A4C25C-085E-4340-85A3-A5531E510DB2}">
      <thm15:themeFamily xmlns:thm15="http://schemas.microsoft.com/office/thememl/2012/main" name="OH_PPT_Round3_Mar30-5" id="{F88523E5-742A-4C4C-A5AD-4E1CD7B6E510}" vid="{21193A15-1BD9-3E45-AEAD-C59D88422C6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9C6991944287E4C86CAECC00C19A958" ma:contentTypeVersion="20" ma:contentTypeDescription="Create a new document." ma:contentTypeScope="" ma:versionID="12ff5252c645ff3c22eec4c0120b516b">
  <xsd:schema xmlns:xsd="http://www.w3.org/2001/XMLSchema" xmlns:xs="http://www.w3.org/2001/XMLSchema" xmlns:p="http://schemas.microsoft.com/office/2006/metadata/properties" xmlns:ns2="623dabe2-7971-4695-be10-17b1dbde532f" xmlns:ns3="f4a9ebb6-6bae-4df8-b4d9-b705f0eb6b4b" targetNamespace="http://schemas.microsoft.com/office/2006/metadata/properties" ma:root="true" ma:fieldsID="692a2d1c538836c63f1d5f1079da234a" ns2:_="" ns3:_="">
    <xsd:import namespace="623dabe2-7971-4695-be10-17b1dbde532f"/>
    <xsd:import namespace="f4a9ebb6-6bae-4df8-b4d9-b705f0eb6b4b"/>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OCR" minOccurs="0"/>
                <xsd:element ref="ns3:MediaServiceGenerationTime" minOccurs="0"/>
                <xsd:element ref="ns3:MediaServiceEventHashCode"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23dabe2-7971-4695-be10-17b1dbde532f" elementFormDefault="qualified">
    <xsd:import namespace="http://schemas.microsoft.com/office/2006/documentManagement/types"/>
    <xsd:import namespace="http://schemas.microsoft.com/office/infopath/2007/PartnerControls"/>
    <xsd:element name="SharedWithUsers" ma:index="8" nillable="true" ma:displayName="Shared With"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3a4e0fc4-5c12-403e-8f4f-2f7047c0123e}" ma:internalName="TaxCatchAll" ma:showField="CatchAllData" ma:web="623dabe2-7971-4695-be10-17b1dbde532f">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4a9ebb6-6bae-4df8-b4d9-b705f0eb6b4b"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944c0932-e3b5-4cef-bb0d-953d3280f55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623dabe2-7971-4695-be10-17b1dbde532f" xsi:nil="true"/>
    <lcf76f155ced4ddcb4097134ff3c332f xmlns="f4a9ebb6-6bae-4df8-b4d9-b705f0eb6b4b">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7B13FCE-DC7F-4105-A7C0-A7A7BCC49386}">
  <ds:schemaRefs>
    <ds:schemaRef ds:uri="623dabe2-7971-4695-be10-17b1dbde532f"/>
    <ds:schemaRef ds:uri="f4a9ebb6-6bae-4df8-b4d9-b705f0eb6b4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0BB7A9F-383E-4F8F-9579-BC90F50D6C93}">
  <ds:schemaRefs>
    <ds:schemaRef ds:uri="http://schemas.microsoft.com/sharepoint/v3/contenttype/forms"/>
  </ds:schemaRefs>
</ds:datastoreItem>
</file>

<file path=customXml/itemProps3.xml><?xml version="1.0" encoding="utf-8"?>
<ds:datastoreItem xmlns:ds="http://schemas.openxmlformats.org/officeDocument/2006/customXml" ds:itemID="{E479F5FB-D8D9-440F-8664-4B6580BD3521}">
  <ds:schemaRefs>
    <ds:schemaRef ds:uri="http://schemas.microsoft.com/office/2006/documentManagement/types"/>
    <ds:schemaRef ds:uri="http://schemas.openxmlformats.org/package/2006/metadata/core-properties"/>
    <ds:schemaRef ds:uri="http://purl.org/dc/elements/1.1/"/>
    <ds:schemaRef ds:uri="http://schemas.microsoft.com/office/2006/metadata/properties"/>
    <ds:schemaRef ds:uri="623dabe2-7971-4695-be10-17b1dbde532f"/>
    <ds:schemaRef ds:uri="http://purl.org/dc/terms/"/>
    <ds:schemaRef ds:uri="f4a9ebb6-6bae-4df8-b4d9-b705f0eb6b4b"/>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OH Template-Mar30</Template>
  <TotalTime>16967</TotalTime>
  <Words>4653</Words>
  <Application>Microsoft Office PowerPoint</Application>
  <PresentationFormat>Widescreen</PresentationFormat>
  <Paragraphs>310</Paragraphs>
  <Slides>45</Slides>
  <Notes>24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45</vt:i4>
      </vt:variant>
    </vt:vector>
  </HeadingPairs>
  <TitlesOfParts>
    <vt:vector size="53" baseType="lpstr">
      <vt:lpstr>MS PGothic</vt:lpstr>
      <vt:lpstr>Arial</vt:lpstr>
      <vt:lpstr>Calibri</vt:lpstr>
      <vt:lpstr>Calibri Light</vt:lpstr>
      <vt:lpstr>System Font Regular</vt:lpstr>
      <vt:lpstr>Verdana</vt:lpstr>
      <vt:lpstr>Wingdings</vt:lpstr>
      <vt:lpstr>OH Template-Mar30</vt:lpstr>
      <vt:lpstr>PowerPoint Presentation</vt:lpstr>
      <vt:lpstr>Objectifs</vt:lpstr>
      <vt:lpstr>Normes de qualité</vt:lpstr>
      <vt:lpstr>Normes de qualité</vt:lpstr>
      <vt:lpstr>Ressources des normes de qualité</vt:lpstr>
      <vt:lpstr>Aperçu de la norme de qualité</vt:lpstr>
      <vt:lpstr>Guide du patient</vt:lpstr>
      <vt:lpstr>Sommaire</vt:lpstr>
      <vt:lpstr>Comment le système de santé peut appuyer la mise en œuvre</vt:lpstr>
      <vt:lpstr>Outils de mise en œuvre</vt:lpstr>
      <vt:lpstr>Quorum</vt:lpstr>
      <vt:lpstr>Guide de mesure</vt:lpstr>
      <vt:lpstr>Spécifications techniques</vt:lpstr>
      <vt:lpstr>PowerPoint Presentation</vt:lpstr>
      <vt:lpstr>Chaque année, environ 12 000 personnes en Ontario âgées de 50 ans et plus subissent une fracture de la hanche</vt:lpstr>
      <vt:lpstr>Le taux de mortalité, toutes causes confondues, à la suite d’une intervention chirurgicale pour le traitement d’une fracture de la hanche varie en Ontario</vt:lpstr>
      <vt:lpstr>Au cours de l’EF 2022-2023, un tiers (34 %) des personnes présentant une fracture de la hanche ont été admises et transférées vers un lit d’hospitalisation dans les 8 heures suivant leur arrivée à l’hôpital</vt:lpstr>
      <vt:lpstr>Au cours de l’EF 2022-2023, un quart (25 %) des personnes présentant une fracture de la hanche ont attendu plus longtemps que les 48 heures recommandées pour bénéficier d’une chirurgie</vt:lpstr>
      <vt:lpstr>Les taux de transfusions sanguines postopératoires varient d’un hôpital à l’autre</vt:lpstr>
      <vt:lpstr>Au cours de l’EF 2022-2023, la durée médiane de séjour hospitalier dans le cadre d’une intervention chirurgicale pour le traitement d’une fracture de la hanche était de 9 jours</vt:lpstr>
      <vt:lpstr>Les taux de réadmission après une intervention chirurgicale pour le traitement d’une fracture de la hanche ont augmenté au fil du temps et varient d’une région à l’autre</vt:lpstr>
      <vt:lpstr>Environ la moitié des personnes qui ont subi une intervention chirurgicale pour le traitement d’une fracture de la hanche retournent dans la collectivité dans les 90 jours suivant leur hospitalisation</vt:lpstr>
      <vt:lpstr>PowerPoint Presentation</vt:lpstr>
      <vt:lpstr>Portée de cette norme de qualité</vt:lpstr>
      <vt:lpstr>Thèmes de l’énoncé sur cette norme de qualité</vt:lpstr>
      <vt:lpstr>Prise en charge au service des urgences</vt:lpstr>
      <vt:lpstr>Intervention chirurgicale dans les 48 heures</vt:lpstr>
      <vt:lpstr>Analgésie multimodale</vt:lpstr>
      <vt:lpstr>Intervention chirurgicale pour fractures intertrochantériennes stables</vt:lpstr>
      <vt:lpstr>Intervention chirurgicale pour fractures sous-trochantériennes ou intertrochantériennes instables</vt:lpstr>
      <vt:lpstr>Intervention chirurgicale pour fractures intracapsulaires déplacées</vt:lpstr>
      <vt:lpstr>Transfusions sanguines postopératoires</vt:lpstr>
      <vt:lpstr>Mise en charge selon la tolérance</vt:lpstr>
      <vt:lpstr>Mobilisation quotidienne</vt:lpstr>
      <vt:lpstr>Dépistage et gestion du délire</vt:lpstr>
      <vt:lpstr>Prise en charge postopératoire</vt:lpstr>
      <vt:lpstr>Renseignements destinés aux patients, aux familles et aux partenaires  de soins</vt:lpstr>
      <vt:lpstr>Réadaptation</vt:lpstr>
      <vt:lpstr>Prise en charge de l’ostéoporose</vt:lpstr>
      <vt:lpstr>Soins de suivi</vt:lpstr>
      <vt:lpstr>PowerPoint Presentation</vt:lpstr>
      <vt:lpstr>Indicateurs pouvant être mesurés à l’aide de données provinciales</vt:lpstr>
      <vt:lpstr>Indicateurs ne pouvant être mesurés qu’à l’aide de données locales</vt:lpstr>
      <vt:lpstr>Sources des données et remerciements</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Instructions for using this template</dc:title>
  <dc:subject/>
  <dc:creator>Mulder, Tonja</dc:creator>
  <cp:keywords/>
  <dc:description/>
  <cp:lastModifiedBy>Cowan, Kara</cp:lastModifiedBy>
  <cp:revision>36</cp:revision>
  <cp:lastPrinted>2023-03-01T15:21:33Z</cp:lastPrinted>
  <dcterms:created xsi:type="dcterms:W3CDTF">2023-04-11T19:41:18Z</dcterms:created>
  <dcterms:modified xsi:type="dcterms:W3CDTF">2024-02-12T16:16:18Z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0x01010039C6991944287E4C86CAECC00C19A958</vt:lpwstr>
  </property>
  <property fmtid="{D5CDD505-2E9C-101B-9397-08002B2CF9AE}" pid="3" name="MediaServiceImageTags">
    <vt:lpwstr/>
  </property>
</Properties>
</file>