
<file path=[Content_Types].xml><?xml version="1.0" encoding="utf-8"?>
<Types xmlns="http://schemas.openxmlformats.org/package/2006/content-types">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4.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10" r:id="rId4"/>
  </p:sldMasterIdLst>
  <p:notesMasterIdLst>
    <p:notesMasterId r:id="rId46"/>
  </p:notesMasterIdLst>
  <p:handoutMasterIdLst>
    <p:handoutMasterId r:id="rId47"/>
  </p:handoutMasterIdLst>
  <p:sldIdLst>
    <p:sldId id="322" r:id="rId5"/>
    <p:sldId id="356" r:id="rId6"/>
    <p:sldId id="357" r:id="rId7"/>
    <p:sldId id="358" r:id="rId8"/>
    <p:sldId id="359" r:id="rId9"/>
    <p:sldId id="360" r:id="rId10"/>
    <p:sldId id="361" r:id="rId11"/>
    <p:sldId id="367" r:id="rId12"/>
    <p:sldId id="362" r:id="rId13"/>
    <p:sldId id="363" r:id="rId14"/>
    <p:sldId id="364" r:id="rId15"/>
    <p:sldId id="365" r:id="rId16"/>
    <p:sldId id="366" r:id="rId17"/>
    <p:sldId id="325" r:id="rId18"/>
    <p:sldId id="1577" r:id="rId19"/>
    <p:sldId id="1589" r:id="rId20"/>
    <p:sldId id="1585" r:id="rId21"/>
    <p:sldId id="1580" r:id="rId22"/>
    <p:sldId id="1582" r:id="rId23"/>
    <p:sldId id="1583" r:id="rId24"/>
    <p:sldId id="1584" r:id="rId25"/>
    <p:sldId id="1586" r:id="rId26"/>
    <p:sldId id="1587" r:id="rId27"/>
    <p:sldId id="1588" r:id="rId28"/>
    <p:sldId id="379" r:id="rId29"/>
    <p:sldId id="1591" r:id="rId30"/>
    <p:sldId id="1575" r:id="rId31"/>
    <p:sldId id="384" r:id="rId32"/>
    <p:sldId id="385" r:id="rId33"/>
    <p:sldId id="386" r:id="rId34"/>
    <p:sldId id="394" r:id="rId35"/>
    <p:sldId id="395" r:id="rId36"/>
    <p:sldId id="396" r:id="rId37"/>
    <p:sldId id="399" r:id="rId38"/>
    <p:sldId id="398" r:id="rId39"/>
    <p:sldId id="397" r:id="rId40"/>
    <p:sldId id="1576" r:id="rId41"/>
    <p:sldId id="392" r:id="rId42"/>
    <p:sldId id="391" r:id="rId43"/>
    <p:sldId id="390" r:id="rId44"/>
    <p:sldId id="1590"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600" userDrawn="1">
          <p15:clr>
            <a:srgbClr val="A4A3A4"/>
          </p15:clr>
        </p15:guide>
        <p15:guide id="3" pos="3840" userDrawn="1">
          <p15:clr>
            <a:srgbClr val="A4A3A4"/>
          </p15:clr>
        </p15:guide>
        <p15:guide id="4" pos="7104" userDrawn="1">
          <p15:clr>
            <a:srgbClr val="A4A3A4"/>
          </p15:clr>
        </p15:guide>
        <p15:guide id="5" orient="horz" pos="576" userDrawn="1">
          <p15:clr>
            <a:srgbClr val="A4A3A4"/>
          </p15:clr>
        </p15:guide>
        <p15:guide id="6" orient="horz" pos="3744" userDrawn="1">
          <p15:clr>
            <a:srgbClr val="A4A3A4"/>
          </p15:clr>
        </p15:guide>
        <p15:guide id="7" pos="3960" userDrawn="1">
          <p15:clr>
            <a:srgbClr val="A4A3A4"/>
          </p15:clr>
        </p15:guide>
        <p15:guide id="8" pos="3696" userDrawn="1">
          <p15:clr>
            <a:srgbClr val="A4A3A4"/>
          </p15:clr>
        </p15:guide>
        <p15:guide id="9" pos="329" userDrawn="1">
          <p15:clr>
            <a:srgbClr val="A4A3A4"/>
          </p15:clr>
        </p15:guide>
        <p15:guide id="10" pos="7344" userDrawn="1">
          <p15:clr>
            <a:srgbClr val="A4A3A4"/>
          </p15:clr>
        </p15:guide>
        <p15:guide id="11" pos="7488" userDrawn="1">
          <p15:clr>
            <a:srgbClr val="A4A3A4"/>
          </p15:clr>
        </p15:guide>
        <p15:guide id="12" orient="horz" pos="4080" userDrawn="1">
          <p15:clr>
            <a:srgbClr val="A4A3A4"/>
          </p15:clr>
        </p15:guide>
        <p15:guide id="13" orient="horz" pos="168" userDrawn="1">
          <p15:clr>
            <a:srgbClr val="A4A3A4"/>
          </p15:clr>
        </p15:guide>
        <p15:guide id="14" orient="horz" pos="1224" userDrawn="1">
          <p15:clr>
            <a:srgbClr val="A4A3A4"/>
          </p15:clr>
        </p15:guide>
        <p15:guide id="15" pos="768" userDrawn="1">
          <p15:clr>
            <a:srgbClr val="A4A3A4"/>
          </p15:clr>
        </p15:guide>
        <p15:guide id="16" orient="horz" pos="333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77C6805-D4F8-B93B-B015-4D474A1E97B2}" name="Stoker, Kesiah" initials="SK" userId="S::kesiah.stoker@ontariohealth.ca::7d6f868f-a8a0-4a2e-b53b-4e83b6d4fcae" providerId="AD"/>
  <p188:author id="{1CA1450C-6C41-B862-A69A-35F1C5BC3153}" name="Mabaya, Gracia" initials="MG" userId="S::gracia.mabaya@ontariohealth.ca::b09e9c0f-5fd2-42db-ac07-187d9d93d23a" providerId="AD"/>
  <p188:author id="{43DCAE1F-1933-5AA8-DFB0-D87E98B36994}" name="Kennedy-Yee, Carol" initials="CK" userId="S::carol.kennedy@ontariohealth.ca::b448f05e-9d95-41d1-a36c-f2fb5d9947b0" providerId="AD"/>
  <p188:author id="{6ECF6640-D457-CF41-79C2-0311DA4197C9}" name="Wang, Jerry" initials="JW" userId="S::jerryyixuan.wang@ontariohealth.ca::c9aadfd3-e47f-4a31-9ac0-e6a1ca77629d" providerId="AD"/>
  <p188:author id="{96D86249-AC73-C0DD-A9C0-AE41BEE1CAC4}" name="Phillips, Lacey" initials="PL" userId="S::lacey.phillips@ontariohealth.ca::97da2b8f-d8f9-4cf6-afc9-ae8f940ca630" providerId="AD"/>
  <p188:author id="{D0FFAE60-4F43-C334-F9EF-F4728FDBE600}" name="Mulder, Tonja" initials="MT" userId="S::tonja.mulder@ontariohealth.ca::820ac58e-689d-4285-beef-c00b21dc2ef3" providerId="AD"/>
  <p188:author id="{9BB1F171-2DE8-2887-75B2-4B867B10B0F0}" name="Liang, Catherine" initials="LC" userId="S::catherine.liang@ontariohealth.ca::f02553ff-2f62-4d20-a67a-f5e2927c8ae2" providerId="AD"/>
  <p188:author id="{943A0E8C-F796-6035-028B-F3532EB2FCD9}" name="Dana Summers" initials="DS" userId="S::dana.summers@ontariohealth.ca::b0920c69-fded-44fd-8cfc-ed2d47df7fad" providerId="AD"/>
  <p188:author id="{AFCCF4CA-3E8E-1FD5-74E7-39ADAE3A9D6B}" name="McKane, Jeanne" initials="MJ" userId="S::jeanne.mckane@ontariohealth.ca::ccaae3d9-a257-43fb-bdc8-036ccece4828" providerId="AD"/>
  <p188:author id="{32966AD6-DD37-978D-E2E9-9158C60A7F0B}" name="Harrison, Susan" initials="SH" userId="S::susan.harrison@ontariohealth.ca::1ddf3375-323b-4640-a3c6-9d3435a6c407" providerId="AD"/>
  <p188:author id="{480225E5-73A2-28FE-EC73-67EA34E9EF80}" name="Cowan, Kara" initials="KC" userId="S::kara.cowan@ontariohealth.ca::422dcf60-3108-48b9-a5a5-708e064ad6eb" providerId="AD"/>
  <p188:author id="{AB842AEA-B539-395D-E2F1-41586EA5493F}" name="Baser, Karine" initials="BK" userId="S::karine.baser@ontariohealth.ca::cc28c72c-2d85-4ff3-92ff-4a754236748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47BC1"/>
    <a:srgbClr val="48A7A2"/>
    <a:srgbClr val="C1B28F"/>
    <a:srgbClr val="00B2E3"/>
    <a:srgbClr val="049FDC"/>
    <a:srgbClr val="C6F3FF"/>
    <a:srgbClr val="E8F3D8"/>
    <a:srgbClr val="DCCDDB"/>
    <a:srgbClr val="CFE1E0"/>
    <a:srgbClr val="CBE4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EA7E5D-21AD-4014-AB83-BCAE511EED55}" v="1" dt="2024-02-12T19:11:24.6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2" autoAdjust="0"/>
    <p:restoredTop sz="76074" autoAdjust="0"/>
  </p:normalViewPr>
  <p:slideViewPr>
    <p:cSldViewPr snapToGrid="0">
      <p:cViewPr varScale="1">
        <p:scale>
          <a:sx n="84" d="100"/>
          <a:sy n="84" d="100"/>
        </p:scale>
        <p:origin x="1512" y="108"/>
      </p:cViewPr>
      <p:guideLst>
        <p:guide orient="horz" pos="2160"/>
        <p:guide pos="600"/>
        <p:guide pos="3840"/>
        <p:guide pos="7104"/>
        <p:guide orient="horz" pos="576"/>
        <p:guide orient="horz" pos="3744"/>
        <p:guide pos="3960"/>
        <p:guide pos="3696"/>
        <p:guide pos="329"/>
        <p:guide pos="7344"/>
        <p:guide pos="7488"/>
        <p:guide orient="horz" pos="4080"/>
        <p:guide orient="horz" pos="168"/>
        <p:guide orient="horz" pos="1224"/>
        <p:guide pos="768"/>
        <p:guide orient="horz" pos="3336"/>
      </p:guideLst>
    </p:cSldViewPr>
  </p:slideViewPr>
  <p:outlineViewPr>
    <p:cViewPr>
      <p:scale>
        <a:sx n="33" d="100"/>
        <a:sy n="33" d="100"/>
      </p:scale>
      <p:origin x="0" y="-9762"/>
    </p:cViewPr>
  </p:outlin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wan, Kara" userId="422dcf60-3108-48b9-a5a5-708e064ad6eb" providerId="ADAL" clId="{69A78CAA-FF61-4E16-BB17-6513D6C079AB}"/>
    <pc:docChg chg="">
      <pc:chgData name="Cowan, Kara" userId="422dcf60-3108-48b9-a5a5-708e064ad6eb" providerId="ADAL" clId="{69A78CAA-FF61-4E16-BB17-6513D6C079AB}" dt="2023-09-27T14:13:58.599" v="1"/>
      <pc:docMkLst>
        <pc:docMk/>
      </pc:docMkLst>
      <pc:sldChg chg="modCm">
        <pc:chgData name="Cowan, Kara" userId="422dcf60-3108-48b9-a5a5-708e064ad6eb" providerId="ADAL" clId="{69A78CAA-FF61-4E16-BB17-6513D6C079AB}" dt="2023-09-27T14:13:58.599" v="1"/>
        <pc:sldMkLst>
          <pc:docMk/>
          <pc:sldMk cId="86015325" sldId="365"/>
        </pc:sldMkLst>
      </pc:sldChg>
    </pc:docChg>
  </pc:docChgLst>
  <pc:docChgLst>
    <pc:chgData name="Mabaya, Gracia" userId="b09e9c0f-5fd2-42db-ac07-187d9d93d23a" providerId="ADAL" clId="{9E0DF2B4-732F-4847-908E-699E33CE36F6}"/>
    <pc:docChg chg="undo redo custSel delSld modSld">
      <pc:chgData name="Mabaya, Gracia" userId="b09e9c0f-5fd2-42db-ac07-187d9d93d23a" providerId="ADAL" clId="{9E0DF2B4-732F-4847-908E-699E33CE36F6}" dt="2023-11-20T18:58:51.911" v="216" actId="1076"/>
      <pc:docMkLst>
        <pc:docMk/>
      </pc:docMkLst>
      <pc:sldChg chg="addCm">
        <pc:chgData name="Mabaya, Gracia" userId="b09e9c0f-5fd2-42db-ac07-187d9d93d23a" providerId="ADAL" clId="{9E0DF2B4-732F-4847-908E-699E33CE36F6}" dt="2023-11-20T17:05:38.182" v="0"/>
        <pc:sldMkLst>
          <pc:docMk/>
          <pc:sldMk cId="925506241" sldId="322"/>
        </pc:sldMkLst>
      </pc:sldChg>
      <pc:sldChg chg="modSp mod addCm">
        <pc:chgData name="Mabaya, Gracia" userId="b09e9c0f-5fd2-42db-ac07-187d9d93d23a" providerId="ADAL" clId="{9E0DF2B4-732F-4847-908E-699E33CE36F6}" dt="2023-11-20T17:09:11.621" v="134"/>
        <pc:sldMkLst>
          <pc:docMk/>
          <pc:sldMk cId="2549409055" sldId="325"/>
        </pc:sldMkLst>
        <pc:spChg chg="mod">
          <ac:chgData name="Mabaya, Gracia" userId="b09e9c0f-5fd2-42db-ac07-187d9d93d23a" providerId="ADAL" clId="{9E0DF2B4-732F-4847-908E-699E33CE36F6}" dt="2023-11-20T17:06:49.457" v="31" actId="20577"/>
          <ac:spMkLst>
            <pc:docMk/>
            <pc:sldMk cId="2549409055" sldId="325"/>
            <ac:spMk id="2" creationId="{3B269A31-3727-3CC2-4AB4-F76F70DB625B}"/>
          </ac:spMkLst>
        </pc:spChg>
      </pc:sldChg>
      <pc:sldChg chg="modSp mod setBg addCm">
        <pc:chgData name="Mabaya, Gracia" userId="b09e9c0f-5fd2-42db-ac07-187d9d93d23a" providerId="ADAL" clId="{9E0DF2B4-732F-4847-908E-699E33CE36F6}" dt="2023-11-20T17:13:18.516" v="197"/>
        <pc:sldMkLst>
          <pc:docMk/>
          <pc:sldMk cId="695166994" sldId="351"/>
        </pc:sldMkLst>
        <pc:spChg chg="mod">
          <ac:chgData name="Mabaya, Gracia" userId="b09e9c0f-5fd2-42db-ac07-187d9d93d23a" providerId="ADAL" clId="{9E0DF2B4-732F-4847-908E-699E33CE36F6}" dt="2023-11-20T17:12:25.358" v="195" actId="20577"/>
          <ac:spMkLst>
            <pc:docMk/>
            <pc:sldMk cId="695166994" sldId="351"/>
            <ac:spMk id="2" creationId="{9E650622-CA4B-D60D-533C-A2FB016A264F}"/>
          </ac:spMkLst>
        </pc:spChg>
        <pc:spChg chg="mod">
          <ac:chgData name="Mabaya, Gracia" userId="b09e9c0f-5fd2-42db-ac07-187d9d93d23a" providerId="ADAL" clId="{9E0DF2B4-732F-4847-908E-699E33CE36F6}" dt="2023-11-20T17:12:37.862" v="196" actId="13926"/>
          <ac:spMkLst>
            <pc:docMk/>
            <pc:sldMk cId="695166994" sldId="351"/>
            <ac:spMk id="7" creationId="{77101E95-017F-501F-7D64-C27BB72D233B}"/>
          </ac:spMkLst>
        </pc:spChg>
      </pc:sldChg>
      <pc:sldChg chg="del">
        <pc:chgData name="Mabaya, Gracia" userId="b09e9c0f-5fd2-42db-ac07-187d9d93d23a" providerId="ADAL" clId="{9E0DF2B4-732F-4847-908E-699E33CE36F6}" dt="2023-11-20T17:09:17.655" v="135" actId="47"/>
        <pc:sldMkLst>
          <pc:docMk/>
          <pc:sldMk cId="59602600" sldId="381"/>
        </pc:sldMkLst>
      </pc:sldChg>
      <pc:sldChg chg="del">
        <pc:chgData name="Mabaya, Gracia" userId="b09e9c0f-5fd2-42db-ac07-187d9d93d23a" providerId="ADAL" clId="{9E0DF2B4-732F-4847-908E-699E33CE36F6}" dt="2023-11-20T17:06:53.805" v="32" actId="47"/>
        <pc:sldMkLst>
          <pc:docMk/>
          <pc:sldMk cId="345027054" sldId="382"/>
        </pc:sldMkLst>
      </pc:sldChg>
      <pc:sldChg chg="del">
        <pc:chgData name="Mabaya, Gracia" userId="b09e9c0f-5fd2-42db-ac07-187d9d93d23a" providerId="ADAL" clId="{9E0DF2B4-732F-4847-908E-699E33CE36F6}" dt="2023-11-20T17:09:59.407" v="186" actId="47"/>
        <pc:sldMkLst>
          <pc:docMk/>
          <pc:sldMk cId="988386414" sldId="387"/>
        </pc:sldMkLst>
      </pc:sldChg>
      <pc:sldChg chg="addCm">
        <pc:chgData name="Mabaya, Gracia" userId="b09e9c0f-5fd2-42db-ac07-187d9d93d23a" providerId="ADAL" clId="{9E0DF2B4-732F-4847-908E-699E33CE36F6}" dt="2023-11-20T17:10:41.776" v="188"/>
        <pc:sldMkLst>
          <pc:docMk/>
          <pc:sldMk cId="1399319325" sldId="393"/>
        </pc:sldMkLst>
      </pc:sldChg>
      <pc:sldChg chg="addSp modSp mod">
        <pc:chgData name="Mabaya, Gracia" userId="b09e9c0f-5fd2-42db-ac07-187d9d93d23a" providerId="ADAL" clId="{9E0DF2B4-732F-4847-908E-699E33CE36F6}" dt="2023-11-20T18:58:51.911" v="216" actId="1076"/>
        <pc:sldMkLst>
          <pc:docMk/>
          <pc:sldMk cId="3493866659" sldId="401"/>
        </pc:sldMkLst>
        <pc:spChg chg="mod">
          <ac:chgData name="Mabaya, Gracia" userId="b09e9c0f-5fd2-42db-ac07-187d9d93d23a" providerId="ADAL" clId="{9E0DF2B4-732F-4847-908E-699E33CE36F6}" dt="2023-11-20T18:58:49.183" v="215" actId="1076"/>
          <ac:spMkLst>
            <pc:docMk/>
            <pc:sldMk cId="3493866659" sldId="401"/>
            <ac:spMk id="5" creationId="{E18566E8-2641-C99F-37BA-3FDEAB3A8C1D}"/>
          </ac:spMkLst>
        </pc:spChg>
        <pc:picChg chg="add mod">
          <ac:chgData name="Mabaya, Gracia" userId="b09e9c0f-5fd2-42db-ac07-187d9d93d23a" providerId="ADAL" clId="{9E0DF2B4-732F-4847-908E-699E33CE36F6}" dt="2023-11-20T18:58:51.911" v="216" actId="1076"/>
          <ac:picMkLst>
            <pc:docMk/>
            <pc:sldMk cId="3493866659" sldId="401"/>
            <ac:picMk id="3" creationId="{1D3003F7-B16B-C402-2977-5481A20B9299}"/>
          </ac:picMkLst>
        </pc:picChg>
        <pc:picChg chg="mod">
          <ac:chgData name="Mabaya, Gracia" userId="b09e9c0f-5fd2-42db-ac07-187d9d93d23a" providerId="ADAL" clId="{9E0DF2B4-732F-4847-908E-699E33CE36F6}" dt="2023-11-20T18:55:25.438" v="212" actId="1076"/>
          <ac:picMkLst>
            <pc:docMk/>
            <pc:sldMk cId="3493866659" sldId="401"/>
            <ac:picMk id="4" creationId="{9FD39BF3-66AA-2901-F817-A01BC799D0F2}"/>
          </ac:picMkLst>
        </pc:picChg>
      </pc:sldChg>
      <pc:sldChg chg="addSp modSp mod delCm modCm modNotesTx">
        <pc:chgData name="Mabaya, Gracia" userId="b09e9c0f-5fd2-42db-ac07-187d9d93d23a" providerId="ADAL" clId="{9E0DF2B4-732F-4847-908E-699E33CE36F6}" dt="2023-11-20T18:54:56.303" v="211"/>
        <pc:sldMkLst>
          <pc:docMk/>
          <pc:sldMk cId="538953526" sldId="404"/>
        </pc:sldMkLst>
        <pc:spChg chg="mod">
          <ac:chgData name="Mabaya, Gracia" userId="b09e9c0f-5fd2-42db-ac07-187d9d93d23a" providerId="ADAL" clId="{9E0DF2B4-732F-4847-908E-699E33CE36F6}" dt="2023-11-20T18:54:32.126" v="206" actId="20577"/>
          <ac:spMkLst>
            <pc:docMk/>
            <pc:sldMk cId="538953526" sldId="404"/>
            <ac:spMk id="2" creationId="{16C823F9-4B4B-473A-898C-AF9D37A61468}"/>
          </ac:spMkLst>
        </pc:spChg>
        <pc:spChg chg="add mod">
          <ac:chgData name="Mabaya, Gracia" userId="b09e9c0f-5fd2-42db-ac07-187d9d93d23a" providerId="ADAL" clId="{9E0DF2B4-732F-4847-908E-699E33CE36F6}" dt="2023-11-20T18:54:43.064" v="209" actId="1076"/>
          <ac:spMkLst>
            <pc:docMk/>
            <pc:sldMk cId="538953526" sldId="404"/>
            <ac:spMk id="4" creationId="{7D1240F3-1824-BFAC-FB50-763C57FB91F4}"/>
          </ac:spMkLst>
        </pc:spChg>
      </pc:sldChg>
      <pc:sldChg chg="setBg">
        <pc:chgData name="Mabaya, Gracia" userId="b09e9c0f-5fd2-42db-ac07-187d9d93d23a" providerId="ADAL" clId="{9E0DF2B4-732F-4847-908E-699E33CE36F6}" dt="2023-11-20T17:11:04.159" v="190"/>
        <pc:sldMkLst>
          <pc:docMk/>
          <pc:sldMk cId="2150686482" sldId="1574"/>
        </pc:sldMkLst>
      </pc:sldChg>
      <pc:sldChg chg="modSp mod">
        <pc:chgData name="Mabaya, Gracia" userId="b09e9c0f-5fd2-42db-ac07-187d9d93d23a" providerId="ADAL" clId="{9E0DF2B4-732F-4847-908E-699E33CE36F6}" dt="2023-11-20T17:08:55.067" v="133" actId="20577"/>
        <pc:sldMkLst>
          <pc:docMk/>
          <pc:sldMk cId="2506893145" sldId="1575"/>
        </pc:sldMkLst>
        <pc:spChg chg="mod">
          <ac:chgData name="Mabaya, Gracia" userId="b09e9c0f-5fd2-42db-ac07-187d9d93d23a" providerId="ADAL" clId="{9E0DF2B4-732F-4847-908E-699E33CE36F6}" dt="2023-11-20T17:08:55.067" v="133" actId="20577"/>
          <ac:spMkLst>
            <pc:docMk/>
            <pc:sldMk cId="2506893145" sldId="1575"/>
            <ac:spMk id="2" creationId="{3B269A31-3727-3CC2-4AB4-F76F70DB625B}"/>
          </ac:spMkLst>
        </pc:spChg>
      </pc:sldChg>
      <pc:sldChg chg="modSp mod modNotesTx">
        <pc:chgData name="Mabaya, Gracia" userId="b09e9c0f-5fd2-42db-ac07-187d9d93d23a" providerId="ADAL" clId="{9E0DF2B4-732F-4847-908E-699E33CE36F6}" dt="2023-11-20T17:10:03.496" v="187" actId="20577"/>
        <pc:sldMkLst>
          <pc:docMk/>
          <pc:sldMk cId="2763177031" sldId="1576"/>
        </pc:sldMkLst>
        <pc:spChg chg="mod">
          <ac:chgData name="Mabaya, Gracia" userId="b09e9c0f-5fd2-42db-ac07-187d9d93d23a" providerId="ADAL" clId="{9E0DF2B4-732F-4847-908E-699E33CE36F6}" dt="2023-11-20T17:09:55.114" v="185" actId="20577"/>
          <ac:spMkLst>
            <pc:docMk/>
            <pc:sldMk cId="2763177031" sldId="1576"/>
            <ac:spMk id="2" creationId="{3B269A31-3727-3CC2-4AB4-F76F70DB625B}"/>
          </ac:spMkLst>
        </pc:spChg>
      </pc:sldChg>
    </pc:docChg>
  </pc:docChgLst>
  <pc:docChgLst>
    <pc:chgData name="McKane, Jeanne" userId="ccaae3d9-a257-43fb-bdc8-036ccece4828" providerId="ADAL" clId="{B1EA7E5D-21AD-4014-AB83-BCAE511EED55}"/>
    <pc:docChg chg="undo redo custSel addSld delSld modSld modMainMaster">
      <pc:chgData name="McKane, Jeanne" userId="ccaae3d9-a257-43fb-bdc8-036ccece4828" providerId="ADAL" clId="{B1EA7E5D-21AD-4014-AB83-BCAE511EED55}" dt="2024-02-12T19:20:02.020" v="8093" actId="2"/>
      <pc:docMkLst>
        <pc:docMk/>
      </pc:docMkLst>
      <pc:sldChg chg="modSp mod addCm delCm modCm">
        <pc:chgData name="McKane, Jeanne" userId="ccaae3d9-a257-43fb-bdc8-036ccece4828" providerId="ADAL" clId="{B1EA7E5D-21AD-4014-AB83-BCAE511EED55}" dt="2024-01-15T18:35:29.455" v="6784"/>
        <pc:sldMkLst>
          <pc:docMk/>
          <pc:sldMk cId="925506241" sldId="322"/>
        </pc:sldMkLst>
        <pc:spChg chg="mod">
          <ac:chgData name="McKane, Jeanne" userId="ccaae3d9-a257-43fb-bdc8-036ccece4828" providerId="ADAL" clId="{B1EA7E5D-21AD-4014-AB83-BCAE511EED55}" dt="2024-01-04T20:26:47.869" v="1" actId="6549"/>
          <ac:spMkLst>
            <pc:docMk/>
            <pc:sldMk cId="925506241" sldId="322"/>
            <ac:spMk id="2" creationId="{19A068EC-1729-176F-DCD9-CB27FD380BE4}"/>
          </ac:spMkLst>
        </pc:spChg>
        <pc:spChg chg="mod">
          <ac:chgData name="McKane, Jeanne" userId="ccaae3d9-a257-43fb-bdc8-036ccece4828" providerId="ADAL" clId="{B1EA7E5D-21AD-4014-AB83-BCAE511EED55}" dt="2024-01-05T16:52:10.684" v="5603" actId="13244"/>
          <ac:spMkLst>
            <pc:docMk/>
            <pc:sldMk cId="925506241" sldId="322"/>
            <ac:spMk id="4" creationId="{19A3B049-3C13-A977-073D-E6E5B1D249D2}"/>
          </ac:spMkLst>
        </pc:spChg>
        <pc:grpChg chg="mod">
          <ac:chgData name="McKane, Jeanne" userId="ccaae3d9-a257-43fb-bdc8-036ccece4828" providerId="ADAL" clId="{B1EA7E5D-21AD-4014-AB83-BCAE511EED55}" dt="2024-01-05T16:47:44.347" v="5350" actId="962"/>
          <ac:grpSpMkLst>
            <pc:docMk/>
            <pc:sldMk cId="925506241" sldId="322"/>
            <ac:grpSpMk id="7" creationId="{942C4465-C849-FC61-731B-E14C73CAB75A}"/>
          </ac:grpSpMkLst>
        </pc:grpChg>
      </pc:sldChg>
      <pc:sldChg chg="delSp modSp mod">
        <pc:chgData name="McKane, Jeanne" userId="ccaae3d9-a257-43fb-bdc8-036ccece4828" providerId="ADAL" clId="{B1EA7E5D-21AD-4014-AB83-BCAE511EED55}" dt="2024-01-19T19:26:39.743" v="7005" actId="255"/>
        <pc:sldMkLst>
          <pc:docMk/>
          <pc:sldMk cId="2549409055" sldId="325"/>
        </pc:sldMkLst>
        <pc:spChg chg="mod">
          <ac:chgData name="McKane, Jeanne" userId="ccaae3d9-a257-43fb-bdc8-036ccece4828" providerId="ADAL" clId="{B1EA7E5D-21AD-4014-AB83-BCAE511EED55}" dt="2024-01-19T19:26:39.743" v="7005" actId="255"/>
          <ac:spMkLst>
            <pc:docMk/>
            <pc:sldMk cId="2549409055" sldId="325"/>
            <ac:spMk id="3" creationId="{557DC097-EEFC-ED47-45E0-3BCB04809765}"/>
          </ac:spMkLst>
        </pc:spChg>
        <pc:spChg chg="del">
          <ac:chgData name="McKane, Jeanne" userId="ccaae3d9-a257-43fb-bdc8-036ccece4828" providerId="ADAL" clId="{B1EA7E5D-21AD-4014-AB83-BCAE511EED55}" dt="2024-01-04T21:14:37.335" v="1007" actId="478"/>
          <ac:spMkLst>
            <pc:docMk/>
            <pc:sldMk cId="2549409055" sldId="325"/>
            <ac:spMk id="4" creationId="{C625C8E4-37B5-8DD0-FB4A-5BF54BDD3706}"/>
          </ac:spMkLst>
        </pc:spChg>
      </pc:sldChg>
      <pc:sldChg chg="del">
        <pc:chgData name="McKane, Jeanne" userId="ccaae3d9-a257-43fb-bdc8-036ccece4828" providerId="ADAL" clId="{B1EA7E5D-21AD-4014-AB83-BCAE511EED55}" dt="2024-01-04T20:26:00.535" v="0" actId="47"/>
        <pc:sldMkLst>
          <pc:docMk/>
          <pc:sldMk cId="695166994" sldId="351"/>
        </pc:sldMkLst>
      </pc:sldChg>
      <pc:sldChg chg="addSp delSp modSp mod">
        <pc:chgData name="McKane, Jeanne" userId="ccaae3d9-a257-43fb-bdc8-036ccece4828" providerId="ADAL" clId="{B1EA7E5D-21AD-4014-AB83-BCAE511EED55}" dt="2024-02-09T20:32:57.988" v="7984" actId="962"/>
        <pc:sldMkLst>
          <pc:docMk/>
          <pc:sldMk cId="969934670" sldId="356"/>
        </pc:sldMkLst>
        <pc:spChg chg="add del mod">
          <ac:chgData name="McKane, Jeanne" userId="ccaae3d9-a257-43fb-bdc8-036ccece4828" providerId="ADAL" clId="{B1EA7E5D-21AD-4014-AB83-BCAE511EED55}" dt="2024-02-09T20:32:57.988" v="7984" actId="962"/>
          <ac:spMkLst>
            <pc:docMk/>
            <pc:sldMk cId="969934670" sldId="356"/>
            <ac:spMk id="3" creationId="{92D9EB36-6BE1-0426-D76B-B6258E17D6EE}"/>
          </ac:spMkLst>
        </pc:spChg>
        <pc:spChg chg="mod">
          <ac:chgData name="McKane, Jeanne" userId="ccaae3d9-a257-43fb-bdc8-036ccece4828" providerId="ADAL" clId="{B1EA7E5D-21AD-4014-AB83-BCAE511EED55}" dt="2024-01-05T17:11:01.023" v="5674" actId="1076"/>
          <ac:spMkLst>
            <pc:docMk/>
            <pc:sldMk cId="969934670" sldId="356"/>
            <ac:spMk id="4" creationId="{34B929EA-085D-03CC-8ABC-3FFBF3231F85}"/>
          </ac:spMkLst>
        </pc:spChg>
      </pc:sldChg>
      <pc:sldChg chg="modSp mod modNotes modNotesTx">
        <pc:chgData name="McKane, Jeanne" userId="ccaae3d9-a257-43fb-bdc8-036ccece4828" providerId="ADAL" clId="{B1EA7E5D-21AD-4014-AB83-BCAE511EED55}" dt="2024-02-09T20:33:02.928" v="7985" actId="962"/>
        <pc:sldMkLst>
          <pc:docMk/>
          <pc:sldMk cId="663100937" sldId="357"/>
        </pc:sldMkLst>
        <pc:spChg chg="mod">
          <ac:chgData name="McKane, Jeanne" userId="ccaae3d9-a257-43fb-bdc8-036ccece4828" providerId="ADAL" clId="{B1EA7E5D-21AD-4014-AB83-BCAE511EED55}" dt="2024-02-09T20:33:02.928" v="7985" actId="962"/>
          <ac:spMkLst>
            <pc:docMk/>
            <pc:sldMk cId="663100937" sldId="357"/>
            <ac:spMk id="3" creationId="{CC3AED13-9837-DC5F-E42A-04D84AF0830E}"/>
          </ac:spMkLst>
        </pc:spChg>
      </pc:sldChg>
      <pc:sldChg chg="modSp mod delCm modNotes modNotesTx">
        <pc:chgData name="McKane, Jeanne" userId="ccaae3d9-a257-43fb-bdc8-036ccece4828" providerId="ADAL" clId="{B1EA7E5D-21AD-4014-AB83-BCAE511EED55}" dt="2024-02-09T20:33:18.456" v="7987" actId="962"/>
        <pc:sldMkLst>
          <pc:docMk/>
          <pc:sldMk cId="909644597" sldId="358"/>
        </pc:sldMkLst>
        <pc:spChg chg="mod">
          <ac:chgData name="McKane, Jeanne" userId="ccaae3d9-a257-43fb-bdc8-036ccece4828" providerId="ADAL" clId="{B1EA7E5D-21AD-4014-AB83-BCAE511EED55}" dt="2024-02-09T20:33:18.456" v="7987" actId="962"/>
          <ac:spMkLst>
            <pc:docMk/>
            <pc:sldMk cId="909644597" sldId="358"/>
            <ac:spMk id="4" creationId="{9F62226F-9E89-1DC1-2295-D388A29782A6}"/>
          </ac:spMkLst>
        </pc:spChg>
        <pc:graphicFrameChg chg="mod">
          <ac:chgData name="McKane, Jeanne" userId="ccaae3d9-a257-43fb-bdc8-036ccece4828" providerId="ADAL" clId="{B1EA7E5D-21AD-4014-AB83-BCAE511EED55}" dt="2024-02-09T20:33:15.777" v="7986" actId="962"/>
          <ac:graphicFrameMkLst>
            <pc:docMk/>
            <pc:sldMk cId="909644597" sldId="358"/>
            <ac:graphicFrameMk id="7" creationId="{19C5F5E8-BF21-1621-6EE4-9674393947C9}"/>
          </ac:graphicFrameMkLst>
        </pc:graphicFrameChg>
      </pc:sldChg>
      <pc:sldChg chg="addSp delSp modSp mod delCm modNotesTx">
        <pc:chgData name="McKane, Jeanne" userId="ccaae3d9-a257-43fb-bdc8-036ccece4828" providerId="ADAL" clId="{B1EA7E5D-21AD-4014-AB83-BCAE511EED55}" dt="2024-01-26T17:45:25.007" v="7128" actId="13244"/>
        <pc:sldMkLst>
          <pc:docMk/>
          <pc:sldMk cId="482592697" sldId="359"/>
        </pc:sldMkLst>
        <pc:spChg chg="mod">
          <ac:chgData name="McKane, Jeanne" userId="ccaae3d9-a257-43fb-bdc8-036ccece4828" providerId="ADAL" clId="{B1EA7E5D-21AD-4014-AB83-BCAE511EED55}" dt="2024-01-05T16:54:15.948" v="5618"/>
          <ac:spMkLst>
            <pc:docMk/>
            <pc:sldMk cId="482592697" sldId="359"/>
            <ac:spMk id="2" creationId="{3B2CDD41-2B2B-8A1E-B73A-6B64A506068E}"/>
          </ac:spMkLst>
        </pc:spChg>
        <pc:spChg chg="mod">
          <ac:chgData name="McKane, Jeanne" userId="ccaae3d9-a257-43fb-bdc8-036ccece4828" providerId="ADAL" clId="{B1EA7E5D-21AD-4014-AB83-BCAE511EED55}" dt="2024-01-05T16:56:19.496" v="5627" actId="13244"/>
          <ac:spMkLst>
            <pc:docMk/>
            <pc:sldMk cId="482592697" sldId="359"/>
            <ac:spMk id="3" creationId="{813DC22C-CA7E-D280-9613-B31927BE2821}"/>
          </ac:spMkLst>
        </pc:spChg>
        <pc:spChg chg="mod">
          <ac:chgData name="McKane, Jeanne" userId="ccaae3d9-a257-43fb-bdc8-036ccece4828" providerId="ADAL" clId="{B1EA7E5D-21AD-4014-AB83-BCAE511EED55}" dt="2024-01-05T19:49:58.966" v="6309" actId="20577"/>
          <ac:spMkLst>
            <pc:docMk/>
            <pc:sldMk cId="482592697" sldId="359"/>
            <ac:spMk id="4" creationId="{31F47D01-846B-C7EE-BFA4-517BCDADF210}"/>
          </ac:spMkLst>
        </pc:spChg>
        <pc:spChg chg="mod">
          <ac:chgData name="McKane, Jeanne" userId="ccaae3d9-a257-43fb-bdc8-036ccece4828" providerId="ADAL" clId="{B1EA7E5D-21AD-4014-AB83-BCAE511EED55}" dt="2024-01-26T17:29:13.832" v="7037" actId="555"/>
          <ac:spMkLst>
            <pc:docMk/>
            <pc:sldMk cId="482592697" sldId="359"/>
            <ac:spMk id="5" creationId="{51942B0D-B547-AF32-57F8-D420ED71654D}"/>
          </ac:spMkLst>
        </pc:spChg>
        <pc:spChg chg="mod">
          <ac:chgData name="McKane, Jeanne" userId="ccaae3d9-a257-43fb-bdc8-036ccece4828" providerId="ADAL" clId="{B1EA7E5D-21AD-4014-AB83-BCAE511EED55}" dt="2024-01-26T17:29:13.832" v="7037" actId="555"/>
          <ac:spMkLst>
            <pc:docMk/>
            <pc:sldMk cId="482592697" sldId="359"/>
            <ac:spMk id="6" creationId="{55101920-8D9F-8ECA-15CA-75C6A47AD034}"/>
          </ac:spMkLst>
        </pc:spChg>
        <pc:spChg chg="mod ord">
          <ac:chgData name="McKane, Jeanne" userId="ccaae3d9-a257-43fb-bdc8-036ccece4828" providerId="ADAL" clId="{B1EA7E5D-21AD-4014-AB83-BCAE511EED55}" dt="2024-01-26T17:45:14.668" v="7126" actId="13244"/>
          <ac:spMkLst>
            <pc:docMk/>
            <pc:sldMk cId="482592697" sldId="359"/>
            <ac:spMk id="7" creationId="{F78A8C55-0FAA-AC09-AE6C-D0AA969EA9FB}"/>
          </ac:spMkLst>
        </pc:spChg>
        <pc:spChg chg="mod ord">
          <ac:chgData name="McKane, Jeanne" userId="ccaae3d9-a257-43fb-bdc8-036ccece4828" providerId="ADAL" clId="{B1EA7E5D-21AD-4014-AB83-BCAE511EED55}" dt="2024-01-26T17:45:25.007" v="7128" actId="13244"/>
          <ac:spMkLst>
            <pc:docMk/>
            <pc:sldMk cId="482592697" sldId="359"/>
            <ac:spMk id="9" creationId="{F26C9640-EA3A-E14C-7E08-C84D4F09D62D}"/>
          </ac:spMkLst>
        </pc:spChg>
        <pc:spChg chg="mod ord">
          <ac:chgData name="McKane, Jeanne" userId="ccaae3d9-a257-43fb-bdc8-036ccece4828" providerId="ADAL" clId="{B1EA7E5D-21AD-4014-AB83-BCAE511EED55}" dt="2024-01-05T20:21:04.224" v="6546" actId="13244"/>
          <ac:spMkLst>
            <pc:docMk/>
            <pc:sldMk cId="482592697" sldId="359"/>
            <ac:spMk id="11" creationId="{63410C60-AB62-8392-43D5-EFC7B6490CDD}"/>
          </ac:spMkLst>
        </pc:spChg>
        <pc:spChg chg="mod">
          <ac:chgData name="McKane, Jeanne" userId="ccaae3d9-a257-43fb-bdc8-036ccece4828" providerId="ADAL" clId="{B1EA7E5D-21AD-4014-AB83-BCAE511EED55}" dt="2024-01-05T16:53:51.401" v="5615" actId="13244"/>
          <ac:spMkLst>
            <pc:docMk/>
            <pc:sldMk cId="482592697" sldId="359"/>
            <ac:spMk id="12" creationId="{F771BB59-2D5C-1C8B-C06B-135DBA926C5F}"/>
          </ac:spMkLst>
        </pc:spChg>
        <pc:spChg chg="del">
          <ac:chgData name="McKane, Jeanne" userId="ccaae3d9-a257-43fb-bdc8-036ccece4828" providerId="ADAL" clId="{B1EA7E5D-21AD-4014-AB83-BCAE511EED55}" dt="2024-01-04T20:48:20.921" v="20" actId="478"/>
          <ac:spMkLst>
            <pc:docMk/>
            <pc:sldMk cId="482592697" sldId="359"/>
            <ac:spMk id="13" creationId="{A37D0B17-63D2-8479-A702-604DDCF5A57D}"/>
          </ac:spMkLst>
        </pc:spChg>
        <pc:picChg chg="mod ord">
          <ac:chgData name="McKane, Jeanne" userId="ccaae3d9-a257-43fb-bdc8-036ccece4828" providerId="ADAL" clId="{B1EA7E5D-21AD-4014-AB83-BCAE511EED55}" dt="2024-01-26T17:45:22.818" v="7127" actId="13244"/>
          <ac:picMkLst>
            <pc:docMk/>
            <pc:sldMk cId="482592697" sldId="359"/>
            <ac:picMk id="8" creationId="{62BAC47B-321B-FB6B-35E8-5713DE0FE6B0}"/>
          </ac:picMkLst>
        </pc:picChg>
        <pc:picChg chg="mod ord">
          <ac:chgData name="McKane, Jeanne" userId="ccaae3d9-a257-43fb-bdc8-036ccece4828" providerId="ADAL" clId="{B1EA7E5D-21AD-4014-AB83-BCAE511EED55}" dt="2024-01-09T16:44:13.986" v="6595" actId="13244"/>
          <ac:picMkLst>
            <pc:docMk/>
            <pc:sldMk cId="482592697" sldId="359"/>
            <ac:picMk id="10" creationId="{3F553A37-1B97-06FF-4F8E-47544D3467B4}"/>
          </ac:picMkLst>
        </pc:picChg>
        <pc:picChg chg="add del mod">
          <ac:chgData name="McKane, Jeanne" userId="ccaae3d9-a257-43fb-bdc8-036ccece4828" providerId="ADAL" clId="{B1EA7E5D-21AD-4014-AB83-BCAE511EED55}" dt="2024-01-04T20:47:03.164" v="8" actId="478"/>
          <ac:picMkLst>
            <pc:docMk/>
            <pc:sldMk cId="482592697" sldId="359"/>
            <ac:picMk id="15" creationId="{830DC629-8C5B-C33B-619D-456C2C60F8B4}"/>
          </ac:picMkLst>
        </pc:picChg>
        <pc:picChg chg="add mod ord">
          <ac:chgData name="McKane, Jeanne" userId="ccaae3d9-a257-43fb-bdc8-036ccece4828" providerId="ADAL" clId="{B1EA7E5D-21AD-4014-AB83-BCAE511EED55}" dt="2024-01-09T16:44:05.641" v="6592" actId="13244"/>
          <ac:picMkLst>
            <pc:docMk/>
            <pc:sldMk cId="482592697" sldId="359"/>
            <ac:picMk id="16" creationId="{6D47B625-0D83-30CF-C001-18CE646E465B}"/>
          </ac:picMkLst>
        </pc:picChg>
        <pc:picChg chg="add mod ord">
          <ac:chgData name="McKane, Jeanne" userId="ccaae3d9-a257-43fb-bdc8-036ccece4828" providerId="ADAL" clId="{B1EA7E5D-21AD-4014-AB83-BCAE511EED55}" dt="2024-01-09T16:44:08.236" v="6593" actId="13244"/>
          <ac:picMkLst>
            <pc:docMk/>
            <pc:sldMk cId="482592697" sldId="359"/>
            <ac:picMk id="17" creationId="{1AEA157F-3098-DF22-E540-5CFC93E93302}"/>
          </ac:picMkLst>
        </pc:picChg>
        <pc:picChg chg="add mod ord">
          <ac:chgData name="McKane, Jeanne" userId="ccaae3d9-a257-43fb-bdc8-036ccece4828" providerId="ADAL" clId="{B1EA7E5D-21AD-4014-AB83-BCAE511EED55}" dt="2024-01-09T16:44:19.685" v="6596" actId="13244"/>
          <ac:picMkLst>
            <pc:docMk/>
            <pc:sldMk cId="482592697" sldId="359"/>
            <ac:picMk id="18" creationId="{675B21C9-9C9C-426C-E11B-D055C09EAD67}"/>
          </ac:picMkLst>
        </pc:picChg>
        <pc:picChg chg="add mod ord">
          <ac:chgData name="McKane, Jeanne" userId="ccaae3d9-a257-43fb-bdc8-036ccece4828" providerId="ADAL" clId="{B1EA7E5D-21AD-4014-AB83-BCAE511EED55}" dt="2024-01-26T17:45:11.569" v="7125" actId="13244"/>
          <ac:picMkLst>
            <pc:docMk/>
            <pc:sldMk cId="482592697" sldId="359"/>
            <ac:picMk id="19" creationId="{00610829-E42C-6066-EC4B-5DB7383A22A0}"/>
          </ac:picMkLst>
        </pc:picChg>
      </pc:sldChg>
      <pc:sldChg chg="addSp modSp mod delCm">
        <pc:chgData name="McKane, Jeanne" userId="ccaae3d9-a257-43fb-bdc8-036ccece4828" providerId="ADAL" clId="{B1EA7E5D-21AD-4014-AB83-BCAE511EED55}" dt="2024-01-05T19:50:02.562" v="6310" actId="20577"/>
        <pc:sldMkLst>
          <pc:docMk/>
          <pc:sldMk cId="2872917886" sldId="360"/>
        </pc:sldMkLst>
        <pc:spChg chg="mod">
          <ac:chgData name="McKane, Jeanne" userId="ccaae3d9-a257-43fb-bdc8-036ccece4828" providerId="ADAL" clId="{B1EA7E5D-21AD-4014-AB83-BCAE511EED55}" dt="2024-01-05T19:50:02.562" v="6310" actId="20577"/>
          <ac:spMkLst>
            <pc:docMk/>
            <pc:sldMk cId="2872917886" sldId="360"/>
            <ac:spMk id="12" creationId="{42FEF0FD-85CF-19FC-388F-66962BDB7A73}"/>
          </ac:spMkLst>
        </pc:spChg>
        <pc:spChg chg="mod">
          <ac:chgData name="McKane, Jeanne" userId="ccaae3d9-a257-43fb-bdc8-036ccece4828" providerId="ADAL" clId="{B1EA7E5D-21AD-4014-AB83-BCAE511EED55}" dt="2024-01-04T21:03:39.081" v="799" actId="12788"/>
          <ac:spMkLst>
            <pc:docMk/>
            <pc:sldMk cId="2872917886" sldId="360"/>
            <ac:spMk id="15" creationId="{DE890FCF-0460-7429-44A9-ECEC567CE636}"/>
          </ac:spMkLst>
        </pc:spChg>
        <pc:spChg chg="mod">
          <ac:chgData name="McKane, Jeanne" userId="ccaae3d9-a257-43fb-bdc8-036ccece4828" providerId="ADAL" clId="{B1EA7E5D-21AD-4014-AB83-BCAE511EED55}" dt="2024-01-04T21:03:46.029" v="800" actId="12788"/>
          <ac:spMkLst>
            <pc:docMk/>
            <pc:sldMk cId="2872917886" sldId="360"/>
            <ac:spMk id="19" creationId="{4BB24016-9C38-0C43-21BB-511AC83DE9B2}"/>
          </ac:spMkLst>
        </pc:spChg>
        <pc:spChg chg="mod">
          <ac:chgData name="McKane, Jeanne" userId="ccaae3d9-a257-43fb-bdc8-036ccece4828" providerId="ADAL" clId="{B1EA7E5D-21AD-4014-AB83-BCAE511EED55}" dt="2024-01-04T21:03:39.081" v="799" actId="12788"/>
          <ac:spMkLst>
            <pc:docMk/>
            <pc:sldMk cId="2872917886" sldId="360"/>
            <ac:spMk id="20" creationId="{1A53F153-3DCB-4B1D-C329-E2C2780C63A3}"/>
          </ac:spMkLst>
        </pc:spChg>
        <pc:spChg chg="mod">
          <ac:chgData name="McKane, Jeanne" userId="ccaae3d9-a257-43fb-bdc8-036ccece4828" providerId="ADAL" clId="{B1EA7E5D-21AD-4014-AB83-BCAE511EED55}" dt="2024-01-04T21:03:46.029" v="800" actId="12788"/>
          <ac:spMkLst>
            <pc:docMk/>
            <pc:sldMk cId="2872917886" sldId="360"/>
            <ac:spMk id="21" creationId="{F07B6B82-5AAE-C6B6-0FD1-33B3621019A3}"/>
          </ac:spMkLst>
        </pc:spChg>
        <pc:picChg chg="add mod">
          <ac:chgData name="McKane, Jeanne" userId="ccaae3d9-a257-43fb-bdc8-036ccece4828" providerId="ADAL" clId="{B1EA7E5D-21AD-4014-AB83-BCAE511EED55}" dt="2024-01-05T16:55:39.992" v="5624" actId="13244"/>
          <ac:picMkLst>
            <pc:docMk/>
            <pc:sldMk cId="2872917886" sldId="360"/>
            <ac:picMk id="3" creationId="{6CF37FA0-9369-8BB6-4FBC-081EB83E2FCB}"/>
          </ac:picMkLst>
        </pc:picChg>
        <pc:picChg chg="add mod">
          <ac:chgData name="McKane, Jeanne" userId="ccaae3d9-a257-43fb-bdc8-036ccece4828" providerId="ADAL" clId="{B1EA7E5D-21AD-4014-AB83-BCAE511EED55}" dt="2024-01-05T16:55:45.063" v="5625" actId="13244"/>
          <ac:picMkLst>
            <pc:docMk/>
            <pc:sldMk cId="2872917886" sldId="360"/>
            <ac:picMk id="4" creationId="{70758A6C-2D57-7624-FB50-FEAFDEAF054A}"/>
          </ac:picMkLst>
        </pc:picChg>
        <pc:picChg chg="add mod">
          <ac:chgData name="McKane, Jeanne" userId="ccaae3d9-a257-43fb-bdc8-036ccece4828" providerId="ADAL" clId="{B1EA7E5D-21AD-4014-AB83-BCAE511EED55}" dt="2024-01-05T16:55:48.583" v="5626" actId="13244"/>
          <ac:picMkLst>
            <pc:docMk/>
            <pc:sldMk cId="2872917886" sldId="360"/>
            <ac:picMk id="5" creationId="{21DECF42-94B4-45D2-DC56-2FC08C54219C}"/>
          </ac:picMkLst>
        </pc:picChg>
        <pc:picChg chg="add mod">
          <ac:chgData name="McKane, Jeanne" userId="ccaae3d9-a257-43fb-bdc8-036ccece4828" providerId="ADAL" clId="{B1EA7E5D-21AD-4014-AB83-BCAE511EED55}" dt="2024-01-04T21:03:46.029" v="800" actId="12788"/>
          <ac:picMkLst>
            <pc:docMk/>
            <pc:sldMk cId="2872917886" sldId="360"/>
            <ac:picMk id="6" creationId="{80B15F80-FB36-A42E-8EB1-BEE0D4C121D9}"/>
          </ac:picMkLst>
        </pc:picChg>
      </pc:sldChg>
      <pc:sldChg chg="addSp delSp modSp mod delCm modNotesTx">
        <pc:chgData name="McKane, Jeanne" userId="ccaae3d9-a257-43fb-bdc8-036ccece4828" providerId="ADAL" clId="{B1EA7E5D-21AD-4014-AB83-BCAE511EED55}" dt="2024-01-15T18:34:04.324" v="6755" actId="20577"/>
        <pc:sldMkLst>
          <pc:docMk/>
          <pc:sldMk cId="3239380564" sldId="361"/>
        </pc:sldMkLst>
        <pc:spChg chg="mod">
          <ac:chgData name="McKane, Jeanne" userId="ccaae3d9-a257-43fb-bdc8-036ccece4828" providerId="ADAL" clId="{B1EA7E5D-21AD-4014-AB83-BCAE511EED55}" dt="2024-01-05T19:50:05.465" v="6311" actId="20577"/>
          <ac:spMkLst>
            <pc:docMk/>
            <pc:sldMk cId="3239380564" sldId="361"/>
            <ac:spMk id="2" creationId="{C6373715-AEA2-6BF3-347E-E751DB7C8997}"/>
          </ac:spMkLst>
        </pc:spChg>
        <pc:spChg chg="add del mod">
          <ac:chgData name="McKane, Jeanne" userId="ccaae3d9-a257-43fb-bdc8-036ccece4828" providerId="ADAL" clId="{B1EA7E5D-21AD-4014-AB83-BCAE511EED55}" dt="2024-01-04T21:05:03.504" v="803" actId="478"/>
          <ac:spMkLst>
            <pc:docMk/>
            <pc:sldMk cId="3239380564" sldId="361"/>
            <ac:spMk id="3" creationId="{92F165BE-9255-724E-B4E8-7FF166FD7D77}"/>
          </ac:spMkLst>
        </pc:spChg>
        <pc:spChg chg="mod">
          <ac:chgData name="McKane, Jeanne" userId="ccaae3d9-a257-43fb-bdc8-036ccece4828" providerId="ADAL" clId="{B1EA7E5D-21AD-4014-AB83-BCAE511EED55}" dt="2024-01-05T16:56:39.593" v="5629" actId="13244"/>
          <ac:spMkLst>
            <pc:docMk/>
            <pc:sldMk cId="3239380564" sldId="361"/>
            <ac:spMk id="8" creationId="{CB443B1F-5AB2-361B-2E56-2B5D78C89B30}"/>
          </ac:spMkLst>
        </pc:spChg>
        <pc:spChg chg="mod">
          <ac:chgData name="McKane, Jeanne" userId="ccaae3d9-a257-43fb-bdc8-036ccece4828" providerId="ADAL" clId="{B1EA7E5D-21AD-4014-AB83-BCAE511EED55}" dt="2024-01-15T18:34:04.324" v="6755" actId="20577"/>
          <ac:spMkLst>
            <pc:docMk/>
            <pc:sldMk cId="3239380564" sldId="361"/>
            <ac:spMk id="12" creationId="{E88BA993-D338-2C69-272C-738B9099574D}"/>
          </ac:spMkLst>
        </pc:spChg>
        <pc:spChg chg="del">
          <ac:chgData name="McKane, Jeanne" userId="ccaae3d9-a257-43fb-bdc8-036ccece4828" providerId="ADAL" clId="{B1EA7E5D-21AD-4014-AB83-BCAE511EED55}" dt="2024-01-04T21:05:05.992" v="804" actId="478"/>
          <ac:spMkLst>
            <pc:docMk/>
            <pc:sldMk cId="3239380564" sldId="361"/>
            <ac:spMk id="13" creationId="{B46ED085-5A86-F3A7-77E6-832996C5C778}"/>
          </ac:spMkLst>
        </pc:spChg>
        <pc:picChg chg="add mod">
          <ac:chgData name="McKane, Jeanne" userId="ccaae3d9-a257-43fb-bdc8-036ccece4828" providerId="ADAL" clId="{B1EA7E5D-21AD-4014-AB83-BCAE511EED55}" dt="2024-01-04T21:09:32.410" v="883" actId="962"/>
          <ac:picMkLst>
            <pc:docMk/>
            <pc:sldMk cId="3239380564" sldId="361"/>
            <ac:picMk id="4" creationId="{A78844B2-534D-D066-4125-DBFEC52B64A2}"/>
          </ac:picMkLst>
        </pc:picChg>
      </pc:sldChg>
      <pc:sldChg chg="modSp mod">
        <pc:chgData name="McKane, Jeanne" userId="ccaae3d9-a257-43fb-bdc8-036ccece4828" providerId="ADAL" clId="{B1EA7E5D-21AD-4014-AB83-BCAE511EED55}" dt="2024-02-09T20:34:14.553" v="7989" actId="962"/>
        <pc:sldMkLst>
          <pc:docMk/>
          <pc:sldMk cId="284031855" sldId="362"/>
        </pc:sldMkLst>
        <pc:spChg chg="mod">
          <ac:chgData name="McKane, Jeanne" userId="ccaae3d9-a257-43fb-bdc8-036ccece4828" providerId="ADAL" clId="{B1EA7E5D-21AD-4014-AB83-BCAE511EED55}" dt="2024-02-09T20:34:14.553" v="7989" actId="962"/>
          <ac:spMkLst>
            <pc:docMk/>
            <pc:sldMk cId="284031855" sldId="362"/>
            <ac:spMk id="3" creationId="{CC11EBE3-60DD-0F0B-C69E-C8F12F80F0BF}"/>
          </ac:spMkLst>
        </pc:spChg>
        <pc:spChg chg="mod">
          <ac:chgData name="McKane, Jeanne" userId="ccaae3d9-a257-43fb-bdc8-036ccece4828" providerId="ADAL" clId="{B1EA7E5D-21AD-4014-AB83-BCAE511EED55}" dt="2024-01-05T20:03:58.062" v="6370" actId="20577"/>
          <ac:spMkLst>
            <pc:docMk/>
            <pc:sldMk cId="284031855" sldId="362"/>
            <ac:spMk id="4" creationId="{34B929EA-085D-03CC-8ABC-3FFBF3231F85}"/>
          </ac:spMkLst>
        </pc:spChg>
        <pc:spChg chg="mod">
          <ac:chgData name="McKane, Jeanne" userId="ccaae3d9-a257-43fb-bdc8-036ccece4828" providerId="ADAL" clId="{B1EA7E5D-21AD-4014-AB83-BCAE511EED55}" dt="2024-02-09T20:34:13.602" v="7988" actId="962"/>
          <ac:spMkLst>
            <pc:docMk/>
            <pc:sldMk cId="284031855" sldId="362"/>
            <ac:spMk id="28" creationId="{B3A1D469-A7F2-D8F7-44B7-D8A645635D39}"/>
          </ac:spMkLst>
        </pc:spChg>
      </pc:sldChg>
      <pc:sldChg chg="modSp mod delCm">
        <pc:chgData name="McKane, Jeanne" userId="ccaae3d9-a257-43fb-bdc8-036ccece4828" providerId="ADAL" clId="{B1EA7E5D-21AD-4014-AB83-BCAE511EED55}" dt="2024-01-29T19:17:39.286" v="7137" actId="20577"/>
        <pc:sldMkLst>
          <pc:docMk/>
          <pc:sldMk cId="2224059937" sldId="363"/>
        </pc:sldMkLst>
        <pc:spChg chg="mod">
          <ac:chgData name="McKane, Jeanne" userId="ccaae3d9-a257-43fb-bdc8-036ccece4828" providerId="ADAL" clId="{B1EA7E5D-21AD-4014-AB83-BCAE511EED55}" dt="2024-01-29T19:17:39.286" v="7137" actId="20577"/>
          <ac:spMkLst>
            <pc:docMk/>
            <pc:sldMk cId="2224059937" sldId="363"/>
            <ac:spMk id="4" creationId="{DC1DA359-7D8E-4E9F-7532-57537DFF4517}"/>
          </ac:spMkLst>
        </pc:spChg>
        <pc:spChg chg="mod ord">
          <ac:chgData name="McKane, Jeanne" userId="ccaae3d9-a257-43fb-bdc8-036ccece4828" providerId="ADAL" clId="{B1EA7E5D-21AD-4014-AB83-BCAE511EED55}" dt="2024-01-05T19:43:05.002" v="6276" actId="13244"/>
          <ac:spMkLst>
            <pc:docMk/>
            <pc:sldMk cId="2224059937" sldId="363"/>
            <ac:spMk id="8" creationId="{CB443B1F-5AB2-361B-2E56-2B5D78C89B30}"/>
          </ac:spMkLst>
        </pc:spChg>
        <pc:spChg chg="mod ord">
          <ac:chgData name="McKane, Jeanne" userId="ccaae3d9-a257-43fb-bdc8-036ccece4828" providerId="ADAL" clId="{B1EA7E5D-21AD-4014-AB83-BCAE511EED55}" dt="2024-01-05T19:41:27.698" v="6264" actId="13244"/>
          <ac:spMkLst>
            <pc:docMk/>
            <pc:sldMk cId="2224059937" sldId="363"/>
            <ac:spMk id="12" creationId="{E88BA993-D338-2C69-272C-738B9099574D}"/>
          </ac:spMkLst>
        </pc:spChg>
      </pc:sldChg>
      <pc:sldChg chg="modSp mod">
        <pc:chgData name="McKane, Jeanne" userId="ccaae3d9-a257-43fb-bdc8-036ccece4828" providerId="ADAL" clId="{B1EA7E5D-21AD-4014-AB83-BCAE511EED55}" dt="2024-01-29T19:17:47.652" v="7139" actId="20577"/>
        <pc:sldMkLst>
          <pc:docMk/>
          <pc:sldMk cId="2499699887" sldId="364"/>
        </pc:sldMkLst>
        <pc:spChg chg="mod">
          <ac:chgData name="McKane, Jeanne" userId="ccaae3d9-a257-43fb-bdc8-036ccece4828" providerId="ADAL" clId="{B1EA7E5D-21AD-4014-AB83-BCAE511EED55}" dt="2024-01-29T19:17:47.652" v="7139" actId="20577"/>
          <ac:spMkLst>
            <pc:docMk/>
            <pc:sldMk cId="2499699887" sldId="364"/>
            <ac:spMk id="2" creationId="{D16317C2-6E51-7193-BFA0-93615610FB5A}"/>
          </ac:spMkLst>
        </pc:spChg>
        <pc:spChg chg="ord">
          <ac:chgData name="McKane, Jeanne" userId="ccaae3d9-a257-43fb-bdc8-036ccece4828" providerId="ADAL" clId="{B1EA7E5D-21AD-4014-AB83-BCAE511EED55}" dt="2024-01-05T19:41:58.866" v="6267" actId="13244"/>
          <ac:spMkLst>
            <pc:docMk/>
            <pc:sldMk cId="2499699887" sldId="364"/>
            <ac:spMk id="5" creationId="{6AA11D48-10C0-8CB2-2C42-8A3829E9FB9E}"/>
          </ac:spMkLst>
        </pc:spChg>
        <pc:spChg chg="mod ord">
          <ac:chgData name="McKane, Jeanne" userId="ccaae3d9-a257-43fb-bdc8-036ccece4828" providerId="ADAL" clId="{B1EA7E5D-21AD-4014-AB83-BCAE511EED55}" dt="2024-01-05T19:43:11.683" v="6277" actId="13244"/>
          <ac:spMkLst>
            <pc:docMk/>
            <pc:sldMk cId="2499699887" sldId="364"/>
            <ac:spMk id="8" creationId="{CB443B1F-5AB2-361B-2E56-2B5D78C89B30}"/>
          </ac:spMkLst>
        </pc:spChg>
        <pc:spChg chg="ord">
          <ac:chgData name="McKane, Jeanne" userId="ccaae3d9-a257-43fb-bdc8-036ccece4828" providerId="ADAL" clId="{B1EA7E5D-21AD-4014-AB83-BCAE511EED55}" dt="2024-01-05T19:41:51.717" v="6266" actId="13244"/>
          <ac:spMkLst>
            <pc:docMk/>
            <pc:sldMk cId="2499699887" sldId="364"/>
            <ac:spMk id="12" creationId="{E88BA993-D338-2C69-272C-738B9099574D}"/>
          </ac:spMkLst>
        </pc:spChg>
      </pc:sldChg>
      <pc:sldChg chg="modSp mod delCm">
        <pc:chgData name="McKane, Jeanne" userId="ccaae3d9-a257-43fb-bdc8-036ccece4828" providerId="ADAL" clId="{B1EA7E5D-21AD-4014-AB83-BCAE511EED55}" dt="2024-01-29T19:17:50.288" v="7141" actId="20577"/>
        <pc:sldMkLst>
          <pc:docMk/>
          <pc:sldMk cId="86015325" sldId="365"/>
        </pc:sldMkLst>
        <pc:spChg chg="mod ord">
          <ac:chgData name="McKane, Jeanne" userId="ccaae3d9-a257-43fb-bdc8-036ccece4828" providerId="ADAL" clId="{B1EA7E5D-21AD-4014-AB83-BCAE511EED55}" dt="2024-01-05T19:43:26.310" v="6279" actId="962"/>
          <ac:spMkLst>
            <pc:docMk/>
            <pc:sldMk cId="86015325" sldId="365"/>
            <ac:spMk id="8" creationId="{CB443B1F-5AB2-361B-2E56-2B5D78C89B30}"/>
          </ac:spMkLst>
        </pc:spChg>
        <pc:spChg chg="mod">
          <ac:chgData name="McKane, Jeanne" userId="ccaae3d9-a257-43fb-bdc8-036ccece4828" providerId="ADAL" clId="{B1EA7E5D-21AD-4014-AB83-BCAE511EED55}" dt="2024-01-29T19:17:50.288" v="7141" actId="20577"/>
          <ac:spMkLst>
            <pc:docMk/>
            <pc:sldMk cId="86015325" sldId="365"/>
            <ac:spMk id="10" creationId="{95F445F2-F7CE-1481-CB22-BD1BB2A12DB1}"/>
          </ac:spMkLst>
        </pc:spChg>
        <pc:spChg chg="mod">
          <ac:chgData name="McKane, Jeanne" userId="ccaae3d9-a257-43fb-bdc8-036ccece4828" providerId="ADAL" clId="{B1EA7E5D-21AD-4014-AB83-BCAE511EED55}" dt="2024-01-04T21:07:57.139" v="819" actId="20577"/>
          <ac:spMkLst>
            <pc:docMk/>
            <pc:sldMk cId="86015325" sldId="365"/>
            <ac:spMk id="12" creationId="{E88BA993-D338-2C69-272C-738B9099574D}"/>
          </ac:spMkLst>
        </pc:spChg>
      </pc:sldChg>
      <pc:sldChg chg="addSp delSp modSp mod delCm modCm">
        <pc:chgData name="McKane, Jeanne" userId="ccaae3d9-a257-43fb-bdc8-036ccece4828" providerId="ADAL" clId="{B1EA7E5D-21AD-4014-AB83-BCAE511EED55}" dt="2024-01-29T19:17:54.215" v="7143" actId="20577"/>
        <pc:sldMkLst>
          <pc:docMk/>
          <pc:sldMk cId="2687523301" sldId="366"/>
        </pc:sldMkLst>
        <pc:spChg chg="mod">
          <ac:chgData name="McKane, Jeanne" userId="ccaae3d9-a257-43fb-bdc8-036ccece4828" providerId="ADAL" clId="{B1EA7E5D-21AD-4014-AB83-BCAE511EED55}" dt="2024-01-29T19:17:54.215" v="7143" actId="20577"/>
          <ac:spMkLst>
            <pc:docMk/>
            <pc:sldMk cId="2687523301" sldId="366"/>
            <ac:spMk id="2" creationId="{D1EDBF15-B6AF-7F9D-F60C-91763CB14BDE}"/>
          </ac:spMkLst>
        </pc:spChg>
        <pc:spChg chg="mod ord">
          <ac:chgData name="McKane, Jeanne" userId="ccaae3d9-a257-43fb-bdc8-036ccece4828" providerId="ADAL" clId="{B1EA7E5D-21AD-4014-AB83-BCAE511EED55}" dt="2024-01-05T19:44:07.815" v="6281" actId="13244"/>
          <ac:spMkLst>
            <pc:docMk/>
            <pc:sldMk cId="2687523301" sldId="366"/>
            <ac:spMk id="8" creationId="{CB443B1F-5AB2-361B-2E56-2B5D78C89B30}"/>
          </ac:spMkLst>
        </pc:spChg>
        <pc:spChg chg="mod">
          <ac:chgData name="McKane, Jeanne" userId="ccaae3d9-a257-43fb-bdc8-036ccece4828" providerId="ADAL" clId="{B1EA7E5D-21AD-4014-AB83-BCAE511EED55}" dt="2024-01-04T21:08:42.269" v="826" actId="20577"/>
          <ac:spMkLst>
            <pc:docMk/>
            <pc:sldMk cId="2687523301" sldId="366"/>
            <ac:spMk id="12" creationId="{E88BA993-D338-2C69-272C-738B9099574D}"/>
          </ac:spMkLst>
        </pc:spChg>
        <pc:spChg chg="del">
          <ac:chgData name="McKane, Jeanne" userId="ccaae3d9-a257-43fb-bdc8-036ccece4828" providerId="ADAL" clId="{B1EA7E5D-21AD-4014-AB83-BCAE511EED55}" dt="2024-01-04T21:09:05.557" v="828" actId="478"/>
          <ac:spMkLst>
            <pc:docMk/>
            <pc:sldMk cId="2687523301" sldId="366"/>
            <ac:spMk id="13" creationId="{B46ED085-5A86-F3A7-77E6-832996C5C778}"/>
          </ac:spMkLst>
        </pc:spChg>
        <pc:picChg chg="add mod ord">
          <ac:chgData name="McKane, Jeanne" userId="ccaae3d9-a257-43fb-bdc8-036ccece4828" providerId="ADAL" clId="{B1EA7E5D-21AD-4014-AB83-BCAE511EED55}" dt="2024-01-05T19:42:27.029" v="6271" actId="13244"/>
          <ac:picMkLst>
            <pc:docMk/>
            <pc:sldMk cId="2687523301" sldId="366"/>
            <ac:picMk id="3" creationId="{7C2D889E-84B9-3AE9-59D0-E4379AD230CE}"/>
          </ac:picMkLst>
        </pc:picChg>
      </pc:sldChg>
      <pc:sldChg chg="modSp mod delCm">
        <pc:chgData name="McKane, Jeanne" userId="ccaae3d9-a257-43fb-bdc8-036ccece4828" providerId="ADAL" clId="{B1EA7E5D-21AD-4014-AB83-BCAE511EED55}" dt="2024-01-29T19:17:25.631" v="7134" actId="20577"/>
        <pc:sldMkLst>
          <pc:docMk/>
          <pc:sldMk cId="4193221867" sldId="367"/>
        </pc:sldMkLst>
        <pc:spChg chg="mod ord">
          <ac:chgData name="McKane, Jeanne" userId="ccaae3d9-a257-43fb-bdc8-036ccece4828" providerId="ADAL" clId="{B1EA7E5D-21AD-4014-AB83-BCAE511EED55}" dt="2024-01-29T19:17:25.631" v="7134" actId="20577"/>
          <ac:spMkLst>
            <pc:docMk/>
            <pc:sldMk cId="4193221867" sldId="367"/>
            <ac:spMk id="4" creationId="{6B11CD0E-C7B3-899E-D47C-63ECD9BF2325}"/>
          </ac:spMkLst>
        </pc:spChg>
        <pc:spChg chg="mod ord">
          <ac:chgData name="McKane, Jeanne" userId="ccaae3d9-a257-43fb-bdc8-036ccece4828" providerId="ADAL" clId="{B1EA7E5D-21AD-4014-AB83-BCAE511EED55}" dt="2024-01-05T19:42:50.317" v="6275" actId="13244"/>
          <ac:spMkLst>
            <pc:docMk/>
            <pc:sldMk cId="4193221867" sldId="367"/>
            <ac:spMk id="8" creationId="{CB443B1F-5AB2-361B-2E56-2B5D78C89B30}"/>
          </ac:spMkLst>
        </pc:spChg>
        <pc:picChg chg="mod">
          <ac:chgData name="McKane, Jeanne" userId="ccaae3d9-a257-43fb-bdc8-036ccece4828" providerId="ADAL" clId="{B1EA7E5D-21AD-4014-AB83-BCAE511EED55}" dt="2024-01-26T17:44:44.398" v="7124" actId="962"/>
          <ac:picMkLst>
            <pc:docMk/>
            <pc:sldMk cId="4193221867" sldId="367"/>
            <ac:picMk id="9" creationId="{B7158C9A-7D73-9634-DB0E-21358CD15D0D}"/>
          </ac:picMkLst>
        </pc:picChg>
      </pc:sldChg>
      <pc:sldChg chg="del">
        <pc:chgData name="McKane, Jeanne" userId="ccaae3d9-a257-43fb-bdc8-036ccece4828" providerId="ADAL" clId="{B1EA7E5D-21AD-4014-AB83-BCAE511EED55}" dt="2024-01-04T21:10:11.352" v="960" actId="47"/>
        <pc:sldMkLst>
          <pc:docMk/>
          <pc:sldMk cId="2686800988" sldId="368"/>
        </pc:sldMkLst>
      </pc:sldChg>
      <pc:sldChg chg="addSp delSp modSp mod">
        <pc:chgData name="McKane, Jeanne" userId="ccaae3d9-a257-43fb-bdc8-036ccece4828" providerId="ADAL" clId="{B1EA7E5D-21AD-4014-AB83-BCAE511EED55}" dt="2024-02-12T19:17:33.793" v="8043" actId="20577"/>
        <pc:sldMkLst>
          <pc:docMk/>
          <pc:sldMk cId="863682701" sldId="379"/>
        </pc:sldMkLst>
        <pc:spChg chg="mod">
          <ac:chgData name="McKane, Jeanne" userId="ccaae3d9-a257-43fb-bdc8-036ccece4828" providerId="ADAL" clId="{B1EA7E5D-21AD-4014-AB83-BCAE511EED55}" dt="2024-02-12T19:17:33.793" v="8043" actId="20577"/>
          <ac:spMkLst>
            <pc:docMk/>
            <pc:sldMk cId="863682701" sldId="379"/>
            <ac:spMk id="2" creationId="{0468DB77-C676-7FBA-3B8B-6C4823E5C301}"/>
          </ac:spMkLst>
        </pc:spChg>
        <pc:spChg chg="mod">
          <ac:chgData name="McKane, Jeanne" userId="ccaae3d9-a257-43fb-bdc8-036ccece4828" providerId="ADAL" clId="{B1EA7E5D-21AD-4014-AB83-BCAE511EED55}" dt="2024-01-05T19:51:45.266" v="6339" actId="20577"/>
          <ac:spMkLst>
            <pc:docMk/>
            <pc:sldMk cId="863682701" sldId="379"/>
            <ac:spMk id="3" creationId="{9E7747E7-1ACE-96E5-4BA1-F09FF4AC360C}"/>
          </ac:spMkLst>
        </pc:spChg>
        <pc:spChg chg="mod ord">
          <ac:chgData name="McKane, Jeanne" userId="ccaae3d9-a257-43fb-bdc8-036ccece4828" providerId="ADAL" clId="{B1EA7E5D-21AD-4014-AB83-BCAE511EED55}" dt="2024-01-05T19:46:46.032" v="6290" actId="13244"/>
          <ac:spMkLst>
            <pc:docMk/>
            <pc:sldMk cId="863682701" sldId="379"/>
            <ac:spMk id="4" creationId="{F032759E-CCCE-B503-1C27-34780DD8C15A}"/>
          </ac:spMkLst>
        </pc:spChg>
        <pc:spChg chg="add del mod ord">
          <ac:chgData name="McKane, Jeanne" userId="ccaae3d9-a257-43fb-bdc8-036ccece4828" providerId="ADAL" clId="{B1EA7E5D-21AD-4014-AB83-BCAE511EED55}" dt="2024-01-26T20:12:18.274" v="7132" actId="478"/>
          <ac:spMkLst>
            <pc:docMk/>
            <pc:sldMk cId="863682701" sldId="379"/>
            <ac:spMk id="5" creationId="{C2E9A402-8FA2-4176-B799-344BE9823E12}"/>
          </ac:spMkLst>
        </pc:spChg>
      </pc:sldChg>
      <pc:sldChg chg="modSp mod addCm delCm modCm modNotes modNotesTx">
        <pc:chgData name="McKane, Jeanne" userId="ccaae3d9-a257-43fb-bdc8-036ccece4828" providerId="ADAL" clId="{B1EA7E5D-21AD-4014-AB83-BCAE511EED55}" dt="2024-02-09T20:36:10.371" v="7990" actId="962"/>
        <pc:sldMkLst>
          <pc:docMk/>
          <pc:sldMk cId="3909832607" sldId="384"/>
        </pc:sldMkLst>
        <pc:spChg chg="mod">
          <ac:chgData name="McKane, Jeanne" userId="ccaae3d9-a257-43fb-bdc8-036ccece4828" providerId="ADAL" clId="{B1EA7E5D-21AD-4014-AB83-BCAE511EED55}" dt="2024-02-09T20:36:10.371" v="7990" actId="962"/>
          <ac:spMkLst>
            <pc:docMk/>
            <pc:sldMk cId="3909832607" sldId="384"/>
            <ac:spMk id="3" creationId="{F8889D44-83AC-CD26-95E7-8FC7B85BB490}"/>
          </ac:spMkLst>
        </pc:spChg>
        <pc:spChg chg="mod">
          <ac:chgData name="McKane, Jeanne" userId="ccaae3d9-a257-43fb-bdc8-036ccece4828" providerId="ADAL" clId="{B1EA7E5D-21AD-4014-AB83-BCAE511EED55}" dt="2024-01-05T18:44:13.081" v="5710" actId="20577"/>
          <ac:spMkLst>
            <pc:docMk/>
            <pc:sldMk cId="3909832607" sldId="384"/>
            <ac:spMk id="4" creationId="{34B929EA-085D-03CC-8ABC-3FFBF3231F85}"/>
          </ac:spMkLst>
        </pc:spChg>
      </pc:sldChg>
      <pc:sldChg chg="modSp mod">
        <pc:chgData name="McKane, Jeanne" userId="ccaae3d9-a257-43fb-bdc8-036ccece4828" providerId="ADAL" clId="{B1EA7E5D-21AD-4014-AB83-BCAE511EED55}" dt="2024-02-09T20:36:12.837" v="7991" actId="962"/>
        <pc:sldMkLst>
          <pc:docMk/>
          <pc:sldMk cId="936660227" sldId="385"/>
        </pc:sldMkLst>
        <pc:spChg chg="mod">
          <ac:chgData name="McKane, Jeanne" userId="ccaae3d9-a257-43fb-bdc8-036ccece4828" providerId="ADAL" clId="{B1EA7E5D-21AD-4014-AB83-BCAE511EED55}" dt="2024-01-05T19:39:08.671" v="6238" actId="790"/>
          <ac:spMkLst>
            <pc:docMk/>
            <pc:sldMk cId="936660227" sldId="385"/>
            <ac:spMk id="4" creationId="{34B929EA-085D-03CC-8ABC-3FFBF3231F85}"/>
          </ac:spMkLst>
        </pc:spChg>
        <pc:spChg chg="mod">
          <ac:chgData name="McKane, Jeanne" userId="ccaae3d9-a257-43fb-bdc8-036ccece4828" providerId="ADAL" clId="{B1EA7E5D-21AD-4014-AB83-BCAE511EED55}" dt="2024-02-09T20:36:12.837" v="7991" actId="962"/>
          <ac:spMkLst>
            <pc:docMk/>
            <pc:sldMk cId="936660227" sldId="385"/>
            <ac:spMk id="5" creationId="{7C032A41-35AC-0DB5-D5B1-C1CF47B3B608}"/>
          </ac:spMkLst>
        </pc:spChg>
      </pc:sldChg>
      <pc:sldChg chg="addSp delSp modSp mod">
        <pc:chgData name="McKane, Jeanne" userId="ccaae3d9-a257-43fb-bdc8-036ccece4828" providerId="ADAL" clId="{B1EA7E5D-21AD-4014-AB83-BCAE511EED55}" dt="2024-02-09T20:36:15.628" v="7992" actId="962"/>
        <pc:sldMkLst>
          <pc:docMk/>
          <pc:sldMk cId="830031710" sldId="386"/>
        </pc:sldMkLst>
        <pc:spChg chg="add del mod">
          <ac:chgData name="McKane, Jeanne" userId="ccaae3d9-a257-43fb-bdc8-036ccece4828" providerId="ADAL" clId="{B1EA7E5D-21AD-4014-AB83-BCAE511EED55}" dt="2024-01-05T16:46:52.488" v="5349" actId="478"/>
          <ac:spMkLst>
            <pc:docMk/>
            <pc:sldMk cId="830031710" sldId="386"/>
            <ac:spMk id="3" creationId="{C09AAD5A-9A89-AC43-19A3-82AF55C6CD04}"/>
          </ac:spMkLst>
        </pc:spChg>
        <pc:spChg chg="mod">
          <ac:chgData name="McKane, Jeanne" userId="ccaae3d9-a257-43fb-bdc8-036ccece4828" providerId="ADAL" clId="{B1EA7E5D-21AD-4014-AB83-BCAE511EED55}" dt="2024-02-09T20:36:15.628" v="7992" actId="962"/>
          <ac:spMkLst>
            <pc:docMk/>
            <pc:sldMk cId="830031710" sldId="386"/>
            <ac:spMk id="4" creationId="{1AC14C63-9A44-5F26-4A68-751A59C1EAD0}"/>
          </ac:spMkLst>
        </pc:spChg>
        <pc:spChg chg="mod">
          <ac:chgData name="McKane, Jeanne" userId="ccaae3d9-a257-43fb-bdc8-036ccece4828" providerId="ADAL" clId="{B1EA7E5D-21AD-4014-AB83-BCAE511EED55}" dt="2024-01-04T21:15:38.243" v="1011"/>
          <ac:spMkLst>
            <pc:docMk/>
            <pc:sldMk cId="830031710" sldId="386"/>
            <ac:spMk id="8" creationId="{A62CD457-E2DA-68F9-02F0-D85A239B732C}"/>
          </ac:spMkLst>
        </pc:spChg>
        <pc:spChg chg="add del mod">
          <ac:chgData name="McKane, Jeanne" userId="ccaae3d9-a257-43fb-bdc8-036ccece4828" providerId="ADAL" clId="{B1EA7E5D-21AD-4014-AB83-BCAE511EED55}" dt="2024-01-05T18:46:29.533" v="5724" actId="14100"/>
          <ac:spMkLst>
            <pc:docMk/>
            <pc:sldMk cId="830031710" sldId="386"/>
            <ac:spMk id="10" creationId="{F40643EF-7EF3-DB44-3916-7877A3EC01E0}"/>
          </ac:spMkLst>
        </pc:spChg>
      </pc:sldChg>
      <pc:sldChg chg="modSp mod delCm">
        <pc:chgData name="McKane, Jeanne" userId="ccaae3d9-a257-43fb-bdc8-036ccece4828" providerId="ADAL" clId="{B1EA7E5D-21AD-4014-AB83-BCAE511EED55}" dt="2024-02-09T20:36:49.300" v="8001" actId="962"/>
        <pc:sldMkLst>
          <pc:docMk/>
          <pc:sldMk cId="81161874" sldId="390"/>
        </pc:sldMkLst>
        <pc:spChg chg="mod">
          <ac:chgData name="McKane, Jeanne" userId="ccaae3d9-a257-43fb-bdc8-036ccece4828" providerId="ADAL" clId="{B1EA7E5D-21AD-4014-AB83-BCAE511EED55}" dt="2024-02-09T20:36:49.300" v="8001" actId="962"/>
          <ac:spMkLst>
            <pc:docMk/>
            <pc:sldMk cId="81161874" sldId="390"/>
            <ac:spMk id="3" creationId="{C65C18A0-E352-5112-D9E7-206A083882D7}"/>
          </ac:spMkLst>
        </pc:spChg>
      </pc:sldChg>
      <pc:sldChg chg="modSp mod delCm">
        <pc:chgData name="McKane, Jeanne" userId="ccaae3d9-a257-43fb-bdc8-036ccece4828" providerId="ADAL" clId="{B1EA7E5D-21AD-4014-AB83-BCAE511EED55}" dt="2024-02-09T20:36:46.608" v="8000" actId="962"/>
        <pc:sldMkLst>
          <pc:docMk/>
          <pc:sldMk cId="2491820790" sldId="391"/>
        </pc:sldMkLst>
        <pc:spChg chg="mod">
          <ac:chgData name="McKane, Jeanne" userId="ccaae3d9-a257-43fb-bdc8-036ccece4828" providerId="ADAL" clId="{B1EA7E5D-21AD-4014-AB83-BCAE511EED55}" dt="2024-02-09T20:36:46.608" v="8000" actId="962"/>
          <ac:spMkLst>
            <pc:docMk/>
            <pc:sldMk cId="2491820790" sldId="391"/>
            <ac:spMk id="3" creationId="{F74D4FE1-1938-4A26-EEEF-EC65EEC9DF40}"/>
          </ac:spMkLst>
        </pc:spChg>
        <pc:spChg chg="mod">
          <ac:chgData name="McKane, Jeanne" userId="ccaae3d9-a257-43fb-bdc8-036ccece4828" providerId="ADAL" clId="{B1EA7E5D-21AD-4014-AB83-BCAE511EED55}" dt="2024-01-05T18:52:01.655" v="5773" actId="20577"/>
          <ac:spMkLst>
            <pc:docMk/>
            <pc:sldMk cId="2491820790" sldId="391"/>
            <ac:spMk id="4" creationId="{34B929EA-085D-03CC-8ABC-3FFBF3231F85}"/>
          </ac:spMkLst>
        </pc:spChg>
      </pc:sldChg>
      <pc:sldChg chg="modSp mod delCm">
        <pc:chgData name="McKane, Jeanne" userId="ccaae3d9-a257-43fb-bdc8-036ccece4828" providerId="ADAL" clId="{B1EA7E5D-21AD-4014-AB83-BCAE511EED55}" dt="2024-02-09T20:36:42.738" v="7999" actId="962"/>
        <pc:sldMkLst>
          <pc:docMk/>
          <pc:sldMk cId="2832015745" sldId="392"/>
        </pc:sldMkLst>
        <pc:spChg chg="mod">
          <ac:chgData name="McKane, Jeanne" userId="ccaae3d9-a257-43fb-bdc8-036ccece4828" providerId="ADAL" clId="{B1EA7E5D-21AD-4014-AB83-BCAE511EED55}" dt="2024-02-09T20:36:42.738" v="7999" actId="962"/>
          <ac:spMkLst>
            <pc:docMk/>
            <pc:sldMk cId="2832015745" sldId="392"/>
            <ac:spMk id="3" creationId="{F74D4FE1-1938-4A26-EEEF-EC65EEC9DF40}"/>
          </ac:spMkLst>
        </pc:spChg>
        <pc:spChg chg="mod">
          <ac:chgData name="McKane, Jeanne" userId="ccaae3d9-a257-43fb-bdc8-036ccece4828" providerId="ADAL" clId="{B1EA7E5D-21AD-4014-AB83-BCAE511EED55}" dt="2024-01-15T19:34:19.891" v="7003" actId="20577"/>
          <ac:spMkLst>
            <pc:docMk/>
            <pc:sldMk cId="2832015745" sldId="392"/>
            <ac:spMk id="4" creationId="{34B929EA-085D-03CC-8ABC-3FFBF3231F85}"/>
          </ac:spMkLst>
        </pc:spChg>
        <pc:spChg chg="mod">
          <ac:chgData name="McKane, Jeanne" userId="ccaae3d9-a257-43fb-bdc8-036ccece4828" providerId="ADAL" clId="{B1EA7E5D-21AD-4014-AB83-BCAE511EED55}" dt="2024-01-05T19:08:07.806" v="5919" actId="404"/>
          <ac:spMkLst>
            <pc:docMk/>
            <pc:sldMk cId="2832015745" sldId="392"/>
            <ac:spMk id="27" creationId="{6D7733A8-17FB-66BD-9A1B-C0C33D2F92B0}"/>
          </ac:spMkLst>
        </pc:spChg>
      </pc:sldChg>
      <pc:sldChg chg="del">
        <pc:chgData name="McKane, Jeanne" userId="ccaae3d9-a257-43fb-bdc8-036ccece4828" providerId="ADAL" clId="{B1EA7E5D-21AD-4014-AB83-BCAE511EED55}" dt="2024-01-04T21:14:50.901" v="1009" actId="47"/>
        <pc:sldMkLst>
          <pc:docMk/>
          <pc:sldMk cId="1399319325" sldId="393"/>
        </pc:sldMkLst>
      </pc:sldChg>
      <pc:sldChg chg="modSp mod">
        <pc:chgData name="McKane, Jeanne" userId="ccaae3d9-a257-43fb-bdc8-036ccece4828" providerId="ADAL" clId="{B1EA7E5D-21AD-4014-AB83-BCAE511EED55}" dt="2024-02-09T20:36:19.269" v="7993" actId="962"/>
        <pc:sldMkLst>
          <pc:docMk/>
          <pc:sldMk cId="1184649130" sldId="394"/>
        </pc:sldMkLst>
        <pc:spChg chg="mod">
          <ac:chgData name="McKane, Jeanne" userId="ccaae3d9-a257-43fb-bdc8-036ccece4828" providerId="ADAL" clId="{B1EA7E5D-21AD-4014-AB83-BCAE511EED55}" dt="2024-02-09T20:36:19.269" v="7993" actId="962"/>
          <ac:spMkLst>
            <pc:docMk/>
            <pc:sldMk cId="1184649130" sldId="394"/>
            <ac:spMk id="4" creationId="{1AC14C63-9A44-5F26-4A68-751A59C1EAD0}"/>
          </ac:spMkLst>
        </pc:spChg>
        <pc:spChg chg="mod">
          <ac:chgData name="McKane, Jeanne" userId="ccaae3d9-a257-43fb-bdc8-036ccece4828" providerId="ADAL" clId="{B1EA7E5D-21AD-4014-AB83-BCAE511EED55}" dt="2024-01-04T21:15:43.157" v="1012"/>
          <ac:spMkLst>
            <pc:docMk/>
            <pc:sldMk cId="1184649130" sldId="394"/>
            <ac:spMk id="8" creationId="{A62CD457-E2DA-68F9-02F0-D85A239B732C}"/>
          </ac:spMkLst>
        </pc:spChg>
      </pc:sldChg>
      <pc:sldChg chg="modSp mod">
        <pc:chgData name="McKane, Jeanne" userId="ccaae3d9-a257-43fb-bdc8-036ccece4828" providerId="ADAL" clId="{B1EA7E5D-21AD-4014-AB83-BCAE511EED55}" dt="2024-02-09T20:36:24.053" v="7994" actId="962"/>
        <pc:sldMkLst>
          <pc:docMk/>
          <pc:sldMk cId="1712832185" sldId="395"/>
        </pc:sldMkLst>
        <pc:spChg chg="mod">
          <ac:chgData name="McKane, Jeanne" userId="ccaae3d9-a257-43fb-bdc8-036ccece4828" providerId="ADAL" clId="{B1EA7E5D-21AD-4014-AB83-BCAE511EED55}" dt="2024-02-09T20:36:24.053" v="7994" actId="962"/>
          <ac:spMkLst>
            <pc:docMk/>
            <pc:sldMk cId="1712832185" sldId="395"/>
            <ac:spMk id="4" creationId="{1AC14C63-9A44-5F26-4A68-751A59C1EAD0}"/>
          </ac:spMkLst>
        </pc:spChg>
        <pc:spChg chg="mod">
          <ac:chgData name="McKane, Jeanne" userId="ccaae3d9-a257-43fb-bdc8-036ccece4828" providerId="ADAL" clId="{B1EA7E5D-21AD-4014-AB83-BCAE511EED55}" dt="2024-01-09T16:55:05.708" v="6610" actId="403"/>
          <ac:spMkLst>
            <pc:docMk/>
            <pc:sldMk cId="1712832185" sldId="395"/>
            <ac:spMk id="8" creationId="{A62CD457-E2DA-68F9-02F0-D85A239B732C}"/>
          </ac:spMkLst>
        </pc:spChg>
      </pc:sldChg>
      <pc:sldChg chg="modSp mod">
        <pc:chgData name="McKane, Jeanne" userId="ccaae3d9-a257-43fb-bdc8-036ccece4828" providerId="ADAL" clId="{B1EA7E5D-21AD-4014-AB83-BCAE511EED55}" dt="2024-02-12T19:19:36.189" v="8065" actId="2"/>
        <pc:sldMkLst>
          <pc:docMk/>
          <pc:sldMk cId="3290466445" sldId="396"/>
        </pc:sldMkLst>
        <pc:spChg chg="mod">
          <ac:chgData name="McKane, Jeanne" userId="ccaae3d9-a257-43fb-bdc8-036ccece4828" providerId="ADAL" clId="{B1EA7E5D-21AD-4014-AB83-BCAE511EED55}" dt="2024-02-09T20:36:27.854" v="7995" actId="962"/>
          <ac:spMkLst>
            <pc:docMk/>
            <pc:sldMk cId="3290466445" sldId="396"/>
            <ac:spMk id="4" creationId="{1AC14C63-9A44-5F26-4A68-751A59C1EAD0}"/>
          </ac:spMkLst>
        </pc:spChg>
        <pc:spChg chg="mod">
          <ac:chgData name="McKane, Jeanne" userId="ccaae3d9-a257-43fb-bdc8-036ccece4828" providerId="ADAL" clId="{B1EA7E5D-21AD-4014-AB83-BCAE511EED55}" dt="2024-02-12T19:19:35.120" v="8064" actId="2"/>
          <ac:spMkLst>
            <pc:docMk/>
            <pc:sldMk cId="3290466445" sldId="396"/>
            <ac:spMk id="8" creationId="{A62CD457-E2DA-68F9-02F0-D85A239B732C}"/>
          </ac:spMkLst>
        </pc:spChg>
        <pc:spChg chg="mod">
          <ac:chgData name="McKane, Jeanne" userId="ccaae3d9-a257-43fb-bdc8-036ccece4828" providerId="ADAL" clId="{B1EA7E5D-21AD-4014-AB83-BCAE511EED55}" dt="2024-02-12T19:19:36.189" v="8065" actId="2"/>
          <ac:spMkLst>
            <pc:docMk/>
            <pc:sldMk cId="3290466445" sldId="396"/>
            <ac:spMk id="10" creationId="{F40643EF-7EF3-DB44-3916-7877A3EC01E0}"/>
          </ac:spMkLst>
        </pc:spChg>
      </pc:sldChg>
      <pc:sldChg chg="modSp mod">
        <pc:chgData name="McKane, Jeanne" userId="ccaae3d9-a257-43fb-bdc8-036ccece4828" providerId="ADAL" clId="{B1EA7E5D-21AD-4014-AB83-BCAE511EED55}" dt="2024-02-09T20:36:37.387" v="7998" actId="962"/>
        <pc:sldMkLst>
          <pc:docMk/>
          <pc:sldMk cId="3895987912" sldId="397"/>
        </pc:sldMkLst>
        <pc:spChg chg="mod">
          <ac:chgData name="McKane, Jeanne" userId="ccaae3d9-a257-43fb-bdc8-036ccece4828" providerId="ADAL" clId="{B1EA7E5D-21AD-4014-AB83-BCAE511EED55}" dt="2024-02-09T20:36:37.387" v="7998" actId="962"/>
          <ac:spMkLst>
            <pc:docMk/>
            <pc:sldMk cId="3895987912" sldId="397"/>
            <ac:spMk id="4" creationId="{1AC14C63-9A44-5F26-4A68-751A59C1EAD0}"/>
          </ac:spMkLst>
        </pc:spChg>
        <pc:spChg chg="mod">
          <ac:chgData name="McKane, Jeanne" userId="ccaae3d9-a257-43fb-bdc8-036ccece4828" providerId="ADAL" clId="{B1EA7E5D-21AD-4014-AB83-BCAE511EED55}" dt="2024-01-05T19:08:00.391" v="5917" actId="403"/>
          <ac:spMkLst>
            <pc:docMk/>
            <pc:sldMk cId="3895987912" sldId="397"/>
            <ac:spMk id="8" creationId="{A62CD457-E2DA-68F9-02F0-D85A239B732C}"/>
          </ac:spMkLst>
        </pc:spChg>
        <pc:spChg chg="mod">
          <ac:chgData name="McKane, Jeanne" userId="ccaae3d9-a257-43fb-bdc8-036ccece4828" providerId="ADAL" clId="{B1EA7E5D-21AD-4014-AB83-BCAE511EED55}" dt="2024-01-05T18:50:05.990" v="5758" actId="20577"/>
          <ac:spMkLst>
            <pc:docMk/>
            <pc:sldMk cId="3895987912" sldId="397"/>
            <ac:spMk id="10" creationId="{F40643EF-7EF3-DB44-3916-7877A3EC01E0}"/>
          </ac:spMkLst>
        </pc:spChg>
      </pc:sldChg>
      <pc:sldChg chg="modSp mod delCm">
        <pc:chgData name="McKane, Jeanne" userId="ccaae3d9-a257-43fb-bdc8-036ccece4828" providerId="ADAL" clId="{B1EA7E5D-21AD-4014-AB83-BCAE511EED55}" dt="2024-02-12T19:19:38.147" v="8067" actId="2"/>
        <pc:sldMkLst>
          <pc:docMk/>
          <pc:sldMk cId="4156851596" sldId="398"/>
        </pc:sldMkLst>
        <pc:spChg chg="mod">
          <ac:chgData name="McKane, Jeanne" userId="ccaae3d9-a257-43fb-bdc8-036ccece4828" providerId="ADAL" clId="{B1EA7E5D-21AD-4014-AB83-BCAE511EED55}" dt="2024-02-09T20:36:34.566" v="7997" actId="962"/>
          <ac:spMkLst>
            <pc:docMk/>
            <pc:sldMk cId="4156851596" sldId="398"/>
            <ac:spMk id="4" creationId="{1AC14C63-9A44-5F26-4A68-751A59C1EAD0}"/>
          </ac:spMkLst>
        </pc:spChg>
        <pc:spChg chg="mod">
          <ac:chgData name="McKane, Jeanne" userId="ccaae3d9-a257-43fb-bdc8-036ccece4828" providerId="ADAL" clId="{B1EA7E5D-21AD-4014-AB83-BCAE511EED55}" dt="2024-01-05T19:07:50.138" v="5915" actId="14100"/>
          <ac:spMkLst>
            <pc:docMk/>
            <pc:sldMk cId="4156851596" sldId="398"/>
            <ac:spMk id="8" creationId="{A62CD457-E2DA-68F9-02F0-D85A239B732C}"/>
          </ac:spMkLst>
        </pc:spChg>
        <pc:spChg chg="mod">
          <ac:chgData name="McKane, Jeanne" userId="ccaae3d9-a257-43fb-bdc8-036ccece4828" providerId="ADAL" clId="{B1EA7E5D-21AD-4014-AB83-BCAE511EED55}" dt="2024-02-12T19:19:38.147" v="8067" actId="2"/>
          <ac:spMkLst>
            <pc:docMk/>
            <pc:sldMk cId="4156851596" sldId="398"/>
            <ac:spMk id="10" creationId="{F40643EF-7EF3-DB44-3916-7877A3EC01E0}"/>
          </ac:spMkLst>
        </pc:spChg>
      </pc:sldChg>
      <pc:sldChg chg="modSp mod">
        <pc:chgData name="McKane, Jeanne" userId="ccaae3d9-a257-43fb-bdc8-036ccece4828" providerId="ADAL" clId="{B1EA7E5D-21AD-4014-AB83-BCAE511EED55}" dt="2024-02-12T19:19:37.220" v="8066" actId="2"/>
        <pc:sldMkLst>
          <pc:docMk/>
          <pc:sldMk cId="2987782681" sldId="399"/>
        </pc:sldMkLst>
        <pc:spChg chg="mod">
          <ac:chgData name="McKane, Jeanne" userId="ccaae3d9-a257-43fb-bdc8-036ccece4828" providerId="ADAL" clId="{B1EA7E5D-21AD-4014-AB83-BCAE511EED55}" dt="2024-02-09T20:36:30.768" v="7996" actId="962"/>
          <ac:spMkLst>
            <pc:docMk/>
            <pc:sldMk cId="2987782681" sldId="399"/>
            <ac:spMk id="4" creationId="{1AC14C63-9A44-5F26-4A68-751A59C1EAD0}"/>
          </ac:spMkLst>
        </pc:spChg>
        <pc:spChg chg="mod">
          <ac:chgData name="McKane, Jeanne" userId="ccaae3d9-a257-43fb-bdc8-036ccece4828" providerId="ADAL" clId="{B1EA7E5D-21AD-4014-AB83-BCAE511EED55}" dt="2024-01-05T19:07:40.191" v="5912" actId="403"/>
          <ac:spMkLst>
            <pc:docMk/>
            <pc:sldMk cId="2987782681" sldId="399"/>
            <ac:spMk id="8" creationId="{A62CD457-E2DA-68F9-02F0-D85A239B732C}"/>
          </ac:spMkLst>
        </pc:spChg>
        <pc:spChg chg="mod">
          <ac:chgData name="McKane, Jeanne" userId="ccaae3d9-a257-43fb-bdc8-036ccece4828" providerId="ADAL" clId="{B1EA7E5D-21AD-4014-AB83-BCAE511EED55}" dt="2024-02-12T19:19:37.220" v="8066" actId="2"/>
          <ac:spMkLst>
            <pc:docMk/>
            <pc:sldMk cId="2987782681" sldId="399"/>
            <ac:spMk id="10" creationId="{F40643EF-7EF3-DB44-3916-7877A3EC01E0}"/>
          </ac:spMkLst>
        </pc:spChg>
      </pc:sldChg>
      <pc:sldChg chg="del">
        <pc:chgData name="McKane, Jeanne" userId="ccaae3d9-a257-43fb-bdc8-036ccece4828" providerId="ADAL" clId="{B1EA7E5D-21AD-4014-AB83-BCAE511EED55}" dt="2024-01-04T21:14:53.378" v="1010" actId="47"/>
        <pc:sldMkLst>
          <pc:docMk/>
          <pc:sldMk cId="2150686482" sldId="1574"/>
        </pc:sldMkLst>
      </pc:sldChg>
      <pc:sldChg chg="delSp modSp mod">
        <pc:chgData name="McKane, Jeanne" userId="ccaae3d9-a257-43fb-bdc8-036ccece4828" providerId="ADAL" clId="{B1EA7E5D-21AD-4014-AB83-BCAE511EED55}" dt="2024-01-19T19:28:09.067" v="7007" actId="403"/>
        <pc:sldMkLst>
          <pc:docMk/>
          <pc:sldMk cId="2506893145" sldId="1575"/>
        </pc:sldMkLst>
        <pc:spChg chg="mod">
          <ac:chgData name="McKane, Jeanne" userId="ccaae3d9-a257-43fb-bdc8-036ccece4828" providerId="ADAL" clId="{B1EA7E5D-21AD-4014-AB83-BCAE511EED55}" dt="2024-01-19T19:28:09.067" v="7007" actId="403"/>
          <ac:spMkLst>
            <pc:docMk/>
            <pc:sldMk cId="2506893145" sldId="1575"/>
            <ac:spMk id="3" creationId="{557DC097-EEFC-ED47-45E0-3BCB04809765}"/>
          </ac:spMkLst>
        </pc:spChg>
        <pc:spChg chg="del">
          <ac:chgData name="McKane, Jeanne" userId="ccaae3d9-a257-43fb-bdc8-036ccece4828" providerId="ADAL" clId="{B1EA7E5D-21AD-4014-AB83-BCAE511EED55}" dt="2024-01-04T21:14:43.212" v="1008" actId="478"/>
          <ac:spMkLst>
            <pc:docMk/>
            <pc:sldMk cId="2506893145" sldId="1575"/>
            <ac:spMk id="4" creationId="{C625C8E4-37B5-8DD0-FB4A-5BF54BDD3706}"/>
          </ac:spMkLst>
        </pc:spChg>
      </pc:sldChg>
      <pc:sldChg chg="delSp modSp mod">
        <pc:chgData name="McKane, Jeanne" userId="ccaae3d9-a257-43fb-bdc8-036ccece4828" providerId="ADAL" clId="{B1EA7E5D-21AD-4014-AB83-BCAE511EED55}" dt="2024-01-05T16:50:43.685" v="5405" actId="33553"/>
        <pc:sldMkLst>
          <pc:docMk/>
          <pc:sldMk cId="2763177031" sldId="1576"/>
        </pc:sldMkLst>
        <pc:spChg chg="mod">
          <ac:chgData name="McKane, Jeanne" userId="ccaae3d9-a257-43fb-bdc8-036ccece4828" providerId="ADAL" clId="{B1EA7E5D-21AD-4014-AB83-BCAE511EED55}" dt="2024-01-05T16:50:43.685" v="5405" actId="33553"/>
          <ac:spMkLst>
            <pc:docMk/>
            <pc:sldMk cId="2763177031" sldId="1576"/>
            <ac:spMk id="3" creationId="{557DC097-EEFC-ED47-45E0-3BCB04809765}"/>
          </ac:spMkLst>
        </pc:spChg>
        <pc:spChg chg="del">
          <ac:chgData name="McKane, Jeanne" userId="ccaae3d9-a257-43fb-bdc8-036ccece4828" providerId="ADAL" clId="{B1EA7E5D-21AD-4014-AB83-BCAE511EED55}" dt="2024-01-04T21:14:28.186" v="1006" actId="478"/>
          <ac:spMkLst>
            <pc:docMk/>
            <pc:sldMk cId="2763177031" sldId="1576"/>
            <ac:spMk id="4" creationId="{C625C8E4-37B5-8DD0-FB4A-5BF54BDD3706}"/>
          </ac:spMkLst>
        </pc:spChg>
      </pc:sldChg>
      <pc:sldChg chg="addSp delSp modSp mod addCm delCm modCm modNotesTx">
        <pc:chgData name="McKane, Jeanne" userId="ccaae3d9-a257-43fb-bdc8-036ccece4828" providerId="ADAL" clId="{B1EA7E5D-21AD-4014-AB83-BCAE511EED55}" dt="2024-02-12T19:19:47.025" v="8073" actId="2"/>
        <pc:sldMkLst>
          <pc:docMk/>
          <pc:sldMk cId="1754173097" sldId="1577"/>
        </pc:sldMkLst>
        <pc:spChg chg="mod">
          <ac:chgData name="McKane, Jeanne" userId="ccaae3d9-a257-43fb-bdc8-036ccece4828" providerId="ADAL" clId="{B1EA7E5D-21AD-4014-AB83-BCAE511EED55}" dt="2024-01-05T20:06:20.678" v="6376" actId="20577"/>
          <ac:spMkLst>
            <pc:docMk/>
            <pc:sldMk cId="1754173097" sldId="1577"/>
            <ac:spMk id="2" creationId="{16C823F9-4B4B-473A-898C-AF9D37A61468}"/>
          </ac:spMkLst>
        </pc:spChg>
        <pc:spChg chg="mod ord">
          <ac:chgData name="McKane, Jeanne" userId="ccaae3d9-a257-43fb-bdc8-036ccece4828" providerId="ADAL" clId="{B1EA7E5D-21AD-4014-AB83-BCAE511EED55}" dt="2024-02-12T19:19:47.025" v="8073" actId="2"/>
          <ac:spMkLst>
            <pc:docMk/>
            <pc:sldMk cId="1754173097" sldId="1577"/>
            <ac:spMk id="3" creationId="{32C96D85-22F5-4F13-876C-5E2AEB13EC90}"/>
          </ac:spMkLst>
        </pc:spChg>
        <pc:spChg chg="mod">
          <ac:chgData name="McKane, Jeanne" userId="ccaae3d9-a257-43fb-bdc8-036ccece4828" providerId="ADAL" clId="{B1EA7E5D-21AD-4014-AB83-BCAE511EED55}" dt="2024-01-26T20:10:14.643" v="7131" actId="14100"/>
          <ac:spMkLst>
            <pc:docMk/>
            <pc:sldMk cId="1754173097" sldId="1577"/>
            <ac:spMk id="4" creationId="{B9A78E82-4D7D-A53B-33A8-32F52411B25A}"/>
          </ac:spMkLst>
        </pc:spChg>
        <pc:spChg chg="add mod">
          <ac:chgData name="McKane, Jeanne" userId="ccaae3d9-a257-43fb-bdc8-036ccece4828" providerId="ADAL" clId="{B1EA7E5D-21AD-4014-AB83-BCAE511EED55}" dt="2024-01-05T19:50:56.478" v="6324" actId="20577"/>
          <ac:spMkLst>
            <pc:docMk/>
            <pc:sldMk cId="1754173097" sldId="1577"/>
            <ac:spMk id="5" creationId="{39CA7191-33DB-A92C-AA5F-ABE8C777EA3E}"/>
          </ac:spMkLst>
        </pc:spChg>
        <pc:picChg chg="add del">
          <ac:chgData name="McKane, Jeanne" userId="ccaae3d9-a257-43fb-bdc8-036ccece4828" providerId="ADAL" clId="{B1EA7E5D-21AD-4014-AB83-BCAE511EED55}" dt="2024-01-15T18:40:15.656" v="6797"/>
          <ac:picMkLst>
            <pc:docMk/>
            <pc:sldMk cId="1754173097" sldId="1577"/>
            <ac:picMk id="6" creationId="{12F4DF4C-5B45-7DE8-820D-E8DF7C67B36D}"/>
          </ac:picMkLst>
        </pc:picChg>
        <pc:picChg chg="mod">
          <ac:chgData name="McKane, Jeanne" userId="ccaae3d9-a257-43fb-bdc8-036ccece4828" providerId="ADAL" clId="{B1EA7E5D-21AD-4014-AB83-BCAE511EED55}" dt="2024-01-05T20:53:05.433" v="6586"/>
          <ac:picMkLst>
            <pc:docMk/>
            <pc:sldMk cId="1754173097" sldId="1577"/>
            <ac:picMk id="7" creationId="{486B37AA-DA9E-3703-2134-41606B39DED1}"/>
          </ac:picMkLst>
        </pc:picChg>
        <pc:picChg chg="add del mod">
          <ac:chgData name="McKane, Jeanne" userId="ccaae3d9-a257-43fb-bdc8-036ccece4828" providerId="ADAL" clId="{B1EA7E5D-21AD-4014-AB83-BCAE511EED55}" dt="2024-01-15T18:42:16.936" v="6803"/>
          <ac:picMkLst>
            <pc:docMk/>
            <pc:sldMk cId="1754173097" sldId="1577"/>
            <ac:picMk id="8" creationId="{A80F5291-D89F-A893-0C6B-002D8D3D425B}"/>
          </ac:picMkLst>
        </pc:picChg>
        <pc:picChg chg="mod">
          <ac:chgData name="McKane, Jeanne" userId="ccaae3d9-a257-43fb-bdc8-036ccece4828" providerId="ADAL" clId="{B1EA7E5D-21AD-4014-AB83-BCAE511EED55}" dt="2024-01-15T19:13:30.392" v="6940" actId="962"/>
          <ac:picMkLst>
            <pc:docMk/>
            <pc:sldMk cId="1754173097" sldId="1577"/>
            <ac:picMk id="9" creationId="{5825BA41-9345-8323-87E2-9D9F23165B95}"/>
          </ac:picMkLst>
        </pc:picChg>
      </pc:sldChg>
      <pc:sldChg chg="modSp mod addCm delCm">
        <pc:chgData name="McKane, Jeanne" userId="ccaae3d9-a257-43fb-bdc8-036ccece4828" providerId="ADAL" clId="{B1EA7E5D-21AD-4014-AB83-BCAE511EED55}" dt="2024-01-15T18:44:24.232" v="6810"/>
        <pc:sldMkLst>
          <pc:docMk/>
          <pc:sldMk cId="310914010" sldId="1580"/>
        </pc:sldMkLst>
        <pc:spChg chg="mod ord">
          <ac:chgData name="McKane, Jeanne" userId="ccaae3d9-a257-43fb-bdc8-036ccece4828" providerId="ADAL" clId="{B1EA7E5D-21AD-4014-AB83-BCAE511EED55}" dt="2024-01-05T19:45:21.756" v="6288" actId="13244"/>
          <ac:spMkLst>
            <pc:docMk/>
            <pc:sldMk cId="310914010" sldId="1580"/>
            <ac:spMk id="5" creationId="{F1BBF813-8783-F6FC-11D3-B7BE3378B23A}"/>
          </ac:spMkLst>
        </pc:spChg>
        <pc:spChg chg="mod">
          <ac:chgData name="McKane, Jeanne" userId="ccaae3d9-a257-43fb-bdc8-036ccece4828" providerId="ADAL" clId="{B1EA7E5D-21AD-4014-AB83-BCAE511EED55}" dt="2024-01-05T20:09:48.329" v="6459" actId="6549"/>
          <ac:spMkLst>
            <pc:docMk/>
            <pc:sldMk cId="310914010" sldId="1580"/>
            <ac:spMk id="9" creationId="{39379CF1-5954-76A2-0D52-0EAB729794B3}"/>
          </ac:spMkLst>
        </pc:spChg>
        <pc:spChg chg="mod">
          <ac:chgData name="McKane, Jeanne" userId="ccaae3d9-a257-43fb-bdc8-036ccece4828" providerId="ADAL" clId="{B1EA7E5D-21AD-4014-AB83-BCAE511EED55}" dt="2024-01-05T20:11:02.518" v="6465" actId="114"/>
          <ac:spMkLst>
            <pc:docMk/>
            <pc:sldMk cId="310914010" sldId="1580"/>
            <ac:spMk id="13" creationId="{A1E57E82-DEAA-B6B6-DE81-23340BE421AF}"/>
          </ac:spMkLst>
        </pc:spChg>
        <pc:graphicFrameChg chg="mod">
          <ac:chgData name="McKane, Jeanne" userId="ccaae3d9-a257-43fb-bdc8-036ccece4828" providerId="ADAL" clId="{B1EA7E5D-21AD-4014-AB83-BCAE511EED55}" dt="2024-01-05T20:10:40.612" v="6462"/>
          <ac:graphicFrameMkLst>
            <pc:docMk/>
            <pc:sldMk cId="310914010" sldId="1580"/>
            <ac:graphicFrameMk id="11" creationId="{F2B40C81-B64A-0CEB-5682-D9FD290C83A1}"/>
          </ac:graphicFrameMkLst>
        </pc:graphicFrameChg>
      </pc:sldChg>
      <pc:sldChg chg="delSp modSp mod delCm">
        <pc:chgData name="McKane, Jeanne" userId="ccaae3d9-a257-43fb-bdc8-036ccece4828" providerId="ADAL" clId="{B1EA7E5D-21AD-4014-AB83-BCAE511EED55}" dt="2024-01-15T18:44:19.080" v="6809"/>
        <pc:sldMkLst>
          <pc:docMk/>
          <pc:sldMk cId="1453370930" sldId="1582"/>
        </pc:sldMkLst>
        <pc:spChg chg="mod">
          <ac:chgData name="McKane, Jeanne" userId="ccaae3d9-a257-43fb-bdc8-036ccece4828" providerId="ADAL" clId="{B1EA7E5D-21AD-4014-AB83-BCAE511EED55}" dt="2024-01-05T19:18:35.390" v="5987" actId="1076"/>
          <ac:spMkLst>
            <pc:docMk/>
            <pc:sldMk cId="1453370930" sldId="1582"/>
            <ac:spMk id="2" creationId="{9137B957-AD25-E345-AE68-C9A310182100}"/>
          </ac:spMkLst>
        </pc:spChg>
        <pc:spChg chg="mod ord">
          <ac:chgData name="McKane, Jeanne" userId="ccaae3d9-a257-43fb-bdc8-036ccece4828" providerId="ADAL" clId="{B1EA7E5D-21AD-4014-AB83-BCAE511EED55}" dt="2024-01-09T16:43:20.261" v="6590" actId="13244"/>
          <ac:spMkLst>
            <pc:docMk/>
            <pc:sldMk cId="1453370930" sldId="1582"/>
            <ac:spMk id="3" creationId="{72CCBE5B-8DBB-F86F-8B9A-34541B61BA47}"/>
          </ac:spMkLst>
        </pc:spChg>
        <pc:spChg chg="mod">
          <ac:chgData name="McKane, Jeanne" userId="ccaae3d9-a257-43fb-bdc8-036ccece4828" providerId="ADAL" clId="{B1EA7E5D-21AD-4014-AB83-BCAE511EED55}" dt="2024-01-09T16:43:09.741" v="6589" actId="962"/>
          <ac:spMkLst>
            <pc:docMk/>
            <pc:sldMk cId="1453370930" sldId="1582"/>
            <ac:spMk id="5" creationId="{420163E6-6C20-AEE0-5D14-533C51D1C0EE}"/>
          </ac:spMkLst>
        </pc:spChg>
        <pc:spChg chg="mod">
          <ac:chgData name="McKane, Jeanne" userId="ccaae3d9-a257-43fb-bdc8-036ccece4828" providerId="ADAL" clId="{B1EA7E5D-21AD-4014-AB83-BCAE511EED55}" dt="2024-01-05T19:04:12.630" v="5896" actId="403"/>
          <ac:spMkLst>
            <pc:docMk/>
            <pc:sldMk cId="1453370930" sldId="1582"/>
            <ac:spMk id="6" creationId="{5FBD56B0-57E5-908D-C79D-C0B4BCCAD58F}"/>
          </ac:spMkLst>
        </pc:spChg>
        <pc:spChg chg="del mod">
          <ac:chgData name="McKane, Jeanne" userId="ccaae3d9-a257-43fb-bdc8-036ccece4828" providerId="ADAL" clId="{B1EA7E5D-21AD-4014-AB83-BCAE511EED55}" dt="2024-01-05T19:17:37.108" v="5975"/>
          <ac:spMkLst>
            <pc:docMk/>
            <pc:sldMk cId="1453370930" sldId="1582"/>
            <ac:spMk id="8" creationId="{37DE476C-0783-0165-0E14-10967686B7C4}"/>
          </ac:spMkLst>
        </pc:spChg>
        <pc:graphicFrameChg chg="mod">
          <ac:chgData name="McKane, Jeanne" userId="ccaae3d9-a257-43fb-bdc8-036ccece4828" providerId="ADAL" clId="{B1EA7E5D-21AD-4014-AB83-BCAE511EED55}" dt="2024-01-05T19:32:19.902" v="6216" actId="14100"/>
          <ac:graphicFrameMkLst>
            <pc:docMk/>
            <pc:sldMk cId="1453370930" sldId="1582"/>
            <ac:graphicFrameMk id="7" creationId="{F3C6CAFE-455A-A711-B47D-F9600127923D}"/>
          </ac:graphicFrameMkLst>
        </pc:graphicFrameChg>
      </pc:sldChg>
      <pc:sldChg chg="delSp modSp mod delCm modCm">
        <pc:chgData name="McKane, Jeanne" userId="ccaae3d9-a257-43fb-bdc8-036ccece4828" providerId="ADAL" clId="{B1EA7E5D-21AD-4014-AB83-BCAE511EED55}" dt="2024-01-26T20:07:26.379" v="7130"/>
        <pc:sldMkLst>
          <pc:docMk/>
          <pc:sldMk cId="3492541395" sldId="1583"/>
        </pc:sldMkLst>
        <pc:spChg chg="mod">
          <ac:chgData name="McKane, Jeanne" userId="ccaae3d9-a257-43fb-bdc8-036ccece4828" providerId="ADAL" clId="{B1EA7E5D-21AD-4014-AB83-BCAE511EED55}" dt="2024-01-05T19:18:48.973" v="5989" actId="113"/>
          <ac:spMkLst>
            <pc:docMk/>
            <pc:sldMk cId="3492541395" sldId="1583"/>
            <ac:spMk id="2" creationId="{5B3E0B79-72C5-A8B8-7BB3-9A2E070C5216}"/>
          </ac:spMkLst>
        </pc:spChg>
        <pc:spChg chg="del mod">
          <ac:chgData name="McKane, Jeanne" userId="ccaae3d9-a257-43fb-bdc8-036ccece4828" providerId="ADAL" clId="{B1EA7E5D-21AD-4014-AB83-BCAE511EED55}" dt="2024-01-05T19:17:58.315" v="5984"/>
          <ac:spMkLst>
            <pc:docMk/>
            <pc:sldMk cId="3492541395" sldId="1583"/>
            <ac:spMk id="3" creationId="{84D6D5F8-64DF-FA21-9AA8-072331A3CC62}"/>
          </ac:spMkLst>
        </pc:spChg>
        <pc:spChg chg="mod">
          <ac:chgData name="McKane, Jeanne" userId="ccaae3d9-a257-43fb-bdc8-036ccece4828" providerId="ADAL" clId="{B1EA7E5D-21AD-4014-AB83-BCAE511EED55}" dt="2024-01-09T16:43:36.912" v="6591" actId="962"/>
          <ac:spMkLst>
            <pc:docMk/>
            <pc:sldMk cId="3492541395" sldId="1583"/>
            <ac:spMk id="5" creationId="{A1FAC9CD-B622-6CEE-6438-5325E46D854A}"/>
          </ac:spMkLst>
        </pc:spChg>
        <pc:spChg chg="mod">
          <ac:chgData name="McKane, Jeanne" userId="ccaae3d9-a257-43fb-bdc8-036ccece4828" providerId="ADAL" clId="{B1EA7E5D-21AD-4014-AB83-BCAE511EED55}" dt="2024-01-05T20:12:04.074" v="6476" actId="20577"/>
          <ac:spMkLst>
            <pc:docMk/>
            <pc:sldMk cId="3492541395" sldId="1583"/>
            <ac:spMk id="6" creationId="{5CDD07B6-E018-6F59-59C2-BFFF324466CA}"/>
          </ac:spMkLst>
        </pc:spChg>
        <pc:graphicFrameChg chg="mod">
          <ac:chgData name="McKane, Jeanne" userId="ccaae3d9-a257-43fb-bdc8-036ccece4828" providerId="ADAL" clId="{B1EA7E5D-21AD-4014-AB83-BCAE511EED55}" dt="2024-01-05T19:32:52.123" v="6222" actId="1076"/>
          <ac:graphicFrameMkLst>
            <pc:docMk/>
            <pc:sldMk cId="3492541395" sldId="1583"/>
            <ac:graphicFrameMk id="12" creationId="{67B03D18-EAC8-7AF8-6271-31D8BCEE9082}"/>
          </ac:graphicFrameMkLst>
        </pc:graphicFrameChg>
      </pc:sldChg>
      <pc:sldChg chg="modSp mod">
        <pc:chgData name="McKane, Jeanne" userId="ccaae3d9-a257-43fb-bdc8-036ccece4828" providerId="ADAL" clId="{B1EA7E5D-21AD-4014-AB83-BCAE511EED55}" dt="2024-02-12T19:19:59.752" v="8091" actId="2"/>
        <pc:sldMkLst>
          <pc:docMk/>
          <pc:sldMk cId="2581607502" sldId="1584"/>
        </pc:sldMkLst>
        <pc:spChg chg="mod">
          <ac:chgData name="McKane, Jeanne" userId="ccaae3d9-a257-43fb-bdc8-036ccece4828" providerId="ADAL" clId="{B1EA7E5D-21AD-4014-AB83-BCAE511EED55}" dt="2024-01-05T20:13:35.332" v="6483" actId="20577"/>
          <ac:spMkLst>
            <pc:docMk/>
            <pc:sldMk cId="2581607502" sldId="1584"/>
            <ac:spMk id="4" creationId="{B041B5FC-859B-FEBE-55EE-809B7E82D104}"/>
          </ac:spMkLst>
        </pc:spChg>
        <pc:spChg chg="mod ord">
          <ac:chgData name="McKane, Jeanne" userId="ccaae3d9-a257-43fb-bdc8-036ccece4828" providerId="ADAL" clId="{B1EA7E5D-21AD-4014-AB83-BCAE511EED55}" dt="2024-01-05T19:48:10.193" v="6305" actId="13244"/>
          <ac:spMkLst>
            <pc:docMk/>
            <pc:sldMk cId="2581607502" sldId="1584"/>
            <ac:spMk id="5" creationId="{663F9117-3534-3D00-F49A-FB170B9C0CEB}"/>
          </ac:spMkLst>
        </pc:spChg>
        <pc:spChg chg="mod">
          <ac:chgData name="McKane, Jeanne" userId="ccaae3d9-a257-43fb-bdc8-036ccece4828" providerId="ADAL" clId="{B1EA7E5D-21AD-4014-AB83-BCAE511EED55}" dt="2024-02-12T19:19:59.752" v="8091" actId="2"/>
          <ac:spMkLst>
            <pc:docMk/>
            <pc:sldMk cId="2581607502" sldId="1584"/>
            <ac:spMk id="6" creationId="{87BBD7DC-6BA2-13B1-596C-4D9C9BA88B4D}"/>
          </ac:spMkLst>
        </pc:spChg>
        <pc:graphicFrameChg chg="mod">
          <ac:chgData name="McKane, Jeanne" userId="ccaae3d9-a257-43fb-bdc8-036ccece4828" providerId="ADAL" clId="{B1EA7E5D-21AD-4014-AB83-BCAE511EED55}" dt="2024-01-05T20:13:01.276" v="6478" actId="20577"/>
          <ac:graphicFrameMkLst>
            <pc:docMk/>
            <pc:sldMk cId="2581607502" sldId="1584"/>
            <ac:graphicFrameMk id="9" creationId="{FEE9A31B-933B-14B3-440D-940B0CC79948}"/>
          </ac:graphicFrameMkLst>
        </pc:graphicFrameChg>
      </pc:sldChg>
      <pc:sldChg chg="addSp delSp modSp mod addCm modCm">
        <pc:chgData name="McKane, Jeanne" userId="ccaae3d9-a257-43fb-bdc8-036ccece4828" providerId="ADAL" clId="{B1EA7E5D-21AD-4014-AB83-BCAE511EED55}" dt="2024-02-12T19:19:57.376" v="8090" actId="2"/>
        <pc:sldMkLst>
          <pc:docMk/>
          <pc:sldMk cId="2612810513" sldId="1585"/>
        </pc:sldMkLst>
        <pc:spChg chg="mod">
          <ac:chgData name="McKane, Jeanne" userId="ccaae3d9-a257-43fb-bdc8-036ccece4828" providerId="ADAL" clId="{B1EA7E5D-21AD-4014-AB83-BCAE511EED55}" dt="2024-01-05T19:30:45.633" v="6203" actId="255"/>
          <ac:spMkLst>
            <pc:docMk/>
            <pc:sldMk cId="2612810513" sldId="1585"/>
            <ac:spMk id="5" creationId="{5B4C9767-C07F-3498-FD99-3744A7512540}"/>
          </ac:spMkLst>
        </pc:spChg>
        <pc:spChg chg="add mod ord">
          <ac:chgData name="McKane, Jeanne" userId="ccaae3d9-a257-43fb-bdc8-036ccece4828" providerId="ADAL" clId="{B1EA7E5D-21AD-4014-AB83-BCAE511EED55}" dt="2024-01-15T19:14:05.720" v="6942" actId="13244"/>
          <ac:spMkLst>
            <pc:docMk/>
            <pc:sldMk cId="2612810513" sldId="1585"/>
            <ac:spMk id="7" creationId="{2542E542-F9EE-767E-B0DE-3D081D4FE947}"/>
          </ac:spMkLst>
        </pc:spChg>
        <pc:spChg chg="add mod">
          <ac:chgData name="McKane, Jeanne" userId="ccaae3d9-a257-43fb-bdc8-036ccece4828" providerId="ADAL" clId="{B1EA7E5D-21AD-4014-AB83-BCAE511EED55}" dt="2024-01-05T19:51:09.681" v="6327" actId="20577"/>
          <ac:spMkLst>
            <pc:docMk/>
            <pc:sldMk cId="2612810513" sldId="1585"/>
            <ac:spMk id="8" creationId="{F37ADA69-E4D6-2857-D8D2-2EA3E9ACE8DC}"/>
          </ac:spMkLst>
        </pc:spChg>
        <pc:spChg chg="del mod">
          <ac:chgData name="McKane, Jeanne" userId="ccaae3d9-a257-43fb-bdc8-036ccece4828" providerId="ADAL" clId="{B1EA7E5D-21AD-4014-AB83-BCAE511EED55}" dt="2024-01-05T19:30:03.806" v="6192"/>
          <ac:spMkLst>
            <pc:docMk/>
            <pc:sldMk cId="2612810513" sldId="1585"/>
            <ac:spMk id="9" creationId="{B312DFB0-5313-2045-96C4-D6C0D29AFC66}"/>
          </ac:spMkLst>
        </pc:spChg>
        <pc:spChg chg="mod">
          <ac:chgData name="McKane, Jeanne" userId="ccaae3d9-a257-43fb-bdc8-036ccece4828" providerId="ADAL" clId="{B1EA7E5D-21AD-4014-AB83-BCAE511EED55}" dt="2024-02-12T19:19:57.376" v="8090" actId="2"/>
          <ac:spMkLst>
            <pc:docMk/>
            <pc:sldMk cId="2612810513" sldId="1585"/>
            <ac:spMk id="10" creationId="{D6464C49-F183-C44B-4C12-597692D26FCF}"/>
          </ac:spMkLst>
        </pc:spChg>
        <pc:grpChg chg="mod">
          <ac:chgData name="McKane, Jeanne" userId="ccaae3d9-a257-43fb-bdc8-036ccece4828" providerId="ADAL" clId="{B1EA7E5D-21AD-4014-AB83-BCAE511EED55}" dt="2024-01-05T19:31:18.370" v="6210" actId="1076"/>
          <ac:grpSpMkLst>
            <pc:docMk/>
            <pc:sldMk cId="2612810513" sldId="1585"/>
            <ac:grpSpMk id="4" creationId="{378F4500-98D8-48D5-F8F4-43B1E3EE9F9E}"/>
          </ac:grpSpMkLst>
        </pc:grpChg>
        <pc:picChg chg="mod">
          <ac:chgData name="McKane, Jeanne" userId="ccaae3d9-a257-43fb-bdc8-036ccece4828" providerId="ADAL" clId="{B1EA7E5D-21AD-4014-AB83-BCAE511EED55}" dt="2024-01-09T18:50:58.466" v="6691"/>
          <ac:picMkLst>
            <pc:docMk/>
            <pc:sldMk cId="2612810513" sldId="1585"/>
            <ac:picMk id="2" creationId="{97049566-E498-3080-4867-4FDDCA83DF9D}"/>
          </ac:picMkLst>
        </pc:picChg>
        <pc:picChg chg="mod ord">
          <ac:chgData name="McKane, Jeanne" userId="ccaae3d9-a257-43fb-bdc8-036ccece4828" providerId="ADAL" clId="{B1EA7E5D-21AD-4014-AB83-BCAE511EED55}" dt="2024-01-19T19:41:35.425" v="7011" actId="167"/>
          <ac:picMkLst>
            <pc:docMk/>
            <pc:sldMk cId="2612810513" sldId="1585"/>
            <ac:picMk id="11" creationId="{B2833826-4385-C9AC-7D0E-434E8AB45E59}"/>
          </ac:picMkLst>
        </pc:picChg>
      </pc:sldChg>
      <pc:sldChg chg="addSp modSp mod addCm delCm modCm">
        <pc:chgData name="McKane, Jeanne" userId="ccaae3d9-a257-43fb-bdc8-036ccece4828" providerId="ADAL" clId="{B1EA7E5D-21AD-4014-AB83-BCAE511EED55}" dt="2024-02-12T19:20:00.950" v="8092" actId="2"/>
        <pc:sldMkLst>
          <pc:docMk/>
          <pc:sldMk cId="1820979219" sldId="1586"/>
        </pc:sldMkLst>
        <pc:spChg chg="add mod">
          <ac:chgData name="McKane, Jeanne" userId="ccaae3d9-a257-43fb-bdc8-036ccece4828" providerId="ADAL" clId="{B1EA7E5D-21AD-4014-AB83-BCAE511EED55}" dt="2024-01-05T19:51:26.848" v="6331" actId="20577"/>
          <ac:spMkLst>
            <pc:docMk/>
            <pc:sldMk cId="1820979219" sldId="1586"/>
            <ac:spMk id="2" creationId="{ADC2DC0F-1B4B-CF3E-CD4E-D54719F42544}"/>
          </ac:spMkLst>
        </pc:spChg>
        <pc:spChg chg="mod">
          <ac:chgData name="McKane, Jeanne" userId="ccaae3d9-a257-43fb-bdc8-036ccece4828" providerId="ADAL" clId="{B1EA7E5D-21AD-4014-AB83-BCAE511EED55}" dt="2024-02-12T19:20:00.950" v="8092" actId="2"/>
          <ac:spMkLst>
            <pc:docMk/>
            <pc:sldMk cId="1820979219" sldId="1586"/>
            <ac:spMk id="3" creationId="{32C96D85-22F5-4F13-876C-5E2AEB13EC90}"/>
          </ac:spMkLst>
        </pc:spChg>
        <pc:spChg chg="mod ord">
          <ac:chgData name="McKane, Jeanne" userId="ccaae3d9-a257-43fb-bdc8-036ccece4828" providerId="ADAL" clId="{B1EA7E5D-21AD-4014-AB83-BCAE511EED55}" dt="2024-01-05T19:47:59.596" v="6303" actId="13244"/>
          <ac:spMkLst>
            <pc:docMk/>
            <pc:sldMk cId="1820979219" sldId="1586"/>
            <ac:spMk id="4" creationId="{B9A78E82-4D7D-A53B-33A8-32F52411B25A}"/>
          </ac:spMkLst>
        </pc:spChg>
        <pc:picChg chg="mod">
          <ac:chgData name="McKane, Jeanne" userId="ccaae3d9-a257-43fb-bdc8-036ccece4828" providerId="ADAL" clId="{B1EA7E5D-21AD-4014-AB83-BCAE511EED55}" dt="2024-01-05T19:33:07.604" v="6224" actId="1076"/>
          <ac:picMkLst>
            <pc:docMk/>
            <pc:sldMk cId="1820979219" sldId="1586"/>
            <ac:picMk id="5" creationId="{3F015EE6-F50F-440D-90EC-FC7731159371}"/>
          </ac:picMkLst>
        </pc:picChg>
        <pc:picChg chg="mod">
          <ac:chgData name="McKane, Jeanne" userId="ccaae3d9-a257-43fb-bdc8-036ccece4828" providerId="ADAL" clId="{B1EA7E5D-21AD-4014-AB83-BCAE511EED55}" dt="2024-01-15T19:13:35.836" v="6941" actId="962"/>
          <ac:picMkLst>
            <pc:docMk/>
            <pc:sldMk cId="1820979219" sldId="1586"/>
            <ac:picMk id="8" creationId="{7B28D697-7293-2564-8FDF-57357A2C0CE0}"/>
          </ac:picMkLst>
        </pc:picChg>
      </pc:sldChg>
      <pc:sldChg chg="modSp mod">
        <pc:chgData name="McKane, Jeanne" userId="ccaae3d9-a257-43fb-bdc8-036ccece4828" providerId="ADAL" clId="{B1EA7E5D-21AD-4014-AB83-BCAE511EED55}" dt="2024-01-15T19:30:42.901" v="7000" actId="20577"/>
        <pc:sldMkLst>
          <pc:docMk/>
          <pc:sldMk cId="2088079171" sldId="1587"/>
        </pc:sldMkLst>
        <pc:spChg chg="mod">
          <ac:chgData name="McKane, Jeanne" userId="ccaae3d9-a257-43fb-bdc8-036ccece4828" providerId="ADAL" clId="{B1EA7E5D-21AD-4014-AB83-BCAE511EED55}" dt="2024-01-15T19:30:42.901" v="7000" actId="20577"/>
          <ac:spMkLst>
            <pc:docMk/>
            <pc:sldMk cId="2088079171" sldId="1587"/>
            <ac:spMk id="2" creationId="{D978D705-EF69-98C4-0CCF-5312CFD9057F}"/>
          </ac:spMkLst>
        </pc:spChg>
        <pc:spChg chg="mod ord">
          <ac:chgData name="McKane, Jeanne" userId="ccaae3d9-a257-43fb-bdc8-036ccece4828" providerId="ADAL" clId="{B1EA7E5D-21AD-4014-AB83-BCAE511EED55}" dt="2024-01-05T19:47:44.539" v="6302" actId="13244"/>
          <ac:spMkLst>
            <pc:docMk/>
            <pc:sldMk cId="2088079171" sldId="1587"/>
            <ac:spMk id="3" creationId="{F2D3AECD-C005-1DEA-7BB6-44F14218FDD5}"/>
          </ac:spMkLst>
        </pc:spChg>
        <pc:spChg chg="mod ord">
          <ac:chgData name="McKane, Jeanne" userId="ccaae3d9-a257-43fb-bdc8-036ccece4828" providerId="ADAL" clId="{B1EA7E5D-21AD-4014-AB83-BCAE511EED55}" dt="2024-01-05T19:47:32.367" v="6300" actId="13244"/>
          <ac:spMkLst>
            <pc:docMk/>
            <pc:sldMk cId="2088079171" sldId="1587"/>
            <ac:spMk id="5" creationId="{722B2CA0-F6C3-39A8-C08E-F1382F4F7E5E}"/>
          </ac:spMkLst>
        </pc:spChg>
        <pc:spChg chg="mod">
          <ac:chgData name="McKane, Jeanne" userId="ccaae3d9-a257-43fb-bdc8-036ccece4828" providerId="ADAL" clId="{B1EA7E5D-21AD-4014-AB83-BCAE511EED55}" dt="2024-01-05T19:06:13.769" v="5906" actId="20577"/>
          <ac:spMkLst>
            <pc:docMk/>
            <pc:sldMk cId="2088079171" sldId="1587"/>
            <ac:spMk id="6" creationId="{8A8D4F4D-63C6-FFEF-BEA0-1C05CD9B4522}"/>
          </ac:spMkLst>
        </pc:spChg>
        <pc:spChg chg="mod">
          <ac:chgData name="McKane, Jeanne" userId="ccaae3d9-a257-43fb-bdc8-036ccece4828" providerId="ADAL" clId="{B1EA7E5D-21AD-4014-AB83-BCAE511EED55}" dt="2024-01-09T18:53:48.382" v="6693" actId="113"/>
          <ac:spMkLst>
            <pc:docMk/>
            <pc:sldMk cId="2088079171" sldId="1587"/>
            <ac:spMk id="37" creationId="{9DE0E4B0-7DF8-4DD8-540C-F9FA11477E5A}"/>
          </ac:spMkLst>
        </pc:spChg>
        <pc:grpChg chg="mod ord">
          <ac:chgData name="McKane, Jeanne" userId="ccaae3d9-a257-43fb-bdc8-036ccece4828" providerId="ADAL" clId="{B1EA7E5D-21AD-4014-AB83-BCAE511EED55}" dt="2024-01-05T19:47:37.876" v="6301" actId="13244"/>
          <ac:grpSpMkLst>
            <pc:docMk/>
            <pc:sldMk cId="2088079171" sldId="1587"/>
            <ac:grpSpMk id="39" creationId="{98F55A5C-85ED-B0A3-B80C-6BAC87B0009F}"/>
          </ac:grpSpMkLst>
        </pc:grpChg>
        <pc:graphicFrameChg chg="mod">
          <ac:chgData name="McKane, Jeanne" userId="ccaae3d9-a257-43fb-bdc8-036ccece4828" providerId="ADAL" clId="{B1EA7E5D-21AD-4014-AB83-BCAE511EED55}" dt="2024-01-05T20:14:26.355" v="6484" actId="6549"/>
          <ac:graphicFrameMkLst>
            <pc:docMk/>
            <pc:sldMk cId="2088079171" sldId="1587"/>
            <ac:graphicFrameMk id="9" creationId="{2BC66DB6-D74A-2470-F8B9-93CCAE972E65}"/>
          </ac:graphicFrameMkLst>
        </pc:graphicFrameChg>
      </pc:sldChg>
      <pc:sldChg chg="delSp modSp mod delCm">
        <pc:chgData name="McKane, Jeanne" userId="ccaae3d9-a257-43fb-bdc8-036ccece4828" providerId="ADAL" clId="{B1EA7E5D-21AD-4014-AB83-BCAE511EED55}" dt="2024-01-15T19:28:59.601" v="6993" actId="207"/>
        <pc:sldMkLst>
          <pc:docMk/>
          <pc:sldMk cId="4048962823" sldId="1588"/>
        </pc:sldMkLst>
        <pc:spChg chg="del">
          <ac:chgData name="McKane, Jeanne" userId="ccaae3d9-a257-43fb-bdc8-036ccece4828" providerId="ADAL" clId="{B1EA7E5D-21AD-4014-AB83-BCAE511EED55}" dt="2024-01-05T16:48:50.489" v="5396" actId="478"/>
          <ac:spMkLst>
            <pc:docMk/>
            <pc:sldMk cId="4048962823" sldId="1588"/>
            <ac:spMk id="2" creationId="{F2F3BD07-8FA9-FC40-95B8-218A2F5D1A91}"/>
          </ac:spMkLst>
        </pc:spChg>
        <pc:spChg chg="mod ord">
          <ac:chgData name="McKane, Jeanne" userId="ccaae3d9-a257-43fb-bdc8-036ccece4828" providerId="ADAL" clId="{B1EA7E5D-21AD-4014-AB83-BCAE511EED55}" dt="2024-01-05T19:47:08.669" v="6296" actId="13244"/>
          <ac:spMkLst>
            <pc:docMk/>
            <pc:sldMk cId="4048962823" sldId="1588"/>
            <ac:spMk id="5" creationId="{774D2D9D-068E-A812-264C-97F82B40F892}"/>
          </ac:spMkLst>
        </pc:spChg>
        <pc:spChg chg="mod">
          <ac:chgData name="McKane, Jeanne" userId="ccaae3d9-a257-43fb-bdc8-036ccece4828" providerId="ADAL" clId="{B1EA7E5D-21AD-4014-AB83-BCAE511EED55}" dt="2024-01-05T20:18:20.920" v="6495" actId="20577"/>
          <ac:spMkLst>
            <pc:docMk/>
            <pc:sldMk cId="4048962823" sldId="1588"/>
            <ac:spMk id="6" creationId="{91EFB96F-8F18-A1EC-4720-A25CBD6541CF}"/>
          </ac:spMkLst>
        </pc:spChg>
        <pc:spChg chg="mod">
          <ac:chgData name="McKane, Jeanne" userId="ccaae3d9-a257-43fb-bdc8-036ccece4828" providerId="ADAL" clId="{B1EA7E5D-21AD-4014-AB83-BCAE511EED55}" dt="2024-01-15T19:11:38.974" v="6935"/>
          <ac:spMkLst>
            <pc:docMk/>
            <pc:sldMk cId="4048962823" sldId="1588"/>
            <ac:spMk id="10" creationId="{D8E207CD-7165-92C9-461F-DA4BF0E0F58D}"/>
          </ac:spMkLst>
        </pc:spChg>
        <pc:spChg chg="mod">
          <ac:chgData name="McKane, Jeanne" userId="ccaae3d9-a257-43fb-bdc8-036ccece4828" providerId="ADAL" clId="{B1EA7E5D-21AD-4014-AB83-BCAE511EED55}" dt="2024-01-15T19:28:41.166" v="6990" actId="207"/>
          <ac:spMkLst>
            <pc:docMk/>
            <pc:sldMk cId="4048962823" sldId="1588"/>
            <ac:spMk id="12" creationId="{4EB45187-57A6-AB5E-C8F0-612C533CB1AA}"/>
          </ac:spMkLst>
        </pc:spChg>
        <pc:spChg chg="mod">
          <ac:chgData name="McKane, Jeanne" userId="ccaae3d9-a257-43fb-bdc8-036ccece4828" providerId="ADAL" clId="{B1EA7E5D-21AD-4014-AB83-BCAE511EED55}" dt="2024-01-15T19:28:59.601" v="6993" actId="207"/>
          <ac:spMkLst>
            <pc:docMk/>
            <pc:sldMk cId="4048962823" sldId="1588"/>
            <ac:spMk id="36" creationId="{F10584EE-1B27-248D-2940-330024E6E907}"/>
          </ac:spMkLst>
        </pc:spChg>
        <pc:grpChg chg="mod ord">
          <ac:chgData name="McKane, Jeanne" userId="ccaae3d9-a257-43fb-bdc8-036ccece4828" providerId="ADAL" clId="{B1EA7E5D-21AD-4014-AB83-BCAE511EED55}" dt="2024-01-05T19:47:15.048" v="6297" actId="13244"/>
          <ac:grpSpMkLst>
            <pc:docMk/>
            <pc:sldMk cId="4048962823" sldId="1588"/>
            <ac:grpSpMk id="57" creationId="{DA8F6D58-7941-720F-1A52-8051FBA92E41}"/>
          </ac:grpSpMkLst>
        </pc:grpChg>
        <pc:graphicFrameChg chg="mod">
          <ac:chgData name="McKane, Jeanne" userId="ccaae3d9-a257-43fb-bdc8-036ccece4828" providerId="ADAL" clId="{B1EA7E5D-21AD-4014-AB83-BCAE511EED55}" dt="2024-01-15T19:28:53.678" v="6992" actId="207"/>
          <ac:graphicFrameMkLst>
            <pc:docMk/>
            <pc:sldMk cId="4048962823" sldId="1588"/>
            <ac:graphicFrameMk id="35" creationId="{7F992A8D-DA94-D988-B9D0-00607712C2D8}"/>
          </ac:graphicFrameMkLst>
        </pc:graphicFrameChg>
        <pc:graphicFrameChg chg="mod">
          <ac:chgData name="McKane, Jeanne" userId="ccaae3d9-a257-43fb-bdc8-036ccece4828" providerId="ADAL" clId="{B1EA7E5D-21AD-4014-AB83-BCAE511EED55}" dt="2024-01-05T16:28:38.207" v="1955" actId="20577"/>
          <ac:graphicFrameMkLst>
            <pc:docMk/>
            <pc:sldMk cId="4048962823" sldId="1588"/>
            <ac:graphicFrameMk id="39" creationId="{B9BE4C68-8E04-2C0F-110A-3035E22859EF}"/>
          </ac:graphicFrameMkLst>
        </pc:graphicFrameChg>
      </pc:sldChg>
      <pc:sldChg chg="addSp modSp mod addCm delCm modCm">
        <pc:chgData name="McKane, Jeanne" userId="ccaae3d9-a257-43fb-bdc8-036ccece4828" providerId="ADAL" clId="{B1EA7E5D-21AD-4014-AB83-BCAE511EED55}" dt="2024-01-19T20:27:20.823" v="7028" actId="255"/>
        <pc:sldMkLst>
          <pc:docMk/>
          <pc:sldMk cId="4259416750" sldId="1589"/>
        </pc:sldMkLst>
        <pc:spChg chg="mod">
          <ac:chgData name="McKane, Jeanne" userId="ccaae3d9-a257-43fb-bdc8-036ccece4828" providerId="ADAL" clId="{B1EA7E5D-21AD-4014-AB83-BCAE511EED55}" dt="2024-01-19T20:27:20.823" v="7028" actId="255"/>
          <ac:spMkLst>
            <pc:docMk/>
            <pc:sldMk cId="4259416750" sldId="1589"/>
            <ac:spMk id="2" creationId="{94FDEB60-9B5A-5408-5016-75A24677D92F}"/>
          </ac:spMkLst>
        </pc:spChg>
        <pc:spChg chg="ord">
          <ac:chgData name="McKane, Jeanne" userId="ccaae3d9-a257-43fb-bdc8-036ccece4828" providerId="ADAL" clId="{B1EA7E5D-21AD-4014-AB83-BCAE511EED55}" dt="2024-01-05T19:45:08.674" v="6286" actId="13244"/>
          <ac:spMkLst>
            <pc:docMk/>
            <pc:sldMk cId="4259416750" sldId="1589"/>
            <ac:spMk id="3" creationId="{BC7FEF2F-A62E-1BC4-53FB-470CFDAA22D1}"/>
          </ac:spMkLst>
        </pc:spChg>
        <pc:spChg chg="mod ord">
          <ac:chgData name="McKane, Jeanne" userId="ccaae3d9-a257-43fb-bdc8-036ccece4828" providerId="ADAL" clId="{B1EA7E5D-21AD-4014-AB83-BCAE511EED55}" dt="2024-01-05T19:44:52.310" v="6284" actId="13244"/>
          <ac:spMkLst>
            <pc:docMk/>
            <pc:sldMk cId="4259416750" sldId="1589"/>
            <ac:spMk id="5" creationId="{2FC349EA-4094-55A3-B623-C731A38036E9}"/>
          </ac:spMkLst>
        </pc:spChg>
        <pc:spChg chg="mod">
          <ac:chgData name="McKane, Jeanne" userId="ccaae3d9-a257-43fb-bdc8-036ccece4828" providerId="ADAL" clId="{B1EA7E5D-21AD-4014-AB83-BCAE511EED55}" dt="2024-01-15T19:22:04.020" v="6955" actId="20577"/>
          <ac:spMkLst>
            <pc:docMk/>
            <pc:sldMk cId="4259416750" sldId="1589"/>
            <ac:spMk id="8" creationId="{8AD3292F-D6C6-0A45-707B-9365901A3B10}"/>
          </ac:spMkLst>
        </pc:spChg>
        <pc:spChg chg="mod">
          <ac:chgData name="McKane, Jeanne" userId="ccaae3d9-a257-43fb-bdc8-036ccece4828" providerId="ADAL" clId="{B1EA7E5D-21AD-4014-AB83-BCAE511EED55}" dt="2024-01-05T19:12:08.234" v="5950" actId="255"/>
          <ac:spMkLst>
            <pc:docMk/>
            <pc:sldMk cId="4259416750" sldId="1589"/>
            <ac:spMk id="9" creationId="{88A47AD7-603B-2EFB-38A1-ECD8D5FD4470}"/>
          </ac:spMkLst>
        </pc:spChg>
        <pc:spChg chg="mod">
          <ac:chgData name="McKane, Jeanne" userId="ccaae3d9-a257-43fb-bdc8-036ccece4828" providerId="ADAL" clId="{B1EA7E5D-21AD-4014-AB83-BCAE511EED55}" dt="2024-01-09T18:49:47.090" v="6689" actId="207"/>
          <ac:spMkLst>
            <pc:docMk/>
            <pc:sldMk cId="4259416750" sldId="1589"/>
            <ac:spMk id="59" creationId="{D88D4DE5-9FD6-8CAC-33B9-1E51C96851B5}"/>
          </ac:spMkLst>
        </pc:spChg>
        <pc:spChg chg="mod">
          <ac:chgData name="McKane, Jeanne" userId="ccaae3d9-a257-43fb-bdc8-036ccece4828" providerId="ADAL" clId="{B1EA7E5D-21AD-4014-AB83-BCAE511EED55}" dt="2024-01-09T18:49:47.090" v="6689" actId="207"/>
          <ac:spMkLst>
            <pc:docMk/>
            <pc:sldMk cId="4259416750" sldId="1589"/>
            <ac:spMk id="61" creationId="{86F58C1D-2B97-78E8-9BBA-E3008512BDA9}"/>
          </ac:spMkLst>
        </pc:spChg>
        <pc:spChg chg="mod">
          <ac:chgData name="McKane, Jeanne" userId="ccaae3d9-a257-43fb-bdc8-036ccece4828" providerId="ADAL" clId="{B1EA7E5D-21AD-4014-AB83-BCAE511EED55}" dt="2024-01-09T18:49:47.090" v="6689" actId="207"/>
          <ac:spMkLst>
            <pc:docMk/>
            <pc:sldMk cId="4259416750" sldId="1589"/>
            <ac:spMk id="68" creationId="{9C50DC44-2687-59BE-8702-80D4DD860BD6}"/>
          </ac:spMkLst>
        </pc:spChg>
        <pc:spChg chg="mod">
          <ac:chgData name="McKane, Jeanne" userId="ccaae3d9-a257-43fb-bdc8-036ccece4828" providerId="ADAL" clId="{B1EA7E5D-21AD-4014-AB83-BCAE511EED55}" dt="2024-01-09T18:49:47.090" v="6689" actId="207"/>
          <ac:spMkLst>
            <pc:docMk/>
            <pc:sldMk cId="4259416750" sldId="1589"/>
            <ac:spMk id="69" creationId="{A16C006B-9E58-0065-19BB-A0B991C4FFBC}"/>
          </ac:spMkLst>
        </pc:spChg>
        <pc:spChg chg="mod">
          <ac:chgData name="McKane, Jeanne" userId="ccaae3d9-a257-43fb-bdc8-036ccece4828" providerId="ADAL" clId="{B1EA7E5D-21AD-4014-AB83-BCAE511EED55}" dt="2024-01-09T18:49:47.090" v="6689" actId="207"/>
          <ac:spMkLst>
            <pc:docMk/>
            <pc:sldMk cId="4259416750" sldId="1589"/>
            <ac:spMk id="71" creationId="{99EBFC1D-4EE5-7CD7-8983-ED2481FD6E0A}"/>
          </ac:spMkLst>
        </pc:spChg>
        <pc:spChg chg="mod">
          <ac:chgData name="McKane, Jeanne" userId="ccaae3d9-a257-43fb-bdc8-036ccece4828" providerId="ADAL" clId="{B1EA7E5D-21AD-4014-AB83-BCAE511EED55}" dt="2024-01-09T18:49:47.090" v="6689" actId="207"/>
          <ac:spMkLst>
            <pc:docMk/>
            <pc:sldMk cId="4259416750" sldId="1589"/>
            <ac:spMk id="72" creationId="{A5A9037B-6B2D-72CB-F128-FD324301BCE6}"/>
          </ac:spMkLst>
        </pc:spChg>
        <pc:spChg chg="mod">
          <ac:chgData name="McKane, Jeanne" userId="ccaae3d9-a257-43fb-bdc8-036ccece4828" providerId="ADAL" clId="{B1EA7E5D-21AD-4014-AB83-BCAE511EED55}" dt="2024-01-09T18:49:47.090" v="6689" actId="207"/>
          <ac:spMkLst>
            <pc:docMk/>
            <pc:sldMk cId="4259416750" sldId="1589"/>
            <ac:spMk id="73" creationId="{3C32A60A-2D1F-102C-9FFF-9A72927A76A5}"/>
          </ac:spMkLst>
        </pc:spChg>
        <pc:spChg chg="mod">
          <ac:chgData name="McKane, Jeanne" userId="ccaae3d9-a257-43fb-bdc8-036ccece4828" providerId="ADAL" clId="{B1EA7E5D-21AD-4014-AB83-BCAE511EED55}" dt="2024-01-09T18:49:47.090" v="6689" actId="207"/>
          <ac:spMkLst>
            <pc:docMk/>
            <pc:sldMk cId="4259416750" sldId="1589"/>
            <ac:spMk id="75" creationId="{4C1104B0-30AF-117D-C8E2-C0BE47A4CF88}"/>
          </ac:spMkLst>
        </pc:spChg>
        <pc:spChg chg="mod">
          <ac:chgData name="McKane, Jeanne" userId="ccaae3d9-a257-43fb-bdc8-036ccece4828" providerId="ADAL" clId="{B1EA7E5D-21AD-4014-AB83-BCAE511EED55}" dt="2024-01-09T18:49:47.090" v="6689" actId="207"/>
          <ac:spMkLst>
            <pc:docMk/>
            <pc:sldMk cId="4259416750" sldId="1589"/>
            <ac:spMk id="78" creationId="{68581AB3-470C-642E-B12C-BFBB70DCECF6}"/>
          </ac:spMkLst>
        </pc:spChg>
        <pc:grpChg chg="add mod ord">
          <ac:chgData name="McKane, Jeanne" userId="ccaae3d9-a257-43fb-bdc8-036ccece4828" providerId="ADAL" clId="{B1EA7E5D-21AD-4014-AB83-BCAE511EED55}" dt="2024-01-09T18:49:47.090" v="6689" actId="207"/>
          <ac:grpSpMkLst>
            <pc:docMk/>
            <pc:sldMk cId="4259416750" sldId="1589"/>
            <ac:grpSpMk id="4" creationId="{A1C278C0-B0EF-469F-9ED0-E9D321C51F49}"/>
          </ac:grpSpMkLst>
        </pc:grpChg>
        <pc:grpChg chg="mod">
          <ac:chgData name="McKane, Jeanne" userId="ccaae3d9-a257-43fb-bdc8-036ccece4828" providerId="ADAL" clId="{B1EA7E5D-21AD-4014-AB83-BCAE511EED55}" dt="2024-01-09T18:49:47.090" v="6689" actId="207"/>
          <ac:grpSpMkLst>
            <pc:docMk/>
            <pc:sldMk cId="4259416750" sldId="1589"/>
            <ac:grpSpMk id="43" creationId="{CF2C5562-D4DD-6ADB-E764-7866B002520D}"/>
          </ac:grpSpMkLst>
        </pc:grpChg>
        <pc:grpChg chg="mod">
          <ac:chgData name="McKane, Jeanne" userId="ccaae3d9-a257-43fb-bdc8-036ccece4828" providerId="ADAL" clId="{B1EA7E5D-21AD-4014-AB83-BCAE511EED55}" dt="2024-01-09T18:49:47.090" v="6689" actId="207"/>
          <ac:grpSpMkLst>
            <pc:docMk/>
            <pc:sldMk cId="4259416750" sldId="1589"/>
            <ac:grpSpMk id="57" creationId="{006D4398-E33A-4606-DBF7-3DB35A47DDA1}"/>
          </ac:grpSpMkLst>
        </pc:grpChg>
        <pc:grpChg chg="mod">
          <ac:chgData name="McKane, Jeanne" userId="ccaae3d9-a257-43fb-bdc8-036ccece4828" providerId="ADAL" clId="{B1EA7E5D-21AD-4014-AB83-BCAE511EED55}" dt="2024-01-09T18:49:47.090" v="6689" actId="207"/>
          <ac:grpSpMkLst>
            <pc:docMk/>
            <pc:sldMk cId="4259416750" sldId="1589"/>
            <ac:grpSpMk id="58" creationId="{E69E1599-BD32-8885-F67A-752B02485E49}"/>
          </ac:grpSpMkLst>
        </pc:grpChg>
        <pc:grpChg chg="mod">
          <ac:chgData name="McKane, Jeanne" userId="ccaae3d9-a257-43fb-bdc8-036ccece4828" providerId="ADAL" clId="{B1EA7E5D-21AD-4014-AB83-BCAE511EED55}" dt="2024-01-09T18:49:47.090" v="6689" actId="207"/>
          <ac:grpSpMkLst>
            <pc:docMk/>
            <pc:sldMk cId="4259416750" sldId="1589"/>
            <ac:grpSpMk id="66" creationId="{74C2877E-C507-D151-9AF3-ED86D40EA646}"/>
          </ac:grpSpMkLst>
        </pc:grpChg>
        <pc:grpChg chg="mod">
          <ac:chgData name="McKane, Jeanne" userId="ccaae3d9-a257-43fb-bdc8-036ccece4828" providerId="ADAL" clId="{B1EA7E5D-21AD-4014-AB83-BCAE511EED55}" dt="2024-01-09T18:49:47.090" v="6689" actId="207"/>
          <ac:grpSpMkLst>
            <pc:docMk/>
            <pc:sldMk cId="4259416750" sldId="1589"/>
            <ac:grpSpMk id="67" creationId="{1C4C257D-D805-9E70-B530-3B7193A5DFDA}"/>
          </ac:grpSpMkLst>
        </pc:grpChg>
        <pc:grpChg chg="mod">
          <ac:chgData name="McKane, Jeanne" userId="ccaae3d9-a257-43fb-bdc8-036ccece4828" providerId="ADAL" clId="{B1EA7E5D-21AD-4014-AB83-BCAE511EED55}" dt="2024-01-09T18:49:47.090" v="6689" actId="207"/>
          <ac:grpSpMkLst>
            <pc:docMk/>
            <pc:sldMk cId="4259416750" sldId="1589"/>
            <ac:grpSpMk id="70" creationId="{07EEA344-C122-9800-44BB-EFF8346EE389}"/>
          </ac:grpSpMkLst>
        </pc:grpChg>
        <pc:grpChg chg="mod">
          <ac:chgData name="McKane, Jeanne" userId="ccaae3d9-a257-43fb-bdc8-036ccece4828" providerId="ADAL" clId="{B1EA7E5D-21AD-4014-AB83-BCAE511EED55}" dt="2024-01-09T18:49:47.090" v="6689" actId="207"/>
          <ac:grpSpMkLst>
            <pc:docMk/>
            <pc:sldMk cId="4259416750" sldId="1589"/>
            <ac:grpSpMk id="77" creationId="{6B102CDB-3299-6C51-3576-FAEE5FEC4F66}"/>
          </ac:grpSpMkLst>
        </pc:grpChg>
        <pc:grpChg chg="mod">
          <ac:chgData name="McKane, Jeanne" userId="ccaae3d9-a257-43fb-bdc8-036ccece4828" providerId="ADAL" clId="{B1EA7E5D-21AD-4014-AB83-BCAE511EED55}" dt="2024-01-09T18:49:47.090" v="6689" actId="207"/>
          <ac:grpSpMkLst>
            <pc:docMk/>
            <pc:sldMk cId="4259416750" sldId="1589"/>
            <ac:grpSpMk id="79" creationId="{35B7DEF8-1048-50C3-8961-7562C06EB64D}"/>
          </ac:grpSpMkLst>
        </pc:grpChg>
        <pc:grpChg chg="mod">
          <ac:chgData name="McKane, Jeanne" userId="ccaae3d9-a257-43fb-bdc8-036ccece4828" providerId="ADAL" clId="{B1EA7E5D-21AD-4014-AB83-BCAE511EED55}" dt="2024-01-09T18:49:47.090" v="6689" actId="207"/>
          <ac:grpSpMkLst>
            <pc:docMk/>
            <pc:sldMk cId="4259416750" sldId="1589"/>
            <ac:grpSpMk id="84" creationId="{70022D33-7390-45C6-37F5-26990BA0FC46}"/>
          </ac:grpSpMkLst>
        </pc:grpChg>
        <pc:picChg chg="mod">
          <ac:chgData name="McKane, Jeanne" userId="ccaae3d9-a257-43fb-bdc8-036ccece4828" providerId="ADAL" clId="{B1EA7E5D-21AD-4014-AB83-BCAE511EED55}" dt="2024-01-09T18:49:47.090" v="6689" actId="207"/>
          <ac:picMkLst>
            <pc:docMk/>
            <pc:sldMk cId="4259416750" sldId="1589"/>
            <ac:picMk id="14" creationId="{3C3B1D0C-8C89-E798-5E75-51C8A97D1979}"/>
          </ac:picMkLst>
        </pc:picChg>
        <pc:picChg chg="mod">
          <ac:chgData name="McKane, Jeanne" userId="ccaae3d9-a257-43fb-bdc8-036ccece4828" providerId="ADAL" clId="{B1EA7E5D-21AD-4014-AB83-BCAE511EED55}" dt="2024-01-09T18:49:47.090" v="6689" actId="207"/>
          <ac:picMkLst>
            <pc:docMk/>
            <pc:sldMk cId="4259416750" sldId="1589"/>
            <ac:picMk id="15" creationId="{F7D6BC7E-5313-F745-7990-DC6B8EF1FFA9}"/>
          </ac:picMkLst>
        </pc:picChg>
        <pc:picChg chg="mod">
          <ac:chgData name="McKane, Jeanne" userId="ccaae3d9-a257-43fb-bdc8-036ccece4828" providerId="ADAL" clId="{B1EA7E5D-21AD-4014-AB83-BCAE511EED55}" dt="2024-01-09T18:49:47.090" v="6689" actId="207"/>
          <ac:picMkLst>
            <pc:docMk/>
            <pc:sldMk cId="4259416750" sldId="1589"/>
            <ac:picMk id="16" creationId="{D2D084B8-5433-1F7C-663B-70B14C102B3D}"/>
          </ac:picMkLst>
        </pc:picChg>
        <pc:picChg chg="mod">
          <ac:chgData name="McKane, Jeanne" userId="ccaae3d9-a257-43fb-bdc8-036ccece4828" providerId="ADAL" clId="{B1EA7E5D-21AD-4014-AB83-BCAE511EED55}" dt="2024-01-09T18:49:47.090" v="6689" actId="207"/>
          <ac:picMkLst>
            <pc:docMk/>
            <pc:sldMk cId="4259416750" sldId="1589"/>
            <ac:picMk id="17" creationId="{6F7B3A72-265A-BB40-95FA-5E1915F4427D}"/>
          </ac:picMkLst>
        </pc:picChg>
        <pc:picChg chg="mod">
          <ac:chgData name="McKane, Jeanne" userId="ccaae3d9-a257-43fb-bdc8-036ccece4828" providerId="ADAL" clId="{B1EA7E5D-21AD-4014-AB83-BCAE511EED55}" dt="2024-01-09T18:49:47.090" v="6689" actId="207"/>
          <ac:picMkLst>
            <pc:docMk/>
            <pc:sldMk cId="4259416750" sldId="1589"/>
            <ac:picMk id="18" creationId="{E5FC2583-E704-CBD6-761F-FEF269240911}"/>
          </ac:picMkLst>
        </pc:picChg>
        <pc:picChg chg="mod">
          <ac:chgData name="McKane, Jeanne" userId="ccaae3d9-a257-43fb-bdc8-036ccece4828" providerId="ADAL" clId="{B1EA7E5D-21AD-4014-AB83-BCAE511EED55}" dt="2024-01-09T18:49:47.090" v="6689" actId="207"/>
          <ac:picMkLst>
            <pc:docMk/>
            <pc:sldMk cId="4259416750" sldId="1589"/>
            <ac:picMk id="40" creationId="{BE33103A-D85E-4867-60FD-A4618E476B84}"/>
          </ac:picMkLst>
        </pc:picChg>
        <pc:picChg chg="mod">
          <ac:chgData name="McKane, Jeanne" userId="ccaae3d9-a257-43fb-bdc8-036ccece4828" providerId="ADAL" clId="{B1EA7E5D-21AD-4014-AB83-BCAE511EED55}" dt="2024-01-09T18:49:47.090" v="6689" actId="207"/>
          <ac:picMkLst>
            <pc:docMk/>
            <pc:sldMk cId="4259416750" sldId="1589"/>
            <ac:picMk id="42" creationId="{2782BE02-CDEF-9875-1EF5-AA4D1A74DD73}"/>
          </ac:picMkLst>
        </pc:picChg>
        <pc:picChg chg="mod">
          <ac:chgData name="McKane, Jeanne" userId="ccaae3d9-a257-43fb-bdc8-036ccece4828" providerId="ADAL" clId="{B1EA7E5D-21AD-4014-AB83-BCAE511EED55}" dt="2024-01-09T18:49:47.090" v="6689" actId="207"/>
          <ac:picMkLst>
            <pc:docMk/>
            <pc:sldMk cId="4259416750" sldId="1589"/>
            <ac:picMk id="44" creationId="{0892872E-69D5-0219-F6E4-95B841CA6FF6}"/>
          </ac:picMkLst>
        </pc:picChg>
        <pc:picChg chg="mod">
          <ac:chgData name="McKane, Jeanne" userId="ccaae3d9-a257-43fb-bdc8-036ccece4828" providerId="ADAL" clId="{B1EA7E5D-21AD-4014-AB83-BCAE511EED55}" dt="2024-01-09T18:49:47.090" v="6689" actId="207"/>
          <ac:picMkLst>
            <pc:docMk/>
            <pc:sldMk cId="4259416750" sldId="1589"/>
            <ac:picMk id="45" creationId="{94AE59A4-7B9A-E795-8477-D97C6AC0F04F}"/>
          </ac:picMkLst>
        </pc:picChg>
        <pc:picChg chg="mod">
          <ac:chgData name="McKane, Jeanne" userId="ccaae3d9-a257-43fb-bdc8-036ccece4828" providerId="ADAL" clId="{B1EA7E5D-21AD-4014-AB83-BCAE511EED55}" dt="2024-01-09T18:49:47.090" v="6689" actId="207"/>
          <ac:picMkLst>
            <pc:docMk/>
            <pc:sldMk cId="4259416750" sldId="1589"/>
            <ac:picMk id="46" creationId="{EC26E9EB-0BC8-BA2B-0EE9-CF74AD532C75}"/>
          </ac:picMkLst>
        </pc:picChg>
        <pc:picChg chg="mod">
          <ac:chgData name="McKane, Jeanne" userId="ccaae3d9-a257-43fb-bdc8-036ccece4828" providerId="ADAL" clId="{B1EA7E5D-21AD-4014-AB83-BCAE511EED55}" dt="2024-01-09T18:49:47.090" v="6689" actId="207"/>
          <ac:picMkLst>
            <pc:docMk/>
            <pc:sldMk cId="4259416750" sldId="1589"/>
            <ac:picMk id="47" creationId="{4167B7B1-7E22-277B-E0F9-4EC039A8DEDD}"/>
          </ac:picMkLst>
        </pc:picChg>
        <pc:picChg chg="mod">
          <ac:chgData name="McKane, Jeanne" userId="ccaae3d9-a257-43fb-bdc8-036ccece4828" providerId="ADAL" clId="{B1EA7E5D-21AD-4014-AB83-BCAE511EED55}" dt="2024-01-09T18:49:47.090" v="6689" actId="207"/>
          <ac:picMkLst>
            <pc:docMk/>
            <pc:sldMk cId="4259416750" sldId="1589"/>
            <ac:picMk id="48" creationId="{04D9BA4B-AF24-2F15-4F20-CB02E49C396C}"/>
          </ac:picMkLst>
        </pc:picChg>
        <pc:picChg chg="mod">
          <ac:chgData name="McKane, Jeanne" userId="ccaae3d9-a257-43fb-bdc8-036ccece4828" providerId="ADAL" clId="{B1EA7E5D-21AD-4014-AB83-BCAE511EED55}" dt="2024-01-09T18:49:47.090" v="6689" actId="207"/>
          <ac:picMkLst>
            <pc:docMk/>
            <pc:sldMk cId="4259416750" sldId="1589"/>
            <ac:picMk id="49" creationId="{F386B644-BFDE-C5A0-19AE-612C97EC1AE0}"/>
          </ac:picMkLst>
        </pc:picChg>
        <pc:picChg chg="mod">
          <ac:chgData name="McKane, Jeanne" userId="ccaae3d9-a257-43fb-bdc8-036ccece4828" providerId="ADAL" clId="{B1EA7E5D-21AD-4014-AB83-BCAE511EED55}" dt="2024-01-09T18:49:47.090" v="6689" actId="207"/>
          <ac:picMkLst>
            <pc:docMk/>
            <pc:sldMk cId="4259416750" sldId="1589"/>
            <ac:picMk id="50" creationId="{AFBE0237-730D-0F91-0E43-4F8677438AC0}"/>
          </ac:picMkLst>
        </pc:picChg>
        <pc:picChg chg="mod">
          <ac:chgData name="McKane, Jeanne" userId="ccaae3d9-a257-43fb-bdc8-036ccece4828" providerId="ADAL" clId="{B1EA7E5D-21AD-4014-AB83-BCAE511EED55}" dt="2024-01-09T18:49:47.090" v="6689" actId="207"/>
          <ac:picMkLst>
            <pc:docMk/>
            <pc:sldMk cId="4259416750" sldId="1589"/>
            <ac:picMk id="51" creationId="{40606286-F421-2B62-41C0-F28E3086CEA3}"/>
          </ac:picMkLst>
        </pc:picChg>
        <pc:picChg chg="mod">
          <ac:chgData name="McKane, Jeanne" userId="ccaae3d9-a257-43fb-bdc8-036ccece4828" providerId="ADAL" clId="{B1EA7E5D-21AD-4014-AB83-BCAE511EED55}" dt="2024-01-09T18:49:47.090" v="6689" actId="207"/>
          <ac:picMkLst>
            <pc:docMk/>
            <pc:sldMk cId="4259416750" sldId="1589"/>
            <ac:picMk id="52" creationId="{687BAF40-C48E-C3D4-A3A3-1AC0E606A1C3}"/>
          </ac:picMkLst>
        </pc:picChg>
        <pc:picChg chg="mod">
          <ac:chgData name="McKane, Jeanne" userId="ccaae3d9-a257-43fb-bdc8-036ccece4828" providerId="ADAL" clId="{B1EA7E5D-21AD-4014-AB83-BCAE511EED55}" dt="2024-01-09T18:49:47.090" v="6689" actId="207"/>
          <ac:picMkLst>
            <pc:docMk/>
            <pc:sldMk cId="4259416750" sldId="1589"/>
            <ac:picMk id="53" creationId="{9FA549BE-A6B7-8351-7C5A-6E57626AB5C8}"/>
          </ac:picMkLst>
        </pc:picChg>
        <pc:picChg chg="mod">
          <ac:chgData name="McKane, Jeanne" userId="ccaae3d9-a257-43fb-bdc8-036ccece4828" providerId="ADAL" clId="{B1EA7E5D-21AD-4014-AB83-BCAE511EED55}" dt="2024-01-09T18:49:47.090" v="6689" actId="207"/>
          <ac:picMkLst>
            <pc:docMk/>
            <pc:sldMk cId="4259416750" sldId="1589"/>
            <ac:picMk id="56" creationId="{2B804857-AB9A-A3A9-DB4E-D3D1DB82A2B3}"/>
          </ac:picMkLst>
        </pc:picChg>
      </pc:sldChg>
      <pc:sldChg chg="modSp add mod">
        <pc:chgData name="McKane, Jeanne" userId="ccaae3d9-a257-43fb-bdc8-036ccece4828" providerId="ADAL" clId="{B1EA7E5D-21AD-4014-AB83-BCAE511EED55}" dt="2024-01-05T16:50:46.963" v="5406" actId="33553"/>
        <pc:sldMkLst>
          <pc:docMk/>
          <pc:sldMk cId="3673535282" sldId="1590"/>
        </pc:sldMkLst>
        <pc:spChg chg="mod">
          <ac:chgData name="McKane, Jeanne" userId="ccaae3d9-a257-43fb-bdc8-036ccece4828" providerId="ADAL" clId="{B1EA7E5D-21AD-4014-AB83-BCAE511EED55}" dt="2024-01-05T16:50:46.963" v="5406" actId="33553"/>
          <ac:spMkLst>
            <pc:docMk/>
            <pc:sldMk cId="3673535282" sldId="1590"/>
            <ac:spMk id="3" creationId="{28E49F21-0E93-A022-1D81-1462AB999B0D}"/>
          </ac:spMkLst>
        </pc:spChg>
      </pc:sldChg>
      <pc:sldChg chg="delSp modSp mod modCm">
        <pc:chgData name="McKane, Jeanne" userId="ccaae3d9-a257-43fb-bdc8-036ccece4828" providerId="ADAL" clId="{B1EA7E5D-21AD-4014-AB83-BCAE511EED55}" dt="2024-02-12T19:20:02.020" v="8093" actId="2"/>
        <pc:sldMkLst>
          <pc:docMk/>
          <pc:sldMk cId="2158951772" sldId="1591"/>
        </pc:sldMkLst>
        <pc:spChg chg="mod">
          <ac:chgData name="McKane, Jeanne" userId="ccaae3d9-a257-43fb-bdc8-036ccece4828" providerId="ADAL" clId="{B1EA7E5D-21AD-4014-AB83-BCAE511EED55}" dt="2024-02-12T19:20:02.020" v="8093" actId="2"/>
          <ac:spMkLst>
            <pc:docMk/>
            <pc:sldMk cId="2158951772" sldId="1591"/>
            <ac:spMk id="2" creationId="{1C9D5FF0-465D-D2A6-5BF4-70D966CC1765}"/>
          </ac:spMkLst>
        </pc:spChg>
        <pc:spChg chg="mod">
          <ac:chgData name="McKane, Jeanne" userId="ccaae3d9-a257-43fb-bdc8-036ccece4828" providerId="ADAL" clId="{B1EA7E5D-21AD-4014-AB83-BCAE511EED55}" dt="2024-01-29T19:18:15.725" v="7145" actId="20577"/>
          <ac:spMkLst>
            <pc:docMk/>
            <pc:sldMk cId="2158951772" sldId="1591"/>
            <ac:spMk id="3" creationId="{1F737D64-B485-EF06-A205-1874920FDA92}"/>
          </ac:spMkLst>
        </pc:spChg>
        <pc:spChg chg="del">
          <ac:chgData name="McKane, Jeanne" userId="ccaae3d9-a257-43fb-bdc8-036ccece4828" providerId="ADAL" clId="{B1EA7E5D-21AD-4014-AB83-BCAE511EED55}" dt="2024-01-26T20:12:22.747" v="7133" actId="478"/>
          <ac:spMkLst>
            <pc:docMk/>
            <pc:sldMk cId="2158951772" sldId="1591"/>
            <ac:spMk id="5" creationId="{81BB3008-0714-CF50-4F07-E1D66352C48D}"/>
          </ac:spMkLst>
        </pc:spChg>
      </pc:sldChg>
      <pc:sldMasterChg chg="delSldLayout modSldLayout">
        <pc:chgData name="McKane, Jeanne" userId="ccaae3d9-a257-43fb-bdc8-036ccece4828" providerId="ADAL" clId="{B1EA7E5D-21AD-4014-AB83-BCAE511EED55}" dt="2024-01-05T17:05:27.322" v="5672"/>
        <pc:sldMasterMkLst>
          <pc:docMk/>
          <pc:sldMasterMk cId="2465387210" sldId="2147483710"/>
        </pc:sldMasterMkLst>
        <pc:sldLayoutChg chg="addSp modSp mod">
          <pc:chgData name="McKane, Jeanne" userId="ccaae3d9-a257-43fb-bdc8-036ccece4828" providerId="ADAL" clId="{B1EA7E5D-21AD-4014-AB83-BCAE511EED55}" dt="2024-01-04T21:14:23.073" v="1005" actId="1076"/>
          <pc:sldLayoutMkLst>
            <pc:docMk/>
            <pc:sldMasterMk cId="2465387210" sldId="2147483710"/>
            <pc:sldLayoutMk cId="3237947252" sldId="2147483717"/>
          </pc:sldLayoutMkLst>
          <pc:spChg chg="add mod">
            <ac:chgData name="McKane, Jeanne" userId="ccaae3d9-a257-43fb-bdc8-036ccece4828" providerId="ADAL" clId="{B1EA7E5D-21AD-4014-AB83-BCAE511EED55}" dt="2024-01-04T21:14:23.073" v="1005" actId="1076"/>
            <ac:spMkLst>
              <pc:docMk/>
              <pc:sldMasterMk cId="2465387210" sldId="2147483710"/>
              <pc:sldLayoutMk cId="3237947252" sldId="2147483717"/>
              <ac:spMk id="3" creationId="{775B9C71-EAE9-B79F-BD6F-7AFB2B75889C}"/>
            </ac:spMkLst>
          </pc:spChg>
        </pc:sldLayoutChg>
        <pc:sldLayoutChg chg="addSp delSp modSp">
          <pc:chgData name="McKane, Jeanne" userId="ccaae3d9-a257-43fb-bdc8-036ccece4828" providerId="ADAL" clId="{B1EA7E5D-21AD-4014-AB83-BCAE511EED55}" dt="2024-01-05T17:05:06.610" v="5669"/>
          <pc:sldLayoutMkLst>
            <pc:docMk/>
            <pc:sldMasterMk cId="2465387210" sldId="2147483710"/>
            <pc:sldLayoutMk cId="3517732716" sldId="2147483720"/>
          </pc:sldLayoutMkLst>
          <pc:spChg chg="add del mod">
            <ac:chgData name="McKane, Jeanne" userId="ccaae3d9-a257-43fb-bdc8-036ccece4828" providerId="ADAL" clId="{B1EA7E5D-21AD-4014-AB83-BCAE511EED55}" dt="2024-01-05T17:05:06.610" v="5669"/>
            <ac:spMkLst>
              <pc:docMk/>
              <pc:sldMasterMk cId="2465387210" sldId="2147483710"/>
              <pc:sldLayoutMk cId="3517732716" sldId="2147483720"/>
              <ac:spMk id="3" creationId="{B4DCBB00-B167-A6E1-02E6-965028FDC4F4}"/>
            </ac:spMkLst>
          </pc:spChg>
        </pc:sldLayoutChg>
        <pc:sldLayoutChg chg="addSp delSp modSp">
          <pc:chgData name="McKane, Jeanne" userId="ccaae3d9-a257-43fb-bdc8-036ccece4828" providerId="ADAL" clId="{B1EA7E5D-21AD-4014-AB83-BCAE511EED55}" dt="2024-01-05T17:05:06.024" v="5668"/>
          <pc:sldLayoutMkLst>
            <pc:docMk/>
            <pc:sldMasterMk cId="2465387210" sldId="2147483710"/>
            <pc:sldLayoutMk cId="3370471312" sldId="2147483721"/>
          </pc:sldLayoutMkLst>
          <pc:spChg chg="add del mod">
            <ac:chgData name="McKane, Jeanne" userId="ccaae3d9-a257-43fb-bdc8-036ccece4828" providerId="ADAL" clId="{B1EA7E5D-21AD-4014-AB83-BCAE511EED55}" dt="2024-01-05T17:05:06.024" v="5668"/>
            <ac:spMkLst>
              <pc:docMk/>
              <pc:sldMasterMk cId="2465387210" sldId="2147483710"/>
              <pc:sldLayoutMk cId="3370471312" sldId="2147483721"/>
              <ac:spMk id="4" creationId="{A9B5A64D-ACFB-E4DB-598C-4CFD3DE37662}"/>
            </ac:spMkLst>
          </pc:spChg>
        </pc:sldLayoutChg>
        <pc:sldLayoutChg chg="addSp delSp modSp">
          <pc:chgData name="McKane, Jeanne" userId="ccaae3d9-a257-43fb-bdc8-036ccece4828" providerId="ADAL" clId="{B1EA7E5D-21AD-4014-AB83-BCAE511EED55}" dt="2024-01-05T17:05:05.438" v="5667"/>
          <pc:sldLayoutMkLst>
            <pc:docMk/>
            <pc:sldMasterMk cId="2465387210" sldId="2147483710"/>
            <pc:sldLayoutMk cId="2330753927" sldId="2147483722"/>
          </pc:sldLayoutMkLst>
          <pc:spChg chg="add del mod">
            <ac:chgData name="McKane, Jeanne" userId="ccaae3d9-a257-43fb-bdc8-036ccece4828" providerId="ADAL" clId="{B1EA7E5D-21AD-4014-AB83-BCAE511EED55}" dt="2024-01-05T17:05:05.438" v="5667"/>
            <ac:spMkLst>
              <pc:docMk/>
              <pc:sldMasterMk cId="2465387210" sldId="2147483710"/>
              <pc:sldLayoutMk cId="2330753927" sldId="2147483722"/>
              <ac:spMk id="3" creationId="{722F1E38-BAFA-C22B-CF26-522B99194BC6}"/>
            </ac:spMkLst>
          </pc:spChg>
        </pc:sldLayoutChg>
        <pc:sldLayoutChg chg="addSp delSp modSp">
          <pc:chgData name="McKane, Jeanne" userId="ccaae3d9-a257-43fb-bdc8-036ccece4828" providerId="ADAL" clId="{B1EA7E5D-21AD-4014-AB83-BCAE511EED55}" dt="2024-01-05T17:05:04.882" v="5666"/>
          <pc:sldLayoutMkLst>
            <pc:docMk/>
            <pc:sldMasterMk cId="2465387210" sldId="2147483710"/>
            <pc:sldLayoutMk cId="2099967453" sldId="2147483723"/>
          </pc:sldLayoutMkLst>
          <pc:spChg chg="add del mod">
            <ac:chgData name="McKane, Jeanne" userId="ccaae3d9-a257-43fb-bdc8-036ccece4828" providerId="ADAL" clId="{B1EA7E5D-21AD-4014-AB83-BCAE511EED55}" dt="2024-01-05T17:05:04.882" v="5666"/>
            <ac:spMkLst>
              <pc:docMk/>
              <pc:sldMasterMk cId="2465387210" sldId="2147483710"/>
              <pc:sldLayoutMk cId="2099967453" sldId="2147483723"/>
              <ac:spMk id="4" creationId="{ECC449B3-B07C-C281-736B-08F59779061F}"/>
            </ac:spMkLst>
          </pc:spChg>
        </pc:sldLayoutChg>
        <pc:sldLayoutChg chg="addSp delSp modSp">
          <pc:chgData name="McKane, Jeanne" userId="ccaae3d9-a257-43fb-bdc8-036ccece4828" providerId="ADAL" clId="{B1EA7E5D-21AD-4014-AB83-BCAE511EED55}" dt="2024-01-05T17:05:04.321" v="5665"/>
          <pc:sldLayoutMkLst>
            <pc:docMk/>
            <pc:sldMasterMk cId="2465387210" sldId="2147483710"/>
            <pc:sldLayoutMk cId="929998523" sldId="2147483724"/>
          </pc:sldLayoutMkLst>
          <pc:spChg chg="add del mod">
            <ac:chgData name="McKane, Jeanne" userId="ccaae3d9-a257-43fb-bdc8-036ccece4828" providerId="ADAL" clId="{B1EA7E5D-21AD-4014-AB83-BCAE511EED55}" dt="2024-01-05T17:05:04.321" v="5665"/>
            <ac:spMkLst>
              <pc:docMk/>
              <pc:sldMasterMk cId="2465387210" sldId="2147483710"/>
              <pc:sldLayoutMk cId="929998523" sldId="2147483724"/>
              <ac:spMk id="4" creationId="{8A74D184-2804-B702-52A1-B3C4704B3A49}"/>
            </ac:spMkLst>
          </pc:spChg>
        </pc:sldLayoutChg>
        <pc:sldLayoutChg chg="addSp delSp modSp">
          <pc:chgData name="McKane, Jeanne" userId="ccaae3d9-a257-43fb-bdc8-036ccece4828" providerId="ADAL" clId="{B1EA7E5D-21AD-4014-AB83-BCAE511EED55}" dt="2024-01-05T17:05:03.720" v="5664"/>
          <pc:sldLayoutMkLst>
            <pc:docMk/>
            <pc:sldMasterMk cId="2465387210" sldId="2147483710"/>
            <pc:sldLayoutMk cId="1460573692" sldId="2147483725"/>
          </pc:sldLayoutMkLst>
          <pc:spChg chg="add del mod">
            <ac:chgData name="McKane, Jeanne" userId="ccaae3d9-a257-43fb-bdc8-036ccece4828" providerId="ADAL" clId="{B1EA7E5D-21AD-4014-AB83-BCAE511EED55}" dt="2024-01-05T17:05:03.720" v="5664"/>
            <ac:spMkLst>
              <pc:docMk/>
              <pc:sldMasterMk cId="2465387210" sldId="2147483710"/>
              <pc:sldLayoutMk cId="1460573692" sldId="2147483725"/>
              <ac:spMk id="3" creationId="{3908C1DC-451B-DA9E-3D24-0941DDD4A679}"/>
            </ac:spMkLst>
          </pc:spChg>
        </pc:sldLayoutChg>
        <pc:sldLayoutChg chg="addSp delSp modSp">
          <pc:chgData name="McKane, Jeanne" userId="ccaae3d9-a257-43fb-bdc8-036ccece4828" providerId="ADAL" clId="{B1EA7E5D-21AD-4014-AB83-BCAE511EED55}" dt="2024-01-05T17:05:03.105" v="5663"/>
          <pc:sldLayoutMkLst>
            <pc:docMk/>
            <pc:sldMasterMk cId="2465387210" sldId="2147483710"/>
            <pc:sldLayoutMk cId="1858604457" sldId="2147483726"/>
          </pc:sldLayoutMkLst>
          <pc:spChg chg="add del mod">
            <ac:chgData name="McKane, Jeanne" userId="ccaae3d9-a257-43fb-bdc8-036ccece4828" providerId="ADAL" clId="{B1EA7E5D-21AD-4014-AB83-BCAE511EED55}" dt="2024-01-05T17:05:03.105" v="5663"/>
            <ac:spMkLst>
              <pc:docMk/>
              <pc:sldMasterMk cId="2465387210" sldId="2147483710"/>
              <pc:sldLayoutMk cId="1858604457" sldId="2147483726"/>
              <ac:spMk id="5" creationId="{43E57604-9313-98D6-D006-A382E5D13121}"/>
            </ac:spMkLst>
          </pc:spChg>
        </pc:sldLayoutChg>
        <pc:sldLayoutChg chg="addSp delSp modSp">
          <pc:chgData name="McKane, Jeanne" userId="ccaae3d9-a257-43fb-bdc8-036ccece4828" providerId="ADAL" clId="{B1EA7E5D-21AD-4014-AB83-BCAE511EED55}" dt="2024-01-05T17:05:02.220" v="5662"/>
          <pc:sldLayoutMkLst>
            <pc:docMk/>
            <pc:sldMasterMk cId="2465387210" sldId="2147483710"/>
            <pc:sldLayoutMk cId="2568519414" sldId="2147483727"/>
          </pc:sldLayoutMkLst>
          <pc:spChg chg="add del mod">
            <ac:chgData name="McKane, Jeanne" userId="ccaae3d9-a257-43fb-bdc8-036ccece4828" providerId="ADAL" clId="{B1EA7E5D-21AD-4014-AB83-BCAE511EED55}" dt="2024-01-05T17:05:02.220" v="5662"/>
            <ac:spMkLst>
              <pc:docMk/>
              <pc:sldMasterMk cId="2465387210" sldId="2147483710"/>
              <pc:sldLayoutMk cId="2568519414" sldId="2147483727"/>
              <ac:spMk id="9" creationId="{2E976646-E492-BF97-2703-C8543024A974}"/>
            </ac:spMkLst>
          </pc:spChg>
        </pc:sldLayoutChg>
        <pc:sldLayoutChg chg="addSp delSp modSp mod">
          <pc:chgData name="McKane, Jeanne" userId="ccaae3d9-a257-43fb-bdc8-036ccece4828" providerId="ADAL" clId="{B1EA7E5D-21AD-4014-AB83-BCAE511EED55}" dt="2024-01-05T17:05:27.322" v="5672"/>
          <pc:sldLayoutMkLst>
            <pc:docMk/>
            <pc:sldMasterMk cId="2465387210" sldId="2147483710"/>
            <pc:sldLayoutMk cId="4199440311" sldId="2147483728"/>
          </pc:sldLayoutMkLst>
          <pc:spChg chg="add del mod">
            <ac:chgData name="McKane, Jeanne" userId="ccaae3d9-a257-43fb-bdc8-036ccece4828" providerId="ADAL" clId="{B1EA7E5D-21AD-4014-AB83-BCAE511EED55}" dt="2024-01-05T17:05:27.322" v="5672"/>
            <ac:spMkLst>
              <pc:docMk/>
              <pc:sldMasterMk cId="2465387210" sldId="2147483710"/>
              <pc:sldLayoutMk cId="4199440311" sldId="2147483728"/>
              <ac:spMk id="4" creationId="{61A1E989-014D-D2A2-BE37-B59532C3B8AF}"/>
            </ac:spMkLst>
          </pc:spChg>
          <pc:spChg chg="add del mod">
            <ac:chgData name="McKane, Jeanne" userId="ccaae3d9-a257-43fb-bdc8-036ccece4828" providerId="ADAL" clId="{B1EA7E5D-21AD-4014-AB83-BCAE511EED55}" dt="2024-01-05T17:05:00.903" v="5661"/>
            <ac:spMkLst>
              <pc:docMk/>
              <pc:sldMasterMk cId="2465387210" sldId="2147483710"/>
              <pc:sldLayoutMk cId="4199440311" sldId="2147483728"/>
              <ac:spMk id="5" creationId="{B31FF8C0-2D63-3FE4-648D-1E336F924CE6}"/>
            </ac:spMkLst>
          </pc:spChg>
          <pc:spChg chg="add del mod">
            <ac:chgData name="McKane, Jeanne" userId="ccaae3d9-a257-43fb-bdc8-036ccece4828" providerId="ADAL" clId="{B1EA7E5D-21AD-4014-AB83-BCAE511EED55}" dt="2024-01-05T17:04:58.833" v="5657"/>
            <ac:spMkLst>
              <pc:docMk/>
              <pc:sldMasterMk cId="2465387210" sldId="2147483710"/>
              <pc:sldLayoutMk cId="4199440311" sldId="2147483728"/>
              <ac:spMk id="8" creationId="{1EDBAD52-6CAD-9B23-5D0C-F2BD0E2AAEB5}"/>
            </ac:spMkLst>
          </pc:spChg>
        </pc:sldLayoutChg>
        <pc:sldLayoutChg chg="addSp delSp modSp">
          <pc:chgData name="McKane, Jeanne" userId="ccaae3d9-a257-43fb-bdc8-036ccece4828" providerId="ADAL" clId="{B1EA7E5D-21AD-4014-AB83-BCAE511EED55}" dt="2024-01-05T17:04:57.488" v="5656"/>
          <pc:sldLayoutMkLst>
            <pc:docMk/>
            <pc:sldMasterMk cId="2465387210" sldId="2147483710"/>
            <pc:sldLayoutMk cId="3443384986" sldId="2147483729"/>
          </pc:sldLayoutMkLst>
          <pc:spChg chg="add del mod">
            <ac:chgData name="McKane, Jeanne" userId="ccaae3d9-a257-43fb-bdc8-036ccece4828" providerId="ADAL" clId="{B1EA7E5D-21AD-4014-AB83-BCAE511EED55}" dt="2024-01-05T17:04:57.488" v="5656"/>
            <ac:spMkLst>
              <pc:docMk/>
              <pc:sldMasterMk cId="2465387210" sldId="2147483710"/>
              <pc:sldLayoutMk cId="3443384986" sldId="2147483729"/>
              <ac:spMk id="2" creationId="{2C7CB321-2E54-2D4C-97C7-4FDDEE7A6040}"/>
            </ac:spMkLst>
          </pc:spChg>
        </pc:sldLayoutChg>
        <pc:sldLayoutChg chg="del">
          <pc:chgData name="McKane, Jeanne" userId="ccaae3d9-a257-43fb-bdc8-036ccece4828" providerId="ADAL" clId="{B1EA7E5D-21AD-4014-AB83-BCAE511EED55}" dt="2024-01-04T21:14:53.378" v="1010" actId="47"/>
          <pc:sldLayoutMkLst>
            <pc:docMk/>
            <pc:sldMasterMk cId="2465387210" sldId="2147483710"/>
            <pc:sldLayoutMk cId="3344517718" sldId="2147483730"/>
          </pc:sldLayoutMkLst>
        </pc:sldLayoutChg>
      </pc:sldMasterChg>
    </pc:docChg>
  </pc:docChgLst>
  <pc:docChgLst>
    <pc:chgData name="Liang, Catherine" userId="S::catherine.liang@ontariohealth.ca::f02553ff-2f62-4d20-a67a-f5e2927c8ae2" providerId="AD" clId="Web-{861C7A8A-6B93-0181-CB8F-928E5E8F5525}"/>
    <pc:docChg chg="">
      <pc:chgData name="Liang, Catherine" userId="S::catherine.liang@ontariohealth.ca::f02553ff-2f62-4d20-a67a-f5e2927c8ae2" providerId="AD" clId="Web-{861C7A8A-6B93-0181-CB8F-928E5E8F5525}" dt="2024-01-04T20:35:53.812" v="0"/>
      <pc:docMkLst>
        <pc:docMk/>
      </pc:docMkLst>
      <pc:sldChg chg="modCm">
        <pc:chgData name="Liang, Catherine" userId="S::catherine.liang@ontariohealth.ca::f02553ff-2f62-4d20-a67a-f5e2927c8ae2" providerId="AD" clId="Web-{861C7A8A-6B93-0181-CB8F-928E5E8F5525}" dt="2024-01-04T20:35:53.812" v="0"/>
        <pc:sldMkLst>
          <pc:docMk/>
          <pc:sldMk cId="925506241" sldId="322"/>
        </pc:sldMkLst>
      </pc:sldChg>
    </pc:docChg>
  </pc:docChgLst>
  <pc:docChgLst>
    <pc:chgData name="Kennedy-Yee, Carol" userId="b448f05e-9d95-41d1-a36c-f2fb5d9947b0" providerId="ADAL" clId="{CD91C0D6-7526-4687-923F-329E3A6CD259}"/>
    <pc:docChg chg="undo custSel modSld">
      <pc:chgData name="Kennedy-Yee, Carol" userId="b448f05e-9d95-41d1-a36c-f2fb5d9947b0" providerId="ADAL" clId="{CD91C0D6-7526-4687-923F-329E3A6CD259}" dt="2024-01-17T14:34:42.399" v="24"/>
      <pc:docMkLst>
        <pc:docMk/>
      </pc:docMkLst>
      <pc:sldChg chg="modCm">
        <pc:chgData name="Kennedy-Yee, Carol" userId="b448f05e-9d95-41d1-a36c-f2fb5d9947b0" providerId="ADAL" clId="{CD91C0D6-7526-4687-923F-329E3A6CD259}" dt="2023-12-14T17:01:48.811" v="0"/>
        <pc:sldMkLst>
          <pc:docMk/>
          <pc:sldMk cId="925506241" sldId="322"/>
        </pc:sldMkLst>
      </pc:sldChg>
      <pc:sldChg chg="modCm">
        <pc:chgData name="Kennedy-Yee, Carol" userId="b448f05e-9d95-41d1-a36c-f2fb5d9947b0" providerId="ADAL" clId="{CD91C0D6-7526-4687-923F-329E3A6CD259}" dt="2023-12-14T17:04:27.643" v="1"/>
        <pc:sldMkLst>
          <pc:docMk/>
          <pc:sldMk cId="86015325" sldId="365"/>
        </pc:sldMkLst>
      </pc:sldChg>
      <pc:sldChg chg="addCm">
        <pc:chgData name="Kennedy-Yee, Carol" userId="b448f05e-9d95-41d1-a36c-f2fb5d9947b0" providerId="ADAL" clId="{CD91C0D6-7526-4687-923F-329E3A6CD259}" dt="2023-12-14T17:42:22.784" v="16"/>
        <pc:sldMkLst>
          <pc:docMk/>
          <pc:sldMk cId="3909832607" sldId="384"/>
        </pc:sldMkLst>
      </pc:sldChg>
      <pc:sldChg chg="addCm">
        <pc:chgData name="Kennedy-Yee, Carol" userId="b448f05e-9d95-41d1-a36c-f2fb5d9947b0" providerId="ADAL" clId="{CD91C0D6-7526-4687-923F-329E3A6CD259}" dt="2023-12-14T17:53:47.368" v="18"/>
        <pc:sldMkLst>
          <pc:docMk/>
          <pc:sldMk cId="2491820790" sldId="391"/>
        </pc:sldMkLst>
      </pc:sldChg>
      <pc:sldChg chg="addCm">
        <pc:chgData name="Kennedy-Yee, Carol" userId="b448f05e-9d95-41d1-a36c-f2fb5d9947b0" providerId="ADAL" clId="{CD91C0D6-7526-4687-923F-329E3A6CD259}" dt="2023-12-14T17:52:51.663" v="17"/>
        <pc:sldMkLst>
          <pc:docMk/>
          <pc:sldMk cId="2832015745" sldId="392"/>
        </pc:sldMkLst>
      </pc:sldChg>
      <pc:sldChg chg="addCm delCm modCm">
        <pc:chgData name="Kennedy-Yee, Carol" userId="b448f05e-9d95-41d1-a36c-f2fb5d9947b0" providerId="ADAL" clId="{CD91C0D6-7526-4687-923F-329E3A6CD259}" dt="2023-12-14T17:16:38.479" v="5"/>
        <pc:sldMkLst>
          <pc:docMk/>
          <pc:sldMk cId="1453370930" sldId="1582"/>
        </pc:sldMkLst>
      </pc:sldChg>
      <pc:sldChg chg="addCm delCm modCm">
        <pc:chgData name="Kennedy-Yee, Carol" userId="b448f05e-9d95-41d1-a36c-f2fb5d9947b0" providerId="ADAL" clId="{CD91C0D6-7526-4687-923F-329E3A6CD259}" dt="2024-01-17T14:34:42.399" v="24"/>
        <pc:sldMkLst>
          <pc:docMk/>
          <pc:sldMk cId="2581607502" sldId="1584"/>
        </pc:sldMkLst>
      </pc:sldChg>
      <pc:sldChg chg="modSp mod">
        <pc:chgData name="Kennedy-Yee, Carol" userId="b448f05e-9d95-41d1-a36c-f2fb5d9947b0" providerId="ADAL" clId="{CD91C0D6-7526-4687-923F-329E3A6CD259}" dt="2024-01-17T14:30:04.725" v="21" actId="2711"/>
        <pc:sldMkLst>
          <pc:docMk/>
          <pc:sldMk cId="2612810513" sldId="1585"/>
        </pc:sldMkLst>
        <pc:spChg chg="mod">
          <ac:chgData name="Kennedy-Yee, Carol" userId="b448f05e-9d95-41d1-a36c-f2fb5d9947b0" providerId="ADAL" clId="{CD91C0D6-7526-4687-923F-329E3A6CD259}" dt="2024-01-17T14:30:04.725" v="21" actId="2711"/>
          <ac:spMkLst>
            <pc:docMk/>
            <pc:sldMk cId="2612810513" sldId="1585"/>
            <ac:spMk id="10" creationId="{D6464C49-F183-C44B-4C12-597692D26FCF}"/>
          </ac:spMkLst>
        </pc:spChg>
      </pc:sldChg>
      <pc:sldChg chg="addCm modCm">
        <pc:chgData name="Kennedy-Yee, Carol" userId="b448f05e-9d95-41d1-a36c-f2fb5d9947b0" providerId="ADAL" clId="{CD91C0D6-7526-4687-923F-329E3A6CD259}" dt="2023-12-14T17:27:43.390" v="8"/>
        <pc:sldMkLst>
          <pc:docMk/>
          <pc:sldMk cId="1820979219" sldId="1586"/>
        </pc:sldMkLst>
      </pc:sldChg>
      <pc:sldChg chg="addCm modCm">
        <pc:chgData name="Kennedy-Yee, Carol" userId="b448f05e-9d95-41d1-a36c-f2fb5d9947b0" providerId="ADAL" clId="{CD91C0D6-7526-4687-923F-329E3A6CD259}" dt="2023-12-14T17:39:48.530" v="14"/>
        <pc:sldMkLst>
          <pc:docMk/>
          <pc:sldMk cId="4048962823" sldId="1588"/>
        </pc:sldMkLst>
      </pc:sldChg>
    </pc:docChg>
  </pc:docChgLst>
  <pc:docChgLst>
    <pc:chgData name="Stoker, Kesiah" userId="7d6f868f-a8a0-4a2e-b53b-4e83b6d4fcae" providerId="ADAL" clId="{D9265211-24E6-4109-897C-7F90F2CA261A}"/>
    <pc:docChg chg="modSld sldOrd">
      <pc:chgData name="Stoker, Kesiah" userId="7d6f868f-a8a0-4a2e-b53b-4e83b6d4fcae" providerId="ADAL" clId="{D9265211-24E6-4109-897C-7F90F2CA261A}" dt="2023-09-27T17:34:40.600" v="2"/>
      <pc:docMkLst>
        <pc:docMk/>
      </pc:docMkLst>
      <pc:sldChg chg="ord">
        <pc:chgData name="Stoker, Kesiah" userId="7d6f868f-a8a0-4a2e-b53b-4e83b6d4fcae" providerId="ADAL" clId="{D9265211-24E6-4109-897C-7F90F2CA261A}" dt="2023-09-27T15:28:27.379" v="1"/>
        <pc:sldMkLst>
          <pc:docMk/>
          <pc:sldMk cId="4193221867" sldId="367"/>
        </pc:sldMkLst>
      </pc:sldChg>
      <pc:sldChg chg="addCm">
        <pc:chgData name="Stoker, Kesiah" userId="7d6f868f-a8a0-4a2e-b53b-4e83b6d4fcae" providerId="ADAL" clId="{D9265211-24E6-4109-897C-7F90F2CA261A}" dt="2023-09-27T17:34:40.600" v="2"/>
        <pc:sldMkLst>
          <pc:docMk/>
          <pc:sldMk cId="1399319325" sldId="393"/>
        </pc:sldMkLst>
      </pc:sldChg>
    </pc:docChg>
  </pc:docChgLst>
  <pc:docChgLst>
    <pc:chgData name="Mabaya, Gracia" userId="b09e9c0f-5fd2-42db-ac07-187d9d93d23a" providerId="ADAL" clId="{1F2E498A-1112-45C8-AB94-E6BE94EB755A}"/>
    <pc:docChg chg="undo custSel modSld sldOrd">
      <pc:chgData name="Mabaya, Gracia" userId="b09e9c0f-5fd2-42db-ac07-187d9d93d23a" providerId="ADAL" clId="{1F2E498A-1112-45C8-AB94-E6BE94EB755A}" dt="2023-12-13T20:17:58.008" v="352"/>
      <pc:docMkLst>
        <pc:docMk/>
      </pc:docMkLst>
      <pc:sldChg chg="addSp delSp modSp mod delCm">
        <pc:chgData name="Mabaya, Gracia" userId="b09e9c0f-5fd2-42db-ac07-187d9d93d23a" providerId="ADAL" clId="{1F2E498A-1112-45C8-AB94-E6BE94EB755A}" dt="2023-12-12T21:02:23.533" v="2"/>
        <pc:sldMkLst>
          <pc:docMk/>
          <pc:sldMk cId="2549409055" sldId="325"/>
        </pc:sldMkLst>
        <pc:spChg chg="del">
          <ac:chgData name="Mabaya, Gracia" userId="b09e9c0f-5fd2-42db-ac07-187d9d93d23a" providerId="ADAL" clId="{1F2E498A-1112-45C8-AB94-E6BE94EB755A}" dt="2023-12-12T21:02:18.186" v="0" actId="478"/>
          <ac:spMkLst>
            <pc:docMk/>
            <pc:sldMk cId="2549409055" sldId="325"/>
            <ac:spMk id="2" creationId="{3B269A31-3727-3CC2-4AB4-F76F70DB625B}"/>
          </ac:spMkLst>
        </pc:spChg>
        <pc:spChg chg="add del mod">
          <ac:chgData name="Mabaya, Gracia" userId="b09e9c0f-5fd2-42db-ac07-187d9d93d23a" providerId="ADAL" clId="{1F2E498A-1112-45C8-AB94-E6BE94EB755A}" dt="2023-12-12T21:02:20.369" v="1" actId="478"/>
          <ac:spMkLst>
            <pc:docMk/>
            <pc:sldMk cId="2549409055" sldId="325"/>
            <ac:spMk id="6" creationId="{9084CD90-5E35-C6F9-1D5D-B866A949B913}"/>
          </ac:spMkLst>
        </pc:spChg>
      </pc:sldChg>
      <pc:sldChg chg="ord">
        <pc:chgData name="Mabaya, Gracia" userId="b09e9c0f-5fd2-42db-ac07-187d9d93d23a" providerId="ADAL" clId="{1F2E498A-1112-45C8-AB94-E6BE94EB755A}" dt="2023-12-12T21:31:57.382" v="323"/>
        <pc:sldMkLst>
          <pc:docMk/>
          <pc:sldMk cId="969934670" sldId="356"/>
        </pc:sldMkLst>
      </pc:sldChg>
      <pc:sldChg chg="addSp modSp mod addCm">
        <pc:chgData name="Mabaya, Gracia" userId="b09e9c0f-5fd2-42db-ac07-187d9d93d23a" providerId="ADAL" clId="{1F2E498A-1112-45C8-AB94-E6BE94EB755A}" dt="2023-12-13T20:17:58.008" v="352"/>
        <pc:sldMkLst>
          <pc:docMk/>
          <pc:sldMk cId="863682701" sldId="379"/>
        </pc:sldMkLst>
        <pc:spChg chg="add mod">
          <ac:chgData name="Mabaya, Gracia" userId="b09e9c0f-5fd2-42db-ac07-187d9d93d23a" providerId="ADAL" clId="{1F2E498A-1112-45C8-AB94-E6BE94EB755A}" dt="2023-12-12T21:19:40.471" v="167" actId="20577"/>
          <ac:spMkLst>
            <pc:docMk/>
            <pc:sldMk cId="863682701" sldId="379"/>
            <ac:spMk id="3" creationId="{9E7747E7-1ACE-96E5-4BA1-F09FF4AC360C}"/>
          </ac:spMkLst>
        </pc:spChg>
      </pc:sldChg>
      <pc:sldChg chg="modSp mod">
        <pc:chgData name="Mabaya, Gracia" userId="b09e9c0f-5fd2-42db-ac07-187d9d93d23a" providerId="ADAL" clId="{1F2E498A-1112-45C8-AB94-E6BE94EB755A}" dt="2023-12-12T21:17:32.755" v="155" actId="13926"/>
        <pc:sldMkLst>
          <pc:docMk/>
          <pc:sldMk cId="3909832607" sldId="384"/>
        </pc:sldMkLst>
        <pc:spChg chg="mod">
          <ac:chgData name="Mabaya, Gracia" userId="b09e9c0f-5fd2-42db-ac07-187d9d93d23a" providerId="ADAL" clId="{1F2E498A-1112-45C8-AB94-E6BE94EB755A}" dt="2023-12-12T21:17:32.755" v="155" actId="13926"/>
          <ac:spMkLst>
            <pc:docMk/>
            <pc:sldMk cId="3909832607" sldId="384"/>
            <ac:spMk id="3" creationId="{F8889D44-83AC-CD26-95E7-8FC7B85BB490}"/>
          </ac:spMkLst>
        </pc:spChg>
        <pc:spChg chg="mod">
          <ac:chgData name="Mabaya, Gracia" userId="b09e9c0f-5fd2-42db-ac07-187d9d93d23a" providerId="ADAL" clId="{1F2E498A-1112-45C8-AB94-E6BE94EB755A}" dt="2023-12-12T21:17:21.738" v="152" actId="14100"/>
          <ac:spMkLst>
            <pc:docMk/>
            <pc:sldMk cId="3909832607" sldId="384"/>
            <ac:spMk id="4" creationId="{34B929EA-085D-03CC-8ABC-3FFBF3231F85}"/>
          </ac:spMkLst>
        </pc:spChg>
      </pc:sldChg>
      <pc:sldChg chg="modSp mod">
        <pc:chgData name="Mabaya, Gracia" userId="b09e9c0f-5fd2-42db-ac07-187d9d93d23a" providerId="ADAL" clId="{1F2E498A-1112-45C8-AB94-E6BE94EB755A}" dt="2023-12-12T21:19:08.666" v="158" actId="13926"/>
        <pc:sldMkLst>
          <pc:docMk/>
          <pc:sldMk cId="936660227" sldId="385"/>
        </pc:sldMkLst>
        <pc:spChg chg="mod">
          <ac:chgData name="Mabaya, Gracia" userId="b09e9c0f-5fd2-42db-ac07-187d9d93d23a" providerId="ADAL" clId="{1F2E498A-1112-45C8-AB94-E6BE94EB755A}" dt="2023-12-12T21:16:21.946" v="133" actId="6549"/>
          <ac:spMkLst>
            <pc:docMk/>
            <pc:sldMk cId="936660227" sldId="385"/>
            <ac:spMk id="4" creationId="{34B929EA-085D-03CC-8ABC-3FFBF3231F85}"/>
          </ac:spMkLst>
        </pc:spChg>
        <pc:spChg chg="mod">
          <ac:chgData name="Mabaya, Gracia" userId="b09e9c0f-5fd2-42db-ac07-187d9d93d23a" providerId="ADAL" clId="{1F2E498A-1112-45C8-AB94-E6BE94EB755A}" dt="2023-12-12T21:19:08.666" v="158" actId="13926"/>
          <ac:spMkLst>
            <pc:docMk/>
            <pc:sldMk cId="936660227" sldId="385"/>
            <ac:spMk id="5" creationId="{7C032A41-35AC-0DB5-D5B1-C1CF47B3B608}"/>
          </ac:spMkLst>
        </pc:spChg>
      </pc:sldChg>
      <pc:sldChg chg="modSp mod">
        <pc:chgData name="Mabaya, Gracia" userId="b09e9c0f-5fd2-42db-ac07-187d9d93d23a" providerId="ADAL" clId="{1F2E498A-1112-45C8-AB94-E6BE94EB755A}" dt="2023-12-12T21:24:41.065" v="268" actId="6549"/>
        <pc:sldMkLst>
          <pc:docMk/>
          <pc:sldMk cId="830031710" sldId="386"/>
        </pc:sldMkLst>
        <pc:spChg chg="mod">
          <ac:chgData name="Mabaya, Gracia" userId="b09e9c0f-5fd2-42db-ac07-187d9d93d23a" providerId="ADAL" clId="{1F2E498A-1112-45C8-AB94-E6BE94EB755A}" dt="2023-12-12T21:19:23.203" v="161" actId="13926"/>
          <ac:spMkLst>
            <pc:docMk/>
            <pc:sldMk cId="830031710" sldId="386"/>
            <ac:spMk id="4" creationId="{1AC14C63-9A44-5F26-4A68-751A59C1EAD0}"/>
          </ac:spMkLst>
        </pc:spChg>
        <pc:spChg chg="mod">
          <ac:chgData name="Mabaya, Gracia" userId="b09e9c0f-5fd2-42db-ac07-187d9d93d23a" providerId="ADAL" clId="{1F2E498A-1112-45C8-AB94-E6BE94EB755A}" dt="2023-12-12T21:16:40.757" v="146" actId="20577"/>
          <ac:spMkLst>
            <pc:docMk/>
            <pc:sldMk cId="830031710" sldId="386"/>
            <ac:spMk id="8" creationId="{A62CD457-E2DA-68F9-02F0-D85A239B732C}"/>
          </ac:spMkLst>
        </pc:spChg>
        <pc:spChg chg="mod">
          <ac:chgData name="Mabaya, Gracia" userId="b09e9c0f-5fd2-42db-ac07-187d9d93d23a" providerId="ADAL" clId="{1F2E498A-1112-45C8-AB94-E6BE94EB755A}" dt="2023-12-12T21:24:41.065" v="268" actId="6549"/>
          <ac:spMkLst>
            <pc:docMk/>
            <pc:sldMk cId="830031710" sldId="386"/>
            <ac:spMk id="10" creationId="{F40643EF-7EF3-DB44-3916-7877A3EC01E0}"/>
          </ac:spMkLst>
        </pc:spChg>
      </pc:sldChg>
      <pc:sldChg chg="modSp mod addCm">
        <pc:chgData name="Mabaya, Gracia" userId="b09e9c0f-5fd2-42db-ac07-187d9d93d23a" providerId="ADAL" clId="{1F2E498A-1112-45C8-AB94-E6BE94EB755A}" dt="2023-12-12T21:31:33.743" v="321"/>
        <pc:sldMkLst>
          <pc:docMk/>
          <pc:sldMk cId="81161874" sldId="390"/>
        </pc:sldMkLst>
        <pc:spChg chg="mod">
          <ac:chgData name="Mabaya, Gracia" userId="b09e9c0f-5fd2-42db-ac07-187d9d93d23a" providerId="ADAL" clId="{1F2E498A-1112-45C8-AB94-E6BE94EB755A}" dt="2023-12-12T21:29:03.772" v="320" actId="13926"/>
          <ac:spMkLst>
            <pc:docMk/>
            <pc:sldMk cId="81161874" sldId="390"/>
            <ac:spMk id="3" creationId="{C65C18A0-E352-5112-D9E7-206A083882D7}"/>
          </ac:spMkLst>
        </pc:spChg>
      </pc:sldChg>
      <pc:sldChg chg="modSp mod">
        <pc:chgData name="Mabaya, Gracia" userId="b09e9c0f-5fd2-42db-ac07-187d9d93d23a" providerId="ADAL" clId="{1F2E498A-1112-45C8-AB94-E6BE94EB755A}" dt="2023-12-12T21:28:40.733" v="314" actId="13926"/>
        <pc:sldMkLst>
          <pc:docMk/>
          <pc:sldMk cId="2491820790" sldId="391"/>
        </pc:sldMkLst>
        <pc:spChg chg="mod">
          <ac:chgData name="Mabaya, Gracia" userId="b09e9c0f-5fd2-42db-ac07-187d9d93d23a" providerId="ADAL" clId="{1F2E498A-1112-45C8-AB94-E6BE94EB755A}" dt="2023-12-12T21:28:40.733" v="314" actId="13926"/>
          <ac:spMkLst>
            <pc:docMk/>
            <pc:sldMk cId="2491820790" sldId="391"/>
            <ac:spMk id="3" creationId="{F74D4FE1-1938-4A26-EEEF-EC65EEC9DF40}"/>
          </ac:spMkLst>
        </pc:spChg>
      </pc:sldChg>
      <pc:sldChg chg="modSp mod addCm">
        <pc:chgData name="Mabaya, Gracia" userId="b09e9c0f-5fd2-42db-ac07-187d9d93d23a" providerId="ADAL" clId="{1F2E498A-1112-45C8-AB94-E6BE94EB755A}" dt="2023-12-12T21:28:27.399" v="311" actId="13926"/>
        <pc:sldMkLst>
          <pc:docMk/>
          <pc:sldMk cId="2832015745" sldId="392"/>
        </pc:sldMkLst>
        <pc:spChg chg="mod">
          <ac:chgData name="Mabaya, Gracia" userId="b09e9c0f-5fd2-42db-ac07-187d9d93d23a" providerId="ADAL" clId="{1F2E498A-1112-45C8-AB94-E6BE94EB755A}" dt="2023-12-12T21:28:27.399" v="311" actId="13926"/>
          <ac:spMkLst>
            <pc:docMk/>
            <pc:sldMk cId="2832015745" sldId="392"/>
            <ac:spMk id="3" creationId="{F74D4FE1-1938-4A26-EEEF-EC65EEC9DF40}"/>
          </ac:spMkLst>
        </pc:spChg>
      </pc:sldChg>
      <pc:sldChg chg="modSp mod">
        <pc:chgData name="Mabaya, Gracia" userId="b09e9c0f-5fd2-42db-ac07-187d9d93d23a" providerId="ADAL" clId="{1F2E498A-1112-45C8-AB94-E6BE94EB755A}" dt="2023-12-12T21:22:21.765" v="170" actId="13926"/>
        <pc:sldMkLst>
          <pc:docMk/>
          <pc:sldMk cId="1184649130" sldId="394"/>
        </pc:sldMkLst>
        <pc:spChg chg="mod">
          <ac:chgData name="Mabaya, Gracia" userId="b09e9c0f-5fd2-42db-ac07-187d9d93d23a" providerId="ADAL" clId="{1F2E498A-1112-45C8-AB94-E6BE94EB755A}" dt="2023-12-12T21:22:21.765" v="170" actId="13926"/>
          <ac:spMkLst>
            <pc:docMk/>
            <pc:sldMk cId="1184649130" sldId="394"/>
            <ac:spMk id="4" creationId="{1AC14C63-9A44-5F26-4A68-751A59C1EAD0}"/>
          </ac:spMkLst>
        </pc:spChg>
      </pc:sldChg>
      <pc:sldChg chg="modSp mod">
        <pc:chgData name="Mabaya, Gracia" userId="b09e9c0f-5fd2-42db-ac07-187d9d93d23a" providerId="ADAL" clId="{1F2E498A-1112-45C8-AB94-E6BE94EB755A}" dt="2023-12-12T21:22:44.709" v="201" actId="6549"/>
        <pc:sldMkLst>
          <pc:docMk/>
          <pc:sldMk cId="1712832185" sldId="395"/>
        </pc:sldMkLst>
        <pc:spChg chg="mod">
          <ac:chgData name="Mabaya, Gracia" userId="b09e9c0f-5fd2-42db-ac07-187d9d93d23a" providerId="ADAL" clId="{1F2E498A-1112-45C8-AB94-E6BE94EB755A}" dt="2023-12-12T21:22:30.971" v="173" actId="13926"/>
          <ac:spMkLst>
            <pc:docMk/>
            <pc:sldMk cId="1712832185" sldId="395"/>
            <ac:spMk id="4" creationId="{1AC14C63-9A44-5F26-4A68-751A59C1EAD0}"/>
          </ac:spMkLst>
        </pc:spChg>
        <pc:spChg chg="mod">
          <ac:chgData name="Mabaya, Gracia" userId="b09e9c0f-5fd2-42db-ac07-187d9d93d23a" providerId="ADAL" clId="{1F2E498A-1112-45C8-AB94-E6BE94EB755A}" dt="2023-12-12T21:22:44.709" v="201" actId="6549"/>
          <ac:spMkLst>
            <pc:docMk/>
            <pc:sldMk cId="1712832185" sldId="395"/>
            <ac:spMk id="8" creationId="{A62CD457-E2DA-68F9-02F0-D85A239B732C}"/>
          </ac:spMkLst>
        </pc:spChg>
      </pc:sldChg>
      <pc:sldChg chg="modSp mod">
        <pc:chgData name="Mabaya, Gracia" userId="b09e9c0f-5fd2-42db-ac07-187d9d93d23a" providerId="ADAL" clId="{1F2E498A-1112-45C8-AB94-E6BE94EB755A}" dt="2023-12-12T21:25:04.091" v="280" actId="6549"/>
        <pc:sldMkLst>
          <pc:docMk/>
          <pc:sldMk cId="3290466445" sldId="396"/>
        </pc:sldMkLst>
        <pc:spChg chg="mod">
          <ac:chgData name="Mabaya, Gracia" userId="b09e9c0f-5fd2-42db-ac07-187d9d93d23a" providerId="ADAL" clId="{1F2E498A-1112-45C8-AB94-E6BE94EB755A}" dt="2023-12-12T21:23:04.833" v="204" actId="13926"/>
          <ac:spMkLst>
            <pc:docMk/>
            <pc:sldMk cId="3290466445" sldId="396"/>
            <ac:spMk id="4" creationId="{1AC14C63-9A44-5F26-4A68-751A59C1EAD0}"/>
          </ac:spMkLst>
        </pc:spChg>
        <pc:spChg chg="mod">
          <ac:chgData name="Mabaya, Gracia" userId="b09e9c0f-5fd2-42db-ac07-187d9d93d23a" providerId="ADAL" clId="{1F2E498A-1112-45C8-AB94-E6BE94EB755A}" dt="2023-12-12T21:25:04.091" v="280" actId="6549"/>
          <ac:spMkLst>
            <pc:docMk/>
            <pc:sldMk cId="3290466445" sldId="396"/>
            <ac:spMk id="10" creationId="{F40643EF-7EF3-DB44-3916-7877A3EC01E0}"/>
          </ac:spMkLst>
        </pc:spChg>
      </pc:sldChg>
      <pc:sldChg chg="modSp mod">
        <pc:chgData name="Mabaya, Gracia" userId="b09e9c0f-5fd2-42db-ac07-187d9d93d23a" providerId="ADAL" clId="{1F2E498A-1112-45C8-AB94-E6BE94EB755A}" dt="2023-12-12T21:24:27.298" v="253" actId="20577"/>
        <pc:sldMkLst>
          <pc:docMk/>
          <pc:sldMk cId="3895987912" sldId="397"/>
        </pc:sldMkLst>
        <pc:spChg chg="mod">
          <ac:chgData name="Mabaya, Gracia" userId="b09e9c0f-5fd2-42db-ac07-187d9d93d23a" providerId="ADAL" clId="{1F2E498A-1112-45C8-AB94-E6BE94EB755A}" dt="2023-12-12T21:24:20.084" v="238" actId="13926"/>
          <ac:spMkLst>
            <pc:docMk/>
            <pc:sldMk cId="3895987912" sldId="397"/>
            <ac:spMk id="4" creationId="{1AC14C63-9A44-5F26-4A68-751A59C1EAD0}"/>
          </ac:spMkLst>
        </pc:spChg>
        <pc:spChg chg="mod">
          <ac:chgData name="Mabaya, Gracia" userId="b09e9c0f-5fd2-42db-ac07-187d9d93d23a" providerId="ADAL" clId="{1F2E498A-1112-45C8-AB94-E6BE94EB755A}" dt="2023-12-12T21:24:27.298" v="253" actId="20577"/>
          <ac:spMkLst>
            <pc:docMk/>
            <pc:sldMk cId="3895987912" sldId="397"/>
            <ac:spMk id="10" creationId="{F40643EF-7EF3-DB44-3916-7877A3EC01E0}"/>
          </ac:spMkLst>
        </pc:spChg>
      </pc:sldChg>
      <pc:sldChg chg="modSp mod">
        <pc:chgData name="Mabaya, Gracia" userId="b09e9c0f-5fd2-42db-ac07-187d9d93d23a" providerId="ADAL" clId="{1F2E498A-1112-45C8-AB94-E6BE94EB755A}" dt="2023-12-12T21:24:06.381" v="235" actId="13926"/>
        <pc:sldMkLst>
          <pc:docMk/>
          <pc:sldMk cId="4156851596" sldId="398"/>
        </pc:sldMkLst>
        <pc:spChg chg="mod">
          <ac:chgData name="Mabaya, Gracia" userId="b09e9c0f-5fd2-42db-ac07-187d9d93d23a" providerId="ADAL" clId="{1F2E498A-1112-45C8-AB94-E6BE94EB755A}" dt="2023-12-12T21:24:06.381" v="235" actId="13926"/>
          <ac:spMkLst>
            <pc:docMk/>
            <pc:sldMk cId="4156851596" sldId="398"/>
            <ac:spMk id="4" creationId="{1AC14C63-9A44-5F26-4A68-751A59C1EAD0}"/>
          </ac:spMkLst>
        </pc:spChg>
        <pc:spChg chg="mod">
          <ac:chgData name="Mabaya, Gracia" userId="b09e9c0f-5fd2-42db-ac07-187d9d93d23a" providerId="ADAL" clId="{1F2E498A-1112-45C8-AB94-E6BE94EB755A}" dt="2023-12-12T21:23:47.811" v="232" actId="20577"/>
          <ac:spMkLst>
            <pc:docMk/>
            <pc:sldMk cId="4156851596" sldId="398"/>
            <ac:spMk id="8" creationId="{A62CD457-E2DA-68F9-02F0-D85A239B732C}"/>
          </ac:spMkLst>
        </pc:spChg>
      </pc:sldChg>
      <pc:sldChg chg="modSp mod">
        <pc:chgData name="Mabaya, Gracia" userId="b09e9c0f-5fd2-42db-ac07-187d9d93d23a" providerId="ADAL" clId="{1F2E498A-1112-45C8-AB94-E6BE94EB755A}" dt="2023-12-12T21:26:48.571" v="305" actId="6549"/>
        <pc:sldMkLst>
          <pc:docMk/>
          <pc:sldMk cId="2987782681" sldId="399"/>
        </pc:sldMkLst>
        <pc:spChg chg="mod">
          <ac:chgData name="Mabaya, Gracia" userId="b09e9c0f-5fd2-42db-ac07-187d9d93d23a" providerId="ADAL" clId="{1F2E498A-1112-45C8-AB94-E6BE94EB755A}" dt="2023-12-12T21:23:19.266" v="207" actId="13926"/>
          <ac:spMkLst>
            <pc:docMk/>
            <pc:sldMk cId="2987782681" sldId="399"/>
            <ac:spMk id="4" creationId="{1AC14C63-9A44-5F26-4A68-751A59C1EAD0}"/>
          </ac:spMkLst>
        </pc:spChg>
        <pc:spChg chg="mod">
          <ac:chgData name="Mabaya, Gracia" userId="b09e9c0f-5fd2-42db-ac07-187d9d93d23a" providerId="ADAL" clId="{1F2E498A-1112-45C8-AB94-E6BE94EB755A}" dt="2023-12-12T21:26:48.571" v="305" actId="6549"/>
          <ac:spMkLst>
            <pc:docMk/>
            <pc:sldMk cId="2987782681" sldId="399"/>
            <ac:spMk id="10" creationId="{F40643EF-7EF3-DB44-3916-7877A3EC01E0}"/>
          </ac:spMkLst>
        </pc:spChg>
      </pc:sldChg>
      <pc:sldChg chg="addSp delSp modSp mod">
        <pc:chgData name="Mabaya, Gracia" userId="b09e9c0f-5fd2-42db-ac07-187d9d93d23a" providerId="ADAL" clId="{1F2E498A-1112-45C8-AB94-E6BE94EB755A}" dt="2023-12-12T21:16:57.074" v="148" actId="478"/>
        <pc:sldMkLst>
          <pc:docMk/>
          <pc:sldMk cId="2506893145" sldId="1575"/>
        </pc:sldMkLst>
        <pc:spChg chg="del">
          <ac:chgData name="Mabaya, Gracia" userId="b09e9c0f-5fd2-42db-ac07-187d9d93d23a" providerId="ADAL" clId="{1F2E498A-1112-45C8-AB94-E6BE94EB755A}" dt="2023-12-12T21:16:54.970" v="147" actId="478"/>
          <ac:spMkLst>
            <pc:docMk/>
            <pc:sldMk cId="2506893145" sldId="1575"/>
            <ac:spMk id="2" creationId="{3B269A31-3727-3CC2-4AB4-F76F70DB625B}"/>
          </ac:spMkLst>
        </pc:spChg>
        <pc:spChg chg="add del mod">
          <ac:chgData name="Mabaya, Gracia" userId="b09e9c0f-5fd2-42db-ac07-187d9d93d23a" providerId="ADAL" clId="{1F2E498A-1112-45C8-AB94-E6BE94EB755A}" dt="2023-12-12T21:16:57.074" v="148" actId="478"/>
          <ac:spMkLst>
            <pc:docMk/>
            <pc:sldMk cId="2506893145" sldId="1575"/>
            <ac:spMk id="6" creationId="{10BBBE99-550F-E06B-5386-44931F97A32D}"/>
          </ac:spMkLst>
        </pc:spChg>
      </pc:sldChg>
      <pc:sldChg chg="addSp delSp modSp mod">
        <pc:chgData name="Mabaya, Gracia" userId="b09e9c0f-5fd2-42db-ac07-187d9d93d23a" providerId="ADAL" clId="{1F2E498A-1112-45C8-AB94-E6BE94EB755A}" dt="2023-12-12T21:27:20.345" v="307" actId="478"/>
        <pc:sldMkLst>
          <pc:docMk/>
          <pc:sldMk cId="2763177031" sldId="1576"/>
        </pc:sldMkLst>
        <pc:spChg chg="del">
          <ac:chgData name="Mabaya, Gracia" userId="b09e9c0f-5fd2-42db-ac07-187d9d93d23a" providerId="ADAL" clId="{1F2E498A-1112-45C8-AB94-E6BE94EB755A}" dt="2023-12-12T21:27:18.013" v="306" actId="478"/>
          <ac:spMkLst>
            <pc:docMk/>
            <pc:sldMk cId="2763177031" sldId="1576"/>
            <ac:spMk id="2" creationId="{3B269A31-3727-3CC2-4AB4-F76F70DB625B}"/>
          </ac:spMkLst>
        </pc:spChg>
        <pc:spChg chg="add del mod">
          <ac:chgData name="Mabaya, Gracia" userId="b09e9c0f-5fd2-42db-ac07-187d9d93d23a" providerId="ADAL" clId="{1F2E498A-1112-45C8-AB94-E6BE94EB755A}" dt="2023-12-12T21:27:20.345" v="307" actId="478"/>
          <ac:spMkLst>
            <pc:docMk/>
            <pc:sldMk cId="2763177031" sldId="1576"/>
            <ac:spMk id="6" creationId="{E5C47A74-6479-A4D4-F44A-C2A64508ACE5}"/>
          </ac:spMkLst>
        </pc:spChg>
      </pc:sldChg>
      <pc:sldChg chg="modSp mod addCm modCm">
        <pc:chgData name="Mabaya, Gracia" userId="b09e9c0f-5fd2-42db-ac07-187d9d93d23a" providerId="ADAL" clId="{1F2E498A-1112-45C8-AB94-E6BE94EB755A}" dt="2023-12-12T21:10:35.397" v="50"/>
        <pc:sldMkLst>
          <pc:docMk/>
          <pc:sldMk cId="1754173097" sldId="1577"/>
        </pc:sldMkLst>
        <pc:spChg chg="mod">
          <ac:chgData name="Mabaya, Gracia" userId="b09e9c0f-5fd2-42db-ac07-187d9d93d23a" providerId="ADAL" clId="{1F2E498A-1112-45C8-AB94-E6BE94EB755A}" dt="2023-12-12T21:10:18.406" v="49" actId="6549"/>
          <ac:spMkLst>
            <pc:docMk/>
            <pc:sldMk cId="1754173097" sldId="1577"/>
            <ac:spMk id="4" creationId="{B9A78E82-4D7D-A53B-33A8-32F52411B25A}"/>
          </ac:spMkLst>
        </pc:spChg>
      </pc:sldChg>
      <pc:sldChg chg="modSp mod addCm modCm">
        <pc:chgData name="Mabaya, Gracia" userId="b09e9c0f-5fd2-42db-ac07-187d9d93d23a" providerId="ADAL" clId="{1F2E498A-1112-45C8-AB94-E6BE94EB755A}" dt="2023-12-13T14:02:47.074" v="351"/>
        <pc:sldMkLst>
          <pc:docMk/>
          <pc:sldMk cId="1820979219" sldId="1586"/>
        </pc:sldMkLst>
        <pc:spChg chg="mod">
          <ac:chgData name="Mabaya, Gracia" userId="b09e9c0f-5fd2-42db-ac07-187d9d93d23a" providerId="ADAL" clId="{1F2E498A-1112-45C8-AB94-E6BE94EB755A}" dt="2023-12-12T21:34:48.523" v="350" actId="108"/>
          <ac:spMkLst>
            <pc:docMk/>
            <pc:sldMk cId="1820979219" sldId="1586"/>
            <ac:spMk id="4" creationId="{B9A78E82-4D7D-A53B-33A8-32F52411B25A}"/>
          </ac:spMkLst>
        </pc:spChg>
      </pc:sldChg>
    </pc:docChg>
  </pc:docChgLst>
  <pc:docChgLst>
    <pc:chgData name="Liang, Catherine" userId="S::catherine.liang@ontariohealth.ca::f02553ff-2f62-4d20-a67a-f5e2927c8ae2" providerId="AD" clId="Web-{EFDF4C24-51B3-ED76-B47F-DC5A25E08A2B}"/>
    <pc:docChg chg="mod modSld">
      <pc:chgData name="Liang, Catherine" userId="S::catherine.liang@ontariohealth.ca::f02553ff-2f62-4d20-a67a-f5e2927c8ae2" providerId="AD" clId="Web-{EFDF4C24-51B3-ED76-B47F-DC5A25E08A2B}" dt="2023-12-04T23:09:58.545" v="10" actId="1076"/>
      <pc:docMkLst>
        <pc:docMk/>
      </pc:docMkLst>
      <pc:sldChg chg="addCm">
        <pc:chgData name="Liang, Catherine" userId="S::catherine.liang@ontariohealth.ca::f02553ff-2f62-4d20-a67a-f5e2927c8ae2" providerId="AD" clId="Web-{EFDF4C24-51B3-ED76-B47F-DC5A25E08A2B}" dt="2023-12-04T23:02:12.805" v="1"/>
        <pc:sldMkLst>
          <pc:docMk/>
          <pc:sldMk cId="482592697" sldId="359"/>
        </pc:sldMkLst>
      </pc:sldChg>
      <pc:sldChg chg="modSp addCm modCm">
        <pc:chgData name="Liang, Catherine" userId="S::catherine.liang@ontariohealth.ca::f02553ff-2f62-4d20-a67a-f5e2927c8ae2" providerId="AD" clId="Web-{EFDF4C24-51B3-ED76-B47F-DC5A25E08A2B}" dt="2023-12-04T23:08:00.669" v="8"/>
        <pc:sldMkLst>
          <pc:docMk/>
          <pc:sldMk cId="1754173097" sldId="1577"/>
        </pc:sldMkLst>
        <pc:spChg chg="mod">
          <ac:chgData name="Liang, Catherine" userId="S::catherine.liang@ontariohealth.ca::f02553ff-2f62-4d20-a67a-f5e2927c8ae2" providerId="AD" clId="Web-{EFDF4C24-51B3-ED76-B47F-DC5A25E08A2B}" dt="2023-12-04T23:03:44.853" v="4" actId="20577"/>
          <ac:spMkLst>
            <pc:docMk/>
            <pc:sldMk cId="1754173097" sldId="1577"/>
            <ac:spMk id="2" creationId="{16C823F9-4B4B-473A-898C-AF9D37A61468}"/>
          </ac:spMkLst>
        </pc:spChg>
      </pc:sldChg>
      <pc:sldChg chg="modSp addCm">
        <pc:chgData name="Liang, Catherine" userId="S::catherine.liang@ontariohealth.ca::f02553ff-2f62-4d20-a67a-f5e2927c8ae2" providerId="AD" clId="Web-{EFDF4C24-51B3-ED76-B47F-DC5A25E08A2B}" dt="2023-12-04T23:09:58.545" v="10" actId="1076"/>
        <pc:sldMkLst>
          <pc:docMk/>
          <pc:sldMk cId="586150369" sldId="1578"/>
        </pc:sldMkLst>
        <pc:spChg chg="mod">
          <ac:chgData name="Liang, Catherine" userId="S::catherine.liang@ontariohealth.ca::f02553ff-2f62-4d20-a67a-f5e2927c8ae2" providerId="AD" clId="Web-{EFDF4C24-51B3-ED76-B47F-DC5A25E08A2B}" dt="2023-12-04T23:04:31.713" v="6" actId="20577"/>
          <ac:spMkLst>
            <pc:docMk/>
            <pc:sldMk cId="586150369" sldId="1578"/>
            <ac:spMk id="2" creationId="{94FDEB60-9B5A-5408-5016-75A24677D92F}"/>
          </ac:spMkLst>
        </pc:spChg>
        <pc:spChg chg="mod">
          <ac:chgData name="Liang, Catherine" userId="S::catherine.liang@ontariohealth.ca::f02553ff-2f62-4d20-a67a-f5e2927c8ae2" providerId="AD" clId="Web-{EFDF4C24-51B3-ED76-B47F-DC5A25E08A2B}" dt="2023-12-04T23:09:58.545" v="10" actId="1076"/>
          <ac:spMkLst>
            <pc:docMk/>
            <pc:sldMk cId="586150369" sldId="1578"/>
            <ac:spMk id="8" creationId="{8AD3292F-D6C6-0A45-707B-9365901A3B10}"/>
          </ac:spMkLst>
        </pc:spChg>
      </pc:sldChg>
    </pc:docChg>
  </pc:docChgLst>
  <pc:docChgLst>
    <pc:chgData name="Wang, Jerry" userId="c9aadfd3-e47f-4a31-9ac0-e6a1ca77629d" providerId="ADAL" clId="{90952491-61D3-4826-A6EF-88C1020A1673}"/>
    <pc:docChg chg="undo redo custSel addSld delSld modSld sldOrd">
      <pc:chgData name="Wang, Jerry" userId="c9aadfd3-e47f-4a31-9ac0-e6a1ca77629d" providerId="ADAL" clId="{90952491-61D3-4826-A6EF-88C1020A1673}" dt="2023-12-13T20:13:09.158" v="9422"/>
      <pc:docMkLst>
        <pc:docMk/>
      </pc:docMkLst>
      <pc:sldChg chg="addSp delSp modSp mod">
        <pc:chgData name="Wang, Jerry" userId="c9aadfd3-e47f-4a31-9ac0-e6a1ca77629d" providerId="ADAL" clId="{90952491-61D3-4826-A6EF-88C1020A1673}" dt="2023-12-04T15:58:21.903" v="3120" actId="21"/>
        <pc:sldMkLst>
          <pc:docMk/>
          <pc:sldMk cId="863682701" sldId="379"/>
        </pc:sldMkLst>
        <pc:spChg chg="del">
          <ac:chgData name="Wang, Jerry" userId="c9aadfd3-e47f-4a31-9ac0-e6a1ca77629d" providerId="ADAL" clId="{90952491-61D3-4826-A6EF-88C1020A1673}" dt="2023-12-01T18:00:59.368" v="2016" actId="478"/>
          <ac:spMkLst>
            <pc:docMk/>
            <pc:sldMk cId="863682701" sldId="379"/>
            <ac:spMk id="3" creationId="{9879F711-0E00-3A8A-FF3E-0D9BF2E5043C}"/>
          </ac:spMkLst>
        </pc:spChg>
        <pc:graphicFrameChg chg="add del mod">
          <ac:chgData name="Wang, Jerry" userId="c9aadfd3-e47f-4a31-9ac0-e6a1ca77629d" providerId="ADAL" clId="{90952491-61D3-4826-A6EF-88C1020A1673}" dt="2023-12-04T15:58:21.903" v="3120" actId="21"/>
          <ac:graphicFrameMkLst>
            <pc:docMk/>
            <pc:sldMk cId="863682701" sldId="379"/>
            <ac:graphicFrameMk id="7" creationId="{D246574F-6FAC-41CD-5F6E-2833720B150A}"/>
          </ac:graphicFrameMkLst>
        </pc:graphicFrameChg>
      </pc:sldChg>
      <pc:sldChg chg="modSp mod modCm">
        <pc:chgData name="Wang, Jerry" userId="c9aadfd3-e47f-4a31-9ac0-e6a1ca77629d" providerId="ADAL" clId="{90952491-61D3-4826-A6EF-88C1020A1673}" dt="2023-12-12T21:50:26.064" v="9319"/>
        <pc:sldMkLst>
          <pc:docMk/>
          <pc:sldMk cId="81161874" sldId="390"/>
        </pc:sldMkLst>
        <pc:spChg chg="mod">
          <ac:chgData name="Wang, Jerry" userId="c9aadfd3-e47f-4a31-9ac0-e6a1ca77629d" providerId="ADAL" clId="{90952491-61D3-4826-A6EF-88C1020A1673}" dt="2023-12-06T20:57:00.513" v="6180" actId="13926"/>
          <ac:spMkLst>
            <pc:docMk/>
            <pc:sldMk cId="81161874" sldId="390"/>
            <ac:spMk id="4" creationId="{34B929EA-085D-03CC-8ABC-3FFBF3231F85}"/>
          </ac:spMkLst>
        </pc:spChg>
        <pc:spChg chg="mod">
          <ac:chgData name="Wang, Jerry" userId="c9aadfd3-e47f-4a31-9ac0-e6a1ca77629d" providerId="ADAL" clId="{90952491-61D3-4826-A6EF-88C1020A1673}" dt="2023-12-06T20:57:04.386" v="6181" actId="13926"/>
          <ac:spMkLst>
            <pc:docMk/>
            <pc:sldMk cId="81161874" sldId="390"/>
            <ac:spMk id="27" creationId="{6D7733A8-17FB-66BD-9A1B-C0C33D2F92B0}"/>
          </ac:spMkLst>
        </pc:spChg>
      </pc:sldChg>
      <pc:sldChg chg="modSp mod">
        <pc:chgData name="Wang, Jerry" userId="c9aadfd3-e47f-4a31-9ac0-e6a1ca77629d" providerId="ADAL" clId="{90952491-61D3-4826-A6EF-88C1020A1673}" dt="2023-12-12T14:45:16.839" v="9286" actId="255"/>
        <pc:sldMkLst>
          <pc:docMk/>
          <pc:sldMk cId="2832015745" sldId="392"/>
        </pc:sldMkLst>
        <pc:spChg chg="mod">
          <ac:chgData name="Wang, Jerry" userId="c9aadfd3-e47f-4a31-9ac0-e6a1ca77629d" providerId="ADAL" clId="{90952491-61D3-4826-A6EF-88C1020A1673}" dt="2023-12-12T14:45:16.839" v="9286" actId="255"/>
          <ac:spMkLst>
            <pc:docMk/>
            <pc:sldMk cId="2832015745" sldId="392"/>
            <ac:spMk id="4" creationId="{34B929EA-085D-03CC-8ABC-3FFBF3231F85}"/>
          </ac:spMkLst>
        </pc:spChg>
      </pc:sldChg>
      <pc:sldChg chg="add del">
        <pc:chgData name="Wang, Jerry" userId="c9aadfd3-e47f-4a31-9ac0-e6a1ca77629d" providerId="ADAL" clId="{90952491-61D3-4826-A6EF-88C1020A1673}" dt="2023-11-28T18:44:34.495" v="17"/>
        <pc:sldMkLst>
          <pc:docMk/>
          <pc:sldMk cId="3488980023" sldId="400"/>
        </pc:sldMkLst>
      </pc:sldChg>
      <pc:sldChg chg="del">
        <pc:chgData name="Wang, Jerry" userId="c9aadfd3-e47f-4a31-9ac0-e6a1ca77629d" providerId="ADAL" clId="{90952491-61D3-4826-A6EF-88C1020A1673}" dt="2023-11-28T18:52:36.011" v="27" actId="47"/>
        <pc:sldMkLst>
          <pc:docMk/>
          <pc:sldMk cId="3493866659" sldId="401"/>
        </pc:sldMkLst>
      </pc:sldChg>
      <pc:sldChg chg="del">
        <pc:chgData name="Wang, Jerry" userId="c9aadfd3-e47f-4a31-9ac0-e6a1ca77629d" providerId="ADAL" clId="{90952491-61D3-4826-A6EF-88C1020A1673}" dt="2023-11-28T18:52:36.767" v="28" actId="47"/>
        <pc:sldMkLst>
          <pc:docMk/>
          <pc:sldMk cId="3994878279" sldId="402"/>
        </pc:sldMkLst>
      </pc:sldChg>
      <pc:sldChg chg="del">
        <pc:chgData name="Wang, Jerry" userId="c9aadfd3-e47f-4a31-9ac0-e6a1ca77629d" providerId="ADAL" clId="{90952491-61D3-4826-A6EF-88C1020A1673}" dt="2023-11-28T18:54:10.593" v="35" actId="47"/>
        <pc:sldMkLst>
          <pc:docMk/>
          <pc:sldMk cId="2616863160" sldId="403"/>
        </pc:sldMkLst>
      </pc:sldChg>
      <pc:sldChg chg="add del mod ord modShow">
        <pc:chgData name="Wang, Jerry" userId="c9aadfd3-e47f-4a31-9ac0-e6a1ca77629d" providerId="ADAL" clId="{90952491-61D3-4826-A6EF-88C1020A1673}" dt="2023-11-28T18:54:04.394" v="34" actId="47"/>
        <pc:sldMkLst>
          <pc:docMk/>
          <pc:sldMk cId="538953526" sldId="404"/>
        </pc:sldMkLst>
      </pc:sldChg>
      <pc:sldChg chg="addSp delSp modSp add mod ord delCm modCm">
        <pc:chgData name="Wang, Jerry" userId="c9aadfd3-e47f-4a31-9ac0-e6a1ca77629d" providerId="ADAL" clId="{90952491-61D3-4826-A6EF-88C1020A1673}" dt="2023-12-13T14:41:59.770" v="9382"/>
        <pc:sldMkLst>
          <pc:docMk/>
          <pc:sldMk cId="1754173097" sldId="1577"/>
        </pc:sldMkLst>
        <pc:spChg chg="mod topLvl">
          <ac:chgData name="Wang, Jerry" userId="c9aadfd3-e47f-4a31-9ac0-e6a1ca77629d" providerId="ADAL" clId="{90952491-61D3-4826-A6EF-88C1020A1673}" dt="2023-12-06T19:06:18.310" v="5888" actId="1076"/>
          <ac:spMkLst>
            <pc:docMk/>
            <pc:sldMk cId="1754173097" sldId="1577"/>
            <ac:spMk id="2" creationId="{16C823F9-4B4B-473A-898C-AF9D37A61468}"/>
          </ac:spMkLst>
        </pc:spChg>
        <pc:spChg chg="mod">
          <ac:chgData name="Wang, Jerry" userId="c9aadfd3-e47f-4a31-9ac0-e6a1ca77629d" providerId="ADAL" clId="{90952491-61D3-4826-A6EF-88C1020A1673}" dt="2023-12-13T14:13:16.732" v="9371" actId="113"/>
          <ac:spMkLst>
            <pc:docMk/>
            <pc:sldMk cId="1754173097" sldId="1577"/>
            <ac:spMk id="3" creationId="{32C96D85-22F5-4F13-876C-5E2AEB13EC90}"/>
          </ac:spMkLst>
        </pc:spChg>
        <pc:spChg chg="mod topLvl">
          <ac:chgData name="Wang, Jerry" userId="c9aadfd3-e47f-4a31-9ac0-e6a1ca77629d" providerId="ADAL" clId="{90952491-61D3-4826-A6EF-88C1020A1673}" dt="2023-12-13T14:17:35.024" v="9376" actId="20577"/>
          <ac:spMkLst>
            <pc:docMk/>
            <pc:sldMk cId="1754173097" sldId="1577"/>
            <ac:spMk id="4" creationId="{B9A78E82-4D7D-A53B-33A8-32F52411B25A}"/>
          </ac:spMkLst>
        </pc:spChg>
        <pc:grpChg chg="add del mod">
          <ac:chgData name="Wang, Jerry" userId="c9aadfd3-e47f-4a31-9ac0-e6a1ca77629d" providerId="ADAL" clId="{90952491-61D3-4826-A6EF-88C1020A1673}" dt="2023-12-06T19:05:26.555" v="5882" actId="165"/>
          <ac:grpSpMkLst>
            <pc:docMk/>
            <pc:sldMk cId="1754173097" sldId="1577"/>
            <ac:grpSpMk id="5" creationId="{C08E5F45-BADD-76A7-8584-859267FA47F4}"/>
          </ac:grpSpMkLst>
        </pc:grpChg>
        <pc:picChg chg="mod topLvl">
          <ac:chgData name="Wang, Jerry" userId="c9aadfd3-e47f-4a31-9ac0-e6a1ca77629d" providerId="ADAL" clId="{90952491-61D3-4826-A6EF-88C1020A1673}" dt="2023-12-06T19:05:42.620" v="5883" actId="1076"/>
          <ac:picMkLst>
            <pc:docMk/>
            <pc:sldMk cId="1754173097" sldId="1577"/>
            <ac:picMk id="7" creationId="{486B37AA-DA9E-3703-2134-41606B39DED1}"/>
          </ac:picMkLst>
        </pc:picChg>
        <pc:picChg chg="mod topLvl modCrop">
          <ac:chgData name="Wang, Jerry" userId="c9aadfd3-e47f-4a31-9ac0-e6a1ca77629d" providerId="ADAL" clId="{90952491-61D3-4826-A6EF-88C1020A1673}" dt="2023-12-06T19:06:08.194" v="5887" actId="1076"/>
          <ac:picMkLst>
            <pc:docMk/>
            <pc:sldMk cId="1754173097" sldId="1577"/>
            <ac:picMk id="8" creationId="{A80F5291-D89F-A893-0C6B-002D8D3D425B}"/>
          </ac:picMkLst>
        </pc:picChg>
      </pc:sldChg>
      <pc:sldChg chg="new del">
        <pc:chgData name="Wang, Jerry" userId="c9aadfd3-e47f-4a31-9ac0-e6a1ca77629d" providerId="ADAL" clId="{90952491-61D3-4826-A6EF-88C1020A1673}" dt="2023-11-28T18:54:54.200" v="39" actId="47"/>
        <pc:sldMkLst>
          <pc:docMk/>
          <pc:sldMk cId="198528841" sldId="1578"/>
        </pc:sldMkLst>
      </pc:sldChg>
      <pc:sldChg chg="new del">
        <pc:chgData name="Wang, Jerry" userId="c9aadfd3-e47f-4a31-9ac0-e6a1ca77629d" providerId="ADAL" clId="{90952491-61D3-4826-A6EF-88C1020A1673}" dt="2023-11-28T18:56:48.929" v="43" actId="47"/>
        <pc:sldMkLst>
          <pc:docMk/>
          <pc:sldMk cId="468286663" sldId="1578"/>
        </pc:sldMkLst>
      </pc:sldChg>
      <pc:sldChg chg="addSp delSp modSp new mod ord modShow modCm">
        <pc:chgData name="Wang, Jerry" userId="c9aadfd3-e47f-4a31-9ac0-e6a1ca77629d" providerId="ADAL" clId="{90952491-61D3-4826-A6EF-88C1020A1673}" dt="2023-12-06T18:47:00.708" v="5783" actId="729"/>
        <pc:sldMkLst>
          <pc:docMk/>
          <pc:sldMk cId="586150369" sldId="1578"/>
        </pc:sldMkLst>
        <pc:spChg chg="mod">
          <ac:chgData name="Wang, Jerry" userId="c9aadfd3-e47f-4a31-9ac0-e6a1ca77629d" providerId="ADAL" clId="{90952491-61D3-4826-A6EF-88C1020A1673}" dt="2023-11-28T18:57:49.142" v="53" actId="255"/>
          <ac:spMkLst>
            <pc:docMk/>
            <pc:sldMk cId="586150369" sldId="1578"/>
            <ac:spMk id="2" creationId="{94FDEB60-9B5A-5408-5016-75A24677D92F}"/>
          </ac:spMkLst>
        </pc:spChg>
        <pc:spChg chg="del">
          <ac:chgData name="Wang, Jerry" userId="c9aadfd3-e47f-4a31-9ac0-e6a1ca77629d" providerId="ADAL" clId="{90952491-61D3-4826-A6EF-88C1020A1673}" dt="2023-11-28T18:57:52.694" v="54" actId="478"/>
          <ac:spMkLst>
            <pc:docMk/>
            <pc:sldMk cId="586150369" sldId="1578"/>
            <ac:spMk id="3" creationId="{DBF3541C-2C37-0082-EDBE-4FAE29CAD166}"/>
          </ac:spMkLst>
        </pc:spChg>
        <pc:spChg chg="del">
          <ac:chgData name="Wang, Jerry" userId="c9aadfd3-e47f-4a31-9ac0-e6a1ca77629d" providerId="ADAL" clId="{90952491-61D3-4826-A6EF-88C1020A1673}" dt="2023-11-28T18:57:59.028" v="55" actId="478"/>
          <ac:spMkLst>
            <pc:docMk/>
            <pc:sldMk cId="586150369" sldId="1578"/>
            <ac:spMk id="4" creationId="{7D79D57A-C457-56D3-3FFB-908FFFAB80CA}"/>
          </ac:spMkLst>
        </pc:spChg>
        <pc:spChg chg="add mod">
          <ac:chgData name="Wang, Jerry" userId="c9aadfd3-e47f-4a31-9ac0-e6a1ca77629d" providerId="ADAL" clId="{90952491-61D3-4826-A6EF-88C1020A1673}" dt="2023-12-05T17:55:31.807" v="5300" actId="20577"/>
          <ac:spMkLst>
            <pc:docMk/>
            <pc:sldMk cId="586150369" sldId="1578"/>
            <ac:spMk id="8" creationId="{8AD3292F-D6C6-0A45-707B-9365901A3B10}"/>
          </ac:spMkLst>
        </pc:spChg>
        <pc:spChg chg="add mod">
          <ac:chgData name="Wang, Jerry" userId="c9aadfd3-e47f-4a31-9ac0-e6a1ca77629d" providerId="ADAL" clId="{90952491-61D3-4826-A6EF-88C1020A1673}" dt="2023-11-28T19:27:50.421" v="485" actId="113"/>
          <ac:spMkLst>
            <pc:docMk/>
            <pc:sldMk cId="586150369" sldId="1578"/>
            <ac:spMk id="9" creationId="{88A47AD7-603B-2EFB-38A1-ECD8D5FD4470}"/>
          </ac:spMkLst>
        </pc:spChg>
        <pc:graphicFrameChg chg="add del mod">
          <ac:chgData name="Wang, Jerry" userId="c9aadfd3-e47f-4a31-9ac0-e6a1ca77629d" providerId="ADAL" clId="{90952491-61D3-4826-A6EF-88C1020A1673}" dt="2023-11-28T18:58:08.533" v="59"/>
          <ac:graphicFrameMkLst>
            <pc:docMk/>
            <pc:sldMk cId="586150369" sldId="1578"/>
            <ac:graphicFrameMk id="6" creationId="{C707AF87-91BF-586A-584F-4FCC7169B26C}"/>
          </ac:graphicFrameMkLst>
        </pc:graphicFrameChg>
        <pc:graphicFrameChg chg="add mod">
          <ac:chgData name="Wang, Jerry" userId="c9aadfd3-e47f-4a31-9ac0-e6a1ca77629d" providerId="ADAL" clId="{90952491-61D3-4826-A6EF-88C1020A1673}" dt="2023-11-28T20:03:39.777" v="547"/>
          <ac:graphicFrameMkLst>
            <pc:docMk/>
            <pc:sldMk cId="586150369" sldId="1578"/>
            <ac:graphicFrameMk id="7" creationId="{C36191FD-117F-D96D-3141-A35DFAEDC4CA}"/>
          </ac:graphicFrameMkLst>
        </pc:graphicFrameChg>
      </pc:sldChg>
      <pc:sldChg chg="new del">
        <pc:chgData name="Wang, Jerry" userId="c9aadfd3-e47f-4a31-9ac0-e6a1ca77629d" providerId="ADAL" clId="{90952491-61D3-4826-A6EF-88C1020A1673}" dt="2023-11-28T18:56:22.686" v="41" actId="680"/>
        <pc:sldMkLst>
          <pc:docMk/>
          <pc:sldMk cId="1487096920" sldId="1578"/>
        </pc:sldMkLst>
      </pc:sldChg>
      <pc:sldChg chg="modSp add del mod delCm">
        <pc:chgData name="Wang, Jerry" userId="c9aadfd3-e47f-4a31-9ac0-e6a1ca77629d" providerId="ADAL" clId="{90952491-61D3-4826-A6EF-88C1020A1673}" dt="2023-11-28T18:52:55.671" v="29" actId="47"/>
        <pc:sldMkLst>
          <pc:docMk/>
          <pc:sldMk cId="2101473894" sldId="1578"/>
        </pc:sldMkLst>
        <pc:spChg chg="mod">
          <ac:chgData name="Wang, Jerry" userId="c9aadfd3-e47f-4a31-9ac0-e6a1ca77629d" providerId="ADAL" clId="{90952491-61D3-4826-A6EF-88C1020A1673}" dt="2023-11-28T18:45:35.736" v="26" actId="1076"/>
          <ac:spMkLst>
            <pc:docMk/>
            <pc:sldMk cId="2101473894" sldId="1578"/>
            <ac:spMk id="3" creationId="{B241B8D4-173C-5F83-934D-B78BE614A152}"/>
          </ac:spMkLst>
        </pc:spChg>
        <pc:graphicFrameChg chg="mod">
          <ac:chgData name="Wang, Jerry" userId="c9aadfd3-e47f-4a31-9ac0-e6a1ca77629d" providerId="ADAL" clId="{90952491-61D3-4826-A6EF-88C1020A1673}" dt="2023-11-28T18:45:10.218" v="23" actId="255"/>
          <ac:graphicFrameMkLst>
            <pc:docMk/>
            <pc:sldMk cId="2101473894" sldId="1578"/>
            <ac:graphicFrameMk id="7" creationId="{1B4BD5F5-5580-5DAB-5E57-99AE58C1145E}"/>
          </ac:graphicFrameMkLst>
        </pc:graphicFrameChg>
      </pc:sldChg>
      <pc:sldChg chg="new del">
        <pc:chgData name="Wang, Jerry" userId="c9aadfd3-e47f-4a31-9ac0-e6a1ca77629d" providerId="ADAL" clId="{90952491-61D3-4826-A6EF-88C1020A1673}" dt="2023-11-28T18:54:24.108" v="37" actId="47"/>
        <pc:sldMkLst>
          <pc:docMk/>
          <pc:sldMk cId="3050347513" sldId="1578"/>
        </pc:sldMkLst>
      </pc:sldChg>
      <pc:sldChg chg="addSp delSp modSp del mod delCm">
        <pc:chgData name="Wang, Jerry" userId="c9aadfd3-e47f-4a31-9ac0-e6a1ca77629d" providerId="ADAL" clId="{90952491-61D3-4826-A6EF-88C1020A1673}" dt="2023-11-28T18:53:46.462" v="33" actId="47"/>
        <pc:sldMkLst>
          <pc:docMk/>
          <pc:sldMk cId="4269939567" sldId="1578"/>
        </pc:sldMkLst>
        <pc:spChg chg="add del mod">
          <ac:chgData name="Wang, Jerry" userId="c9aadfd3-e47f-4a31-9ac0-e6a1ca77629d" providerId="ADAL" clId="{90952491-61D3-4826-A6EF-88C1020A1673}" dt="2023-11-28T18:53:26.055" v="31" actId="478"/>
          <ac:spMkLst>
            <pc:docMk/>
            <pc:sldMk cId="4269939567" sldId="1578"/>
            <ac:spMk id="3" creationId="{ED8AC295-FF1A-651B-1F34-47F070FB9952}"/>
          </ac:spMkLst>
        </pc:spChg>
        <pc:spChg chg="del">
          <ac:chgData name="Wang, Jerry" userId="c9aadfd3-e47f-4a31-9ac0-e6a1ca77629d" providerId="ADAL" clId="{90952491-61D3-4826-A6EF-88C1020A1673}" dt="2023-11-28T18:53:21.526" v="30" actId="478"/>
          <ac:spMkLst>
            <pc:docMk/>
            <pc:sldMk cId="4269939567" sldId="1578"/>
            <ac:spMk id="8" creationId="{CB443B1F-5AB2-361B-2E56-2B5D78C89B30}"/>
          </ac:spMkLst>
        </pc:spChg>
      </pc:sldChg>
      <pc:sldChg chg="addSp delSp modSp new del mod modShow addCm">
        <pc:chgData name="Wang, Jerry" userId="c9aadfd3-e47f-4a31-9ac0-e6a1ca77629d" providerId="ADAL" clId="{90952491-61D3-4826-A6EF-88C1020A1673}" dt="2023-11-29T21:32:47.999" v="1226" actId="47"/>
        <pc:sldMkLst>
          <pc:docMk/>
          <pc:sldMk cId="4270444295" sldId="1579"/>
        </pc:sldMkLst>
        <pc:spChg chg="del">
          <ac:chgData name="Wang, Jerry" userId="c9aadfd3-e47f-4a31-9ac0-e6a1ca77629d" providerId="ADAL" clId="{90952491-61D3-4826-A6EF-88C1020A1673}" dt="2023-11-28T19:01:02.217" v="89" actId="478"/>
          <ac:spMkLst>
            <pc:docMk/>
            <pc:sldMk cId="4270444295" sldId="1579"/>
            <ac:spMk id="2" creationId="{8BD43905-3D25-6FD5-49B6-EAC778EC4BFD}"/>
          </ac:spMkLst>
        </pc:spChg>
        <pc:spChg chg="del">
          <ac:chgData name="Wang, Jerry" userId="c9aadfd3-e47f-4a31-9ac0-e6a1ca77629d" providerId="ADAL" clId="{90952491-61D3-4826-A6EF-88C1020A1673}" dt="2023-11-28T19:01:04.327" v="90" actId="478"/>
          <ac:spMkLst>
            <pc:docMk/>
            <pc:sldMk cId="4270444295" sldId="1579"/>
            <ac:spMk id="3" creationId="{5E46E1F5-033A-9656-E41D-EAE85C3E3E8D}"/>
          </ac:spMkLst>
        </pc:spChg>
        <pc:spChg chg="del">
          <ac:chgData name="Wang, Jerry" userId="c9aadfd3-e47f-4a31-9ac0-e6a1ca77629d" providerId="ADAL" clId="{90952491-61D3-4826-A6EF-88C1020A1673}" dt="2023-11-28T19:05:35.036" v="93" actId="478"/>
          <ac:spMkLst>
            <pc:docMk/>
            <pc:sldMk cId="4270444295" sldId="1579"/>
            <ac:spMk id="4" creationId="{A08D07F7-3D02-743B-CB3C-F33A6C17F660}"/>
          </ac:spMkLst>
        </pc:spChg>
        <pc:spChg chg="add mod">
          <ac:chgData name="Wang, Jerry" userId="c9aadfd3-e47f-4a31-9ac0-e6a1ca77629d" providerId="ADAL" clId="{90952491-61D3-4826-A6EF-88C1020A1673}" dt="2023-11-28T19:01:16.412" v="92"/>
          <ac:spMkLst>
            <pc:docMk/>
            <pc:sldMk cId="4270444295" sldId="1579"/>
            <ac:spMk id="6" creationId="{78120CA1-BFDC-26A2-79F6-814D34D0EED5}"/>
          </ac:spMkLst>
        </pc:spChg>
        <pc:spChg chg="add mod">
          <ac:chgData name="Wang, Jerry" userId="c9aadfd3-e47f-4a31-9ac0-e6a1ca77629d" providerId="ADAL" clId="{90952491-61D3-4826-A6EF-88C1020A1673}" dt="2023-11-28T19:27:48.385" v="484" actId="113"/>
          <ac:spMkLst>
            <pc:docMk/>
            <pc:sldMk cId="4270444295" sldId="1579"/>
            <ac:spMk id="7" creationId="{7CE0F6F5-0021-E7C0-0D8D-A035B200CDA5}"/>
          </ac:spMkLst>
        </pc:spChg>
        <pc:spChg chg="add mod">
          <ac:chgData name="Wang, Jerry" userId="c9aadfd3-e47f-4a31-9ac0-e6a1ca77629d" providerId="ADAL" clId="{90952491-61D3-4826-A6EF-88C1020A1673}" dt="2023-11-28T19:55:55.822" v="523" actId="1038"/>
          <ac:spMkLst>
            <pc:docMk/>
            <pc:sldMk cId="4270444295" sldId="1579"/>
            <ac:spMk id="11" creationId="{CF08F3CE-7F24-7154-6E01-3D5DD1F2177F}"/>
          </ac:spMkLst>
        </pc:spChg>
        <pc:spChg chg="add mod">
          <ac:chgData name="Wang, Jerry" userId="c9aadfd3-e47f-4a31-9ac0-e6a1ca77629d" providerId="ADAL" clId="{90952491-61D3-4826-A6EF-88C1020A1673}" dt="2023-11-28T19:23:43.535" v="286" actId="1076"/>
          <ac:spMkLst>
            <pc:docMk/>
            <pc:sldMk cId="4270444295" sldId="1579"/>
            <ac:spMk id="12" creationId="{EAC3CEAA-B8AE-691C-2D66-574CA83FBDFA}"/>
          </ac:spMkLst>
        </pc:spChg>
        <pc:spChg chg="add del">
          <ac:chgData name="Wang, Jerry" userId="c9aadfd3-e47f-4a31-9ac0-e6a1ca77629d" providerId="ADAL" clId="{90952491-61D3-4826-A6EF-88C1020A1673}" dt="2023-11-28T19:23:27.572" v="284" actId="478"/>
          <ac:spMkLst>
            <pc:docMk/>
            <pc:sldMk cId="4270444295" sldId="1579"/>
            <ac:spMk id="21" creationId="{2055B964-A897-36FC-36EA-B8B4A5D4BD34}"/>
          </ac:spMkLst>
        </pc:spChg>
        <pc:graphicFrameChg chg="add mod">
          <ac:chgData name="Wang, Jerry" userId="c9aadfd3-e47f-4a31-9ac0-e6a1ca77629d" providerId="ADAL" clId="{90952491-61D3-4826-A6EF-88C1020A1673}" dt="2023-11-28T19:18:38.308" v="264" actId="1076"/>
          <ac:graphicFrameMkLst>
            <pc:docMk/>
            <pc:sldMk cId="4270444295" sldId="1579"/>
            <ac:graphicFrameMk id="10" creationId="{C51D03C2-A953-ACA4-1921-8FF637793F46}"/>
          </ac:graphicFrameMkLst>
        </pc:graphicFrameChg>
        <pc:cxnChg chg="add mod">
          <ac:chgData name="Wang, Jerry" userId="c9aadfd3-e47f-4a31-9ac0-e6a1ca77629d" providerId="ADAL" clId="{90952491-61D3-4826-A6EF-88C1020A1673}" dt="2023-11-28T19:23:56.614" v="288" actId="1582"/>
          <ac:cxnSpMkLst>
            <pc:docMk/>
            <pc:sldMk cId="4270444295" sldId="1579"/>
            <ac:cxnSpMk id="14" creationId="{D2BB5C06-B8B1-E013-8399-D95602F4ECEF}"/>
          </ac:cxnSpMkLst>
        </pc:cxnChg>
      </pc:sldChg>
      <pc:sldChg chg="addSp delSp modSp new mod ord modCm">
        <pc:chgData name="Wang, Jerry" userId="c9aadfd3-e47f-4a31-9ac0-e6a1ca77629d" providerId="ADAL" clId="{90952491-61D3-4826-A6EF-88C1020A1673}" dt="2023-12-13T14:20:53.940" v="9381" actId="27918"/>
        <pc:sldMkLst>
          <pc:docMk/>
          <pc:sldMk cId="310914010" sldId="1580"/>
        </pc:sldMkLst>
        <pc:spChg chg="del">
          <ac:chgData name="Wang, Jerry" userId="c9aadfd3-e47f-4a31-9ac0-e6a1ca77629d" providerId="ADAL" clId="{90952491-61D3-4826-A6EF-88C1020A1673}" dt="2023-11-28T19:24:17.427" v="290" actId="478"/>
          <ac:spMkLst>
            <pc:docMk/>
            <pc:sldMk cId="310914010" sldId="1580"/>
            <ac:spMk id="2" creationId="{8318784E-6D81-49A0-4AD5-DC525A0BC78B}"/>
          </ac:spMkLst>
        </pc:spChg>
        <pc:spChg chg="del">
          <ac:chgData name="Wang, Jerry" userId="c9aadfd3-e47f-4a31-9ac0-e6a1ca77629d" providerId="ADAL" clId="{90952491-61D3-4826-A6EF-88C1020A1673}" dt="2023-11-28T19:24:19.308" v="291" actId="478"/>
          <ac:spMkLst>
            <pc:docMk/>
            <pc:sldMk cId="310914010" sldId="1580"/>
            <ac:spMk id="3" creationId="{236E8A0B-6E47-336F-8AED-BC219EA51F24}"/>
          </ac:spMkLst>
        </pc:spChg>
        <pc:spChg chg="del">
          <ac:chgData name="Wang, Jerry" userId="c9aadfd3-e47f-4a31-9ac0-e6a1ca77629d" providerId="ADAL" clId="{90952491-61D3-4826-A6EF-88C1020A1673}" dt="2023-11-28T19:24:22.379" v="292" actId="478"/>
          <ac:spMkLst>
            <pc:docMk/>
            <pc:sldMk cId="310914010" sldId="1580"/>
            <ac:spMk id="4" creationId="{507A2148-392A-721F-8CA4-B496B7655AC0}"/>
          </ac:spMkLst>
        </pc:spChg>
        <pc:spChg chg="add del mod">
          <ac:chgData name="Wang, Jerry" userId="c9aadfd3-e47f-4a31-9ac0-e6a1ca77629d" providerId="ADAL" clId="{90952491-61D3-4826-A6EF-88C1020A1673}" dt="2023-11-28T19:24:29.431" v="294" actId="478"/>
          <ac:spMkLst>
            <pc:docMk/>
            <pc:sldMk cId="310914010" sldId="1580"/>
            <ac:spMk id="6" creationId="{60B797EC-4AF4-F372-36B1-ACD3DAAFE656}"/>
          </ac:spMkLst>
        </pc:spChg>
        <pc:spChg chg="add del mod">
          <ac:chgData name="Wang, Jerry" userId="c9aadfd3-e47f-4a31-9ac0-e6a1ca77629d" providerId="ADAL" clId="{90952491-61D3-4826-A6EF-88C1020A1673}" dt="2023-11-28T19:24:35.041" v="295" actId="478"/>
          <ac:spMkLst>
            <pc:docMk/>
            <pc:sldMk cId="310914010" sldId="1580"/>
            <ac:spMk id="8" creationId="{67FF7861-09A1-9749-5831-1921EEF02D1A}"/>
          </ac:spMkLst>
        </pc:spChg>
        <pc:spChg chg="add mod">
          <ac:chgData name="Wang, Jerry" userId="c9aadfd3-e47f-4a31-9ac0-e6a1ca77629d" providerId="ADAL" clId="{90952491-61D3-4826-A6EF-88C1020A1673}" dt="2023-11-28T19:24:40.836" v="297"/>
          <ac:spMkLst>
            <pc:docMk/>
            <pc:sldMk cId="310914010" sldId="1580"/>
            <ac:spMk id="9" creationId="{39379CF1-5954-76A2-0D52-0EAB729794B3}"/>
          </ac:spMkLst>
        </pc:spChg>
        <pc:spChg chg="add mod">
          <ac:chgData name="Wang, Jerry" userId="c9aadfd3-e47f-4a31-9ac0-e6a1ca77629d" providerId="ADAL" clId="{90952491-61D3-4826-A6EF-88C1020A1673}" dt="2023-12-12T21:25:56.369" v="9314" actId="113"/>
          <ac:spMkLst>
            <pc:docMk/>
            <pc:sldMk cId="310914010" sldId="1580"/>
            <ac:spMk id="12" creationId="{247B85DA-DBD2-B88E-CDEA-4F20206F3276}"/>
          </ac:spMkLst>
        </pc:spChg>
        <pc:spChg chg="add mod">
          <ac:chgData name="Wang, Jerry" userId="c9aadfd3-e47f-4a31-9ac0-e6a1ca77629d" providerId="ADAL" clId="{90952491-61D3-4826-A6EF-88C1020A1673}" dt="2023-12-06T20:52:31.624" v="5929" actId="113"/>
          <ac:spMkLst>
            <pc:docMk/>
            <pc:sldMk cId="310914010" sldId="1580"/>
            <ac:spMk id="13" creationId="{A1E57E82-DEAA-B6B6-DE81-23340BE421AF}"/>
          </ac:spMkLst>
        </pc:spChg>
        <pc:graphicFrameChg chg="add del mod">
          <ac:chgData name="Wang, Jerry" userId="c9aadfd3-e47f-4a31-9ac0-e6a1ca77629d" providerId="ADAL" clId="{90952491-61D3-4826-A6EF-88C1020A1673}" dt="2023-11-28T19:24:59.579" v="301"/>
          <ac:graphicFrameMkLst>
            <pc:docMk/>
            <pc:sldMk cId="310914010" sldId="1580"/>
            <ac:graphicFrameMk id="10" creationId="{20DB13BB-6192-FFFF-0737-15A7C8CB6EB9}"/>
          </ac:graphicFrameMkLst>
        </pc:graphicFrameChg>
        <pc:graphicFrameChg chg="add mod">
          <ac:chgData name="Wang, Jerry" userId="c9aadfd3-e47f-4a31-9ac0-e6a1ca77629d" providerId="ADAL" clId="{90952491-61D3-4826-A6EF-88C1020A1673}" dt="2023-12-06T05:18:31.188" v="5435" actId="1076"/>
          <ac:graphicFrameMkLst>
            <pc:docMk/>
            <pc:sldMk cId="310914010" sldId="1580"/>
            <ac:graphicFrameMk id="11" creationId="{F2B40C81-B64A-0CEB-5682-D9FD290C83A1}"/>
          </ac:graphicFrameMkLst>
        </pc:graphicFrameChg>
      </pc:sldChg>
      <pc:sldChg chg="addSp delSp modSp new del mod modShow">
        <pc:chgData name="Wang, Jerry" userId="c9aadfd3-e47f-4a31-9ac0-e6a1ca77629d" providerId="ADAL" clId="{90952491-61D3-4826-A6EF-88C1020A1673}" dt="2023-11-29T21:32:50.951" v="1227" actId="47"/>
        <pc:sldMkLst>
          <pc:docMk/>
          <pc:sldMk cId="3385496180" sldId="1581"/>
        </pc:sldMkLst>
        <pc:spChg chg="del">
          <ac:chgData name="Wang, Jerry" userId="c9aadfd3-e47f-4a31-9ac0-e6a1ca77629d" providerId="ADAL" clId="{90952491-61D3-4826-A6EF-88C1020A1673}" dt="2023-11-28T19:52:04.280" v="489" actId="478"/>
          <ac:spMkLst>
            <pc:docMk/>
            <pc:sldMk cId="3385496180" sldId="1581"/>
            <ac:spMk id="2" creationId="{018A011C-6BE9-31F1-28A6-A775DB01614C}"/>
          </ac:spMkLst>
        </pc:spChg>
        <pc:spChg chg="del">
          <ac:chgData name="Wang, Jerry" userId="c9aadfd3-e47f-4a31-9ac0-e6a1ca77629d" providerId="ADAL" clId="{90952491-61D3-4826-A6EF-88C1020A1673}" dt="2023-11-28T19:52:06.533" v="490" actId="478"/>
          <ac:spMkLst>
            <pc:docMk/>
            <pc:sldMk cId="3385496180" sldId="1581"/>
            <ac:spMk id="3" creationId="{9C359C8E-51B7-6B5B-88F6-567DC8823EB0}"/>
          </ac:spMkLst>
        </pc:spChg>
        <pc:spChg chg="del">
          <ac:chgData name="Wang, Jerry" userId="c9aadfd3-e47f-4a31-9ac0-e6a1ca77629d" providerId="ADAL" clId="{90952491-61D3-4826-A6EF-88C1020A1673}" dt="2023-11-28T19:52:25.820" v="493" actId="478"/>
          <ac:spMkLst>
            <pc:docMk/>
            <pc:sldMk cId="3385496180" sldId="1581"/>
            <ac:spMk id="4" creationId="{BCE5CC5D-2C4B-604C-9CB5-609A40A20803}"/>
          </ac:spMkLst>
        </pc:spChg>
        <pc:spChg chg="add mod">
          <ac:chgData name="Wang, Jerry" userId="c9aadfd3-e47f-4a31-9ac0-e6a1ca77629d" providerId="ADAL" clId="{90952491-61D3-4826-A6EF-88C1020A1673}" dt="2023-11-28T19:52:20.598" v="492"/>
          <ac:spMkLst>
            <pc:docMk/>
            <pc:sldMk cId="3385496180" sldId="1581"/>
            <ac:spMk id="6" creationId="{E662ECB0-8FCC-566B-78D8-FCA70A1A67A0}"/>
          </ac:spMkLst>
        </pc:spChg>
        <pc:spChg chg="add mod">
          <ac:chgData name="Wang, Jerry" userId="c9aadfd3-e47f-4a31-9ac0-e6a1ca77629d" providerId="ADAL" clId="{90952491-61D3-4826-A6EF-88C1020A1673}" dt="2023-11-28T19:54:24.600" v="512" actId="1076"/>
          <ac:spMkLst>
            <pc:docMk/>
            <pc:sldMk cId="3385496180" sldId="1581"/>
            <ac:spMk id="8" creationId="{35FE69EA-45E2-14A9-1780-20143BC52B5B}"/>
          </ac:spMkLst>
        </pc:spChg>
        <pc:spChg chg="add mod">
          <ac:chgData name="Wang, Jerry" userId="c9aadfd3-e47f-4a31-9ac0-e6a1ca77629d" providerId="ADAL" clId="{90952491-61D3-4826-A6EF-88C1020A1673}" dt="2023-11-28T19:54:33.038" v="513"/>
          <ac:spMkLst>
            <pc:docMk/>
            <pc:sldMk cId="3385496180" sldId="1581"/>
            <ac:spMk id="9" creationId="{69A0E0E7-2E62-8BDE-C3D8-817D4998B59A}"/>
          </ac:spMkLst>
        </pc:spChg>
        <pc:graphicFrameChg chg="add mod">
          <ac:chgData name="Wang, Jerry" userId="c9aadfd3-e47f-4a31-9ac0-e6a1ca77629d" providerId="ADAL" clId="{90952491-61D3-4826-A6EF-88C1020A1673}" dt="2023-11-28T19:54:11.202" v="511" actId="1076"/>
          <ac:graphicFrameMkLst>
            <pc:docMk/>
            <pc:sldMk cId="3385496180" sldId="1581"/>
            <ac:graphicFrameMk id="7" creationId="{332B8821-DECE-CA01-E5CF-701F4AD4869F}"/>
          </ac:graphicFrameMkLst>
        </pc:graphicFrameChg>
      </pc:sldChg>
      <pc:sldChg chg="addSp delSp modSp new mod ord modCm">
        <pc:chgData name="Wang, Jerry" userId="c9aadfd3-e47f-4a31-9ac0-e6a1ca77629d" providerId="ADAL" clId="{90952491-61D3-4826-A6EF-88C1020A1673}" dt="2023-12-11T15:16:14.159" v="8996" actId="14100"/>
        <pc:sldMkLst>
          <pc:docMk/>
          <pc:sldMk cId="1453370930" sldId="1582"/>
        </pc:sldMkLst>
        <pc:spChg chg="add mod">
          <ac:chgData name="Wang, Jerry" userId="c9aadfd3-e47f-4a31-9ac0-e6a1ca77629d" providerId="ADAL" clId="{90952491-61D3-4826-A6EF-88C1020A1673}" dt="2023-12-06T20:55:44.481" v="6167"/>
          <ac:spMkLst>
            <pc:docMk/>
            <pc:sldMk cId="1453370930" sldId="1582"/>
            <ac:spMk id="2" creationId="{9137B957-AD25-E345-AE68-C9A310182100}"/>
          </ac:spMkLst>
        </pc:spChg>
        <pc:spChg chg="del">
          <ac:chgData name="Wang, Jerry" userId="c9aadfd3-e47f-4a31-9ac0-e6a1ca77629d" providerId="ADAL" clId="{90952491-61D3-4826-A6EF-88C1020A1673}" dt="2023-11-28T19:57:25.841" v="526" actId="478"/>
          <ac:spMkLst>
            <pc:docMk/>
            <pc:sldMk cId="1453370930" sldId="1582"/>
            <ac:spMk id="2" creationId="{B70F4073-3F2A-813A-7198-103D6BC0B2F7}"/>
          </ac:spMkLst>
        </pc:spChg>
        <pc:spChg chg="del">
          <ac:chgData name="Wang, Jerry" userId="c9aadfd3-e47f-4a31-9ac0-e6a1ca77629d" providerId="ADAL" clId="{90952491-61D3-4826-A6EF-88C1020A1673}" dt="2023-11-28T19:57:26.803" v="527" actId="478"/>
          <ac:spMkLst>
            <pc:docMk/>
            <pc:sldMk cId="1453370930" sldId="1582"/>
            <ac:spMk id="3" creationId="{5969B4A7-0FE3-6A9A-9640-D638520976E1}"/>
          </ac:spMkLst>
        </pc:spChg>
        <pc:spChg chg="mod">
          <ac:chgData name="Wang, Jerry" userId="c9aadfd3-e47f-4a31-9ac0-e6a1ca77629d" providerId="ADAL" clId="{90952491-61D3-4826-A6EF-88C1020A1673}" dt="2023-12-11T15:16:14.159" v="8996" actId="14100"/>
          <ac:spMkLst>
            <pc:docMk/>
            <pc:sldMk cId="1453370930" sldId="1582"/>
            <ac:spMk id="3" creationId="{72CCBE5B-8DBB-F86F-8B9A-34541B61BA47}"/>
          </ac:spMkLst>
        </pc:spChg>
        <pc:spChg chg="del">
          <ac:chgData name="Wang, Jerry" userId="c9aadfd3-e47f-4a31-9ac0-e6a1ca77629d" providerId="ADAL" clId="{90952491-61D3-4826-A6EF-88C1020A1673}" dt="2023-11-28T19:57:24.931" v="525" actId="478"/>
          <ac:spMkLst>
            <pc:docMk/>
            <pc:sldMk cId="1453370930" sldId="1582"/>
            <ac:spMk id="4" creationId="{28CAA1A8-181C-6D69-CEB8-7D873420E4DA}"/>
          </ac:spMkLst>
        </pc:spChg>
        <pc:spChg chg="add mod">
          <ac:chgData name="Wang, Jerry" userId="c9aadfd3-e47f-4a31-9ac0-e6a1ca77629d" providerId="ADAL" clId="{90952491-61D3-4826-A6EF-88C1020A1673}" dt="2023-12-06T05:01:19.105" v="5414" actId="20577"/>
          <ac:spMkLst>
            <pc:docMk/>
            <pc:sldMk cId="1453370930" sldId="1582"/>
            <ac:spMk id="6" creationId="{5FBD56B0-57E5-908D-C79D-C0B4BCCAD58F}"/>
          </ac:spMkLst>
        </pc:spChg>
        <pc:spChg chg="add mod">
          <ac:chgData name="Wang, Jerry" userId="c9aadfd3-e47f-4a31-9ac0-e6a1ca77629d" providerId="ADAL" clId="{90952491-61D3-4826-A6EF-88C1020A1673}" dt="2023-12-06T02:19:26.033" v="5344" actId="13926"/>
          <ac:spMkLst>
            <pc:docMk/>
            <pc:sldMk cId="1453370930" sldId="1582"/>
            <ac:spMk id="8" creationId="{37DE476C-0783-0165-0E14-10967686B7C4}"/>
          </ac:spMkLst>
        </pc:spChg>
        <pc:graphicFrameChg chg="add mod">
          <ac:chgData name="Wang, Jerry" userId="c9aadfd3-e47f-4a31-9ac0-e6a1ca77629d" providerId="ADAL" clId="{90952491-61D3-4826-A6EF-88C1020A1673}" dt="2023-12-11T15:16:04.217" v="8994" actId="1076"/>
          <ac:graphicFrameMkLst>
            <pc:docMk/>
            <pc:sldMk cId="1453370930" sldId="1582"/>
            <ac:graphicFrameMk id="7" creationId="{F3C6CAFE-455A-A711-B47D-F9600127923D}"/>
          </ac:graphicFrameMkLst>
        </pc:graphicFrameChg>
      </pc:sldChg>
      <pc:sldChg chg="addSp delSp modSp new del mod">
        <pc:chgData name="Wang, Jerry" userId="c9aadfd3-e47f-4a31-9ac0-e6a1ca77629d" providerId="ADAL" clId="{90952491-61D3-4826-A6EF-88C1020A1673}" dt="2023-11-29T21:33:02.688" v="1228" actId="47"/>
        <pc:sldMkLst>
          <pc:docMk/>
          <pc:sldMk cId="676404589" sldId="1583"/>
        </pc:sldMkLst>
        <pc:spChg chg="del">
          <ac:chgData name="Wang, Jerry" userId="c9aadfd3-e47f-4a31-9ac0-e6a1ca77629d" providerId="ADAL" clId="{90952491-61D3-4826-A6EF-88C1020A1673}" dt="2023-11-29T15:17:44.289" v="558" actId="478"/>
          <ac:spMkLst>
            <pc:docMk/>
            <pc:sldMk cId="676404589" sldId="1583"/>
            <ac:spMk id="2" creationId="{41891933-2E2C-25A5-BAF3-AD9359079F6E}"/>
          </ac:spMkLst>
        </pc:spChg>
        <pc:spChg chg="del">
          <ac:chgData name="Wang, Jerry" userId="c9aadfd3-e47f-4a31-9ac0-e6a1ca77629d" providerId="ADAL" clId="{90952491-61D3-4826-A6EF-88C1020A1673}" dt="2023-11-29T15:17:46.275" v="559" actId="478"/>
          <ac:spMkLst>
            <pc:docMk/>
            <pc:sldMk cId="676404589" sldId="1583"/>
            <ac:spMk id="3" creationId="{8E6B45F0-8D21-FBDC-07ED-6889FD2FDBF5}"/>
          </ac:spMkLst>
        </pc:spChg>
        <pc:spChg chg="del">
          <ac:chgData name="Wang, Jerry" userId="c9aadfd3-e47f-4a31-9ac0-e6a1ca77629d" providerId="ADAL" clId="{90952491-61D3-4826-A6EF-88C1020A1673}" dt="2023-11-29T15:17:41.133" v="557" actId="478"/>
          <ac:spMkLst>
            <pc:docMk/>
            <pc:sldMk cId="676404589" sldId="1583"/>
            <ac:spMk id="4" creationId="{77E13581-7A73-6B4C-FBDD-617EF49D4C20}"/>
          </ac:spMkLst>
        </pc:spChg>
        <pc:spChg chg="add mod">
          <ac:chgData name="Wang, Jerry" userId="c9aadfd3-e47f-4a31-9ac0-e6a1ca77629d" providerId="ADAL" clId="{90952491-61D3-4826-A6EF-88C1020A1673}" dt="2023-11-29T18:49:52.476" v="1225" actId="20577"/>
          <ac:spMkLst>
            <pc:docMk/>
            <pc:sldMk cId="676404589" sldId="1583"/>
            <ac:spMk id="6" creationId="{FAAF201A-C6DE-58A0-9DAD-B063E2F1EBE5}"/>
          </ac:spMkLst>
        </pc:spChg>
        <pc:graphicFrameChg chg="add mod">
          <ac:chgData name="Wang, Jerry" userId="c9aadfd3-e47f-4a31-9ac0-e6a1ca77629d" providerId="ADAL" clId="{90952491-61D3-4826-A6EF-88C1020A1673}" dt="2023-11-29T16:31:43.042" v="1138" actId="20577"/>
          <ac:graphicFrameMkLst>
            <pc:docMk/>
            <pc:sldMk cId="676404589" sldId="1583"/>
            <ac:graphicFrameMk id="9" creationId="{0481EFB6-1E8C-58B0-DCE8-C20596A361AC}"/>
          </ac:graphicFrameMkLst>
        </pc:graphicFrameChg>
      </pc:sldChg>
      <pc:sldChg chg="addSp delSp modSp new mod modCm">
        <pc:chgData name="Wang, Jerry" userId="c9aadfd3-e47f-4a31-9ac0-e6a1ca77629d" providerId="ADAL" clId="{90952491-61D3-4826-A6EF-88C1020A1673}" dt="2023-12-13T14:12:31.138" v="9368" actId="255"/>
        <pc:sldMkLst>
          <pc:docMk/>
          <pc:sldMk cId="3492541395" sldId="1583"/>
        </pc:sldMkLst>
        <pc:spChg chg="del">
          <ac:chgData name="Wang, Jerry" userId="c9aadfd3-e47f-4a31-9ac0-e6a1ca77629d" providerId="ADAL" clId="{90952491-61D3-4826-A6EF-88C1020A1673}" dt="2023-11-29T22:46:32.665" v="1243" actId="478"/>
          <ac:spMkLst>
            <pc:docMk/>
            <pc:sldMk cId="3492541395" sldId="1583"/>
            <ac:spMk id="2" creationId="{36BDF473-5D39-0482-53D5-D3B197B67FF1}"/>
          </ac:spMkLst>
        </pc:spChg>
        <pc:spChg chg="add mod">
          <ac:chgData name="Wang, Jerry" userId="c9aadfd3-e47f-4a31-9ac0-e6a1ca77629d" providerId="ADAL" clId="{90952491-61D3-4826-A6EF-88C1020A1673}" dt="2023-12-12T14:41:08.884" v="9036" actId="1076"/>
          <ac:spMkLst>
            <pc:docMk/>
            <pc:sldMk cId="3492541395" sldId="1583"/>
            <ac:spMk id="2" creationId="{5B3E0B79-72C5-A8B8-7BB3-9A2E070C5216}"/>
          </ac:spMkLst>
        </pc:spChg>
        <pc:spChg chg="mod">
          <ac:chgData name="Wang, Jerry" userId="c9aadfd3-e47f-4a31-9ac0-e6a1ca77629d" providerId="ADAL" clId="{90952491-61D3-4826-A6EF-88C1020A1673}" dt="2023-12-12T14:41:25.672" v="9038" actId="1076"/>
          <ac:spMkLst>
            <pc:docMk/>
            <pc:sldMk cId="3492541395" sldId="1583"/>
            <ac:spMk id="3" creationId="{84D6D5F8-64DF-FA21-9AA8-072331A3CC62}"/>
          </ac:spMkLst>
        </pc:spChg>
        <pc:spChg chg="del">
          <ac:chgData name="Wang, Jerry" userId="c9aadfd3-e47f-4a31-9ac0-e6a1ca77629d" providerId="ADAL" clId="{90952491-61D3-4826-A6EF-88C1020A1673}" dt="2023-11-29T22:46:31.076" v="1242" actId="478"/>
          <ac:spMkLst>
            <pc:docMk/>
            <pc:sldMk cId="3492541395" sldId="1583"/>
            <ac:spMk id="3" creationId="{BDA65BFD-764C-E866-066A-F9EA344DA5D6}"/>
          </ac:spMkLst>
        </pc:spChg>
        <pc:spChg chg="del">
          <ac:chgData name="Wang, Jerry" userId="c9aadfd3-e47f-4a31-9ac0-e6a1ca77629d" providerId="ADAL" clId="{90952491-61D3-4826-A6EF-88C1020A1673}" dt="2023-11-29T22:46:28.287" v="1241" actId="478"/>
          <ac:spMkLst>
            <pc:docMk/>
            <pc:sldMk cId="3492541395" sldId="1583"/>
            <ac:spMk id="4" creationId="{0521F983-3488-809F-FD65-BFEBC0B132F6}"/>
          </ac:spMkLst>
        </pc:spChg>
        <pc:spChg chg="add mod">
          <ac:chgData name="Wang, Jerry" userId="c9aadfd3-e47f-4a31-9ac0-e6a1ca77629d" providerId="ADAL" clId="{90952491-61D3-4826-A6EF-88C1020A1673}" dt="2023-12-13T14:12:31.138" v="9368" actId="255"/>
          <ac:spMkLst>
            <pc:docMk/>
            <pc:sldMk cId="3492541395" sldId="1583"/>
            <ac:spMk id="6" creationId="{5CDD07B6-E018-6F59-59C2-BFFF324466CA}"/>
          </ac:spMkLst>
        </pc:spChg>
        <pc:graphicFrameChg chg="add del mod">
          <ac:chgData name="Wang, Jerry" userId="c9aadfd3-e47f-4a31-9ac0-e6a1ca77629d" providerId="ADAL" clId="{90952491-61D3-4826-A6EF-88C1020A1673}" dt="2023-11-29T23:03:02.323" v="1560" actId="478"/>
          <ac:graphicFrameMkLst>
            <pc:docMk/>
            <pc:sldMk cId="3492541395" sldId="1583"/>
            <ac:graphicFrameMk id="9" creationId="{F6C858BB-C409-C137-25EE-F682A7B31F66}"/>
          </ac:graphicFrameMkLst>
        </pc:graphicFrameChg>
        <pc:graphicFrameChg chg="add mod">
          <ac:chgData name="Wang, Jerry" userId="c9aadfd3-e47f-4a31-9ac0-e6a1ca77629d" providerId="ADAL" clId="{90952491-61D3-4826-A6EF-88C1020A1673}" dt="2023-12-12T14:41:18.923" v="9037" actId="1076"/>
          <ac:graphicFrameMkLst>
            <pc:docMk/>
            <pc:sldMk cId="3492541395" sldId="1583"/>
            <ac:graphicFrameMk id="12" creationId="{67B03D18-EAC8-7AF8-6271-31D8BCEE9082}"/>
          </ac:graphicFrameMkLst>
        </pc:graphicFrameChg>
      </pc:sldChg>
      <pc:sldChg chg="addSp delSp modSp new mod addCm modCm">
        <pc:chgData name="Wang, Jerry" userId="c9aadfd3-e47f-4a31-9ac0-e6a1ca77629d" providerId="ADAL" clId="{90952491-61D3-4826-A6EF-88C1020A1673}" dt="2023-12-08T19:26:16.632" v="8237" actId="20577"/>
        <pc:sldMkLst>
          <pc:docMk/>
          <pc:sldMk cId="2581607502" sldId="1584"/>
        </pc:sldMkLst>
        <pc:spChg chg="add del mod">
          <ac:chgData name="Wang, Jerry" userId="c9aadfd3-e47f-4a31-9ac0-e6a1ca77629d" providerId="ADAL" clId="{90952491-61D3-4826-A6EF-88C1020A1673}" dt="2023-12-06T20:53:27.272" v="6052" actId="478"/>
          <ac:spMkLst>
            <pc:docMk/>
            <pc:sldMk cId="2581607502" sldId="1584"/>
            <ac:spMk id="2" creationId="{2314B13D-4A15-8035-F461-8AF3AA89C225}"/>
          </ac:spMkLst>
        </pc:spChg>
        <pc:spChg chg="del">
          <ac:chgData name="Wang, Jerry" userId="c9aadfd3-e47f-4a31-9ac0-e6a1ca77629d" providerId="ADAL" clId="{90952491-61D3-4826-A6EF-88C1020A1673}" dt="2023-11-29T23:16:40.245" v="1744" actId="478"/>
          <ac:spMkLst>
            <pc:docMk/>
            <pc:sldMk cId="2581607502" sldId="1584"/>
            <ac:spMk id="2" creationId="{BEF8F2A0-2877-D729-8587-D55ADA7640DD}"/>
          </ac:spMkLst>
        </pc:spChg>
        <pc:spChg chg="mod">
          <ac:chgData name="Wang, Jerry" userId="c9aadfd3-e47f-4a31-9ac0-e6a1ca77629d" providerId="ADAL" clId="{90952491-61D3-4826-A6EF-88C1020A1673}" dt="2023-12-08T19:26:16.632" v="8237" actId="20577"/>
          <ac:spMkLst>
            <pc:docMk/>
            <pc:sldMk cId="2581607502" sldId="1584"/>
            <ac:spMk id="3" creationId="{19166A66-7960-BF14-0F27-1A180578CB18}"/>
          </ac:spMkLst>
        </pc:spChg>
        <pc:spChg chg="del">
          <ac:chgData name="Wang, Jerry" userId="c9aadfd3-e47f-4a31-9ac0-e6a1ca77629d" providerId="ADAL" clId="{90952491-61D3-4826-A6EF-88C1020A1673}" dt="2023-11-29T23:16:44.126" v="1745" actId="478"/>
          <ac:spMkLst>
            <pc:docMk/>
            <pc:sldMk cId="2581607502" sldId="1584"/>
            <ac:spMk id="3" creationId="{B5A47CDC-B9B3-3CB0-F60B-F1ACFEE1A47E}"/>
          </ac:spMkLst>
        </pc:spChg>
        <pc:spChg chg="del">
          <ac:chgData name="Wang, Jerry" userId="c9aadfd3-e47f-4a31-9ac0-e6a1ca77629d" providerId="ADAL" clId="{90952491-61D3-4826-A6EF-88C1020A1673}" dt="2023-11-29T23:16:38.094" v="1743" actId="478"/>
          <ac:spMkLst>
            <pc:docMk/>
            <pc:sldMk cId="2581607502" sldId="1584"/>
            <ac:spMk id="4" creationId="{868762CC-FAA0-AB6C-E8E3-03A05B0574C4}"/>
          </ac:spMkLst>
        </pc:spChg>
        <pc:spChg chg="add mod">
          <ac:chgData name="Wang, Jerry" userId="c9aadfd3-e47f-4a31-9ac0-e6a1ca77629d" providerId="ADAL" clId="{90952491-61D3-4826-A6EF-88C1020A1673}" dt="2023-12-06T20:55:32.232" v="6160"/>
          <ac:spMkLst>
            <pc:docMk/>
            <pc:sldMk cId="2581607502" sldId="1584"/>
            <ac:spMk id="4" creationId="{B041B5FC-859B-FEBE-55EE-809B7E82D104}"/>
          </ac:spMkLst>
        </pc:spChg>
        <pc:spChg chg="add mod">
          <ac:chgData name="Wang, Jerry" userId="c9aadfd3-e47f-4a31-9ac0-e6a1ca77629d" providerId="ADAL" clId="{90952491-61D3-4826-A6EF-88C1020A1673}" dt="2023-11-29T23:25:17.082" v="1959" actId="20577"/>
          <ac:spMkLst>
            <pc:docMk/>
            <pc:sldMk cId="2581607502" sldId="1584"/>
            <ac:spMk id="6" creationId="{87BBD7DC-6BA2-13B1-596C-4D9C9BA88B4D}"/>
          </ac:spMkLst>
        </pc:spChg>
        <pc:graphicFrameChg chg="add mod">
          <ac:chgData name="Wang, Jerry" userId="c9aadfd3-e47f-4a31-9ac0-e6a1ca77629d" providerId="ADAL" clId="{90952491-61D3-4826-A6EF-88C1020A1673}" dt="2023-12-06T04:55:28.685" v="5400" actId="20577"/>
          <ac:graphicFrameMkLst>
            <pc:docMk/>
            <pc:sldMk cId="2581607502" sldId="1584"/>
            <ac:graphicFrameMk id="9" creationId="{FEE9A31B-933B-14B3-440D-940B0CC79948}"/>
          </ac:graphicFrameMkLst>
        </pc:graphicFrameChg>
      </pc:sldChg>
      <pc:sldChg chg="addSp delSp modSp new del mod">
        <pc:chgData name="Wang, Jerry" userId="c9aadfd3-e47f-4a31-9ac0-e6a1ca77629d" providerId="ADAL" clId="{90952491-61D3-4826-A6EF-88C1020A1673}" dt="2023-11-29T23:27:25.393" v="1973" actId="47"/>
        <pc:sldMkLst>
          <pc:docMk/>
          <pc:sldMk cId="2260626155" sldId="1585"/>
        </pc:sldMkLst>
        <pc:spChg chg="del">
          <ac:chgData name="Wang, Jerry" userId="c9aadfd3-e47f-4a31-9ac0-e6a1ca77629d" providerId="ADAL" clId="{90952491-61D3-4826-A6EF-88C1020A1673}" dt="2023-11-29T23:27:00.576" v="1967" actId="478"/>
          <ac:spMkLst>
            <pc:docMk/>
            <pc:sldMk cId="2260626155" sldId="1585"/>
            <ac:spMk id="2" creationId="{55D47382-163C-F2C6-33A3-8274D22E0CDF}"/>
          </ac:spMkLst>
        </pc:spChg>
        <pc:spChg chg="del">
          <ac:chgData name="Wang, Jerry" userId="c9aadfd3-e47f-4a31-9ac0-e6a1ca77629d" providerId="ADAL" clId="{90952491-61D3-4826-A6EF-88C1020A1673}" dt="2023-11-29T23:27:03.083" v="1968" actId="478"/>
          <ac:spMkLst>
            <pc:docMk/>
            <pc:sldMk cId="2260626155" sldId="1585"/>
            <ac:spMk id="3" creationId="{AB71B75D-9A35-D5DE-7749-5D81E9862166}"/>
          </ac:spMkLst>
        </pc:spChg>
        <pc:spChg chg="del">
          <ac:chgData name="Wang, Jerry" userId="c9aadfd3-e47f-4a31-9ac0-e6a1ca77629d" providerId="ADAL" clId="{90952491-61D3-4826-A6EF-88C1020A1673}" dt="2023-11-29T23:27:07.013" v="1969" actId="478"/>
          <ac:spMkLst>
            <pc:docMk/>
            <pc:sldMk cId="2260626155" sldId="1585"/>
            <ac:spMk id="4" creationId="{34AF8735-333D-EC82-E6D4-ACF5B1BDFB69}"/>
          </ac:spMkLst>
        </pc:spChg>
        <pc:spChg chg="add mod">
          <ac:chgData name="Wang, Jerry" userId="c9aadfd3-e47f-4a31-9ac0-e6a1ca77629d" providerId="ADAL" clId="{90952491-61D3-4826-A6EF-88C1020A1673}" dt="2023-11-29T23:27:11.334" v="1971" actId="1076"/>
          <ac:spMkLst>
            <pc:docMk/>
            <pc:sldMk cId="2260626155" sldId="1585"/>
            <ac:spMk id="6" creationId="{E81FA6A6-5D46-67F6-C12B-BF934839D7AC}"/>
          </ac:spMkLst>
        </pc:spChg>
        <pc:spChg chg="add mod">
          <ac:chgData name="Wang, Jerry" userId="c9aadfd3-e47f-4a31-9ac0-e6a1ca77629d" providerId="ADAL" clId="{90952491-61D3-4826-A6EF-88C1020A1673}" dt="2023-11-29T23:27:11.334" v="1971" actId="1076"/>
          <ac:spMkLst>
            <pc:docMk/>
            <pc:sldMk cId="2260626155" sldId="1585"/>
            <ac:spMk id="8" creationId="{946B812D-CA00-3703-1B79-BADA1C8069E5}"/>
          </ac:spMkLst>
        </pc:spChg>
        <pc:spChg chg="add mod">
          <ac:chgData name="Wang, Jerry" userId="c9aadfd3-e47f-4a31-9ac0-e6a1ca77629d" providerId="ADAL" clId="{90952491-61D3-4826-A6EF-88C1020A1673}" dt="2023-11-29T23:27:11.334" v="1971" actId="1076"/>
          <ac:spMkLst>
            <pc:docMk/>
            <pc:sldMk cId="2260626155" sldId="1585"/>
            <ac:spMk id="9" creationId="{CF1C72A7-A4C0-ABFE-11EC-649AFACB9782}"/>
          </ac:spMkLst>
        </pc:spChg>
        <pc:picChg chg="add mod">
          <ac:chgData name="Wang, Jerry" userId="c9aadfd3-e47f-4a31-9ac0-e6a1ca77629d" providerId="ADAL" clId="{90952491-61D3-4826-A6EF-88C1020A1673}" dt="2023-11-29T23:27:15.366" v="1972" actId="1076"/>
          <ac:picMkLst>
            <pc:docMk/>
            <pc:sldMk cId="2260626155" sldId="1585"/>
            <ac:picMk id="7" creationId="{5ACF1158-DC08-788E-E16B-858CA1C099DF}"/>
          </ac:picMkLst>
        </pc:picChg>
      </pc:sldChg>
      <pc:sldChg chg="addSp delSp modSp add mod ord">
        <pc:chgData name="Wang, Jerry" userId="c9aadfd3-e47f-4a31-9ac0-e6a1ca77629d" providerId="ADAL" clId="{90952491-61D3-4826-A6EF-88C1020A1673}" dt="2023-12-13T14:13:26.898" v="9372" actId="113"/>
        <pc:sldMkLst>
          <pc:docMk/>
          <pc:sldMk cId="2612810513" sldId="1585"/>
        </pc:sldMkLst>
        <pc:spChg chg="del">
          <ac:chgData name="Wang, Jerry" userId="c9aadfd3-e47f-4a31-9ac0-e6a1ca77629d" providerId="ADAL" clId="{90952491-61D3-4826-A6EF-88C1020A1673}" dt="2023-11-29T23:27:52.890" v="1977" actId="478"/>
          <ac:spMkLst>
            <pc:docMk/>
            <pc:sldMk cId="2612810513" sldId="1585"/>
            <ac:spMk id="2" creationId="{16C823F9-4B4B-473A-898C-AF9D37A61468}"/>
          </ac:spMkLst>
        </pc:spChg>
        <pc:spChg chg="del">
          <ac:chgData name="Wang, Jerry" userId="c9aadfd3-e47f-4a31-9ac0-e6a1ca77629d" providerId="ADAL" clId="{90952491-61D3-4826-A6EF-88C1020A1673}" dt="2023-11-29T23:27:52.890" v="1977" actId="478"/>
          <ac:spMkLst>
            <pc:docMk/>
            <pc:sldMk cId="2612810513" sldId="1585"/>
            <ac:spMk id="3" creationId="{32C96D85-22F5-4F13-876C-5E2AEB13EC90}"/>
          </ac:spMkLst>
        </pc:spChg>
        <pc:spChg chg="del">
          <ac:chgData name="Wang, Jerry" userId="c9aadfd3-e47f-4a31-9ac0-e6a1ca77629d" providerId="ADAL" clId="{90952491-61D3-4826-A6EF-88C1020A1673}" dt="2023-11-29T23:27:52.890" v="1977" actId="478"/>
          <ac:spMkLst>
            <pc:docMk/>
            <pc:sldMk cId="2612810513" sldId="1585"/>
            <ac:spMk id="4" creationId="{B9A78E82-4D7D-A53B-33A8-32F52411B25A}"/>
          </ac:spMkLst>
        </pc:spChg>
        <pc:spChg chg="add mod">
          <ac:chgData name="Wang, Jerry" userId="c9aadfd3-e47f-4a31-9ac0-e6a1ca77629d" providerId="ADAL" clId="{90952491-61D3-4826-A6EF-88C1020A1673}" dt="2023-12-13T14:12:56.033" v="9369" actId="1076"/>
          <ac:spMkLst>
            <pc:docMk/>
            <pc:sldMk cId="2612810513" sldId="1585"/>
            <ac:spMk id="5" creationId="{5B4C9767-C07F-3498-FD99-3744A7512540}"/>
          </ac:spMkLst>
        </pc:spChg>
        <pc:spChg chg="add mod">
          <ac:chgData name="Wang, Jerry" userId="c9aadfd3-e47f-4a31-9ac0-e6a1ca77629d" providerId="ADAL" clId="{90952491-61D3-4826-A6EF-88C1020A1673}" dt="2023-12-13T14:13:05.891" v="9370" actId="1076"/>
          <ac:spMkLst>
            <pc:docMk/>
            <pc:sldMk cId="2612810513" sldId="1585"/>
            <ac:spMk id="9" creationId="{B312DFB0-5313-2045-96C4-D6C0D29AFC66}"/>
          </ac:spMkLst>
        </pc:spChg>
        <pc:spChg chg="add mod">
          <ac:chgData name="Wang, Jerry" userId="c9aadfd3-e47f-4a31-9ac0-e6a1ca77629d" providerId="ADAL" clId="{90952491-61D3-4826-A6EF-88C1020A1673}" dt="2023-12-13T14:13:26.898" v="9372" actId="113"/>
          <ac:spMkLst>
            <pc:docMk/>
            <pc:sldMk cId="2612810513" sldId="1585"/>
            <ac:spMk id="10" creationId="{D6464C49-F183-C44B-4C12-597692D26FCF}"/>
          </ac:spMkLst>
        </pc:spChg>
        <pc:grpChg chg="add mod">
          <ac:chgData name="Wang, Jerry" userId="c9aadfd3-e47f-4a31-9ac0-e6a1ca77629d" providerId="ADAL" clId="{90952491-61D3-4826-A6EF-88C1020A1673}" dt="2023-12-04T20:15:04.903" v="5209" actId="1076"/>
          <ac:grpSpMkLst>
            <pc:docMk/>
            <pc:sldMk cId="2612810513" sldId="1585"/>
            <ac:grpSpMk id="4" creationId="{378F4500-98D8-48D5-F8F4-43B1E3EE9F9E}"/>
          </ac:grpSpMkLst>
        </pc:grpChg>
        <pc:picChg chg="add mod">
          <ac:chgData name="Wang, Jerry" userId="c9aadfd3-e47f-4a31-9ac0-e6a1ca77629d" providerId="ADAL" clId="{90952491-61D3-4826-A6EF-88C1020A1673}" dt="2023-12-04T20:14:48.098" v="5206" actId="164"/>
          <ac:picMkLst>
            <pc:docMk/>
            <pc:sldMk cId="2612810513" sldId="1585"/>
            <ac:picMk id="2" creationId="{97049566-E498-3080-4867-4FDDCA83DF9D}"/>
          </ac:picMkLst>
        </pc:picChg>
        <pc:picChg chg="add mod">
          <ac:chgData name="Wang, Jerry" userId="c9aadfd3-e47f-4a31-9ac0-e6a1ca77629d" providerId="ADAL" clId="{90952491-61D3-4826-A6EF-88C1020A1673}" dt="2023-12-06T18:49:55.238" v="5800" actId="1036"/>
          <ac:picMkLst>
            <pc:docMk/>
            <pc:sldMk cId="2612810513" sldId="1585"/>
            <ac:picMk id="3" creationId="{D2CC4816-5653-1F6A-373A-6B34A3CF7F7C}"/>
          </ac:picMkLst>
        </pc:picChg>
        <pc:picChg chg="add del mod">
          <ac:chgData name="Wang, Jerry" userId="c9aadfd3-e47f-4a31-9ac0-e6a1ca77629d" providerId="ADAL" clId="{90952491-61D3-4826-A6EF-88C1020A1673}" dt="2023-12-04T20:13:50.782" v="5183" actId="478"/>
          <ac:picMkLst>
            <pc:docMk/>
            <pc:sldMk cId="2612810513" sldId="1585"/>
            <ac:picMk id="6" creationId="{6D8F670A-69F2-35C4-5CA6-B6B3B1E7F7B5}"/>
          </ac:picMkLst>
        </pc:picChg>
        <pc:picChg chg="del">
          <ac:chgData name="Wang, Jerry" userId="c9aadfd3-e47f-4a31-9ac0-e6a1ca77629d" providerId="ADAL" clId="{90952491-61D3-4826-A6EF-88C1020A1673}" dt="2023-11-29T23:27:52.890" v="1977" actId="478"/>
          <ac:picMkLst>
            <pc:docMk/>
            <pc:sldMk cId="2612810513" sldId="1585"/>
            <ac:picMk id="7" creationId="{486B37AA-DA9E-3703-2134-41606B39DED1}"/>
          </ac:picMkLst>
        </pc:picChg>
        <pc:picChg chg="del">
          <ac:chgData name="Wang, Jerry" userId="c9aadfd3-e47f-4a31-9ac0-e6a1ca77629d" providerId="ADAL" clId="{90952491-61D3-4826-A6EF-88C1020A1673}" dt="2023-11-29T23:27:54.585" v="1978" actId="478"/>
          <ac:picMkLst>
            <pc:docMk/>
            <pc:sldMk cId="2612810513" sldId="1585"/>
            <ac:picMk id="8" creationId="{A80F5291-D89F-A893-0C6B-002D8D3D425B}"/>
          </ac:picMkLst>
        </pc:picChg>
      </pc:sldChg>
      <pc:sldChg chg="addSp delSp modSp add mod ord addCm modCm">
        <pc:chgData name="Wang, Jerry" userId="c9aadfd3-e47f-4a31-9ac0-e6a1ca77629d" providerId="ADAL" clId="{90952491-61D3-4826-A6EF-88C1020A1673}" dt="2023-12-13T14:11:58.781" v="9366"/>
        <pc:sldMkLst>
          <pc:docMk/>
          <pc:sldMk cId="1820979219" sldId="1586"/>
        </pc:sldMkLst>
        <pc:spChg chg="del">
          <ac:chgData name="Wang, Jerry" userId="c9aadfd3-e47f-4a31-9ac0-e6a1ca77629d" providerId="ADAL" clId="{90952491-61D3-4826-A6EF-88C1020A1673}" dt="2023-12-01T18:01:25.550" v="2022" actId="478"/>
          <ac:spMkLst>
            <pc:docMk/>
            <pc:sldMk cId="1820979219" sldId="1586"/>
            <ac:spMk id="2" creationId="{16C823F9-4B4B-473A-898C-AF9D37A61468}"/>
          </ac:spMkLst>
        </pc:spChg>
        <pc:spChg chg="mod">
          <ac:chgData name="Wang, Jerry" userId="c9aadfd3-e47f-4a31-9ac0-e6a1ca77629d" providerId="ADAL" clId="{90952491-61D3-4826-A6EF-88C1020A1673}" dt="2023-12-08T05:28:28.830" v="7124" actId="113"/>
          <ac:spMkLst>
            <pc:docMk/>
            <pc:sldMk cId="1820979219" sldId="1586"/>
            <ac:spMk id="3" creationId="{32C96D85-22F5-4F13-876C-5E2AEB13EC90}"/>
          </ac:spMkLst>
        </pc:spChg>
        <pc:spChg chg="mod">
          <ac:chgData name="Wang, Jerry" userId="c9aadfd3-e47f-4a31-9ac0-e6a1ca77629d" providerId="ADAL" clId="{90952491-61D3-4826-A6EF-88C1020A1673}" dt="2023-12-13T14:11:35.019" v="9364" actId="20577"/>
          <ac:spMkLst>
            <pc:docMk/>
            <pc:sldMk cId="1820979219" sldId="1586"/>
            <ac:spMk id="4" creationId="{B9A78E82-4D7D-A53B-33A8-32F52411B25A}"/>
          </ac:spMkLst>
        </pc:spChg>
        <pc:spChg chg="add mod">
          <ac:chgData name="Wang, Jerry" userId="c9aadfd3-e47f-4a31-9ac0-e6a1ca77629d" providerId="ADAL" clId="{90952491-61D3-4826-A6EF-88C1020A1673}" dt="2023-12-04T16:46:39.801" v="4215" actId="20577"/>
          <ac:spMkLst>
            <pc:docMk/>
            <pc:sldMk cId="1820979219" sldId="1586"/>
            <ac:spMk id="12" creationId="{2D0BC3C2-EB99-3292-D339-1714E15D2CAE}"/>
          </ac:spMkLst>
        </pc:spChg>
        <pc:grpChg chg="add del mod">
          <ac:chgData name="Wang, Jerry" userId="c9aadfd3-e47f-4a31-9ac0-e6a1ca77629d" providerId="ADAL" clId="{90952491-61D3-4826-A6EF-88C1020A1673}" dt="2023-12-08T05:28:30.950" v="7125" actId="478"/>
          <ac:grpSpMkLst>
            <pc:docMk/>
            <pc:sldMk cId="1820979219" sldId="1586"/>
            <ac:grpSpMk id="13" creationId="{4DAEF480-A69A-B87C-7CD0-D19622C3BFFF}"/>
          </ac:grpSpMkLst>
        </pc:grpChg>
        <pc:graphicFrameChg chg="add mod">
          <ac:chgData name="Wang, Jerry" userId="c9aadfd3-e47f-4a31-9ac0-e6a1ca77629d" providerId="ADAL" clId="{90952491-61D3-4826-A6EF-88C1020A1673}" dt="2023-12-04T16:46:22.034" v="4204" actId="164"/>
          <ac:graphicFrameMkLst>
            <pc:docMk/>
            <pc:sldMk cId="1820979219" sldId="1586"/>
            <ac:graphicFrameMk id="11" creationId="{81A68F51-31A4-060F-0DA6-27F81E65882D}"/>
          </ac:graphicFrameMkLst>
        </pc:graphicFrameChg>
        <pc:picChg chg="add mod modCrop">
          <ac:chgData name="Wang, Jerry" userId="c9aadfd3-e47f-4a31-9ac0-e6a1ca77629d" providerId="ADAL" clId="{90952491-61D3-4826-A6EF-88C1020A1673}" dt="2023-12-08T05:33:38.605" v="7136"/>
          <ac:picMkLst>
            <pc:docMk/>
            <pc:sldMk cId="1820979219" sldId="1586"/>
            <ac:picMk id="5" creationId="{3F015EE6-F50F-440D-90EC-FC7731159371}"/>
          </ac:picMkLst>
        </pc:picChg>
        <pc:picChg chg="add del mod modCrop">
          <ac:chgData name="Wang, Jerry" userId="c9aadfd3-e47f-4a31-9ac0-e6a1ca77629d" providerId="ADAL" clId="{90952491-61D3-4826-A6EF-88C1020A1673}" dt="2023-12-04T16:27:52.388" v="3787" actId="478"/>
          <ac:picMkLst>
            <pc:docMk/>
            <pc:sldMk cId="1820979219" sldId="1586"/>
            <ac:picMk id="6" creationId="{73003B2D-C438-0962-9676-6F8E0A154704}"/>
          </ac:picMkLst>
        </pc:picChg>
        <pc:picChg chg="del">
          <ac:chgData name="Wang, Jerry" userId="c9aadfd3-e47f-4a31-9ac0-e6a1ca77629d" providerId="ADAL" clId="{90952491-61D3-4826-A6EF-88C1020A1673}" dt="2023-12-01T18:01:23.177" v="2021" actId="478"/>
          <ac:picMkLst>
            <pc:docMk/>
            <pc:sldMk cId="1820979219" sldId="1586"/>
            <ac:picMk id="7" creationId="{486B37AA-DA9E-3703-2134-41606B39DED1}"/>
          </ac:picMkLst>
        </pc:picChg>
        <pc:picChg chg="del">
          <ac:chgData name="Wang, Jerry" userId="c9aadfd3-e47f-4a31-9ac0-e6a1ca77629d" providerId="ADAL" clId="{90952491-61D3-4826-A6EF-88C1020A1673}" dt="2023-12-01T18:01:21.520" v="2020" actId="478"/>
          <ac:picMkLst>
            <pc:docMk/>
            <pc:sldMk cId="1820979219" sldId="1586"/>
            <ac:picMk id="8" creationId="{A80F5291-D89F-A893-0C6B-002D8D3D425B}"/>
          </ac:picMkLst>
        </pc:picChg>
      </pc:sldChg>
      <pc:sldChg chg="addSp delSp new del mod">
        <pc:chgData name="Wang, Jerry" userId="c9aadfd3-e47f-4a31-9ac0-e6a1ca77629d" providerId="ADAL" clId="{90952491-61D3-4826-A6EF-88C1020A1673}" dt="2023-12-01T18:00:49.262" v="2015" actId="680"/>
        <pc:sldMkLst>
          <pc:docMk/>
          <pc:sldMk cId="4109583255" sldId="1586"/>
        </pc:sldMkLst>
        <pc:spChg chg="add del">
          <ac:chgData name="Wang, Jerry" userId="c9aadfd3-e47f-4a31-9ac0-e6a1ca77629d" providerId="ADAL" clId="{90952491-61D3-4826-A6EF-88C1020A1673}" dt="2023-12-01T18:00:48.501" v="2013" actId="478"/>
          <ac:spMkLst>
            <pc:docMk/>
            <pc:sldMk cId="4109583255" sldId="1586"/>
            <ac:spMk id="2" creationId="{61D0EBEC-A286-69C8-30A6-522F3D0DC5A6}"/>
          </ac:spMkLst>
        </pc:spChg>
        <pc:spChg chg="add del">
          <ac:chgData name="Wang, Jerry" userId="c9aadfd3-e47f-4a31-9ac0-e6a1ca77629d" providerId="ADAL" clId="{90952491-61D3-4826-A6EF-88C1020A1673}" dt="2023-12-01T18:00:48.856" v="2014" actId="478"/>
          <ac:spMkLst>
            <pc:docMk/>
            <pc:sldMk cId="4109583255" sldId="1586"/>
            <ac:spMk id="4" creationId="{A739D318-179C-D757-4FD3-938ADD177614}"/>
          </ac:spMkLst>
        </pc:spChg>
      </pc:sldChg>
      <pc:sldChg chg="addSp delSp modSp new mod ord addCm modCm">
        <pc:chgData name="Wang, Jerry" userId="c9aadfd3-e47f-4a31-9ac0-e6a1ca77629d" providerId="ADAL" clId="{90952491-61D3-4826-A6EF-88C1020A1673}" dt="2023-12-12T05:02:18.075" v="9013" actId="27918"/>
        <pc:sldMkLst>
          <pc:docMk/>
          <pc:sldMk cId="2088079171" sldId="1587"/>
        </pc:sldMkLst>
        <pc:spChg chg="del">
          <ac:chgData name="Wang, Jerry" userId="c9aadfd3-e47f-4a31-9ac0-e6a1ca77629d" providerId="ADAL" clId="{90952491-61D3-4826-A6EF-88C1020A1673}" dt="2023-12-01T19:19:31.499" v="2554" actId="478"/>
          <ac:spMkLst>
            <pc:docMk/>
            <pc:sldMk cId="2088079171" sldId="1587"/>
            <ac:spMk id="2" creationId="{04EA04B0-3090-0367-9FA8-F893CE32E751}"/>
          </ac:spMkLst>
        </pc:spChg>
        <pc:spChg chg="add mod">
          <ac:chgData name="Wang, Jerry" userId="c9aadfd3-e47f-4a31-9ac0-e6a1ca77629d" providerId="ADAL" clId="{90952491-61D3-4826-A6EF-88C1020A1673}" dt="2023-12-06T20:56:07.883" v="6170"/>
          <ac:spMkLst>
            <pc:docMk/>
            <pc:sldMk cId="2088079171" sldId="1587"/>
            <ac:spMk id="2" creationId="{D978D705-EF69-98C4-0CCF-5312CFD9057F}"/>
          </ac:spMkLst>
        </pc:spChg>
        <pc:spChg chg="del">
          <ac:chgData name="Wang, Jerry" userId="c9aadfd3-e47f-4a31-9ac0-e6a1ca77629d" providerId="ADAL" clId="{90952491-61D3-4826-A6EF-88C1020A1673}" dt="2023-12-01T19:19:33.904" v="2555" actId="478"/>
          <ac:spMkLst>
            <pc:docMk/>
            <pc:sldMk cId="2088079171" sldId="1587"/>
            <ac:spMk id="3" creationId="{ED813275-902A-CF57-8939-697F4444797C}"/>
          </ac:spMkLst>
        </pc:spChg>
        <pc:spChg chg="del">
          <ac:chgData name="Wang, Jerry" userId="c9aadfd3-e47f-4a31-9ac0-e6a1ca77629d" providerId="ADAL" clId="{90952491-61D3-4826-A6EF-88C1020A1673}" dt="2023-12-01T19:19:38.784" v="2557" actId="478"/>
          <ac:spMkLst>
            <pc:docMk/>
            <pc:sldMk cId="2088079171" sldId="1587"/>
            <ac:spMk id="4" creationId="{C782FA38-54D7-976D-1BAC-EF58E5CB4EC7}"/>
          </ac:spMkLst>
        </pc:spChg>
        <pc:spChg chg="add mod">
          <ac:chgData name="Wang, Jerry" userId="c9aadfd3-e47f-4a31-9ac0-e6a1ca77629d" providerId="ADAL" clId="{90952491-61D3-4826-A6EF-88C1020A1673}" dt="2023-12-11T16:38:25.277" v="9000" actId="20577"/>
          <ac:spMkLst>
            <pc:docMk/>
            <pc:sldMk cId="2088079171" sldId="1587"/>
            <ac:spMk id="6" creationId="{8A8D4F4D-63C6-FFEF-BEA0-1C05CD9B4522}"/>
          </ac:spMkLst>
        </pc:spChg>
        <pc:spChg chg="add mod">
          <ac:chgData name="Wang, Jerry" userId="c9aadfd3-e47f-4a31-9ac0-e6a1ca77629d" providerId="ADAL" clId="{90952491-61D3-4826-A6EF-88C1020A1673}" dt="2023-12-04T16:23:54.204" v="3638" actId="20577"/>
          <ac:spMkLst>
            <pc:docMk/>
            <pc:sldMk cId="2088079171" sldId="1587"/>
            <ac:spMk id="12" creationId="{EFA0CD89-6475-F93B-45A0-072FF0C1A12F}"/>
          </ac:spMkLst>
        </pc:spChg>
        <pc:spChg chg="add mod">
          <ac:chgData name="Wang, Jerry" userId="c9aadfd3-e47f-4a31-9ac0-e6a1ca77629d" providerId="ADAL" clId="{90952491-61D3-4826-A6EF-88C1020A1673}" dt="2023-12-04T16:22:57.909" v="3630" actId="164"/>
          <ac:spMkLst>
            <pc:docMk/>
            <pc:sldMk cId="2088079171" sldId="1587"/>
            <ac:spMk id="13" creationId="{97CA3665-057D-149D-345D-4F20DC2AD82F}"/>
          </ac:spMkLst>
        </pc:spChg>
        <pc:spChg chg="add mod">
          <ac:chgData name="Wang, Jerry" userId="c9aadfd3-e47f-4a31-9ac0-e6a1ca77629d" providerId="ADAL" clId="{90952491-61D3-4826-A6EF-88C1020A1673}" dt="2023-12-04T16:22:57.909" v="3630" actId="164"/>
          <ac:spMkLst>
            <pc:docMk/>
            <pc:sldMk cId="2088079171" sldId="1587"/>
            <ac:spMk id="14" creationId="{903938C8-F934-7C32-9C3F-7431ECDD9655}"/>
          </ac:spMkLst>
        </pc:spChg>
        <pc:spChg chg="add mod">
          <ac:chgData name="Wang, Jerry" userId="c9aadfd3-e47f-4a31-9ac0-e6a1ca77629d" providerId="ADAL" clId="{90952491-61D3-4826-A6EF-88C1020A1673}" dt="2023-12-04T16:24:04.393" v="3640" actId="255"/>
          <ac:spMkLst>
            <pc:docMk/>
            <pc:sldMk cId="2088079171" sldId="1587"/>
            <ac:spMk id="15" creationId="{BAFD3E1B-FABC-2BE8-D74A-3BD2707609F7}"/>
          </ac:spMkLst>
        </pc:spChg>
        <pc:spChg chg="add mod">
          <ac:chgData name="Wang, Jerry" userId="c9aadfd3-e47f-4a31-9ac0-e6a1ca77629d" providerId="ADAL" clId="{90952491-61D3-4826-A6EF-88C1020A1673}" dt="2023-12-04T16:24:09.448" v="3641" actId="255"/>
          <ac:spMkLst>
            <pc:docMk/>
            <pc:sldMk cId="2088079171" sldId="1587"/>
            <ac:spMk id="16" creationId="{280DCE3A-B6AF-22E5-C605-DD2FB317D09D}"/>
          </ac:spMkLst>
        </pc:spChg>
        <pc:spChg chg="add mod">
          <ac:chgData name="Wang, Jerry" userId="c9aadfd3-e47f-4a31-9ac0-e6a1ca77629d" providerId="ADAL" clId="{90952491-61D3-4826-A6EF-88C1020A1673}" dt="2023-12-04T16:24:13.919" v="3642" actId="255"/>
          <ac:spMkLst>
            <pc:docMk/>
            <pc:sldMk cId="2088079171" sldId="1587"/>
            <ac:spMk id="17" creationId="{191F80BD-3DD7-CDB8-C2AD-1E0DBBDB4A09}"/>
          </ac:spMkLst>
        </pc:spChg>
        <pc:spChg chg="add mod">
          <ac:chgData name="Wang, Jerry" userId="c9aadfd3-e47f-4a31-9ac0-e6a1ca77629d" providerId="ADAL" clId="{90952491-61D3-4826-A6EF-88C1020A1673}" dt="2023-12-06T05:18:45.405" v="5438" actId="20577"/>
          <ac:spMkLst>
            <pc:docMk/>
            <pc:sldMk cId="2088079171" sldId="1587"/>
            <ac:spMk id="18" creationId="{9A91FA70-767A-78A5-4300-D37B2F23C2EC}"/>
          </ac:spMkLst>
        </pc:spChg>
        <pc:spChg chg="add del mod">
          <ac:chgData name="Wang, Jerry" userId="c9aadfd3-e47f-4a31-9ac0-e6a1ca77629d" providerId="ADAL" clId="{90952491-61D3-4826-A6EF-88C1020A1673}" dt="2023-12-06T20:54:30.884" v="6091" actId="478"/>
          <ac:spMkLst>
            <pc:docMk/>
            <pc:sldMk cId="2088079171" sldId="1587"/>
            <ac:spMk id="19" creationId="{0AA66787-A79B-85E9-4501-F8F5716DF9D1}"/>
          </ac:spMkLst>
        </pc:spChg>
        <pc:spChg chg="add del mod">
          <ac:chgData name="Wang, Jerry" userId="c9aadfd3-e47f-4a31-9ac0-e6a1ca77629d" providerId="ADAL" clId="{90952491-61D3-4826-A6EF-88C1020A1673}" dt="2023-12-08T18:01:55.842" v="7540" actId="478"/>
          <ac:spMkLst>
            <pc:docMk/>
            <pc:sldMk cId="2088079171" sldId="1587"/>
            <ac:spMk id="19" creationId="{D3D28A8A-9AC6-75BD-2EB1-5EC836C6DA37}"/>
          </ac:spMkLst>
        </pc:spChg>
        <pc:spChg chg="add mod">
          <ac:chgData name="Wang, Jerry" userId="c9aadfd3-e47f-4a31-9ac0-e6a1ca77629d" providerId="ADAL" clId="{90952491-61D3-4826-A6EF-88C1020A1673}" dt="2023-12-11T15:08:59.573" v="8743" actId="20577"/>
          <ac:spMkLst>
            <pc:docMk/>
            <pc:sldMk cId="2088079171" sldId="1587"/>
            <ac:spMk id="37" creationId="{9DE0E4B0-7DF8-4DD8-540C-F9FA11477E5A}"/>
          </ac:spMkLst>
        </pc:spChg>
        <pc:spChg chg="add mod">
          <ac:chgData name="Wang, Jerry" userId="c9aadfd3-e47f-4a31-9ac0-e6a1ca77629d" providerId="ADAL" clId="{90952491-61D3-4826-A6EF-88C1020A1673}" dt="2023-12-08T18:11:19.015" v="8215" actId="164"/>
          <ac:spMkLst>
            <pc:docMk/>
            <pc:sldMk cId="2088079171" sldId="1587"/>
            <ac:spMk id="40" creationId="{FDF87435-3FE1-989F-44B7-75463EB13DDE}"/>
          </ac:spMkLst>
        </pc:spChg>
        <pc:spChg chg="add mod">
          <ac:chgData name="Wang, Jerry" userId="c9aadfd3-e47f-4a31-9ac0-e6a1ca77629d" providerId="ADAL" clId="{90952491-61D3-4826-A6EF-88C1020A1673}" dt="2023-12-08T18:11:41.775" v="8220" actId="164"/>
          <ac:spMkLst>
            <pc:docMk/>
            <pc:sldMk cId="2088079171" sldId="1587"/>
            <ac:spMk id="41" creationId="{4DD498FB-2F3A-F5BA-BAD1-A7871E79677D}"/>
          </ac:spMkLst>
        </pc:spChg>
        <pc:spChg chg="add mod">
          <ac:chgData name="Wang, Jerry" userId="c9aadfd3-e47f-4a31-9ac0-e6a1ca77629d" providerId="ADAL" clId="{90952491-61D3-4826-A6EF-88C1020A1673}" dt="2023-12-08T18:11:41.775" v="8220" actId="164"/>
          <ac:spMkLst>
            <pc:docMk/>
            <pc:sldMk cId="2088079171" sldId="1587"/>
            <ac:spMk id="42" creationId="{87B88453-2DF2-8050-35B4-EC028A6DD011}"/>
          </ac:spMkLst>
        </pc:spChg>
        <pc:spChg chg="add mod">
          <ac:chgData name="Wang, Jerry" userId="c9aadfd3-e47f-4a31-9ac0-e6a1ca77629d" providerId="ADAL" clId="{90952491-61D3-4826-A6EF-88C1020A1673}" dt="2023-12-08T18:11:19.015" v="8215" actId="164"/>
          <ac:spMkLst>
            <pc:docMk/>
            <pc:sldMk cId="2088079171" sldId="1587"/>
            <ac:spMk id="43" creationId="{A9DD0C00-BC46-3A58-56AE-20AA11A25EE2}"/>
          </ac:spMkLst>
        </pc:spChg>
        <pc:spChg chg="add mod">
          <ac:chgData name="Wang, Jerry" userId="c9aadfd3-e47f-4a31-9ac0-e6a1ca77629d" providerId="ADAL" clId="{90952491-61D3-4826-A6EF-88C1020A1673}" dt="2023-12-08T19:36:28.730" v="8711" actId="1076"/>
          <ac:spMkLst>
            <pc:docMk/>
            <pc:sldMk cId="2088079171" sldId="1587"/>
            <ac:spMk id="46" creationId="{83988460-E53D-4A70-1338-805437C2057D}"/>
          </ac:spMkLst>
        </pc:spChg>
        <pc:grpChg chg="add del mod">
          <ac:chgData name="Wang, Jerry" userId="c9aadfd3-e47f-4a31-9ac0-e6a1ca77629d" providerId="ADAL" clId="{90952491-61D3-4826-A6EF-88C1020A1673}" dt="2023-12-08T16:02:52.375" v="7148" actId="478"/>
          <ac:grpSpMkLst>
            <pc:docMk/>
            <pc:sldMk cId="2088079171" sldId="1587"/>
            <ac:grpSpMk id="20" creationId="{AE109CB9-7F3B-FDCD-5566-EA8494B037DE}"/>
          </ac:grpSpMkLst>
        </pc:grpChg>
        <pc:grpChg chg="add mod">
          <ac:chgData name="Wang, Jerry" userId="c9aadfd3-e47f-4a31-9ac0-e6a1ca77629d" providerId="ADAL" clId="{90952491-61D3-4826-A6EF-88C1020A1673}" dt="2023-12-08T18:09:06.569" v="8141" actId="164"/>
          <ac:grpSpMkLst>
            <pc:docMk/>
            <pc:sldMk cId="2088079171" sldId="1587"/>
            <ac:grpSpMk id="38" creationId="{A747ABF8-2057-3EC0-BF0A-4BFF10A91F8D}"/>
          </ac:grpSpMkLst>
        </pc:grpChg>
        <pc:grpChg chg="add mod">
          <ac:chgData name="Wang, Jerry" userId="c9aadfd3-e47f-4a31-9ac0-e6a1ca77629d" providerId="ADAL" clId="{90952491-61D3-4826-A6EF-88C1020A1673}" dt="2023-12-08T18:12:03.657" v="8222" actId="1076"/>
          <ac:grpSpMkLst>
            <pc:docMk/>
            <pc:sldMk cId="2088079171" sldId="1587"/>
            <ac:grpSpMk id="39" creationId="{98F55A5C-85ED-B0A3-B80C-6BAC87B0009F}"/>
          </ac:grpSpMkLst>
        </pc:grpChg>
        <pc:grpChg chg="add mod">
          <ac:chgData name="Wang, Jerry" userId="c9aadfd3-e47f-4a31-9ac0-e6a1ca77629d" providerId="ADAL" clId="{90952491-61D3-4826-A6EF-88C1020A1673}" dt="2023-12-08T18:12:03.657" v="8222" actId="1076"/>
          <ac:grpSpMkLst>
            <pc:docMk/>
            <pc:sldMk cId="2088079171" sldId="1587"/>
            <ac:grpSpMk id="44" creationId="{D0828391-D09E-FBF1-4131-A869669CF5DC}"/>
          </ac:grpSpMkLst>
        </pc:grpChg>
        <pc:grpChg chg="add mod">
          <ac:chgData name="Wang, Jerry" userId="c9aadfd3-e47f-4a31-9ac0-e6a1ca77629d" providerId="ADAL" clId="{90952491-61D3-4826-A6EF-88C1020A1673}" dt="2023-12-08T18:12:03.657" v="8222" actId="1076"/>
          <ac:grpSpMkLst>
            <pc:docMk/>
            <pc:sldMk cId="2088079171" sldId="1587"/>
            <ac:grpSpMk id="45" creationId="{385C30F0-FE54-1A32-F31D-8E86C902F8B0}"/>
          </ac:grpSpMkLst>
        </pc:grpChg>
        <pc:graphicFrameChg chg="add mod">
          <ac:chgData name="Wang, Jerry" userId="c9aadfd3-e47f-4a31-9ac0-e6a1ca77629d" providerId="ADAL" clId="{90952491-61D3-4826-A6EF-88C1020A1673}" dt="2023-12-04T16:22:57.909" v="3630" actId="164"/>
          <ac:graphicFrameMkLst>
            <pc:docMk/>
            <pc:sldMk cId="2088079171" sldId="1587"/>
            <ac:graphicFrameMk id="7" creationId="{4FB19778-D1FA-50BE-5909-754D1F783205}"/>
          </ac:graphicFrameMkLst>
        </pc:graphicFrameChg>
        <pc:graphicFrameChg chg="add del mod">
          <ac:chgData name="Wang, Jerry" userId="c9aadfd3-e47f-4a31-9ac0-e6a1ca77629d" providerId="ADAL" clId="{90952491-61D3-4826-A6EF-88C1020A1673}" dt="2023-12-08T17:56:08.360" v="7477" actId="478"/>
          <ac:graphicFrameMkLst>
            <pc:docMk/>
            <pc:sldMk cId="2088079171" sldId="1587"/>
            <ac:graphicFrameMk id="8" creationId="{04228255-B55A-CDBA-8F7C-C7A064E549D0}"/>
          </ac:graphicFrameMkLst>
        </pc:graphicFrameChg>
        <pc:graphicFrameChg chg="add del mod">
          <ac:chgData name="Wang, Jerry" userId="c9aadfd3-e47f-4a31-9ac0-e6a1ca77629d" providerId="ADAL" clId="{90952491-61D3-4826-A6EF-88C1020A1673}" dt="2023-12-04T16:04:35.895" v="3191" actId="478"/>
          <ac:graphicFrameMkLst>
            <pc:docMk/>
            <pc:sldMk cId="2088079171" sldId="1587"/>
            <ac:graphicFrameMk id="8" creationId="{C9FEA551-8914-DCF6-CBE7-D878D695262E}"/>
          </ac:graphicFrameMkLst>
        </pc:graphicFrameChg>
        <pc:graphicFrameChg chg="add mod">
          <ac:chgData name="Wang, Jerry" userId="c9aadfd3-e47f-4a31-9ac0-e6a1ca77629d" providerId="ADAL" clId="{90952491-61D3-4826-A6EF-88C1020A1673}" dt="2023-12-08T19:35:56.179" v="8642" actId="20577"/>
          <ac:graphicFrameMkLst>
            <pc:docMk/>
            <pc:sldMk cId="2088079171" sldId="1587"/>
            <ac:graphicFrameMk id="9" creationId="{2BC66DB6-D74A-2470-F8B9-93CCAE972E65}"/>
          </ac:graphicFrameMkLst>
        </pc:graphicFrameChg>
        <pc:graphicFrameChg chg="add del mod">
          <ac:chgData name="Wang, Jerry" userId="c9aadfd3-e47f-4a31-9ac0-e6a1ca77629d" providerId="ADAL" clId="{90952491-61D3-4826-A6EF-88C1020A1673}" dt="2023-12-04T16:14:05.228" v="3350" actId="478"/>
          <ac:graphicFrameMkLst>
            <pc:docMk/>
            <pc:sldMk cId="2088079171" sldId="1587"/>
            <ac:graphicFrameMk id="9" creationId="{8BCBFB90-866F-59FD-9C22-C312B0F4F87F}"/>
          </ac:graphicFrameMkLst>
        </pc:graphicFrameChg>
        <pc:graphicFrameChg chg="add mod">
          <ac:chgData name="Wang, Jerry" userId="c9aadfd3-e47f-4a31-9ac0-e6a1ca77629d" providerId="ADAL" clId="{90952491-61D3-4826-A6EF-88C1020A1673}" dt="2023-12-04T16:22:57.909" v="3630" actId="164"/>
          <ac:graphicFrameMkLst>
            <pc:docMk/>
            <pc:sldMk cId="2088079171" sldId="1587"/>
            <ac:graphicFrameMk id="10" creationId="{352FBCEE-F6DC-56C2-88DB-4DCAFCAA9FBB}"/>
          </ac:graphicFrameMkLst>
        </pc:graphicFrameChg>
        <pc:graphicFrameChg chg="add mod">
          <ac:chgData name="Wang, Jerry" userId="c9aadfd3-e47f-4a31-9ac0-e6a1ca77629d" providerId="ADAL" clId="{90952491-61D3-4826-A6EF-88C1020A1673}" dt="2023-12-04T16:22:57.909" v="3630" actId="164"/>
          <ac:graphicFrameMkLst>
            <pc:docMk/>
            <pc:sldMk cId="2088079171" sldId="1587"/>
            <ac:graphicFrameMk id="11" creationId="{37613E5B-19D2-BEA7-5E27-0172F5008199}"/>
          </ac:graphicFrameMkLst>
        </pc:graphicFrameChg>
        <pc:cxnChg chg="add mod">
          <ac:chgData name="Wang, Jerry" userId="c9aadfd3-e47f-4a31-9ac0-e6a1ca77629d" providerId="ADAL" clId="{90952491-61D3-4826-A6EF-88C1020A1673}" dt="2023-12-08T19:48:17.315" v="8733" actId="1035"/>
          <ac:cxnSpMkLst>
            <pc:docMk/>
            <pc:sldMk cId="2088079171" sldId="1587"/>
            <ac:cxnSpMk id="22" creationId="{74FFBCEE-5ECC-8D90-5B39-9748E19033C7}"/>
          </ac:cxnSpMkLst>
        </pc:cxnChg>
        <pc:cxnChg chg="add del mod">
          <ac:chgData name="Wang, Jerry" userId="c9aadfd3-e47f-4a31-9ac0-e6a1ca77629d" providerId="ADAL" clId="{90952491-61D3-4826-A6EF-88C1020A1673}" dt="2023-12-08T18:04:42.395" v="7584" actId="478"/>
          <ac:cxnSpMkLst>
            <pc:docMk/>
            <pc:sldMk cId="2088079171" sldId="1587"/>
            <ac:cxnSpMk id="24" creationId="{24266A85-387A-8CEF-ABEE-8ABD9517B37D}"/>
          </ac:cxnSpMkLst>
        </pc:cxnChg>
        <pc:cxnChg chg="add mod">
          <ac:chgData name="Wang, Jerry" userId="c9aadfd3-e47f-4a31-9ac0-e6a1ca77629d" providerId="ADAL" clId="{90952491-61D3-4826-A6EF-88C1020A1673}" dt="2023-12-08T19:48:05.943" v="8728" actId="14100"/>
          <ac:cxnSpMkLst>
            <pc:docMk/>
            <pc:sldMk cId="2088079171" sldId="1587"/>
            <ac:cxnSpMk id="26" creationId="{545FCBB7-7FAF-045B-8C9B-7101EC7F18FF}"/>
          </ac:cxnSpMkLst>
        </pc:cxnChg>
        <pc:cxnChg chg="add mod">
          <ac:chgData name="Wang, Jerry" userId="c9aadfd3-e47f-4a31-9ac0-e6a1ca77629d" providerId="ADAL" clId="{90952491-61D3-4826-A6EF-88C1020A1673}" dt="2023-12-08T18:08:57.309" v="8140" actId="164"/>
          <ac:cxnSpMkLst>
            <pc:docMk/>
            <pc:sldMk cId="2088079171" sldId="1587"/>
            <ac:cxnSpMk id="29" creationId="{D88B08D0-0BA2-0C29-9739-9D2065DBF720}"/>
          </ac:cxnSpMkLst>
        </pc:cxnChg>
        <pc:cxnChg chg="add mod">
          <ac:chgData name="Wang, Jerry" userId="c9aadfd3-e47f-4a31-9ac0-e6a1ca77629d" providerId="ADAL" clId="{90952491-61D3-4826-A6EF-88C1020A1673}" dt="2023-12-08T18:08:57.309" v="8140" actId="164"/>
          <ac:cxnSpMkLst>
            <pc:docMk/>
            <pc:sldMk cId="2088079171" sldId="1587"/>
            <ac:cxnSpMk id="36" creationId="{A03135D6-FA73-FE3D-EA7A-0466BD9DE470}"/>
          </ac:cxnSpMkLst>
        </pc:cxnChg>
      </pc:sldChg>
      <pc:sldChg chg="new del">
        <pc:chgData name="Wang, Jerry" userId="c9aadfd3-e47f-4a31-9ac0-e6a1ca77629d" providerId="ADAL" clId="{90952491-61D3-4826-A6EF-88C1020A1673}" dt="2023-12-01T19:19:02.109" v="2549" actId="47"/>
        <pc:sldMkLst>
          <pc:docMk/>
          <pc:sldMk cId="2516295060" sldId="1587"/>
        </pc:sldMkLst>
      </pc:sldChg>
      <pc:sldChg chg="addSp delSp modSp new mod addCm modCm">
        <pc:chgData name="Wang, Jerry" userId="c9aadfd3-e47f-4a31-9ac0-e6a1ca77629d" providerId="ADAL" clId="{90952491-61D3-4826-A6EF-88C1020A1673}" dt="2023-12-13T14:19:03.375" v="9379" actId="14100"/>
        <pc:sldMkLst>
          <pc:docMk/>
          <pc:sldMk cId="4048962823" sldId="1588"/>
        </pc:sldMkLst>
        <pc:spChg chg="del">
          <ac:chgData name="Wang, Jerry" userId="c9aadfd3-e47f-4a31-9ac0-e6a1ca77629d" providerId="ADAL" clId="{90952491-61D3-4826-A6EF-88C1020A1673}" dt="2023-12-04T16:47:52.740" v="4219" actId="478"/>
          <ac:spMkLst>
            <pc:docMk/>
            <pc:sldMk cId="4048962823" sldId="1588"/>
            <ac:spMk id="2" creationId="{376AFB47-103F-A14F-58FF-D7EC8B524AAC}"/>
          </ac:spMkLst>
        </pc:spChg>
        <pc:spChg chg="add del mod">
          <ac:chgData name="Wang, Jerry" userId="c9aadfd3-e47f-4a31-9ac0-e6a1ca77629d" providerId="ADAL" clId="{90952491-61D3-4826-A6EF-88C1020A1673}" dt="2023-12-06T20:54:45.790" v="6095"/>
          <ac:spMkLst>
            <pc:docMk/>
            <pc:sldMk cId="4048962823" sldId="1588"/>
            <ac:spMk id="2" creationId="{C8B88B69-DABC-1167-D320-05740B908327}"/>
          </ac:spMkLst>
        </pc:spChg>
        <pc:spChg chg="add mod">
          <ac:chgData name="Wang, Jerry" userId="c9aadfd3-e47f-4a31-9ac0-e6a1ca77629d" providerId="ADAL" clId="{90952491-61D3-4826-A6EF-88C1020A1673}" dt="2023-12-12T21:26:28.726" v="9317" actId="20577"/>
          <ac:spMkLst>
            <pc:docMk/>
            <pc:sldMk cId="4048962823" sldId="1588"/>
            <ac:spMk id="2" creationId="{F2F3BD07-8FA9-FC40-95B8-218A2F5D1A91}"/>
          </ac:spMkLst>
        </pc:spChg>
        <pc:spChg chg="del">
          <ac:chgData name="Wang, Jerry" userId="c9aadfd3-e47f-4a31-9ac0-e6a1ca77629d" providerId="ADAL" clId="{90952491-61D3-4826-A6EF-88C1020A1673}" dt="2023-12-04T16:47:10.053" v="4218" actId="478"/>
          <ac:spMkLst>
            <pc:docMk/>
            <pc:sldMk cId="4048962823" sldId="1588"/>
            <ac:spMk id="3" creationId="{A33C8D9F-FF7E-1523-DF67-291358B4BD9E}"/>
          </ac:spMkLst>
        </pc:spChg>
        <pc:spChg chg="del">
          <ac:chgData name="Wang, Jerry" userId="c9aadfd3-e47f-4a31-9ac0-e6a1ca77629d" providerId="ADAL" clId="{90952491-61D3-4826-A6EF-88C1020A1673}" dt="2023-12-04T16:47:05.898" v="4217" actId="478"/>
          <ac:spMkLst>
            <pc:docMk/>
            <pc:sldMk cId="4048962823" sldId="1588"/>
            <ac:spMk id="4" creationId="{6AF443E7-FB44-FDE1-37D2-4BEC0CF3396D}"/>
          </ac:spMkLst>
        </pc:spChg>
        <pc:spChg chg="add mod">
          <ac:chgData name="Wang, Jerry" userId="c9aadfd3-e47f-4a31-9ac0-e6a1ca77629d" providerId="ADAL" clId="{90952491-61D3-4826-A6EF-88C1020A1673}" dt="2023-12-13T14:19:03.375" v="9379" actId="14100"/>
          <ac:spMkLst>
            <pc:docMk/>
            <pc:sldMk cId="4048962823" sldId="1588"/>
            <ac:spMk id="6" creationId="{91EFB96F-8F18-A1EC-4720-A25CBD6541CF}"/>
          </ac:spMkLst>
        </pc:spChg>
        <pc:spChg chg="add del mod">
          <ac:chgData name="Wang, Jerry" userId="c9aadfd3-e47f-4a31-9ac0-e6a1ca77629d" providerId="ADAL" clId="{90952491-61D3-4826-A6EF-88C1020A1673}" dt="2023-12-06T20:55:02.091" v="6156" actId="113"/>
          <ac:spMkLst>
            <pc:docMk/>
            <pc:sldMk cId="4048962823" sldId="1588"/>
            <ac:spMk id="10" creationId="{D8E207CD-7165-92C9-461F-DA4BF0E0F58D}"/>
          </ac:spMkLst>
        </pc:spChg>
        <pc:spChg chg="add del mod">
          <ac:chgData name="Wang, Jerry" userId="c9aadfd3-e47f-4a31-9ac0-e6a1ca77629d" providerId="ADAL" clId="{90952491-61D3-4826-A6EF-88C1020A1673}" dt="2023-12-12T21:26:37.464" v="9318" actId="478"/>
          <ac:spMkLst>
            <pc:docMk/>
            <pc:sldMk cId="4048962823" sldId="1588"/>
            <ac:spMk id="11" creationId="{53A9938D-D7BD-2909-D35B-BD8889790F2F}"/>
          </ac:spMkLst>
        </pc:spChg>
        <pc:spChg chg="add mod">
          <ac:chgData name="Wang, Jerry" userId="c9aadfd3-e47f-4a31-9ac0-e6a1ca77629d" providerId="ADAL" clId="{90952491-61D3-4826-A6EF-88C1020A1673}" dt="2023-12-08T05:27:56.624" v="7122" actId="164"/>
          <ac:spMkLst>
            <pc:docMk/>
            <pc:sldMk cId="4048962823" sldId="1588"/>
            <ac:spMk id="12" creationId="{4EB45187-57A6-AB5E-C8F0-612C533CB1AA}"/>
          </ac:spMkLst>
        </pc:spChg>
        <pc:spChg chg="add del mod">
          <ac:chgData name="Wang, Jerry" userId="c9aadfd3-e47f-4a31-9ac0-e6a1ca77629d" providerId="ADAL" clId="{90952491-61D3-4826-A6EF-88C1020A1673}" dt="2023-12-08T05:03:01.096" v="6654" actId="478"/>
          <ac:spMkLst>
            <pc:docMk/>
            <pc:sldMk cId="4048962823" sldId="1588"/>
            <ac:spMk id="13" creationId="{260CFFF7-B6B2-0229-62F8-4324E4100432}"/>
          </ac:spMkLst>
        </pc:spChg>
        <pc:spChg chg="add mod">
          <ac:chgData name="Wang, Jerry" userId="c9aadfd3-e47f-4a31-9ac0-e6a1ca77629d" providerId="ADAL" clId="{90952491-61D3-4826-A6EF-88C1020A1673}" dt="2023-12-08T05:22:55.253" v="7077" actId="1076"/>
          <ac:spMkLst>
            <pc:docMk/>
            <pc:sldMk cId="4048962823" sldId="1588"/>
            <ac:spMk id="36" creationId="{F10584EE-1B27-248D-2940-330024E6E907}"/>
          </ac:spMkLst>
        </pc:spChg>
        <pc:spChg chg="del mod topLvl">
          <ac:chgData name="Wang, Jerry" userId="c9aadfd3-e47f-4a31-9ac0-e6a1ca77629d" providerId="ADAL" clId="{90952491-61D3-4826-A6EF-88C1020A1673}" dt="2023-12-08T05:19:42.316" v="6912" actId="478"/>
          <ac:spMkLst>
            <pc:docMk/>
            <pc:sldMk cId="4048962823" sldId="1588"/>
            <ac:spMk id="40" creationId="{7A36A8CB-1E02-28DD-2CC0-58B739624256}"/>
          </ac:spMkLst>
        </pc:spChg>
        <pc:grpChg chg="add mod">
          <ac:chgData name="Wang, Jerry" userId="c9aadfd3-e47f-4a31-9ac0-e6a1ca77629d" providerId="ADAL" clId="{90952491-61D3-4826-A6EF-88C1020A1673}" dt="2023-12-08T05:27:56.624" v="7122" actId="164"/>
          <ac:grpSpMkLst>
            <pc:docMk/>
            <pc:sldMk cId="4048962823" sldId="1588"/>
            <ac:grpSpMk id="37" creationId="{F4AA66DF-BAEB-AD03-E316-16C32A3D1D06}"/>
          </ac:grpSpMkLst>
        </pc:grpChg>
        <pc:grpChg chg="add del mod">
          <ac:chgData name="Wang, Jerry" userId="c9aadfd3-e47f-4a31-9ac0-e6a1ca77629d" providerId="ADAL" clId="{90952491-61D3-4826-A6EF-88C1020A1673}" dt="2023-12-08T05:19:42.316" v="6912" actId="478"/>
          <ac:grpSpMkLst>
            <pc:docMk/>
            <pc:sldMk cId="4048962823" sldId="1588"/>
            <ac:grpSpMk id="38" creationId="{C0C39338-0204-C17D-CD50-06FD6B101AAD}"/>
          </ac:grpSpMkLst>
        </pc:grpChg>
        <pc:grpChg chg="add mod">
          <ac:chgData name="Wang, Jerry" userId="c9aadfd3-e47f-4a31-9ac0-e6a1ca77629d" providerId="ADAL" clId="{90952491-61D3-4826-A6EF-88C1020A1673}" dt="2023-12-08T05:28:06.760" v="7123" actId="1076"/>
          <ac:grpSpMkLst>
            <pc:docMk/>
            <pc:sldMk cId="4048962823" sldId="1588"/>
            <ac:grpSpMk id="57" creationId="{DA8F6D58-7941-720F-1A52-8051FBA92E41}"/>
          </ac:grpSpMkLst>
        </pc:grpChg>
        <pc:graphicFrameChg chg="add del mod">
          <ac:chgData name="Wang, Jerry" userId="c9aadfd3-e47f-4a31-9ac0-e6a1ca77629d" providerId="ADAL" clId="{90952491-61D3-4826-A6EF-88C1020A1673}" dt="2023-12-08T05:08:10.315" v="6686" actId="478"/>
          <ac:graphicFrameMkLst>
            <pc:docMk/>
            <pc:sldMk cId="4048962823" sldId="1588"/>
            <ac:graphicFrameMk id="4" creationId="{6552BE21-B55B-BCC9-C64C-E15A4C0D1703}"/>
          </ac:graphicFrameMkLst>
        </pc:graphicFrameChg>
        <pc:graphicFrameChg chg="add del mod">
          <ac:chgData name="Wang, Jerry" userId="c9aadfd3-e47f-4a31-9ac0-e6a1ca77629d" providerId="ADAL" clId="{90952491-61D3-4826-A6EF-88C1020A1673}" dt="2023-12-08T04:37:53.149" v="6216" actId="478"/>
          <ac:graphicFrameMkLst>
            <pc:docMk/>
            <pc:sldMk cId="4048962823" sldId="1588"/>
            <ac:graphicFrameMk id="7" creationId="{0A3B1048-EC83-AD3D-7E72-ED168C881EA9}"/>
          </ac:graphicFrameMkLst>
        </pc:graphicFrameChg>
        <pc:graphicFrameChg chg="add del mod">
          <ac:chgData name="Wang, Jerry" userId="c9aadfd3-e47f-4a31-9ac0-e6a1ca77629d" providerId="ADAL" clId="{90952491-61D3-4826-A6EF-88C1020A1673}" dt="2023-12-08T05:08:14.744" v="6687" actId="478"/>
          <ac:graphicFrameMkLst>
            <pc:docMk/>
            <pc:sldMk cId="4048962823" sldId="1588"/>
            <ac:graphicFrameMk id="8" creationId="{A9BAD54D-099B-9993-7768-DA3976092237}"/>
          </ac:graphicFrameMkLst>
        </pc:graphicFrameChg>
        <pc:graphicFrameChg chg="add del mod">
          <ac:chgData name="Wang, Jerry" userId="c9aadfd3-e47f-4a31-9ac0-e6a1ca77629d" providerId="ADAL" clId="{90952491-61D3-4826-A6EF-88C1020A1673}" dt="2023-12-08T04:37:16.740" v="6208" actId="478"/>
          <ac:graphicFrameMkLst>
            <pc:docMk/>
            <pc:sldMk cId="4048962823" sldId="1588"/>
            <ac:graphicFrameMk id="9" creationId="{B736F1F3-11C7-CD31-741C-CBC02712A31A}"/>
          </ac:graphicFrameMkLst>
        </pc:graphicFrameChg>
        <pc:graphicFrameChg chg="add del mod">
          <ac:chgData name="Wang, Jerry" userId="c9aadfd3-e47f-4a31-9ac0-e6a1ca77629d" providerId="ADAL" clId="{90952491-61D3-4826-A6EF-88C1020A1673}" dt="2023-12-08T05:16:49.299" v="6751" actId="478"/>
          <ac:graphicFrameMkLst>
            <pc:docMk/>
            <pc:sldMk cId="4048962823" sldId="1588"/>
            <ac:graphicFrameMk id="29" creationId="{F0EC1036-FA75-D574-DF65-A9AB1F437F41}"/>
          </ac:graphicFrameMkLst>
        </pc:graphicFrameChg>
        <pc:graphicFrameChg chg="add del mod">
          <ac:chgData name="Wang, Jerry" userId="c9aadfd3-e47f-4a31-9ac0-e6a1ca77629d" providerId="ADAL" clId="{90952491-61D3-4826-A6EF-88C1020A1673}" dt="2023-12-08T05:16:42.388" v="6740" actId="1957"/>
          <ac:graphicFrameMkLst>
            <pc:docMk/>
            <pc:sldMk cId="4048962823" sldId="1588"/>
            <ac:graphicFrameMk id="32" creationId="{4CB3CEE5-2ADF-E4B7-B0C7-0D98D29C9D02}"/>
          </ac:graphicFrameMkLst>
        </pc:graphicFrameChg>
        <pc:graphicFrameChg chg="add mod">
          <ac:chgData name="Wang, Jerry" userId="c9aadfd3-e47f-4a31-9ac0-e6a1ca77629d" providerId="ADAL" clId="{90952491-61D3-4826-A6EF-88C1020A1673}" dt="2023-12-08T19:45:19.660" v="8718" actId="1957"/>
          <ac:graphicFrameMkLst>
            <pc:docMk/>
            <pc:sldMk cId="4048962823" sldId="1588"/>
            <ac:graphicFrameMk id="35" creationId="{7F992A8D-DA94-D988-B9D0-00607712C2D8}"/>
          </ac:graphicFrameMkLst>
        </pc:graphicFrameChg>
        <pc:graphicFrameChg chg="mod ord topLvl">
          <ac:chgData name="Wang, Jerry" userId="c9aadfd3-e47f-4a31-9ac0-e6a1ca77629d" providerId="ADAL" clId="{90952491-61D3-4826-A6EF-88C1020A1673}" dt="2023-12-08T05:27:56.624" v="7122" actId="164"/>
          <ac:graphicFrameMkLst>
            <pc:docMk/>
            <pc:sldMk cId="4048962823" sldId="1588"/>
            <ac:graphicFrameMk id="39" creationId="{B9BE4C68-8E04-2C0F-110A-3035E22859EF}"/>
          </ac:graphicFrameMkLst>
        </pc:graphicFrameChg>
        <pc:cxnChg chg="add del mod">
          <ac:chgData name="Wang, Jerry" userId="c9aadfd3-e47f-4a31-9ac0-e6a1ca77629d" providerId="ADAL" clId="{90952491-61D3-4826-A6EF-88C1020A1673}" dt="2023-12-08T05:05:08.295" v="6672" actId="478"/>
          <ac:cxnSpMkLst>
            <pc:docMk/>
            <pc:sldMk cId="4048962823" sldId="1588"/>
            <ac:cxnSpMk id="15" creationId="{C72E70DB-A452-5D65-4345-51D8D3D0C4B2}"/>
          </ac:cxnSpMkLst>
        </pc:cxnChg>
        <pc:cxnChg chg="add del mod">
          <ac:chgData name="Wang, Jerry" userId="c9aadfd3-e47f-4a31-9ac0-e6a1ca77629d" providerId="ADAL" clId="{90952491-61D3-4826-A6EF-88C1020A1673}" dt="2023-12-08T05:05:10.545" v="6673" actId="478"/>
          <ac:cxnSpMkLst>
            <pc:docMk/>
            <pc:sldMk cId="4048962823" sldId="1588"/>
            <ac:cxnSpMk id="16" creationId="{170C44A2-10A2-1791-A743-9AF9E0CFE193}"/>
          </ac:cxnSpMkLst>
        </pc:cxnChg>
        <pc:cxnChg chg="add mod">
          <ac:chgData name="Wang, Jerry" userId="c9aadfd3-e47f-4a31-9ac0-e6a1ca77629d" providerId="ADAL" clId="{90952491-61D3-4826-A6EF-88C1020A1673}" dt="2023-12-13T14:13:55.942" v="9374" actId="14100"/>
          <ac:cxnSpMkLst>
            <pc:docMk/>
            <pc:sldMk cId="4048962823" sldId="1588"/>
            <ac:cxnSpMk id="42" creationId="{A58CC11D-0D0B-D551-A1F6-943182F9CF6F}"/>
          </ac:cxnSpMkLst>
        </pc:cxnChg>
        <pc:cxnChg chg="add mod">
          <ac:chgData name="Wang, Jerry" userId="c9aadfd3-e47f-4a31-9ac0-e6a1ca77629d" providerId="ADAL" clId="{90952491-61D3-4826-A6EF-88C1020A1673}" dt="2023-12-13T14:13:47.450" v="9373" actId="14100"/>
          <ac:cxnSpMkLst>
            <pc:docMk/>
            <pc:sldMk cId="4048962823" sldId="1588"/>
            <ac:cxnSpMk id="43" creationId="{B4F8D529-1C07-CF40-498B-C54CAB202BAE}"/>
          </ac:cxnSpMkLst>
        </pc:cxnChg>
      </pc:sldChg>
      <pc:sldChg chg="add del mod modShow">
        <pc:chgData name="Wang, Jerry" userId="c9aadfd3-e47f-4a31-9ac0-e6a1ca77629d" providerId="ADAL" clId="{90952491-61D3-4826-A6EF-88C1020A1673}" dt="2023-12-04T20:17:07.618" v="5212" actId="47"/>
        <pc:sldMkLst>
          <pc:docMk/>
          <pc:sldMk cId="2299544139" sldId="1589"/>
        </pc:sldMkLst>
      </pc:sldChg>
      <pc:sldChg chg="addSp delSp modSp add mod addCm modCm">
        <pc:chgData name="Wang, Jerry" userId="c9aadfd3-e47f-4a31-9ac0-e6a1ca77629d" providerId="ADAL" clId="{90952491-61D3-4826-A6EF-88C1020A1673}" dt="2023-12-13T20:13:09.158" v="9422"/>
        <pc:sldMkLst>
          <pc:docMk/>
          <pc:sldMk cId="4259416750" sldId="1589"/>
        </pc:sldMkLst>
        <pc:spChg chg="mod">
          <ac:chgData name="Wang, Jerry" userId="c9aadfd3-e47f-4a31-9ac0-e6a1ca77629d" providerId="ADAL" clId="{90952491-61D3-4826-A6EF-88C1020A1673}" dt="2023-12-13T20:13:02.118" v="9421" actId="20577"/>
          <ac:spMkLst>
            <pc:docMk/>
            <pc:sldMk cId="4259416750" sldId="1589"/>
            <ac:spMk id="2" creationId="{94FDEB60-9B5A-5408-5016-75A24677D92F}"/>
          </ac:spMkLst>
        </pc:spChg>
        <pc:spChg chg="add mod">
          <ac:chgData name="Wang, Jerry" userId="c9aadfd3-e47f-4a31-9ac0-e6a1ca77629d" providerId="ADAL" clId="{90952491-61D3-4826-A6EF-88C1020A1673}" dt="2023-12-13T20:12:52.838" v="9410" actId="1076"/>
          <ac:spMkLst>
            <pc:docMk/>
            <pc:sldMk cId="4259416750" sldId="1589"/>
            <ac:spMk id="3" creationId="{BC7FEF2F-A62E-1BC4-53FB-470CFDAA22D1}"/>
          </ac:spMkLst>
        </pc:spChg>
        <pc:spChg chg="mod">
          <ac:chgData name="Wang, Jerry" userId="c9aadfd3-e47f-4a31-9ac0-e6a1ca77629d" providerId="ADAL" clId="{90952491-61D3-4826-A6EF-88C1020A1673}" dt="2023-12-06T21:01:28.727" v="6189" actId="1076"/>
          <ac:spMkLst>
            <pc:docMk/>
            <pc:sldMk cId="4259416750" sldId="1589"/>
            <ac:spMk id="8" creationId="{8AD3292F-D6C6-0A45-707B-9365901A3B10}"/>
          </ac:spMkLst>
        </pc:spChg>
        <pc:spChg chg="mod">
          <ac:chgData name="Wang, Jerry" userId="c9aadfd3-e47f-4a31-9ac0-e6a1ca77629d" providerId="ADAL" clId="{90952491-61D3-4826-A6EF-88C1020A1673}" dt="2023-12-06T20:52:09.605" v="5921" actId="20577"/>
          <ac:spMkLst>
            <pc:docMk/>
            <pc:sldMk cId="4259416750" sldId="1589"/>
            <ac:spMk id="9" creationId="{88A47AD7-603B-2EFB-38A1-ECD8D5FD4470}"/>
          </ac:spMkLst>
        </pc:spChg>
        <pc:spChg chg="add mod">
          <ac:chgData name="Wang, Jerry" userId="c9aadfd3-e47f-4a31-9ac0-e6a1ca77629d" providerId="ADAL" clId="{90952491-61D3-4826-A6EF-88C1020A1673}" dt="2023-12-06T18:48:34.779" v="5792" actId="571"/>
          <ac:spMkLst>
            <pc:docMk/>
            <pc:sldMk cId="4259416750" sldId="1589"/>
            <ac:spMk id="59" creationId="{D88D4DE5-9FD6-8CAC-33B9-1E51C96851B5}"/>
          </ac:spMkLst>
        </pc:spChg>
        <pc:spChg chg="add mod">
          <ac:chgData name="Wang, Jerry" userId="c9aadfd3-e47f-4a31-9ac0-e6a1ca77629d" providerId="ADAL" clId="{90952491-61D3-4826-A6EF-88C1020A1673}" dt="2023-12-06T18:48:34.779" v="5792" actId="571"/>
          <ac:spMkLst>
            <pc:docMk/>
            <pc:sldMk cId="4259416750" sldId="1589"/>
            <ac:spMk id="61" creationId="{86F58C1D-2B97-78E8-9BBA-E3008512BDA9}"/>
          </ac:spMkLst>
        </pc:spChg>
        <pc:spChg chg="add del mod">
          <ac:chgData name="Wang, Jerry" userId="c9aadfd3-e47f-4a31-9ac0-e6a1ca77629d" providerId="ADAL" clId="{90952491-61D3-4826-A6EF-88C1020A1673}" dt="2023-12-06T18:40:03.383" v="5608" actId="478"/>
          <ac:spMkLst>
            <pc:docMk/>
            <pc:sldMk cId="4259416750" sldId="1589"/>
            <ac:spMk id="62" creationId="{49DB30B6-F06C-ACA7-C331-0ABDEADEE03A}"/>
          </ac:spMkLst>
        </pc:spChg>
        <pc:spChg chg="add del mod">
          <ac:chgData name="Wang, Jerry" userId="c9aadfd3-e47f-4a31-9ac0-e6a1ca77629d" providerId="ADAL" clId="{90952491-61D3-4826-A6EF-88C1020A1673}" dt="2023-12-06T18:40:03.383" v="5608" actId="478"/>
          <ac:spMkLst>
            <pc:docMk/>
            <pc:sldMk cId="4259416750" sldId="1589"/>
            <ac:spMk id="63" creationId="{40729755-AB89-7DEB-9E00-7A3A125C741E}"/>
          </ac:spMkLst>
        </pc:spChg>
        <pc:spChg chg="add del mod">
          <ac:chgData name="Wang, Jerry" userId="c9aadfd3-e47f-4a31-9ac0-e6a1ca77629d" providerId="ADAL" clId="{90952491-61D3-4826-A6EF-88C1020A1673}" dt="2023-12-06T18:40:03.383" v="5608" actId="478"/>
          <ac:spMkLst>
            <pc:docMk/>
            <pc:sldMk cId="4259416750" sldId="1589"/>
            <ac:spMk id="64" creationId="{DAE937BA-9DB4-4A6F-6496-9E8291BC622A}"/>
          </ac:spMkLst>
        </pc:spChg>
        <pc:spChg chg="add del mod">
          <ac:chgData name="Wang, Jerry" userId="c9aadfd3-e47f-4a31-9ac0-e6a1ca77629d" providerId="ADAL" clId="{90952491-61D3-4826-A6EF-88C1020A1673}" dt="2023-12-06T18:40:03.383" v="5608" actId="478"/>
          <ac:spMkLst>
            <pc:docMk/>
            <pc:sldMk cId="4259416750" sldId="1589"/>
            <ac:spMk id="65" creationId="{C0391476-2AA9-680D-DC43-C67DF4715200}"/>
          </ac:spMkLst>
        </pc:spChg>
        <pc:spChg chg="mod">
          <ac:chgData name="Wang, Jerry" userId="c9aadfd3-e47f-4a31-9ac0-e6a1ca77629d" providerId="ADAL" clId="{90952491-61D3-4826-A6EF-88C1020A1673}" dt="2023-12-06T18:48:45.733" v="5794" actId="571"/>
          <ac:spMkLst>
            <pc:docMk/>
            <pc:sldMk cId="4259416750" sldId="1589"/>
            <ac:spMk id="68" creationId="{9C50DC44-2687-59BE-8702-80D4DD860BD6}"/>
          </ac:spMkLst>
        </pc:spChg>
        <pc:spChg chg="mod">
          <ac:chgData name="Wang, Jerry" userId="c9aadfd3-e47f-4a31-9ac0-e6a1ca77629d" providerId="ADAL" clId="{90952491-61D3-4826-A6EF-88C1020A1673}" dt="2023-12-06T18:48:45.733" v="5794" actId="571"/>
          <ac:spMkLst>
            <pc:docMk/>
            <pc:sldMk cId="4259416750" sldId="1589"/>
            <ac:spMk id="69" creationId="{A16C006B-9E58-0065-19BB-A0B991C4FFBC}"/>
          </ac:spMkLst>
        </pc:spChg>
        <pc:spChg chg="mod">
          <ac:chgData name="Wang, Jerry" userId="c9aadfd3-e47f-4a31-9ac0-e6a1ca77629d" providerId="ADAL" clId="{90952491-61D3-4826-A6EF-88C1020A1673}" dt="2023-12-06T18:49:08.526" v="5798" actId="571"/>
          <ac:spMkLst>
            <pc:docMk/>
            <pc:sldMk cId="4259416750" sldId="1589"/>
            <ac:spMk id="71" creationId="{99EBFC1D-4EE5-7CD7-8983-ED2481FD6E0A}"/>
          </ac:spMkLst>
        </pc:spChg>
        <pc:spChg chg="mod">
          <ac:chgData name="Wang, Jerry" userId="c9aadfd3-e47f-4a31-9ac0-e6a1ca77629d" providerId="ADAL" clId="{90952491-61D3-4826-A6EF-88C1020A1673}" dt="2023-12-06T18:49:08.526" v="5798" actId="571"/>
          <ac:spMkLst>
            <pc:docMk/>
            <pc:sldMk cId="4259416750" sldId="1589"/>
            <ac:spMk id="72" creationId="{A5A9037B-6B2D-72CB-F128-FD324301BCE6}"/>
          </ac:spMkLst>
        </pc:spChg>
        <pc:spChg chg="add mod">
          <ac:chgData name="Wang, Jerry" userId="c9aadfd3-e47f-4a31-9ac0-e6a1ca77629d" providerId="ADAL" clId="{90952491-61D3-4826-A6EF-88C1020A1673}" dt="2023-12-06T18:48:34.779" v="5792" actId="571"/>
          <ac:spMkLst>
            <pc:docMk/>
            <pc:sldMk cId="4259416750" sldId="1589"/>
            <ac:spMk id="73" creationId="{3C32A60A-2D1F-102C-9FFF-9A72927A76A5}"/>
          </ac:spMkLst>
        </pc:spChg>
        <pc:spChg chg="add del mod">
          <ac:chgData name="Wang, Jerry" userId="c9aadfd3-e47f-4a31-9ac0-e6a1ca77629d" providerId="ADAL" clId="{90952491-61D3-4826-A6EF-88C1020A1673}" dt="2023-12-06T18:43:49.200" v="5671" actId="478"/>
          <ac:spMkLst>
            <pc:docMk/>
            <pc:sldMk cId="4259416750" sldId="1589"/>
            <ac:spMk id="74" creationId="{34E8DC0F-C4C5-36FB-B51A-65BD3F02479B}"/>
          </ac:spMkLst>
        </pc:spChg>
        <pc:spChg chg="add mod">
          <ac:chgData name="Wang, Jerry" userId="c9aadfd3-e47f-4a31-9ac0-e6a1ca77629d" providerId="ADAL" clId="{90952491-61D3-4826-A6EF-88C1020A1673}" dt="2023-12-06T18:48:45.733" v="5794" actId="571"/>
          <ac:spMkLst>
            <pc:docMk/>
            <pc:sldMk cId="4259416750" sldId="1589"/>
            <ac:spMk id="75" creationId="{4C1104B0-30AF-117D-C8E2-C0BE47A4CF88}"/>
          </ac:spMkLst>
        </pc:spChg>
        <pc:spChg chg="add del mod">
          <ac:chgData name="Wang, Jerry" userId="c9aadfd3-e47f-4a31-9ac0-e6a1ca77629d" providerId="ADAL" clId="{90952491-61D3-4826-A6EF-88C1020A1673}" dt="2023-12-06T18:43:24.838" v="5663" actId="571"/>
          <ac:spMkLst>
            <pc:docMk/>
            <pc:sldMk cId="4259416750" sldId="1589"/>
            <ac:spMk id="76" creationId="{3CEFF89D-5E30-E090-B619-1E36FDFE1803}"/>
          </ac:spMkLst>
        </pc:spChg>
        <pc:spChg chg="add mod">
          <ac:chgData name="Wang, Jerry" userId="c9aadfd3-e47f-4a31-9ac0-e6a1ca77629d" providerId="ADAL" clId="{90952491-61D3-4826-A6EF-88C1020A1673}" dt="2023-12-06T18:49:08.526" v="5798" actId="571"/>
          <ac:spMkLst>
            <pc:docMk/>
            <pc:sldMk cId="4259416750" sldId="1589"/>
            <ac:spMk id="78" creationId="{68581AB3-470C-642E-B12C-BFBB70DCECF6}"/>
          </ac:spMkLst>
        </pc:spChg>
        <pc:spChg chg="mod">
          <ac:chgData name="Wang, Jerry" userId="c9aadfd3-e47f-4a31-9ac0-e6a1ca77629d" providerId="ADAL" clId="{90952491-61D3-4826-A6EF-88C1020A1673}" dt="2023-12-06T18:45:08.056" v="5767" actId="571"/>
          <ac:spMkLst>
            <pc:docMk/>
            <pc:sldMk cId="4259416750" sldId="1589"/>
            <ac:spMk id="81" creationId="{6102ABD6-B37C-9B99-D210-8C795DD9E238}"/>
          </ac:spMkLst>
        </pc:spChg>
        <pc:spChg chg="mod">
          <ac:chgData name="Wang, Jerry" userId="c9aadfd3-e47f-4a31-9ac0-e6a1ca77629d" providerId="ADAL" clId="{90952491-61D3-4826-A6EF-88C1020A1673}" dt="2023-12-06T18:45:08.056" v="5767" actId="571"/>
          <ac:spMkLst>
            <pc:docMk/>
            <pc:sldMk cId="4259416750" sldId="1589"/>
            <ac:spMk id="82" creationId="{15042B01-CEAA-4EA5-904D-A4FDD2FDDDC5}"/>
          </ac:spMkLst>
        </pc:spChg>
        <pc:spChg chg="add mod">
          <ac:chgData name="Wang, Jerry" userId="c9aadfd3-e47f-4a31-9ac0-e6a1ca77629d" providerId="ADAL" clId="{90952491-61D3-4826-A6EF-88C1020A1673}" dt="2023-12-06T18:45:08.056" v="5767" actId="571"/>
          <ac:spMkLst>
            <pc:docMk/>
            <pc:sldMk cId="4259416750" sldId="1589"/>
            <ac:spMk id="83" creationId="{727131A6-9092-3A08-4D3C-5EA0B2CC08E9}"/>
          </ac:spMkLst>
        </pc:spChg>
        <pc:spChg chg="add mod">
          <ac:chgData name="Wang, Jerry" userId="c9aadfd3-e47f-4a31-9ac0-e6a1ca77629d" providerId="ADAL" clId="{90952491-61D3-4826-A6EF-88C1020A1673}" dt="2023-12-06T18:48:39.470" v="5793" actId="1076"/>
          <ac:spMkLst>
            <pc:docMk/>
            <pc:sldMk cId="4259416750" sldId="1589"/>
            <ac:spMk id="85" creationId="{924C79DB-4D02-94A5-44DC-314EA5237DB2}"/>
          </ac:spMkLst>
        </pc:spChg>
        <pc:spChg chg="add mod">
          <ac:chgData name="Wang, Jerry" userId="c9aadfd3-e47f-4a31-9ac0-e6a1ca77629d" providerId="ADAL" clId="{90952491-61D3-4826-A6EF-88C1020A1673}" dt="2023-12-06T18:49:03.516" v="5797" actId="1076"/>
          <ac:spMkLst>
            <pc:docMk/>
            <pc:sldMk cId="4259416750" sldId="1589"/>
            <ac:spMk id="86" creationId="{61AA04E9-E398-F87F-4FCC-5E6B29A1DFD6}"/>
          </ac:spMkLst>
        </pc:spChg>
        <pc:spChg chg="add mod">
          <ac:chgData name="Wang, Jerry" userId="c9aadfd3-e47f-4a31-9ac0-e6a1ca77629d" providerId="ADAL" clId="{90952491-61D3-4826-A6EF-88C1020A1673}" dt="2023-12-06T18:49:14.227" v="5799" actId="1076"/>
          <ac:spMkLst>
            <pc:docMk/>
            <pc:sldMk cId="4259416750" sldId="1589"/>
            <ac:spMk id="87" creationId="{A616CBFF-8420-A900-C4FF-9E29A665AF1A}"/>
          </ac:spMkLst>
        </pc:spChg>
        <pc:spChg chg="add del mod">
          <ac:chgData name="Wang, Jerry" userId="c9aadfd3-e47f-4a31-9ac0-e6a1ca77629d" providerId="ADAL" clId="{90952491-61D3-4826-A6EF-88C1020A1673}" dt="2023-12-06T20:51:27.418" v="5902" actId="478"/>
          <ac:spMkLst>
            <pc:docMk/>
            <pc:sldMk cId="4259416750" sldId="1589"/>
            <ac:spMk id="89" creationId="{41DFF44B-E175-B66E-B637-49589040715F}"/>
          </ac:spMkLst>
        </pc:spChg>
        <pc:grpChg chg="add del mod">
          <ac:chgData name="Wang, Jerry" userId="c9aadfd3-e47f-4a31-9ac0-e6a1ca77629d" providerId="ADAL" clId="{90952491-61D3-4826-A6EF-88C1020A1673}" dt="2023-12-06T18:27:48.685" v="5521" actId="165"/>
          <ac:grpSpMkLst>
            <pc:docMk/>
            <pc:sldMk cId="4259416750" sldId="1589"/>
            <ac:grpSpMk id="41" creationId="{E71EE0B9-1827-AD99-D13D-D4B9E832C10D}"/>
          </ac:grpSpMkLst>
        </pc:grpChg>
        <pc:grpChg chg="add mod">
          <ac:chgData name="Wang, Jerry" userId="c9aadfd3-e47f-4a31-9ac0-e6a1ca77629d" providerId="ADAL" clId="{90952491-61D3-4826-A6EF-88C1020A1673}" dt="2023-12-06T18:48:34.779" v="5792" actId="571"/>
          <ac:grpSpMkLst>
            <pc:docMk/>
            <pc:sldMk cId="4259416750" sldId="1589"/>
            <ac:grpSpMk id="43" creationId="{CF2C5562-D4DD-6ADB-E764-7866B002520D}"/>
          </ac:grpSpMkLst>
        </pc:grpChg>
        <pc:grpChg chg="add del mod">
          <ac:chgData name="Wang, Jerry" userId="c9aadfd3-e47f-4a31-9ac0-e6a1ca77629d" providerId="ADAL" clId="{90952491-61D3-4826-A6EF-88C1020A1673}" dt="2023-12-06T18:31:44.945" v="5550" actId="165"/>
          <ac:grpSpMkLst>
            <pc:docMk/>
            <pc:sldMk cId="4259416750" sldId="1589"/>
            <ac:grpSpMk id="54" creationId="{2FAEDE14-0238-313E-8543-AA07F514E9B5}"/>
          </ac:grpSpMkLst>
        </pc:grpChg>
        <pc:grpChg chg="add mod">
          <ac:chgData name="Wang, Jerry" userId="c9aadfd3-e47f-4a31-9ac0-e6a1ca77629d" providerId="ADAL" clId="{90952491-61D3-4826-A6EF-88C1020A1673}" dt="2023-12-06T18:48:45.733" v="5794" actId="571"/>
          <ac:grpSpMkLst>
            <pc:docMk/>
            <pc:sldMk cId="4259416750" sldId="1589"/>
            <ac:grpSpMk id="57" creationId="{006D4398-E33A-4606-DBF7-3DB35A47DDA1}"/>
          </ac:grpSpMkLst>
        </pc:grpChg>
        <pc:grpChg chg="add mod">
          <ac:chgData name="Wang, Jerry" userId="c9aadfd3-e47f-4a31-9ac0-e6a1ca77629d" providerId="ADAL" clId="{90952491-61D3-4826-A6EF-88C1020A1673}" dt="2023-12-06T18:49:08.526" v="5798" actId="571"/>
          <ac:grpSpMkLst>
            <pc:docMk/>
            <pc:sldMk cId="4259416750" sldId="1589"/>
            <ac:grpSpMk id="58" creationId="{E69E1599-BD32-8885-F67A-752B02485E49}"/>
          </ac:grpSpMkLst>
        </pc:grpChg>
        <pc:grpChg chg="add mod">
          <ac:chgData name="Wang, Jerry" userId="c9aadfd3-e47f-4a31-9ac0-e6a1ca77629d" providerId="ADAL" clId="{90952491-61D3-4826-A6EF-88C1020A1673}" dt="2023-12-06T18:48:34.779" v="5792" actId="571"/>
          <ac:grpSpMkLst>
            <pc:docMk/>
            <pc:sldMk cId="4259416750" sldId="1589"/>
            <ac:grpSpMk id="66" creationId="{74C2877E-C507-D151-9AF3-ED86D40EA646}"/>
          </ac:grpSpMkLst>
        </pc:grpChg>
        <pc:grpChg chg="add mod">
          <ac:chgData name="Wang, Jerry" userId="c9aadfd3-e47f-4a31-9ac0-e6a1ca77629d" providerId="ADAL" clId="{90952491-61D3-4826-A6EF-88C1020A1673}" dt="2023-12-06T18:48:45.733" v="5794" actId="571"/>
          <ac:grpSpMkLst>
            <pc:docMk/>
            <pc:sldMk cId="4259416750" sldId="1589"/>
            <ac:grpSpMk id="67" creationId="{1C4C257D-D805-9E70-B530-3B7193A5DFDA}"/>
          </ac:grpSpMkLst>
        </pc:grpChg>
        <pc:grpChg chg="add mod">
          <ac:chgData name="Wang, Jerry" userId="c9aadfd3-e47f-4a31-9ac0-e6a1ca77629d" providerId="ADAL" clId="{90952491-61D3-4826-A6EF-88C1020A1673}" dt="2023-12-06T18:49:08.526" v="5798" actId="571"/>
          <ac:grpSpMkLst>
            <pc:docMk/>
            <pc:sldMk cId="4259416750" sldId="1589"/>
            <ac:grpSpMk id="70" creationId="{07EEA344-C122-9800-44BB-EFF8346EE389}"/>
          </ac:grpSpMkLst>
        </pc:grpChg>
        <pc:grpChg chg="add mod">
          <ac:chgData name="Wang, Jerry" userId="c9aadfd3-e47f-4a31-9ac0-e6a1ca77629d" providerId="ADAL" clId="{90952491-61D3-4826-A6EF-88C1020A1673}" dt="2023-12-06T21:00:51.916" v="6187" actId="1076"/>
          <ac:grpSpMkLst>
            <pc:docMk/>
            <pc:sldMk cId="4259416750" sldId="1589"/>
            <ac:grpSpMk id="77" creationId="{6B102CDB-3299-6C51-3576-FAEE5FEC4F66}"/>
          </ac:grpSpMkLst>
        </pc:grpChg>
        <pc:grpChg chg="add mod">
          <ac:chgData name="Wang, Jerry" userId="c9aadfd3-e47f-4a31-9ac0-e6a1ca77629d" providerId="ADAL" clId="{90952491-61D3-4826-A6EF-88C1020A1673}" dt="2023-12-06T21:00:43.749" v="6186" actId="1076"/>
          <ac:grpSpMkLst>
            <pc:docMk/>
            <pc:sldMk cId="4259416750" sldId="1589"/>
            <ac:grpSpMk id="79" creationId="{35B7DEF8-1048-50C3-8961-7562C06EB64D}"/>
          </ac:grpSpMkLst>
        </pc:grpChg>
        <pc:grpChg chg="add mod">
          <ac:chgData name="Wang, Jerry" userId="c9aadfd3-e47f-4a31-9ac0-e6a1ca77629d" providerId="ADAL" clId="{90952491-61D3-4826-A6EF-88C1020A1673}" dt="2023-12-06T18:45:08.056" v="5767" actId="571"/>
          <ac:grpSpMkLst>
            <pc:docMk/>
            <pc:sldMk cId="4259416750" sldId="1589"/>
            <ac:grpSpMk id="80" creationId="{01C8AFC9-3190-55B8-0E7C-CBB381049F9C}"/>
          </ac:grpSpMkLst>
        </pc:grpChg>
        <pc:grpChg chg="add mod">
          <ac:chgData name="Wang, Jerry" userId="c9aadfd3-e47f-4a31-9ac0-e6a1ca77629d" providerId="ADAL" clId="{90952491-61D3-4826-A6EF-88C1020A1673}" dt="2023-12-06T21:00:33.342" v="6184" actId="1076"/>
          <ac:grpSpMkLst>
            <pc:docMk/>
            <pc:sldMk cId="4259416750" sldId="1589"/>
            <ac:grpSpMk id="84" creationId="{70022D33-7390-45C6-37F5-26990BA0FC46}"/>
          </ac:grpSpMkLst>
        </pc:grpChg>
        <pc:graphicFrameChg chg="del">
          <ac:chgData name="Wang, Jerry" userId="c9aadfd3-e47f-4a31-9ac0-e6a1ca77629d" providerId="ADAL" clId="{90952491-61D3-4826-A6EF-88C1020A1673}" dt="2023-12-06T18:03:19.479" v="5457" actId="478"/>
          <ac:graphicFrameMkLst>
            <pc:docMk/>
            <pc:sldMk cId="4259416750" sldId="1589"/>
            <ac:graphicFrameMk id="7" creationId="{C36191FD-117F-D96D-3141-A35DFAEDC4CA}"/>
          </ac:graphicFrameMkLst>
        </pc:graphicFrameChg>
        <pc:graphicFrameChg chg="add del mod">
          <ac:chgData name="Wang, Jerry" userId="c9aadfd3-e47f-4a31-9ac0-e6a1ca77629d" providerId="ADAL" clId="{90952491-61D3-4826-A6EF-88C1020A1673}" dt="2023-12-06T18:37:23.453" v="5590" actId="478"/>
          <ac:graphicFrameMkLst>
            <pc:docMk/>
            <pc:sldMk cId="4259416750" sldId="1589"/>
            <ac:graphicFrameMk id="60" creationId="{F46DD8D1-78B8-D9A5-F3FA-1717B445933D}"/>
          </ac:graphicFrameMkLst>
        </pc:graphicFrameChg>
        <pc:picChg chg="add del mod modCrop">
          <ac:chgData name="Wang, Jerry" userId="c9aadfd3-e47f-4a31-9ac0-e6a1ca77629d" providerId="ADAL" clId="{90952491-61D3-4826-A6EF-88C1020A1673}" dt="2023-12-06T18:06:52.233" v="5493" actId="478"/>
          <ac:picMkLst>
            <pc:docMk/>
            <pc:sldMk cId="4259416750" sldId="1589"/>
            <ac:picMk id="4" creationId="{AF18578C-2661-EABF-32E1-4A56FA859F0C}"/>
          </ac:picMkLst>
        </pc:picChg>
        <pc:picChg chg="add del mod">
          <ac:chgData name="Wang, Jerry" userId="c9aadfd3-e47f-4a31-9ac0-e6a1ca77629d" providerId="ADAL" clId="{90952491-61D3-4826-A6EF-88C1020A1673}" dt="2023-12-06T18:06:55.202" v="5494" actId="478"/>
          <ac:picMkLst>
            <pc:docMk/>
            <pc:sldMk cId="4259416750" sldId="1589"/>
            <ac:picMk id="6" creationId="{4AF9EA68-5CC6-BAFE-E0C2-A0C83F0AAB04}"/>
          </ac:picMkLst>
        </pc:picChg>
        <pc:picChg chg="add del mod">
          <ac:chgData name="Wang, Jerry" userId="c9aadfd3-e47f-4a31-9ac0-e6a1ca77629d" providerId="ADAL" clId="{90952491-61D3-4826-A6EF-88C1020A1673}" dt="2023-12-06T18:06:55.202" v="5494" actId="478"/>
          <ac:picMkLst>
            <pc:docMk/>
            <pc:sldMk cId="4259416750" sldId="1589"/>
            <ac:picMk id="10" creationId="{5436D359-1135-C2DF-257F-BD27FB0A21AC}"/>
          </ac:picMkLst>
        </pc:picChg>
        <pc:picChg chg="add del mod">
          <ac:chgData name="Wang, Jerry" userId="c9aadfd3-e47f-4a31-9ac0-e6a1ca77629d" providerId="ADAL" clId="{90952491-61D3-4826-A6EF-88C1020A1673}" dt="2023-12-06T18:06:55.202" v="5494" actId="478"/>
          <ac:picMkLst>
            <pc:docMk/>
            <pc:sldMk cId="4259416750" sldId="1589"/>
            <ac:picMk id="11" creationId="{94D9BDCE-05AA-D8DD-D308-5CF004F2AE60}"/>
          </ac:picMkLst>
        </pc:picChg>
        <pc:picChg chg="add del mod">
          <ac:chgData name="Wang, Jerry" userId="c9aadfd3-e47f-4a31-9ac0-e6a1ca77629d" providerId="ADAL" clId="{90952491-61D3-4826-A6EF-88C1020A1673}" dt="2023-12-06T18:06:55.202" v="5494" actId="478"/>
          <ac:picMkLst>
            <pc:docMk/>
            <pc:sldMk cId="4259416750" sldId="1589"/>
            <ac:picMk id="12" creationId="{2552873F-4F88-7E0C-051C-D9B7954ABBC3}"/>
          </ac:picMkLst>
        </pc:picChg>
        <pc:picChg chg="add mod topLvl">
          <ac:chgData name="Wang, Jerry" userId="c9aadfd3-e47f-4a31-9ac0-e6a1ca77629d" providerId="ADAL" clId="{90952491-61D3-4826-A6EF-88C1020A1673}" dt="2023-12-06T18:48:34.779" v="5792" actId="571"/>
          <ac:picMkLst>
            <pc:docMk/>
            <pc:sldMk cId="4259416750" sldId="1589"/>
            <ac:picMk id="14" creationId="{3C3B1D0C-8C89-E798-5E75-51C8A97D1979}"/>
          </ac:picMkLst>
        </pc:picChg>
        <pc:picChg chg="add mod topLvl">
          <ac:chgData name="Wang, Jerry" userId="c9aadfd3-e47f-4a31-9ac0-e6a1ca77629d" providerId="ADAL" clId="{90952491-61D3-4826-A6EF-88C1020A1673}" dt="2023-12-06T18:48:34.779" v="5792" actId="571"/>
          <ac:picMkLst>
            <pc:docMk/>
            <pc:sldMk cId="4259416750" sldId="1589"/>
            <ac:picMk id="15" creationId="{F7D6BC7E-5313-F745-7990-DC6B8EF1FFA9}"/>
          </ac:picMkLst>
        </pc:picChg>
        <pc:picChg chg="add mod topLvl">
          <ac:chgData name="Wang, Jerry" userId="c9aadfd3-e47f-4a31-9ac0-e6a1ca77629d" providerId="ADAL" clId="{90952491-61D3-4826-A6EF-88C1020A1673}" dt="2023-12-06T18:48:34.779" v="5792" actId="571"/>
          <ac:picMkLst>
            <pc:docMk/>
            <pc:sldMk cId="4259416750" sldId="1589"/>
            <ac:picMk id="16" creationId="{D2D084B8-5433-1F7C-663B-70B14C102B3D}"/>
          </ac:picMkLst>
        </pc:picChg>
        <pc:picChg chg="add mod topLvl">
          <ac:chgData name="Wang, Jerry" userId="c9aadfd3-e47f-4a31-9ac0-e6a1ca77629d" providerId="ADAL" clId="{90952491-61D3-4826-A6EF-88C1020A1673}" dt="2023-12-06T18:48:34.779" v="5792" actId="571"/>
          <ac:picMkLst>
            <pc:docMk/>
            <pc:sldMk cId="4259416750" sldId="1589"/>
            <ac:picMk id="17" creationId="{6F7B3A72-265A-BB40-95FA-5E1915F4427D}"/>
          </ac:picMkLst>
        </pc:picChg>
        <pc:picChg chg="add mod topLvl">
          <ac:chgData name="Wang, Jerry" userId="c9aadfd3-e47f-4a31-9ac0-e6a1ca77629d" providerId="ADAL" clId="{90952491-61D3-4826-A6EF-88C1020A1673}" dt="2023-12-06T18:48:34.779" v="5792" actId="571"/>
          <ac:picMkLst>
            <pc:docMk/>
            <pc:sldMk cId="4259416750" sldId="1589"/>
            <ac:picMk id="18" creationId="{E5FC2583-E704-CBD6-761F-FEF269240911}"/>
          </ac:picMkLst>
        </pc:picChg>
        <pc:picChg chg="add del mod">
          <ac:chgData name="Wang, Jerry" userId="c9aadfd3-e47f-4a31-9ac0-e6a1ca77629d" providerId="ADAL" clId="{90952491-61D3-4826-A6EF-88C1020A1673}" dt="2023-12-06T18:26:00.431" v="5510" actId="478"/>
          <ac:picMkLst>
            <pc:docMk/>
            <pc:sldMk cId="4259416750" sldId="1589"/>
            <ac:picMk id="19" creationId="{E0C54395-202D-92A1-9829-705AC2F0EF7F}"/>
          </ac:picMkLst>
        </pc:picChg>
        <pc:picChg chg="add del mod">
          <ac:chgData name="Wang, Jerry" userId="c9aadfd3-e47f-4a31-9ac0-e6a1ca77629d" providerId="ADAL" clId="{90952491-61D3-4826-A6EF-88C1020A1673}" dt="2023-12-06T18:26:00.431" v="5510" actId="478"/>
          <ac:picMkLst>
            <pc:docMk/>
            <pc:sldMk cId="4259416750" sldId="1589"/>
            <ac:picMk id="20" creationId="{0048DC95-7662-FB96-EF04-14D41F638136}"/>
          </ac:picMkLst>
        </pc:picChg>
        <pc:picChg chg="add del mod">
          <ac:chgData name="Wang, Jerry" userId="c9aadfd3-e47f-4a31-9ac0-e6a1ca77629d" providerId="ADAL" clId="{90952491-61D3-4826-A6EF-88C1020A1673}" dt="2023-12-06T18:26:00.431" v="5510" actId="478"/>
          <ac:picMkLst>
            <pc:docMk/>
            <pc:sldMk cId="4259416750" sldId="1589"/>
            <ac:picMk id="21" creationId="{7C09A82C-F278-A2B9-7256-F301E76C3537}"/>
          </ac:picMkLst>
        </pc:picChg>
        <pc:picChg chg="add del mod">
          <ac:chgData name="Wang, Jerry" userId="c9aadfd3-e47f-4a31-9ac0-e6a1ca77629d" providerId="ADAL" clId="{90952491-61D3-4826-A6EF-88C1020A1673}" dt="2023-12-06T18:26:00.431" v="5510" actId="478"/>
          <ac:picMkLst>
            <pc:docMk/>
            <pc:sldMk cId="4259416750" sldId="1589"/>
            <ac:picMk id="22" creationId="{3D16ADD7-BE1D-7CC3-7026-9160A3C071FA}"/>
          </ac:picMkLst>
        </pc:picChg>
        <pc:picChg chg="add del mod">
          <ac:chgData name="Wang, Jerry" userId="c9aadfd3-e47f-4a31-9ac0-e6a1ca77629d" providerId="ADAL" clId="{90952491-61D3-4826-A6EF-88C1020A1673}" dt="2023-12-06T18:26:00.431" v="5510" actId="478"/>
          <ac:picMkLst>
            <pc:docMk/>
            <pc:sldMk cId="4259416750" sldId="1589"/>
            <ac:picMk id="23" creationId="{41516F1B-CC6D-F6B1-FAF4-52A7339C9760}"/>
          </ac:picMkLst>
        </pc:picChg>
        <pc:picChg chg="add del mod">
          <ac:chgData name="Wang, Jerry" userId="c9aadfd3-e47f-4a31-9ac0-e6a1ca77629d" providerId="ADAL" clId="{90952491-61D3-4826-A6EF-88C1020A1673}" dt="2023-12-06T18:26:00.431" v="5510" actId="478"/>
          <ac:picMkLst>
            <pc:docMk/>
            <pc:sldMk cId="4259416750" sldId="1589"/>
            <ac:picMk id="24" creationId="{775F400E-2954-578E-E304-8DA6D6F7D3AF}"/>
          </ac:picMkLst>
        </pc:picChg>
        <pc:picChg chg="add del mod">
          <ac:chgData name="Wang, Jerry" userId="c9aadfd3-e47f-4a31-9ac0-e6a1ca77629d" providerId="ADAL" clId="{90952491-61D3-4826-A6EF-88C1020A1673}" dt="2023-12-06T18:26:00.431" v="5510" actId="478"/>
          <ac:picMkLst>
            <pc:docMk/>
            <pc:sldMk cId="4259416750" sldId="1589"/>
            <ac:picMk id="25" creationId="{4A4DFA54-9200-F60B-C1DE-62665B88015E}"/>
          </ac:picMkLst>
        </pc:picChg>
        <pc:picChg chg="add del mod">
          <ac:chgData name="Wang, Jerry" userId="c9aadfd3-e47f-4a31-9ac0-e6a1ca77629d" providerId="ADAL" clId="{90952491-61D3-4826-A6EF-88C1020A1673}" dt="2023-12-06T18:26:00.431" v="5510" actId="478"/>
          <ac:picMkLst>
            <pc:docMk/>
            <pc:sldMk cId="4259416750" sldId="1589"/>
            <ac:picMk id="26" creationId="{2B90A71D-0BA0-E2E1-D645-6DFA1F68461E}"/>
          </ac:picMkLst>
        </pc:picChg>
        <pc:picChg chg="del">
          <ac:chgData name="Wang, Jerry" userId="c9aadfd3-e47f-4a31-9ac0-e6a1ca77629d" providerId="ADAL" clId="{90952491-61D3-4826-A6EF-88C1020A1673}" dt="2023-12-06T18:03:26.384" v="5458" actId="478"/>
          <ac:picMkLst>
            <pc:docMk/>
            <pc:sldMk cId="4259416750" sldId="1589"/>
            <ac:picMk id="27" creationId="{EAF5863C-6749-2092-CFD4-5BC3326E1445}"/>
          </ac:picMkLst>
        </pc:picChg>
        <pc:picChg chg="del">
          <ac:chgData name="Wang, Jerry" userId="c9aadfd3-e47f-4a31-9ac0-e6a1ca77629d" providerId="ADAL" clId="{90952491-61D3-4826-A6EF-88C1020A1673}" dt="2023-12-06T18:03:26.384" v="5458" actId="478"/>
          <ac:picMkLst>
            <pc:docMk/>
            <pc:sldMk cId="4259416750" sldId="1589"/>
            <ac:picMk id="28" creationId="{A15BC5A5-F09D-6CF1-A0A0-1B402CEC6AFE}"/>
          </ac:picMkLst>
        </pc:picChg>
        <pc:picChg chg="del">
          <ac:chgData name="Wang, Jerry" userId="c9aadfd3-e47f-4a31-9ac0-e6a1ca77629d" providerId="ADAL" clId="{90952491-61D3-4826-A6EF-88C1020A1673}" dt="2023-12-06T18:03:26.384" v="5458" actId="478"/>
          <ac:picMkLst>
            <pc:docMk/>
            <pc:sldMk cId="4259416750" sldId="1589"/>
            <ac:picMk id="29" creationId="{FCD1B1AB-4784-5F32-3514-7D44FB0739C7}"/>
          </ac:picMkLst>
        </pc:picChg>
        <pc:picChg chg="add del mod">
          <ac:chgData name="Wang, Jerry" userId="c9aadfd3-e47f-4a31-9ac0-e6a1ca77629d" providerId="ADAL" clId="{90952491-61D3-4826-A6EF-88C1020A1673}" dt="2023-12-06T18:26:00.431" v="5510" actId="478"/>
          <ac:picMkLst>
            <pc:docMk/>
            <pc:sldMk cId="4259416750" sldId="1589"/>
            <ac:picMk id="30" creationId="{9DF1A027-4F36-0608-317E-2FD7E5EEF013}"/>
          </ac:picMkLst>
        </pc:picChg>
        <pc:picChg chg="del">
          <ac:chgData name="Wang, Jerry" userId="c9aadfd3-e47f-4a31-9ac0-e6a1ca77629d" providerId="ADAL" clId="{90952491-61D3-4826-A6EF-88C1020A1673}" dt="2023-12-06T18:03:26.384" v="5458" actId="478"/>
          <ac:picMkLst>
            <pc:docMk/>
            <pc:sldMk cId="4259416750" sldId="1589"/>
            <ac:picMk id="31" creationId="{0943C1E6-5E46-E00E-2540-E630D5BE2CBA}"/>
          </ac:picMkLst>
        </pc:picChg>
        <pc:picChg chg="add del mod">
          <ac:chgData name="Wang, Jerry" userId="c9aadfd3-e47f-4a31-9ac0-e6a1ca77629d" providerId="ADAL" clId="{90952491-61D3-4826-A6EF-88C1020A1673}" dt="2023-12-06T18:26:00.431" v="5510" actId="478"/>
          <ac:picMkLst>
            <pc:docMk/>
            <pc:sldMk cId="4259416750" sldId="1589"/>
            <ac:picMk id="32" creationId="{7D9F2AA9-E2F1-20A2-7F27-7C35E411792A}"/>
          </ac:picMkLst>
        </pc:picChg>
        <pc:picChg chg="del">
          <ac:chgData name="Wang, Jerry" userId="c9aadfd3-e47f-4a31-9ac0-e6a1ca77629d" providerId="ADAL" clId="{90952491-61D3-4826-A6EF-88C1020A1673}" dt="2023-12-06T18:03:26.384" v="5458" actId="478"/>
          <ac:picMkLst>
            <pc:docMk/>
            <pc:sldMk cId="4259416750" sldId="1589"/>
            <ac:picMk id="33" creationId="{BAB020DE-97C2-EE47-6C23-54A54879F86A}"/>
          </ac:picMkLst>
        </pc:picChg>
        <pc:picChg chg="del">
          <ac:chgData name="Wang, Jerry" userId="c9aadfd3-e47f-4a31-9ac0-e6a1ca77629d" providerId="ADAL" clId="{90952491-61D3-4826-A6EF-88C1020A1673}" dt="2023-12-06T18:03:26.384" v="5458" actId="478"/>
          <ac:picMkLst>
            <pc:docMk/>
            <pc:sldMk cId="4259416750" sldId="1589"/>
            <ac:picMk id="34" creationId="{CB87F6D6-E2F5-4E8B-2EF2-68AC9004FC1A}"/>
          </ac:picMkLst>
        </pc:picChg>
        <pc:picChg chg="del">
          <ac:chgData name="Wang, Jerry" userId="c9aadfd3-e47f-4a31-9ac0-e6a1ca77629d" providerId="ADAL" clId="{90952491-61D3-4826-A6EF-88C1020A1673}" dt="2023-12-06T18:03:28.859" v="5459" actId="478"/>
          <ac:picMkLst>
            <pc:docMk/>
            <pc:sldMk cId="4259416750" sldId="1589"/>
            <ac:picMk id="35" creationId="{9116079E-506F-FC11-5BE8-427BEB4F048F}"/>
          </ac:picMkLst>
        </pc:picChg>
        <pc:picChg chg="del">
          <ac:chgData name="Wang, Jerry" userId="c9aadfd3-e47f-4a31-9ac0-e6a1ca77629d" providerId="ADAL" clId="{90952491-61D3-4826-A6EF-88C1020A1673}" dt="2023-12-06T18:03:26.384" v="5458" actId="478"/>
          <ac:picMkLst>
            <pc:docMk/>
            <pc:sldMk cId="4259416750" sldId="1589"/>
            <ac:picMk id="36" creationId="{A78E33B1-47FD-42E0-4296-FEB598A11BE7}"/>
          </ac:picMkLst>
        </pc:picChg>
        <pc:picChg chg="del">
          <ac:chgData name="Wang, Jerry" userId="c9aadfd3-e47f-4a31-9ac0-e6a1ca77629d" providerId="ADAL" clId="{90952491-61D3-4826-A6EF-88C1020A1673}" dt="2023-12-06T18:03:26.384" v="5458" actId="478"/>
          <ac:picMkLst>
            <pc:docMk/>
            <pc:sldMk cId="4259416750" sldId="1589"/>
            <ac:picMk id="37" creationId="{87AB97C2-CB14-DD7B-2CE7-B43DF7A18AC8}"/>
          </ac:picMkLst>
        </pc:picChg>
        <pc:picChg chg="del">
          <ac:chgData name="Wang, Jerry" userId="c9aadfd3-e47f-4a31-9ac0-e6a1ca77629d" providerId="ADAL" clId="{90952491-61D3-4826-A6EF-88C1020A1673}" dt="2023-12-06T18:03:26.384" v="5458" actId="478"/>
          <ac:picMkLst>
            <pc:docMk/>
            <pc:sldMk cId="4259416750" sldId="1589"/>
            <ac:picMk id="38" creationId="{6FCD3E02-3D83-7E0B-4695-A062C30609F7}"/>
          </ac:picMkLst>
        </pc:picChg>
        <pc:picChg chg="del">
          <ac:chgData name="Wang, Jerry" userId="c9aadfd3-e47f-4a31-9ac0-e6a1ca77629d" providerId="ADAL" clId="{90952491-61D3-4826-A6EF-88C1020A1673}" dt="2023-12-06T18:03:28.859" v="5459" actId="478"/>
          <ac:picMkLst>
            <pc:docMk/>
            <pc:sldMk cId="4259416750" sldId="1589"/>
            <ac:picMk id="39" creationId="{2765EABD-7670-B408-27C2-9B8B0FBF1C01}"/>
          </ac:picMkLst>
        </pc:picChg>
        <pc:picChg chg="add mod topLvl modCrop">
          <ac:chgData name="Wang, Jerry" userId="c9aadfd3-e47f-4a31-9ac0-e6a1ca77629d" providerId="ADAL" clId="{90952491-61D3-4826-A6EF-88C1020A1673}" dt="2023-12-06T18:48:34.779" v="5792" actId="571"/>
          <ac:picMkLst>
            <pc:docMk/>
            <pc:sldMk cId="4259416750" sldId="1589"/>
            <ac:picMk id="40" creationId="{BE33103A-D85E-4867-60FD-A4618E476B84}"/>
          </ac:picMkLst>
        </pc:picChg>
        <pc:picChg chg="add mod topLvl">
          <ac:chgData name="Wang, Jerry" userId="c9aadfd3-e47f-4a31-9ac0-e6a1ca77629d" providerId="ADAL" clId="{90952491-61D3-4826-A6EF-88C1020A1673}" dt="2023-12-06T18:48:45.733" v="5794" actId="571"/>
          <ac:picMkLst>
            <pc:docMk/>
            <pc:sldMk cId="4259416750" sldId="1589"/>
            <ac:picMk id="42" creationId="{2782BE02-CDEF-9875-1EF5-AA4D1A74DD73}"/>
          </ac:picMkLst>
        </pc:picChg>
        <pc:picChg chg="add mod topLvl">
          <ac:chgData name="Wang, Jerry" userId="c9aadfd3-e47f-4a31-9ac0-e6a1ca77629d" providerId="ADAL" clId="{90952491-61D3-4826-A6EF-88C1020A1673}" dt="2023-12-06T18:48:45.733" v="5794" actId="571"/>
          <ac:picMkLst>
            <pc:docMk/>
            <pc:sldMk cId="4259416750" sldId="1589"/>
            <ac:picMk id="44" creationId="{0892872E-69D5-0219-F6E4-95B841CA6FF6}"/>
          </ac:picMkLst>
        </pc:picChg>
        <pc:picChg chg="add mod topLvl">
          <ac:chgData name="Wang, Jerry" userId="c9aadfd3-e47f-4a31-9ac0-e6a1ca77629d" providerId="ADAL" clId="{90952491-61D3-4826-A6EF-88C1020A1673}" dt="2023-12-06T18:48:45.733" v="5794" actId="571"/>
          <ac:picMkLst>
            <pc:docMk/>
            <pc:sldMk cId="4259416750" sldId="1589"/>
            <ac:picMk id="45" creationId="{94AE59A4-7B9A-E795-8477-D97C6AC0F04F}"/>
          </ac:picMkLst>
        </pc:picChg>
        <pc:picChg chg="add mod topLvl">
          <ac:chgData name="Wang, Jerry" userId="c9aadfd3-e47f-4a31-9ac0-e6a1ca77629d" providerId="ADAL" clId="{90952491-61D3-4826-A6EF-88C1020A1673}" dt="2023-12-06T18:48:45.733" v="5794" actId="571"/>
          <ac:picMkLst>
            <pc:docMk/>
            <pc:sldMk cId="4259416750" sldId="1589"/>
            <ac:picMk id="46" creationId="{EC26E9EB-0BC8-BA2B-0EE9-CF74AD532C75}"/>
          </ac:picMkLst>
        </pc:picChg>
        <pc:picChg chg="add mod topLvl">
          <ac:chgData name="Wang, Jerry" userId="c9aadfd3-e47f-4a31-9ac0-e6a1ca77629d" providerId="ADAL" clId="{90952491-61D3-4826-A6EF-88C1020A1673}" dt="2023-12-06T18:48:45.733" v="5794" actId="571"/>
          <ac:picMkLst>
            <pc:docMk/>
            <pc:sldMk cId="4259416750" sldId="1589"/>
            <ac:picMk id="47" creationId="{4167B7B1-7E22-277B-E0F9-4EC039A8DEDD}"/>
          </ac:picMkLst>
        </pc:picChg>
        <pc:picChg chg="add mod">
          <ac:chgData name="Wang, Jerry" userId="c9aadfd3-e47f-4a31-9ac0-e6a1ca77629d" providerId="ADAL" clId="{90952491-61D3-4826-A6EF-88C1020A1673}" dt="2023-12-06T18:49:08.526" v="5798" actId="571"/>
          <ac:picMkLst>
            <pc:docMk/>
            <pc:sldMk cId="4259416750" sldId="1589"/>
            <ac:picMk id="48" creationId="{04D9BA4B-AF24-2F15-4F20-CB02E49C396C}"/>
          </ac:picMkLst>
        </pc:picChg>
        <pc:picChg chg="add mod">
          <ac:chgData name="Wang, Jerry" userId="c9aadfd3-e47f-4a31-9ac0-e6a1ca77629d" providerId="ADAL" clId="{90952491-61D3-4826-A6EF-88C1020A1673}" dt="2023-12-06T18:49:08.526" v="5798" actId="571"/>
          <ac:picMkLst>
            <pc:docMk/>
            <pc:sldMk cId="4259416750" sldId="1589"/>
            <ac:picMk id="49" creationId="{F386B644-BFDE-C5A0-19AE-612C97EC1AE0}"/>
          </ac:picMkLst>
        </pc:picChg>
        <pc:picChg chg="add mod">
          <ac:chgData name="Wang, Jerry" userId="c9aadfd3-e47f-4a31-9ac0-e6a1ca77629d" providerId="ADAL" clId="{90952491-61D3-4826-A6EF-88C1020A1673}" dt="2023-12-06T18:49:08.526" v="5798" actId="571"/>
          <ac:picMkLst>
            <pc:docMk/>
            <pc:sldMk cId="4259416750" sldId="1589"/>
            <ac:picMk id="50" creationId="{AFBE0237-730D-0F91-0E43-4F8677438AC0}"/>
          </ac:picMkLst>
        </pc:picChg>
        <pc:picChg chg="add mod">
          <ac:chgData name="Wang, Jerry" userId="c9aadfd3-e47f-4a31-9ac0-e6a1ca77629d" providerId="ADAL" clId="{90952491-61D3-4826-A6EF-88C1020A1673}" dt="2023-12-06T18:49:08.526" v="5798" actId="571"/>
          <ac:picMkLst>
            <pc:docMk/>
            <pc:sldMk cId="4259416750" sldId="1589"/>
            <ac:picMk id="51" creationId="{40606286-F421-2B62-41C0-F28E3086CEA3}"/>
          </ac:picMkLst>
        </pc:picChg>
        <pc:picChg chg="add mod">
          <ac:chgData name="Wang, Jerry" userId="c9aadfd3-e47f-4a31-9ac0-e6a1ca77629d" providerId="ADAL" clId="{90952491-61D3-4826-A6EF-88C1020A1673}" dt="2023-12-06T18:49:08.526" v="5798" actId="571"/>
          <ac:picMkLst>
            <pc:docMk/>
            <pc:sldMk cId="4259416750" sldId="1589"/>
            <ac:picMk id="52" creationId="{687BAF40-C48E-C3D4-A3A3-1AC0E606A1C3}"/>
          </ac:picMkLst>
        </pc:picChg>
        <pc:picChg chg="add mod topLvl modCrop">
          <ac:chgData name="Wang, Jerry" userId="c9aadfd3-e47f-4a31-9ac0-e6a1ca77629d" providerId="ADAL" clId="{90952491-61D3-4826-A6EF-88C1020A1673}" dt="2023-12-06T18:51:24.925" v="5840" actId="732"/>
          <ac:picMkLst>
            <pc:docMk/>
            <pc:sldMk cId="4259416750" sldId="1589"/>
            <ac:picMk id="53" creationId="{9FA549BE-A6B7-8351-7C5A-6E57626AB5C8}"/>
          </ac:picMkLst>
        </pc:picChg>
        <pc:picChg chg="add del mod">
          <ac:chgData name="Wang, Jerry" userId="c9aadfd3-e47f-4a31-9ac0-e6a1ca77629d" providerId="ADAL" clId="{90952491-61D3-4826-A6EF-88C1020A1673}" dt="2023-12-06T18:31:33.375" v="5546" actId="478"/>
          <ac:picMkLst>
            <pc:docMk/>
            <pc:sldMk cId="4259416750" sldId="1589"/>
            <ac:picMk id="55" creationId="{C27F732D-ABAB-F023-1838-F5EA02B9BBDC}"/>
          </ac:picMkLst>
        </pc:picChg>
        <pc:picChg chg="add mod topLvl modCrop">
          <ac:chgData name="Wang, Jerry" userId="c9aadfd3-e47f-4a31-9ac0-e6a1ca77629d" providerId="ADAL" clId="{90952491-61D3-4826-A6EF-88C1020A1673}" dt="2023-12-06T18:49:08.526" v="5798" actId="571"/>
          <ac:picMkLst>
            <pc:docMk/>
            <pc:sldMk cId="4259416750" sldId="1589"/>
            <ac:picMk id="56" creationId="{2B804857-AB9A-A3A9-DB4E-D3D1DB82A2B3}"/>
          </ac:picMkLst>
        </pc:picChg>
      </pc:sldChg>
      <pc:sldMasterChg chg="delSldLayout">
        <pc:chgData name="Wang, Jerry" userId="c9aadfd3-e47f-4a31-9ac0-e6a1ca77629d" providerId="ADAL" clId="{90952491-61D3-4826-A6EF-88C1020A1673}" dt="2023-11-28T18:52:55.671" v="29" actId="47"/>
        <pc:sldMasterMkLst>
          <pc:docMk/>
          <pc:sldMasterMk cId="2465387210" sldId="2147483710"/>
        </pc:sldMasterMkLst>
        <pc:sldLayoutChg chg="del">
          <pc:chgData name="Wang, Jerry" userId="c9aadfd3-e47f-4a31-9ac0-e6a1ca77629d" providerId="ADAL" clId="{90952491-61D3-4826-A6EF-88C1020A1673}" dt="2023-11-28T18:52:55.671" v="29" actId="47"/>
          <pc:sldLayoutMkLst>
            <pc:docMk/>
            <pc:sldMasterMk cId="2465387210" sldId="2147483710"/>
            <pc:sldLayoutMk cId="844025778" sldId="2147483731"/>
          </pc:sldLayoutMkLst>
        </pc:sldLayoutChg>
      </pc:sldMasterChg>
    </pc:docChg>
  </pc:docChgLst>
  <pc:docChgLst>
    <pc:chgData name="Stoker, Kesiah" userId="S::kesiah.stoker@ontariohealth.ca::7d6f868f-a8a0-4a2e-b53b-4e83b6d4fcae" providerId="AD" clId="Web-{1BAA5710-6352-53FA-DC10-FD48B05B9730}"/>
    <pc:docChg chg="modSld">
      <pc:chgData name="Stoker, Kesiah" userId="S::kesiah.stoker@ontariohealth.ca::7d6f868f-a8a0-4a2e-b53b-4e83b6d4fcae" providerId="AD" clId="Web-{1BAA5710-6352-53FA-DC10-FD48B05B9730}" dt="2023-09-27T17:52:08.086" v="1" actId="20577"/>
      <pc:docMkLst>
        <pc:docMk/>
      </pc:docMkLst>
      <pc:sldChg chg="modSp">
        <pc:chgData name="Stoker, Kesiah" userId="S::kesiah.stoker@ontariohealth.ca::7d6f868f-a8a0-4a2e-b53b-4e83b6d4fcae" providerId="AD" clId="Web-{1BAA5710-6352-53FA-DC10-FD48B05B9730}" dt="2023-09-27T17:52:08.086" v="1" actId="20577"/>
        <pc:sldMkLst>
          <pc:docMk/>
          <pc:sldMk cId="4193221867" sldId="367"/>
        </pc:sldMkLst>
        <pc:spChg chg="mod">
          <ac:chgData name="Stoker, Kesiah" userId="S::kesiah.stoker@ontariohealth.ca::7d6f868f-a8a0-4a2e-b53b-4e83b6d4fcae" providerId="AD" clId="Web-{1BAA5710-6352-53FA-DC10-FD48B05B9730}" dt="2023-09-27T17:52:08.086" v="1" actId="20577"/>
          <ac:spMkLst>
            <pc:docMk/>
            <pc:sldMk cId="4193221867" sldId="367"/>
            <ac:spMk id="4" creationId="{6B11CD0E-C7B3-899E-D47C-63ECD9BF2325}"/>
          </ac:spMkLst>
        </pc:spChg>
      </pc:sldChg>
      <pc:sldChg chg="modSp">
        <pc:chgData name="Stoker, Kesiah" userId="S::kesiah.stoker@ontariohealth.ca::7d6f868f-a8a0-4a2e-b53b-4e83b6d4fcae" providerId="AD" clId="Web-{1BAA5710-6352-53FA-DC10-FD48B05B9730}" dt="2023-09-27T17:52:03.195" v="0" actId="20577"/>
        <pc:sldMkLst>
          <pc:docMk/>
          <pc:sldMk cId="2686800988" sldId="368"/>
        </pc:sldMkLst>
        <pc:spChg chg="mod">
          <ac:chgData name="Stoker, Kesiah" userId="S::kesiah.stoker@ontariohealth.ca::7d6f868f-a8a0-4a2e-b53b-4e83b6d4fcae" providerId="AD" clId="Web-{1BAA5710-6352-53FA-DC10-FD48B05B9730}" dt="2023-09-27T17:52:03.195" v="0" actId="20577"/>
          <ac:spMkLst>
            <pc:docMk/>
            <pc:sldMk cId="2686800988" sldId="368"/>
            <ac:spMk id="4" creationId="{9B731696-A770-239B-9D3A-1B0F37B790FA}"/>
          </ac:spMkLst>
        </pc:spChg>
      </pc:sldChg>
    </pc:docChg>
  </pc:docChgLst>
  <pc:docChgLst>
    <pc:chgData name="Liang, Catherine" userId="S::catherine.liang@ontariohealth.ca::f02553ff-2f62-4d20-a67a-f5e2927c8ae2" providerId="AD" clId="Web-{A532B380-8D49-E3A0-FFB8-C23A653A0FE3}"/>
    <pc:docChg chg="">
      <pc:chgData name="Liang, Catherine" userId="S::catherine.liang@ontariohealth.ca::f02553ff-2f62-4d20-a67a-f5e2927c8ae2" providerId="AD" clId="Web-{A532B380-8D49-E3A0-FFB8-C23A653A0FE3}" dt="2023-12-06T16:46:44.291" v="1"/>
      <pc:docMkLst>
        <pc:docMk/>
      </pc:docMkLst>
      <pc:sldChg chg="addCm delCm">
        <pc:chgData name="Liang, Catherine" userId="S::catherine.liang@ontariohealth.ca::f02553ff-2f62-4d20-a67a-f5e2927c8ae2" providerId="AD" clId="Web-{A532B380-8D49-E3A0-FFB8-C23A653A0FE3}" dt="2023-12-06T16:46:44.291" v="1"/>
        <pc:sldMkLst>
          <pc:docMk/>
          <pc:sldMk cId="1453370930" sldId="1582"/>
        </pc:sldMkLst>
      </pc:sldChg>
    </pc:docChg>
  </pc:docChgLst>
  <pc:docChgLst>
    <pc:chgData name="Catherine Liang" userId="f02553ff-2f62-4d20-a67a-f5e2927c8ae2" providerId="ADAL" clId="{AF2BE9A0-C791-48F8-9B68-F54659A8EE33}"/>
    <pc:docChg chg="undo custSel modSld">
      <pc:chgData name="Catherine Liang" userId="f02553ff-2f62-4d20-a67a-f5e2927c8ae2" providerId="ADAL" clId="{AF2BE9A0-C791-48F8-9B68-F54659A8EE33}" dt="2023-12-13T20:59:46.579" v="1609" actId="20577"/>
      <pc:docMkLst>
        <pc:docMk/>
      </pc:docMkLst>
      <pc:sldChg chg="addCm">
        <pc:chgData name="Catherine Liang" userId="f02553ff-2f62-4d20-a67a-f5e2927c8ae2" providerId="ADAL" clId="{AF2BE9A0-C791-48F8-9B68-F54659A8EE33}" dt="2023-12-13T19:01:40.375" v="901"/>
        <pc:sldMkLst>
          <pc:docMk/>
          <pc:sldMk cId="925506241" sldId="322"/>
        </pc:sldMkLst>
      </pc:sldChg>
      <pc:sldChg chg="modSp mod addCm delCm">
        <pc:chgData name="Catherine Liang" userId="f02553ff-2f62-4d20-a67a-f5e2927c8ae2" providerId="ADAL" clId="{AF2BE9A0-C791-48F8-9B68-F54659A8EE33}" dt="2023-12-13T20:48:41.143" v="1424"/>
        <pc:sldMkLst>
          <pc:docMk/>
          <pc:sldMk cId="1754173097" sldId="1577"/>
        </pc:sldMkLst>
        <pc:spChg chg="mod">
          <ac:chgData name="Catherine Liang" userId="f02553ff-2f62-4d20-a67a-f5e2927c8ae2" providerId="ADAL" clId="{AF2BE9A0-C791-48F8-9B68-F54659A8EE33}" dt="2023-12-13T18:14:01.409" v="606" actId="20577"/>
          <ac:spMkLst>
            <pc:docMk/>
            <pc:sldMk cId="1754173097" sldId="1577"/>
            <ac:spMk id="2" creationId="{16C823F9-4B4B-473A-898C-AF9D37A61468}"/>
          </ac:spMkLst>
        </pc:spChg>
      </pc:sldChg>
      <pc:sldChg chg="delSp modSp mod delCm">
        <pc:chgData name="Catherine Liang" userId="f02553ff-2f62-4d20-a67a-f5e2927c8ae2" providerId="ADAL" clId="{AF2BE9A0-C791-48F8-9B68-F54659A8EE33}" dt="2023-12-13T20:54:33.705" v="1587" actId="404"/>
        <pc:sldMkLst>
          <pc:docMk/>
          <pc:sldMk cId="310914010" sldId="1580"/>
        </pc:sldMkLst>
        <pc:spChg chg="mod">
          <ac:chgData name="Catherine Liang" userId="f02553ff-2f62-4d20-a67a-f5e2927c8ae2" providerId="ADAL" clId="{AF2BE9A0-C791-48F8-9B68-F54659A8EE33}" dt="2023-12-13T20:36:39.209" v="1080" actId="404"/>
          <ac:spMkLst>
            <pc:docMk/>
            <pc:sldMk cId="310914010" sldId="1580"/>
            <ac:spMk id="9" creationId="{39379CF1-5954-76A2-0D52-0EAB729794B3}"/>
          </ac:spMkLst>
        </pc:spChg>
        <pc:spChg chg="del mod">
          <ac:chgData name="Catherine Liang" userId="f02553ff-2f62-4d20-a67a-f5e2927c8ae2" providerId="ADAL" clId="{AF2BE9A0-C791-48F8-9B68-F54659A8EE33}" dt="2023-12-13T20:34:24.865" v="916" actId="478"/>
          <ac:spMkLst>
            <pc:docMk/>
            <pc:sldMk cId="310914010" sldId="1580"/>
            <ac:spMk id="12" creationId="{247B85DA-DBD2-B88E-CDEA-4F20206F3276}"/>
          </ac:spMkLst>
        </pc:spChg>
        <pc:spChg chg="mod">
          <ac:chgData name="Catherine Liang" userId="f02553ff-2f62-4d20-a67a-f5e2927c8ae2" providerId="ADAL" clId="{AF2BE9A0-C791-48F8-9B68-F54659A8EE33}" dt="2023-12-13T20:35:57.329" v="1051" actId="20577"/>
          <ac:spMkLst>
            <pc:docMk/>
            <pc:sldMk cId="310914010" sldId="1580"/>
            <ac:spMk id="13" creationId="{A1E57E82-DEAA-B6B6-DE81-23340BE421AF}"/>
          </ac:spMkLst>
        </pc:spChg>
        <pc:graphicFrameChg chg="mod">
          <ac:chgData name="Catherine Liang" userId="f02553ff-2f62-4d20-a67a-f5e2927c8ae2" providerId="ADAL" clId="{AF2BE9A0-C791-48F8-9B68-F54659A8EE33}" dt="2023-12-13T20:54:33.705" v="1587" actId="404"/>
          <ac:graphicFrameMkLst>
            <pc:docMk/>
            <pc:sldMk cId="310914010" sldId="1580"/>
            <ac:graphicFrameMk id="11" creationId="{F2B40C81-B64A-0CEB-5682-D9FD290C83A1}"/>
          </ac:graphicFrameMkLst>
        </pc:graphicFrameChg>
      </pc:sldChg>
      <pc:sldChg chg="modSp mod delCm">
        <pc:chgData name="Catherine Liang" userId="f02553ff-2f62-4d20-a67a-f5e2927c8ae2" providerId="ADAL" clId="{AF2BE9A0-C791-48F8-9B68-F54659A8EE33}" dt="2023-12-13T20:50:51.038" v="1515" actId="20577"/>
        <pc:sldMkLst>
          <pc:docMk/>
          <pc:sldMk cId="1453370930" sldId="1582"/>
        </pc:sldMkLst>
        <pc:spChg chg="mod">
          <ac:chgData name="Catherine Liang" userId="f02553ff-2f62-4d20-a67a-f5e2927c8ae2" providerId="ADAL" clId="{AF2BE9A0-C791-48F8-9B68-F54659A8EE33}" dt="2023-12-13T15:52:15.264" v="249" actId="20577"/>
          <ac:spMkLst>
            <pc:docMk/>
            <pc:sldMk cId="1453370930" sldId="1582"/>
            <ac:spMk id="2" creationId="{9137B957-AD25-E345-AE68-C9A310182100}"/>
          </ac:spMkLst>
        </pc:spChg>
        <pc:spChg chg="mod">
          <ac:chgData name="Catherine Liang" userId="f02553ff-2f62-4d20-a67a-f5e2927c8ae2" providerId="ADAL" clId="{AF2BE9A0-C791-48F8-9B68-F54659A8EE33}" dt="2023-12-13T18:18:21.984" v="798" actId="1076"/>
          <ac:spMkLst>
            <pc:docMk/>
            <pc:sldMk cId="1453370930" sldId="1582"/>
            <ac:spMk id="3" creationId="{72CCBE5B-8DBB-F86F-8B9A-34541B61BA47}"/>
          </ac:spMkLst>
        </pc:spChg>
        <pc:spChg chg="mod">
          <ac:chgData name="Catherine Liang" userId="f02553ff-2f62-4d20-a67a-f5e2927c8ae2" providerId="ADAL" clId="{AF2BE9A0-C791-48F8-9B68-F54659A8EE33}" dt="2023-12-13T18:18:13.116" v="797" actId="20577"/>
          <ac:spMkLst>
            <pc:docMk/>
            <pc:sldMk cId="1453370930" sldId="1582"/>
            <ac:spMk id="6" creationId="{5FBD56B0-57E5-908D-C79D-C0B4BCCAD58F}"/>
          </ac:spMkLst>
        </pc:spChg>
        <pc:spChg chg="mod">
          <ac:chgData name="Catherine Liang" userId="f02553ff-2f62-4d20-a67a-f5e2927c8ae2" providerId="ADAL" clId="{AF2BE9A0-C791-48F8-9B68-F54659A8EE33}" dt="2023-12-13T20:50:47.014" v="1509" actId="20577"/>
          <ac:spMkLst>
            <pc:docMk/>
            <pc:sldMk cId="1453370930" sldId="1582"/>
            <ac:spMk id="8" creationId="{37DE476C-0783-0165-0E14-10967686B7C4}"/>
          </ac:spMkLst>
        </pc:spChg>
        <pc:graphicFrameChg chg="mod">
          <ac:chgData name="Catherine Liang" userId="f02553ff-2f62-4d20-a67a-f5e2927c8ae2" providerId="ADAL" clId="{AF2BE9A0-C791-48F8-9B68-F54659A8EE33}" dt="2023-12-13T20:50:51.038" v="1515" actId="20577"/>
          <ac:graphicFrameMkLst>
            <pc:docMk/>
            <pc:sldMk cId="1453370930" sldId="1582"/>
            <ac:graphicFrameMk id="7" creationId="{F3C6CAFE-455A-A711-B47D-F9600127923D}"/>
          </ac:graphicFrameMkLst>
        </pc:graphicFrameChg>
      </pc:sldChg>
      <pc:sldChg chg="modSp mod delCm">
        <pc:chgData name="Catherine Liang" userId="f02553ff-2f62-4d20-a67a-f5e2927c8ae2" providerId="ADAL" clId="{AF2BE9A0-C791-48F8-9B68-F54659A8EE33}" dt="2023-12-13T20:50:43.559" v="1503" actId="20577"/>
        <pc:sldMkLst>
          <pc:docMk/>
          <pc:sldMk cId="3492541395" sldId="1583"/>
        </pc:sldMkLst>
        <pc:spChg chg="mod">
          <ac:chgData name="Catherine Liang" userId="f02553ff-2f62-4d20-a67a-f5e2927c8ae2" providerId="ADAL" clId="{AF2BE9A0-C791-48F8-9B68-F54659A8EE33}" dt="2023-12-13T15:53:04.519" v="273" actId="20577"/>
          <ac:spMkLst>
            <pc:docMk/>
            <pc:sldMk cId="3492541395" sldId="1583"/>
            <ac:spMk id="2" creationId="{5B3E0B79-72C5-A8B8-7BB3-9A2E070C5216}"/>
          </ac:spMkLst>
        </pc:spChg>
        <pc:spChg chg="mod">
          <ac:chgData name="Catherine Liang" userId="f02553ff-2f62-4d20-a67a-f5e2927c8ae2" providerId="ADAL" clId="{AF2BE9A0-C791-48F8-9B68-F54659A8EE33}" dt="2023-12-13T20:50:43.559" v="1503" actId="20577"/>
          <ac:spMkLst>
            <pc:docMk/>
            <pc:sldMk cId="3492541395" sldId="1583"/>
            <ac:spMk id="3" creationId="{84D6D5F8-64DF-FA21-9AA8-072331A3CC62}"/>
          </ac:spMkLst>
        </pc:spChg>
        <pc:spChg chg="mod">
          <ac:chgData name="Catherine Liang" userId="f02553ff-2f62-4d20-a67a-f5e2927c8ae2" providerId="ADAL" clId="{AF2BE9A0-C791-48F8-9B68-F54659A8EE33}" dt="2023-12-13T18:19:27.564" v="900" actId="20577"/>
          <ac:spMkLst>
            <pc:docMk/>
            <pc:sldMk cId="3492541395" sldId="1583"/>
            <ac:spMk id="6" creationId="{5CDD07B6-E018-6F59-59C2-BFFF324466CA}"/>
          </ac:spMkLst>
        </pc:spChg>
        <pc:graphicFrameChg chg="mod">
          <ac:chgData name="Catherine Liang" userId="f02553ff-2f62-4d20-a67a-f5e2927c8ae2" providerId="ADAL" clId="{AF2BE9A0-C791-48F8-9B68-F54659A8EE33}" dt="2023-12-13T20:42:43.900" v="1328" actId="207"/>
          <ac:graphicFrameMkLst>
            <pc:docMk/>
            <pc:sldMk cId="3492541395" sldId="1583"/>
            <ac:graphicFrameMk id="12" creationId="{67B03D18-EAC8-7AF8-6271-31D8BCEE9082}"/>
          </ac:graphicFrameMkLst>
        </pc:graphicFrameChg>
      </pc:sldChg>
      <pc:sldChg chg="delSp modSp mod delCm">
        <pc:chgData name="Catherine Liang" userId="f02553ff-2f62-4d20-a67a-f5e2927c8ae2" providerId="ADAL" clId="{AF2BE9A0-C791-48F8-9B68-F54659A8EE33}" dt="2023-12-13T20:51:09.116" v="1521" actId="20577"/>
        <pc:sldMkLst>
          <pc:docMk/>
          <pc:sldMk cId="2581607502" sldId="1584"/>
        </pc:sldMkLst>
        <pc:spChg chg="del mod">
          <ac:chgData name="Catherine Liang" userId="f02553ff-2f62-4d20-a67a-f5e2927c8ae2" providerId="ADAL" clId="{AF2BE9A0-C791-48F8-9B68-F54659A8EE33}" dt="2023-12-13T15:53:21.338" v="296" actId="478"/>
          <ac:spMkLst>
            <pc:docMk/>
            <pc:sldMk cId="2581607502" sldId="1584"/>
            <ac:spMk id="3" creationId="{19166A66-7960-BF14-0F27-1A180578CB18}"/>
          </ac:spMkLst>
        </pc:spChg>
        <pc:spChg chg="mod">
          <ac:chgData name="Catherine Liang" userId="f02553ff-2f62-4d20-a67a-f5e2927c8ae2" providerId="ADAL" clId="{AF2BE9A0-C791-48F8-9B68-F54659A8EE33}" dt="2023-12-13T20:51:09.116" v="1521" actId="20577"/>
          <ac:spMkLst>
            <pc:docMk/>
            <pc:sldMk cId="2581607502" sldId="1584"/>
            <ac:spMk id="4" creationId="{B041B5FC-859B-FEBE-55EE-809B7E82D104}"/>
          </ac:spMkLst>
        </pc:spChg>
        <pc:graphicFrameChg chg="mod">
          <ac:chgData name="Catherine Liang" userId="f02553ff-2f62-4d20-a67a-f5e2927c8ae2" providerId="ADAL" clId="{AF2BE9A0-C791-48F8-9B68-F54659A8EE33}" dt="2023-12-13T20:42:58.505" v="1329" actId="207"/>
          <ac:graphicFrameMkLst>
            <pc:docMk/>
            <pc:sldMk cId="2581607502" sldId="1584"/>
            <ac:graphicFrameMk id="9" creationId="{FEE9A31B-933B-14B3-440D-940B0CC79948}"/>
          </ac:graphicFrameMkLst>
        </pc:graphicFrameChg>
      </pc:sldChg>
      <pc:sldChg chg="modSp mod delCm">
        <pc:chgData name="Catherine Liang" userId="f02553ff-2f62-4d20-a67a-f5e2927c8ae2" providerId="ADAL" clId="{AF2BE9A0-C791-48F8-9B68-F54659A8EE33}" dt="2023-12-13T20:56:10.633" v="1593"/>
        <pc:sldMkLst>
          <pc:docMk/>
          <pc:sldMk cId="1820979219" sldId="1586"/>
        </pc:sldMkLst>
        <pc:spChg chg="mod">
          <ac:chgData name="Catherine Liang" userId="f02553ff-2f62-4d20-a67a-f5e2927c8ae2" providerId="ADAL" clId="{AF2BE9A0-C791-48F8-9B68-F54659A8EE33}" dt="2023-12-13T20:55:50.879" v="1591" actId="20577"/>
          <ac:spMkLst>
            <pc:docMk/>
            <pc:sldMk cId="1820979219" sldId="1586"/>
            <ac:spMk id="4" creationId="{B9A78E82-4D7D-A53B-33A8-32F52411B25A}"/>
          </ac:spMkLst>
        </pc:spChg>
      </pc:sldChg>
      <pc:sldChg chg="delSp modSp mod delCm">
        <pc:chgData name="Catherine Liang" userId="f02553ff-2f62-4d20-a67a-f5e2927c8ae2" providerId="ADAL" clId="{AF2BE9A0-C791-48F8-9B68-F54659A8EE33}" dt="2023-12-13T20:57:01.684" v="1595" actId="1076"/>
        <pc:sldMkLst>
          <pc:docMk/>
          <pc:sldMk cId="2088079171" sldId="1587"/>
        </pc:sldMkLst>
        <pc:spChg chg="mod">
          <ac:chgData name="Catherine Liang" userId="f02553ff-2f62-4d20-a67a-f5e2927c8ae2" providerId="ADAL" clId="{AF2BE9A0-C791-48F8-9B68-F54659A8EE33}" dt="2023-12-13T20:51:33.868" v="1533" actId="20577"/>
          <ac:spMkLst>
            <pc:docMk/>
            <pc:sldMk cId="2088079171" sldId="1587"/>
            <ac:spMk id="2" creationId="{D978D705-EF69-98C4-0CCF-5312CFD9057F}"/>
          </ac:spMkLst>
        </pc:spChg>
        <pc:spChg chg="mod">
          <ac:chgData name="Catherine Liang" userId="f02553ff-2f62-4d20-a67a-f5e2927c8ae2" providerId="ADAL" clId="{AF2BE9A0-C791-48F8-9B68-F54659A8EE33}" dt="2023-12-13T15:49:31.308" v="18" actId="1076"/>
          <ac:spMkLst>
            <pc:docMk/>
            <pc:sldMk cId="2088079171" sldId="1587"/>
            <ac:spMk id="3" creationId="{F2D3AECD-C005-1DEA-7BB6-44F14218FDD5}"/>
          </ac:spMkLst>
        </pc:spChg>
        <pc:spChg chg="mod">
          <ac:chgData name="Catherine Liang" userId="f02553ff-2f62-4d20-a67a-f5e2927c8ae2" providerId="ADAL" clId="{AF2BE9A0-C791-48F8-9B68-F54659A8EE33}" dt="2023-12-13T20:37:55.046" v="1108" actId="20577"/>
          <ac:spMkLst>
            <pc:docMk/>
            <pc:sldMk cId="2088079171" sldId="1587"/>
            <ac:spMk id="6" creationId="{8A8D4F4D-63C6-FFEF-BEA0-1C05CD9B4522}"/>
          </ac:spMkLst>
        </pc:spChg>
        <pc:spChg chg="mod">
          <ac:chgData name="Catherine Liang" userId="f02553ff-2f62-4d20-a67a-f5e2927c8ae2" providerId="ADAL" clId="{AF2BE9A0-C791-48F8-9B68-F54659A8EE33}" dt="2023-12-13T20:51:43.887" v="1545" actId="20577"/>
          <ac:spMkLst>
            <pc:docMk/>
            <pc:sldMk cId="2088079171" sldId="1587"/>
            <ac:spMk id="37" creationId="{9DE0E4B0-7DF8-4DD8-540C-F9FA11477E5A}"/>
          </ac:spMkLst>
        </pc:spChg>
        <pc:spChg chg="del mod">
          <ac:chgData name="Catherine Liang" userId="f02553ff-2f62-4d20-a67a-f5e2927c8ae2" providerId="ADAL" clId="{AF2BE9A0-C791-48F8-9B68-F54659A8EE33}" dt="2023-12-13T15:50:39.841" v="61" actId="478"/>
          <ac:spMkLst>
            <pc:docMk/>
            <pc:sldMk cId="2088079171" sldId="1587"/>
            <ac:spMk id="46" creationId="{83988460-E53D-4A70-1338-805437C2057D}"/>
          </ac:spMkLst>
        </pc:spChg>
        <pc:grpChg chg="mod">
          <ac:chgData name="Catherine Liang" userId="f02553ff-2f62-4d20-a67a-f5e2927c8ae2" providerId="ADAL" clId="{AF2BE9A0-C791-48F8-9B68-F54659A8EE33}" dt="2023-12-13T20:57:01.684" v="1595" actId="1076"/>
          <ac:grpSpMkLst>
            <pc:docMk/>
            <pc:sldMk cId="2088079171" sldId="1587"/>
            <ac:grpSpMk id="39" creationId="{98F55A5C-85ED-B0A3-B80C-6BAC87B0009F}"/>
          </ac:grpSpMkLst>
        </pc:grpChg>
        <pc:graphicFrameChg chg="mod">
          <ac:chgData name="Catherine Liang" userId="f02553ff-2f62-4d20-a67a-f5e2927c8ae2" providerId="ADAL" clId="{AF2BE9A0-C791-48F8-9B68-F54659A8EE33}" dt="2023-12-13T20:51:41.249" v="1539" actId="20577"/>
          <ac:graphicFrameMkLst>
            <pc:docMk/>
            <pc:sldMk cId="2088079171" sldId="1587"/>
            <ac:graphicFrameMk id="9" creationId="{2BC66DB6-D74A-2470-F8B9-93CCAE972E65}"/>
          </ac:graphicFrameMkLst>
        </pc:graphicFrameChg>
      </pc:sldChg>
      <pc:sldChg chg="modSp mod delCm">
        <pc:chgData name="Catherine Liang" userId="f02553ff-2f62-4d20-a67a-f5e2927c8ae2" providerId="ADAL" clId="{AF2BE9A0-C791-48F8-9B68-F54659A8EE33}" dt="2023-12-13T20:58:58.653" v="1596"/>
        <pc:sldMkLst>
          <pc:docMk/>
          <pc:sldMk cId="4048962823" sldId="1588"/>
        </pc:sldMkLst>
        <pc:spChg chg="mod">
          <ac:chgData name="Catherine Liang" userId="f02553ff-2f62-4d20-a67a-f5e2927c8ae2" providerId="ADAL" clId="{AF2BE9A0-C791-48F8-9B68-F54659A8EE33}" dt="2023-12-13T15:54:00.787" v="315" actId="21"/>
          <ac:spMkLst>
            <pc:docMk/>
            <pc:sldMk cId="4048962823" sldId="1588"/>
            <ac:spMk id="2" creationId="{F2F3BD07-8FA9-FC40-95B8-218A2F5D1A91}"/>
          </ac:spMkLst>
        </pc:spChg>
        <pc:spChg chg="mod">
          <ac:chgData name="Catherine Liang" userId="f02553ff-2f62-4d20-a67a-f5e2927c8ae2" providerId="ADAL" clId="{AF2BE9A0-C791-48F8-9B68-F54659A8EE33}" dt="2023-12-13T20:44:04.201" v="1337" actId="20577"/>
          <ac:spMkLst>
            <pc:docMk/>
            <pc:sldMk cId="4048962823" sldId="1588"/>
            <ac:spMk id="10" creationId="{D8E207CD-7165-92C9-461F-DA4BF0E0F58D}"/>
          </ac:spMkLst>
        </pc:spChg>
        <pc:spChg chg="mod">
          <ac:chgData name="Catherine Liang" userId="f02553ff-2f62-4d20-a67a-f5e2927c8ae2" providerId="ADAL" clId="{AF2BE9A0-C791-48F8-9B68-F54659A8EE33}" dt="2023-12-13T20:52:10.793" v="1580" actId="20577"/>
          <ac:spMkLst>
            <pc:docMk/>
            <pc:sldMk cId="4048962823" sldId="1588"/>
            <ac:spMk id="12" creationId="{4EB45187-57A6-AB5E-C8F0-612C533CB1AA}"/>
          </ac:spMkLst>
        </pc:spChg>
        <pc:spChg chg="mod">
          <ac:chgData name="Catherine Liang" userId="f02553ff-2f62-4d20-a67a-f5e2927c8ae2" providerId="ADAL" clId="{AF2BE9A0-C791-48F8-9B68-F54659A8EE33}" dt="2023-12-13T20:52:07.632" v="1574" actId="20577"/>
          <ac:spMkLst>
            <pc:docMk/>
            <pc:sldMk cId="4048962823" sldId="1588"/>
            <ac:spMk id="36" creationId="{F10584EE-1B27-248D-2940-330024E6E907}"/>
          </ac:spMkLst>
        </pc:spChg>
        <pc:graphicFrameChg chg="mod">
          <ac:chgData name="Catherine Liang" userId="f02553ff-2f62-4d20-a67a-f5e2927c8ae2" providerId="ADAL" clId="{AF2BE9A0-C791-48F8-9B68-F54659A8EE33}" dt="2023-12-13T20:51:54.534" v="1551" actId="20577"/>
          <ac:graphicFrameMkLst>
            <pc:docMk/>
            <pc:sldMk cId="4048962823" sldId="1588"/>
            <ac:graphicFrameMk id="35" creationId="{7F992A8D-DA94-D988-B9D0-00607712C2D8}"/>
          </ac:graphicFrameMkLst>
        </pc:graphicFrameChg>
        <pc:graphicFrameChg chg="mod">
          <ac:chgData name="Catherine Liang" userId="f02553ff-2f62-4d20-a67a-f5e2927c8ae2" providerId="ADAL" clId="{AF2BE9A0-C791-48F8-9B68-F54659A8EE33}" dt="2023-12-13T20:51:59.094" v="1562" actId="20577"/>
          <ac:graphicFrameMkLst>
            <pc:docMk/>
            <pc:sldMk cId="4048962823" sldId="1588"/>
            <ac:graphicFrameMk id="39" creationId="{B9BE4C68-8E04-2C0F-110A-3035E22859EF}"/>
          </ac:graphicFrameMkLst>
        </pc:graphicFrameChg>
        <pc:cxnChg chg="mod">
          <ac:chgData name="Catherine Liang" userId="f02553ff-2f62-4d20-a67a-f5e2927c8ae2" providerId="ADAL" clId="{AF2BE9A0-C791-48F8-9B68-F54659A8EE33}" dt="2023-12-13T20:43:55.659" v="1336" actId="14100"/>
          <ac:cxnSpMkLst>
            <pc:docMk/>
            <pc:sldMk cId="4048962823" sldId="1588"/>
            <ac:cxnSpMk id="42" creationId="{A58CC11D-0D0B-D551-A1F6-943182F9CF6F}"/>
          </ac:cxnSpMkLst>
        </pc:cxnChg>
        <pc:cxnChg chg="mod">
          <ac:chgData name="Catherine Liang" userId="f02553ff-2f62-4d20-a67a-f5e2927c8ae2" providerId="ADAL" clId="{AF2BE9A0-C791-48F8-9B68-F54659A8EE33}" dt="2023-12-13T15:56:37.006" v="359" actId="1035"/>
          <ac:cxnSpMkLst>
            <pc:docMk/>
            <pc:sldMk cId="4048962823" sldId="1588"/>
            <ac:cxnSpMk id="43" creationId="{B4F8D529-1C07-CF40-498B-C54CAB202BAE}"/>
          </ac:cxnSpMkLst>
        </pc:cxnChg>
      </pc:sldChg>
      <pc:sldChg chg="modSp mod addCm delCm modCm">
        <pc:chgData name="Catherine Liang" userId="f02553ff-2f62-4d20-a67a-f5e2927c8ae2" providerId="ADAL" clId="{AF2BE9A0-C791-48F8-9B68-F54659A8EE33}" dt="2023-12-13T20:59:46.579" v="1609" actId="20577"/>
        <pc:sldMkLst>
          <pc:docMk/>
          <pc:sldMk cId="4259416750" sldId="1589"/>
        </pc:sldMkLst>
        <pc:spChg chg="mod">
          <ac:chgData name="Catherine Liang" userId="f02553ff-2f62-4d20-a67a-f5e2927c8ae2" providerId="ADAL" clId="{AF2BE9A0-C791-48F8-9B68-F54659A8EE33}" dt="2023-12-13T20:59:46.579" v="1609" actId="20577"/>
          <ac:spMkLst>
            <pc:docMk/>
            <pc:sldMk cId="4259416750" sldId="1589"/>
            <ac:spMk id="2" creationId="{94FDEB60-9B5A-5408-5016-75A24677D92F}"/>
          </ac:spMkLst>
        </pc:spChg>
        <pc:spChg chg="mod">
          <ac:chgData name="Catherine Liang" userId="f02553ff-2f62-4d20-a67a-f5e2927c8ae2" providerId="ADAL" clId="{AF2BE9A0-C791-48F8-9B68-F54659A8EE33}" dt="2023-12-13T20:48:16.276" v="1423" actId="20577"/>
          <ac:spMkLst>
            <pc:docMk/>
            <pc:sldMk cId="4259416750" sldId="1589"/>
            <ac:spMk id="8" creationId="{8AD3292F-D6C6-0A45-707B-9365901A3B10}"/>
          </ac:spMkLst>
        </pc:spChg>
        <pc:spChg chg="mod">
          <ac:chgData name="Catherine Liang" userId="f02553ff-2f62-4d20-a67a-f5e2927c8ae2" providerId="ADAL" clId="{AF2BE9A0-C791-48F8-9B68-F54659A8EE33}" dt="2023-12-13T20:32:23.176" v="908" actId="20577"/>
          <ac:spMkLst>
            <pc:docMk/>
            <pc:sldMk cId="4259416750" sldId="1589"/>
            <ac:spMk id="9" creationId="{88A47AD7-603B-2EFB-38A1-ECD8D5FD4470}"/>
          </ac:spMkLst>
        </pc:spChg>
      </pc:sldChg>
    </pc:docChg>
  </pc:docChgLst>
  <pc:docChgLst>
    <pc:chgData name="Harrison, Susan" userId="1ddf3375-323b-4640-a3c6-9d3435a6c407" providerId="ADAL" clId="{1E943528-F637-43AC-9940-8D9A27EC7692}"/>
    <pc:docChg chg="">
      <pc:chgData name="Harrison, Susan" userId="1ddf3375-323b-4640-a3c6-9d3435a6c407" providerId="ADAL" clId="{1E943528-F637-43AC-9940-8D9A27EC7692}" dt="2023-09-26T20:39:48.039" v="1"/>
      <pc:docMkLst>
        <pc:docMk/>
      </pc:docMkLst>
      <pc:sldChg chg="addCm">
        <pc:chgData name="Harrison, Susan" userId="1ddf3375-323b-4640-a3c6-9d3435a6c407" providerId="ADAL" clId="{1E943528-F637-43AC-9940-8D9A27EC7692}" dt="2023-09-26T20:36:00.265" v="0"/>
        <pc:sldMkLst>
          <pc:docMk/>
          <pc:sldMk cId="2224059937" sldId="363"/>
        </pc:sldMkLst>
      </pc:sldChg>
      <pc:sldChg chg="addCm">
        <pc:chgData name="Harrison, Susan" userId="1ddf3375-323b-4640-a3c6-9d3435a6c407" providerId="ADAL" clId="{1E943528-F637-43AC-9940-8D9A27EC7692}" dt="2023-09-26T20:39:48.039" v="1"/>
        <pc:sldMkLst>
          <pc:docMk/>
          <pc:sldMk cId="86015325" sldId="365"/>
        </pc:sldMkLst>
      </pc:sldChg>
    </pc:docChg>
  </pc:docChgLst>
  <pc:docChgLst>
    <pc:chgData name="Liang, Catherine" userId="S::catherine.liang@ontariohealth.ca::f02553ff-2f62-4d20-a67a-f5e2927c8ae2" providerId="AD" clId="Web-{7C2B70D6-B924-7117-267E-6D3034939989}"/>
    <pc:docChg chg="">
      <pc:chgData name="Liang, Catherine" userId="S::catherine.liang@ontariohealth.ca::f02553ff-2f62-4d20-a67a-f5e2927c8ae2" providerId="AD" clId="Web-{7C2B70D6-B924-7117-267E-6D3034939989}" dt="2023-12-06T15:50:34.653" v="2"/>
      <pc:docMkLst>
        <pc:docMk/>
      </pc:docMkLst>
      <pc:sldChg chg="addCm">
        <pc:chgData name="Liang, Catherine" userId="S::catherine.liang@ontariohealth.ca::f02553ff-2f62-4d20-a67a-f5e2927c8ae2" providerId="AD" clId="Web-{7C2B70D6-B924-7117-267E-6D3034939989}" dt="2023-12-06T15:48:01.198" v="0"/>
        <pc:sldMkLst>
          <pc:docMk/>
          <pc:sldMk cId="2687523301" sldId="366"/>
        </pc:sldMkLst>
      </pc:sldChg>
      <pc:sldChg chg="modCm">
        <pc:chgData name="Liang, Catherine" userId="S::catherine.liang@ontariohealth.ca::f02553ff-2f62-4d20-a67a-f5e2927c8ae2" providerId="AD" clId="Web-{7C2B70D6-B924-7117-267E-6D3034939989}" dt="2023-12-06T15:50:34.653" v="2"/>
        <pc:sldMkLst>
          <pc:docMk/>
          <pc:sldMk cId="2581607502" sldId="1584"/>
        </pc:sldMkLst>
      </pc:sldChg>
    </pc:docChg>
  </pc:docChgLst>
  <pc:docChgLst>
    <pc:chgData clId="Web-{EBC90C1D-6EFB-4FB9-969B-E5FD5F97A018}"/>
    <pc:docChg chg="">
      <pc:chgData name="" userId="" providerId="" clId="Web-{EBC90C1D-6EFB-4FB9-969B-E5FD5F97A018}" dt="2023-12-13T14:29:31.358" v="0"/>
      <pc:docMkLst>
        <pc:docMk/>
      </pc:docMkLst>
      <pc:sldChg chg="modCm">
        <pc:chgData name="" userId="" providerId="" clId="Web-{EBC90C1D-6EFB-4FB9-969B-E5FD5F97A018}" dt="2023-12-13T14:29:31.358" v="0"/>
        <pc:sldMkLst>
          <pc:docMk/>
          <pc:sldMk cId="81161874" sldId="390"/>
        </pc:sldMkLst>
      </pc:sldChg>
    </pc:docChg>
  </pc:docChgLst>
  <pc:docChgLst>
    <pc:chgData name="McKane, Jeanne" userId="S::jeanne.mckane@ontariohealth.ca::ccaae3d9-a257-43fb-bdc8-036ccece4828" providerId="AD" clId="Web-{939676C4-EE58-9BEE-EB25-6F6804207A5E}"/>
    <pc:docChg chg="mod modSld">
      <pc:chgData name="McKane, Jeanne" userId="S::jeanne.mckane@ontariohealth.ca::ccaae3d9-a257-43fb-bdc8-036ccece4828" providerId="AD" clId="Web-{939676C4-EE58-9BEE-EB25-6F6804207A5E}" dt="2023-12-15T20:14:39.754" v="8"/>
      <pc:docMkLst>
        <pc:docMk/>
      </pc:docMkLst>
      <pc:sldChg chg="modSp modCm">
        <pc:chgData name="McKane, Jeanne" userId="S::jeanne.mckane@ontariohealth.ca::ccaae3d9-a257-43fb-bdc8-036ccece4828" providerId="AD" clId="Web-{939676C4-EE58-9BEE-EB25-6F6804207A5E}" dt="2023-12-15T20:14:39.754" v="8"/>
        <pc:sldMkLst>
          <pc:docMk/>
          <pc:sldMk cId="2687523301" sldId="366"/>
        </pc:sldMkLst>
        <pc:spChg chg="mod">
          <ac:chgData name="McKane, Jeanne" userId="S::jeanne.mckane@ontariohealth.ca::ccaae3d9-a257-43fb-bdc8-036ccece4828" providerId="AD" clId="Web-{939676C4-EE58-9BEE-EB25-6F6804207A5E}" dt="2023-12-15T20:14:27.207" v="6" actId="20577"/>
          <ac:spMkLst>
            <pc:docMk/>
            <pc:sldMk cId="2687523301" sldId="366"/>
            <ac:spMk id="12" creationId="{E88BA993-D338-2C69-272C-738B9099574D}"/>
          </ac:spMkLst>
        </pc:spChg>
      </pc:sldChg>
    </pc:docChg>
  </pc:docChgLst>
  <pc:docChgLst>
    <pc:chgData name="Liang, Catherine" userId="f02553ff-2f62-4d20-a67a-f5e2927c8ae2" providerId="ADAL" clId="{AF2BE9A0-C791-48F8-9B68-F54659A8EE33}"/>
    <pc:docChg chg="undo redo custSel modSld sldOrd">
      <pc:chgData name="Liang, Catherine" userId="f02553ff-2f62-4d20-a67a-f5e2927c8ae2" providerId="ADAL" clId="{AF2BE9A0-C791-48F8-9B68-F54659A8EE33}" dt="2023-12-20T18:22:53.207" v="3135"/>
      <pc:docMkLst>
        <pc:docMk/>
      </pc:docMkLst>
      <pc:sldChg chg="modCm">
        <pc:chgData name="Liang, Catherine" userId="f02553ff-2f62-4d20-a67a-f5e2927c8ae2" providerId="ADAL" clId="{AF2BE9A0-C791-48F8-9B68-F54659A8EE33}" dt="2023-12-20T18:06:27.134" v="3026"/>
        <pc:sldMkLst>
          <pc:docMk/>
          <pc:sldMk cId="2687523301" sldId="366"/>
        </pc:sldMkLst>
      </pc:sldChg>
      <pc:sldChg chg="mod modShow addCm">
        <pc:chgData name="Liang, Catherine" userId="f02553ff-2f62-4d20-a67a-f5e2927c8ae2" providerId="ADAL" clId="{AF2BE9A0-C791-48F8-9B68-F54659A8EE33}" dt="2023-12-08T20:51:13.915" v="2517"/>
        <pc:sldMkLst>
          <pc:docMk/>
          <pc:sldMk cId="2686800988" sldId="368"/>
        </pc:sldMkLst>
      </pc:sldChg>
      <pc:sldChg chg="addCm">
        <pc:chgData name="Liang, Catherine" userId="f02553ff-2f62-4d20-a67a-f5e2927c8ae2" providerId="ADAL" clId="{AF2BE9A0-C791-48F8-9B68-F54659A8EE33}" dt="2023-12-06T20:27:45.633" v="2509"/>
        <pc:sldMkLst>
          <pc:docMk/>
          <pc:sldMk cId="81161874" sldId="390"/>
        </pc:sldMkLst>
      </pc:sldChg>
      <pc:sldChg chg="delCm">
        <pc:chgData name="Liang, Catherine" userId="f02553ff-2f62-4d20-a67a-f5e2927c8ae2" providerId="ADAL" clId="{AF2BE9A0-C791-48F8-9B68-F54659A8EE33}" dt="2023-12-06T20:17:04.593" v="2506"/>
        <pc:sldMkLst>
          <pc:docMk/>
          <pc:sldMk cId="1754173097" sldId="1577"/>
        </pc:sldMkLst>
      </pc:sldChg>
      <pc:sldChg chg="addSp delSp modSp mod addCm delCm modCm">
        <pc:chgData name="Liang, Catherine" userId="f02553ff-2f62-4d20-a67a-f5e2927c8ae2" providerId="ADAL" clId="{AF2BE9A0-C791-48F8-9B68-F54659A8EE33}" dt="2023-12-05T00:52:35.901" v="2220" actId="1037"/>
        <pc:sldMkLst>
          <pc:docMk/>
          <pc:sldMk cId="586150369" sldId="1578"/>
        </pc:sldMkLst>
        <pc:spChg chg="mod">
          <ac:chgData name="Liang, Catherine" userId="f02553ff-2f62-4d20-a67a-f5e2927c8ae2" providerId="ADAL" clId="{AF2BE9A0-C791-48F8-9B68-F54659A8EE33}" dt="2023-12-05T00:24:41.241" v="1239" actId="20577"/>
          <ac:spMkLst>
            <pc:docMk/>
            <pc:sldMk cId="586150369" sldId="1578"/>
            <ac:spMk id="2" creationId="{94FDEB60-9B5A-5408-5016-75A24677D92F}"/>
          </ac:spMkLst>
        </pc:spChg>
        <pc:spChg chg="mod">
          <ac:chgData name="Liang, Catherine" userId="f02553ff-2f62-4d20-a67a-f5e2927c8ae2" providerId="ADAL" clId="{AF2BE9A0-C791-48F8-9B68-F54659A8EE33}" dt="2023-12-05T00:41:59.954" v="1536" actId="1076"/>
          <ac:spMkLst>
            <pc:docMk/>
            <pc:sldMk cId="586150369" sldId="1578"/>
            <ac:spMk id="8" creationId="{8AD3292F-D6C6-0A45-707B-9365901A3B10}"/>
          </ac:spMkLst>
        </pc:spChg>
        <pc:spChg chg="mod">
          <ac:chgData name="Liang, Catherine" userId="f02553ff-2f62-4d20-a67a-f5e2927c8ae2" providerId="ADAL" clId="{AF2BE9A0-C791-48F8-9B68-F54659A8EE33}" dt="2023-12-05T00:33:51.347" v="1505" actId="207"/>
          <ac:spMkLst>
            <pc:docMk/>
            <pc:sldMk cId="586150369" sldId="1578"/>
            <ac:spMk id="21" creationId="{F08F60B5-E587-3EF1-0866-E10A55CC8772}"/>
          </ac:spMkLst>
        </pc:spChg>
        <pc:spChg chg="mod">
          <ac:chgData name="Liang, Catherine" userId="f02553ff-2f62-4d20-a67a-f5e2927c8ae2" providerId="ADAL" clId="{AF2BE9A0-C791-48F8-9B68-F54659A8EE33}" dt="2023-12-05T00:33:51.347" v="1505" actId="207"/>
          <ac:spMkLst>
            <pc:docMk/>
            <pc:sldMk cId="586150369" sldId="1578"/>
            <ac:spMk id="22" creationId="{D1EA2343-B277-E06F-1750-86A378522969}"/>
          </ac:spMkLst>
        </pc:spChg>
        <pc:spChg chg="add del mod">
          <ac:chgData name="Liang, Catherine" userId="f02553ff-2f62-4d20-a67a-f5e2927c8ae2" providerId="ADAL" clId="{AF2BE9A0-C791-48F8-9B68-F54659A8EE33}" dt="2023-12-05T00:51:55.147" v="2216" actId="478"/>
          <ac:spMkLst>
            <pc:docMk/>
            <pc:sldMk cId="586150369" sldId="1578"/>
            <ac:spMk id="40" creationId="{8452392C-84AE-1E93-04F3-AF383F88E521}"/>
          </ac:spMkLst>
        </pc:spChg>
        <pc:grpChg chg="mod">
          <ac:chgData name="Liang, Catherine" userId="f02553ff-2f62-4d20-a67a-f5e2927c8ae2" providerId="ADAL" clId="{AF2BE9A0-C791-48F8-9B68-F54659A8EE33}" dt="2023-12-05T00:33:51.347" v="1505" actId="207"/>
          <ac:grpSpMkLst>
            <pc:docMk/>
            <pc:sldMk cId="586150369" sldId="1578"/>
            <ac:grpSpMk id="20" creationId="{2158E096-BA2A-1A1B-D5BE-5609E4C5052C}"/>
          </ac:grpSpMkLst>
        </pc:grpChg>
        <pc:graphicFrameChg chg="mod">
          <ac:chgData name="Liang, Catherine" userId="f02553ff-2f62-4d20-a67a-f5e2927c8ae2" providerId="ADAL" clId="{AF2BE9A0-C791-48F8-9B68-F54659A8EE33}" dt="2023-12-05T00:40:44.822" v="1522"/>
          <ac:graphicFrameMkLst>
            <pc:docMk/>
            <pc:sldMk cId="586150369" sldId="1578"/>
            <ac:graphicFrameMk id="7" creationId="{C36191FD-117F-D96D-3141-A35DFAEDC4CA}"/>
          </ac:graphicFrameMkLst>
        </pc:graphicFrameChg>
        <pc:picChg chg="add del mod">
          <ac:chgData name="Liang, Catherine" userId="f02553ff-2f62-4d20-a67a-f5e2927c8ae2" providerId="ADAL" clId="{AF2BE9A0-C791-48F8-9B68-F54659A8EE33}" dt="2023-12-05T00:35:00.388" v="1521" actId="478"/>
          <ac:picMkLst>
            <pc:docMk/>
            <pc:sldMk cId="586150369" sldId="1578"/>
            <ac:picMk id="4" creationId="{691AA7B2-1D7D-C0D2-7B4B-BADED481D79C}"/>
          </ac:picMkLst>
        </pc:picChg>
        <pc:picChg chg="add del mod">
          <ac:chgData name="Liang, Catherine" userId="f02553ff-2f62-4d20-a67a-f5e2927c8ae2" providerId="ADAL" clId="{AF2BE9A0-C791-48F8-9B68-F54659A8EE33}" dt="2023-12-05T00:32:32.091" v="1327" actId="478"/>
          <ac:picMkLst>
            <pc:docMk/>
            <pc:sldMk cId="586150369" sldId="1578"/>
            <ac:picMk id="10" creationId="{7C0B0A4A-991B-2D61-E024-DA709B8D54B0}"/>
          </ac:picMkLst>
        </pc:picChg>
        <pc:picChg chg="add del mod modCrop">
          <ac:chgData name="Liang, Catherine" userId="f02553ff-2f62-4d20-a67a-f5e2927c8ae2" providerId="ADAL" clId="{AF2BE9A0-C791-48F8-9B68-F54659A8EE33}" dt="2023-12-05T00:32:29.200" v="1326" actId="478"/>
          <ac:picMkLst>
            <pc:docMk/>
            <pc:sldMk cId="586150369" sldId="1578"/>
            <ac:picMk id="11" creationId="{A89EEC5D-E826-FD54-5286-D9F3BA72A49F}"/>
          </ac:picMkLst>
        </pc:picChg>
        <pc:picChg chg="add del mod">
          <ac:chgData name="Liang, Catherine" userId="f02553ff-2f62-4d20-a67a-f5e2927c8ae2" providerId="ADAL" clId="{AF2BE9A0-C791-48F8-9B68-F54659A8EE33}" dt="2023-12-05T00:32:33.464" v="1328" actId="478"/>
          <ac:picMkLst>
            <pc:docMk/>
            <pc:sldMk cId="586150369" sldId="1578"/>
            <ac:picMk id="12" creationId="{9E846C14-D380-D2D9-FD49-1598F06B3EE1}"/>
          </ac:picMkLst>
        </pc:picChg>
        <pc:picChg chg="add del mod">
          <ac:chgData name="Liang, Catherine" userId="f02553ff-2f62-4d20-a67a-f5e2927c8ae2" providerId="ADAL" clId="{AF2BE9A0-C791-48F8-9B68-F54659A8EE33}" dt="2023-12-05T00:32:40.722" v="1331"/>
          <ac:picMkLst>
            <pc:docMk/>
            <pc:sldMk cId="586150369" sldId="1578"/>
            <ac:picMk id="13" creationId="{F1068EA4-A50F-34C2-7D43-D2DEB0AC752C}"/>
          </ac:picMkLst>
        </pc:picChg>
        <pc:picChg chg="add del mod">
          <ac:chgData name="Liang, Catherine" userId="f02553ff-2f62-4d20-a67a-f5e2927c8ae2" providerId="ADAL" clId="{AF2BE9A0-C791-48F8-9B68-F54659A8EE33}" dt="2023-12-05T00:34:50.911" v="1517" actId="478"/>
          <ac:picMkLst>
            <pc:docMk/>
            <pc:sldMk cId="586150369" sldId="1578"/>
            <ac:picMk id="14" creationId="{74117384-A30A-D855-C8A0-F8AF2886E67E}"/>
          </ac:picMkLst>
        </pc:picChg>
        <pc:picChg chg="add del mod">
          <ac:chgData name="Liang, Catherine" userId="f02553ff-2f62-4d20-a67a-f5e2927c8ae2" providerId="ADAL" clId="{AF2BE9A0-C791-48F8-9B68-F54659A8EE33}" dt="2023-12-05T00:34:58.947" v="1520" actId="478"/>
          <ac:picMkLst>
            <pc:docMk/>
            <pc:sldMk cId="586150369" sldId="1578"/>
            <ac:picMk id="15" creationId="{3093DC4B-707A-C79C-9EB6-F16A15B4CECD}"/>
          </ac:picMkLst>
        </pc:picChg>
        <pc:picChg chg="add del mod">
          <ac:chgData name="Liang, Catherine" userId="f02553ff-2f62-4d20-a67a-f5e2927c8ae2" providerId="ADAL" clId="{AF2BE9A0-C791-48F8-9B68-F54659A8EE33}" dt="2023-12-05T00:34:58.947" v="1520" actId="478"/>
          <ac:picMkLst>
            <pc:docMk/>
            <pc:sldMk cId="586150369" sldId="1578"/>
            <ac:picMk id="16" creationId="{1CC55616-0AEB-C617-76EF-464BF9E06155}"/>
          </ac:picMkLst>
        </pc:picChg>
        <pc:picChg chg="add del mod">
          <ac:chgData name="Liang, Catherine" userId="f02553ff-2f62-4d20-a67a-f5e2927c8ae2" providerId="ADAL" clId="{AF2BE9A0-C791-48F8-9B68-F54659A8EE33}" dt="2023-12-05T00:34:55.594" v="1519" actId="478"/>
          <ac:picMkLst>
            <pc:docMk/>
            <pc:sldMk cId="586150369" sldId="1578"/>
            <ac:picMk id="17" creationId="{4E59014C-6900-3258-1AB6-49D4EF9131C7}"/>
          </ac:picMkLst>
        </pc:picChg>
        <pc:picChg chg="add del mod">
          <ac:chgData name="Liang, Catherine" userId="f02553ff-2f62-4d20-a67a-f5e2927c8ae2" providerId="ADAL" clId="{AF2BE9A0-C791-48F8-9B68-F54659A8EE33}" dt="2023-12-05T00:34:58.947" v="1520" actId="478"/>
          <ac:picMkLst>
            <pc:docMk/>
            <pc:sldMk cId="586150369" sldId="1578"/>
            <ac:picMk id="18" creationId="{AA7AFCB3-FA38-24D0-696E-6731A362BAD7}"/>
          </ac:picMkLst>
        </pc:picChg>
        <pc:picChg chg="add del mod">
          <ac:chgData name="Liang, Catherine" userId="f02553ff-2f62-4d20-a67a-f5e2927c8ae2" providerId="ADAL" clId="{AF2BE9A0-C791-48F8-9B68-F54659A8EE33}" dt="2023-12-05T00:34:49.107" v="1515" actId="478"/>
          <ac:picMkLst>
            <pc:docMk/>
            <pc:sldMk cId="586150369" sldId="1578"/>
            <ac:picMk id="19" creationId="{EFDD45FD-E8D0-1C72-2991-214426DF32CA}"/>
          </ac:picMkLst>
        </pc:picChg>
        <pc:picChg chg="add del mod">
          <ac:chgData name="Liang, Catherine" userId="f02553ff-2f62-4d20-a67a-f5e2927c8ae2" providerId="ADAL" clId="{AF2BE9A0-C791-48F8-9B68-F54659A8EE33}" dt="2023-12-05T00:34:55.594" v="1519" actId="478"/>
          <ac:picMkLst>
            <pc:docMk/>
            <pc:sldMk cId="586150369" sldId="1578"/>
            <ac:picMk id="23" creationId="{44D901B7-D555-E072-4B3C-20FCB00B2519}"/>
          </ac:picMkLst>
        </pc:picChg>
        <pc:picChg chg="add del mod">
          <ac:chgData name="Liang, Catherine" userId="f02553ff-2f62-4d20-a67a-f5e2927c8ae2" providerId="ADAL" clId="{AF2BE9A0-C791-48F8-9B68-F54659A8EE33}" dt="2023-12-05T00:34:55.594" v="1519" actId="478"/>
          <ac:picMkLst>
            <pc:docMk/>
            <pc:sldMk cId="586150369" sldId="1578"/>
            <ac:picMk id="24" creationId="{7D3E85EC-A0C0-20C2-402B-BD46FD1AF524}"/>
          </ac:picMkLst>
        </pc:picChg>
        <pc:picChg chg="add del mod">
          <ac:chgData name="Liang, Catherine" userId="f02553ff-2f62-4d20-a67a-f5e2927c8ae2" providerId="ADAL" clId="{AF2BE9A0-C791-48F8-9B68-F54659A8EE33}" dt="2023-12-05T00:34:55.594" v="1519" actId="478"/>
          <ac:picMkLst>
            <pc:docMk/>
            <pc:sldMk cId="586150369" sldId="1578"/>
            <ac:picMk id="25" creationId="{9CA3E08B-550A-DDF5-5701-F57E5EDC9B22}"/>
          </ac:picMkLst>
        </pc:picChg>
        <pc:picChg chg="add mod">
          <ac:chgData name="Liang, Catherine" userId="f02553ff-2f62-4d20-a67a-f5e2927c8ae2" providerId="ADAL" clId="{AF2BE9A0-C791-48F8-9B68-F54659A8EE33}" dt="2023-12-05T00:44:02.141" v="1559" actId="207"/>
          <ac:picMkLst>
            <pc:docMk/>
            <pc:sldMk cId="586150369" sldId="1578"/>
            <ac:picMk id="27" creationId="{EAF5863C-6749-2092-CFD4-5BC3326E1445}"/>
          </ac:picMkLst>
        </pc:picChg>
        <pc:picChg chg="add mod ord">
          <ac:chgData name="Liang, Catherine" userId="f02553ff-2f62-4d20-a67a-f5e2927c8ae2" providerId="ADAL" clId="{AF2BE9A0-C791-48F8-9B68-F54659A8EE33}" dt="2023-12-05T00:46:46.104" v="1757" actId="1037"/>
          <ac:picMkLst>
            <pc:docMk/>
            <pc:sldMk cId="586150369" sldId="1578"/>
            <ac:picMk id="28" creationId="{A15BC5A5-F09D-6CF1-A0A0-1B402CEC6AFE}"/>
          </ac:picMkLst>
        </pc:picChg>
        <pc:picChg chg="add mod modCrop">
          <ac:chgData name="Liang, Catherine" userId="f02553ff-2f62-4d20-a67a-f5e2927c8ae2" providerId="ADAL" clId="{AF2BE9A0-C791-48F8-9B68-F54659A8EE33}" dt="2023-12-05T00:45:23.851" v="1659" actId="1076"/>
          <ac:picMkLst>
            <pc:docMk/>
            <pc:sldMk cId="586150369" sldId="1578"/>
            <ac:picMk id="29" creationId="{FCD1B1AB-4784-5F32-3514-7D44FB0739C7}"/>
          </ac:picMkLst>
        </pc:picChg>
        <pc:picChg chg="add del mod">
          <ac:chgData name="Liang, Catherine" userId="f02553ff-2f62-4d20-a67a-f5e2927c8ae2" providerId="ADAL" clId="{AF2BE9A0-C791-48F8-9B68-F54659A8EE33}" dt="2023-12-05T00:46:20.155" v="1691" actId="478"/>
          <ac:picMkLst>
            <pc:docMk/>
            <pc:sldMk cId="586150369" sldId="1578"/>
            <ac:picMk id="30" creationId="{8FBD93DC-281E-3F21-15CE-FEE57394B911}"/>
          </ac:picMkLst>
        </pc:picChg>
        <pc:picChg chg="add mod ord">
          <ac:chgData name="Liang, Catherine" userId="f02553ff-2f62-4d20-a67a-f5e2927c8ae2" providerId="ADAL" clId="{AF2BE9A0-C791-48F8-9B68-F54659A8EE33}" dt="2023-12-05T00:47:45.834" v="1849" actId="1076"/>
          <ac:picMkLst>
            <pc:docMk/>
            <pc:sldMk cId="586150369" sldId="1578"/>
            <ac:picMk id="31" creationId="{0943C1E6-5E46-E00E-2540-E630D5BE2CBA}"/>
          </ac:picMkLst>
        </pc:picChg>
        <pc:picChg chg="add del mod modCrop">
          <ac:chgData name="Liang, Catherine" userId="f02553ff-2f62-4d20-a67a-f5e2927c8ae2" providerId="ADAL" clId="{AF2BE9A0-C791-48F8-9B68-F54659A8EE33}" dt="2023-12-05T00:46:18.399" v="1690" actId="478"/>
          <ac:picMkLst>
            <pc:docMk/>
            <pc:sldMk cId="586150369" sldId="1578"/>
            <ac:picMk id="32" creationId="{2CB1942D-07DF-E810-84E1-A7BC52EE5C5B}"/>
          </ac:picMkLst>
        </pc:picChg>
        <pc:picChg chg="add mod">
          <ac:chgData name="Liang, Catherine" userId="f02553ff-2f62-4d20-a67a-f5e2927c8ae2" providerId="ADAL" clId="{AF2BE9A0-C791-48F8-9B68-F54659A8EE33}" dt="2023-12-05T00:46:25.290" v="1693" actId="1076"/>
          <ac:picMkLst>
            <pc:docMk/>
            <pc:sldMk cId="586150369" sldId="1578"/>
            <ac:picMk id="33" creationId="{BAB020DE-97C2-EE47-6C23-54A54879F86A}"/>
          </ac:picMkLst>
        </pc:picChg>
        <pc:picChg chg="add mod">
          <ac:chgData name="Liang, Catherine" userId="f02553ff-2f62-4d20-a67a-f5e2927c8ae2" providerId="ADAL" clId="{AF2BE9A0-C791-48F8-9B68-F54659A8EE33}" dt="2023-12-05T00:46:57.856" v="1758" actId="1076"/>
          <ac:picMkLst>
            <pc:docMk/>
            <pc:sldMk cId="586150369" sldId="1578"/>
            <ac:picMk id="34" creationId="{CB87F6D6-E2F5-4E8B-2EF2-68AC9004FC1A}"/>
          </ac:picMkLst>
        </pc:picChg>
        <pc:picChg chg="add mod modCrop">
          <ac:chgData name="Liang, Catherine" userId="f02553ff-2f62-4d20-a67a-f5e2927c8ae2" providerId="ADAL" clId="{AF2BE9A0-C791-48F8-9B68-F54659A8EE33}" dt="2023-12-05T00:47:17.616" v="1761" actId="732"/>
          <ac:picMkLst>
            <pc:docMk/>
            <pc:sldMk cId="586150369" sldId="1578"/>
            <ac:picMk id="35" creationId="{9116079E-506F-FC11-5BE8-427BEB4F048F}"/>
          </ac:picMkLst>
        </pc:picChg>
        <pc:picChg chg="add mod ord">
          <ac:chgData name="Liang, Catherine" userId="f02553ff-2f62-4d20-a67a-f5e2927c8ae2" providerId="ADAL" clId="{AF2BE9A0-C791-48F8-9B68-F54659A8EE33}" dt="2023-12-05T00:52:32.653" v="2218" actId="1037"/>
          <ac:picMkLst>
            <pc:docMk/>
            <pc:sldMk cId="586150369" sldId="1578"/>
            <ac:picMk id="36" creationId="{A78E33B1-47FD-42E0-4296-FEB598A11BE7}"/>
          </ac:picMkLst>
        </pc:picChg>
        <pc:picChg chg="add mod ord">
          <ac:chgData name="Liang, Catherine" userId="f02553ff-2f62-4d20-a67a-f5e2927c8ae2" providerId="ADAL" clId="{AF2BE9A0-C791-48F8-9B68-F54659A8EE33}" dt="2023-12-05T00:52:35.901" v="2220" actId="1037"/>
          <ac:picMkLst>
            <pc:docMk/>
            <pc:sldMk cId="586150369" sldId="1578"/>
            <ac:picMk id="37" creationId="{87AB97C2-CB14-DD7B-2CE7-B43DF7A18AC8}"/>
          </ac:picMkLst>
        </pc:picChg>
        <pc:picChg chg="add mod modCrop">
          <ac:chgData name="Liang, Catherine" userId="f02553ff-2f62-4d20-a67a-f5e2927c8ae2" providerId="ADAL" clId="{AF2BE9A0-C791-48F8-9B68-F54659A8EE33}" dt="2023-12-05T00:48:14.183" v="1912" actId="1037"/>
          <ac:picMkLst>
            <pc:docMk/>
            <pc:sldMk cId="586150369" sldId="1578"/>
            <ac:picMk id="38" creationId="{6FCD3E02-3D83-7E0B-4695-A062C30609F7}"/>
          </ac:picMkLst>
        </pc:picChg>
        <pc:picChg chg="add mod">
          <ac:chgData name="Liang, Catherine" userId="f02553ff-2f62-4d20-a67a-f5e2927c8ae2" providerId="ADAL" clId="{AF2BE9A0-C791-48F8-9B68-F54659A8EE33}" dt="2023-12-05T00:48:58.364" v="2000" actId="1037"/>
          <ac:picMkLst>
            <pc:docMk/>
            <pc:sldMk cId="586150369" sldId="1578"/>
            <ac:picMk id="39" creationId="{2765EABD-7670-B408-27C2-9B8B0FBF1C01}"/>
          </ac:picMkLst>
        </pc:picChg>
      </pc:sldChg>
      <pc:sldChg chg="modSp mod ord addCm delCm modCm">
        <pc:chgData name="Liang, Catherine" userId="f02553ff-2f62-4d20-a67a-f5e2927c8ae2" providerId="ADAL" clId="{AF2BE9A0-C791-48F8-9B68-F54659A8EE33}" dt="2023-12-08T20:52:28.638" v="2534" actId="404"/>
        <pc:sldMkLst>
          <pc:docMk/>
          <pc:sldMk cId="310914010" sldId="1580"/>
        </pc:sldMkLst>
        <pc:spChg chg="mod">
          <ac:chgData name="Liang, Catherine" userId="f02553ff-2f62-4d20-a67a-f5e2927c8ae2" providerId="ADAL" clId="{AF2BE9A0-C791-48F8-9B68-F54659A8EE33}" dt="2023-12-08T20:52:13.580" v="2532" actId="6549"/>
          <ac:spMkLst>
            <pc:docMk/>
            <pc:sldMk cId="310914010" sldId="1580"/>
            <ac:spMk id="9" creationId="{39379CF1-5954-76A2-0D52-0EAB729794B3}"/>
          </ac:spMkLst>
        </pc:spChg>
        <pc:graphicFrameChg chg="mod">
          <ac:chgData name="Liang, Catherine" userId="f02553ff-2f62-4d20-a67a-f5e2927c8ae2" providerId="ADAL" clId="{AF2BE9A0-C791-48F8-9B68-F54659A8EE33}" dt="2023-12-08T20:52:28.638" v="2534" actId="404"/>
          <ac:graphicFrameMkLst>
            <pc:docMk/>
            <pc:sldMk cId="310914010" sldId="1580"/>
            <ac:graphicFrameMk id="11" creationId="{F2B40C81-B64A-0CEB-5682-D9FD290C83A1}"/>
          </ac:graphicFrameMkLst>
        </pc:graphicFrameChg>
      </pc:sldChg>
      <pc:sldChg chg="addSp modSp mod addCm modCm">
        <pc:chgData name="Liang, Catherine" userId="f02553ff-2f62-4d20-a67a-f5e2927c8ae2" providerId="ADAL" clId="{AF2BE9A0-C791-48F8-9B68-F54659A8EE33}" dt="2023-12-20T18:22:27.567" v="3134"/>
        <pc:sldMkLst>
          <pc:docMk/>
          <pc:sldMk cId="1453370930" sldId="1582"/>
        </pc:sldMkLst>
        <pc:spChg chg="add mod">
          <ac:chgData name="Liang, Catherine" userId="f02553ff-2f62-4d20-a67a-f5e2927c8ae2" providerId="ADAL" clId="{AF2BE9A0-C791-48F8-9B68-F54659A8EE33}" dt="2023-12-08T20:54:11.065" v="2642" actId="1076"/>
          <ac:spMkLst>
            <pc:docMk/>
            <pc:sldMk cId="1453370930" sldId="1582"/>
            <ac:spMk id="3" creationId="{72CCBE5B-8DBB-F86F-8B9A-34541B61BA47}"/>
          </ac:spMkLst>
        </pc:spChg>
        <pc:spChg chg="mod">
          <ac:chgData name="Liang, Catherine" userId="f02553ff-2f62-4d20-a67a-f5e2927c8ae2" providerId="ADAL" clId="{AF2BE9A0-C791-48F8-9B68-F54659A8EE33}" dt="2023-12-04T23:22:10.198" v="243" actId="20577"/>
          <ac:spMkLst>
            <pc:docMk/>
            <pc:sldMk cId="1453370930" sldId="1582"/>
            <ac:spMk id="6" creationId="{5FBD56B0-57E5-908D-C79D-C0B4BCCAD58F}"/>
          </ac:spMkLst>
        </pc:spChg>
        <pc:spChg chg="mod">
          <ac:chgData name="Liang, Catherine" userId="f02553ff-2f62-4d20-a67a-f5e2927c8ae2" providerId="ADAL" clId="{AF2BE9A0-C791-48F8-9B68-F54659A8EE33}" dt="2023-12-08T20:52:59.267" v="2537" actId="14100"/>
          <ac:spMkLst>
            <pc:docMk/>
            <pc:sldMk cId="1453370930" sldId="1582"/>
            <ac:spMk id="8" creationId="{37DE476C-0783-0165-0E14-10967686B7C4}"/>
          </ac:spMkLst>
        </pc:spChg>
        <pc:graphicFrameChg chg="mod">
          <ac:chgData name="Liang, Catherine" userId="f02553ff-2f62-4d20-a67a-f5e2927c8ae2" providerId="ADAL" clId="{AF2BE9A0-C791-48F8-9B68-F54659A8EE33}" dt="2023-12-08T20:53:42.776" v="2628"/>
          <ac:graphicFrameMkLst>
            <pc:docMk/>
            <pc:sldMk cId="1453370930" sldId="1582"/>
            <ac:graphicFrameMk id="7" creationId="{F3C6CAFE-455A-A711-B47D-F9600127923D}"/>
          </ac:graphicFrameMkLst>
        </pc:graphicFrameChg>
      </pc:sldChg>
      <pc:sldChg chg="addSp modSp mod addCm delCm modCm">
        <pc:chgData name="Liang, Catherine" userId="f02553ff-2f62-4d20-a67a-f5e2927c8ae2" providerId="ADAL" clId="{AF2BE9A0-C791-48F8-9B68-F54659A8EE33}" dt="2023-12-08T21:28:54.348" v="3025"/>
        <pc:sldMkLst>
          <pc:docMk/>
          <pc:sldMk cId="3492541395" sldId="1583"/>
        </pc:sldMkLst>
        <pc:spChg chg="mod">
          <ac:chgData name="Liang, Catherine" userId="f02553ff-2f62-4d20-a67a-f5e2927c8ae2" providerId="ADAL" clId="{AF2BE9A0-C791-48F8-9B68-F54659A8EE33}" dt="2023-12-08T21:28:31.642" v="3023" actId="13926"/>
          <ac:spMkLst>
            <pc:docMk/>
            <pc:sldMk cId="3492541395" sldId="1583"/>
            <ac:spMk id="2" creationId="{5B3E0B79-72C5-A8B8-7BB3-9A2E070C5216}"/>
          </ac:spMkLst>
        </pc:spChg>
        <pc:spChg chg="add mod">
          <ac:chgData name="Liang, Catherine" userId="f02553ff-2f62-4d20-a67a-f5e2927c8ae2" providerId="ADAL" clId="{AF2BE9A0-C791-48F8-9B68-F54659A8EE33}" dt="2023-12-05T00:21:24.427" v="1101"/>
          <ac:spMkLst>
            <pc:docMk/>
            <pc:sldMk cId="3492541395" sldId="1583"/>
            <ac:spMk id="3" creationId="{84D6D5F8-64DF-FA21-9AA8-072331A3CC62}"/>
          </ac:spMkLst>
        </pc:spChg>
        <pc:spChg chg="mod">
          <ac:chgData name="Liang, Catherine" userId="f02553ff-2f62-4d20-a67a-f5e2927c8ae2" providerId="ADAL" clId="{AF2BE9A0-C791-48F8-9B68-F54659A8EE33}" dt="2023-12-04T23:24:31.216" v="387" actId="6549"/>
          <ac:spMkLst>
            <pc:docMk/>
            <pc:sldMk cId="3492541395" sldId="1583"/>
            <ac:spMk id="6" creationId="{5CDD07B6-E018-6F59-59C2-BFFF324466CA}"/>
          </ac:spMkLst>
        </pc:spChg>
        <pc:graphicFrameChg chg="mod">
          <ac:chgData name="Liang, Catherine" userId="f02553ff-2f62-4d20-a67a-f5e2927c8ae2" providerId="ADAL" clId="{AF2BE9A0-C791-48F8-9B68-F54659A8EE33}" dt="2023-12-04T23:25:52.185" v="421" actId="14100"/>
          <ac:graphicFrameMkLst>
            <pc:docMk/>
            <pc:sldMk cId="3492541395" sldId="1583"/>
            <ac:graphicFrameMk id="12" creationId="{67B03D18-EAC8-7AF8-6271-31D8BCEE9082}"/>
          </ac:graphicFrameMkLst>
        </pc:graphicFrameChg>
      </pc:sldChg>
      <pc:sldChg chg="addSp modSp mod addCm delCm modCm">
        <pc:chgData name="Liang, Catherine" userId="f02553ff-2f62-4d20-a67a-f5e2927c8ae2" providerId="ADAL" clId="{AF2BE9A0-C791-48F8-9B68-F54659A8EE33}" dt="2023-12-08T20:55:35.564" v="2676" actId="20577"/>
        <pc:sldMkLst>
          <pc:docMk/>
          <pc:sldMk cId="2581607502" sldId="1584"/>
        </pc:sldMkLst>
        <pc:spChg chg="mod">
          <ac:chgData name="Liang, Catherine" userId="f02553ff-2f62-4d20-a67a-f5e2927c8ae2" providerId="ADAL" clId="{AF2BE9A0-C791-48F8-9B68-F54659A8EE33}" dt="2023-12-06T16:02:51.373" v="2378" actId="1076"/>
          <ac:spMkLst>
            <pc:docMk/>
            <pc:sldMk cId="2581607502" sldId="1584"/>
            <ac:spMk id="2" creationId="{2314B13D-4A15-8035-F461-8AF3AA89C225}"/>
          </ac:spMkLst>
        </pc:spChg>
        <pc:spChg chg="add mod">
          <ac:chgData name="Liang, Catherine" userId="f02553ff-2f62-4d20-a67a-f5e2927c8ae2" providerId="ADAL" clId="{AF2BE9A0-C791-48F8-9B68-F54659A8EE33}" dt="2023-12-08T20:55:35.564" v="2676" actId="20577"/>
          <ac:spMkLst>
            <pc:docMk/>
            <pc:sldMk cId="2581607502" sldId="1584"/>
            <ac:spMk id="3" creationId="{19166A66-7960-BF14-0F27-1A180578CB18}"/>
          </ac:spMkLst>
        </pc:spChg>
        <pc:spChg chg="mod">
          <ac:chgData name="Liang, Catherine" userId="f02553ff-2f62-4d20-a67a-f5e2927c8ae2" providerId="ADAL" clId="{AF2BE9A0-C791-48F8-9B68-F54659A8EE33}" dt="2023-12-05T00:22:34.339" v="1142" actId="20577"/>
          <ac:spMkLst>
            <pc:docMk/>
            <pc:sldMk cId="2581607502" sldId="1584"/>
            <ac:spMk id="6" creationId="{87BBD7DC-6BA2-13B1-596C-4D9C9BA88B4D}"/>
          </ac:spMkLst>
        </pc:spChg>
        <pc:graphicFrameChg chg="mod">
          <ac:chgData name="Liang, Catherine" userId="f02553ff-2f62-4d20-a67a-f5e2927c8ae2" providerId="ADAL" clId="{AF2BE9A0-C791-48F8-9B68-F54659A8EE33}" dt="2023-12-04T23:28:17.212" v="552" actId="207"/>
          <ac:graphicFrameMkLst>
            <pc:docMk/>
            <pc:sldMk cId="2581607502" sldId="1584"/>
            <ac:graphicFrameMk id="9" creationId="{FEE9A31B-933B-14B3-440D-940B0CC79948}"/>
          </ac:graphicFrameMkLst>
        </pc:graphicFrameChg>
      </pc:sldChg>
      <pc:sldChg chg="modSp mod modCm">
        <pc:chgData name="Liang, Catherine" userId="f02553ff-2f62-4d20-a67a-f5e2927c8ae2" providerId="ADAL" clId="{AF2BE9A0-C791-48F8-9B68-F54659A8EE33}" dt="2023-12-20T18:08:51.355" v="3082"/>
        <pc:sldMkLst>
          <pc:docMk/>
          <pc:sldMk cId="1820979219" sldId="1586"/>
        </pc:sldMkLst>
        <pc:spChg chg="mod">
          <ac:chgData name="Liang, Catherine" userId="f02553ff-2f62-4d20-a67a-f5e2927c8ae2" providerId="ADAL" clId="{AF2BE9A0-C791-48F8-9B68-F54659A8EE33}" dt="2023-12-20T18:07:41.430" v="3081" actId="20577"/>
          <ac:spMkLst>
            <pc:docMk/>
            <pc:sldMk cId="1820979219" sldId="1586"/>
            <ac:spMk id="4" creationId="{B9A78E82-4D7D-A53B-33A8-32F52411B25A}"/>
          </ac:spMkLst>
        </pc:spChg>
        <pc:graphicFrameChg chg="mod">
          <ac:chgData name="Liang, Catherine" userId="f02553ff-2f62-4d20-a67a-f5e2927c8ae2" providerId="ADAL" clId="{AF2BE9A0-C791-48F8-9B68-F54659A8EE33}" dt="2023-12-05T00:03:01.754" v="576" actId="207"/>
          <ac:graphicFrameMkLst>
            <pc:docMk/>
            <pc:sldMk cId="1820979219" sldId="1586"/>
            <ac:graphicFrameMk id="11" creationId="{81A68F51-31A4-060F-0DA6-27F81E65882D}"/>
          </ac:graphicFrameMkLst>
        </pc:graphicFrameChg>
      </pc:sldChg>
      <pc:sldChg chg="addSp delSp modSp mod addCm delCm modCm">
        <pc:chgData name="Liang, Catherine" userId="f02553ff-2f62-4d20-a67a-f5e2927c8ae2" providerId="ADAL" clId="{AF2BE9A0-C791-48F8-9B68-F54659A8EE33}" dt="2023-12-20T18:09:19.692" v="3107" actId="20577"/>
        <pc:sldMkLst>
          <pc:docMk/>
          <pc:sldMk cId="2088079171" sldId="1587"/>
        </pc:sldMkLst>
        <pc:spChg chg="mod">
          <ac:chgData name="Liang, Catherine" userId="f02553ff-2f62-4d20-a67a-f5e2927c8ae2" providerId="ADAL" clId="{AF2BE9A0-C791-48F8-9B68-F54659A8EE33}" dt="2023-12-20T18:09:19.692" v="3107" actId="20577"/>
          <ac:spMkLst>
            <pc:docMk/>
            <pc:sldMk cId="2088079171" sldId="1587"/>
            <ac:spMk id="2" creationId="{D978D705-EF69-98C4-0CCF-5312CFD9057F}"/>
          </ac:spMkLst>
        </pc:spChg>
        <pc:spChg chg="add mod">
          <ac:chgData name="Liang, Catherine" userId="f02553ff-2f62-4d20-a67a-f5e2927c8ae2" providerId="ADAL" clId="{AF2BE9A0-C791-48F8-9B68-F54659A8EE33}" dt="2023-12-08T21:03:09.448" v="2845" actId="1076"/>
          <ac:spMkLst>
            <pc:docMk/>
            <pc:sldMk cId="2088079171" sldId="1587"/>
            <ac:spMk id="3" creationId="{F2D3AECD-C005-1DEA-7BB6-44F14218FDD5}"/>
          </ac:spMkLst>
        </pc:spChg>
        <pc:spChg chg="mod">
          <ac:chgData name="Liang, Catherine" userId="f02553ff-2f62-4d20-a67a-f5e2927c8ae2" providerId="ADAL" clId="{AF2BE9A0-C791-48F8-9B68-F54659A8EE33}" dt="2023-12-05T00:08:11.692" v="602" actId="403"/>
          <ac:spMkLst>
            <pc:docMk/>
            <pc:sldMk cId="2088079171" sldId="1587"/>
            <ac:spMk id="12" creationId="{EFA0CD89-6475-F93B-45A0-072FF0C1A12F}"/>
          </ac:spMkLst>
        </pc:spChg>
        <pc:spChg chg="mod">
          <ac:chgData name="Liang, Catherine" userId="f02553ff-2f62-4d20-a67a-f5e2927c8ae2" providerId="ADAL" clId="{AF2BE9A0-C791-48F8-9B68-F54659A8EE33}" dt="2023-12-08T21:03:14.288" v="2846" actId="1076"/>
          <ac:spMkLst>
            <pc:docMk/>
            <pc:sldMk cId="2088079171" sldId="1587"/>
            <ac:spMk id="37" creationId="{9DE0E4B0-7DF8-4DD8-540C-F9FA11477E5A}"/>
          </ac:spMkLst>
        </pc:spChg>
        <pc:spChg chg="mod">
          <ac:chgData name="Liang, Catherine" userId="f02553ff-2f62-4d20-a67a-f5e2927c8ae2" providerId="ADAL" clId="{AF2BE9A0-C791-48F8-9B68-F54659A8EE33}" dt="2023-12-08T20:56:17.199" v="2686" actId="404"/>
          <ac:spMkLst>
            <pc:docMk/>
            <pc:sldMk cId="2088079171" sldId="1587"/>
            <ac:spMk id="40" creationId="{FDF87435-3FE1-989F-44B7-75463EB13DDE}"/>
          </ac:spMkLst>
        </pc:spChg>
        <pc:spChg chg="mod">
          <ac:chgData name="Liang, Catherine" userId="f02553ff-2f62-4d20-a67a-f5e2927c8ae2" providerId="ADAL" clId="{AF2BE9A0-C791-48F8-9B68-F54659A8EE33}" dt="2023-12-08T20:56:17.199" v="2686" actId="404"/>
          <ac:spMkLst>
            <pc:docMk/>
            <pc:sldMk cId="2088079171" sldId="1587"/>
            <ac:spMk id="43" creationId="{A9DD0C00-BC46-3A58-56AE-20AA11A25EE2}"/>
          </ac:spMkLst>
        </pc:spChg>
        <pc:spChg chg="mod">
          <ac:chgData name="Liang, Catherine" userId="f02553ff-2f62-4d20-a67a-f5e2927c8ae2" providerId="ADAL" clId="{AF2BE9A0-C791-48F8-9B68-F54659A8EE33}" dt="2023-12-08T21:02:37.605" v="2835" actId="1076"/>
          <ac:spMkLst>
            <pc:docMk/>
            <pc:sldMk cId="2088079171" sldId="1587"/>
            <ac:spMk id="46" creationId="{83988460-E53D-4A70-1338-805437C2057D}"/>
          </ac:spMkLst>
        </pc:spChg>
        <pc:grpChg chg="del">
          <ac:chgData name="Liang, Catherine" userId="f02553ff-2f62-4d20-a67a-f5e2927c8ae2" providerId="ADAL" clId="{AF2BE9A0-C791-48F8-9B68-F54659A8EE33}" dt="2023-12-08T21:03:06.917" v="2844" actId="478"/>
          <ac:grpSpMkLst>
            <pc:docMk/>
            <pc:sldMk cId="2088079171" sldId="1587"/>
            <ac:grpSpMk id="38" creationId="{A747ABF8-2057-3EC0-BF0A-4BFF10A91F8D}"/>
          </ac:grpSpMkLst>
        </pc:grpChg>
        <pc:grpChg chg="mod">
          <ac:chgData name="Liang, Catherine" userId="f02553ff-2f62-4d20-a67a-f5e2927c8ae2" providerId="ADAL" clId="{AF2BE9A0-C791-48F8-9B68-F54659A8EE33}" dt="2023-12-08T20:56:32.177" v="2691" actId="14100"/>
          <ac:grpSpMkLst>
            <pc:docMk/>
            <pc:sldMk cId="2088079171" sldId="1587"/>
            <ac:grpSpMk id="39" creationId="{98F55A5C-85ED-B0A3-B80C-6BAC87B0009F}"/>
          </ac:grpSpMkLst>
        </pc:grpChg>
        <pc:grpChg chg="del mod">
          <ac:chgData name="Liang, Catherine" userId="f02553ff-2f62-4d20-a67a-f5e2927c8ae2" providerId="ADAL" clId="{AF2BE9A0-C791-48F8-9B68-F54659A8EE33}" dt="2023-12-08T20:56:27.479" v="2689" actId="478"/>
          <ac:grpSpMkLst>
            <pc:docMk/>
            <pc:sldMk cId="2088079171" sldId="1587"/>
            <ac:grpSpMk id="44" creationId="{D0828391-D09E-FBF1-4131-A869669CF5DC}"/>
          </ac:grpSpMkLst>
        </pc:grpChg>
        <pc:grpChg chg="del">
          <ac:chgData name="Liang, Catherine" userId="f02553ff-2f62-4d20-a67a-f5e2927c8ae2" providerId="ADAL" clId="{AF2BE9A0-C791-48F8-9B68-F54659A8EE33}" dt="2023-12-08T20:56:28.983" v="2690" actId="478"/>
          <ac:grpSpMkLst>
            <pc:docMk/>
            <pc:sldMk cId="2088079171" sldId="1587"/>
            <ac:grpSpMk id="45" creationId="{385C30F0-FE54-1A32-F31D-8E86C902F8B0}"/>
          </ac:grpSpMkLst>
        </pc:grpChg>
        <pc:graphicFrameChg chg="mod">
          <ac:chgData name="Liang, Catherine" userId="f02553ff-2f62-4d20-a67a-f5e2927c8ae2" providerId="ADAL" clId="{AF2BE9A0-C791-48F8-9B68-F54659A8EE33}" dt="2023-12-08T21:03:50.244" v="2849"/>
          <ac:graphicFrameMkLst>
            <pc:docMk/>
            <pc:sldMk cId="2088079171" sldId="1587"/>
            <ac:graphicFrameMk id="9" creationId="{2BC66DB6-D74A-2470-F8B9-93CCAE972E65}"/>
          </ac:graphicFrameMkLst>
        </pc:graphicFrameChg>
        <pc:cxnChg chg="del mod">
          <ac:chgData name="Liang, Catherine" userId="f02553ff-2f62-4d20-a67a-f5e2927c8ae2" providerId="ADAL" clId="{AF2BE9A0-C791-48F8-9B68-F54659A8EE33}" dt="2023-12-08T21:03:00.418" v="2842" actId="478"/>
          <ac:cxnSpMkLst>
            <pc:docMk/>
            <pc:sldMk cId="2088079171" sldId="1587"/>
            <ac:cxnSpMk id="22" creationId="{74FFBCEE-5ECC-8D90-5B39-9748E19033C7}"/>
          </ac:cxnSpMkLst>
        </pc:cxnChg>
        <pc:cxnChg chg="del mod">
          <ac:chgData name="Liang, Catherine" userId="f02553ff-2f62-4d20-a67a-f5e2927c8ae2" providerId="ADAL" clId="{AF2BE9A0-C791-48F8-9B68-F54659A8EE33}" dt="2023-12-08T21:02:58.176" v="2841" actId="478"/>
          <ac:cxnSpMkLst>
            <pc:docMk/>
            <pc:sldMk cId="2088079171" sldId="1587"/>
            <ac:cxnSpMk id="26" creationId="{545FCBB7-7FAF-045B-8C9B-7101EC7F18FF}"/>
          </ac:cxnSpMkLst>
        </pc:cxnChg>
        <pc:cxnChg chg="del mod">
          <ac:chgData name="Liang, Catherine" userId="f02553ff-2f62-4d20-a67a-f5e2927c8ae2" providerId="ADAL" clId="{AF2BE9A0-C791-48F8-9B68-F54659A8EE33}" dt="2023-12-08T21:03:04.177" v="2843" actId="478"/>
          <ac:cxnSpMkLst>
            <pc:docMk/>
            <pc:sldMk cId="2088079171" sldId="1587"/>
            <ac:cxnSpMk id="29" creationId="{D88B08D0-0BA2-0C29-9739-9D2065DBF720}"/>
          </ac:cxnSpMkLst>
        </pc:cxnChg>
        <pc:cxnChg chg="del mod">
          <ac:chgData name="Liang, Catherine" userId="f02553ff-2f62-4d20-a67a-f5e2927c8ae2" providerId="ADAL" clId="{AF2BE9A0-C791-48F8-9B68-F54659A8EE33}" dt="2023-12-08T21:03:06.917" v="2844" actId="478"/>
          <ac:cxnSpMkLst>
            <pc:docMk/>
            <pc:sldMk cId="2088079171" sldId="1587"/>
            <ac:cxnSpMk id="36" creationId="{A03135D6-FA73-FE3D-EA7A-0466BD9DE470}"/>
          </ac:cxnSpMkLst>
        </pc:cxnChg>
      </pc:sldChg>
      <pc:sldChg chg="modSp mod modCm">
        <pc:chgData name="Liang, Catherine" userId="f02553ff-2f62-4d20-a67a-f5e2927c8ae2" providerId="ADAL" clId="{AF2BE9A0-C791-48F8-9B68-F54659A8EE33}" dt="2023-12-20T18:22:53.207" v="3135"/>
        <pc:sldMkLst>
          <pc:docMk/>
          <pc:sldMk cId="4048962823" sldId="1588"/>
        </pc:sldMkLst>
        <pc:spChg chg="mod">
          <ac:chgData name="Liang, Catherine" userId="f02553ff-2f62-4d20-a67a-f5e2927c8ae2" providerId="ADAL" clId="{AF2BE9A0-C791-48F8-9B68-F54659A8EE33}" dt="2023-12-20T18:10:16.215" v="3132" actId="20577"/>
          <ac:spMkLst>
            <pc:docMk/>
            <pc:sldMk cId="4048962823" sldId="1588"/>
            <ac:spMk id="6" creationId="{91EFB96F-8F18-A1EC-4720-A25CBD6541CF}"/>
          </ac:spMkLst>
        </pc:spChg>
        <pc:spChg chg="mod">
          <ac:chgData name="Liang, Catherine" userId="f02553ff-2f62-4d20-a67a-f5e2927c8ae2" providerId="ADAL" clId="{AF2BE9A0-C791-48F8-9B68-F54659A8EE33}" dt="2023-12-08T21:21:40.678" v="2980" actId="1076"/>
          <ac:spMkLst>
            <pc:docMk/>
            <pc:sldMk cId="4048962823" sldId="1588"/>
            <ac:spMk id="36" creationId="{F10584EE-1B27-248D-2940-330024E6E907}"/>
          </ac:spMkLst>
        </pc:spChg>
        <pc:grpChg chg="mod">
          <ac:chgData name="Liang, Catherine" userId="f02553ff-2f62-4d20-a67a-f5e2927c8ae2" providerId="ADAL" clId="{AF2BE9A0-C791-48F8-9B68-F54659A8EE33}" dt="2023-12-08T21:18:30.030" v="2967" actId="1076"/>
          <ac:grpSpMkLst>
            <pc:docMk/>
            <pc:sldMk cId="4048962823" sldId="1588"/>
            <ac:grpSpMk id="57" creationId="{DA8F6D58-7941-720F-1A52-8051FBA92E41}"/>
          </ac:grpSpMkLst>
        </pc:grpChg>
        <pc:graphicFrameChg chg="mod">
          <ac:chgData name="Liang, Catherine" userId="f02553ff-2f62-4d20-a67a-f5e2927c8ae2" providerId="ADAL" clId="{AF2BE9A0-C791-48F8-9B68-F54659A8EE33}" dt="2023-12-05T00:13:42.162" v="839" actId="404"/>
          <ac:graphicFrameMkLst>
            <pc:docMk/>
            <pc:sldMk cId="4048962823" sldId="1588"/>
            <ac:graphicFrameMk id="9" creationId="{B736F1F3-11C7-CD31-741C-CBC02712A31A}"/>
          </ac:graphicFrameMkLst>
        </pc:graphicFrameChg>
        <pc:graphicFrameChg chg="mod">
          <ac:chgData name="Liang, Catherine" userId="f02553ff-2f62-4d20-a67a-f5e2927c8ae2" providerId="ADAL" clId="{AF2BE9A0-C791-48F8-9B68-F54659A8EE33}" dt="2023-12-08T21:20:59.356" v="2977" actId="1957"/>
          <ac:graphicFrameMkLst>
            <pc:docMk/>
            <pc:sldMk cId="4048962823" sldId="1588"/>
            <ac:graphicFrameMk id="35" creationId="{7F992A8D-DA94-D988-B9D0-00607712C2D8}"/>
          </ac:graphicFrameMkLst>
        </pc:graphicFrameChg>
        <pc:graphicFrameChg chg="mod">
          <ac:chgData name="Liang, Catherine" userId="f02553ff-2f62-4d20-a67a-f5e2927c8ae2" providerId="ADAL" clId="{AF2BE9A0-C791-48F8-9B68-F54659A8EE33}" dt="2023-12-08T21:05:30.311" v="2925" actId="20577"/>
          <ac:graphicFrameMkLst>
            <pc:docMk/>
            <pc:sldMk cId="4048962823" sldId="1588"/>
            <ac:graphicFrameMk id="39" creationId="{B9BE4C68-8E04-2C0F-110A-3035E22859EF}"/>
          </ac:graphicFrameMkLst>
        </pc:graphicFrameChg>
        <pc:cxnChg chg="mod">
          <ac:chgData name="Liang, Catherine" userId="f02553ff-2f62-4d20-a67a-f5e2927c8ae2" providerId="ADAL" clId="{AF2BE9A0-C791-48F8-9B68-F54659A8EE33}" dt="2023-12-08T21:21:35.232" v="2979" actId="14100"/>
          <ac:cxnSpMkLst>
            <pc:docMk/>
            <pc:sldMk cId="4048962823" sldId="1588"/>
            <ac:cxnSpMk id="42" creationId="{A58CC11D-0D0B-D551-A1F6-943182F9CF6F}"/>
          </ac:cxnSpMkLst>
        </pc:cxnChg>
        <pc:cxnChg chg="mod">
          <ac:chgData name="Liang, Catherine" userId="f02553ff-2f62-4d20-a67a-f5e2927c8ae2" providerId="ADAL" clId="{AF2BE9A0-C791-48F8-9B68-F54659A8EE33}" dt="2023-12-08T21:19:25.616" v="2975" actId="14100"/>
          <ac:cxnSpMkLst>
            <pc:docMk/>
            <pc:sldMk cId="4048962823" sldId="1588"/>
            <ac:cxnSpMk id="43" creationId="{B4F8D529-1C07-CF40-498B-C54CAB202BAE}"/>
          </ac:cxnSpMkLst>
        </pc:cxnChg>
      </pc:sldChg>
      <pc:sldChg chg="delSp modSp mod modCm">
        <pc:chgData name="Liang, Catherine" userId="f02553ff-2f62-4d20-a67a-f5e2927c8ae2" providerId="ADAL" clId="{AF2BE9A0-C791-48F8-9B68-F54659A8EE33}" dt="2023-12-08T20:51:58.670" v="2531" actId="21"/>
        <pc:sldMkLst>
          <pc:docMk/>
          <pc:sldMk cId="4259416750" sldId="1589"/>
        </pc:sldMkLst>
        <pc:spChg chg="mod">
          <ac:chgData name="Liang, Catherine" userId="f02553ff-2f62-4d20-a67a-f5e2927c8ae2" providerId="ADAL" clId="{AF2BE9A0-C791-48F8-9B68-F54659A8EE33}" dt="2023-12-08T20:51:58.670" v="2531" actId="21"/>
          <ac:spMkLst>
            <pc:docMk/>
            <pc:sldMk cId="4259416750" sldId="1589"/>
            <ac:spMk id="8" creationId="{8AD3292F-D6C6-0A45-707B-9365901A3B10}"/>
          </ac:spMkLst>
        </pc:spChg>
        <pc:spChg chg="del">
          <ac:chgData name="Liang, Catherine" userId="f02553ff-2f62-4d20-a67a-f5e2927c8ae2" providerId="ADAL" clId="{AF2BE9A0-C791-48F8-9B68-F54659A8EE33}" dt="2023-12-08T20:51:33.403" v="2518" actId="478"/>
          <ac:spMkLst>
            <pc:docMk/>
            <pc:sldMk cId="4259416750" sldId="1589"/>
            <ac:spMk id="85" creationId="{924C79DB-4D02-94A5-44DC-314EA5237DB2}"/>
          </ac:spMkLst>
        </pc:spChg>
        <pc:spChg chg="del">
          <ac:chgData name="Liang, Catherine" userId="f02553ff-2f62-4d20-a67a-f5e2927c8ae2" providerId="ADAL" clId="{AF2BE9A0-C791-48F8-9B68-F54659A8EE33}" dt="2023-12-08T20:51:35.500" v="2519" actId="478"/>
          <ac:spMkLst>
            <pc:docMk/>
            <pc:sldMk cId="4259416750" sldId="1589"/>
            <ac:spMk id="86" creationId="{61AA04E9-E398-F87F-4FCC-5E6B29A1DFD6}"/>
          </ac:spMkLst>
        </pc:spChg>
        <pc:spChg chg="del">
          <ac:chgData name="Liang, Catherine" userId="f02553ff-2f62-4d20-a67a-f5e2927c8ae2" providerId="ADAL" clId="{AF2BE9A0-C791-48F8-9B68-F54659A8EE33}" dt="2023-12-08T20:51:36.802" v="2520" actId="478"/>
          <ac:spMkLst>
            <pc:docMk/>
            <pc:sldMk cId="4259416750" sldId="1589"/>
            <ac:spMk id="87" creationId="{A616CBFF-8420-A900-C4FF-9E29A665AF1A}"/>
          </ac:spMkLst>
        </pc:spChg>
      </pc:sldChg>
    </pc:docChg>
  </pc:docChgLst>
  <pc:docChgLst>
    <pc:chgData name="Phillips, Lacey" userId="97da2b8f-d8f9-4cf6-afc9-ae8f940ca630" providerId="ADAL" clId="{3634B8EF-753D-43D9-9494-7F92CF792E59}"/>
    <pc:docChg chg="modSld sldOrd">
      <pc:chgData name="Phillips, Lacey" userId="97da2b8f-d8f9-4cf6-afc9-ae8f940ca630" providerId="ADAL" clId="{3634B8EF-753D-43D9-9494-7F92CF792E59}" dt="2024-01-22T21:21:58.068" v="8"/>
      <pc:docMkLst>
        <pc:docMk/>
      </pc:docMkLst>
      <pc:sldChg chg="addCm modCm">
        <pc:chgData name="Phillips, Lacey" userId="97da2b8f-d8f9-4cf6-afc9-ae8f940ca630" providerId="ADAL" clId="{3634B8EF-753D-43D9-9494-7F92CF792E59}" dt="2024-01-22T21:19:46.255" v="7"/>
        <pc:sldMkLst>
          <pc:docMk/>
          <pc:sldMk cId="482592697" sldId="359"/>
        </pc:sldMkLst>
      </pc:sldChg>
      <pc:sldChg chg="ord">
        <pc:chgData name="Phillips, Lacey" userId="97da2b8f-d8f9-4cf6-afc9-ae8f940ca630" providerId="ADAL" clId="{3634B8EF-753D-43D9-9494-7F92CF792E59}" dt="2024-01-22T21:18:51.277" v="2"/>
        <pc:sldMkLst>
          <pc:docMk/>
          <pc:sldMk cId="2872917886" sldId="360"/>
        </pc:sldMkLst>
      </pc:sldChg>
      <pc:sldChg chg="ord">
        <pc:chgData name="Phillips, Lacey" userId="97da2b8f-d8f9-4cf6-afc9-ae8f940ca630" providerId="ADAL" clId="{3634B8EF-753D-43D9-9494-7F92CF792E59}" dt="2024-01-22T21:19:19.279" v="6"/>
        <pc:sldMkLst>
          <pc:docMk/>
          <pc:sldMk cId="4193221867" sldId="367"/>
        </pc:sldMkLst>
      </pc:sldChg>
      <pc:sldChg chg="addCm">
        <pc:chgData name="Phillips, Lacey" userId="97da2b8f-d8f9-4cf6-afc9-ae8f940ca630" providerId="ADAL" clId="{3634B8EF-753D-43D9-9494-7F92CF792E59}" dt="2024-01-22T21:21:58.068" v="8"/>
        <pc:sldMkLst>
          <pc:docMk/>
          <pc:sldMk cId="3492541395" sldId="1583"/>
        </pc:sldMkLst>
      </pc:sldChg>
    </pc:docChg>
  </pc:docChgLst>
  <pc:docChgLst>
    <pc:chgData name="Liang, Catherine" userId="S::catherine.liang@ontariohealth.ca::f02553ff-2f62-4d20-a67a-f5e2927c8ae2" providerId="AD" clId="Web-{239F0A1C-40E5-9228-A652-0A88D3F98618}"/>
    <pc:docChg chg="">
      <pc:chgData name="Liang, Catherine" userId="S::catherine.liang@ontariohealth.ca::f02553ff-2f62-4d20-a67a-f5e2927c8ae2" providerId="AD" clId="Web-{239F0A1C-40E5-9228-A652-0A88D3F98618}" dt="2023-12-15T22:27:42.400" v="1"/>
      <pc:docMkLst>
        <pc:docMk/>
      </pc:docMkLst>
      <pc:sldChg chg="modCm">
        <pc:chgData name="Liang, Catherine" userId="S::catherine.liang@ontariohealth.ca::f02553ff-2f62-4d20-a67a-f5e2927c8ae2" providerId="AD" clId="Web-{239F0A1C-40E5-9228-A652-0A88D3F98618}" dt="2023-12-15T22:26:18.399" v="0"/>
        <pc:sldMkLst>
          <pc:docMk/>
          <pc:sldMk cId="482592697" sldId="359"/>
        </pc:sldMkLst>
      </pc:sldChg>
      <pc:sldChg chg="modCm">
        <pc:chgData name="Liang, Catherine" userId="S::catherine.liang@ontariohealth.ca::f02553ff-2f62-4d20-a67a-f5e2927c8ae2" providerId="AD" clId="Web-{239F0A1C-40E5-9228-A652-0A88D3F98618}" dt="2023-12-15T22:27:42.400" v="1"/>
        <pc:sldMkLst>
          <pc:docMk/>
          <pc:sldMk cId="1453370930" sldId="1582"/>
        </pc:sldMkLst>
      </pc:sldChg>
    </pc:docChg>
  </pc:docChgLst>
  <pc:docChgLst>
    <pc:chgData name="Summers, Dana" userId="S::dana.summers@ontariohealth.ca::b0920c69-fded-44fd-8cfc-ed2d47df7fad" providerId="AD" clId="Web-{F7CC82A7-2F34-0ACD-E664-95B18C411ED4}"/>
    <pc:docChg chg="">
      <pc:chgData name="Summers, Dana" userId="S::dana.summers@ontariohealth.ca::b0920c69-fded-44fd-8cfc-ed2d47df7fad" providerId="AD" clId="Web-{F7CC82A7-2F34-0ACD-E664-95B18C411ED4}" dt="2024-01-15T19:10:45.213" v="0"/>
      <pc:docMkLst>
        <pc:docMk/>
      </pc:docMkLst>
      <pc:sldChg chg="modCm">
        <pc:chgData name="Summers, Dana" userId="S::dana.summers@ontariohealth.ca::b0920c69-fded-44fd-8cfc-ed2d47df7fad" providerId="AD" clId="Web-{F7CC82A7-2F34-0ACD-E664-95B18C411ED4}" dt="2024-01-15T19:10:45.213" v="0"/>
        <pc:sldMkLst>
          <pc:docMk/>
          <pc:sldMk cId="2158951772" sldId="1591"/>
        </pc:sldMkLst>
      </pc:sldChg>
    </pc:docChg>
  </pc:docChgLst>
  <pc:docChgLst>
    <pc:chgData name="Stoker, Kesiah" userId="7d6f868f-a8a0-4a2e-b53b-4e83b6d4fcae" providerId="ADAL" clId="{AAB0FCBC-05C5-4EA4-9877-6A7C005E96B3}"/>
    <pc:docChg chg="undo custSel addSld delSld modSld delSection modSection">
      <pc:chgData name="Stoker, Kesiah" userId="7d6f868f-a8a0-4a2e-b53b-4e83b6d4fcae" providerId="ADAL" clId="{AAB0FCBC-05C5-4EA4-9877-6A7C005E96B3}" dt="2023-09-26T19:15:03.207" v="1429" actId="1035"/>
      <pc:docMkLst>
        <pc:docMk/>
      </pc:docMkLst>
      <pc:sldChg chg="addSp delSp modSp">
        <pc:chgData name="Stoker, Kesiah" userId="7d6f868f-a8a0-4a2e-b53b-4e83b6d4fcae" providerId="ADAL" clId="{AAB0FCBC-05C5-4EA4-9877-6A7C005E96B3}" dt="2023-09-25T20:09:57.530" v="1427" actId="478"/>
        <pc:sldMkLst>
          <pc:docMk/>
          <pc:sldMk cId="925506241" sldId="322"/>
        </pc:sldMkLst>
        <pc:spChg chg="add del mod">
          <ac:chgData name="Stoker, Kesiah" userId="7d6f868f-a8a0-4a2e-b53b-4e83b6d4fcae" providerId="ADAL" clId="{AAB0FCBC-05C5-4EA4-9877-6A7C005E96B3}" dt="2023-09-25T20:09:57.530" v="1427" actId="478"/>
          <ac:spMkLst>
            <pc:docMk/>
            <pc:sldMk cId="925506241" sldId="322"/>
            <ac:spMk id="3" creationId="{178F0FF5-4740-353A-FE88-3575CA463FAB}"/>
          </ac:spMkLst>
        </pc:spChg>
      </pc:sldChg>
      <pc:sldChg chg="del">
        <pc:chgData name="Stoker, Kesiah" userId="7d6f868f-a8a0-4a2e-b53b-4e83b6d4fcae" providerId="ADAL" clId="{AAB0FCBC-05C5-4EA4-9877-6A7C005E96B3}" dt="2023-09-25T15:16:31.576" v="980" actId="2696"/>
        <pc:sldMkLst>
          <pc:docMk/>
          <pc:sldMk cId="2549409055" sldId="325"/>
        </pc:sldMkLst>
      </pc:sldChg>
      <pc:sldChg chg="del">
        <pc:chgData name="Stoker, Kesiah" userId="7d6f868f-a8a0-4a2e-b53b-4e83b6d4fcae" providerId="ADAL" clId="{AAB0FCBC-05C5-4EA4-9877-6A7C005E96B3}" dt="2023-09-25T15:16:31.576" v="980" actId="2696"/>
        <pc:sldMkLst>
          <pc:docMk/>
          <pc:sldMk cId="1792105746" sldId="326"/>
        </pc:sldMkLst>
      </pc:sldChg>
      <pc:sldChg chg="del">
        <pc:chgData name="Stoker, Kesiah" userId="7d6f868f-a8a0-4a2e-b53b-4e83b6d4fcae" providerId="ADAL" clId="{AAB0FCBC-05C5-4EA4-9877-6A7C005E96B3}" dt="2023-09-25T15:16:31.576" v="980" actId="2696"/>
        <pc:sldMkLst>
          <pc:docMk/>
          <pc:sldMk cId="2837615864" sldId="328"/>
        </pc:sldMkLst>
      </pc:sldChg>
      <pc:sldChg chg="del">
        <pc:chgData name="Stoker, Kesiah" userId="7d6f868f-a8a0-4a2e-b53b-4e83b6d4fcae" providerId="ADAL" clId="{AAB0FCBC-05C5-4EA4-9877-6A7C005E96B3}" dt="2023-09-25T15:16:31.576" v="980" actId="2696"/>
        <pc:sldMkLst>
          <pc:docMk/>
          <pc:sldMk cId="3188513132" sldId="329"/>
        </pc:sldMkLst>
      </pc:sldChg>
      <pc:sldChg chg="del">
        <pc:chgData name="Stoker, Kesiah" userId="7d6f868f-a8a0-4a2e-b53b-4e83b6d4fcae" providerId="ADAL" clId="{AAB0FCBC-05C5-4EA4-9877-6A7C005E96B3}" dt="2023-09-25T15:16:31.576" v="980" actId="2696"/>
        <pc:sldMkLst>
          <pc:docMk/>
          <pc:sldMk cId="265101670" sldId="330"/>
        </pc:sldMkLst>
      </pc:sldChg>
      <pc:sldChg chg="del">
        <pc:chgData name="Stoker, Kesiah" userId="7d6f868f-a8a0-4a2e-b53b-4e83b6d4fcae" providerId="ADAL" clId="{AAB0FCBC-05C5-4EA4-9877-6A7C005E96B3}" dt="2023-09-25T15:16:31.576" v="980" actId="2696"/>
        <pc:sldMkLst>
          <pc:docMk/>
          <pc:sldMk cId="992731082" sldId="331"/>
        </pc:sldMkLst>
      </pc:sldChg>
      <pc:sldChg chg="del">
        <pc:chgData name="Stoker, Kesiah" userId="7d6f868f-a8a0-4a2e-b53b-4e83b6d4fcae" providerId="ADAL" clId="{AAB0FCBC-05C5-4EA4-9877-6A7C005E96B3}" dt="2023-09-25T15:16:31.576" v="980" actId="2696"/>
        <pc:sldMkLst>
          <pc:docMk/>
          <pc:sldMk cId="3327100262" sldId="332"/>
        </pc:sldMkLst>
      </pc:sldChg>
      <pc:sldChg chg="del">
        <pc:chgData name="Stoker, Kesiah" userId="7d6f868f-a8a0-4a2e-b53b-4e83b6d4fcae" providerId="ADAL" clId="{AAB0FCBC-05C5-4EA4-9877-6A7C005E96B3}" dt="2023-09-25T15:16:31.576" v="980" actId="2696"/>
        <pc:sldMkLst>
          <pc:docMk/>
          <pc:sldMk cId="300419237" sldId="333"/>
        </pc:sldMkLst>
      </pc:sldChg>
      <pc:sldChg chg="del">
        <pc:chgData name="Stoker, Kesiah" userId="7d6f868f-a8a0-4a2e-b53b-4e83b6d4fcae" providerId="ADAL" clId="{AAB0FCBC-05C5-4EA4-9877-6A7C005E96B3}" dt="2023-09-25T15:16:31.576" v="980" actId="2696"/>
        <pc:sldMkLst>
          <pc:docMk/>
          <pc:sldMk cId="640732066" sldId="334"/>
        </pc:sldMkLst>
      </pc:sldChg>
      <pc:sldChg chg="del">
        <pc:chgData name="Stoker, Kesiah" userId="7d6f868f-a8a0-4a2e-b53b-4e83b6d4fcae" providerId="ADAL" clId="{AAB0FCBC-05C5-4EA4-9877-6A7C005E96B3}" dt="2023-09-25T15:16:31.576" v="980" actId="2696"/>
        <pc:sldMkLst>
          <pc:docMk/>
          <pc:sldMk cId="2957527412" sldId="335"/>
        </pc:sldMkLst>
      </pc:sldChg>
      <pc:sldChg chg="del">
        <pc:chgData name="Stoker, Kesiah" userId="7d6f868f-a8a0-4a2e-b53b-4e83b6d4fcae" providerId="ADAL" clId="{AAB0FCBC-05C5-4EA4-9877-6A7C005E96B3}" dt="2023-09-25T15:16:31.576" v="980" actId="2696"/>
        <pc:sldMkLst>
          <pc:docMk/>
          <pc:sldMk cId="4281550116" sldId="336"/>
        </pc:sldMkLst>
      </pc:sldChg>
      <pc:sldChg chg="del">
        <pc:chgData name="Stoker, Kesiah" userId="7d6f868f-a8a0-4a2e-b53b-4e83b6d4fcae" providerId="ADAL" clId="{AAB0FCBC-05C5-4EA4-9877-6A7C005E96B3}" dt="2023-09-25T15:16:31.576" v="980" actId="2696"/>
        <pc:sldMkLst>
          <pc:docMk/>
          <pc:sldMk cId="4287659187" sldId="337"/>
        </pc:sldMkLst>
      </pc:sldChg>
      <pc:sldChg chg="del">
        <pc:chgData name="Stoker, Kesiah" userId="7d6f868f-a8a0-4a2e-b53b-4e83b6d4fcae" providerId="ADAL" clId="{AAB0FCBC-05C5-4EA4-9877-6A7C005E96B3}" dt="2023-09-25T14:47:40.576" v="279" actId="2696"/>
        <pc:sldMkLst>
          <pc:docMk/>
          <pc:sldMk cId="3973976761" sldId="338"/>
        </pc:sldMkLst>
      </pc:sldChg>
      <pc:sldChg chg="del">
        <pc:chgData name="Stoker, Kesiah" userId="7d6f868f-a8a0-4a2e-b53b-4e83b6d4fcae" providerId="ADAL" clId="{AAB0FCBC-05C5-4EA4-9877-6A7C005E96B3}" dt="2023-09-25T14:47:40.576" v="279" actId="2696"/>
        <pc:sldMkLst>
          <pc:docMk/>
          <pc:sldMk cId="3522651263" sldId="339"/>
        </pc:sldMkLst>
      </pc:sldChg>
      <pc:sldChg chg="del">
        <pc:chgData name="Stoker, Kesiah" userId="7d6f868f-a8a0-4a2e-b53b-4e83b6d4fcae" providerId="ADAL" clId="{AAB0FCBC-05C5-4EA4-9877-6A7C005E96B3}" dt="2023-09-25T14:47:40.576" v="279" actId="2696"/>
        <pc:sldMkLst>
          <pc:docMk/>
          <pc:sldMk cId="3689112888" sldId="341"/>
        </pc:sldMkLst>
      </pc:sldChg>
      <pc:sldChg chg="del">
        <pc:chgData name="Stoker, Kesiah" userId="7d6f868f-a8a0-4a2e-b53b-4e83b6d4fcae" providerId="ADAL" clId="{AAB0FCBC-05C5-4EA4-9877-6A7C005E96B3}" dt="2023-09-25T14:47:40.576" v="279" actId="2696"/>
        <pc:sldMkLst>
          <pc:docMk/>
          <pc:sldMk cId="724294741" sldId="342"/>
        </pc:sldMkLst>
      </pc:sldChg>
      <pc:sldChg chg="del">
        <pc:chgData name="Stoker, Kesiah" userId="7d6f868f-a8a0-4a2e-b53b-4e83b6d4fcae" providerId="ADAL" clId="{AAB0FCBC-05C5-4EA4-9877-6A7C005E96B3}" dt="2023-09-25T14:47:40.576" v="279" actId="2696"/>
        <pc:sldMkLst>
          <pc:docMk/>
          <pc:sldMk cId="2686407868" sldId="343"/>
        </pc:sldMkLst>
      </pc:sldChg>
      <pc:sldChg chg="del">
        <pc:chgData name="Stoker, Kesiah" userId="7d6f868f-a8a0-4a2e-b53b-4e83b6d4fcae" providerId="ADAL" clId="{AAB0FCBC-05C5-4EA4-9877-6A7C005E96B3}" dt="2023-09-25T14:47:40.576" v="279" actId="2696"/>
        <pc:sldMkLst>
          <pc:docMk/>
          <pc:sldMk cId="1449154585" sldId="344"/>
        </pc:sldMkLst>
      </pc:sldChg>
      <pc:sldChg chg="del">
        <pc:chgData name="Stoker, Kesiah" userId="7d6f868f-a8a0-4a2e-b53b-4e83b6d4fcae" providerId="ADAL" clId="{AAB0FCBC-05C5-4EA4-9877-6A7C005E96B3}" dt="2023-09-25T14:47:40.576" v="279" actId="2696"/>
        <pc:sldMkLst>
          <pc:docMk/>
          <pc:sldMk cId="4225615829" sldId="345"/>
        </pc:sldMkLst>
      </pc:sldChg>
      <pc:sldChg chg="del">
        <pc:chgData name="Stoker, Kesiah" userId="7d6f868f-a8a0-4a2e-b53b-4e83b6d4fcae" providerId="ADAL" clId="{AAB0FCBC-05C5-4EA4-9877-6A7C005E96B3}" dt="2023-09-25T14:47:40.576" v="279" actId="2696"/>
        <pc:sldMkLst>
          <pc:docMk/>
          <pc:sldMk cId="1768680604" sldId="346"/>
        </pc:sldMkLst>
      </pc:sldChg>
      <pc:sldChg chg="del">
        <pc:chgData name="Stoker, Kesiah" userId="7d6f868f-a8a0-4a2e-b53b-4e83b6d4fcae" providerId="ADAL" clId="{AAB0FCBC-05C5-4EA4-9877-6A7C005E96B3}" dt="2023-09-25T14:47:40.576" v="279" actId="2696"/>
        <pc:sldMkLst>
          <pc:docMk/>
          <pc:sldMk cId="3414825908" sldId="347"/>
        </pc:sldMkLst>
      </pc:sldChg>
      <pc:sldChg chg="del">
        <pc:chgData name="Stoker, Kesiah" userId="7d6f868f-a8a0-4a2e-b53b-4e83b6d4fcae" providerId="ADAL" clId="{AAB0FCBC-05C5-4EA4-9877-6A7C005E96B3}" dt="2023-09-25T14:47:40.576" v="279" actId="2696"/>
        <pc:sldMkLst>
          <pc:docMk/>
          <pc:sldMk cId="1639778843" sldId="348"/>
        </pc:sldMkLst>
      </pc:sldChg>
      <pc:sldChg chg="del">
        <pc:chgData name="Stoker, Kesiah" userId="7d6f868f-a8a0-4a2e-b53b-4e83b6d4fcae" providerId="ADAL" clId="{AAB0FCBC-05C5-4EA4-9877-6A7C005E96B3}" dt="2023-09-25T14:47:40.576" v="279" actId="2696"/>
        <pc:sldMkLst>
          <pc:docMk/>
          <pc:sldMk cId="2709343954" sldId="349"/>
        </pc:sldMkLst>
      </pc:sldChg>
      <pc:sldChg chg="del">
        <pc:chgData name="Stoker, Kesiah" userId="7d6f868f-a8a0-4a2e-b53b-4e83b6d4fcae" providerId="ADAL" clId="{AAB0FCBC-05C5-4EA4-9877-6A7C005E96B3}" dt="2023-09-25T15:16:31.576" v="980" actId="2696"/>
        <pc:sldMkLst>
          <pc:docMk/>
          <pc:sldMk cId="2200592831" sldId="352"/>
        </pc:sldMkLst>
      </pc:sldChg>
      <pc:sldChg chg="del">
        <pc:chgData name="Stoker, Kesiah" userId="7d6f868f-a8a0-4a2e-b53b-4e83b6d4fcae" providerId="ADAL" clId="{AAB0FCBC-05C5-4EA4-9877-6A7C005E96B3}" dt="2023-09-25T14:47:40.576" v="279" actId="2696"/>
        <pc:sldMkLst>
          <pc:docMk/>
          <pc:sldMk cId="3065873784" sldId="353"/>
        </pc:sldMkLst>
      </pc:sldChg>
      <pc:sldChg chg="del">
        <pc:chgData name="Stoker, Kesiah" userId="7d6f868f-a8a0-4a2e-b53b-4e83b6d4fcae" providerId="ADAL" clId="{AAB0FCBC-05C5-4EA4-9877-6A7C005E96B3}" dt="2023-09-25T15:16:31.576" v="980" actId="2696"/>
        <pc:sldMkLst>
          <pc:docMk/>
          <pc:sldMk cId="3173609441" sldId="355"/>
        </pc:sldMkLst>
      </pc:sldChg>
      <pc:sldChg chg="modSp mod">
        <pc:chgData name="Stoker, Kesiah" userId="7d6f868f-a8a0-4a2e-b53b-4e83b6d4fcae" providerId="ADAL" clId="{AAB0FCBC-05C5-4EA4-9877-6A7C005E96B3}" dt="2023-09-25T19:02:50.058" v="1077" actId="255"/>
        <pc:sldMkLst>
          <pc:docMk/>
          <pc:sldMk cId="969934670" sldId="356"/>
        </pc:sldMkLst>
        <pc:spChg chg="mod">
          <ac:chgData name="Stoker, Kesiah" userId="7d6f868f-a8a0-4a2e-b53b-4e83b6d4fcae" providerId="ADAL" clId="{AAB0FCBC-05C5-4EA4-9877-6A7C005E96B3}" dt="2023-09-25T19:02:50.058" v="1077" actId="255"/>
          <ac:spMkLst>
            <pc:docMk/>
            <pc:sldMk cId="969934670" sldId="356"/>
            <ac:spMk id="4" creationId="{34B929EA-085D-03CC-8ABC-3FFBF3231F85}"/>
          </ac:spMkLst>
        </pc:spChg>
      </pc:sldChg>
      <pc:sldChg chg="modSp mod">
        <pc:chgData name="Stoker, Kesiah" userId="7d6f868f-a8a0-4a2e-b53b-4e83b6d4fcae" providerId="ADAL" clId="{AAB0FCBC-05C5-4EA4-9877-6A7C005E96B3}" dt="2023-09-25T19:03:09.974" v="1078" actId="255"/>
        <pc:sldMkLst>
          <pc:docMk/>
          <pc:sldMk cId="663100937" sldId="357"/>
        </pc:sldMkLst>
        <pc:spChg chg="mod">
          <ac:chgData name="Stoker, Kesiah" userId="7d6f868f-a8a0-4a2e-b53b-4e83b6d4fcae" providerId="ADAL" clId="{AAB0FCBC-05C5-4EA4-9877-6A7C005E96B3}" dt="2023-09-25T19:03:09.974" v="1078" actId="255"/>
          <ac:spMkLst>
            <pc:docMk/>
            <pc:sldMk cId="663100937" sldId="357"/>
            <ac:spMk id="4" creationId="{34B929EA-085D-03CC-8ABC-3FFBF3231F85}"/>
          </ac:spMkLst>
        </pc:spChg>
      </pc:sldChg>
      <pc:sldChg chg="modSp">
        <pc:chgData name="Stoker, Kesiah" userId="7d6f868f-a8a0-4a2e-b53b-4e83b6d4fcae" providerId="ADAL" clId="{AAB0FCBC-05C5-4EA4-9877-6A7C005E96B3}" dt="2023-09-25T19:02:10.431" v="1076" actId="20577"/>
        <pc:sldMkLst>
          <pc:docMk/>
          <pc:sldMk cId="909644597" sldId="358"/>
        </pc:sldMkLst>
        <pc:graphicFrameChg chg="mod">
          <ac:chgData name="Stoker, Kesiah" userId="7d6f868f-a8a0-4a2e-b53b-4e83b6d4fcae" providerId="ADAL" clId="{AAB0FCBC-05C5-4EA4-9877-6A7C005E96B3}" dt="2023-09-25T19:02:10.431" v="1076" actId="20577"/>
          <ac:graphicFrameMkLst>
            <pc:docMk/>
            <pc:sldMk cId="909644597" sldId="358"/>
            <ac:graphicFrameMk id="7" creationId="{19C5F5E8-BF21-1621-6EE4-9674393947C9}"/>
          </ac:graphicFrameMkLst>
        </pc:graphicFrameChg>
      </pc:sldChg>
      <pc:sldChg chg="modSp mod">
        <pc:chgData name="Stoker, Kesiah" userId="7d6f868f-a8a0-4a2e-b53b-4e83b6d4fcae" providerId="ADAL" clId="{AAB0FCBC-05C5-4EA4-9877-6A7C005E96B3}" dt="2023-09-25T14:55:21.913" v="405" actId="207"/>
        <pc:sldMkLst>
          <pc:docMk/>
          <pc:sldMk cId="2872917886" sldId="360"/>
        </pc:sldMkLst>
        <pc:spChg chg="mod">
          <ac:chgData name="Stoker, Kesiah" userId="7d6f868f-a8a0-4a2e-b53b-4e83b6d4fcae" providerId="ADAL" clId="{AAB0FCBC-05C5-4EA4-9877-6A7C005E96B3}" dt="2023-09-25T14:55:14.849" v="402" actId="207"/>
          <ac:spMkLst>
            <pc:docMk/>
            <pc:sldMk cId="2872917886" sldId="360"/>
            <ac:spMk id="15" creationId="{DE890FCF-0460-7429-44A9-ECEC567CE636}"/>
          </ac:spMkLst>
        </pc:spChg>
        <pc:spChg chg="mod">
          <ac:chgData name="Stoker, Kesiah" userId="7d6f868f-a8a0-4a2e-b53b-4e83b6d4fcae" providerId="ADAL" clId="{AAB0FCBC-05C5-4EA4-9877-6A7C005E96B3}" dt="2023-09-25T14:55:17.835" v="403" actId="207"/>
          <ac:spMkLst>
            <pc:docMk/>
            <pc:sldMk cId="2872917886" sldId="360"/>
            <ac:spMk id="19" creationId="{4BB24016-9C38-0C43-21BB-511AC83DE9B2}"/>
          </ac:spMkLst>
        </pc:spChg>
        <pc:spChg chg="mod">
          <ac:chgData name="Stoker, Kesiah" userId="7d6f868f-a8a0-4a2e-b53b-4e83b6d4fcae" providerId="ADAL" clId="{AAB0FCBC-05C5-4EA4-9877-6A7C005E96B3}" dt="2023-09-25T14:55:19.708" v="404" actId="207"/>
          <ac:spMkLst>
            <pc:docMk/>
            <pc:sldMk cId="2872917886" sldId="360"/>
            <ac:spMk id="20" creationId="{1A53F153-3DCB-4B1D-C329-E2C2780C63A3}"/>
          </ac:spMkLst>
        </pc:spChg>
        <pc:spChg chg="mod">
          <ac:chgData name="Stoker, Kesiah" userId="7d6f868f-a8a0-4a2e-b53b-4e83b6d4fcae" providerId="ADAL" clId="{AAB0FCBC-05C5-4EA4-9877-6A7C005E96B3}" dt="2023-09-25T14:55:21.913" v="405" actId="207"/>
          <ac:spMkLst>
            <pc:docMk/>
            <pc:sldMk cId="2872917886" sldId="360"/>
            <ac:spMk id="21" creationId="{F07B6B82-5AAE-C6B6-0FD1-33B3621019A3}"/>
          </ac:spMkLst>
        </pc:spChg>
      </pc:sldChg>
      <pc:sldChg chg="modSp mod">
        <pc:chgData name="Stoker, Kesiah" userId="7d6f868f-a8a0-4a2e-b53b-4e83b6d4fcae" providerId="ADAL" clId="{AAB0FCBC-05C5-4EA4-9877-6A7C005E96B3}" dt="2023-09-25T19:06:36.252" v="1085" actId="1076"/>
        <pc:sldMkLst>
          <pc:docMk/>
          <pc:sldMk cId="3239380564" sldId="361"/>
        </pc:sldMkLst>
        <pc:spChg chg="mod">
          <ac:chgData name="Stoker, Kesiah" userId="7d6f868f-a8a0-4a2e-b53b-4e83b6d4fcae" providerId="ADAL" clId="{AAB0FCBC-05C5-4EA4-9877-6A7C005E96B3}" dt="2023-09-25T19:06:36.252" v="1085" actId="1076"/>
          <ac:spMkLst>
            <pc:docMk/>
            <pc:sldMk cId="3239380564" sldId="361"/>
            <ac:spMk id="12" creationId="{E88BA993-D338-2C69-272C-738B9099574D}"/>
          </ac:spMkLst>
        </pc:spChg>
      </pc:sldChg>
      <pc:sldChg chg="modSp mod">
        <pc:chgData name="Stoker, Kesiah" userId="7d6f868f-a8a0-4a2e-b53b-4e83b6d4fcae" providerId="ADAL" clId="{AAB0FCBC-05C5-4EA4-9877-6A7C005E96B3}" dt="2023-09-25T19:09:09.469" v="1109" actId="20577"/>
        <pc:sldMkLst>
          <pc:docMk/>
          <pc:sldMk cId="284031855" sldId="362"/>
        </pc:sldMkLst>
        <pc:spChg chg="mod">
          <ac:chgData name="Stoker, Kesiah" userId="7d6f868f-a8a0-4a2e-b53b-4e83b6d4fcae" providerId="ADAL" clId="{AAB0FCBC-05C5-4EA4-9877-6A7C005E96B3}" dt="2023-09-25T19:09:09.469" v="1109" actId="20577"/>
          <ac:spMkLst>
            <pc:docMk/>
            <pc:sldMk cId="284031855" sldId="362"/>
            <ac:spMk id="4" creationId="{34B929EA-085D-03CC-8ABC-3FFBF3231F85}"/>
          </ac:spMkLst>
        </pc:spChg>
      </pc:sldChg>
      <pc:sldChg chg="modSp mod">
        <pc:chgData name="Stoker, Kesiah" userId="7d6f868f-a8a0-4a2e-b53b-4e83b6d4fcae" providerId="ADAL" clId="{AAB0FCBC-05C5-4EA4-9877-6A7C005E96B3}" dt="2023-09-25T19:10:12.992" v="1111" actId="20577"/>
        <pc:sldMkLst>
          <pc:docMk/>
          <pc:sldMk cId="2224059937" sldId="363"/>
        </pc:sldMkLst>
        <pc:spChg chg="mod">
          <ac:chgData name="Stoker, Kesiah" userId="7d6f868f-a8a0-4a2e-b53b-4e83b6d4fcae" providerId="ADAL" clId="{AAB0FCBC-05C5-4EA4-9877-6A7C005E96B3}" dt="2023-09-25T19:10:12.992" v="1111" actId="20577"/>
          <ac:spMkLst>
            <pc:docMk/>
            <pc:sldMk cId="2224059937" sldId="363"/>
            <ac:spMk id="12" creationId="{E88BA993-D338-2C69-272C-738B9099574D}"/>
          </ac:spMkLst>
        </pc:spChg>
      </pc:sldChg>
      <pc:sldChg chg="modSp mod">
        <pc:chgData name="Stoker, Kesiah" userId="7d6f868f-a8a0-4a2e-b53b-4e83b6d4fcae" providerId="ADAL" clId="{AAB0FCBC-05C5-4EA4-9877-6A7C005E96B3}" dt="2023-09-25T20:07:10.386" v="1184" actId="962"/>
        <pc:sldMkLst>
          <pc:docMk/>
          <pc:sldMk cId="86015325" sldId="365"/>
        </pc:sldMkLst>
        <pc:picChg chg="mod">
          <ac:chgData name="Stoker, Kesiah" userId="7d6f868f-a8a0-4a2e-b53b-4e83b6d4fcae" providerId="ADAL" clId="{AAB0FCBC-05C5-4EA4-9877-6A7C005E96B3}" dt="2023-09-25T20:07:10.386" v="1184" actId="962"/>
          <ac:picMkLst>
            <pc:docMk/>
            <pc:sldMk cId="86015325" sldId="365"/>
            <ac:picMk id="9" creationId="{A166E758-34A4-FDA0-5F55-E211C00BE2AC}"/>
          </ac:picMkLst>
        </pc:picChg>
      </pc:sldChg>
      <pc:sldChg chg="modSp mod">
        <pc:chgData name="Stoker, Kesiah" userId="7d6f868f-a8a0-4a2e-b53b-4e83b6d4fcae" providerId="ADAL" clId="{AAB0FCBC-05C5-4EA4-9877-6A7C005E96B3}" dt="2023-09-25T19:12:49.317" v="1112" actId="20577"/>
        <pc:sldMkLst>
          <pc:docMk/>
          <pc:sldMk cId="2687523301" sldId="366"/>
        </pc:sldMkLst>
        <pc:spChg chg="mod">
          <ac:chgData name="Stoker, Kesiah" userId="7d6f868f-a8a0-4a2e-b53b-4e83b6d4fcae" providerId="ADAL" clId="{AAB0FCBC-05C5-4EA4-9877-6A7C005E96B3}" dt="2023-09-25T19:12:49.317" v="1112" actId="20577"/>
          <ac:spMkLst>
            <pc:docMk/>
            <pc:sldMk cId="2687523301" sldId="366"/>
            <ac:spMk id="12" creationId="{E88BA993-D338-2C69-272C-738B9099574D}"/>
          </ac:spMkLst>
        </pc:spChg>
      </pc:sldChg>
      <pc:sldChg chg="modSp mod">
        <pc:chgData name="Stoker, Kesiah" userId="7d6f868f-a8a0-4a2e-b53b-4e83b6d4fcae" providerId="ADAL" clId="{AAB0FCBC-05C5-4EA4-9877-6A7C005E96B3}" dt="2023-09-25T20:07:45.325" v="1316" actId="962"/>
        <pc:sldMkLst>
          <pc:docMk/>
          <pc:sldMk cId="4193221867" sldId="367"/>
        </pc:sldMkLst>
        <pc:spChg chg="mod">
          <ac:chgData name="Stoker, Kesiah" userId="7d6f868f-a8a0-4a2e-b53b-4e83b6d4fcae" providerId="ADAL" clId="{AAB0FCBC-05C5-4EA4-9877-6A7C005E96B3}" dt="2023-09-25T19:20:40.076" v="1120" actId="20577"/>
          <ac:spMkLst>
            <pc:docMk/>
            <pc:sldMk cId="4193221867" sldId="367"/>
            <ac:spMk id="12" creationId="{E88BA993-D338-2C69-272C-738B9099574D}"/>
          </ac:spMkLst>
        </pc:spChg>
        <pc:picChg chg="mod">
          <ac:chgData name="Stoker, Kesiah" userId="7d6f868f-a8a0-4a2e-b53b-4e83b6d4fcae" providerId="ADAL" clId="{AAB0FCBC-05C5-4EA4-9877-6A7C005E96B3}" dt="2023-09-25T20:07:45.325" v="1316" actId="962"/>
          <ac:picMkLst>
            <pc:docMk/>
            <pc:sldMk cId="4193221867" sldId="367"/>
            <ac:picMk id="9" creationId="{B7158C9A-7D73-9634-DB0E-21358CD15D0D}"/>
          </ac:picMkLst>
        </pc:picChg>
      </pc:sldChg>
      <pc:sldChg chg="modSp mod">
        <pc:chgData name="Stoker, Kesiah" userId="7d6f868f-a8a0-4a2e-b53b-4e83b6d4fcae" providerId="ADAL" clId="{AAB0FCBC-05C5-4EA4-9877-6A7C005E96B3}" dt="2023-09-25T20:08:22.139" v="1416" actId="962"/>
        <pc:sldMkLst>
          <pc:docMk/>
          <pc:sldMk cId="2686800988" sldId="368"/>
        </pc:sldMkLst>
        <pc:picChg chg="mod">
          <ac:chgData name="Stoker, Kesiah" userId="7d6f868f-a8a0-4a2e-b53b-4e83b6d4fcae" providerId="ADAL" clId="{AAB0FCBC-05C5-4EA4-9877-6A7C005E96B3}" dt="2023-09-25T20:08:22.139" v="1416" actId="962"/>
          <ac:picMkLst>
            <pc:docMk/>
            <pc:sldMk cId="2686800988" sldId="368"/>
            <ac:picMk id="3" creationId="{AF644478-965C-FCFD-DD61-C720183E4D46}"/>
          </ac:picMkLst>
        </pc:picChg>
      </pc:sldChg>
      <pc:sldChg chg="modSp mod delCm">
        <pc:chgData name="Stoker, Kesiah" userId="7d6f868f-a8a0-4a2e-b53b-4e83b6d4fcae" providerId="ADAL" clId="{AAB0FCBC-05C5-4EA4-9877-6A7C005E96B3}" dt="2023-09-25T14:45:31.146" v="169" actId="20577"/>
        <pc:sldMkLst>
          <pc:docMk/>
          <pc:sldMk cId="387574291" sldId="370"/>
        </pc:sldMkLst>
        <pc:spChg chg="mod">
          <ac:chgData name="Stoker, Kesiah" userId="7d6f868f-a8a0-4a2e-b53b-4e83b6d4fcae" providerId="ADAL" clId="{AAB0FCBC-05C5-4EA4-9877-6A7C005E96B3}" dt="2023-09-25T14:45:31.146" v="169" actId="20577"/>
          <ac:spMkLst>
            <pc:docMk/>
            <pc:sldMk cId="387574291" sldId="370"/>
            <ac:spMk id="17" creationId="{E8373C87-0A21-5FB5-E0DF-557429FB6A94}"/>
          </ac:spMkLst>
        </pc:spChg>
      </pc:sldChg>
      <pc:sldChg chg="modSp mod delCm">
        <pc:chgData name="Stoker, Kesiah" userId="7d6f868f-a8a0-4a2e-b53b-4e83b6d4fcae" providerId="ADAL" clId="{AAB0FCBC-05C5-4EA4-9877-6A7C005E96B3}" dt="2023-09-25T14:45:15.411" v="167" actId="13926"/>
        <pc:sldMkLst>
          <pc:docMk/>
          <pc:sldMk cId="3527226458" sldId="371"/>
        </pc:sldMkLst>
        <pc:spChg chg="mod">
          <ac:chgData name="Stoker, Kesiah" userId="7d6f868f-a8a0-4a2e-b53b-4e83b6d4fcae" providerId="ADAL" clId="{AAB0FCBC-05C5-4EA4-9877-6A7C005E96B3}" dt="2023-09-25T14:45:15.411" v="167" actId="13926"/>
          <ac:spMkLst>
            <pc:docMk/>
            <pc:sldMk cId="3527226458" sldId="371"/>
            <ac:spMk id="11" creationId="{C444DDAB-94E7-E6C4-6C05-7C6F5FC606E1}"/>
          </ac:spMkLst>
        </pc:spChg>
      </pc:sldChg>
      <pc:sldChg chg="modSp mod delCm">
        <pc:chgData name="Stoker, Kesiah" userId="7d6f868f-a8a0-4a2e-b53b-4e83b6d4fcae" providerId="ADAL" clId="{AAB0FCBC-05C5-4EA4-9877-6A7C005E96B3}" dt="2023-09-25T14:45:46.200" v="185"/>
        <pc:sldMkLst>
          <pc:docMk/>
          <pc:sldMk cId="1620933853" sldId="372"/>
        </pc:sldMkLst>
        <pc:spChg chg="mod">
          <ac:chgData name="Stoker, Kesiah" userId="7d6f868f-a8a0-4a2e-b53b-4e83b6d4fcae" providerId="ADAL" clId="{AAB0FCBC-05C5-4EA4-9877-6A7C005E96B3}" dt="2023-09-25T14:45:43.558" v="184" actId="13926"/>
          <ac:spMkLst>
            <pc:docMk/>
            <pc:sldMk cId="1620933853" sldId="372"/>
            <ac:spMk id="2" creationId="{6DCFDA98-0ED9-22AC-F38F-D7CF0DADC6CE}"/>
          </ac:spMkLst>
        </pc:spChg>
      </pc:sldChg>
      <pc:sldChg chg="modSp mod delCm">
        <pc:chgData name="Stoker, Kesiah" userId="7d6f868f-a8a0-4a2e-b53b-4e83b6d4fcae" providerId="ADAL" clId="{AAB0FCBC-05C5-4EA4-9877-6A7C005E96B3}" dt="2023-09-25T14:45:55.367" v="200"/>
        <pc:sldMkLst>
          <pc:docMk/>
          <pc:sldMk cId="3190618129" sldId="373"/>
        </pc:sldMkLst>
        <pc:spChg chg="mod">
          <ac:chgData name="Stoker, Kesiah" userId="7d6f868f-a8a0-4a2e-b53b-4e83b6d4fcae" providerId="ADAL" clId="{AAB0FCBC-05C5-4EA4-9877-6A7C005E96B3}" dt="2023-09-25T14:45:52.798" v="199" actId="20577"/>
          <ac:spMkLst>
            <pc:docMk/>
            <pc:sldMk cId="3190618129" sldId="373"/>
            <ac:spMk id="7" creationId="{33162BDC-B064-1C01-5976-81CEF1492111}"/>
          </ac:spMkLst>
        </pc:spChg>
      </pc:sldChg>
      <pc:sldChg chg="modSp mod delCm">
        <pc:chgData name="Stoker, Kesiah" userId="7d6f868f-a8a0-4a2e-b53b-4e83b6d4fcae" providerId="ADAL" clId="{AAB0FCBC-05C5-4EA4-9877-6A7C005E96B3}" dt="2023-09-25T14:46:03.153" v="215"/>
        <pc:sldMkLst>
          <pc:docMk/>
          <pc:sldMk cId="2905656775" sldId="374"/>
        </pc:sldMkLst>
        <pc:spChg chg="mod">
          <ac:chgData name="Stoker, Kesiah" userId="7d6f868f-a8a0-4a2e-b53b-4e83b6d4fcae" providerId="ADAL" clId="{AAB0FCBC-05C5-4EA4-9877-6A7C005E96B3}" dt="2023-09-25T14:46:00.531" v="214" actId="20577"/>
          <ac:spMkLst>
            <pc:docMk/>
            <pc:sldMk cId="2905656775" sldId="374"/>
            <ac:spMk id="7" creationId="{35AE68E8-3AF3-9450-4AC9-84AF8BF04C2B}"/>
          </ac:spMkLst>
        </pc:spChg>
      </pc:sldChg>
      <pc:sldChg chg="modSp mod delCm">
        <pc:chgData name="Stoker, Kesiah" userId="7d6f868f-a8a0-4a2e-b53b-4e83b6d4fcae" providerId="ADAL" clId="{AAB0FCBC-05C5-4EA4-9877-6A7C005E96B3}" dt="2023-09-25T14:46:10.728" v="230"/>
        <pc:sldMkLst>
          <pc:docMk/>
          <pc:sldMk cId="884083932" sldId="375"/>
        </pc:sldMkLst>
        <pc:spChg chg="mod">
          <ac:chgData name="Stoker, Kesiah" userId="7d6f868f-a8a0-4a2e-b53b-4e83b6d4fcae" providerId="ADAL" clId="{AAB0FCBC-05C5-4EA4-9877-6A7C005E96B3}" dt="2023-09-25T14:46:08.710" v="229" actId="20577"/>
          <ac:spMkLst>
            <pc:docMk/>
            <pc:sldMk cId="884083932" sldId="375"/>
            <ac:spMk id="11" creationId="{292B4980-FEFB-F42F-A4F6-49ED4D22461A}"/>
          </ac:spMkLst>
        </pc:spChg>
      </pc:sldChg>
      <pc:sldChg chg="modSp mod delCm">
        <pc:chgData name="Stoker, Kesiah" userId="7d6f868f-a8a0-4a2e-b53b-4e83b6d4fcae" providerId="ADAL" clId="{AAB0FCBC-05C5-4EA4-9877-6A7C005E96B3}" dt="2023-09-25T14:46:17.583" v="245"/>
        <pc:sldMkLst>
          <pc:docMk/>
          <pc:sldMk cId="1330674309" sldId="376"/>
        </pc:sldMkLst>
        <pc:spChg chg="mod">
          <ac:chgData name="Stoker, Kesiah" userId="7d6f868f-a8a0-4a2e-b53b-4e83b6d4fcae" providerId="ADAL" clId="{AAB0FCBC-05C5-4EA4-9877-6A7C005E96B3}" dt="2023-09-25T14:46:15.364" v="244" actId="20577"/>
          <ac:spMkLst>
            <pc:docMk/>
            <pc:sldMk cId="1330674309" sldId="376"/>
            <ac:spMk id="7" creationId="{341E86D8-9B5F-EFE1-9112-6CC58766FEA5}"/>
          </ac:spMkLst>
        </pc:spChg>
      </pc:sldChg>
      <pc:sldChg chg="modSp mod delCm">
        <pc:chgData name="Stoker, Kesiah" userId="7d6f868f-a8a0-4a2e-b53b-4e83b6d4fcae" providerId="ADAL" clId="{AAB0FCBC-05C5-4EA4-9877-6A7C005E96B3}" dt="2023-09-25T14:46:42.492" v="262"/>
        <pc:sldMkLst>
          <pc:docMk/>
          <pc:sldMk cId="2801172913" sldId="377"/>
        </pc:sldMkLst>
        <pc:spChg chg="mod">
          <ac:chgData name="Stoker, Kesiah" userId="7d6f868f-a8a0-4a2e-b53b-4e83b6d4fcae" providerId="ADAL" clId="{AAB0FCBC-05C5-4EA4-9877-6A7C005E96B3}" dt="2023-09-25T14:46:39.740" v="261" actId="20577"/>
          <ac:spMkLst>
            <pc:docMk/>
            <pc:sldMk cId="2801172913" sldId="377"/>
            <ac:spMk id="2" creationId="{1BA5FC8A-60C3-C4DA-2611-F72FE4D2152A}"/>
          </ac:spMkLst>
        </pc:spChg>
      </pc:sldChg>
      <pc:sldChg chg="modSp mod delCm">
        <pc:chgData name="Stoker, Kesiah" userId="7d6f868f-a8a0-4a2e-b53b-4e83b6d4fcae" providerId="ADAL" clId="{AAB0FCBC-05C5-4EA4-9877-6A7C005E96B3}" dt="2023-09-25T14:46:50.265" v="277"/>
        <pc:sldMkLst>
          <pc:docMk/>
          <pc:sldMk cId="2044941396" sldId="378"/>
        </pc:sldMkLst>
        <pc:spChg chg="mod">
          <ac:chgData name="Stoker, Kesiah" userId="7d6f868f-a8a0-4a2e-b53b-4e83b6d4fcae" providerId="ADAL" clId="{AAB0FCBC-05C5-4EA4-9877-6A7C005E96B3}" dt="2023-09-25T14:46:48.006" v="276" actId="20577"/>
          <ac:spMkLst>
            <pc:docMk/>
            <pc:sldMk cId="2044941396" sldId="378"/>
            <ac:spMk id="2" creationId="{1BA5FC8A-60C3-C4DA-2611-F72FE4D2152A}"/>
          </ac:spMkLst>
        </pc:spChg>
      </pc:sldChg>
      <pc:sldChg chg="modSp mod">
        <pc:chgData name="Stoker, Kesiah" userId="7d6f868f-a8a0-4a2e-b53b-4e83b6d4fcae" providerId="ADAL" clId="{AAB0FCBC-05C5-4EA4-9877-6A7C005E96B3}" dt="2023-09-25T14:55:37.944" v="430" actId="20577"/>
        <pc:sldMkLst>
          <pc:docMk/>
          <pc:sldMk cId="345027054" sldId="382"/>
        </pc:sldMkLst>
        <pc:spChg chg="mod">
          <ac:chgData name="Stoker, Kesiah" userId="7d6f868f-a8a0-4a2e-b53b-4e83b6d4fcae" providerId="ADAL" clId="{AAB0FCBC-05C5-4EA4-9877-6A7C005E96B3}" dt="2023-09-25T14:55:37.944" v="430" actId="20577"/>
          <ac:spMkLst>
            <pc:docMk/>
            <pc:sldMk cId="345027054" sldId="382"/>
            <ac:spMk id="3" creationId="{557DC097-EEFC-ED47-45E0-3BCB04809765}"/>
          </ac:spMkLst>
        </pc:spChg>
      </pc:sldChg>
      <pc:sldChg chg="addSp modSp add mod addCm">
        <pc:chgData name="Stoker, Kesiah" userId="7d6f868f-a8a0-4a2e-b53b-4e83b6d4fcae" providerId="ADAL" clId="{AAB0FCBC-05C5-4EA4-9877-6A7C005E96B3}" dt="2023-09-25T18:48:14.429" v="1057" actId="20577"/>
        <pc:sldMkLst>
          <pc:docMk/>
          <pc:sldMk cId="3077745340" sldId="383"/>
        </pc:sldMkLst>
        <pc:spChg chg="add mod">
          <ac:chgData name="Stoker, Kesiah" userId="7d6f868f-a8a0-4a2e-b53b-4e83b6d4fcae" providerId="ADAL" clId="{AAB0FCBC-05C5-4EA4-9877-6A7C005E96B3}" dt="2023-09-25T18:48:14.429" v="1057" actId="20577"/>
          <ac:spMkLst>
            <pc:docMk/>
            <pc:sldMk cId="3077745340" sldId="383"/>
            <ac:spMk id="2" creationId="{8E261FA6-45D8-A04F-BE93-36044394CEBC}"/>
          </ac:spMkLst>
        </pc:spChg>
        <pc:spChg chg="add mod">
          <ac:chgData name="Stoker, Kesiah" userId="7d6f868f-a8a0-4a2e-b53b-4e83b6d4fcae" providerId="ADAL" clId="{AAB0FCBC-05C5-4EA4-9877-6A7C005E96B3}" dt="2023-09-25T14:43:42.857" v="43"/>
          <ac:spMkLst>
            <pc:docMk/>
            <pc:sldMk cId="3077745340" sldId="383"/>
            <ac:spMk id="3" creationId="{5731D45F-9AEB-19D1-6794-9997A480690F}"/>
          </ac:spMkLst>
        </pc:spChg>
        <pc:spChg chg="add mod">
          <ac:chgData name="Stoker, Kesiah" userId="7d6f868f-a8a0-4a2e-b53b-4e83b6d4fcae" providerId="ADAL" clId="{AAB0FCBC-05C5-4EA4-9877-6A7C005E96B3}" dt="2023-09-25T14:43:42.857" v="43"/>
          <ac:spMkLst>
            <pc:docMk/>
            <pc:sldMk cId="3077745340" sldId="383"/>
            <ac:spMk id="4" creationId="{E4E3C8B2-03D1-2AAD-5919-AD57BF106349}"/>
          </ac:spMkLst>
        </pc:spChg>
      </pc:sldChg>
      <pc:sldChg chg="addSp delSp modSp add mod addCm delCm modNotesTx">
        <pc:chgData name="Stoker, Kesiah" userId="7d6f868f-a8a0-4a2e-b53b-4e83b6d4fcae" providerId="ADAL" clId="{AAB0FCBC-05C5-4EA4-9877-6A7C005E96B3}" dt="2023-09-25T15:03:03.947" v="681"/>
        <pc:sldMkLst>
          <pc:docMk/>
          <pc:sldMk cId="3909832607" sldId="384"/>
        </pc:sldMkLst>
        <pc:spChg chg="del">
          <ac:chgData name="Stoker, Kesiah" userId="7d6f868f-a8a0-4a2e-b53b-4e83b6d4fcae" providerId="ADAL" clId="{AAB0FCBC-05C5-4EA4-9877-6A7C005E96B3}" dt="2023-09-25T14:50:06.225" v="322" actId="478"/>
          <ac:spMkLst>
            <pc:docMk/>
            <pc:sldMk cId="3909832607" sldId="384"/>
            <ac:spMk id="2" creationId="{C622AC6B-D263-1861-4792-B890713D508D}"/>
          </ac:spMkLst>
        </pc:spChg>
        <pc:spChg chg="add mod">
          <ac:chgData name="Stoker, Kesiah" userId="7d6f868f-a8a0-4a2e-b53b-4e83b6d4fcae" providerId="ADAL" clId="{AAB0FCBC-05C5-4EA4-9877-6A7C005E96B3}" dt="2023-09-25T14:50:06.772" v="323"/>
          <ac:spMkLst>
            <pc:docMk/>
            <pc:sldMk cId="3909832607" sldId="384"/>
            <ac:spMk id="3" creationId="{F8889D44-83AC-CD26-95E7-8FC7B85BB490}"/>
          </ac:spMkLst>
        </pc:spChg>
        <pc:spChg chg="mod">
          <ac:chgData name="Stoker, Kesiah" userId="7d6f868f-a8a0-4a2e-b53b-4e83b6d4fcae" providerId="ADAL" clId="{AAB0FCBC-05C5-4EA4-9877-6A7C005E96B3}" dt="2023-09-25T14:49:12.961" v="321" actId="13926"/>
          <ac:spMkLst>
            <pc:docMk/>
            <pc:sldMk cId="3909832607" sldId="384"/>
            <ac:spMk id="4" creationId="{34B929EA-085D-03CC-8ABC-3FFBF3231F85}"/>
          </ac:spMkLst>
        </pc:spChg>
        <pc:spChg chg="mod">
          <ac:chgData name="Stoker, Kesiah" userId="7d6f868f-a8a0-4a2e-b53b-4e83b6d4fcae" providerId="ADAL" clId="{AAB0FCBC-05C5-4EA4-9877-6A7C005E96B3}" dt="2023-09-25T14:48:56.945" v="318" actId="20577"/>
          <ac:spMkLst>
            <pc:docMk/>
            <pc:sldMk cId="3909832607" sldId="384"/>
            <ac:spMk id="27" creationId="{6D7733A8-17FB-66BD-9A1B-C0C33D2F92B0}"/>
          </ac:spMkLst>
        </pc:spChg>
        <pc:spChg chg="del">
          <ac:chgData name="Stoker, Kesiah" userId="7d6f868f-a8a0-4a2e-b53b-4e83b6d4fcae" providerId="ADAL" clId="{AAB0FCBC-05C5-4EA4-9877-6A7C005E96B3}" dt="2023-09-25T14:48:51.646" v="284" actId="478"/>
          <ac:spMkLst>
            <pc:docMk/>
            <pc:sldMk cId="3909832607" sldId="384"/>
            <ac:spMk id="28" creationId="{B3A1D469-A7F2-D8F7-44B7-D8A645635D39}"/>
          </ac:spMkLst>
        </pc:spChg>
      </pc:sldChg>
      <pc:sldChg chg="addSp delSp modSp add mod">
        <pc:chgData name="Stoker, Kesiah" userId="7d6f868f-a8a0-4a2e-b53b-4e83b6d4fcae" providerId="ADAL" clId="{AAB0FCBC-05C5-4EA4-9877-6A7C005E96B3}" dt="2023-09-25T18:50:12.064" v="1060" actId="20577"/>
        <pc:sldMkLst>
          <pc:docMk/>
          <pc:sldMk cId="936660227" sldId="385"/>
        </pc:sldMkLst>
        <pc:spChg chg="del">
          <ac:chgData name="Stoker, Kesiah" userId="7d6f868f-a8a0-4a2e-b53b-4e83b6d4fcae" providerId="ADAL" clId="{AAB0FCBC-05C5-4EA4-9877-6A7C005E96B3}" dt="2023-09-25T14:56:55.327" v="432" actId="478"/>
          <ac:spMkLst>
            <pc:docMk/>
            <pc:sldMk cId="936660227" sldId="385"/>
            <ac:spMk id="2" creationId="{C622AC6B-D263-1861-4792-B890713D508D}"/>
          </ac:spMkLst>
        </pc:spChg>
        <pc:spChg chg="add del mod">
          <ac:chgData name="Stoker, Kesiah" userId="7d6f868f-a8a0-4a2e-b53b-4e83b6d4fcae" providerId="ADAL" clId="{AAB0FCBC-05C5-4EA4-9877-6A7C005E96B3}" dt="2023-09-25T14:53:18.621" v="401" actId="478"/>
          <ac:spMkLst>
            <pc:docMk/>
            <pc:sldMk cId="936660227" sldId="385"/>
            <ac:spMk id="3" creationId="{C01FF171-F7EE-8F7C-C6F1-440D0ECE734A}"/>
          </ac:spMkLst>
        </pc:spChg>
        <pc:spChg chg="mod">
          <ac:chgData name="Stoker, Kesiah" userId="7d6f868f-a8a0-4a2e-b53b-4e83b6d4fcae" providerId="ADAL" clId="{AAB0FCBC-05C5-4EA4-9877-6A7C005E96B3}" dt="2023-09-25T18:50:12.064" v="1060" actId="20577"/>
          <ac:spMkLst>
            <pc:docMk/>
            <pc:sldMk cId="936660227" sldId="385"/>
            <ac:spMk id="4" creationId="{34B929EA-085D-03CC-8ABC-3FFBF3231F85}"/>
          </ac:spMkLst>
        </pc:spChg>
        <pc:spChg chg="add mod">
          <ac:chgData name="Stoker, Kesiah" userId="7d6f868f-a8a0-4a2e-b53b-4e83b6d4fcae" providerId="ADAL" clId="{AAB0FCBC-05C5-4EA4-9877-6A7C005E96B3}" dt="2023-09-25T14:57:00.138" v="433"/>
          <ac:spMkLst>
            <pc:docMk/>
            <pc:sldMk cId="936660227" sldId="385"/>
            <ac:spMk id="5" creationId="{7C032A41-35AC-0DB5-D5B1-C1CF47B3B608}"/>
          </ac:spMkLst>
        </pc:spChg>
        <pc:spChg chg="mod">
          <ac:chgData name="Stoker, Kesiah" userId="7d6f868f-a8a0-4a2e-b53b-4e83b6d4fcae" providerId="ADAL" clId="{AAB0FCBC-05C5-4EA4-9877-6A7C005E96B3}" dt="2023-09-25T14:51:10.077" v="356" actId="20577"/>
          <ac:spMkLst>
            <pc:docMk/>
            <pc:sldMk cId="936660227" sldId="385"/>
            <ac:spMk id="27" creationId="{6D7733A8-17FB-66BD-9A1B-C0C33D2F92B0}"/>
          </ac:spMkLst>
        </pc:spChg>
        <pc:spChg chg="del">
          <ac:chgData name="Stoker, Kesiah" userId="7d6f868f-a8a0-4a2e-b53b-4e83b6d4fcae" providerId="ADAL" clId="{AAB0FCBC-05C5-4EA4-9877-6A7C005E96B3}" dt="2023-09-25T14:51:05.819" v="328" actId="478"/>
          <ac:spMkLst>
            <pc:docMk/>
            <pc:sldMk cId="936660227" sldId="385"/>
            <ac:spMk id="28" creationId="{B3A1D469-A7F2-D8F7-44B7-D8A645635D39}"/>
          </ac:spMkLst>
        </pc:spChg>
      </pc:sldChg>
      <pc:sldChg chg="modSp add del mod">
        <pc:chgData name="Stoker, Kesiah" userId="7d6f868f-a8a0-4a2e-b53b-4e83b6d4fcae" providerId="ADAL" clId="{AAB0FCBC-05C5-4EA4-9877-6A7C005E96B3}" dt="2023-09-25T14:51:59.058" v="365"/>
        <pc:sldMkLst>
          <pc:docMk/>
          <pc:sldMk cId="524490806" sldId="386"/>
        </pc:sldMkLst>
        <pc:spChg chg="mod">
          <ac:chgData name="Stoker, Kesiah" userId="7d6f868f-a8a0-4a2e-b53b-4e83b6d4fcae" providerId="ADAL" clId="{AAB0FCBC-05C5-4EA4-9877-6A7C005E96B3}" dt="2023-09-25T14:51:58.558" v="364" actId="20577"/>
          <ac:spMkLst>
            <pc:docMk/>
            <pc:sldMk cId="524490806" sldId="386"/>
            <ac:spMk id="11" creationId="{43821C0C-6B3D-997E-8073-6E2D1BFFA02C}"/>
          </ac:spMkLst>
        </pc:spChg>
      </pc:sldChg>
      <pc:sldChg chg="addSp delSp modSp add mod">
        <pc:chgData name="Stoker, Kesiah" userId="7d6f868f-a8a0-4a2e-b53b-4e83b6d4fcae" providerId="ADAL" clId="{AAB0FCBC-05C5-4EA4-9877-6A7C005E96B3}" dt="2023-09-25T18:59:44.887" v="1064" actId="207"/>
        <pc:sldMkLst>
          <pc:docMk/>
          <pc:sldMk cId="830031710" sldId="386"/>
        </pc:sldMkLst>
        <pc:spChg chg="add del mod">
          <ac:chgData name="Stoker, Kesiah" userId="7d6f868f-a8a0-4a2e-b53b-4e83b6d4fcae" providerId="ADAL" clId="{AAB0FCBC-05C5-4EA4-9877-6A7C005E96B3}" dt="2023-09-25T14:58:26.749" v="519" actId="478"/>
          <ac:spMkLst>
            <pc:docMk/>
            <pc:sldMk cId="830031710" sldId="386"/>
            <ac:spMk id="3" creationId="{372616B4-4B33-3104-3612-D3F1D716CF53}"/>
          </ac:spMkLst>
        </pc:spChg>
        <pc:spChg chg="add mod">
          <ac:chgData name="Stoker, Kesiah" userId="7d6f868f-a8a0-4a2e-b53b-4e83b6d4fcae" providerId="ADAL" clId="{AAB0FCBC-05C5-4EA4-9877-6A7C005E96B3}" dt="2023-09-25T15:00:24.767" v="533"/>
          <ac:spMkLst>
            <pc:docMk/>
            <pc:sldMk cId="830031710" sldId="386"/>
            <ac:spMk id="4" creationId="{1AC14C63-9A44-5F26-4A68-751A59C1EAD0}"/>
          </ac:spMkLst>
        </pc:spChg>
        <pc:spChg chg="del">
          <ac:chgData name="Stoker, Kesiah" userId="7d6f868f-a8a0-4a2e-b53b-4e83b6d4fcae" providerId="ADAL" clId="{AAB0FCBC-05C5-4EA4-9877-6A7C005E96B3}" dt="2023-09-25T14:58:24.755" v="518" actId="478"/>
          <ac:spMkLst>
            <pc:docMk/>
            <pc:sldMk cId="830031710" sldId="386"/>
            <ac:spMk id="5" creationId="{3B297C7B-962A-A597-F3A7-D5C94FE9C92B}"/>
          </ac:spMkLst>
        </pc:spChg>
        <pc:spChg chg="mod">
          <ac:chgData name="Stoker, Kesiah" userId="7d6f868f-a8a0-4a2e-b53b-4e83b6d4fcae" providerId="ADAL" clId="{AAB0FCBC-05C5-4EA4-9877-6A7C005E96B3}" dt="2023-09-25T14:58:21.963" v="517" actId="13926"/>
          <ac:spMkLst>
            <pc:docMk/>
            <pc:sldMk cId="830031710" sldId="386"/>
            <ac:spMk id="8" creationId="{A62CD457-E2DA-68F9-02F0-D85A239B732C}"/>
          </ac:spMkLst>
        </pc:spChg>
        <pc:spChg chg="mod">
          <ac:chgData name="Stoker, Kesiah" userId="7d6f868f-a8a0-4a2e-b53b-4e83b6d4fcae" providerId="ADAL" clId="{AAB0FCBC-05C5-4EA4-9877-6A7C005E96B3}" dt="2023-09-25T14:58:16.379" v="499" actId="13926"/>
          <ac:spMkLst>
            <pc:docMk/>
            <pc:sldMk cId="830031710" sldId="386"/>
            <ac:spMk id="9" creationId="{88473CDD-13F8-8118-0452-F274E29EA5D9}"/>
          </ac:spMkLst>
        </pc:spChg>
        <pc:spChg chg="mod">
          <ac:chgData name="Stoker, Kesiah" userId="7d6f868f-a8a0-4a2e-b53b-4e83b6d4fcae" providerId="ADAL" clId="{AAB0FCBC-05C5-4EA4-9877-6A7C005E96B3}" dt="2023-09-25T18:59:44.887" v="1064" actId="207"/>
          <ac:spMkLst>
            <pc:docMk/>
            <pc:sldMk cId="830031710" sldId="386"/>
            <ac:spMk id="10" creationId="{F40643EF-7EF3-DB44-3916-7877A3EC01E0}"/>
          </ac:spMkLst>
        </pc:spChg>
        <pc:spChg chg="del">
          <ac:chgData name="Stoker, Kesiah" userId="7d6f868f-a8a0-4a2e-b53b-4e83b6d4fcae" providerId="ADAL" clId="{AAB0FCBC-05C5-4EA4-9877-6A7C005E96B3}" dt="2023-09-25T14:58:27.882" v="520" actId="478"/>
          <ac:spMkLst>
            <pc:docMk/>
            <pc:sldMk cId="830031710" sldId="386"/>
            <ac:spMk id="11" creationId="{43821C0C-6B3D-997E-8073-6E2D1BFFA02C}"/>
          </ac:spMkLst>
        </pc:spChg>
      </pc:sldChg>
      <pc:sldChg chg="addSp delSp modSp add del mod">
        <pc:chgData name="Stoker, Kesiah" userId="7d6f868f-a8a0-4a2e-b53b-4e83b6d4fcae" providerId="ADAL" clId="{AAB0FCBC-05C5-4EA4-9877-6A7C005E96B3}" dt="2023-09-25T14:58:05.010" v="477" actId="47"/>
        <pc:sldMkLst>
          <pc:docMk/>
          <pc:sldMk cId="2993591334" sldId="386"/>
        </pc:sldMkLst>
        <pc:spChg chg="mod">
          <ac:chgData name="Stoker, Kesiah" userId="7d6f868f-a8a0-4a2e-b53b-4e83b6d4fcae" providerId="ADAL" clId="{AAB0FCBC-05C5-4EA4-9877-6A7C005E96B3}" dt="2023-09-25T14:57:28.425" v="474" actId="13926"/>
          <ac:spMkLst>
            <pc:docMk/>
            <pc:sldMk cId="2993591334" sldId="386"/>
            <ac:spMk id="2" creationId="{3B2CDD41-2B2B-8A1E-B73A-6B64A506068E}"/>
          </ac:spMkLst>
        </pc:spChg>
        <pc:spChg chg="mod">
          <ac:chgData name="Stoker, Kesiah" userId="7d6f868f-a8a0-4a2e-b53b-4e83b6d4fcae" providerId="ADAL" clId="{AAB0FCBC-05C5-4EA4-9877-6A7C005E96B3}" dt="2023-09-25T14:57:22.759" v="454" actId="13926"/>
          <ac:spMkLst>
            <pc:docMk/>
            <pc:sldMk cId="2993591334" sldId="386"/>
            <ac:spMk id="3" creationId="{813DC22C-CA7E-D280-9613-B31927BE2821}"/>
          </ac:spMkLst>
        </pc:spChg>
        <pc:picChg chg="add del">
          <ac:chgData name="Stoker, Kesiah" userId="7d6f868f-a8a0-4a2e-b53b-4e83b6d4fcae" providerId="ADAL" clId="{AAB0FCBC-05C5-4EA4-9877-6A7C005E96B3}" dt="2023-09-25T14:57:55.872" v="476" actId="478"/>
          <ac:picMkLst>
            <pc:docMk/>
            <pc:sldMk cId="2993591334" sldId="386"/>
            <ac:picMk id="4" creationId="{EE8C252D-C252-8441-D5A6-88D871033BE1}"/>
          </ac:picMkLst>
        </pc:picChg>
      </pc:sldChg>
      <pc:sldChg chg="modSp add mod addCm modNotesTx">
        <pc:chgData name="Stoker, Kesiah" userId="7d6f868f-a8a0-4a2e-b53b-4e83b6d4fcae" providerId="ADAL" clId="{AAB0FCBC-05C5-4EA4-9877-6A7C005E96B3}" dt="2023-09-25T15:01:10.415" v="569"/>
        <pc:sldMkLst>
          <pc:docMk/>
          <pc:sldMk cId="988386414" sldId="387"/>
        </pc:sldMkLst>
        <pc:spChg chg="mod">
          <ac:chgData name="Stoker, Kesiah" userId="7d6f868f-a8a0-4a2e-b53b-4e83b6d4fcae" providerId="ADAL" clId="{AAB0FCBC-05C5-4EA4-9877-6A7C005E96B3}" dt="2023-09-25T15:00:44.983" v="565" actId="20577"/>
          <ac:spMkLst>
            <pc:docMk/>
            <pc:sldMk cId="988386414" sldId="387"/>
            <ac:spMk id="3" creationId="{557DC097-EEFC-ED47-45E0-3BCB04809765}"/>
          </ac:spMkLst>
        </pc:spChg>
      </pc:sldChg>
      <pc:sldChg chg="addSp delSp modSp add del mod">
        <pc:chgData name="Stoker, Kesiah" userId="7d6f868f-a8a0-4a2e-b53b-4e83b6d4fcae" providerId="ADAL" clId="{AAB0FCBC-05C5-4EA4-9877-6A7C005E96B3}" dt="2023-09-25T15:06:33.847" v="843" actId="47"/>
        <pc:sldMkLst>
          <pc:docMk/>
          <pc:sldMk cId="2740981258" sldId="388"/>
        </pc:sldMkLst>
        <pc:spChg chg="del">
          <ac:chgData name="Stoker, Kesiah" userId="7d6f868f-a8a0-4a2e-b53b-4e83b6d4fcae" providerId="ADAL" clId="{AAB0FCBC-05C5-4EA4-9877-6A7C005E96B3}" dt="2023-09-25T15:02:17.275" v="649" actId="478"/>
          <ac:spMkLst>
            <pc:docMk/>
            <pc:sldMk cId="2740981258" sldId="388"/>
            <ac:spMk id="2" creationId="{C622AC6B-D263-1861-4792-B890713D508D}"/>
          </ac:spMkLst>
        </pc:spChg>
        <pc:spChg chg="add mod">
          <ac:chgData name="Stoker, Kesiah" userId="7d6f868f-a8a0-4a2e-b53b-4e83b6d4fcae" providerId="ADAL" clId="{AAB0FCBC-05C5-4EA4-9877-6A7C005E96B3}" dt="2023-09-25T15:02:20.983" v="650"/>
          <ac:spMkLst>
            <pc:docMk/>
            <pc:sldMk cId="2740981258" sldId="388"/>
            <ac:spMk id="3" creationId="{E2DB9E18-87B7-DE92-21CA-77FC42DDBF24}"/>
          </ac:spMkLst>
        </pc:spChg>
        <pc:spChg chg="mod">
          <ac:chgData name="Stoker, Kesiah" userId="7d6f868f-a8a0-4a2e-b53b-4e83b6d4fcae" providerId="ADAL" clId="{AAB0FCBC-05C5-4EA4-9877-6A7C005E96B3}" dt="2023-09-25T15:02:28.262" v="679" actId="20577"/>
          <ac:spMkLst>
            <pc:docMk/>
            <pc:sldMk cId="2740981258" sldId="388"/>
            <ac:spMk id="4" creationId="{34B929EA-085D-03CC-8ABC-3FFBF3231F85}"/>
          </ac:spMkLst>
        </pc:spChg>
        <pc:spChg chg="mod">
          <ac:chgData name="Stoker, Kesiah" userId="7d6f868f-a8a0-4a2e-b53b-4e83b6d4fcae" providerId="ADAL" clId="{AAB0FCBC-05C5-4EA4-9877-6A7C005E96B3}" dt="2023-09-25T15:02:07.211" v="647" actId="255"/>
          <ac:spMkLst>
            <pc:docMk/>
            <pc:sldMk cId="2740981258" sldId="388"/>
            <ac:spMk id="27" creationId="{6D7733A8-17FB-66BD-9A1B-C0C33D2F92B0}"/>
          </ac:spMkLst>
        </pc:spChg>
        <pc:spChg chg="del">
          <ac:chgData name="Stoker, Kesiah" userId="7d6f868f-a8a0-4a2e-b53b-4e83b6d4fcae" providerId="ADAL" clId="{AAB0FCBC-05C5-4EA4-9877-6A7C005E96B3}" dt="2023-09-25T15:01:33.703" v="571" actId="478"/>
          <ac:spMkLst>
            <pc:docMk/>
            <pc:sldMk cId="2740981258" sldId="388"/>
            <ac:spMk id="28" creationId="{B3A1D469-A7F2-D8F7-44B7-D8A645635D39}"/>
          </ac:spMkLst>
        </pc:spChg>
      </pc:sldChg>
      <pc:sldChg chg="modSp add del mod">
        <pc:chgData name="Stoker, Kesiah" userId="7d6f868f-a8a0-4a2e-b53b-4e83b6d4fcae" providerId="ADAL" clId="{AAB0FCBC-05C5-4EA4-9877-6A7C005E96B3}" dt="2023-09-25T15:06:13.992" v="824" actId="47"/>
        <pc:sldMkLst>
          <pc:docMk/>
          <pc:sldMk cId="3400984802" sldId="389"/>
        </pc:sldMkLst>
        <pc:spChg chg="mod">
          <ac:chgData name="Stoker, Kesiah" userId="7d6f868f-a8a0-4a2e-b53b-4e83b6d4fcae" providerId="ADAL" clId="{AAB0FCBC-05C5-4EA4-9877-6A7C005E96B3}" dt="2023-09-25T15:04:59.974" v="740" actId="20577"/>
          <ac:spMkLst>
            <pc:docMk/>
            <pc:sldMk cId="3400984802" sldId="389"/>
            <ac:spMk id="4" creationId="{34B929EA-085D-03CC-8ABC-3FFBF3231F85}"/>
          </ac:spMkLst>
        </pc:spChg>
        <pc:spChg chg="mod">
          <ac:chgData name="Stoker, Kesiah" userId="7d6f868f-a8a0-4a2e-b53b-4e83b6d4fcae" providerId="ADAL" clId="{AAB0FCBC-05C5-4EA4-9877-6A7C005E96B3}" dt="2023-09-25T15:03:20.308" v="692" actId="20577"/>
          <ac:spMkLst>
            <pc:docMk/>
            <pc:sldMk cId="3400984802" sldId="389"/>
            <ac:spMk id="27" creationId="{6D7733A8-17FB-66BD-9A1B-C0C33D2F92B0}"/>
          </ac:spMkLst>
        </pc:spChg>
      </pc:sldChg>
      <pc:sldChg chg="addSp delSp modSp add mod">
        <pc:chgData name="Stoker, Kesiah" userId="7d6f868f-a8a0-4a2e-b53b-4e83b6d4fcae" providerId="ADAL" clId="{AAB0FCBC-05C5-4EA4-9877-6A7C005E96B3}" dt="2023-09-25T15:04:36.681" v="736"/>
        <pc:sldMkLst>
          <pc:docMk/>
          <pc:sldMk cId="81161874" sldId="390"/>
        </pc:sldMkLst>
        <pc:spChg chg="del">
          <ac:chgData name="Stoker, Kesiah" userId="7d6f868f-a8a0-4a2e-b53b-4e83b6d4fcae" providerId="ADAL" clId="{AAB0FCBC-05C5-4EA4-9877-6A7C005E96B3}" dt="2023-09-25T15:04:32.711" v="735" actId="478"/>
          <ac:spMkLst>
            <pc:docMk/>
            <pc:sldMk cId="81161874" sldId="390"/>
            <ac:spMk id="2" creationId="{C622AC6B-D263-1861-4792-B890713D508D}"/>
          </ac:spMkLst>
        </pc:spChg>
        <pc:spChg chg="add mod">
          <ac:chgData name="Stoker, Kesiah" userId="7d6f868f-a8a0-4a2e-b53b-4e83b6d4fcae" providerId="ADAL" clId="{AAB0FCBC-05C5-4EA4-9877-6A7C005E96B3}" dt="2023-09-25T15:04:36.681" v="736"/>
          <ac:spMkLst>
            <pc:docMk/>
            <pc:sldMk cId="81161874" sldId="390"/>
            <ac:spMk id="3" creationId="{C65C18A0-E352-5112-D9E7-206A083882D7}"/>
          </ac:spMkLst>
        </pc:spChg>
        <pc:spChg chg="mod">
          <ac:chgData name="Stoker, Kesiah" userId="7d6f868f-a8a0-4a2e-b53b-4e83b6d4fcae" providerId="ADAL" clId="{AAB0FCBC-05C5-4EA4-9877-6A7C005E96B3}" dt="2023-09-25T15:04:28.034" v="733" actId="13926"/>
          <ac:spMkLst>
            <pc:docMk/>
            <pc:sldMk cId="81161874" sldId="390"/>
            <ac:spMk id="4" creationId="{34B929EA-085D-03CC-8ABC-3FFBF3231F85}"/>
          </ac:spMkLst>
        </pc:spChg>
        <pc:spChg chg="mod">
          <ac:chgData name="Stoker, Kesiah" userId="7d6f868f-a8a0-4a2e-b53b-4e83b6d4fcae" providerId="ADAL" clId="{AAB0FCBC-05C5-4EA4-9877-6A7C005E96B3}" dt="2023-09-25T15:04:29.390" v="734" actId="13926"/>
          <ac:spMkLst>
            <pc:docMk/>
            <pc:sldMk cId="81161874" sldId="390"/>
            <ac:spMk id="27" creationId="{6D7733A8-17FB-66BD-9A1B-C0C33D2F92B0}"/>
          </ac:spMkLst>
        </pc:spChg>
        <pc:spChg chg="del">
          <ac:chgData name="Stoker, Kesiah" userId="7d6f868f-a8a0-4a2e-b53b-4e83b6d4fcae" providerId="ADAL" clId="{AAB0FCBC-05C5-4EA4-9877-6A7C005E96B3}" dt="2023-09-25T15:04:07.027" v="698" actId="478"/>
          <ac:spMkLst>
            <pc:docMk/>
            <pc:sldMk cId="81161874" sldId="390"/>
            <ac:spMk id="28" creationId="{B3A1D469-A7F2-D8F7-44B7-D8A645635D39}"/>
          </ac:spMkLst>
        </pc:spChg>
      </pc:sldChg>
      <pc:sldChg chg="addSp delSp modSp add mod">
        <pc:chgData name="Stoker, Kesiah" userId="7d6f868f-a8a0-4a2e-b53b-4e83b6d4fcae" providerId="ADAL" clId="{AAB0FCBC-05C5-4EA4-9877-6A7C005E96B3}" dt="2023-09-25T15:48:51.368" v="1053" actId="20577"/>
        <pc:sldMkLst>
          <pc:docMk/>
          <pc:sldMk cId="2491820790" sldId="391"/>
        </pc:sldMkLst>
        <pc:spChg chg="del">
          <ac:chgData name="Stoker, Kesiah" userId="7d6f868f-a8a0-4a2e-b53b-4e83b6d4fcae" providerId="ADAL" clId="{AAB0FCBC-05C5-4EA4-9877-6A7C005E96B3}" dt="2023-09-25T15:05:57.571" v="800" actId="478"/>
          <ac:spMkLst>
            <pc:docMk/>
            <pc:sldMk cId="2491820790" sldId="391"/>
            <ac:spMk id="2" creationId="{C622AC6B-D263-1861-4792-B890713D508D}"/>
          </ac:spMkLst>
        </pc:spChg>
        <pc:spChg chg="add mod">
          <ac:chgData name="Stoker, Kesiah" userId="7d6f868f-a8a0-4a2e-b53b-4e83b6d4fcae" providerId="ADAL" clId="{AAB0FCBC-05C5-4EA4-9877-6A7C005E96B3}" dt="2023-09-25T15:06:02.002" v="801"/>
          <ac:spMkLst>
            <pc:docMk/>
            <pc:sldMk cId="2491820790" sldId="391"/>
            <ac:spMk id="3" creationId="{F74D4FE1-1938-4A26-EEEF-EC65EEC9DF40}"/>
          </ac:spMkLst>
        </pc:spChg>
        <pc:spChg chg="mod">
          <ac:chgData name="Stoker, Kesiah" userId="7d6f868f-a8a0-4a2e-b53b-4e83b6d4fcae" providerId="ADAL" clId="{AAB0FCBC-05C5-4EA4-9877-6A7C005E96B3}" dt="2023-09-25T15:48:51.368" v="1053" actId="20577"/>
          <ac:spMkLst>
            <pc:docMk/>
            <pc:sldMk cId="2491820790" sldId="391"/>
            <ac:spMk id="4" creationId="{34B929EA-085D-03CC-8ABC-3FFBF3231F85}"/>
          </ac:spMkLst>
        </pc:spChg>
        <pc:spChg chg="mod">
          <ac:chgData name="Stoker, Kesiah" userId="7d6f868f-a8a0-4a2e-b53b-4e83b6d4fcae" providerId="ADAL" clId="{AAB0FCBC-05C5-4EA4-9877-6A7C005E96B3}" dt="2023-09-25T15:05:36.336" v="798" actId="13926"/>
          <ac:spMkLst>
            <pc:docMk/>
            <pc:sldMk cId="2491820790" sldId="391"/>
            <ac:spMk id="27" creationId="{6D7733A8-17FB-66BD-9A1B-C0C33D2F92B0}"/>
          </ac:spMkLst>
        </pc:spChg>
        <pc:spChg chg="del">
          <ac:chgData name="Stoker, Kesiah" userId="7d6f868f-a8a0-4a2e-b53b-4e83b6d4fcae" providerId="ADAL" clId="{AAB0FCBC-05C5-4EA4-9877-6A7C005E96B3}" dt="2023-09-25T15:05:15.225" v="742" actId="478"/>
          <ac:spMkLst>
            <pc:docMk/>
            <pc:sldMk cId="2491820790" sldId="391"/>
            <ac:spMk id="28" creationId="{B3A1D469-A7F2-D8F7-44B7-D8A645635D39}"/>
          </ac:spMkLst>
        </pc:spChg>
      </pc:sldChg>
      <pc:sldChg chg="modSp add mod">
        <pc:chgData name="Stoker, Kesiah" userId="7d6f868f-a8a0-4a2e-b53b-4e83b6d4fcae" providerId="ADAL" clId="{AAB0FCBC-05C5-4EA4-9877-6A7C005E96B3}" dt="2023-09-25T15:48:43.863" v="1047" actId="20577"/>
        <pc:sldMkLst>
          <pc:docMk/>
          <pc:sldMk cId="2832015745" sldId="392"/>
        </pc:sldMkLst>
        <pc:spChg chg="mod">
          <ac:chgData name="Stoker, Kesiah" userId="7d6f868f-a8a0-4a2e-b53b-4e83b6d4fcae" providerId="ADAL" clId="{AAB0FCBC-05C5-4EA4-9877-6A7C005E96B3}" dt="2023-09-25T15:48:43.863" v="1047" actId="20577"/>
          <ac:spMkLst>
            <pc:docMk/>
            <pc:sldMk cId="2832015745" sldId="392"/>
            <ac:spMk id="4" creationId="{34B929EA-085D-03CC-8ABC-3FFBF3231F85}"/>
          </ac:spMkLst>
        </pc:spChg>
        <pc:spChg chg="mod">
          <ac:chgData name="Stoker, Kesiah" userId="7d6f868f-a8a0-4a2e-b53b-4e83b6d4fcae" providerId="ADAL" clId="{AAB0FCBC-05C5-4EA4-9877-6A7C005E96B3}" dt="2023-09-25T15:06:24.669" v="836" actId="20577"/>
          <ac:spMkLst>
            <pc:docMk/>
            <pc:sldMk cId="2832015745" sldId="392"/>
            <ac:spMk id="27" creationId="{6D7733A8-17FB-66BD-9A1B-C0C33D2F92B0}"/>
          </ac:spMkLst>
        </pc:spChg>
      </pc:sldChg>
      <pc:sldChg chg="addSp delSp modSp add mod">
        <pc:chgData name="Stoker, Kesiah" userId="7d6f868f-a8a0-4a2e-b53b-4e83b6d4fcae" providerId="ADAL" clId="{AAB0FCBC-05C5-4EA4-9877-6A7C005E96B3}" dt="2023-09-26T19:15:03.207" v="1429" actId="1035"/>
        <pc:sldMkLst>
          <pc:docMk/>
          <pc:sldMk cId="1399319325" sldId="393"/>
        </pc:sldMkLst>
        <pc:spChg chg="del mod">
          <ac:chgData name="Stoker, Kesiah" userId="7d6f868f-a8a0-4a2e-b53b-4e83b6d4fcae" providerId="ADAL" clId="{AAB0FCBC-05C5-4EA4-9877-6A7C005E96B3}" dt="2023-09-25T15:08:32.446" v="865" actId="478"/>
          <ac:spMkLst>
            <pc:docMk/>
            <pc:sldMk cId="1399319325" sldId="393"/>
            <ac:spMk id="2" creationId="{3B269A31-3727-3CC2-4AB4-F76F70DB625B}"/>
          </ac:spMkLst>
        </pc:spChg>
        <pc:spChg chg="mod">
          <ac:chgData name="Stoker, Kesiah" userId="7d6f868f-a8a0-4a2e-b53b-4e83b6d4fcae" providerId="ADAL" clId="{AAB0FCBC-05C5-4EA4-9877-6A7C005E96B3}" dt="2023-09-25T15:16:23.444" v="979" actId="14100"/>
          <ac:spMkLst>
            <pc:docMk/>
            <pc:sldMk cId="1399319325" sldId="393"/>
            <ac:spMk id="3" creationId="{557DC097-EEFC-ED47-45E0-3BCB04809765}"/>
          </ac:spMkLst>
        </pc:spChg>
        <pc:spChg chg="add del mod">
          <ac:chgData name="Stoker, Kesiah" userId="7d6f868f-a8a0-4a2e-b53b-4e83b6d4fcae" providerId="ADAL" clId="{AAB0FCBC-05C5-4EA4-9877-6A7C005E96B3}" dt="2023-09-25T15:08:33.918" v="866" actId="478"/>
          <ac:spMkLst>
            <pc:docMk/>
            <pc:sldMk cId="1399319325" sldId="393"/>
            <ac:spMk id="5" creationId="{60B355ED-45E2-E33B-B552-E0F6DC2EBF2A}"/>
          </ac:spMkLst>
        </pc:spChg>
        <pc:spChg chg="add mod">
          <ac:chgData name="Stoker, Kesiah" userId="7d6f868f-a8a0-4a2e-b53b-4e83b6d4fcae" providerId="ADAL" clId="{AAB0FCBC-05C5-4EA4-9877-6A7C005E96B3}" dt="2023-09-25T15:15:25.426" v="978" actId="1035"/>
          <ac:spMkLst>
            <pc:docMk/>
            <pc:sldMk cId="1399319325" sldId="393"/>
            <ac:spMk id="6" creationId="{DE83956A-BFF8-A70F-1186-CF665623C838}"/>
          </ac:spMkLst>
        </pc:spChg>
        <pc:spChg chg="add mod">
          <ac:chgData name="Stoker, Kesiah" userId="7d6f868f-a8a0-4a2e-b53b-4e83b6d4fcae" providerId="ADAL" clId="{AAB0FCBC-05C5-4EA4-9877-6A7C005E96B3}" dt="2023-09-25T15:15:25.426" v="978" actId="1035"/>
          <ac:spMkLst>
            <pc:docMk/>
            <pc:sldMk cId="1399319325" sldId="393"/>
            <ac:spMk id="7" creationId="{75E4AF9B-0E91-92BE-25EB-C7984D96DFE1}"/>
          </ac:spMkLst>
        </pc:spChg>
        <pc:spChg chg="add mod">
          <ac:chgData name="Stoker, Kesiah" userId="7d6f868f-a8a0-4a2e-b53b-4e83b6d4fcae" providerId="ADAL" clId="{AAB0FCBC-05C5-4EA4-9877-6A7C005E96B3}" dt="2023-09-25T15:15:25.426" v="978" actId="1035"/>
          <ac:spMkLst>
            <pc:docMk/>
            <pc:sldMk cId="1399319325" sldId="393"/>
            <ac:spMk id="8" creationId="{42557F8E-7682-D961-0172-DA86EFB8F303}"/>
          </ac:spMkLst>
        </pc:spChg>
        <pc:spChg chg="add mod">
          <ac:chgData name="Stoker, Kesiah" userId="7d6f868f-a8a0-4a2e-b53b-4e83b6d4fcae" providerId="ADAL" clId="{AAB0FCBC-05C5-4EA4-9877-6A7C005E96B3}" dt="2023-09-25T15:15:25.426" v="978" actId="1035"/>
          <ac:spMkLst>
            <pc:docMk/>
            <pc:sldMk cId="1399319325" sldId="393"/>
            <ac:spMk id="9" creationId="{C6B3F269-612C-0337-C1A4-0A72DB044B51}"/>
          </ac:spMkLst>
        </pc:spChg>
        <pc:spChg chg="add mod">
          <ac:chgData name="Stoker, Kesiah" userId="7d6f868f-a8a0-4a2e-b53b-4e83b6d4fcae" providerId="ADAL" clId="{AAB0FCBC-05C5-4EA4-9877-6A7C005E96B3}" dt="2023-09-25T15:15:25.426" v="978" actId="1035"/>
          <ac:spMkLst>
            <pc:docMk/>
            <pc:sldMk cId="1399319325" sldId="393"/>
            <ac:spMk id="10" creationId="{6BF3B799-228C-CA5D-BAC0-A6B8A2A1DD97}"/>
          </ac:spMkLst>
        </pc:spChg>
        <pc:spChg chg="add mod">
          <ac:chgData name="Stoker, Kesiah" userId="7d6f868f-a8a0-4a2e-b53b-4e83b6d4fcae" providerId="ADAL" clId="{AAB0FCBC-05C5-4EA4-9877-6A7C005E96B3}" dt="2023-09-25T15:15:25.426" v="978" actId="1035"/>
          <ac:spMkLst>
            <pc:docMk/>
            <pc:sldMk cId="1399319325" sldId="393"/>
            <ac:spMk id="11" creationId="{A22AB8CA-AF60-B4E4-00E9-E19CD8CA5DB2}"/>
          </ac:spMkLst>
        </pc:spChg>
        <pc:picChg chg="add mod">
          <ac:chgData name="Stoker, Kesiah" userId="7d6f868f-a8a0-4a2e-b53b-4e83b6d4fcae" providerId="ADAL" clId="{AAB0FCBC-05C5-4EA4-9877-6A7C005E96B3}" dt="2023-09-26T19:15:03.207" v="1429" actId="1035"/>
          <ac:picMkLst>
            <pc:docMk/>
            <pc:sldMk cId="1399319325" sldId="393"/>
            <ac:picMk id="1026" creationId="{4CCBA189-ED1A-8B21-4B57-EEFEB408DE2E}"/>
          </ac:picMkLst>
        </pc:picChg>
      </pc:sldChg>
    </pc:docChg>
  </pc:docChgLst>
  <pc:docChgLst>
    <pc:chgData name="Mabaya, Gracia" userId="b09e9c0f-5fd2-42db-ac07-187d9d93d23a" providerId="ADAL" clId="{147D937C-C830-4DCC-A526-A969CA79A592}"/>
    <pc:docChg chg="modSld">
      <pc:chgData name="Mabaya, Gracia" userId="b09e9c0f-5fd2-42db-ac07-187d9d93d23a" providerId="ADAL" clId="{147D937C-C830-4DCC-A526-A969CA79A592}" dt="2024-01-16T16:30:58.774" v="18"/>
      <pc:docMkLst>
        <pc:docMk/>
      </pc:docMkLst>
      <pc:sldChg chg="delCm modCm">
        <pc:chgData name="Mabaya, Gracia" userId="b09e9c0f-5fd2-42db-ac07-187d9d93d23a" providerId="ADAL" clId="{147D937C-C830-4DCC-A526-A969CA79A592}" dt="2024-01-11T16:37:37.738" v="12"/>
        <pc:sldMkLst>
          <pc:docMk/>
          <pc:sldMk cId="925506241" sldId="322"/>
        </pc:sldMkLst>
      </pc:sldChg>
      <pc:sldChg chg="addCm modCm">
        <pc:chgData name="Mabaya, Gracia" userId="b09e9c0f-5fd2-42db-ac07-187d9d93d23a" providerId="ADAL" clId="{147D937C-C830-4DCC-A526-A969CA79A592}" dt="2024-01-11T21:22:33.944" v="13"/>
        <pc:sldMkLst>
          <pc:docMk/>
          <pc:sldMk cId="909644597" sldId="358"/>
        </pc:sldMkLst>
      </pc:sldChg>
      <pc:sldChg chg="modSp mod addCm modCm">
        <pc:chgData name="Mabaya, Gracia" userId="b09e9c0f-5fd2-42db-ac07-187d9d93d23a" providerId="ADAL" clId="{147D937C-C830-4DCC-A526-A969CA79A592}" dt="2024-01-11T21:22:53.575" v="14"/>
        <pc:sldMkLst>
          <pc:docMk/>
          <pc:sldMk cId="3239380564" sldId="361"/>
        </pc:sldMkLst>
        <pc:spChg chg="mod">
          <ac:chgData name="Mabaya, Gracia" userId="b09e9c0f-5fd2-42db-ac07-187d9d93d23a" providerId="ADAL" clId="{147D937C-C830-4DCC-A526-A969CA79A592}" dt="2024-01-11T16:25:22.728" v="4" actId="20577"/>
          <ac:spMkLst>
            <pc:docMk/>
            <pc:sldMk cId="3239380564" sldId="361"/>
            <ac:spMk id="12" creationId="{E88BA993-D338-2C69-272C-738B9099574D}"/>
          </ac:spMkLst>
        </pc:spChg>
      </pc:sldChg>
      <pc:sldChg chg="modCm">
        <pc:chgData name="Mabaya, Gracia" userId="b09e9c0f-5fd2-42db-ac07-187d9d93d23a" providerId="ADAL" clId="{147D937C-C830-4DCC-A526-A969CA79A592}" dt="2024-01-11T16:34:06.505" v="10"/>
        <pc:sldMkLst>
          <pc:docMk/>
          <pc:sldMk cId="863682701" sldId="379"/>
        </pc:sldMkLst>
      </pc:sldChg>
      <pc:sldChg chg="modCm">
        <pc:chgData name="Mabaya, Gracia" userId="b09e9c0f-5fd2-42db-ac07-187d9d93d23a" providerId="ADAL" clId="{147D937C-C830-4DCC-A526-A969CA79A592}" dt="2024-01-11T21:24:42.409" v="15"/>
        <pc:sldMkLst>
          <pc:docMk/>
          <pc:sldMk cId="1754173097" sldId="1577"/>
        </pc:sldMkLst>
      </pc:sldChg>
      <pc:sldChg chg="modCm">
        <pc:chgData name="Mabaya, Gracia" userId="b09e9c0f-5fd2-42db-ac07-187d9d93d23a" providerId="ADAL" clId="{147D937C-C830-4DCC-A526-A969CA79A592}" dt="2024-01-11T16:32:37.769" v="8" actId="2056"/>
        <pc:sldMkLst>
          <pc:docMk/>
          <pc:sldMk cId="2612810513" sldId="1585"/>
        </pc:sldMkLst>
      </pc:sldChg>
      <pc:sldChg chg="addCm delCm">
        <pc:chgData name="Mabaya, Gracia" userId="b09e9c0f-5fd2-42db-ac07-187d9d93d23a" providerId="ADAL" clId="{147D937C-C830-4DCC-A526-A969CA79A592}" dt="2024-01-16T16:30:58.774" v="18"/>
        <pc:sldMkLst>
          <pc:docMk/>
          <pc:sldMk cId="2158951772" sldId="1591"/>
        </pc:sldMkLst>
      </pc:sldChg>
    </pc:docChg>
  </pc:docChgLst>
  <pc:docChgLst>
    <pc:chgData name="Wang, Jerry" userId="c9aadfd3-e47f-4a31-9ac0-e6a1ca77629d" providerId="ADAL" clId="{4B7B0166-905D-48BA-A466-1401B63EFEB8}"/>
    <pc:docChg chg="undo custSel modSld">
      <pc:chgData name="Wang, Jerry" userId="c9aadfd3-e47f-4a31-9ac0-e6a1ca77629d" providerId="ADAL" clId="{4B7B0166-905D-48BA-A466-1401B63EFEB8}" dt="2024-01-19T19:43:18.695" v="1028"/>
      <pc:docMkLst>
        <pc:docMk/>
      </pc:docMkLst>
      <pc:sldChg chg="addSp delSp modSp mod modCm modNotesTx">
        <pc:chgData name="Wang, Jerry" userId="c9aadfd3-e47f-4a31-9ac0-e6a1ca77629d" providerId="ADAL" clId="{4B7B0166-905D-48BA-A466-1401B63EFEB8}" dt="2024-01-19T19:43:18.695" v="1028"/>
        <pc:sldMkLst>
          <pc:docMk/>
          <pc:sldMk cId="1754173097" sldId="1577"/>
        </pc:sldMkLst>
        <pc:spChg chg="mod">
          <ac:chgData name="Wang, Jerry" userId="c9aadfd3-e47f-4a31-9ac0-e6a1ca77629d" providerId="ADAL" clId="{4B7B0166-905D-48BA-A466-1401B63EFEB8}" dt="2024-01-11T16:35:46.353" v="216" actId="1076"/>
          <ac:spMkLst>
            <pc:docMk/>
            <pc:sldMk cId="1754173097" sldId="1577"/>
            <ac:spMk id="2" creationId="{16C823F9-4B4B-473A-898C-AF9D37A61468}"/>
          </ac:spMkLst>
        </pc:spChg>
        <pc:spChg chg="mod">
          <ac:chgData name="Wang, Jerry" userId="c9aadfd3-e47f-4a31-9ac0-e6a1ca77629d" providerId="ADAL" clId="{4B7B0166-905D-48BA-A466-1401B63EFEB8}" dt="2024-01-19T19:41:47.064" v="1014" actId="20577"/>
          <ac:spMkLst>
            <pc:docMk/>
            <pc:sldMk cId="1754173097" sldId="1577"/>
            <ac:spMk id="3" creationId="{32C96D85-22F5-4F13-876C-5E2AEB13EC90}"/>
          </ac:spMkLst>
        </pc:spChg>
        <pc:spChg chg="mod">
          <ac:chgData name="Wang, Jerry" userId="c9aadfd3-e47f-4a31-9ac0-e6a1ca77629d" providerId="ADAL" clId="{4B7B0166-905D-48BA-A466-1401B63EFEB8}" dt="2024-01-19T19:42:29.293" v="1027" actId="1076"/>
          <ac:spMkLst>
            <pc:docMk/>
            <pc:sldMk cId="1754173097" sldId="1577"/>
            <ac:spMk id="4" creationId="{B9A78E82-4D7D-A53B-33A8-32F52411B25A}"/>
          </ac:spMkLst>
        </pc:spChg>
        <pc:picChg chg="del">
          <ac:chgData name="Wang, Jerry" userId="c9aadfd3-e47f-4a31-9ac0-e6a1ca77629d" providerId="ADAL" clId="{4B7B0166-905D-48BA-A466-1401B63EFEB8}" dt="2024-01-11T16:34:23.324" v="206" actId="478"/>
          <ac:picMkLst>
            <pc:docMk/>
            <pc:sldMk cId="1754173097" sldId="1577"/>
            <ac:picMk id="7" creationId="{486B37AA-DA9E-3703-2134-41606B39DED1}"/>
          </ac:picMkLst>
        </pc:picChg>
        <pc:picChg chg="mod">
          <ac:chgData name="Wang, Jerry" userId="c9aadfd3-e47f-4a31-9ac0-e6a1ca77629d" providerId="ADAL" clId="{4B7B0166-905D-48BA-A466-1401B63EFEB8}" dt="2024-01-11T16:35:46.353" v="216" actId="1076"/>
          <ac:picMkLst>
            <pc:docMk/>
            <pc:sldMk cId="1754173097" sldId="1577"/>
            <ac:picMk id="8" creationId="{A80F5291-D89F-A893-0C6B-002D8D3D425B}"/>
          </ac:picMkLst>
        </pc:picChg>
        <pc:picChg chg="add mod">
          <ac:chgData name="Wang, Jerry" userId="c9aadfd3-e47f-4a31-9ac0-e6a1ca77629d" providerId="ADAL" clId="{4B7B0166-905D-48BA-A466-1401B63EFEB8}" dt="2024-01-11T16:35:46.353" v="216" actId="1076"/>
          <ac:picMkLst>
            <pc:docMk/>
            <pc:sldMk cId="1754173097" sldId="1577"/>
            <ac:picMk id="9" creationId="{5825BA41-9345-8323-87E2-9D9F23165B95}"/>
          </ac:picMkLst>
        </pc:picChg>
      </pc:sldChg>
      <pc:sldChg chg="modCm">
        <pc:chgData name="Wang, Jerry" userId="c9aadfd3-e47f-4a31-9ac0-e6a1ca77629d" providerId="ADAL" clId="{4B7B0166-905D-48BA-A466-1401B63EFEB8}" dt="2024-01-11T16:52:54.362" v="219"/>
        <pc:sldMkLst>
          <pc:docMk/>
          <pc:sldMk cId="310914010" sldId="1580"/>
        </pc:sldMkLst>
      </pc:sldChg>
      <pc:sldChg chg="addSp delSp modSp mod delCm modCm">
        <pc:chgData name="Wang, Jerry" userId="c9aadfd3-e47f-4a31-9ac0-e6a1ca77629d" providerId="ADAL" clId="{4B7B0166-905D-48BA-A466-1401B63EFEB8}" dt="2024-01-11T16:34:10.877" v="205" actId="29295"/>
        <pc:sldMkLst>
          <pc:docMk/>
          <pc:sldMk cId="2612810513" sldId="1585"/>
        </pc:sldMkLst>
        <pc:spChg chg="add del mod">
          <ac:chgData name="Wang, Jerry" userId="c9aadfd3-e47f-4a31-9ac0-e6a1ca77629d" providerId="ADAL" clId="{4B7B0166-905D-48BA-A466-1401B63EFEB8}" dt="2024-01-11T16:33:19.716" v="199" actId="478"/>
          <ac:spMkLst>
            <pc:docMk/>
            <pc:sldMk cId="2612810513" sldId="1585"/>
            <ac:spMk id="6" creationId="{CFCFFFFC-266D-F6FE-3EB7-6C56AA54F1A9}"/>
          </ac:spMkLst>
        </pc:spChg>
        <pc:grpChg chg="del">
          <ac:chgData name="Wang, Jerry" userId="c9aadfd3-e47f-4a31-9ac0-e6a1ca77629d" providerId="ADAL" clId="{4B7B0166-905D-48BA-A466-1401B63EFEB8}" dt="2024-01-11T16:32:35.951" v="194" actId="478"/>
          <ac:grpSpMkLst>
            <pc:docMk/>
            <pc:sldMk cId="2612810513" sldId="1585"/>
            <ac:grpSpMk id="4" creationId="{378F4500-98D8-48D5-F8F4-43B1E3EE9F9E}"/>
          </ac:grpSpMkLst>
        </pc:grpChg>
        <pc:picChg chg="add mod">
          <ac:chgData name="Wang, Jerry" userId="c9aadfd3-e47f-4a31-9ac0-e6a1ca77629d" providerId="ADAL" clId="{4B7B0166-905D-48BA-A466-1401B63EFEB8}" dt="2024-01-11T16:34:10.877" v="205" actId="29295"/>
          <ac:picMkLst>
            <pc:docMk/>
            <pc:sldMk cId="2612810513" sldId="1585"/>
            <ac:picMk id="11" creationId="{B2833826-4385-C9AC-7D0E-434E8AB45E59}"/>
          </ac:picMkLst>
        </pc:picChg>
      </pc:sldChg>
      <pc:sldChg chg="addSp delSp modSp mod modCm">
        <pc:chgData name="Wang, Jerry" userId="c9aadfd3-e47f-4a31-9ac0-e6a1ca77629d" providerId="ADAL" clId="{4B7B0166-905D-48BA-A466-1401B63EFEB8}" dt="2024-01-11T20:37:34.582" v="251" actId="478"/>
        <pc:sldMkLst>
          <pc:docMk/>
          <pc:sldMk cId="1820979219" sldId="1586"/>
        </pc:sldMkLst>
        <pc:spChg chg="mod">
          <ac:chgData name="Wang, Jerry" userId="c9aadfd3-e47f-4a31-9ac0-e6a1ca77629d" providerId="ADAL" clId="{4B7B0166-905D-48BA-A466-1401B63EFEB8}" dt="2024-01-11T16:31:26.988" v="191" actId="207"/>
          <ac:spMkLst>
            <pc:docMk/>
            <pc:sldMk cId="1820979219" sldId="1586"/>
            <ac:spMk id="4" creationId="{B9A78E82-4D7D-A53B-33A8-32F52411B25A}"/>
          </ac:spMkLst>
        </pc:spChg>
        <pc:picChg chg="del mod">
          <ac:chgData name="Wang, Jerry" userId="c9aadfd3-e47f-4a31-9ac0-e6a1ca77629d" providerId="ADAL" clId="{4B7B0166-905D-48BA-A466-1401B63EFEB8}" dt="2024-01-11T20:37:34.582" v="251" actId="478"/>
          <ac:picMkLst>
            <pc:docMk/>
            <pc:sldMk cId="1820979219" sldId="1586"/>
            <ac:picMk id="5" creationId="{3F015EE6-F50F-440D-90EC-FC7731159371}"/>
          </ac:picMkLst>
        </pc:picChg>
        <pc:picChg chg="add del mod">
          <ac:chgData name="Wang, Jerry" userId="c9aadfd3-e47f-4a31-9ac0-e6a1ca77629d" providerId="ADAL" clId="{4B7B0166-905D-48BA-A466-1401B63EFEB8}" dt="2024-01-11T20:25:55.560" v="238" actId="478"/>
          <ac:picMkLst>
            <pc:docMk/>
            <pc:sldMk cId="1820979219" sldId="1586"/>
            <ac:picMk id="7" creationId="{A46A25F3-AD2B-F916-A623-66D7FBFFDCF9}"/>
          </ac:picMkLst>
        </pc:picChg>
        <pc:picChg chg="add mod">
          <ac:chgData name="Wang, Jerry" userId="c9aadfd3-e47f-4a31-9ac0-e6a1ca77629d" providerId="ADAL" clId="{4B7B0166-905D-48BA-A466-1401B63EFEB8}" dt="2024-01-11T20:26:41.217" v="247" actId="1076"/>
          <ac:picMkLst>
            <pc:docMk/>
            <pc:sldMk cId="1820979219" sldId="1586"/>
            <ac:picMk id="8" creationId="{7B28D697-7293-2564-8FDF-57357A2C0CE0}"/>
          </ac:picMkLst>
        </pc:picChg>
      </pc:sldChg>
    </pc:docChg>
  </pc:docChgLst>
  <pc:docChgLst>
    <pc:chgData name="Wang, Jerry" userId="S::jerryyixuan.wang@ontariohealth.ca::c9aadfd3-e47f-4a31-9ac0-e6a1ca77629d" providerId="AD" clId="Web-{6B8ED640-AFE2-E298-D94F-9C88AD2A379E}"/>
    <pc:docChg chg="">
      <pc:chgData name="Wang, Jerry" userId="S::jerryyixuan.wang@ontariohealth.ca::c9aadfd3-e47f-4a31-9ac0-e6a1ca77629d" providerId="AD" clId="Web-{6B8ED640-AFE2-E298-D94F-9C88AD2A379E}" dt="2024-01-26T19:33:00.146" v="0"/>
      <pc:docMkLst>
        <pc:docMk/>
      </pc:docMkLst>
      <pc:sldChg chg="modCm">
        <pc:chgData name="Wang, Jerry" userId="S::jerryyixuan.wang@ontariohealth.ca::c9aadfd3-e47f-4a31-9ac0-e6a1ca77629d" providerId="AD" clId="Web-{6B8ED640-AFE2-E298-D94F-9C88AD2A379E}" dt="2024-01-26T19:33:00.146" v="0"/>
        <pc:sldMkLst>
          <pc:docMk/>
          <pc:sldMk cId="3492541395" sldId="1583"/>
        </pc:sldMkLst>
      </pc:sldChg>
    </pc:docChg>
  </pc:docChgLst>
  <pc:docChgLst>
    <pc:chgData clId="Web-{FA9B7E05-65DB-4681-8DCF-835E59D9F815}"/>
    <pc:docChg chg="">
      <pc:chgData name="" userId="" providerId="" clId="Web-{FA9B7E05-65DB-4681-8DCF-835E59D9F815}" dt="2023-12-08T21:09:54.757" v="0"/>
      <pc:docMkLst>
        <pc:docMk/>
      </pc:docMkLst>
      <pc:sldChg chg="modCm">
        <pc:chgData name="" userId="" providerId="" clId="Web-{FA9B7E05-65DB-4681-8DCF-835E59D9F815}" dt="2023-12-08T21:09:54.757" v="0"/>
        <pc:sldMkLst>
          <pc:docMk/>
          <pc:sldMk cId="3492541395" sldId="1583"/>
        </pc:sldMkLst>
      </pc:sldChg>
    </pc:docChg>
  </pc:docChgLst>
  <pc:docChgLst>
    <pc:chgData name="Liang, Catherine" userId="S::catherine.liang@ontariohealth.ca::f02553ff-2f62-4d20-a67a-f5e2927c8ae2" providerId="AD" clId="Web-{027DDB2B-3327-31C9-1EA6-49939CD21AA9}"/>
    <pc:docChg chg="">
      <pc:chgData name="Liang, Catherine" userId="S::catherine.liang@ontariohealth.ca::f02553ff-2f62-4d20-a67a-f5e2927c8ae2" providerId="AD" clId="Web-{027DDB2B-3327-31C9-1EA6-49939CD21AA9}" dt="2023-12-13T14:07:23.128" v="0"/>
      <pc:docMkLst>
        <pc:docMk/>
      </pc:docMkLst>
      <pc:sldChg chg="modCm">
        <pc:chgData name="Liang, Catherine" userId="S::catherine.liang@ontariohealth.ca::f02553ff-2f62-4d20-a67a-f5e2927c8ae2" providerId="AD" clId="Web-{027DDB2B-3327-31C9-1EA6-49939CD21AA9}" dt="2023-12-13T14:07:23.128" v="0"/>
        <pc:sldMkLst>
          <pc:docMk/>
          <pc:sldMk cId="81161874" sldId="390"/>
        </pc:sldMkLst>
      </pc:sldChg>
    </pc:docChg>
  </pc:docChgLst>
  <pc:docChgLst>
    <pc:chgData name="Wang, Jerry" userId="c9aadfd3-e47f-4a31-9ac0-e6a1ca77629d" providerId="ADAL" clId="{75BC36DE-F55D-41A9-ACA9-BD052EECB41A}"/>
    <pc:docChg chg="addSld delSld">
      <pc:chgData name="Wang, Jerry" userId="c9aadfd3-e47f-4a31-9ac0-e6a1ca77629d" providerId="ADAL" clId="{75BC36DE-F55D-41A9-ACA9-BD052EECB41A}" dt="2023-11-01T18:52:10.569" v="1" actId="680"/>
      <pc:docMkLst>
        <pc:docMk/>
      </pc:docMkLst>
      <pc:sldChg chg="del">
        <pc:chgData name="Wang, Jerry" userId="c9aadfd3-e47f-4a31-9ac0-e6a1ca77629d" providerId="ADAL" clId="{75BC36DE-F55D-41A9-ACA9-BD052EECB41A}" dt="2023-11-01T18:51:40.553" v="0" actId="2696"/>
        <pc:sldMkLst>
          <pc:docMk/>
          <pc:sldMk cId="387574291" sldId="370"/>
        </pc:sldMkLst>
      </pc:sldChg>
      <pc:sldChg chg="del">
        <pc:chgData name="Wang, Jerry" userId="c9aadfd3-e47f-4a31-9ac0-e6a1ca77629d" providerId="ADAL" clId="{75BC36DE-F55D-41A9-ACA9-BD052EECB41A}" dt="2023-11-01T18:51:40.553" v="0" actId="2696"/>
        <pc:sldMkLst>
          <pc:docMk/>
          <pc:sldMk cId="3527226458" sldId="371"/>
        </pc:sldMkLst>
      </pc:sldChg>
      <pc:sldChg chg="del">
        <pc:chgData name="Wang, Jerry" userId="c9aadfd3-e47f-4a31-9ac0-e6a1ca77629d" providerId="ADAL" clId="{75BC36DE-F55D-41A9-ACA9-BD052EECB41A}" dt="2023-11-01T18:51:40.553" v="0" actId="2696"/>
        <pc:sldMkLst>
          <pc:docMk/>
          <pc:sldMk cId="1620933853" sldId="372"/>
        </pc:sldMkLst>
      </pc:sldChg>
      <pc:sldChg chg="del">
        <pc:chgData name="Wang, Jerry" userId="c9aadfd3-e47f-4a31-9ac0-e6a1ca77629d" providerId="ADAL" clId="{75BC36DE-F55D-41A9-ACA9-BD052EECB41A}" dt="2023-11-01T18:51:40.553" v="0" actId="2696"/>
        <pc:sldMkLst>
          <pc:docMk/>
          <pc:sldMk cId="3190618129" sldId="373"/>
        </pc:sldMkLst>
      </pc:sldChg>
      <pc:sldChg chg="del">
        <pc:chgData name="Wang, Jerry" userId="c9aadfd3-e47f-4a31-9ac0-e6a1ca77629d" providerId="ADAL" clId="{75BC36DE-F55D-41A9-ACA9-BD052EECB41A}" dt="2023-11-01T18:51:40.553" v="0" actId="2696"/>
        <pc:sldMkLst>
          <pc:docMk/>
          <pc:sldMk cId="2905656775" sldId="374"/>
        </pc:sldMkLst>
      </pc:sldChg>
      <pc:sldChg chg="del">
        <pc:chgData name="Wang, Jerry" userId="c9aadfd3-e47f-4a31-9ac0-e6a1ca77629d" providerId="ADAL" clId="{75BC36DE-F55D-41A9-ACA9-BD052EECB41A}" dt="2023-11-01T18:51:40.553" v="0" actId="2696"/>
        <pc:sldMkLst>
          <pc:docMk/>
          <pc:sldMk cId="884083932" sldId="375"/>
        </pc:sldMkLst>
      </pc:sldChg>
      <pc:sldChg chg="del">
        <pc:chgData name="Wang, Jerry" userId="c9aadfd3-e47f-4a31-9ac0-e6a1ca77629d" providerId="ADAL" clId="{75BC36DE-F55D-41A9-ACA9-BD052EECB41A}" dt="2023-11-01T18:51:40.553" v="0" actId="2696"/>
        <pc:sldMkLst>
          <pc:docMk/>
          <pc:sldMk cId="1330674309" sldId="376"/>
        </pc:sldMkLst>
      </pc:sldChg>
      <pc:sldChg chg="del">
        <pc:chgData name="Wang, Jerry" userId="c9aadfd3-e47f-4a31-9ac0-e6a1ca77629d" providerId="ADAL" clId="{75BC36DE-F55D-41A9-ACA9-BD052EECB41A}" dt="2023-11-01T18:51:40.553" v="0" actId="2696"/>
        <pc:sldMkLst>
          <pc:docMk/>
          <pc:sldMk cId="2801172913" sldId="377"/>
        </pc:sldMkLst>
      </pc:sldChg>
      <pc:sldChg chg="del">
        <pc:chgData name="Wang, Jerry" userId="c9aadfd3-e47f-4a31-9ac0-e6a1ca77629d" providerId="ADAL" clId="{75BC36DE-F55D-41A9-ACA9-BD052EECB41A}" dt="2023-11-01T18:51:40.553" v="0" actId="2696"/>
        <pc:sldMkLst>
          <pc:docMk/>
          <pc:sldMk cId="2044941396" sldId="378"/>
        </pc:sldMkLst>
      </pc:sldChg>
      <pc:sldChg chg="del">
        <pc:chgData name="Wang, Jerry" userId="c9aadfd3-e47f-4a31-9ac0-e6a1ca77629d" providerId="ADAL" clId="{75BC36DE-F55D-41A9-ACA9-BD052EECB41A}" dt="2023-11-01T18:51:40.553" v="0" actId="2696"/>
        <pc:sldMkLst>
          <pc:docMk/>
          <pc:sldMk cId="3077745340" sldId="383"/>
        </pc:sldMkLst>
      </pc:sldChg>
      <pc:sldChg chg="new">
        <pc:chgData name="Wang, Jerry" userId="c9aadfd3-e47f-4a31-9ac0-e6a1ca77629d" providerId="ADAL" clId="{75BC36DE-F55D-41A9-ACA9-BD052EECB41A}" dt="2023-11-01T18:52:10.569" v="1" actId="680"/>
        <pc:sldMkLst>
          <pc:docMk/>
          <pc:sldMk cId="2616863160" sldId="403"/>
        </pc:sldMkLst>
      </pc:sldChg>
    </pc:docChg>
  </pc:docChgLst>
  <pc:docChgLst>
    <pc:chgData name="Stoker, Kesiah" userId="7d6f868f-a8a0-4a2e-b53b-4e83b6d4fcae" providerId="ADAL" clId="{18A127A6-5BA2-44BF-9D12-FDF07EBCAE7A}"/>
    <pc:docChg chg="undo redo custSel addSld delSld modSld addSection delSection modSection">
      <pc:chgData name="Stoker, Kesiah" userId="7d6f868f-a8a0-4a2e-b53b-4e83b6d4fcae" providerId="ADAL" clId="{18A127A6-5BA2-44BF-9D12-FDF07EBCAE7A}" dt="2023-09-22T21:09:12.537" v="2874" actId="20577"/>
      <pc:docMkLst>
        <pc:docMk/>
      </pc:docMkLst>
      <pc:sldChg chg="del">
        <pc:chgData name="Stoker, Kesiah" userId="7d6f868f-a8a0-4a2e-b53b-4e83b6d4fcae" providerId="ADAL" clId="{18A127A6-5BA2-44BF-9D12-FDF07EBCAE7A}" dt="2023-09-22T16:08:29.713" v="400" actId="2696"/>
        <pc:sldMkLst>
          <pc:docMk/>
          <pc:sldMk cId="2030768388" sldId="320"/>
        </pc:sldMkLst>
      </pc:sldChg>
      <pc:sldChg chg="del">
        <pc:chgData name="Stoker, Kesiah" userId="7d6f868f-a8a0-4a2e-b53b-4e83b6d4fcae" providerId="ADAL" clId="{18A127A6-5BA2-44BF-9D12-FDF07EBCAE7A}" dt="2023-09-22T16:08:27.005" v="399" actId="2696"/>
        <pc:sldMkLst>
          <pc:docMk/>
          <pc:sldMk cId="1375684304" sldId="321"/>
        </pc:sldMkLst>
      </pc:sldChg>
      <pc:sldChg chg="addSp delSp modSp mod addCm delCm modNotesTx">
        <pc:chgData name="Stoker, Kesiah" userId="7d6f868f-a8a0-4a2e-b53b-4e83b6d4fcae" providerId="ADAL" clId="{18A127A6-5BA2-44BF-9D12-FDF07EBCAE7A}" dt="2023-09-22T16:15:15.366" v="629" actId="14100"/>
        <pc:sldMkLst>
          <pc:docMk/>
          <pc:sldMk cId="925506241" sldId="322"/>
        </pc:sldMkLst>
        <pc:spChg chg="mod">
          <ac:chgData name="Stoker, Kesiah" userId="7d6f868f-a8a0-4a2e-b53b-4e83b6d4fcae" providerId="ADAL" clId="{18A127A6-5BA2-44BF-9D12-FDF07EBCAE7A}" dt="2023-09-22T16:15:15.366" v="629" actId="14100"/>
          <ac:spMkLst>
            <pc:docMk/>
            <pc:sldMk cId="925506241" sldId="322"/>
            <ac:spMk id="2" creationId="{19A068EC-1729-176F-DCD9-CB27FD380BE4}"/>
          </ac:spMkLst>
        </pc:spChg>
        <pc:spChg chg="add del">
          <ac:chgData name="Stoker, Kesiah" userId="7d6f868f-a8a0-4a2e-b53b-4e83b6d4fcae" providerId="ADAL" clId="{18A127A6-5BA2-44BF-9D12-FDF07EBCAE7A}" dt="2023-09-22T15:59:32.340" v="144" actId="478"/>
          <ac:spMkLst>
            <pc:docMk/>
            <pc:sldMk cId="925506241" sldId="322"/>
            <ac:spMk id="3" creationId="{AB753076-4AE5-59A5-11DC-A8E03D0F9364}"/>
          </ac:spMkLst>
        </pc:spChg>
        <pc:spChg chg="mod">
          <ac:chgData name="Stoker, Kesiah" userId="7d6f868f-a8a0-4a2e-b53b-4e83b6d4fcae" providerId="ADAL" clId="{18A127A6-5BA2-44BF-9D12-FDF07EBCAE7A}" dt="2023-09-22T16:08:14.345" v="396" actId="20577"/>
          <ac:spMkLst>
            <pc:docMk/>
            <pc:sldMk cId="925506241" sldId="322"/>
            <ac:spMk id="4" creationId="{19A3B049-3C13-A977-073D-E6E5B1D249D2}"/>
          </ac:spMkLst>
        </pc:spChg>
        <pc:spChg chg="add mod">
          <ac:chgData name="Stoker, Kesiah" userId="7d6f868f-a8a0-4a2e-b53b-4e83b6d4fcae" providerId="ADAL" clId="{18A127A6-5BA2-44BF-9D12-FDF07EBCAE7A}" dt="2023-09-22T15:55:24.856" v="123" actId="164"/>
          <ac:spMkLst>
            <pc:docMk/>
            <pc:sldMk cId="925506241" sldId="322"/>
            <ac:spMk id="5" creationId="{6B8BFAA6-228A-2DC6-61FB-12C62F6BEB37}"/>
          </ac:spMkLst>
        </pc:spChg>
        <pc:grpChg chg="add del mod">
          <ac:chgData name="Stoker, Kesiah" userId="7d6f868f-a8a0-4a2e-b53b-4e83b6d4fcae" providerId="ADAL" clId="{18A127A6-5BA2-44BF-9D12-FDF07EBCAE7A}" dt="2023-09-22T16:07:26.471" v="355" actId="1036"/>
          <ac:grpSpMkLst>
            <pc:docMk/>
            <pc:sldMk cId="925506241" sldId="322"/>
            <ac:grpSpMk id="7" creationId="{942C4465-C849-FC61-731B-E14C73CAB75A}"/>
          </ac:grpSpMkLst>
        </pc:grpChg>
        <pc:cxnChg chg="add mod">
          <ac:chgData name="Stoker, Kesiah" userId="7d6f868f-a8a0-4a2e-b53b-4e83b6d4fcae" providerId="ADAL" clId="{18A127A6-5BA2-44BF-9D12-FDF07EBCAE7A}" dt="2023-09-22T15:55:55.348" v="125" actId="1076"/>
          <ac:cxnSpMkLst>
            <pc:docMk/>
            <pc:sldMk cId="925506241" sldId="322"/>
            <ac:cxnSpMk id="6" creationId="{67165FD0-D4AE-565F-53A6-3761FA828CA4}"/>
          </ac:cxnSpMkLst>
        </pc:cxnChg>
      </pc:sldChg>
      <pc:sldChg chg="addSp delSp modSp del mod addCm">
        <pc:chgData name="Stoker, Kesiah" userId="7d6f868f-a8a0-4a2e-b53b-4e83b6d4fcae" providerId="ADAL" clId="{18A127A6-5BA2-44BF-9D12-FDF07EBCAE7A}" dt="2023-09-22T16:08:19.536" v="397" actId="2696"/>
        <pc:sldMkLst>
          <pc:docMk/>
          <pc:sldMk cId="2146358514" sldId="323"/>
        </pc:sldMkLst>
        <pc:spChg chg="add del mod">
          <ac:chgData name="Stoker, Kesiah" userId="7d6f868f-a8a0-4a2e-b53b-4e83b6d4fcae" providerId="ADAL" clId="{18A127A6-5BA2-44BF-9D12-FDF07EBCAE7A}" dt="2023-09-22T16:06:22.652" v="294" actId="13926"/>
          <ac:spMkLst>
            <pc:docMk/>
            <pc:sldMk cId="2146358514" sldId="323"/>
            <ac:spMk id="2" creationId="{71F301AB-0013-C98A-AD3C-167D998D921F}"/>
          </ac:spMkLst>
        </pc:spChg>
        <pc:spChg chg="add del">
          <ac:chgData name="Stoker, Kesiah" userId="7d6f868f-a8a0-4a2e-b53b-4e83b6d4fcae" providerId="ADAL" clId="{18A127A6-5BA2-44BF-9D12-FDF07EBCAE7A}" dt="2023-09-22T16:05:19.114" v="231" actId="478"/>
          <ac:spMkLst>
            <pc:docMk/>
            <pc:sldMk cId="2146358514" sldId="323"/>
            <ac:spMk id="3" creationId="{DA0F4DD5-027A-BC81-EBB3-C0A6A7E61AAC}"/>
          </ac:spMkLst>
        </pc:spChg>
        <pc:spChg chg="add del mod">
          <ac:chgData name="Stoker, Kesiah" userId="7d6f868f-a8a0-4a2e-b53b-4e83b6d4fcae" providerId="ADAL" clId="{18A127A6-5BA2-44BF-9D12-FDF07EBCAE7A}" dt="2023-09-22T16:07:00.057" v="334" actId="20577"/>
          <ac:spMkLst>
            <pc:docMk/>
            <pc:sldMk cId="2146358514" sldId="323"/>
            <ac:spMk id="4" creationId="{2F0CF6CA-F3B4-2C7B-A80D-7F2CACBF84AD}"/>
          </ac:spMkLst>
        </pc:spChg>
        <pc:spChg chg="add del mod">
          <ac:chgData name="Stoker, Kesiah" userId="7d6f868f-a8a0-4a2e-b53b-4e83b6d4fcae" providerId="ADAL" clId="{18A127A6-5BA2-44BF-9D12-FDF07EBCAE7A}" dt="2023-09-22T16:03:49.489" v="228"/>
          <ac:spMkLst>
            <pc:docMk/>
            <pc:sldMk cId="2146358514" sldId="323"/>
            <ac:spMk id="5" creationId="{23D2839C-2662-78AD-D78B-3EAF84E27280}"/>
          </ac:spMkLst>
        </pc:spChg>
        <pc:spChg chg="add del mod">
          <ac:chgData name="Stoker, Kesiah" userId="7d6f868f-a8a0-4a2e-b53b-4e83b6d4fcae" providerId="ADAL" clId="{18A127A6-5BA2-44BF-9D12-FDF07EBCAE7A}" dt="2023-09-22T16:03:49.489" v="228"/>
          <ac:spMkLst>
            <pc:docMk/>
            <pc:sldMk cId="2146358514" sldId="323"/>
            <ac:spMk id="6" creationId="{777B1812-5AE2-F762-A9E4-6486B59B11F5}"/>
          </ac:spMkLst>
        </pc:spChg>
        <pc:spChg chg="add del mod">
          <ac:chgData name="Stoker, Kesiah" userId="7d6f868f-a8a0-4a2e-b53b-4e83b6d4fcae" providerId="ADAL" clId="{18A127A6-5BA2-44BF-9D12-FDF07EBCAE7A}" dt="2023-09-22T16:03:49.489" v="228"/>
          <ac:spMkLst>
            <pc:docMk/>
            <pc:sldMk cId="2146358514" sldId="323"/>
            <ac:spMk id="7" creationId="{B8A338D8-CC5E-F6B1-6F7D-BB1FB8DC6974}"/>
          </ac:spMkLst>
        </pc:spChg>
        <pc:spChg chg="mod">
          <ac:chgData name="Stoker, Kesiah" userId="7d6f868f-a8a0-4a2e-b53b-4e83b6d4fcae" providerId="ADAL" clId="{18A127A6-5BA2-44BF-9D12-FDF07EBCAE7A}" dt="2023-09-22T16:05:28.121" v="232"/>
          <ac:spMkLst>
            <pc:docMk/>
            <pc:sldMk cId="2146358514" sldId="323"/>
            <ac:spMk id="9" creationId="{98F5C2E5-8215-025D-5A84-9FCFE824EB50}"/>
          </ac:spMkLst>
        </pc:spChg>
        <pc:spChg chg="mod">
          <ac:chgData name="Stoker, Kesiah" userId="7d6f868f-a8a0-4a2e-b53b-4e83b6d4fcae" providerId="ADAL" clId="{18A127A6-5BA2-44BF-9D12-FDF07EBCAE7A}" dt="2023-09-22T16:06:02.189" v="234"/>
          <ac:spMkLst>
            <pc:docMk/>
            <pc:sldMk cId="2146358514" sldId="323"/>
            <ac:spMk id="12" creationId="{B88415D5-AEC4-055B-03C4-6B94D126EDB9}"/>
          </ac:spMkLst>
        </pc:spChg>
        <pc:grpChg chg="add del mod">
          <ac:chgData name="Stoker, Kesiah" userId="7d6f868f-a8a0-4a2e-b53b-4e83b6d4fcae" providerId="ADAL" clId="{18A127A6-5BA2-44BF-9D12-FDF07EBCAE7A}" dt="2023-09-22T16:05:35.986" v="233"/>
          <ac:grpSpMkLst>
            <pc:docMk/>
            <pc:sldMk cId="2146358514" sldId="323"/>
            <ac:grpSpMk id="8" creationId="{82BA8470-AD2B-271C-2B1E-ED283DB64575}"/>
          </ac:grpSpMkLst>
        </pc:grpChg>
        <pc:grpChg chg="add mod">
          <ac:chgData name="Stoker, Kesiah" userId="7d6f868f-a8a0-4a2e-b53b-4e83b6d4fcae" providerId="ADAL" clId="{18A127A6-5BA2-44BF-9D12-FDF07EBCAE7A}" dt="2023-09-22T16:06:02.189" v="234"/>
          <ac:grpSpMkLst>
            <pc:docMk/>
            <pc:sldMk cId="2146358514" sldId="323"/>
            <ac:grpSpMk id="11" creationId="{7D4AC6B2-FBE8-C6C7-60DD-598B91190D75}"/>
          </ac:grpSpMkLst>
        </pc:grpChg>
        <pc:cxnChg chg="mod">
          <ac:chgData name="Stoker, Kesiah" userId="7d6f868f-a8a0-4a2e-b53b-4e83b6d4fcae" providerId="ADAL" clId="{18A127A6-5BA2-44BF-9D12-FDF07EBCAE7A}" dt="2023-09-22T16:05:28.121" v="232"/>
          <ac:cxnSpMkLst>
            <pc:docMk/>
            <pc:sldMk cId="2146358514" sldId="323"/>
            <ac:cxnSpMk id="10" creationId="{CE104C18-84E0-B184-87F8-E34EB43EC9C4}"/>
          </ac:cxnSpMkLst>
        </pc:cxnChg>
        <pc:cxnChg chg="mod">
          <ac:chgData name="Stoker, Kesiah" userId="7d6f868f-a8a0-4a2e-b53b-4e83b6d4fcae" providerId="ADAL" clId="{18A127A6-5BA2-44BF-9D12-FDF07EBCAE7A}" dt="2023-09-22T16:06:02.189" v="234"/>
          <ac:cxnSpMkLst>
            <pc:docMk/>
            <pc:sldMk cId="2146358514" sldId="323"/>
            <ac:cxnSpMk id="13" creationId="{CAF8C405-4242-A6C6-E54F-6AB78A6C3CBE}"/>
          </ac:cxnSpMkLst>
        </pc:cxnChg>
      </pc:sldChg>
      <pc:sldChg chg="del">
        <pc:chgData name="Stoker, Kesiah" userId="7d6f868f-a8a0-4a2e-b53b-4e83b6d4fcae" providerId="ADAL" clId="{18A127A6-5BA2-44BF-9D12-FDF07EBCAE7A}" dt="2023-09-22T16:08:24.746" v="398" actId="2696"/>
        <pc:sldMkLst>
          <pc:docMk/>
          <pc:sldMk cId="2177596444" sldId="324"/>
        </pc:sldMkLst>
      </pc:sldChg>
      <pc:sldChg chg="addSp delSp modSp mod">
        <pc:chgData name="Stoker, Kesiah" userId="7d6f868f-a8a0-4a2e-b53b-4e83b6d4fcae" providerId="ADAL" clId="{18A127A6-5BA2-44BF-9D12-FDF07EBCAE7A}" dt="2023-09-22T20:46:57.718" v="2218" actId="478"/>
        <pc:sldMkLst>
          <pc:docMk/>
          <pc:sldMk cId="2549409055" sldId="325"/>
        </pc:sldMkLst>
        <pc:spChg chg="add del">
          <ac:chgData name="Stoker, Kesiah" userId="7d6f868f-a8a0-4a2e-b53b-4e83b6d4fcae" providerId="ADAL" clId="{18A127A6-5BA2-44BF-9D12-FDF07EBCAE7A}" dt="2023-09-22T20:46:57.718" v="2218" actId="478"/>
          <ac:spMkLst>
            <pc:docMk/>
            <pc:sldMk cId="2549409055" sldId="325"/>
            <ac:spMk id="2" creationId="{3B269A31-3727-3CC2-4AB4-F76F70DB625B}"/>
          </ac:spMkLst>
        </pc:spChg>
        <pc:spChg chg="mod">
          <ac:chgData name="Stoker, Kesiah" userId="7d6f868f-a8a0-4a2e-b53b-4e83b6d4fcae" providerId="ADAL" clId="{18A127A6-5BA2-44BF-9D12-FDF07EBCAE7A}" dt="2023-09-22T20:46:57.249" v="2217" actId="20577"/>
          <ac:spMkLst>
            <pc:docMk/>
            <pc:sldMk cId="2549409055" sldId="325"/>
            <ac:spMk id="3" creationId="{557DC097-EEFC-ED47-45E0-3BCB04809765}"/>
          </ac:spMkLst>
        </pc:spChg>
      </pc:sldChg>
      <pc:sldChg chg="del">
        <pc:chgData name="Stoker, Kesiah" userId="7d6f868f-a8a0-4a2e-b53b-4e83b6d4fcae" providerId="ADAL" clId="{18A127A6-5BA2-44BF-9D12-FDF07EBCAE7A}" dt="2023-09-22T16:08:32.547" v="401" actId="2696"/>
        <pc:sldMkLst>
          <pc:docMk/>
          <pc:sldMk cId="695166994" sldId="351"/>
        </pc:sldMkLst>
      </pc:sldChg>
      <pc:sldChg chg="add del">
        <pc:chgData name="Stoker, Kesiah" userId="7d6f868f-a8a0-4a2e-b53b-4e83b6d4fcae" providerId="ADAL" clId="{18A127A6-5BA2-44BF-9D12-FDF07EBCAE7A}" dt="2023-09-22T16:08:38.710" v="402" actId="2696"/>
        <pc:sldMkLst>
          <pc:docMk/>
          <pc:sldMk cId="2668904615" sldId="354"/>
        </pc:sldMkLst>
      </pc:sldChg>
      <pc:sldChg chg="addSp delSp modSp mod">
        <pc:chgData name="Stoker, Kesiah" userId="7d6f868f-a8a0-4a2e-b53b-4e83b6d4fcae" providerId="ADAL" clId="{18A127A6-5BA2-44BF-9D12-FDF07EBCAE7A}" dt="2023-09-22T19:39:00.448" v="1433" actId="20577"/>
        <pc:sldMkLst>
          <pc:docMk/>
          <pc:sldMk cId="969934670" sldId="356"/>
        </pc:sldMkLst>
        <pc:spChg chg="add del mod">
          <ac:chgData name="Stoker, Kesiah" userId="7d6f868f-a8a0-4a2e-b53b-4e83b6d4fcae" providerId="ADAL" clId="{18A127A6-5BA2-44BF-9D12-FDF07EBCAE7A}" dt="2023-09-22T19:38:58.039" v="1431" actId="478"/>
          <ac:spMkLst>
            <pc:docMk/>
            <pc:sldMk cId="969934670" sldId="356"/>
            <ac:spMk id="2" creationId="{C622AC6B-D263-1861-4792-B890713D508D}"/>
          </ac:spMkLst>
        </pc:spChg>
        <pc:spChg chg="add mod">
          <ac:chgData name="Stoker, Kesiah" userId="7d6f868f-a8a0-4a2e-b53b-4e83b6d4fcae" providerId="ADAL" clId="{18A127A6-5BA2-44BF-9D12-FDF07EBCAE7A}" dt="2023-09-22T19:39:00.448" v="1433" actId="20577"/>
          <ac:spMkLst>
            <pc:docMk/>
            <pc:sldMk cId="969934670" sldId="356"/>
            <ac:spMk id="3" creationId="{92D9EB36-6BE1-0426-D76B-B6258E17D6EE}"/>
          </ac:spMkLst>
        </pc:spChg>
        <pc:spChg chg="mod">
          <ac:chgData name="Stoker, Kesiah" userId="7d6f868f-a8a0-4a2e-b53b-4e83b6d4fcae" providerId="ADAL" clId="{18A127A6-5BA2-44BF-9D12-FDF07EBCAE7A}" dt="2023-09-22T16:13:58.929" v="626" actId="13926"/>
          <ac:spMkLst>
            <pc:docMk/>
            <pc:sldMk cId="969934670" sldId="356"/>
            <ac:spMk id="4" creationId="{34B929EA-085D-03CC-8ABC-3FFBF3231F85}"/>
          </ac:spMkLst>
        </pc:spChg>
        <pc:spChg chg="mod">
          <ac:chgData name="Stoker, Kesiah" userId="7d6f868f-a8a0-4a2e-b53b-4e83b6d4fcae" providerId="ADAL" clId="{18A127A6-5BA2-44BF-9D12-FDF07EBCAE7A}" dt="2023-09-22T16:12:21.224" v="413" actId="20577"/>
          <ac:spMkLst>
            <pc:docMk/>
            <pc:sldMk cId="969934670" sldId="356"/>
            <ac:spMk id="27" creationId="{6D7733A8-17FB-66BD-9A1B-C0C33D2F92B0}"/>
          </ac:spMkLst>
        </pc:spChg>
        <pc:spChg chg="del">
          <ac:chgData name="Stoker, Kesiah" userId="7d6f868f-a8a0-4a2e-b53b-4e83b6d4fcae" providerId="ADAL" clId="{18A127A6-5BA2-44BF-9D12-FDF07EBCAE7A}" dt="2023-09-22T16:12:23.761" v="414" actId="478"/>
          <ac:spMkLst>
            <pc:docMk/>
            <pc:sldMk cId="969934670" sldId="356"/>
            <ac:spMk id="28" creationId="{B3A1D469-A7F2-D8F7-44B7-D8A645635D39}"/>
          </ac:spMkLst>
        </pc:spChg>
      </pc:sldChg>
      <pc:sldChg chg="addSp delSp modSp add mod modNotesTx">
        <pc:chgData name="Stoker, Kesiah" userId="7d6f868f-a8a0-4a2e-b53b-4e83b6d4fcae" providerId="ADAL" clId="{18A127A6-5BA2-44BF-9D12-FDF07EBCAE7A}" dt="2023-09-22T19:38:54.659" v="1430" actId="20577"/>
        <pc:sldMkLst>
          <pc:docMk/>
          <pc:sldMk cId="663100937" sldId="357"/>
        </pc:sldMkLst>
        <pc:spChg chg="del mod">
          <ac:chgData name="Stoker, Kesiah" userId="7d6f868f-a8a0-4a2e-b53b-4e83b6d4fcae" providerId="ADAL" clId="{18A127A6-5BA2-44BF-9D12-FDF07EBCAE7A}" dt="2023-09-22T19:38:52.584" v="1428" actId="478"/>
          <ac:spMkLst>
            <pc:docMk/>
            <pc:sldMk cId="663100937" sldId="357"/>
            <ac:spMk id="2" creationId="{C622AC6B-D263-1861-4792-B890713D508D}"/>
          </ac:spMkLst>
        </pc:spChg>
        <pc:spChg chg="add mod">
          <ac:chgData name="Stoker, Kesiah" userId="7d6f868f-a8a0-4a2e-b53b-4e83b6d4fcae" providerId="ADAL" clId="{18A127A6-5BA2-44BF-9D12-FDF07EBCAE7A}" dt="2023-09-22T19:38:54.659" v="1430" actId="20577"/>
          <ac:spMkLst>
            <pc:docMk/>
            <pc:sldMk cId="663100937" sldId="357"/>
            <ac:spMk id="3" creationId="{CC3AED13-9837-DC5F-E42A-04D84AF0830E}"/>
          </ac:spMkLst>
        </pc:spChg>
        <pc:spChg chg="mod">
          <ac:chgData name="Stoker, Kesiah" userId="7d6f868f-a8a0-4a2e-b53b-4e83b6d4fcae" providerId="ADAL" clId="{18A127A6-5BA2-44BF-9D12-FDF07EBCAE7A}" dt="2023-09-22T16:17:29.472" v="686"/>
          <ac:spMkLst>
            <pc:docMk/>
            <pc:sldMk cId="663100937" sldId="357"/>
            <ac:spMk id="4" creationId="{34B929EA-085D-03CC-8ABC-3FFBF3231F85}"/>
          </ac:spMkLst>
        </pc:spChg>
        <pc:spChg chg="mod">
          <ac:chgData name="Stoker, Kesiah" userId="7d6f868f-a8a0-4a2e-b53b-4e83b6d4fcae" providerId="ADAL" clId="{18A127A6-5BA2-44BF-9D12-FDF07EBCAE7A}" dt="2023-09-22T16:17:09.760" v="684" actId="20577"/>
          <ac:spMkLst>
            <pc:docMk/>
            <pc:sldMk cId="663100937" sldId="357"/>
            <ac:spMk id="27" creationId="{6D7733A8-17FB-66BD-9A1B-C0C33D2F92B0}"/>
          </ac:spMkLst>
        </pc:spChg>
      </pc:sldChg>
      <pc:sldChg chg="modSp del mod">
        <pc:chgData name="Stoker, Kesiah" userId="7d6f868f-a8a0-4a2e-b53b-4e83b6d4fcae" providerId="ADAL" clId="{18A127A6-5BA2-44BF-9D12-FDF07EBCAE7A}" dt="2023-09-22T16:16:28.542" v="664"/>
        <pc:sldMkLst>
          <pc:docMk/>
          <pc:sldMk cId="2220335445" sldId="357"/>
        </pc:sldMkLst>
        <pc:spChg chg="mod">
          <ac:chgData name="Stoker, Kesiah" userId="7d6f868f-a8a0-4a2e-b53b-4e83b6d4fcae" providerId="ADAL" clId="{18A127A6-5BA2-44BF-9D12-FDF07EBCAE7A}" dt="2023-09-22T16:16:27.309" v="660"/>
          <ac:spMkLst>
            <pc:docMk/>
            <pc:sldMk cId="2220335445" sldId="357"/>
            <ac:spMk id="4" creationId="{34B929EA-085D-03CC-8ABC-3FFBF3231F85}"/>
          </ac:spMkLst>
        </pc:spChg>
        <pc:spChg chg="mod">
          <ac:chgData name="Stoker, Kesiah" userId="7d6f868f-a8a0-4a2e-b53b-4e83b6d4fcae" providerId="ADAL" clId="{18A127A6-5BA2-44BF-9D12-FDF07EBCAE7A}" dt="2023-09-22T16:16:28.241" v="663" actId="20577"/>
          <ac:spMkLst>
            <pc:docMk/>
            <pc:sldMk cId="2220335445" sldId="357"/>
            <ac:spMk id="27" creationId="{6D7733A8-17FB-66BD-9A1B-C0C33D2F92B0}"/>
          </ac:spMkLst>
        </pc:spChg>
      </pc:sldChg>
      <pc:sldChg chg="delSp modSp add del mod">
        <pc:chgData name="Stoker, Kesiah" userId="7d6f868f-a8a0-4a2e-b53b-4e83b6d4fcae" providerId="ADAL" clId="{18A127A6-5BA2-44BF-9D12-FDF07EBCAE7A}" dt="2023-09-22T16:21:28.716" v="711" actId="2696"/>
        <pc:sldMkLst>
          <pc:docMk/>
          <pc:sldMk cId="181890320" sldId="358"/>
        </pc:sldMkLst>
        <pc:spChg chg="mod">
          <ac:chgData name="Stoker, Kesiah" userId="7d6f868f-a8a0-4a2e-b53b-4e83b6d4fcae" providerId="ADAL" clId="{18A127A6-5BA2-44BF-9D12-FDF07EBCAE7A}" dt="2023-09-22T16:19:47.348" v="709" actId="20577"/>
          <ac:spMkLst>
            <pc:docMk/>
            <pc:sldMk cId="181890320" sldId="358"/>
            <ac:spMk id="2" creationId="{3B2CDD41-2B2B-8A1E-B73A-6B64A506068E}"/>
          </ac:spMkLst>
        </pc:spChg>
        <pc:spChg chg="del">
          <ac:chgData name="Stoker, Kesiah" userId="7d6f868f-a8a0-4a2e-b53b-4e83b6d4fcae" providerId="ADAL" clId="{18A127A6-5BA2-44BF-9D12-FDF07EBCAE7A}" dt="2023-09-22T16:19:49.036" v="710" actId="478"/>
          <ac:spMkLst>
            <pc:docMk/>
            <pc:sldMk cId="181890320" sldId="358"/>
            <ac:spMk id="3" creationId="{813DC22C-CA7E-D280-9613-B31927BE2821}"/>
          </ac:spMkLst>
        </pc:spChg>
      </pc:sldChg>
      <pc:sldChg chg="addSp delSp modSp add mod modNotesTx">
        <pc:chgData name="Stoker, Kesiah" userId="7d6f868f-a8a0-4a2e-b53b-4e83b6d4fcae" providerId="ADAL" clId="{18A127A6-5BA2-44BF-9D12-FDF07EBCAE7A}" dt="2023-09-22T19:38:29.574" v="1424" actId="20577"/>
        <pc:sldMkLst>
          <pc:docMk/>
          <pc:sldMk cId="909644597" sldId="358"/>
        </pc:sldMkLst>
        <pc:spChg chg="mod">
          <ac:chgData name="Stoker, Kesiah" userId="7d6f868f-a8a0-4a2e-b53b-4e83b6d4fcae" providerId="ADAL" clId="{18A127A6-5BA2-44BF-9D12-FDF07EBCAE7A}" dt="2023-09-22T16:21:46.728" v="729" actId="20577"/>
          <ac:spMkLst>
            <pc:docMk/>
            <pc:sldMk cId="909644597" sldId="358"/>
            <ac:spMk id="2" creationId="{30FE1012-5468-212D-6775-E22ED9836EF7}"/>
          </ac:spMkLst>
        </pc:spChg>
        <pc:spChg chg="del">
          <ac:chgData name="Stoker, Kesiah" userId="7d6f868f-a8a0-4a2e-b53b-4e83b6d4fcae" providerId="ADAL" clId="{18A127A6-5BA2-44BF-9D12-FDF07EBCAE7A}" dt="2023-09-22T16:21:48.463" v="730" actId="478"/>
          <ac:spMkLst>
            <pc:docMk/>
            <pc:sldMk cId="909644597" sldId="358"/>
            <ac:spMk id="3" creationId="{7ED3DBDC-B2FD-9FCC-5485-90D8871EDD71}"/>
          </ac:spMkLst>
        </pc:spChg>
        <pc:spChg chg="add del mod">
          <ac:chgData name="Stoker, Kesiah" userId="7d6f868f-a8a0-4a2e-b53b-4e83b6d4fcae" providerId="ADAL" clId="{18A127A6-5BA2-44BF-9D12-FDF07EBCAE7A}" dt="2023-09-22T19:38:24.722" v="1420"/>
          <ac:spMkLst>
            <pc:docMk/>
            <pc:sldMk cId="909644597" sldId="358"/>
            <ac:spMk id="3" creationId="{CD69E741-E16A-BDE9-EDD7-BD8085C2F556}"/>
          </ac:spMkLst>
        </pc:spChg>
        <pc:spChg chg="add mod">
          <ac:chgData name="Stoker, Kesiah" userId="7d6f868f-a8a0-4a2e-b53b-4e83b6d4fcae" providerId="ADAL" clId="{18A127A6-5BA2-44BF-9D12-FDF07EBCAE7A}" dt="2023-09-22T19:38:29.574" v="1424" actId="20577"/>
          <ac:spMkLst>
            <pc:docMk/>
            <pc:sldMk cId="909644597" sldId="358"/>
            <ac:spMk id="4" creationId="{9F62226F-9E89-1DC1-2295-D388A29782A6}"/>
          </ac:spMkLst>
        </pc:spChg>
        <pc:spChg chg="del">
          <ac:chgData name="Stoker, Kesiah" userId="7d6f868f-a8a0-4a2e-b53b-4e83b6d4fcae" providerId="ADAL" clId="{18A127A6-5BA2-44BF-9D12-FDF07EBCAE7A}" dt="2023-09-22T16:22:08.558" v="731" actId="478"/>
          <ac:spMkLst>
            <pc:docMk/>
            <pc:sldMk cId="909644597" sldId="358"/>
            <ac:spMk id="4" creationId="{BA25D69E-1C17-AF44-0E0B-42588B43F3EC}"/>
          </ac:spMkLst>
        </pc:spChg>
        <pc:spChg chg="del">
          <ac:chgData name="Stoker, Kesiah" userId="7d6f868f-a8a0-4a2e-b53b-4e83b6d4fcae" providerId="ADAL" clId="{18A127A6-5BA2-44BF-9D12-FDF07EBCAE7A}" dt="2023-09-22T16:22:11.664" v="733" actId="478"/>
          <ac:spMkLst>
            <pc:docMk/>
            <pc:sldMk cId="909644597" sldId="358"/>
            <ac:spMk id="5" creationId="{95557ED2-ACC1-3B4D-21EC-AA51B59AEEAA}"/>
          </ac:spMkLst>
        </pc:spChg>
        <pc:spChg chg="del">
          <ac:chgData name="Stoker, Kesiah" userId="7d6f868f-a8a0-4a2e-b53b-4e83b6d4fcae" providerId="ADAL" clId="{18A127A6-5BA2-44BF-9D12-FDF07EBCAE7A}" dt="2023-09-22T16:22:11.163" v="732" actId="478"/>
          <ac:spMkLst>
            <pc:docMk/>
            <pc:sldMk cId="909644597" sldId="358"/>
            <ac:spMk id="6" creationId="{34343B43-4BFB-14EA-31C3-224F638AF1C7}"/>
          </ac:spMkLst>
        </pc:spChg>
        <pc:spChg chg="add del mod">
          <ac:chgData name="Stoker, Kesiah" userId="7d6f868f-a8a0-4a2e-b53b-4e83b6d4fcae" providerId="ADAL" clId="{18A127A6-5BA2-44BF-9D12-FDF07EBCAE7A}" dt="2023-09-22T19:38:26.626" v="1421" actId="478"/>
          <ac:spMkLst>
            <pc:docMk/>
            <pc:sldMk cId="909644597" sldId="358"/>
            <ac:spMk id="8" creationId="{124B4CB1-D5C7-EE8A-3217-F84D8D8BB41D}"/>
          </ac:spMkLst>
        </pc:spChg>
        <pc:graphicFrameChg chg="add mod modGraphic">
          <ac:chgData name="Stoker, Kesiah" userId="7d6f868f-a8a0-4a2e-b53b-4e83b6d4fcae" providerId="ADAL" clId="{18A127A6-5BA2-44BF-9D12-FDF07EBCAE7A}" dt="2023-09-22T19:36:35.646" v="1410" actId="20577"/>
          <ac:graphicFrameMkLst>
            <pc:docMk/>
            <pc:sldMk cId="909644597" sldId="358"/>
            <ac:graphicFrameMk id="7" creationId="{19C5F5E8-BF21-1621-6EE4-9674393947C9}"/>
          </ac:graphicFrameMkLst>
        </pc:graphicFrameChg>
      </pc:sldChg>
      <pc:sldChg chg="addSp delSp modSp add mod addCm delCm modCm modNotesTx">
        <pc:chgData name="Stoker, Kesiah" userId="7d6f868f-a8a0-4a2e-b53b-4e83b6d4fcae" providerId="ADAL" clId="{18A127A6-5BA2-44BF-9D12-FDF07EBCAE7A}" dt="2023-09-22T16:49:24.183" v="939" actId="113"/>
        <pc:sldMkLst>
          <pc:docMk/>
          <pc:sldMk cId="482592697" sldId="359"/>
        </pc:sldMkLst>
        <pc:spChg chg="mod">
          <ac:chgData name="Stoker, Kesiah" userId="7d6f868f-a8a0-4a2e-b53b-4e83b6d4fcae" providerId="ADAL" clId="{18A127A6-5BA2-44BF-9D12-FDF07EBCAE7A}" dt="2023-09-22T16:36:30.516" v="811" actId="6549"/>
          <ac:spMkLst>
            <pc:docMk/>
            <pc:sldMk cId="482592697" sldId="359"/>
            <ac:spMk id="2" creationId="{3B2CDD41-2B2B-8A1E-B73A-6B64A506068E}"/>
          </ac:spMkLst>
        </pc:spChg>
        <pc:spChg chg="mod">
          <ac:chgData name="Stoker, Kesiah" userId="7d6f868f-a8a0-4a2e-b53b-4e83b6d4fcae" providerId="ADAL" clId="{18A127A6-5BA2-44BF-9D12-FDF07EBCAE7A}" dt="2023-09-22T16:49:24.183" v="939" actId="113"/>
          <ac:spMkLst>
            <pc:docMk/>
            <pc:sldMk cId="482592697" sldId="359"/>
            <ac:spMk id="3" creationId="{813DC22C-CA7E-D280-9613-B31927BE2821}"/>
          </ac:spMkLst>
        </pc:spChg>
        <pc:spChg chg="add mod">
          <ac:chgData name="Stoker, Kesiah" userId="7d6f868f-a8a0-4a2e-b53b-4e83b6d4fcae" providerId="ADAL" clId="{18A127A6-5BA2-44BF-9D12-FDF07EBCAE7A}" dt="2023-09-22T16:35:11.534" v="809" actId="20577"/>
          <ac:spMkLst>
            <pc:docMk/>
            <pc:sldMk cId="482592697" sldId="359"/>
            <ac:spMk id="4" creationId="{31F47D01-846B-C7EE-BFA4-517BCDADF210}"/>
          </ac:spMkLst>
        </pc:spChg>
        <pc:spChg chg="add mod topLvl">
          <ac:chgData name="Stoker, Kesiah" userId="7d6f868f-a8a0-4a2e-b53b-4e83b6d4fcae" providerId="ADAL" clId="{18A127A6-5BA2-44BF-9D12-FDF07EBCAE7A}" dt="2023-09-22T16:41:50.949" v="863" actId="1076"/>
          <ac:spMkLst>
            <pc:docMk/>
            <pc:sldMk cId="482592697" sldId="359"/>
            <ac:spMk id="5" creationId="{51942B0D-B547-AF32-57F8-D420ED71654D}"/>
          </ac:spMkLst>
        </pc:spChg>
        <pc:spChg chg="add mod topLvl">
          <ac:chgData name="Stoker, Kesiah" userId="7d6f868f-a8a0-4a2e-b53b-4e83b6d4fcae" providerId="ADAL" clId="{18A127A6-5BA2-44BF-9D12-FDF07EBCAE7A}" dt="2023-09-22T16:41:54.710" v="864" actId="1076"/>
          <ac:spMkLst>
            <pc:docMk/>
            <pc:sldMk cId="482592697" sldId="359"/>
            <ac:spMk id="6" creationId="{55101920-8D9F-8ECA-15CA-75C6A47AD034}"/>
          </ac:spMkLst>
        </pc:spChg>
        <pc:spChg chg="add mod topLvl">
          <ac:chgData name="Stoker, Kesiah" userId="7d6f868f-a8a0-4a2e-b53b-4e83b6d4fcae" providerId="ADAL" clId="{18A127A6-5BA2-44BF-9D12-FDF07EBCAE7A}" dt="2023-09-22T16:44:32.623" v="895" actId="1036"/>
          <ac:spMkLst>
            <pc:docMk/>
            <pc:sldMk cId="482592697" sldId="359"/>
            <ac:spMk id="7" creationId="{F78A8C55-0FAA-AC09-AE6C-D0AA969EA9FB}"/>
          </ac:spMkLst>
        </pc:spChg>
        <pc:spChg chg="add mod topLvl">
          <ac:chgData name="Stoker, Kesiah" userId="7d6f868f-a8a0-4a2e-b53b-4e83b6d4fcae" providerId="ADAL" clId="{18A127A6-5BA2-44BF-9D12-FDF07EBCAE7A}" dt="2023-09-22T16:42:04.904" v="865" actId="1076"/>
          <ac:spMkLst>
            <pc:docMk/>
            <pc:sldMk cId="482592697" sldId="359"/>
            <ac:spMk id="9" creationId="{F26C9640-EA3A-E14C-7E08-C84D4F09D62D}"/>
          </ac:spMkLst>
        </pc:spChg>
        <pc:spChg chg="add mod topLvl">
          <ac:chgData name="Stoker, Kesiah" userId="7d6f868f-a8a0-4a2e-b53b-4e83b6d4fcae" providerId="ADAL" clId="{18A127A6-5BA2-44BF-9D12-FDF07EBCAE7A}" dt="2023-09-22T16:44:32.623" v="895" actId="1036"/>
          <ac:spMkLst>
            <pc:docMk/>
            <pc:sldMk cId="482592697" sldId="359"/>
            <ac:spMk id="11" creationId="{63410C60-AB62-8392-43D5-EFC7B6490CDD}"/>
          </ac:spMkLst>
        </pc:spChg>
        <pc:spChg chg="add mod topLvl">
          <ac:chgData name="Stoker, Kesiah" userId="7d6f868f-a8a0-4a2e-b53b-4e83b6d4fcae" providerId="ADAL" clId="{18A127A6-5BA2-44BF-9D12-FDF07EBCAE7A}" dt="2023-09-22T16:44:32.623" v="895" actId="1036"/>
          <ac:spMkLst>
            <pc:docMk/>
            <pc:sldMk cId="482592697" sldId="359"/>
            <ac:spMk id="12" creationId="{F771BB59-2D5C-1C8B-C06B-135DBA926C5F}"/>
          </ac:spMkLst>
        </pc:spChg>
        <pc:spChg chg="add mod topLvl">
          <ac:chgData name="Stoker, Kesiah" userId="7d6f868f-a8a0-4a2e-b53b-4e83b6d4fcae" providerId="ADAL" clId="{18A127A6-5BA2-44BF-9D12-FDF07EBCAE7A}" dt="2023-09-22T16:44:32.623" v="895" actId="1036"/>
          <ac:spMkLst>
            <pc:docMk/>
            <pc:sldMk cId="482592697" sldId="359"/>
            <ac:spMk id="13" creationId="{A37D0B17-63D2-8479-A702-604DDCF5A57D}"/>
          </ac:spMkLst>
        </pc:spChg>
        <pc:grpChg chg="add del mod">
          <ac:chgData name="Stoker, Kesiah" userId="7d6f868f-a8a0-4a2e-b53b-4e83b6d4fcae" providerId="ADAL" clId="{18A127A6-5BA2-44BF-9D12-FDF07EBCAE7A}" dt="2023-09-22T16:38:37.251" v="816" actId="165"/>
          <ac:grpSpMkLst>
            <pc:docMk/>
            <pc:sldMk cId="482592697" sldId="359"/>
            <ac:grpSpMk id="14" creationId="{433C810A-4668-F950-C648-71B565CEF0D1}"/>
          </ac:grpSpMkLst>
        </pc:grpChg>
        <pc:picChg chg="add mod topLvl">
          <ac:chgData name="Stoker, Kesiah" userId="7d6f868f-a8a0-4a2e-b53b-4e83b6d4fcae" providerId="ADAL" clId="{18A127A6-5BA2-44BF-9D12-FDF07EBCAE7A}" dt="2023-09-22T16:46:01.432" v="906" actId="339"/>
          <ac:picMkLst>
            <pc:docMk/>
            <pc:sldMk cId="482592697" sldId="359"/>
            <ac:picMk id="8" creationId="{62BAC47B-321B-FB6B-35E8-5713DE0FE6B0}"/>
          </ac:picMkLst>
        </pc:picChg>
        <pc:picChg chg="add mod topLvl">
          <ac:chgData name="Stoker, Kesiah" userId="7d6f868f-a8a0-4a2e-b53b-4e83b6d4fcae" providerId="ADAL" clId="{18A127A6-5BA2-44BF-9D12-FDF07EBCAE7A}" dt="2023-09-22T16:45:44.236" v="903" actId="339"/>
          <ac:picMkLst>
            <pc:docMk/>
            <pc:sldMk cId="482592697" sldId="359"/>
            <ac:picMk id="10" creationId="{3F553A37-1B97-06FF-4F8E-47544D3467B4}"/>
          </ac:picMkLst>
        </pc:picChg>
        <pc:picChg chg="add del mod">
          <ac:chgData name="Stoker, Kesiah" userId="7d6f868f-a8a0-4a2e-b53b-4e83b6d4fcae" providerId="ADAL" clId="{18A127A6-5BA2-44BF-9D12-FDF07EBCAE7A}" dt="2023-09-22T16:44:55.881" v="898" actId="478"/>
          <ac:picMkLst>
            <pc:docMk/>
            <pc:sldMk cId="482592697" sldId="359"/>
            <ac:picMk id="15" creationId="{03879442-FD2B-BC2D-CA22-C6FCCE3B4765}"/>
          </ac:picMkLst>
        </pc:picChg>
        <pc:picChg chg="add del mod">
          <ac:chgData name="Stoker, Kesiah" userId="7d6f868f-a8a0-4a2e-b53b-4e83b6d4fcae" providerId="ADAL" clId="{18A127A6-5BA2-44BF-9D12-FDF07EBCAE7A}" dt="2023-09-22T16:44:56.268" v="899" actId="478"/>
          <ac:picMkLst>
            <pc:docMk/>
            <pc:sldMk cId="482592697" sldId="359"/>
            <ac:picMk id="16" creationId="{B9DB7767-D1FC-8990-168B-2EBED2E805AC}"/>
          </ac:picMkLst>
        </pc:picChg>
        <pc:picChg chg="add del mod">
          <ac:chgData name="Stoker, Kesiah" userId="7d6f868f-a8a0-4a2e-b53b-4e83b6d4fcae" providerId="ADAL" clId="{18A127A6-5BA2-44BF-9D12-FDF07EBCAE7A}" dt="2023-09-22T16:44:56.569" v="900" actId="478"/>
          <ac:picMkLst>
            <pc:docMk/>
            <pc:sldMk cId="482592697" sldId="359"/>
            <ac:picMk id="17" creationId="{8697E663-8D87-B026-ACF7-9B1223AD7D3D}"/>
          </ac:picMkLst>
        </pc:picChg>
        <pc:picChg chg="add del mod">
          <ac:chgData name="Stoker, Kesiah" userId="7d6f868f-a8a0-4a2e-b53b-4e83b6d4fcae" providerId="ADAL" clId="{18A127A6-5BA2-44BF-9D12-FDF07EBCAE7A}" dt="2023-09-22T16:44:54.993" v="896" actId="478"/>
          <ac:picMkLst>
            <pc:docMk/>
            <pc:sldMk cId="482592697" sldId="359"/>
            <ac:picMk id="18" creationId="{2523C445-C40C-89AE-8C34-F7A744A05FB9}"/>
          </ac:picMkLst>
        </pc:picChg>
        <pc:picChg chg="add del mod">
          <ac:chgData name="Stoker, Kesiah" userId="7d6f868f-a8a0-4a2e-b53b-4e83b6d4fcae" providerId="ADAL" clId="{18A127A6-5BA2-44BF-9D12-FDF07EBCAE7A}" dt="2023-09-22T16:44:55.480" v="897" actId="478"/>
          <ac:picMkLst>
            <pc:docMk/>
            <pc:sldMk cId="482592697" sldId="359"/>
            <ac:picMk id="19" creationId="{2B677C9F-D76B-7026-ABE0-945DCC77055D}"/>
          </ac:picMkLst>
        </pc:picChg>
        <pc:picChg chg="add del mod">
          <ac:chgData name="Stoker, Kesiah" userId="7d6f868f-a8a0-4a2e-b53b-4e83b6d4fcae" providerId="ADAL" clId="{18A127A6-5BA2-44BF-9D12-FDF07EBCAE7A}" dt="2023-09-22T16:48:10.530" v="936" actId="478"/>
          <ac:picMkLst>
            <pc:docMk/>
            <pc:sldMk cId="482592697" sldId="359"/>
            <ac:picMk id="20" creationId="{96147178-D6EB-8AA0-A4D3-6D233762303B}"/>
          </ac:picMkLst>
        </pc:picChg>
        <pc:picChg chg="add del mod">
          <ac:chgData name="Stoker, Kesiah" userId="7d6f868f-a8a0-4a2e-b53b-4e83b6d4fcae" providerId="ADAL" clId="{18A127A6-5BA2-44BF-9D12-FDF07EBCAE7A}" dt="2023-09-22T16:48:09.616" v="934" actId="478"/>
          <ac:picMkLst>
            <pc:docMk/>
            <pc:sldMk cId="482592697" sldId="359"/>
            <ac:picMk id="21" creationId="{40C2964E-57A7-EA68-D545-EFB16863EA62}"/>
          </ac:picMkLst>
        </pc:picChg>
        <pc:picChg chg="add del mod">
          <ac:chgData name="Stoker, Kesiah" userId="7d6f868f-a8a0-4a2e-b53b-4e83b6d4fcae" providerId="ADAL" clId="{18A127A6-5BA2-44BF-9D12-FDF07EBCAE7A}" dt="2023-09-22T16:48:10.182" v="935" actId="478"/>
          <ac:picMkLst>
            <pc:docMk/>
            <pc:sldMk cId="482592697" sldId="359"/>
            <ac:picMk id="22" creationId="{B1FA74BE-A3F8-FD5F-9412-4C2E838A4B5E}"/>
          </ac:picMkLst>
        </pc:picChg>
        <pc:picChg chg="add del mod">
          <ac:chgData name="Stoker, Kesiah" userId="7d6f868f-a8a0-4a2e-b53b-4e83b6d4fcae" providerId="ADAL" clId="{18A127A6-5BA2-44BF-9D12-FDF07EBCAE7A}" dt="2023-09-22T16:48:08.809" v="933" actId="478"/>
          <ac:picMkLst>
            <pc:docMk/>
            <pc:sldMk cId="482592697" sldId="359"/>
            <ac:picMk id="23" creationId="{DBF8CA78-E2AC-A428-96E3-EE4E83E8E73B}"/>
          </ac:picMkLst>
        </pc:picChg>
        <pc:picChg chg="add del mod">
          <ac:chgData name="Stoker, Kesiah" userId="7d6f868f-a8a0-4a2e-b53b-4e83b6d4fcae" providerId="ADAL" clId="{18A127A6-5BA2-44BF-9D12-FDF07EBCAE7A}" dt="2023-09-22T16:48:08.430" v="932" actId="478"/>
          <ac:picMkLst>
            <pc:docMk/>
            <pc:sldMk cId="482592697" sldId="359"/>
            <ac:picMk id="24" creationId="{460199E8-2500-7115-2A84-1B674EA2F61A}"/>
          </ac:picMkLst>
        </pc:picChg>
      </pc:sldChg>
      <pc:sldChg chg="new del">
        <pc:chgData name="Stoker, Kesiah" userId="7d6f868f-a8a0-4a2e-b53b-4e83b6d4fcae" providerId="ADAL" clId="{18A127A6-5BA2-44BF-9D12-FDF07EBCAE7A}" dt="2023-09-22T16:29:24.357" v="761" actId="680"/>
        <pc:sldMkLst>
          <pc:docMk/>
          <pc:sldMk cId="4222031826" sldId="359"/>
        </pc:sldMkLst>
      </pc:sldChg>
      <pc:sldChg chg="addSp delSp modSp add mod addCm">
        <pc:chgData name="Stoker, Kesiah" userId="7d6f868f-a8a0-4a2e-b53b-4e83b6d4fcae" providerId="ADAL" clId="{18A127A6-5BA2-44BF-9D12-FDF07EBCAE7A}" dt="2023-09-22T19:29:00.227" v="1229" actId="1076"/>
        <pc:sldMkLst>
          <pc:docMk/>
          <pc:sldMk cId="2872917886" sldId="360"/>
        </pc:sldMkLst>
        <pc:spChg chg="mod">
          <ac:chgData name="Stoker, Kesiah" userId="7d6f868f-a8a0-4a2e-b53b-4e83b6d4fcae" providerId="ADAL" clId="{18A127A6-5BA2-44BF-9D12-FDF07EBCAE7A}" dt="2023-09-22T19:19:01.567" v="967" actId="20577"/>
          <ac:spMkLst>
            <pc:docMk/>
            <pc:sldMk cId="2872917886" sldId="360"/>
            <ac:spMk id="2" creationId="{3B2CDD41-2B2B-8A1E-B73A-6B64A506068E}"/>
          </ac:spMkLst>
        </pc:spChg>
        <pc:spChg chg="del">
          <ac:chgData name="Stoker, Kesiah" userId="7d6f868f-a8a0-4a2e-b53b-4e83b6d4fcae" providerId="ADAL" clId="{18A127A6-5BA2-44BF-9D12-FDF07EBCAE7A}" dt="2023-09-22T19:19:03.904" v="968" actId="478"/>
          <ac:spMkLst>
            <pc:docMk/>
            <pc:sldMk cId="2872917886" sldId="360"/>
            <ac:spMk id="3" creationId="{813DC22C-CA7E-D280-9613-B31927BE2821}"/>
          </ac:spMkLst>
        </pc:spChg>
        <pc:spChg chg="add del mod">
          <ac:chgData name="Stoker, Kesiah" userId="7d6f868f-a8a0-4a2e-b53b-4e83b6d4fcae" providerId="ADAL" clId="{18A127A6-5BA2-44BF-9D12-FDF07EBCAE7A}" dt="2023-09-22T19:19:33.327" v="971"/>
          <ac:spMkLst>
            <pc:docMk/>
            <pc:sldMk cId="2872917886" sldId="360"/>
            <ac:spMk id="4" creationId="{8A82411E-6412-71D0-7F37-2A05520F4A33}"/>
          </ac:spMkLst>
        </pc:spChg>
        <pc:spChg chg="add del mod">
          <ac:chgData name="Stoker, Kesiah" userId="7d6f868f-a8a0-4a2e-b53b-4e83b6d4fcae" providerId="ADAL" clId="{18A127A6-5BA2-44BF-9D12-FDF07EBCAE7A}" dt="2023-09-22T19:19:33.327" v="971"/>
          <ac:spMkLst>
            <pc:docMk/>
            <pc:sldMk cId="2872917886" sldId="360"/>
            <ac:spMk id="5" creationId="{8161D058-E3D6-3BC2-C1CA-044FF389B194}"/>
          </ac:spMkLst>
        </pc:spChg>
        <pc:spChg chg="add del mod">
          <ac:chgData name="Stoker, Kesiah" userId="7d6f868f-a8a0-4a2e-b53b-4e83b6d4fcae" providerId="ADAL" clId="{18A127A6-5BA2-44BF-9D12-FDF07EBCAE7A}" dt="2023-09-22T19:19:33.327" v="971"/>
          <ac:spMkLst>
            <pc:docMk/>
            <pc:sldMk cId="2872917886" sldId="360"/>
            <ac:spMk id="6" creationId="{B1BF2E53-F0FB-0098-50A7-F94F84909BDF}"/>
          </ac:spMkLst>
        </pc:spChg>
        <pc:spChg chg="add del mod">
          <ac:chgData name="Stoker, Kesiah" userId="7d6f868f-a8a0-4a2e-b53b-4e83b6d4fcae" providerId="ADAL" clId="{18A127A6-5BA2-44BF-9D12-FDF07EBCAE7A}" dt="2023-09-22T19:19:33.327" v="971"/>
          <ac:spMkLst>
            <pc:docMk/>
            <pc:sldMk cId="2872917886" sldId="360"/>
            <ac:spMk id="7" creationId="{A88A08FE-B30C-97F7-B60E-A2F982CDFC3C}"/>
          </ac:spMkLst>
        </pc:spChg>
        <pc:spChg chg="add mod">
          <ac:chgData name="Stoker, Kesiah" userId="7d6f868f-a8a0-4a2e-b53b-4e83b6d4fcae" providerId="ADAL" clId="{18A127A6-5BA2-44BF-9D12-FDF07EBCAE7A}" dt="2023-09-22T19:19:39.919" v="973" actId="20577"/>
          <ac:spMkLst>
            <pc:docMk/>
            <pc:sldMk cId="2872917886" sldId="360"/>
            <ac:spMk id="12" creationId="{42FEF0FD-85CF-19FC-388F-66962BDB7A73}"/>
          </ac:spMkLst>
        </pc:spChg>
        <pc:spChg chg="add del">
          <ac:chgData name="Stoker, Kesiah" userId="7d6f868f-a8a0-4a2e-b53b-4e83b6d4fcae" providerId="ADAL" clId="{18A127A6-5BA2-44BF-9D12-FDF07EBCAE7A}" dt="2023-09-22T19:20:06.398" v="975" actId="478"/>
          <ac:spMkLst>
            <pc:docMk/>
            <pc:sldMk cId="2872917886" sldId="360"/>
            <ac:spMk id="13" creationId="{E2816722-4E2C-D2DF-B749-9FE95D02647D}"/>
          </ac:spMkLst>
        </pc:spChg>
        <pc:spChg chg="add del mod">
          <ac:chgData name="Stoker, Kesiah" userId="7d6f868f-a8a0-4a2e-b53b-4e83b6d4fcae" providerId="ADAL" clId="{18A127A6-5BA2-44BF-9D12-FDF07EBCAE7A}" dt="2023-09-22T19:20:42.988" v="1000" actId="478"/>
          <ac:spMkLst>
            <pc:docMk/>
            <pc:sldMk cId="2872917886" sldId="360"/>
            <ac:spMk id="14" creationId="{A8C30363-6E9D-6B84-6541-22B274B35C3D}"/>
          </ac:spMkLst>
        </pc:spChg>
        <pc:spChg chg="add mod">
          <ac:chgData name="Stoker, Kesiah" userId="7d6f868f-a8a0-4a2e-b53b-4e83b6d4fcae" providerId="ADAL" clId="{18A127A6-5BA2-44BF-9D12-FDF07EBCAE7A}" dt="2023-09-22T19:28:51.535" v="1226" actId="1076"/>
          <ac:spMkLst>
            <pc:docMk/>
            <pc:sldMk cId="2872917886" sldId="360"/>
            <ac:spMk id="15" creationId="{DE890FCF-0460-7429-44A9-ECEC567CE636}"/>
          </ac:spMkLst>
        </pc:spChg>
        <pc:spChg chg="add del mod">
          <ac:chgData name="Stoker, Kesiah" userId="7d6f868f-a8a0-4a2e-b53b-4e83b6d4fcae" providerId="ADAL" clId="{18A127A6-5BA2-44BF-9D12-FDF07EBCAE7A}" dt="2023-09-22T19:25:31.704" v="1114" actId="478"/>
          <ac:spMkLst>
            <pc:docMk/>
            <pc:sldMk cId="2872917886" sldId="360"/>
            <ac:spMk id="16" creationId="{16DFF3D0-B759-3DC3-A224-73B9BAD0E0EF}"/>
          </ac:spMkLst>
        </pc:spChg>
        <pc:spChg chg="add del mod">
          <ac:chgData name="Stoker, Kesiah" userId="7d6f868f-a8a0-4a2e-b53b-4e83b6d4fcae" providerId="ADAL" clId="{18A127A6-5BA2-44BF-9D12-FDF07EBCAE7A}" dt="2023-09-22T19:25:34.743" v="1117" actId="478"/>
          <ac:spMkLst>
            <pc:docMk/>
            <pc:sldMk cId="2872917886" sldId="360"/>
            <ac:spMk id="17" creationId="{D0D1BC43-643C-3399-F45F-3DCA81803F92}"/>
          </ac:spMkLst>
        </pc:spChg>
        <pc:spChg chg="add del mod">
          <ac:chgData name="Stoker, Kesiah" userId="7d6f868f-a8a0-4a2e-b53b-4e83b6d4fcae" providerId="ADAL" clId="{18A127A6-5BA2-44BF-9D12-FDF07EBCAE7A}" dt="2023-09-22T19:25:33.771" v="1116" actId="478"/>
          <ac:spMkLst>
            <pc:docMk/>
            <pc:sldMk cId="2872917886" sldId="360"/>
            <ac:spMk id="18" creationId="{08BE4C6E-7BDB-8402-756B-680E28BA7545}"/>
          </ac:spMkLst>
        </pc:spChg>
        <pc:spChg chg="add mod">
          <ac:chgData name="Stoker, Kesiah" userId="7d6f868f-a8a0-4a2e-b53b-4e83b6d4fcae" providerId="ADAL" clId="{18A127A6-5BA2-44BF-9D12-FDF07EBCAE7A}" dt="2023-09-22T19:28:55.681" v="1227" actId="1076"/>
          <ac:spMkLst>
            <pc:docMk/>
            <pc:sldMk cId="2872917886" sldId="360"/>
            <ac:spMk id="19" creationId="{4BB24016-9C38-0C43-21BB-511AC83DE9B2}"/>
          </ac:spMkLst>
        </pc:spChg>
        <pc:spChg chg="add mod">
          <ac:chgData name="Stoker, Kesiah" userId="7d6f868f-a8a0-4a2e-b53b-4e83b6d4fcae" providerId="ADAL" clId="{18A127A6-5BA2-44BF-9D12-FDF07EBCAE7A}" dt="2023-09-22T19:28:57.774" v="1228" actId="1076"/>
          <ac:spMkLst>
            <pc:docMk/>
            <pc:sldMk cId="2872917886" sldId="360"/>
            <ac:spMk id="20" creationId="{1A53F153-3DCB-4B1D-C329-E2C2780C63A3}"/>
          </ac:spMkLst>
        </pc:spChg>
        <pc:spChg chg="add mod">
          <ac:chgData name="Stoker, Kesiah" userId="7d6f868f-a8a0-4a2e-b53b-4e83b6d4fcae" providerId="ADAL" clId="{18A127A6-5BA2-44BF-9D12-FDF07EBCAE7A}" dt="2023-09-22T19:29:00.227" v="1229" actId="1076"/>
          <ac:spMkLst>
            <pc:docMk/>
            <pc:sldMk cId="2872917886" sldId="360"/>
            <ac:spMk id="21" creationId="{F07B6B82-5AAE-C6B6-0FD1-33B3621019A3}"/>
          </ac:spMkLst>
        </pc:spChg>
        <pc:cxnChg chg="add del mod">
          <ac:chgData name="Stoker, Kesiah" userId="7d6f868f-a8a0-4a2e-b53b-4e83b6d4fcae" providerId="ADAL" clId="{18A127A6-5BA2-44BF-9D12-FDF07EBCAE7A}" dt="2023-09-22T19:19:33.327" v="971"/>
          <ac:cxnSpMkLst>
            <pc:docMk/>
            <pc:sldMk cId="2872917886" sldId="360"/>
            <ac:cxnSpMk id="8" creationId="{6BE794C2-D8F4-EB89-593D-C17D830E4DB6}"/>
          </ac:cxnSpMkLst>
        </pc:cxnChg>
        <pc:cxnChg chg="add del mod">
          <ac:chgData name="Stoker, Kesiah" userId="7d6f868f-a8a0-4a2e-b53b-4e83b6d4fcae" providerId="ADAL" clId="{18A127A6-5BA2-44BF-9D12-FDF07EBCAE7A}" dt="2023-09-22T19:19:33.327" v="971"/>
          <ac:cxnSpMkLst>
            <pc:docMk/>
            <pc:sldMk cId="2872917886" sldId="360"/>
            <ac:cxnSpMk id="9" creationId="{D31E03D0-C257-41A5-1C1E-35E0BE143837}"/>
          </ac:cxnSpMkLst>
        </pc:cxnChg>
        <pc:cxnChg chg="add del mod">
          <ac:chgData name="Stoker, Kesiah" userId="7d6f868f-a8a0-4a2e-b53b-4e83b6d4fcae" providerId="ADAL" clId="{18A127A6-5BA2-44BF-9D12-FDF07EBCAE7A}" dt="2023-09-22T19:19:33.327" v="971"/>
          <ac:cxnSpMkLst>
            <pc:docMk/>
            <pc:sldMk cId="2872917886" sldId="360"/>
            <ac:cxnSpMk id="10" creationId="{ACD14CDA-603B-533A-F63F-4514068A8236}"/>
          </ac:cxnSpMkLst>
        </pc:cxnChg>
        <pc:cxnChg chg="add del mod">
          <ac:chgData name="Stoker, Kesiah" userId="7d6f868f-a8a0-4a2e-b53b-4e83b6d4fcae" providerId="ADAL" clId="{18A127A6-5BA2-44BF-9D12-FDF07EBCAE7A}" dt="2023-09-22T19:19:33.327" v="971"/>
          <ac:cxnSpMkLst>
            <pc:docMk/>
            <pc:sldMk cId="2872917886" sldId="360"/>
            <ac:cxnSpMk id="11" creationId="{32989F26-071C-B787-ED39-3ADF8DEEF5C6}"/>
          </ac:cxnSpMkLst>
        </pc:cxnChg>
      </pc:sldChg>
      <pc:sldChg chg="addSp modSp add mod addCm modCm modNotesTx">
        <pc:chgData name="Stoker, Kesiah" userId="7d6f868f-a8a0-4a2e-b53b-4e83b6d4fcae" providerId="ADAL" clId="{18A127A6-5BA2-44BF-9D12-FDF07EBCAE7A}" dt="2023-09-22T20:20:38.939" v="2046"/>
        <pc:sldMkLst>
          <pc:docMk/>
          <pc:sldMk cId="3239380564" sldId="361"/>
        </pc:sldMkLst>
        <pc:spChg chg="add mod">
          <ac:chgData name="Stoker, Kesiah" userId="7d6f868f-a8a0-4a2e-b53b-4e83b6d4fcae" providerId="ADAL" clId="{18A127A6-5BA2-44BF-9D12-FDF07EBCAE7A}" dt="2023-09-22T19:30:05.067" v="1262" actId="20577"/>
          <ac:spMkLst>
            <pc:docMk/>
            <pc:sldMk cId="3239380564" sldId="361"/>
            <ac:spMk id="2" creationId="{C6373715-AEA2-6BF3-347E-E751DB7C8997}"/>
          </ac:spMkLst>
        </pc:spChg>
        <pc:spChg chg="mod">
          <ac:chgData name="Stoker, Kesiah" userId="7d6f868f-a8a0-4a2e-b53b-4e83b6d4fcae" providerId="ADAL" clId="{18A127A6-5BA2-44BF-9D12-FDF07EBCAE7A}" dt="2023-09-22T19:29:51.542" v="1260" actId="20577"/>
          <ac:spMkLst>
            <pc:docMk/>
            <pc:sldMk cId="3239380564" sldId="361"/>
            <ac:spMk id="7" creationId="{4305AD1D-6BAF-A55F-AF71-CCF47C7F038E}"/>
          </ac:spMkLst>
        </pc:spChg>
        <pc:spChg chg="mod">
          <ac:chgData name="Stoker, Kesiah" userId="7d6f868f-a8a0-4a2e-b53b-4e83b6d4fcae" providerId="ADAL" clId="{18A127A6-5BA2-44BF-9D12-FDF07EBCAE7A}" dt="2023-09-22T19:29:47.959" v="1247" actId="20577"/>
          <ac:spMkLst>
            <pc:docMk/>
            <pc:sldMk cId="3239380564" sldId="361"/>
            <ac:spMk id="8" creationId="{CB443B1F-5AB2-361B-2E56-2B5D78C89B30}"/>
          </ac:spMkLst>
        </pc:spChg>
        <pc:spChg chg="mod">
          <ac:chgData name="Stoker, Kesiah" userId="7d6f868f-a8a0-4a2e-b53b-4e83b6d4fcae" providerId="ADAL" clId="{18A127A6-5BA2-44BF-9D12-FDF07EBCAE7A}" dt="2023-09-22T19:31:06.746" v="1268" actId="14100"/>
          <ac:spMkLst>
            <pc:docMk/>
            <pc:sldMk cId="3239380564" sldId="361"/>
            <ac:spMk id="12" creationId="{E88BA993-D338-2C69-272C-738B9099574D}"/>
          </ac:spMkLst>
        </pc:spChg>
        <pc:spChg chg="mod">
          <ac:chgData name="Stoker, Kesiah" userId="7d6f868f-a8a0-4a2e-b53b-4e83b6d4fcae" providerId="ADAL" clId="{18A127A6-5BA2-44BF-9D12-FDF07EBCAE7A}" dt="2023-09-22T19:30:39.757" v="1265" actId="14100"/>
          <ac:spMkLst>
            <pc:docMk/>
            <pc:sldMk cId="3239380564" sldId="361"/>
            <ac:spMk id="13" creationId="{B46ED085-5A86-F3A7-77E6-832996C5C778}"/>
          </ac:spMkLst>
        </pc:spChg>
      </pc:sldChg>
      <pc:sldChg chg="addSp delSp modSp add mod">
        <pc:chgData name="Stoker, Kesiah" userId="7d6f868f-a8a0-4a2e-b53b-4e83b6d4fcae" providerId="ADAL" clId="{18A127A6-5BA2-44BF-9D12-FDF07EBCAE7A}" dt="2023-09-22T19:38:43.601" v="1427" actId="20577"/>
        <pc:sldMkLst>
          <pc:docMk/>
          <pc:sldMk cId="284031855" sldId="362"/>
        </pc:sldMkLst>
        <pc:spChg chg="del mod">
          <ac:chgData name="Stoker, Kesiah" userId="7d6f868f-a8a0-4a2e-b53b-4e83b6d4fcae" providerId="ADAL" clId="{18A127A6-5BA2-44BF-9D12-FDF07EBCAE7A}" dt="2023-09-22T19:38:40.909" v="1425" actId="478"/>
          <ac:spMkLst>
            <pc:docMk/>
            <pc:sldMk cId="284031855" sldId="362"/>
            <ac:spMk id="2" creationId="{C622AC6B-D263-1861-4792-B890713D508D}"/>
          </ac:spMkLst>
        </pc:spChg>
        <pc:spChg chg="add mod">
          <ac:chgData name="Stoker, Kesiah" userId="7d6f868f-a8a0-4a2e-b53b-4e83b6d4fcae" providerId="ADAL" clId="{18A127A6-5BA2-44BF-9D12-FDF07EBCAE7A}" dt="2023-09-22T19:38:43.601" v="1427" actId="20577"/>
          <ac:spMkLst>
            <pc:docMk/>
            <pc:sldMk cId="284031855" sldId="362"/>
            <ac:spMk id="3" creationId="{CC11EBE3-60DD-0F0B-C69E-C8F12F80F0BF}"/>
          </ac:spMkLst>
        </pc:spChg>
        <pc:spChg chg="mod">
          <ac:chgData name="Stoker, Kesiah" userId="7d6f868f-a8a0-4a2e-b53b-4e83b6d4fcae" providerId="ADAL" clId="{18A127A6-5BA2-44BF-9D12-FDF07EBCAE7A}" dt="2023-09-22T19:33:04.782" v="1352" actId="20577"/>
          <ac:spMkLst>
            <pc:docMk/>
            <pc:sldMk cId="284031855" sldId="362"/>
            <ac:spMk id="4" creationId="{34B929EA-085D-03CC-8ABC-3FFBF3231F85}"/>
          </ac:spMkLst>
        </pc:spChg>
        <pc:spChg chg="mod">
          <ac:chgData name="Stoker, Kesiah" userId="7d6f868f-a8a0-4a2e-b53b-4e83b6d4fcae" providerId="ADAL" clId="{18A127A6-5BA2-44BF-9D12-FDF07EBCAE7A}" dt="2023-09-22T19:32:47.119" v="1349" actId="1076"/>
          <ac:spMkLst>
            <pc:docMk/>
            <pc:sldMk cId="284031855" sldId="362"/>
            <ac:spMk id="27" creationId="{6D7733A8-17FB-66BD-9A1B-C0C33D2F92B0}"/>
          </ac:spMkLst>
        </pc:spChg>
        <pc:spChg chg="mod">
          <ac:chgData name="Stoker, Kesiah" userId="7d6f868f-a8a0-4a2e-b53b-4e83b6d4fcae" providerId="ADAL" clId="{18A127A6-5BA2-44BF-9D12-FDF07EBCAE7A}" dt="2023-09-22T19:32:00.898" v="1288" actId="20577"/>
          <ac:spMkLst>
            <pc:docMk/>
            <pc:sldMk cId="284031855" sldId="362"/>
            <ac:spMk id="28" creationId="{B3A1D469-A7F2-D8F7-44B7-D8A645635D39}"/>
          </ac:spMkLst>
        </pc:spChg>
      </pc:sldChg>
      <pc:sldChg chg="addSp delSp modSp add mod modNotesTx">
        <pc:chgData name="Stoker, Kesiah" userId="7d6f868f-a8a0-4a2e-b53b-4e83b6d4fcae" providerId="ADAL" clId="{18A127A6-5BA2-44BF-9D12-FDF07EBCAE7A}" dt="2023-09-22T19:44:15.759" v="1523" actId="962"/>
        <pc:sldMkLst>
          <pc:docMk/>
          <pc:sldMk cId="2224059937" sldId="363"/>
        </pc:sldMkLst>
        <pc:spChg chg="add del mod">
          <ac:chgData name="Stoker, Kesiah" userId="7d6f868f-a8a0-4a2e-b53b-4e83b6d4fcae" providerId="ADAL" clId="{18A127A6-5BA2-44BF-9D12-FDF07EBCAE7A}" dt="2023-09-22T19:37:37.791" v="1412"/>
          <ac:spMkLst>
            <pc:docMk/>
            <pc:sldMk cId="2224059937" sldId="363"/>
            <ac:spMk id="2" creationId="{BAB0AC9D-083F-CDCE-B36F-192776BDAA19}"/>
          </ac:spMkLst>
        </pc:spChg>
        <pc:spChg chg="add del mod">
          <ac:chgData name="Stoker, Kesiah" userId="7d6f868f-a8a0-4a2e-b53b-4e83b6d4fcae" providerId="ADAL" clId="{18A127A6-5BA2-44BF-9D12-FDF07EBCAE7A}" dt="2023-09-22T19:37:43.726" v="1414"/>
          <ac:spMkLst>
            <pc:docMk/>
            <pc:sldMk cId="2224059937" sldId="363"/>
            <ac:spMk id="3" creationId="{E3EA1029-B9AD-DDA9-1616-B3BB3AF2C43D}"/>
          </ac:spMkLst>
        </pc:spChg>
        <pc:spChg chg="add mod">
          <ac:chgData name="Stoker, Kesiah" userId="7d6f868f-a8a0-4a2e-b53b-4e83b6d4fcae" providerId="ADAL" clId="{18A127A6-5BA2-44BF-9D12-FDF07EBCAE7A}" dt="2023-09-22T19:37:57.161" v="1416" actId="20577"/>
          <ac:spMkLst>
            <pc:docMk/>
            <pc:sldMk cId="2224059937" sldId="363"/>
            <ac:spMk id="4" creationId="{DC1DA359-7D8E-4E9F-7532-57537DFF4517}"/>
          </ac:spMkLst>
        </pc:spChg>
        <pc:spChg chg="mod">
          <ac:chgData name="Stoker, Kesiah" userId="7d6f868f-a8a0-4a2e-b53b-4e83b6d4fcae" providerId="ADAL" clId="{18A127A6-5BA2-44BF-9D12-FDF07EBCAE7A}" dt="2023-09-22T19:35:31.556" v="1398" actId="20577"/>
          <ac:spMkLst>
            <pc:docMk/>
            <pc:sldMk cId="2224059937" sldId="363"/>
            <ac:spMk id="7" creationId="{4305AD1D-6BAF-A55F-AF71-CCF47C7F038E}"/>
          </ac:spMkLst>
        </pc:spChg>
        <pc:spChg chg="mod">
          <ac:chgData name="Stoker, Kesiah" userId="7d6f868f-a8a0-4a2e-b53b-4e83b6d4fcae" providerId="ADAL" clId="{18A127A6-5BA2-44BF-9D12-FDF07EBCAE7A}" dt="2023-09-22T19:34:31.871" v="1374" actId="20577"/>
          <ac:spMkLst>
            <pc:docMk/>
            <pc:sldMk cId="2224059937" sldId="363"/>
            <ac:spMk id="8" creationId="{CB443B1F-5AB2-361B-2E56-2B5D78C89B30}"/>
          </ac:spMkLst>
        </pc:spChg>
        <pc:spChg chg="mod">
          <ac:chgData name="Stoker, Kesiah" userId="7d6f868f-a8a0-4a2e-b53b-4e83b6d4fcae" providerId="ADAL" clId="{18A127A6-5BA2-44BF-9D12-FDF07EBCAE7A}" dt="2023-09-22T19:36:07.823" v="1407" actId="20577"/>
          <ac:spMkLst>
            <pc:docMk/>
            <pc:sldMk cId="2224059937" sldId="363"/>
            <ac:spMk id="12" creationId="{E88BA993-D338-2C69-272C-738B9099574D}"/>
          </ac:spMkLst>
        </pc:spChg>
        <pc:spChg chg="del">
          <ac:chgData name="Stoker, Kesiah" userId="7d6f868f-a8a0-4a2e-b53b-4e83b6d4fcae" providerId="ADAL" clId="{18A127A6-5BA2-44BF-9D12-FDF07EBCAE7A}" dt="2023-09-22T19:41:50.702" v="1434" actId="931"/>
          <ac:spMkLst>
            <pc:docMk/>
            <pc:sldMk cId="2224059937" sldId="363"/>
            <ac:spMk id="13" creationId="{B46ED085-5A86-F3A7-77E6-832996C5C778}"/>
          </ac:spMkLst>
        </pc:spChg>
        <pc:picChg chg="add mod modCrop">
          <ac:chgData name="Stoker, Kesiah" userId="7d6f868f-a8a0-4a2e-b53b-4e83b6d4fcae" providerId="ADAL" clId="{18A127A6-5BA2-44BF-9D12-FDF07EBCAE7A}" dt="2023-09-22T19:44:15.759" v="1523" actId="962"/>
          <ac:picMkLst>
            <pc:docMk/>
            <pc:sldMk cId="2224059937" sldId="363"/>
            <ac:picMk id="6" creationId="{45C28FB9-DFF1-3B30-A652-2A444EE721D3}"/>
          </ac:picMkLst>
        </pc:picChg>
      </pc:sldChg>
      <pc:sldChg chg="addSp delSp modSp add mod modClrScheme chgLayout modNotesTx">
        <pc:chgData name="Stoker, Kesiah" userId="7d6f868f-a8a0-4a2e-b53b-4e83b6d4fcae" providerId="ADAL" clId="{18A127A6-5BA2-44BF-9D12-FDF07EBCAE7A}" dt="2023-09-22T20:12:15.823" v="1858" actId="962"/>
        <pc:sldMkLst>
          <pc:docMk/>
          <pc:sldMk cId="2499699887" sldId="364"/>
        </pc:sldMkLst>
        <pc:spChg chg="add mod">
          <ac:chgData name="Stoker, Kesiah" userId="7d6f868f-a8a0-4a2e-b53b-4e83b6d4fcae" providerId="ADAL" clId="{18A127A6-5BA2-44BF-9D12-FDF07EBCAE7A}" dt="2023-09-22T19:48:39.150" v="1585" actId="26606"/>
          <ac:spMkLst>
            <pc:docMk/>
            <pc:sldMk cId="2499699887" sldId="364"/>
            <ac:spMk id="2" creationId="{D16317C2-6E51-7193-BFA0-93615610FB5A}"/>
          </ac:spMkLst>
        </pc:spChg>
        <pc:spChg chg="add mod">
          <ac:chgData name="Stoker, Kesiah" userId="7d6f868f-a8a0-4a2e-b53b-4e83b6d4fcae" providerId="ADAL" clId="{18A127A6-5BA2-44BF-9D12-FDF07EBCAE7A}" dt="2023-09-22T19:51:47.628" v="1594" actId="1076"/>
          <ac:spMkLst>
            <pc:docMk/>
            <pc:sldMk cId="2499699887" sldId="364"/>
            <ac:spMk id="5" creationId="{6AA11D48-10C0-8CB2-2C42-8A3829E9FB9E}"/>
          </ac:spMkLst>
        </pc:spChg>
        <pc:spChg chg="mod ord">
          <ac:chgData name="Stoker, Kesiah" userId="7d6f868f-a8a0-4a2e-b53b-4e83b6d4fcae" providerId="ADAL" clId="{18A127A6-5BA2-44BF-9D12-FDF07EBCAE7A}" dt="2023-09-22T19:48:39.150" v="1585" actId="26606"/>
          <ac:spMkLst>
            <pc:docMk/>
            <pc:sldMk cId="2499699887" sldId="364"/>
            <ac:spMk id="7" creationId="{4305AD1D-6BAF-A55F-AF71-CCF47C7F038E}"/>
          </ac:spMkLst>
        </pc:spChg>
        <pc:spChg chg="mod ord">
          <ac:chgData name="Stoker, Kesiah" userId="7d6f868f-a8a0-4a2e-b53b-4e83b6d4fcae" providerId="ADAL" clId="{18A127A6-5BA2-44BF-9D12-FDF07EBCAE7A}" dt="2023-09-22T19:48:39.150" v="1585" actId="26606"/>
          <ac:spMkLst>
            <pc:docMk/>
            <pc:sldMk cId="2499699887" sldId="364"/>
            <ac:spMk id="8" creationId="{CB443B1F-5AB2-361B-2E56-2B5D78C89B30}"/>
          </ac:spMkLst>
        </pc:spChg>
        <pc:spChg chg="mod ord">
          <ac:chgData name="Stoker, Kesiah" userId="7d6f868f-a8a0-4a2e-b53b-4e83b6d4fcae" providerId="ADAL" clId="{18A127A6-5BA2-44BF-9D12-FDF07EBCAE7A}" dt="2023-09-22T19:48:39.150" v="1585" actId="26606"/>
          <ac:spMkLst>
            <pc:docMk/>
            <pc:sldMk cId="2499699887" sldId="364"/>
            <ac:spMk id="12" creationId="{E88BA993-D338-2C69-272C-738B9099574D}"/>
          </ac:spMkLst>
        </pc:spChg>
        <pc:spChg chg="del mod">
          <ac:chgData name="Stoker, Kesiah" userId="7d6f868f-a8a0-4a2e-b53b-4e83b6d4fcae" providerId="ADAL" clId="{18A127A6-5BA2-44BF-9D12-FDF07EBCAE7A}" dt="2023-09-22T19:47:09.304" v="1568" actId="931"/>
          <ac:spMkLst>
            <pc:docMk/>
            <pc:sldMk cId="2499699887" sldId="364"/>
            <ac:spMk id="13" creationId="{B46ED085-5A86-F3A7-77E6-832996C5C778}"/>
          </ac:spMkLst>
        </pc:spChg>
        <pc:spChg chg="add del mod">
          <ac:chgData name="Stoker, Kesiah" userId="7d6f868f-a8a0-4a2e-b53b-4e83b6d4fcae" providerId="ADAL" clId="{18A127A6-5BA2-44BF-9D12-FDF07EBCAE7A}" dt="2023-09-22T19:48:38.462" v="1583" actId="26606"/>
          <ac:spMkLst>
            <pc:docMk/>
            <pc:sldMk cId="2499699887" sldId="364"/>
            <ac:spMk id="17" creationId="{EE23339E-F7A0-B75D-6037-6EC69558AFD9}"/>
          </ac:spMkLst>
        </pc:spChg>
        <pc:picChg chg="add mod modCrop">
          <ac:chgData name="Stoker, Kesiah" userId="7d6f868f-a8a0-4a2e-b53b-4e83b6d4fcae" providerId="ADAL" clId="{18A127A6-5BA2-44BF-9D12-FDF07EBCAE7A}" dt="2023-09-22T20:12:15.823" v="1858" actId="962"/>
          <ac:picMkLst>
            <pc:docMk/>
            <pc:sldMk cId="2499699887" sldId="364"/>
            <ac:picMk id="4" creationId="{0F2F2847-2521-3FB2-E5CD-C71889052DA2}"/>
          </ac:picMkLst>
        </pc:picChg>
      </pc:sldChg>
      <pc:sldChg chg="addSp delSp modSp add mod">
        <pc:chgData name="Stoker, Kesiah" userId="7d6f868f-a8a0-4a2e-b53b-4e83b6d4fcae" providerId="ADAL" clId="{18A127A6-5BA2-44BF-9D12-FDF07EBCAE7A}" dt="2023-09-22T20:25:27.259" v="2085" actId="14861"/>
        <pc:sldMkLst>
          <pc:docMk/>
          <pc:sldMk cId="86015325" sldId="365"/>
        </pc:sldMkLst>
        <pc:spChg chg="add del mod">
          <ac:chgData name="Stoker, Kesiah" userId="7d6f868f-a8a0-4a2e-b53b-4e83b6d4fcae" providerId="ADAL" clId="{18A127A6-5BA2-44BF-9D12-FDF07EBCAE7A}" dt="2023-09-22T20:15:28.054" v="1873" actId="931"/>
          <ac:spMkLst>
            <pc:docMk/>
            <pc:sldMk cId="86015325" sldId="365"/>
            <ac:spMk id="5" creationId="{18A1A9C4-A3C1-03B1-49E1-A0ADD4063905}"/>
          </ac:spMkLst>
        </pc:spChg>
        <pc:spChg chg="mod">
          <ac:chgData name="Stoker, Kesiah" userId="7d6f868f-a8a0-4a2e-b53b-4e83b6d4fcae" providerId="ADAL" clId="{18A127A6-5BA2-44BF-9D12-FDF07EBCAE7A}" dt="2023-09-22T20:07:50.144" v="1636" actId="20577"/>
          <ac:spMkLst>
            <pc:docMk/>
            <pc:sldMk cId="86015325" sldId="365"/>
            <ac:spMk id="7" creationId="{4305AD1D-6BAF-A55F-AF71-CCF47C7F038E}"/>
          </ac:spMkLst>
        </pc:spChg>
        <pc:spChg chg="mod">
          <ac:chgData name="Stoker, Kesiah" userId="7d6f868f-a8a0-4a2e-b53b-4e83b6d4fcae" providerId="ADAL" clId="{18A127A6-5BA2-44BF-9D12-FDF07EBCAE7A}" dt="2023-09-22T20:07:45.653" v="1617" actId="20577"/>
          <ac:spMkLst>
            <pc:docMk/>
            <pc:sldMk cId="86015325" sldId="365"/>
            <ac:spMk id="8" creationId="{CB443B1F-5AB2-361B-2E56-2B5D78C89B30}"/>
          </ac:spMkLst>
        </pc:spChg>
        <pc:spChg chg="add mod">
          <ac:chgData name="Stoker, Kesiah" userId="7d6f868f-a8a0-4a2e-b53b-4e83b6d4fcae" providerId="ADAL" clId="{18A127A6-5BA2-44BF-9D12-FDF07EBCAE7A}" dt="2023-09-22T20:16:42.866" v="1890" actId="20577"/>
          <ac:spMkLst>
            <pc:docMk/>
            <pc:sldMk cId="86015325" sldId="365"/>
            <ac:spMk id="10" creationId="{95F445F2-F7CE-1481-CB22-BD1BB2A12DB1}"/>
          </ac:spMkLst>
        </pc:spChg>
        <pc:spChg chg="mod">
          <ac:chgData name="Stoker, Kesiah" userId="7d6f868f-a8a0-4a2e-b53b-4e83b6d4fcae" providerId="ADAL" clId="{18A127A6-5BA2-44BF-9D12-FDF07EBCAE7A}" dt="2023-09-22T20:08:33.713" v="1688" actId="113"/>
          <ac:spMkLst>
            <pc:docMk/>
            <pc:sldMk cId="86015325" sldId="365"/>
            <ac:spMk id="12" creationId="{E88BA993-D338-2C69-272C-738B9099574D}"/>
          </ac:spMkLst>
        </pc:spChg>
        <pc:spChg chg="del">
          <ac:chgData name="Stoker, Kesiah" userId="7d6f868f-a8a0-4a2e-b53b-4e83b6d4fcae" providerId="ADAL" clId="{18A127A6-5BA2-44BF-9D12-FDF07EBCAE7A}" dt="2023-09-22T20:12:28.860" v="1859" actId="931"/>
          <ac:spMkLst>
            <pc:docMk/>
            <pc:sldMk cId="86015325" sldId="365"/>
            <ac:spMk id="13" creationId="{B46ED085-5A86-F3A7-77E6-832996C5C778}"/>
          </ac:spMkLst>
        </pc:spChg>
        <pc:picChg chg="add del mod modCrop">
          <ac:chgData name="Stoker, Kesiah" userId="7d6f868f-a8a0-4a2e-b53b-4e83b6d4fcae" providerId="ADAL" clId="{18A127A6-5BA2-44BF-9D12-FDF07EBCAE7A}" dt="2023-09-22T20:15:24.425" v="1872" actId="478"/>
          <ac:picMkLst>
            <pc:docMk/>
            <pc:sldMk cId="86015325" sldId="365"/>
            <ac:picMk id="3" creationId="{843EB1EB-D20D-A406-FA46-652417C40D7F}"/>
          </ac:picMkLst>
        </pc:picChg>
        <pc:picChg chg="add mod modCrop">
          <ac:chgData name="Stoker, Kesiah" userId="7d6f868f-a8a0-4a2e-b53b-4e83b6d4fcae" providerId="ADAL" clId="{18A127A6-5BA2-44BF-9D12-FDF07EBCAE7A}" dt="2023-09-22T20:25:27.259" v="2085" actId="14861"/>
          <ac:picMkLst>
            <pc:docMk/>
            <pc:sldMk cId="86015325" sldId="365"/>
            <ac:picMk id="9" creationId="{A166E758-34A4-FDA0-5F55-E211C00BE2AC}"/>
          </ac:picMkLst>
        </pc:picChg>
      </pc:sldChg>
      <pc:sldChg chg="addSp modSp add mod addCm modCm">
        <pc:chgData name="Stoker, Kesiah" userId="7d6f868f-a8a0-4a2e-b53b-4e83b6d4fcae" providerId="ADAL" clId="{18A127A6-5BA2-44BF-9D12-FDF07EBCAE7A}" dt="2023-09-22T20:20:53.908" v="2047"/>
        <pc:sldMkLst>
          <pc:docMk/>
          <pc:sldMk cId="2687523301" sldId="366"/>
        </pc:sldMkLst>
        <pc:spChg chg="add mod">
          <ac:chgData name="Stoker, Kesiah" userId="7d6f868f-a8a0-4a2e-b53b-4e83b6d4fcae" providerId="ADAL" clId="{18A127A6-5BA2-44BF-9D12-FDF07EBCAE7A}" dt="2023-09-22T20:19:38.745" v="2043" actId="6549"/>
          <ac:spMkLst>
            <pc:docMk/>
            <pc:sldMk cId="2687523301" sldId="366"/>
            <ac:spMk id="2" creationId="{D1EDBF15-B6AF-7F9D-F60C-91763CB14BDE}"/>
          </ac:spMkLst>
        </pc:spChg>
        <pc:spChg chg="mod">
          <ac:chgData name="Stoker, Kesiah" userId="7d6f868f-a8a0-4a2e-b53b-4e83b6d4fcae" providerId="ADAL" clId="{18A127A6-5BA2-44BF-9D12-FDF07EBCAE7A}" dt="2023-09-22T20:18:31.356" v="2033" actId="6549"/>
          <ac:spMkLst>
            <pc:docMk/>
            <pc:sldMk cId="2687523301" sldId="366"/>
            <ac:spMk id="7" creationId="{4305AD1D-6BAF-A55F-AF71-CCF47C7F038E}"/>
          </ac:spMkLst>
        </pc:spChg>
        <pc:spChg chg="mod">
          <ac:chgData name="Stoker, Kesiah" userId="7d6f868f-a8a0-4a2e-b53b-4e83b6d4fcae" providerId="ADAL" clId="{18A127A6-5BA2-44BF-9D12-FDF07EBCAE7A}" dt="2023-09-22T20:18:15.375" v="1973" actId="20577"/>
          <ac:spMkLst>
            <pc:docMk/>
            <pc:sldMk cId="2687523301" sldId="366"/>
            <ac:spMk id="8" creationId="{CB443B1F-5AB2-361B-2E56-2B5D78C89B30}"/>
          </ac:spMkLst>
        </pc:spChg>
        <pc:spChg chg="mod">
          <ac:chgData name="Stoker, Kesiah" userId="7d6f868f-a8a0-4a2e-b53b-4e83b6d4fcae" providerId="ADAL" clId="{18A127A6-5BA2-44BF-9D12-FDF07EBCAE7A}" dt="2023-09-22T20:19:09.050" v="2040" actId="20577"/>
          <ac:spMkLst>
            <pc:docMk/>
            <pc:sldMk cId="2687523301" sldId="366"/>
            <ac:spMk id="12" creationId="{E88BA993-D338-2C69-272C-738B9099574D}"/>
          </ac:spMkLst>
        </pc:spChg>
      </pc:sldChg>
      <pc:sldChg chg="addSp delSp modSp add mod addCm delCm">
        <pc:chgData name="Stoker, Kesiah" userId="7d6f868f-a8a0-4a2e-b53b-4e83b6d4fcae" providerId="ADAL" clId="{18A127A6-5BA2-44BF-9D12-FDF07EBCAE7A}" dt="2023-09-22T20:37:54.242" v="2108" actId="14861"/>
        <pc:sldMkLst>
          <pc:docMk/>
          <pc:sldMk cId="4193221867" sldId="367"/>
        </pc:sldMkLst>
        <pc:spChg chg="add mod">
          <ac:chgData name="Stoker, Kesiah" userId="7d6f868f-a8a0-4a2e-b53b-4e83b6d4fcae" providerId="ADAL" clId="{18A127A6-5BA2-44BF-9D12-FDF07EBCAE7A}" dt="2023-09-22T20:29:04.288" v="2097" actId="6549"/>
          <ac:spMkLst>
            <pc:docMk/>
            <pc:sldMk cId="4193221867" sldId="367"/>
            <ac:spMk id="4" creationId="{6B11CD0E-C7B3-899E-D47C-63ECD9BF2325}"/>
          </ac:spMkLst>
        </pc:spChg>
        <pc:spChg chg="add del mod">
          <ac:chgData name="Stoker, Kesiah" userId="7d6f868f-a8a0-4a2e-b53b-4e83b6d4fcae" providerId="ADAL" clId="{18A127A6-5BA2-44BF-9D12-FDF07EBCAE7A}" dt="2023-09-22T20:29:17.164" v="2099" actId="478"/>
          <ac:spMkLst>
            <pc:docMk/>
            <pc:sldMk cId="4193221867" sldId="367"/>
            <ac:spMk id="6" creationId="{C5C7F6DD-1E4E-054F-7614-C1B4B648FD05}"/>
          </ac:spMkLst>
        </pc:spChg>
        <pc:spChg chg="mod">
          <ac:chgData name="Stoker, Kesiah" userId="7d6f868f-a8a0-4a2e-b53b-4e83b6d4fcae" providerId="ADAL" clId="{18A127A6-5BA2-44BF-9D12-FDF07EBCAE7A}" dt="2023-09-22T20:23:06.823" v="2077" actId="20577"/>
          <ac:spMkLst>
            <pc:docMk/>
            <pc:sldMk cId="4193221867" sldId="367"/>
            <ac:spMk id="7" creationId="{4305AD1D-6BAF-A55F-AF71-CCF47C7F038E}"/>
          </ac:spMkLst>
        </pc:spChg>
        <pc:spChg chg="mod">
          <ac:chgData name="Stoker, Kesiah" userId="7d6f868f-a8a0-4a2e-b53b-4e83b6d4fcae" providerId="ADAL" clId="{18A127A6-5BA2-44BF-9D12-FDF07EBCAE7A}" dt="2023-09-22T20:23:03.059" v="2065" actId="20577"/>
          <ac:spMkLst>
            <pc:docMk/>
            <pc:sldMk cId="4193221867" sldId="367"/>
            <ac:spMk id="8" creationId="{CB443B1F-5AB2-361B-2E56-2B5D78C89B30}"/>
          </ac:spMkLst>
        </pc:spChg>
        <pc:spChg chg="add del">
          <ac:chgData name="Stoker, Kesiah" userId="7d6f868f-a8a0-4a2e-b53b-4e83b6d4fcae" providerId="ADAL" clId="{18A127A6-5BA2-44BF-9D12-FDF07EBCAE7A}" dt="2023-09-22T20:37:39.949" v="2104" actId="22"/>
          <ac:spMkLst>
            <pc:docMk/>
            <pc:sldMk cId="4193221867" sldId="367"/>
            <ac:spMk id="11" creationId="{22F8A9BE-3753-8EC5-3E9D-8666ECFF3CFB}"/>
          </ac:spMkLst>
        </pc:spChg>
        <pc:spChg chg="mod">
          <ac:chgData name="Stoker, Kesiah" userId="7d6f868f-a8a0-4a2e-b53b-4e83b6d4fcae" providerId="ADAL" clId="{18A127A6-5BA2-44BF-9D12-FDF07EBCAE7A}" dt="2023-09-22T20:23:19.271" v="2082" actId="20577"/>
          <ac:spMkLst>
            <pc:docMk/>
            <pc:sldMk cId="4193221867" sldId="367"/>
            <ac:spMk id="12" creationId="{E88BA993-D338-2C69-272C-738B9099574D}"/>
          </ac:spMkLst>
        </pc:spChg>
        <pc:spChg chg="del">
          <ac:chgData name="Stoker, Kesiah" userId="7d6f868f-a8a0-4a2e-b53b-4e83b6d4fcae" providerId="ADAL" clId="{18A127A6-5BA2-44BF-9D12-FDF07EBCAE7A}" dt="2023-09-22T20:28:29.248" v="2086" actId="931"/>
          <ac:spMkLst>
            <pc:docMk/>
            <pc:sldMk cId="4193221867" sldId="367"/>
            <ac:spMk id="13" creationId="{B46ED085-5A86-F3A7-77E6-832996C5C778}"/>
          </ac:spMkLst>
        </pc:spChg>
        <pc:picChg chg="add del mod modCrop">
          <ac:chgData name="Stoker, Kesiah" userId="7d6f868f-a8a0-4a2e-b53b-4e83b6d4fcae" providerId="ADAL" clId="{18A127A6-5BA2-44BF-9D12-FDF07EBCAE7A}" dt="2023-09-22T20:29:14.359" v="2098" actId="478"/>
          <ac:picMkLst>
            <pc:docMk/>
            <pc:sldMk cId="4193221867" sldId="367"/>
            <ac:picMk id="3" creationId="{7926799D-DDD3-4EFA-5279-0A9AF421BD39}"/>
          </ac:picMkLst>
        </pc:picChg>
        <pc:picChg chg="add mod">
          <ac:chgData name="Stoker, Kesiah" userId="7d6f868f-a8a0-4a2e-b53b-4e83b6d4fcae" providerId="ADAL" clId="{18A127A6-5BA2-44BF-9D12-FDF07EBCAE7A}" dt="2023-09-22T20:37:54.242" v="2108" actId="14861"/>
          <ac:picMkLst>
            <pc:docMk/>
            <pc:sldMk cId="4193221867" sldId="367"/>
            <ac:picMk id="9" creationId="{B7158C9A-7D73-9634-DB0E-21358CD15D0D}"/>
          </ac:picMkLst>
        </pc:picChg>
      </pc:sldChg>
      <pc:sldChg chg="addSp delSp modSp add mod">
        <pc:chgData name="Stoker, Kesiah" userId="7d6f868f-a8a0-4a2e-b53b-4e83b6d4fcae" providerId="ADAL" clId="{18A127A6-5BA2-44BF-9D12-FDF07EBCAE7A}" dt="2023-09-22T20:46:12.933" v="2169" actId="14861"/>
        <pc:sldMkLst>
          <pc:docMk/>
          <pc:sldMk cId="2686800988" sldId="368"/>
        </pc:sldMkLst>
        <pc:spChg chg="add mod">
          <ac:chgData name="Stoker, Kesiah" userId="7d6f868f-a8a0-4a2e-b53b-4e83b6d4fcae" providerId="ADAL" clId="{18A127A6-5BA2-44BF-9D12-FDF07EBCAE7A}" dt="2023-09-22T20:45:36.127" v="2167" actId="6549"/>
          <ac:spMkLst>
            <pc:docMk/>
            <pc:sldMk cId="2686800988" sldId="368"/>
            <ac:spMk id="4" creationId="{9B731696-A770-239B-9D3A-1B0F37B790FA}"/>
          </ac:spMkLst>
        </pc:spChg>
        <pc:spChg chg="mod">
          <ac:chgData name="Stoker, Kesiah" userId="7d6f868f-a8a0-4a2e-b53b-4e83b6d4fcae" providerId="ADAL" clId="{18A127A6-5BA2-44BF-9D12-FDF07EBCAE7A}" dt="2023-09-22T20:38:28.311" v="2137" actId="20577"/>
          <ac:spMkLst>
            <pc:docMk/>
            <pc:sldMk cId="2686800988" sldId="368"/>
            <ac:spMk id="7" creationId="{4305AD1D-6BAF-A55F-AF71-CCF47C7F038E}"/>
          </ac:spMkLst>
        </pc:spChg>
        <pc:spChg chg="mod">
          <ac:chgData name="Stoker, Kesiah" userId="7d6f868f-a8a0-4a2e-b53b-4e83b6d4fcae" providerId="ADAL" clId="{18A127A6-5BA2-44BF-9D12-FDF07EBCAE7A}" dt="2023-09-22T20:38:25.889" v="2126" actId="20577"/>
          <ac:spMkLst>
            <pc:docMk/>
            <pc:sldMk cId="2686800988" sldId="368"/>
            <ac:spMk id="8" creationId="{CB443B1F-5AB2-361B-2E56-2B5D78C89B30}"/>
          </ac:spMkLst>
        </pc:spChg>
        <pc:spChg chg="mod">
          <ac:chgData name="Stoker, Kesiah" userId="7d6f868f-a8a0-4a2e-b53b-4e83b6d4fcae" providerId="ADAL" clId="{18A127A6-5BA2-44BF-9D12-FDF07EBCAE7A}" dt="2023-09-22T20:38:56.026" v="2146" actId="20577"/>
          <ac:spMkLst>
            <pc:docMk/>
            <pc:sldMk cId="2686800988" sldId="368"/>
            <ac:spMk id="12" creationId="{E88BA993-D338-2C69-272C-738B9099574D}"/>
          </ac:spMkLst>
        </pc:spChg>
        <pc:spChg chg="del">
          <ac:chgData name="Stoker, Kesiah" userId="7d6f868f-a8a0-4a2e-b53b-4e83b6d4fcae" providerId="ADAL" clId="{18A127A6-5BA2-44BF-9D12-FDF07EBCAE7A}" dt="2023-09-22T20:43:53.798" v="2147" actId="931"/>
          <ac:spMkLst>
            <pc:docMk/>
            <pc:sldMk cId="2686800988" sldId="368"/>
            <ac:spMk id="13" creationId="{B46ED085-5A86-F3A7-77E6-832996C5C778}"/>
          </ac:spMkLst>
        </pc:spChg>
        <pc:picChg chg="add mod modCrop">
          <ac:chgData name="Stoker, Kesiah" userId="7d6f868f-a8a0-4a2e-b53b-4e83b6d4fcae" providerId="ADAL" clId="{18A127A6-5BA2-44BF-9D12-FDF07EBCAE7A}" dt="2023-09-22T20:46:12.933" v="2169" actId="14861"/>
          <ac:picMkLst>
            <pc:docMk/>
            <pc:sldMk cId="2686800988" sldId="368"/>
            <ac:picMk id="3" creationId="{AF644478-965C-FCFD-DD61-C720183E4D46}"/>
          </ac:picMkLst>
        </pc:picChg>
      </pc:sldChg>
      <pc:sldChg chg="addSp delSp modSp add del mod">
        <pc:chgData name="Stoker, Kesiah" userId="7d6f868f-a8a0-4a2e-b53b-4e83b6d4fcae" providerId="ADAL" clId="{18A127A6-5BA2-44BF-9D12-FDF07EBCAE7A}" dt="2023-09-22T21:08:58.852" v="2872" actId="47"/>
        <pc:sldMkLst>
          <pc:docMk/>
          <pc:sldMk cId="1772139433" sldId="369"/>
        </pc:sldMkLst>
        <pc:spChg chg="del">
          <ac:chgData name="Stoker, Kesiah" userId="7d6f868f-a8a0-4a2e-b53b-4e83b6d4fcae" providerId="ADAL" clId="{18A127A6-5BA2-44BF-9D12-FDF07EBCAE7A}" dt="2023-09-22T20:47:41.288" v="2224" actId="478"/>
          <ac:spMkLst>
            <pc:docMk/>
            <pc:sldMk cId="1772139433" sldId="369"/>
            <ac:spMk id="2" creationId="{3B269A31-3727-3CC2-4AB4-F76F70DB625B}"/>
          </ac:spMkLst>
        </pc:spChg>
        <pc:spChg chg="mod">
          <ac:chgData name="Stoker, Kesiah" userId="7d6f868f-a8a0-4a2e-b53b-4e83b6d4fcae" providerId="ADAL" clId="{18A127A6-5BA2-44BF-9D12-FDF07EBCAE7A}" dt="2023-09-22T20:50:01.355" v="2341" actId="20577"/>
          <ac:spMkLst>
            <pc:docMk/>
            <pc:sldMk cId="1772139433" sldId="369"/>
            <ac:spMk id="3" creationId="{557DC097-EEFC-ED47-45E0-3BCB04809765}"/>
          </ac:spMkLst>
        </pc:spChg>
        <pc:spChg chg="add mod">
          <ac:chgData name="Stoker, Kesiah" userId="7d6f868f-a8a0-4a2e-b53b-4e83b6d4fcae" providerId="ADAL" clId="{18A127A6-5BA2-44BF-9D12-FDF07EBCAE7A}" dt="2023-09-22T20:47:35.487" v="2223" actId="207"/>
          <ac:spMkLst>
            <pc:docMk/>
            <pc:sldMk cId="1772139433" sldId="369"/>
            <ac:spMk id="4" creationId="{C9B1AB92-ADF5-75D4-F3AD-52E8409AA0DD}"/>
          </ac:spMkLst>
        </pc:spChg>
      </pc:sldChg>
      <pc:sldChg chg="addSp delSp modSp add mod addCm">
        <pc:chgData name="Stoker, Kesiah" userId="7d6f868f-a8a0-4a2e-b53b-4e83b6d4fcae" providerId="ADAL" clId="{18A127A6-5BA2-44BF-9D12-FDF07EBCAE7A}" dt="2023-09-22T20:56:53.021" v="2483" actId="13926"/>
        <pc:sldMkLst>
          <pc:docMk/>
          <pc:sldMk cId="387574291" sldId="370"/>
        </pc:sldMkLst>
        <pc:spChg chg="add del mod">
          <ac:chgData name="Stoker, Kesiah" userId="7d6f868f-a8a0-4a2e-b53b-4e83b6d4fcae" providerId="ADAL" clId="{18A127A6-5BA2-44BF-9D12-FDF07EBCAE7A}" dt="2023-09-22T20:52:21.992" v="2363" actId="478"/>
          <ac:spMkLst>
            <pc:docMk/>
            <pc:sldMk cId="387574291" sldId="370"/>
            <ac:spMk id="2" creationId="{FC24CB20-6751-8240-2882-B253170296A3}"/>
          </ac:spMkLst>
        </pc:spChg>
        <pc:spChg chg="mod">
          <ac:chgData name="Stoker, Kesiah" userId="7d6f868f-a8a0-4a2e-b53b-4e83b6d4fcae" providerId="ADAL" clId="{18A127A6-5BA2-44BF-9D12-FDF07EBCAE7A}" dt="2023-09-22T20:54:05.795" v="2409" actId="20577"/>
          <ac:spMkLst>
            <pc:docMk/>
            <pc:sldMk cId="387574291" sldId="370"/>
            <ac:spMk id="4" creationId="{91BCBACB-0461-DD1E-8DFC-9F91A8F08B39}"/>
          </ac:spMkLst>
        </pc:spChg>
        <pc:spChg chg="add del mod">
          <ac:chgData name="Stoker, Kesiah" userId="7d6f868f-a8a0-4a2e-b53b-4e83b6d4fcae" providerId="ADAL" clId="{18A127A6-5BA2-44BF-9D12-FDF07EBCAE7A}" dt="2023-09-22T20:52:22.862" v="2365"/>
          <ac:spMkLst>
            <pc:docMk/>
            <pc:sldMk cId="387574291" sldId="370"/>
            <ac:spMk id="6" creationId="{67C0790B-2D07-690D-AD63-D99C156E2882}"/>
          </ac:spMkLst>
        </pc:spChg>
        <pc:spChg chg="add del mod">
          <ac:chgData name="Stoker, Kesiah" userId="7d6f868f-a8a0-4a2e-b53b-4e83b6d4fcae" providerId="ADAL" clId="{18A127A6-5BA2-44BF-9D12-FDF07EBCAE7A}" dt="2023-09-22T20:52:32.200" v="2367"/>
          <ac:spMkLst>
            <pc:docMk/>
            <pc:sldMk cId="387574291" sldId="370"/>
            <ac:spMk id="7" creationId="{AD731B8A-DA3A-1C27-8084-80C50479107E}"/>
          </ac:spMkLst>
        </pc:spChg>
        <pc:spChg chg="add mod">
          <ac:chgData name="Stoker, Kesiah" userId="7d6f868f-a8a0-4a2e-b53b-4e83b6d4fcae" providerId="ADAL" clId="{18A127A6-5BA2-44BF-9D12-FDF07EBCAE7A}" dt="2023-09-22T20:56:53.021" v="2483" actId="13926"/>
          <ac:spMkLst>
            <pc:docMk/>
            <pc:sldMk cId="387574291" sldId="370"/>
            <ac:spMk id="8" creationId="{E0FA3DDF-AC5B-32E6-8B22-2D8E13225292}"/>
          </ac:spMkLst>
        </pc:spChg>
        <pc:spChg chg="add mod">
          <ac:chgData name="Stoker, Kesiah" userId="7d6f868f-a8a0-4a2e-b53b-4e83b6d4fcae" providerId="ADAL" clId="{18A127A6-5BA2-44BF-9D12-FDF07EBCAE7A}" dt="2023-09-22T20:56:35.551" v="2480"/>
          <ac:spMkLst>
            <pc:docMk/>
            <pc:sldMk cId="387574291" sldId="370"/>
            <ac:spMk id="9" creationId="{B01EE045-E33B-2AB2-5A43-DCEFAAC81D9A}"/>
          </ac:spMkLst>
        </pc:spChg>
        <pc:spChg chg="mod">
          <ac:chgData name="Stoker, Kesiah" userId="7d6f868f-a8a0-4a2e-b53b-4e83b6d4fcae" providerId="ADAL" clId="{18A127A6-5BA2-44BF-9D12-FDF07EBCAE7A}" dt="2023-09-22T20:54:18.448" v="2453" actId="13926"/>
          <ac:spMkLst>
            <pc:docMk/>
            <pc:sldMk cId="387574291" sldId="370"/>
            <ac:spMk id="17" creationId="{E8373C87-0A21-5FB5-E0DF-557429FB6A94}"/>
          </ac:spMkLst>
        </pc:spChg>
        <pc:graphicFrameChg chg="mod">
          <ac:chgData name="Stoker, Kesiah" userId="7d6f868f-a8a0-4a2e-b53b-4e83b6d4fcae" providerId="ADAL" clId="{18A127A6-5BA2-44BF-9D12-FDF07EBCAE7A}" dt="2023-09-22T20:55:56.978" v="2472" actId="1076"/>
          <ac:graphicFrameMkLst>
            <pc:docMk/>
            <pc:sldMk cId="387574291" sldId="370"/>
            <ac:graphicFrameMk id="5" creationId="{CFCFDD0D-382F-1385-0EC0-DD21668EBD7A}"/>
          </ac:graphicFrameMkLst>
        </pc:graphicFrameChg>
      </pc:sldChg>
      <pc:sldChg chg="addSp delSp modSp add mod addCm">
        <pc:chgData name="Stoker, Kesiah" userId="7d6f868f-a8a0-4a2e-b53b-4e83b6d4fcae" providerId="ADAL" clId="{18A127A6-5BA2-44BF-9D12-FDF07EBCAE7A}" dt="2023-09-22T20:57:44.775" v="2497"/>
        <pc:sldMkLst>
          <pc:docMk/>
          <pc:sldMk cId="3527226458" sldId="371"/>
        </pc:sldMkLst>
        <pc:spChg chg="del mod">
          <ac:chgData name="Stoker, Kesiah" userId="7d6f868f-a8a0-4a2e-b53b-4e83b6d4fcae" providerId="ADAL" clId="{18A127A6-5BA2-44BF-9D12-FDF07EBCAE7A}" dt="2023-09-22T20:56:42.972" v="2481" actId="478"/>
          <ac:spMkLst>
            <pc:docMk/>
            <pc:sldMk cId="3527226458" sldId="371"/>
            <ac:spMk id="2" creationId="{97A1B809-3DB2-2FDB-0CBF-D999D0347B7C}"/>
          </ac:spMkLst>
        </pc:spChg>
        <pc:spChg chg="add mod">
          <ac:chgData name="Stoker, Kesiah" userId="7d6f868f-a8a0-4a2e-b53b-4e83b6d4fcae" providerId="ADAL" clId="{18A127A6-5BA2-44BF-9D12-FDF07EBCAE7A}" dt="2023-09-22T20:56:43.351" v="2482"/>
          <ac:spMkLst>
            <pc:docMk/>
            <pc:sldMk cId="3527226458" sldId="371"/>
            <ac:spMk id="5" creationId="{D5E9207E-3D81-624D-B7EB-79A5F1844198}"/>
          </ac:spMkLst>
        </pc:spChg>
        <pc:spChg chg="add mod">
          <ac:chgData name="Stoker, Kesiah" userId="7d6f868f-a8a0-4a2e-b53b-4e83b6d4fcae" providerId="ADAL" clId="{18A127A6-5BA2-44BF-9D12-FDF07EBCAE7A}" dt="2023-09-22T20:56:58.165" v="2484"/>
          <ac:spMkLst>
            <pc:docMk/>
            <pc:sldMk cId="3527226458" sldId="371"/>
            <ac:spMk id="7" creationId="{A3FECA38-A715-C561-A4B1-F7CA2EE9B399}"/>
          </ac:spMkLst>
        </pc:spChg>
        <pc:spChg chg="mod">
          <ac:chgData name="Stoker, Kesiah" userId="7d6f868f-a8a0-4a2e-b53b-4e83b6d4fcae" providerId="ADAL" clId="{18A127A6-5BA2-44BF-9D12-FDF07EBCAE7A}" dt="2023-09-22T20:57:13.532" v="2487"/>
          <ac:spMkLst>
            <pc:docMk/>
            <pc:sldMk cId="3527226458" sldId="371"/>
            <ac:spMk id="11" creationId="{C444DDAB-94E7-E6C4-6C05-7C6F5FC606E1}"/>
          </ac:spMkLst>
        </pc:spChg>
      </pc:sldChg>
      <pc:sldChg chg="addSp delSp modSp add mod addCm">
        <pc:chgData name="Stoker, Kesiah" userId="7d6f868f-a8a0-4a2e-b53b-4e83b6d4fcae" providerId="ADAL" clId="{18A127A6-5BA2-44BF-9D12-FDF07EBCAE7A}" dt="2023-09-22T20:58:28.676" v="2515" actId="1035"/>
        <pc:sldMkLst>
          <pc:docMk/>
          <pc:sldMk cId="1620933853" sldId="372"/>
        </pc:sldMkLst>
        <pc:spChg chg="mod">
          <ac:chgData name="Stoker, Kesiah" userId="7d6f868f-a8a0-4a2e-b53b-4e83b6d4fcae" providerId="ADAL" clId="{18A127A6-5BA2-44BF-9D12-FDF07EBCAE7A}" dt="2023-09-22T20:57:18.335" v="2488"/>
          <ac:spMkLst>
            <pc:docMk/>
            <pc:sldMk cId="1620933853" sldId="372"/>
            <ac:spMk id="2" creationId="{6DCFDA98-0ED9-22AC-F38F-D7CF0DADC6CE}"/>
          </ac:spMkLst>
        </pc:spChg>
        <pc:spChg chg="add del mod">
          <ac:chgData name="Stoker, Kesiah" userId="7d6f868f-a8a0-4a2e-b53b-4e83b6d4fcae" providerId="ADAL" clId="{18A127A6-5BA2-44BF-9D12-FDF07EBCAE7A}" dt="2023-09-22T20:57:02.196" v="2486"/>
          <ac:spMkLst>
            <pc:docMk/>
            <pc:sldMk cId="1620933853" sldId="372"/>
            <ac:spMk id="6" creationId="{DD8BEC1D-18F7-B54A-102A-12DB28DEB961}"/>
          </ac:spMkLst>
        </pc:spChg>
        <pc:spChg chg="add mod">
          <ac:chgData name="Stoker, Kesiah" userId="7d6f868f-a8a0-4a2e-b53b-4e83b6d4fcae" providerId="ADAL" clId="{18A127A6-5BA2-44BF-9D12-FDF07EBCAE7A}" dt="2023-09-22T20:58:24.736" v="2505"/>
          <ac:spMkLst>
            <pc:docMk/>
            <pc:sldMk cId="1620933853" sldId="372"/>
            <ac:spMk id="7" creationId="{EE7C2E9F-F2C3-F32F-A278-BE0093802998}"/>
          </ac:spMkLst>
        </pc:spChg>
        <pc:spChg chg="add mod">
          <ac:chgData name="Stoker, Kesiah" userId="7d6f868f-a8a0-4a2e-b53b-4e83b6d4fcae" providerId="ADAL" clId="{18A127A6-5BA2-44BF-9D12-FDF07EBCAE7A}" dt="2023-09-22T20:58:24.736" v="2505"/>
          <ac:spMkLst>
            <pc:docMk/>
            <pc:sldMk cId="1620933853" sldId="372"/>
            <ac:spMk id="8" creationId="{3381A0EA-0C86-9AAA-7535-0F796796CADB}"/>
          </ac:spMkLst>
        </pc:spChg>
        <pc:graphicFrameChg chg="mod">
          <ac:chgData name="Stoker, Kesiah" userId="7d6f868f-a8a0-4a2e-b53b-4e83b6d4fcae" providerId="ADAL" clId="{18A127A6-5BA2-44BF-9D12-FDF07EBCAE7A}" dt="2023-09-22T20:58:28.676" v="2515" actId="1035"/>
          <ac:graphicFrameMkLst>
            <pc:docMk/>
            <pc:sldMk cId="1620933853" sldId="372"/>
            <ac:graphicFrameMk id="5" creationId="{70880572-9AB1-4D19-12E1-F51BB540A22B}"/>
          </ac:graphicFrameMkLst>
        </pc:graphicFrameChg>
      </pc:sldChg>
      <pc:sldChg chg="addSp modSp add mod addCm">
        <pc:chgData name="Stoker, Kesiah" userId="7d6f868f-a8a0-4a2e-b53b-4e83b6d4fcae" providerId="ADAL" clId="{18A127A6-5BA2-44BF-9D12-FDF07EBCAE7A}" dt="2023-09-22T20:58:42.310" v="2536" actId="1035"/>
        <pc:sldMkLst>
          <pc:docMk/>
          <pc:sldMk cId="3190618129" sldId="373"/>
        </pc:sldMkLst>
        <pc:spChg chg="add mod">
          <ac:chgData name="Stoker, Kesiah" userId="7d6f868f-a8a0-4a2e-b53b-4e83b6d4fcae" providerId="ADAL" clId="{18A127A6-5BA2-44BF-9D12-FDF07EBCAE7A}" dt="2023-09-22T20:58:32.505" v="2516"/>
          <ac:spMkLst>
            <pc:docMk/>
            <pc:sldMk cId="3190618129" sldId="373"/>
            <ac:spMk id="2" creationId="{66D9D263-A5BE-D256-D5EB-9334A6F933FC}"/>
          </ac:spMkLst>
        </pc:spChg>
        <pc:spChg chg="add mod">
          <ac:chgData name="Stoker, Kesiah" userId="7d6f868f-a8a0-4a2e-b53b-4e83b6d4fcae" providerId="ADAL" clId="{18A127A6-5BA2-44BF-9D12-FDF07EBCAE7A}" dt="2023-09-22T20:58:32.505" v="2516"/>
          <ac:spMkLst>
            <pc:docMk/>
            <pc:sldMk cId="3190618129" sldId="373"/>
            <ac:spMk id="4" creationId="{8308BCDD-7092-33C6-E13C-3F618B359848}"/>
          </ac:spMkLst>
        </pc:spChg>
        <pc:spChg chg="mod">
          <ac:chgData name="Stoker, Kesiah" userId="7d6f868f-a8a0-4a2e-b53b-4e83b6d4fcae" providerId="ADAL" clId="{18A127A6-5BA2-44BF-9D12-FDF07EBCAE7A}" dt="2023-09-22T20:57:20.171" v="2489"/>
          <ac:spMkLst>
            <pc:docMk/>
            <pc:sldMk cId="3190618129" sldId="373"/>
            <ac:spMk id="7" creationId="{33162BDC-B064-1C01-5976-81CEF1492111}"/>
          </ac:spMkLst>
        </pc:spChg>
        <pc:spChg chg="mod">
          <ac:chgData name="Stoker, Kesiah" userId="7d6f868f-a8a0-4a2e-b53b-4e83b6d4fcae" providerId="ADAL" clId="{18A127A6-5BA2-44BF-9D12-FDF07EBCAE7A}" dt="2023-09-22T20:58:42.310" v="2536" actId="1035"/>
          <ac:spMkLst>
            <pc:docMk/>
            <pc:sldMk cId="3190618129" sldId="373"/>
            <ac:spMk id="9" creationId="{8CD66C27-B0AA-1E48-F8FC-55634F94DF86}"/>
          </ac:spMkLst>
        </pc:spChg>
        <pc:graphicFrameChg chg="mod">
          <ac:chgData name="Stoker, Kesiah" userId="7d6f868f-a8a0-4a2e-b53b-4e83b6d4fcae" providerId="ADAL" clId="{18A127A6-5BA2-44BF-9D12-FDF07EBCAE7A}" dt="2023-09-22T20:58:35.935" v="2526" actId="1035"/>
          <ac:graphicFrameMkLst>
            <pc:docMk/>
            <pc:sldMk cId="3190618129" sldId="373"/>
            <ac:graphicFrameMk id="10" creationId="{1B15838B-EB1F-8580-D9C5-2D1C2FBEEC73}"/>
          </ac:graphicFrameMkLst>
        </pc:graphicFrameChg>
      </pc:sldChg>
      <pc:sldChg chg="addSp modSp add mod addCm">
        <pc:chgData name="Stoker, Kesiah" userId="7d6f868f-a8a0-4a2e-b53b-4e83b6d4fcae" providerId="ADAL" clId="{18A127A6-5BA2-44BF-9D12-FDF07EBCAE7A}" dt="2023-09-22T20:58:52.535" v="2547"/>
        <pc:sldMkLst>
          <pc:docMk/>
          <pc:sldMk cId="2905656775" sldId="374"/>
        </pc:sldMkLst>
        <pc:spChg chg="add mod">
          <ac:chgData name="Stoker, Kesiah" userId="7d6f868f-a8a0-4a2e-b53b-4e83b6d4fcae" providerId="ADAL" clId="{18A127A6-5BA2-44BF-9D12-FDF07EBCAE7A}" dt="2023-09-22T20:58:52.535" v="2547"/>
          <ac:spMkLst>
            <pc:docMk/>
            <pc:sldMk cId="2905656775" sldId="374"/>
            <ac:spMk id="2" creationId="{97CC20A8-88C0-BEF2-2F64-8DEB4AE91759}"/>
          </ac:spMkLst>
        </pc:spChg>
        <pc:spChg chg="add mod">
          <ac:chgData name="Stoker, Kesiah" userId="7d6f868f-a8a0-4a2e-b53b-4e83b6d4fcae" providerId="ADAL" clId="{18A127A6-5BA2-44BF-9D12-FDF07EBCAE7A}" dt="2023-09-22T20:58:52.535" v="2547"/>
          <ac:spMkLst>
            <pc:docMk/>
            <pc:sldMk cId="2905656775" sldId="374"/>
            <ac:spMk id="4" creationId="{FD653D3B-D074-AF68-6F96-0524E168B37F}"/>
          </ac:spMkLst>
        </pc:spChg>
        <pc:spChg chg="mod">
          <ac:chgData name="Stoker, Kesiah" userId="7d6f868f-a8a0-4a2e-b53b-4e83b6d4fcae" providerId="ADAL" clId="{18A127A6-5BA2-44BF-9D12-FDF07EBCAE7A}" dt="2023-09-22T20:57:21.633" v="2490"/>
          <ac:spMkLst>
            <pc:docMk/>
            <pc:sldMk cId="2905656775" sldId="374"/>
            <ac:spMk id="7" creationId="{35AE68E8-3AF3-9450-4AC9-84AF8BF04C2B}"/>
          </ac:spMkLst>
        </pc:spChg>
        <pc:spChg chg="mod">
          <ac:chgData name="Stoker, Kesiah" userId="7d6f868f-a8a0-4a2e-b53b-4e83b6d4fcae" providerId="ADAL" clId="{18A127A6-5BA2-44BF-9D12-FDF07EBCAE7A}" dt="2023-09-22T20:58:50.646" v="2546" actId="1035"/>
          <ac:spMkLst>
            <pc:docMk/>
            <pc:sldMk cId="2905656775" sldId="374"/>
            <ac:spMk id="9" creationId="{F18CAEF4-105B-CDCE-EB49-2129D4867CED}"/>
          </ac:spMkLst>
        </pc:spChg>
        <pc:graphicFrameChg chg="mod">
          <ac:chgData name="Stoker, Kesiah" userId="7d6f868f-a8a0-4a2e-b53b-4e83b6d4fcae" providerId="ADAL" clId="{18A127A6-5BA2-44BF-9D12-FDF07EBCAE7A}" dt="2023-09-22T20:58:50.646" v="2546" actId="1035"/>
          <ac:graphicFrameMkLst>
            <pc:docMk/>
            <pc:sldMk cId="2905656775" sldId="374"/>
            <ac:graphicFrameMk id="10" creationId="{D51C2A85-E3E4-A3CB-1A86-DD025AE90B41}"/>
          </ac:graphicFrameMkLst>
        </pc:graphicFrameChg>
      </pc:sldChg>
      <pc:sldChg chg="addSp modSp add mod addCm">
        <pc:chgData name="Stoker, Kesiah" userId="7d6f868f-a8a0-4a2e-b53b-4e83b6d4fcae" providerId="ADAL" clId="{18A127A6-5BA2-44BF-9D12-FDF07EBCAE7A}" dt="2023-09-22T20:58:59.082" v="2558"/>
        <pc:sldMkLst>
          <pc:docMk/>
          <pc:sldMk cId="884083932" sldId="375"/>
        </pc:sldMkLst>
        <pc:spChg chg="add mod">
          <ac:chgData name="Stoker, Kesiah" userId="7d6f868f-a8a0-4a2e-b53b-4e83b6d4fcae" providerId="ADAL" clId="{18A127A6-5BA2-44BF-9D12-FDF07EBCAE7A}" dt="2023-09-22T20:58:59.082" v="2558"/>
          <ac:spMkLst>
            <pc:docMk/>
            <pc:sldMk cId="884083932" sldId="375"/>
            <ac:spMk id="2" creationId="{11395F62-4AC8-BF76-FC69-C6E2CE735F3D}"/>
          </ac:spMkLst>
        </pc:spChg>
        <pc:spChg chg="add mod">
          <ac:chgData name="Stoker, Kesiah" userId="7d6f868f-a8a0-4a2e-b53b-4e83b6d4fcae" providerId="ADAL" clId="{18A127A6-5BA2-44BF-9D12-FDF07EBCAE7A}" dt="2023-09-22T20:58:59.082" v="2558"/>
          <ac:spMkLst>
            <pc:docMk/>
            <pc:sldMk cId="884083932" sldId="375"/>
            <ac:spMk id="4" creationId="{D6D404DD-B2B0-81AE-DFCF-BF25B02B60C0}"/>
          </ac:spMkLst>
        </pc:spChg>
        <pc:spChg chg="mod">
          <ac:chgData name="Stoker, Kesiah" userId="7d6f868f-a8a0-4a2e-b53b-4e83b6d4fcae" providerId="ADAL" clId="{18A127A6-5BA2-44BF-9D12-FDF07EBCAE7A}" dt="2023-09-22T20:57:23.200" v="2491"/>
          <ac:spMkLst>
            <pc:docMk/>
            <pc:sldMk cId="884083932" sldId="375"/>
            <ac:spMk id="11" creationId="{292B4980-FEFB-F42F-A4F6-49ED4D22461A}"/>
          </ac:spMkLst>
        </pc:spChg>
        <pc:spChg chg="mod">
          <ac:chgData name="Stoker, Kesiah" userId="7d6f868f-a8a0-4a2e-b53b-4e83b6d4fcae" providerId="ADAL" clId="{18A127A6-5BA2-44BF-9D12-FDF07EBCAE7A}" dt="2023-09-22T20:58:57.636" v="2557" actId="1035"/>
          <ac:spMkLst>
            <pc:docMk/>
            <pc:sldMk cId="884083932" sldId="375"/>
            <ac:spMk id="13" creationId="{542FF5E7-A37A-637F-D12A-10831B8D3F6E}"/>
          </ac:spMkLst>
        </pc:spChg>
        <pc:graphicFrameChg chg="mod">
          <ac:chgData name="Stoker, Kesiah" userId="7d6f868f-a8a0-4a2e-b53b-4e83b6d4fcae" providerId="ADAL" clId="{18A127A6-5BA2-44BF-9D12-FDF07EBCAE7A}" dt="2023-09-22T20:58:57.636" v="2557" actId="1035"/>
          <ac:graphicFrameMkLst>
            <pc:docMk/>
            <pc:sldMk cId="884083932" sldId="375"/>
            <ac:graphicFrameMk id="14" creationId="{D0A577F3-6649-4997-9DA6-1F7BEC73722B}"/>
          </ac:graphicFrameMkLst>
        </pc:graphicFrameChg>
      </pc:sldChg>
      <pc:sldChg chg="addSp delSp modSp add mod addCm">
        <pc:chgData name="Stoker, Kesiah" userId="7d6f868f-a8a0-4a2e-b53b-4e83b6d4fcae" providerId="ADAL" clId="{18A127A6-5BA2-44BF-9D12-FDF07EBCAE7A}" dt="2023-09-22T20:59:06.472" v="2569"/>
        <pc:sldMkLst>
          <pc:docMk/>
          <pc:sldMk cId="1330674309" sldId="376"/>
        </pc:sldMkLst>
        <pc:spChg chg="add del mod">
          <ac:chgData name="Stoker, Kesiah" userId="7d6f868f-a8a0-4a2e-b53b-4e83b6d4fcae" providerId="ADAL" clId="{18A127A6-5BA2-44BF-9D12-FDF07EBCAE7A}" dt="2023-09-22T20:52:17.609" v="2362"/>
          <ac:spMkLst>
            <pc:docMk/>
            <pc:sldMk cId="1330674309" sldId="376"/>
            <ac:spMk id="2" creationId="{5C987344-C592-0BC7-8D3A-6092FA71F5C0}"/>
          </ac:spMkLst>
        </pc:spChg>
        <pc:spChg chg="add mod">
          <ac:chgData name="Stoker, Kesiah" userId="7d6f868f-a8a0-4a2e-b53b-4e83b6d4fcae" providerId="ADAL" clId="{18A127A6-5BA2-44BF-9D12-FDF07EBCAE7A}" dt="2023-09-22T20:59:06.472" v="2569"/>
          <ac:spMkLst>
            <pc:docMk/>
            <pc:sldMk cId="1330674309" sldId="376"/>
            <ac:spMk id="4" creationId="{C289A5BB-17D8-81ED-4CBF-5C1F5E1906DF}"/>
          </ac:spMkLst>
        </pc:spChg>
        <pc:spChg chg="add mod">
          <ac:chgData name="Stoker, Kesiah" userId="7d6f868f-a8a0-4a2e-b53b-4e83b6d4fcae" providerId="ADAL" clId="{18A127A6-5BA2-44BF-9D12-FDF07EBCAE7A}" dt="2023-09-22T20:59:06.472" v="2569"/>
          <ac:spMkLst>
            <pc:docMk/>
            <pc:sldMk cId="1330674309" sldId="376"/>
            <ac:spMk id="5" creationId="{CECA9304-69CF-0355-B25E-67B2F9A3C166}"/>
          </ac:spMkLst>
        </pc:spChg>
        <pc:spChg chg="mod">
          <ac:chgData name="Stoker, Kesiah" userId="7d6f868f-a8a0-4a2e-b53b-4e83b6d4fcae" providerId="ADAL" clId="{18A127A6-5BA2-44BF-9D12-FDF07EBCAE7A}" dt="2023-09-22T20:57:24.835" v="2492"/>
          <ac:spMkLst>
            <pc:docMk/>
            <pc:sldMk cId="1330674309" sldId="376"/>
            <ac:spMk id="7" creationId="{341E86D8-9B5F-EFE1-9112-6CC58766FEA5}"/>
          </ac:spMkLst>
        </pc:spChg>
        <pc:spChg chg="mod">
          <ac:chgData name="Stoker, Kesiah" userId="7d6f868f-a8a0-4a2e-b53b-4e83b6d4fcae" providerId="ADAL" clId="{18A127A6-5BA2-44BF-9D12-FDF07EBCAE7A}" dt="2023-09-22T20:59:04.622" v="2568" actId="1035"/>
          <ac:spMkLst>
            <pc:docMk/>
            <pc:sldMk cId="1330674309" sldId="376"/>
            <ac:spMk id="9" creationId="{4960D5A6-2CCF-D0B8-A324-739C3F337F4E}"/>
          </ac:spMkLst>
        </pc:spChg>
        <pc:graphicFrameChg chg="mod">
          <ac:chgData name="Stoker, Kesiah" userId="7d6f868f-a8a0-4a2e-b53b-4e83b6d4fcae" providerId="ADAL" clId="{18A127A6-5BA2-44BF-9D12-FDF07EBCAE7A}" dt="2023-09-22T20:59:04.622" v="2568" actId="1035"/>
          <ac:graphicFrameMkLst>
            <pc:docMk/>
            <pc:sldMk cId="1330674309" sldId="376"/>
            <ac:graphicFrameMk id="10" creationId="{4771298A-3745-F220-FE1F-951B7DD752CC}"/>
          </ac:graphicFrameMkLst>
        </pc:graphicFrameChg>
      </pc:sldChg>
      <pc:sldChg chg="addSp delSp modSp add mod addCm">
        <pc:chgData name="Stoker, Kesiah" userId="7d6f868f-a8a0-4a2e-b53b-4e83b6d4fcae" providerId="ADAL" clId="{18A127A6-5BA2-44BF-9D12-FDF07EBCAE7A}" dt="2023-09-22T20:59:32.641" v="2582" actId="1035"/>
        <pc:sldMkLst>
          <pc:docMk/>
          <pc:sldMk cId="2801172913" sldId="377"/>
        </pc:sldMkLst>
        <pc:spChg chg="mod">
          <ac:chgData name="Stoker, Kesiah" userId="7d6f868f-a8a0-4a2e-b53b-4e83b6d4fcae" providerId="ADAL" clId="{18A127A6-5BA2-44BF-9D12-FDF07EBCAE7A}" dt="2023-09-22T20:57:28.193" v="2495"/>
          <ac:spMkLst>
            <pc:docMk/>
            <pc:sldMk cId="2801172913" sldId="377"/>
            <ac:spMk id="2" creationId="{1BA5FC8A-60C3-C4DA-2611-F72FE4D2152A}"/>
          </ac:spMkLst>
        </pc:spChg>
        <pc:spChg chg="add del mod">
          <ac:chgData name="Stoker, Kesiah" userId="7d6f868f-a8a0-4a2e-b53b-4e83b6d4fcae" providerId="ADAL" clId="{18A127A6-5BA2-44BF-9D12-FDF07EBCAE7A}" dt="2023-09-22T20:52:08.681" v="2356"/>
          <ac:spMkLst>
            <pc:docMk/>
            <pc:sldMk cId="2801172913" sldId="377"/>
            <ac:spMk id="5" creationId="{6E91CA52-E244-7CCA-8462-ACF4FAB3E6BB}"/>
          </ac:spMkLst>
        </pc:spChg>
        <pc:spChg chg="add del mod">
          <ac:chgData name="Stoker, Kesiah" userId="7d6f868f-a8a0-4a2e-b53b-4e83b6d4fcae" providerId="ADAL" clId="{18A127A6-5BA2-44BF-9D12-FDF07EBCAE7A}" dt="2023-09-22T20:52:14.165" v="2358"/>
          <ac:spMkLst>
            <pc:docMk/>
            <pc:sldMk cId="2801172913" sldId="377"/>
            <ac:spMk id="6" creationId="{5A6B0A1F-3798-9331-0E97-B7CCA0E03AD8}"/>
          </ac:spMkLst>
        </pc:spChg>
        <pc:spChg chg="add del mod">
          <ac:chgData name="Stoker, Kesiah" userId="7d6f868f-a8a0-4a2e-b53b-4e83b6d4fcae" providerId="ADAL" clId="{18A127A6-5BA2-44BF-9D12-FDF07EBCAE7A}" dt="2023-09-22T20:52:16.157" v="2360"/>
          <ac:spMkLst>
            <pc:docMk/>
            <pc:sldMk cId="2801172913" sldId="377"/>
            <ac:spMk id="7" creationId="{2F85B2B6-CBF6-3FBF-7DC9-B02D96CB3DC5}"/>
          </ac:spMkLst>
        </pc:spChg>
        <pc:spChg chg="mod">
          <ac:chgData name="Stoker, Kesiah" userId="7d6f868f-a8a0-4a2e-b53b-4e83b6d4fcae" providerId="ADAL" clId="{18A127A6-5BA2-44BF-9D12-FDF07EBCAE7A}" dt="2023-09-22T20:59:32.641" v="2582" actId="1035"/>
          <ac:spMkLst>
            <pc:docMk/>
            <pc:sldMk cId="2801172913" sldId="377"/>
            <ac:spMk id="10" creationId="{C70BEF61-7E1B-559B-6D51-9B2F93A90131}"/>
          </ac:spMkLst>
        </pc:spChg>
        <pc:spChg chg="mod">
          <ac:chgData name="Stoker, Kesiah" userId="7d6f868f-a8a0-4a2e-b53b-4e83b6d4fcae" providerId="ADAL" clId="{18A127A6-5BA2-44BF-9D12-FDF07EBCAE7A}" dt="2023-09-22T20:59:32.641" v="2582" actId="1035"/>
          <ac:spMkLst>
            <pc:docMk/>
            <pc:sldMk cId="2801172913" sldId="377"/>
            <ac:spMk id="11" creationId="{3073B3A0-B1EE-5379-5DC8-AE061D333959}"/>
          </ac:spMkLst>
        </pc:spChg>
        <pc:spChg chg="mod">
          <ac:chgData name="Stoker, Kesiah" userId="7d6f868f-a8a0-4a2e-b53b-4e83b6d4fcae" providerId="ADAL" clId="{18A127A6-5BA2-44BF-9D12-FDF07EBCAE7A}" dt="2023-09-22T20:59:32.641" v="2582" actId="1035"/>
          <ac:spMkLst>
            <pc:docMk/>
            <pc:sldMk cId="2801172913" sldId="377"/>
            <ac:spMk id="12" creationId="{EF523166-ADD3-0B4D-E398-94D8C8E29FBB}"/>
          </ac:spMkLst>
        </pc:spChg>
        <pc:spChg chg="mod">
          <ac:chgData name="Stoker, Kesiah" userId="7d6f868f-a8a0-4a2e-b53b-4e83b6d4fcae" providerId="ADAL" clId="{18A127A6-5BA2-44BF-9D12-FDF07EBCAE7A}" dt="2023-09-22T20:59:32.641" v="2582" actId="1035"/>
          <ac:spMkLst>
            <pc:docMk/>
            <pc:sldMk cId="2801172913" sldId="377"/>
            <ac:spMk id="13" creationId="{B07AD2F0-B523-66E2-30A5-DE411426CC44}"/>
          </ac:spMkLst>
        </pc:spChg>
        <pc:spChg chg="mod">
          <ac:chgData name="Stoker, Kesiah" userId="7d6f868f-a8a0-4a2e-b53b-4e83b6d4fcae" providerId="ADAL" clId="{18A127A6-5BA2-44BF-9D12-FDF07EBCAE7A}" dt="2023-09-22T20:59:32.641" v="2582" actId="1035"/>
          <ac:spMkLst>
            <pc:docMk/>
            <pc:sldMk cId="2801172913" sldId="377"/>
            <ac:spMk id="14" creationId="{E161D61E-24FF-737C-8B86-3A9A33C3B5F9}"/>
          </ac:spMkLst>
        </pc:spChg>
        <pc:spChg chg="mod">
          <ac:chgData name="Stoker, Kesiah" userId="7d6f868f-a8a0-4a2e-b53b-4e83b6d4fcae" providerId="ADAL" clId="{18A127A6-5BA2-44BF-9D12-FDF07EBCAE7A}" dt="2023-09-22T20:59:32.641" v="2582" actId="1035"/>
          <ac:spMkLst>
            <pc:docMk/>
            <pc:sldMk cId="2801172913" sldId="377"/>
            <ac:spMk id="15" creationId="{A937A89F-34E5-F337-E510-4A57C3E5D68E}"/>
          </ac:spMkLst>
        </pc:spChg>
        <pc:spChg chg="mod">
          <ac:chgData name="Stoker, Kesiah" userId="7d6f868f-a8a0-4a2e-b53b-4e83b6d4fcae" providerId="ADAL" clId="{18A127A6-5BA2-44BF-9D12-FDF07EBCAE7A}" dt="2023-09-22T20:59:32.641" v="2582" actId="1035"/>
          <ac:spMkLst>
            <pc:docMk/>
            <pc:sldMk cId="2801172913" sldId="377"/>
            <ac:spMk id="16" creationId="{00434862-8FAB-5DE4-D683-ACAAF9C3D1CB}"/>
          </ac:spMkLst>
        </pc:spChg>
        <pc:spChg chg="mod">
          <ac:chgData name="Stoker, Kesiah" userId="7d6f868f-a8a0-4a2e-b53b-4e83b6d4fcae" providerId="ADAL" clId="{18A127A6-5BA2-44BF-9D12-FDF07EBCAE7A}" dt="2023-09-22T20:59:32.641" v="2582" actId="1035"/>
          <ac:spMkLst>
            <pc:docMk/>
            <pc:sldMk cId="2801172913" sldId="377"/>
            <ac:spMk id="17" creationId="{51A9E5CA-F385-4462-7F07-3A59669A9748}"/>
          </ac:spMkLst>
        </pc:spChg>
        <pc:spChg chg="mod">
          <ac:chgData name="Stoker, Kesiah" userId="7d6f868f-a8a0-4a2e-b53b-4e83b6d4fcae" providerId="ADAL" clId="{18A127A6-5BA2-44BF-9D12-FDF07EBCAE7A}" dt="2023-09-22T20:59:32.641" v="2582" actId="1035"/>
          <ac:spMkLst>
            <pc:docMk/>
            <pc:sldMk cId="2801172913" sldId="377"/>
            <ac:spMk id="18" creationId="{EAA0385C-6088-7B2B-5FF3-8DC8087D2A6F}"/>
          </ac:spMkLst>
        </pc:spChg>
        <pc:spChg chg="mod">
          <ac:chgData name="Stoker, Kesiah" userId="7d6f868f-a8a0-4a2e-b53b-4e83b6d4fcae" providerId="ADAL" clId="{18A127A6-5BA2-44BF-9D12-FDF07EBCAE7A}" dt="2023-09-22T20:59:32.641" v="2582" actId="1035"/>
          <ac:spMkLst>
            <pc:docMk/>
            <pc:sldMk cId="2801172913" sldId="377"/>
            <ac:spMk id="19" creationId="{4E9276B8-51E8-C043-C82C-B0B65F5F9BCC}"/>
          </ac:spMkLst>
        </pc:spChg>
        <pc:spChg chg="mod">
          <ac:chgData name="Stoker, Kesiah" userId="7d6f868f-a8a0-4a2e-b53b-4e83b6d4fcae" providerId="ADAL" clId="{18A127A6-5BA2-44BF-9D12-FDF07EBCAE7A}" dt="2023-09-22T20:59:32.641" v="2582" actId="1035"/>
          <ac:spMkLst>
            <pc:docMk/>
            <pc:sldMk cId="2801172913" sldId="377"/>
            <ac:spMk id="20" creationId="{3A42F4AE-5E95-0DF3-A029-44FFA1D7509E}"/>
          </ac:spMkLst>
        </pc:spChg>
        <pc:spChg chg="mod">
          <ac:chgData name="Stoker, Kesiah" userId="7d6f868f-a8a0-4a2e-b53b-4e83b6d4fcae" providerId="ADAL" clId="{18A127A6-5BA2-44BF-9D12-FDF07EBCAE7A}" dt="2023-09-22T20:59:32.641" v="2582" actId="1035"/>
          <ac:spMkLst>
            <pc:docMk/>
            <pc:sldMk cId="2801172913" sldId="377"/>
            <ac:spMk id="21" creationId="{FE64ABC3-0BC3-A5DB-C396-C1F576754D79}"/>
          </ac:spMkLst>
        </pc:spChg>
        <pc:spChg chg="mod">
          <ac:chgData name="Stoker, Kesiah" userId="7d6f868f-a8a0-4a2e-b53b-4e83b6d4fcae" providerId="ADAL" clId="{18A127A6-5BA2-44BF-9D12-FDF07EBCAE7A}" dt="2023-09-22T20:59:32.641" v="2582" actId="1035"/>
          <ac:spMkLst>
            <pc:docMk/>
            <pc:sldMk cId="2801172913" sldId="377"/>
            <ac:spMk id="22" creationId="{D491A646-4126-6A10-7204-536D1C74FFBA}"/>
          </ac:spMkLst>
        </pc:spChg>
        <pc:spChg chg="mod">
          <ac:chgData name="Stoker, Kesiah" userId="7d6f868f-a8a0-4a2e-b53b-4e83b6d4fcae" providerId="ADAL" clId="{18A127A6-5BA2-44BF-9D12-FDF07EBCAE7A}" dt="2023-09-22T20:59:32.641" v="2582" actId="1035"/>
          <ac:spMkLst>
            <pc:docMk/>
            <pc:sldMk cId="2801172913" sldId="377"/>
            <ac:spMk id="23" creationId="{B95EED59-D677-5798-577E-A6C6252AD39D}"/>
          </ac:spMkLst>
        </pc:spChg>
        <pc:spChg chg="mod">
          <ac:chgData name="Stoker, Kesiah" userId="7d6f868f-a8a0-4a2e-b53b-4e83b6d4fcae" providerId="ADAL" clId="{18A127A6-5BA2-44BF-9D12-FDF07EBCAE7A}" dt="2023-09-22T20:59:32.641" v="2582" actId="1035"/>
          <ac:spMkLst>
            <pc:docMk/>
            <pc:sldMk cId="2801172913" sldId="377"/>
            <ac:spMk id="24" creationId="{054F5900-A625-5AD8-6A6C-12B03D180B91}"/>
          </ac:spMkLst>
        </pc:spChg>
        <pc:spChg chg="mod">
          <ac:chgData name="Stoker, Kesiah" userId="7d6f868f-a8a0-4a2e-b53b-4e83b6d4fcae" providerId="ADAL" clId="{18A127A6-5BA2-44BF-9D12-FDF07EBCAE7A}" dt="2023-09-22T20:59:32.641" v="2582" actId="1035"/>
          <ac:spMkLst>
            <pc:docMk/>
            <pc:sldMk cId="2801172913" sldId="377"/>
            <ac:spMk id="25" creationId="{5CBF029E-3490-BE72-3ADE-AACFEC07857C}"/>
          </ac:spMkLst>
        </pc:spChg>
        <pc:spChg chg="mod">
          <ac:chgData name="Stoker, Kesiah" userId="7d6f868f-a8a0-4a2e-b53b-4e83b6d4fcae" providerId="ADAL" clId="{18A127A6-5BA2-44BF-9D12-FDF07EBCAE7A}" dt="2023-09-22T20:59:32.641" v="2582" actId="1035"/>
          <ac:spMkLst>
            <pc:docMk/>
            <pc:sldMk cId="2801172913" sldId="377"/>
            <ac:spMk id="26" creationId="{476D0246-C504-CB51-6B24-9BCE32258C00}"/>
          </ac:spMkLst>
        </pc:spChg>
        <pc:spChg chg="mod">
          <ac:chgData name="Stoker, Kesiah" userId="7d6f868f-a8a0-4a2e-b53b-4e83b6d4fcae" providerId="ADAL" clId="{18A127A6-5BA2-44BF-9D12-FDF07EBCAE7A}" dt="2023-09-22T20:59:32.641" v="2582" actId="1035"/>
          <ac:spMkLst>
            <pc:docMk/>
            <pc:sldMk cId="2801172913" sldId="377"/>
            <ac:spMk id="27" creationId="{BA29AE96-E494-0260-AE36-152E6BB66EAE}"/>
          </ac:spMkLst>
        </pc:spChg>
        <pc:spChg chg="mod">
          <ac:chgData name="Stoker, Kesiah" userId="7d6f868f-a8a0-4a2e-b53b-4e83b6d4fcae" providerId="ADAL" clId="{18A127A6-5BA2-44BF-9D12-FDF07EBCAE7A}" dt="2023-09-22T20:59:32.641" v="2582" actId="1035"/>
          <ac:spMkLst>
            <pc:docMk/>
            <pc:sldMk cId="2801172913" sldId="377"/>
            <ac:spMk id="28" creationId="{13F1E6C8-8F81-8BA5-18F6-8CCC5AA1870C}"/>
          </ac:spMkLst>
        </pc:spChg>
        <pc:spChg chg="mod">
          <ac:chgData name="Stoker, Kesiah" userId="7d6f868f-a8a0-4a2e-b53b-4e83b6d4fcae" providerId="ADAL" clId="{18A127A6-5BA2-44BF-9D12-FDF07EBCAE7A}" dt="2023-09-22T20:59:32.641" v="2582" actId="1035"/>
          <ac:spMkLst>
            <pc:docMk/>
            <pc:sldMk cId="2801172913" sldId="377"/>
            <ac:spMk id="29" creationId="{4458D354-6027-3027-CB65-D4A12D43066A}"/>
          </ac:spMkLst>
        </pc:spChg>
        <pc:spChg chg="mod">
          <ac:chgData name="Stoker, Kesiah" userId="7d6f868f-a8a0-4a2e-b53b-4e83b6d4fcae" providerId="ADAL" clId="{18A127A6-5BA2-44BF-9D12-FDF07EBCAE7A}" dt="2023-09-22T20:59:32.641" v="2582" actId="1035"/>
          <ac:spMkLst>
            <pc:docMk/>
            <pc:sldMk cId="2801172913" sldId="377"/>
            <ac:spMk id="30" creationId="{0CCAFE1B-9502-6348-4252-B5BB4BE766D0}"/>
          </ac:spMkLst>
        </pc:spChg>
        <pc:spChg chg="mod">
          <ac:chgData name="Stoker, Kesiah" userId="7d6f868f-a8a0-4a2e-b53b-4e83b6d4fcae" providerId="ADAL" clId="{18A127A6-5BA2-44BF-9D12-FDF07EBCAE7A}" dt="2023-09-22T20:59:32.641" v="2582" actId="1035"/>
          <ac:spMkLst>
            <pc:docMk/>
            <pc:sldMk cId="2801172913" sldId="377"/>
            <ac:spMk id="31" creationId="{551A1ED8-FED9-C8B9-B5F0-B3B1CE788A1C}"/>
          </ac:spMkLst>
        </pc:spChg>
        <pc:spChg chg="mod">
          <ac:chgData name="Stoker, Kesiah" userId="7d6f868f-a8a0-4a2e-b53b-4e83b6d4fcae" providerId="ADAL" clId="{18A127A6-5BA2-44BF-9D12-FDF07EBCAE7A}" dt="2023-09-22T20:59:32.641" v="2582" actId="1035"/>
          <ac:spMkLst>
            <pc:docMk/>
            <pc:sldMk cId="2801172913" sldId="377"/>
            <ac:spMk id="32" creationId="{938BD199-3E0A-AE49-DD5A-52A2F31C2F3A}"/>
          </ac:spMkLst>
        </pc:spChg>
        <pc:spChg chg="mod">
          <ac:chgData name="Stoker, Kesiah" userId="7d6f868f-a8a0-4a2e-b53b-4e83b6d4fcae" providerId="ADAL" clId="{18A127A6-5BA2-44BF-9D12-FDF07EBCAE7A}" dt="2023-09-22T20:59:32.641" v="2582" actId="1035"/>
          <ac:spMkLst>
            <pc:docMk/>
            <pc:sldMk cId="2801172913" sldId="377"/>
            <ac:spMk id="33" creationId="{F0441755-A0AE-2C82-5DF9-F74F3B8FCC63}"/>
          </ac:spMkLst>
        </pc:spChg>
        <pc:spChg chg="mod">
          <ac:chgData name="Stoker, Kesiah" userId="7d6f868f-a8a0-4a2e-b53b-4e83b6d4fcae" providerId="ADAL" clId="{18A127A6-5BA2-44BF-9D12-FDF07EBCAE7A}" dt="2023-09-22T20:59:32.641" v="2582" actId="1035"/>
          <ac:spMkLst>
            <pc:docMk/>
            <pc:sldMk cId="2801172913" sldId="377"/>
            <ac:spMk id="34" creationId="{8DFBB194-21C5-79F3-A261-004AFCC0694D}"/>
          </ac:spMkLst>
        </pc:spChg>
        <pc:spChg chg="mod">
          <ac:chgData name="Stoker, Kesiah" userId="7d6f868f-a8a0-4a2e-b53b-4e83b6d4fcae" providerId="ADAL" clId="{18A127A6-5BA2-44BF-9D12-FDF07EBCAE7A}" dt="2023-09-22T20:59:32.641" v="2582" actId="1035"/>
          <ac:spMkLst>
            <pc:docMk/>
            <pc:sldMk cId="2801172913" sldId="377"/>
            <ac:spMk id="35" creationId="{D6FBE836-16D0-41B9-2DF9-53A5D973D26D}"/>
          </ac:spMkLst>
        </pc:spChg>
        <pc:spChg chg="mod">
          <ac:chgData name="Stoker, Kesiah" userId="7d6f868f-a8a0-4a2e-b53b-4e83b6d4fcae" providerId="ADAL" clId="{18A127A6-5BA2-44BF-9D12-FDF07EBCAE7A}" dt="2023-09-22T20:59:32.641" v="2582" actId="1035"/>
          <ac:spMkLst>
            <pc:docMk/>
            <pc:sldMk cId="2801172913" sldId="377"/>
            <ac:spMk id="37" creationId="{EB93D3C4-4ABC-3BA9-28D4-AC47D0DB7B18}"/>
          </ac:spMkLst>
        </pc:spChg>
        <pc:spChg chg="mod">
          <ac:chgData name="Stoker, Kesiah" userId="7d6f868f-a8a0-4a2e-b53b-4e83b6d4fcae" providerId="ADAL" clId="{18A127A6-5BA2-44BF-9D12-FDF07EBCAE7A}" dt="2023-09-22T20:59:32.641" v="2582" actId="1035"/>
          <ac:spMkLst>
            <pc:docMk/>
            <pc:sldMk cId="2801172913" sldId="377"/>
            <ac:spMk id="38" creationId="{B549357F-4642-D8AC-5CAA-22F7FF0E22D7}"/>
          </ac:spMkLst>
        </pc:spChg>
        <pc:spChg chg="mod">
          <ac:chgData name="Stoker, Kesiah" userId="7d6f868f-a8a0-4a2e-b53b-4e83b6d4fcae" providerId="ADAL" clId="{18A127A6-5BA2-44BF-9D12-FDF07EBCAE7A}" dt="2023-09-22T20:59:32.641" v="2582" actId="1035"/>
          <ac:spMkLst>
            <pc:docMk/>
            <pc:sldMk cId="2801172913" sldId="377"/>
            <ac:spMk id="39" creationId="{4ECB2D93-E5DE-B379-2DDC-C7C537812082}"/>
          </ac:spMkLst>
        </pc:spChg>
        <pc:spChg chg="add mod">
          <ac:chgData name="Stoker, Kesiah" userId="7d6f868f-a8a0-4a2e-b53b-4e83b6d4fcae" providerId="ADAL" clId="{18A127A6-5BA2-44BF-9D12-FDF07EBCAE7A}" dt="2023-09-22T20:59:09.913" v="2570"/>
          <ac:spMkLst>
            <pc:docMk/>
            <pc:sldMk cId="2801172913" sldId="377"/>
            <ac:spMk id="40" creationId="{98D06660-679B-C707-77AE-AC69D0A77EB1}"/>
          </ac:spMkLst>
        </pc:spChg>
        <pc:spChg chg="add mod">
          <ac:chgData name="Stoker, Kesiah" userId="7d6f868f-a8a0-4a2e-b53b-4e83b6d4fcae" providerId="ADAL" clId="{18A127A6-5BA2-44BF-9D12-FDF07EBCAE7A}" dt="2023-09-22T20:59:09.913" v="2570"/>
          <ac:spMkLst>
            <pc:docMk/>
            <pc:sldMk cId="2801172913" sldId="377"/>
            <ac:spMk id="41" creationId="{0792C7B5-1A85-B70A-4BCD-C5995FBCB367}"/>
          </ac:spMkLst>
        </pc:spChg>
        <pc:spChg chg="mod">
          <ac:chgData name="Stoker, Kesiah" userId="7d6f868f-a8a0-4a2e-b53b-4e83b6d4fcae" providerId="ADAL" clId="{18A127A6-5BA2-44BF-9D12-FDF07EBCAE7A}" dt="2023-09-22T20:59:32.641" v="2582" actId="1035"/>
          <ac:spMkLst>
            <pc:docMk/>
            <pc:sldMk cId="2801172913" sldId="377"/>
            <ac:spMk id="58" creationId="{D9F393AD-2B69-DAD4-AFF0-173A86A72D33}"/>
          </ac:spMkLst>
        </pc:spChg>
        <pc:spChg chg="mod">
          <ac:chgData name="Stoker, Kesiah" userId="7d6f868f-a8a0-4a2e-b53b-4e83b6d4fcae" providerId="ADAL" clId="{18A127A6-5BA2-44BF-9D12-FDF07EBCAE7A}" dt="2023-09-22T20:59:32.641" v="2582" actId="1035"/>
          <ac:spMkLst>
            <pc:docMk/>
            <pc:sldMk cId="2801172913" sldId="377"/>
            <ac:spMk id="59" creationId="{5FBE523B-15DB-A903-9BBE-E85B2A27CCE7}"/>
          </ac:spMkLst>
        </pc:spChg>
        <pc:spChg chg="mod">
          <ac:chgData name="Stoker, Kesiah" userId="7d6f868f-a8a0-4a2e-b53b-4e83b6d4fcae" providerId="ADAL" clId="{18A127A6-5BA2-44BF-9D12-FDF07EBCAE7A}" dt="2023-09-22T20:59:32.641" v="2582" actId="1035"/>
          <ac:spMkLst>
            <pc:docMk/>
            <pc:sldMk cId="2801172913" sldId="377"/>
            <ac:spMk id="63" creationId="{1DFCD023-E129-036B-3690-742C60A4A4BC}"/>
          </ac:spMkLst>
        </pc:spChg>
        <pc:spChg chg="mod">
          <ac:chgData name="Stoker, Kesiah" userId="7d6f868f-a8a0-4a2e-b53b-4e83b6d4fcae" providerId="ADAL" clId="{18A127A6-5BA2-44BF-9D12-FDF07EBCAE7A}" dt="2023-09-22T20:59:32.641" v="2582" actId="1035"/>
          <ac:spMkLst>
            <pc:docMk/>
            <pc:sldMk cId="2801172913" sldId="377"/>
            <ac:spMk id="66" creationId="{6EEE8D5F-AC86-9AD6-7BA1-194D7CF9F759}"/>
          </ac:spMkLst>
        </pc:spChg>
        <pc:spChg chg="mod">
          <ac:chgData name="Stoker, Kesiah" userId="7d6f868f-a8a0-4a2e-b53b-4e83b6d4fcae" providerId="ADAL" clId="{18A127A6-5BA2-44BF-9D12-FDF07EBCAE7A}" dt="2023-09-22T20:59:32.641" v="2582" actId="1035"/>
          <ac:spMkLst>
            <pc:docMk/>
            <pc:sldMk cId="2801172913" sldId="377"/>
            <ac:spMk id="67" creationId="{F22EE6C0-796F-1560-1FE8-2DE8B2A22BAA}"/>
          </ac:spMkLst>
        </pc:spChg>
        <pc:spChg chg="mod">
          <ac:chgData name="Stoker, Kesiah" userId="7d6f868f-a8a0-4a2e-b53b-4e83b6d4fcae" providerId="ADAL" clId="{18A127A6-5BA2-44BF-9D12-FDF07EBCAE7A}" dt="2023-09-22T20:59:32.641" v="2582" actId="1035"/>
          <ac:spMkLst>
            <pc:docMk/>
            <pc:sldMk cId="2801172913" sldId="377"/>
            <ac:spMk id="70" creationId="{2407D987-9DFE-F901-7812-865F7D934C13}"/>
          </ac:spMkLst>
        </pc:spChg>
        <pc:spChg chg="mod">
          <ac:chgData name="Stoker, Kesiah" userId="7d6f868f-a8a0-4a2e-b53b-4e83b6d4fcae" providerId="ADAL" clId="{18A127A6-5BA2-44BF-9D12-FDF07EBCAE7A}" dt="2023-09-22T20:59:32.641" v="2582" actId="1035"/>
          <ac:spMkLst>
            <pc:docMk/>
            <pc:sldMk cId="2801172913" sldId="377"/>
            <ac:spMk id="71" creationId="{FFB2B27D-24C8-AE58-CF47-A4FFD1DA4919}"/>
          </ac:spMkLst>
        </pc:spChg>
        <pc:spChg chg="mod">
          <ac:chgData name="Stoker, Kesiah" userId="7d6f868f-a8a0-4a2e-b53b-4e83b6d4fcae" providerId="ADAL" clId="{18A127A6-5BA2-44BF-9D12-FDF07EBCAE7A}" dt="2023-09-22T20:59:32.641" v="2582" actId="1035"/>
          <ac:spMkLst>
            <pc:docMk/>
            <pc:sldMk cId="2801172913" sldId="377"/>
            <ac:spMk id="82" creationId="{FFEE7B17-CC3E-419B-36FE-6BBD42EF3F37}"/>
          </ac:spMkLst>
        </pc:spChg>
        <pc:spChg chg="mod">
          <ac:chgData name="Stoker, Kesiah" userId="7d6f868f-a8a0-4a2e-b53b-4e83b6d4fcae" providerId="ADAL" clId="{18A127A6-5BA2-44BF-9D12-FDF07EBCAE7A}" dt="2023-09-22T20:59:32.641" v="2582" actId="1035"/>
          <ac:spMkLst>
            <pc:docMk/>
            <pc:sldMk cId="2801172913" sldId="377"/>
            <ac:spMk id="86" creationId="{4A90AE41-C462-AD4B-3FDB-C9CB45BA9C1B}"/>
          </ac:spMkLst>
        </pc:spChg>
        <pc:spChg chg="mod">
          <ac:chgData name="Stoker, Kesiah" userId="7d6f868f-a8a0-4a2e-b53b-4e83b6d4fcae" providerId="ADAL" clId="{18A127A6-5BA2-44BF-9D12-FDF07EBCAE7A}" dt="2023-09-22T20:59:32.641" v="2582" actId="1035"/>
          <ac:spMkLst>
            <pc:docMk/>
            <pc:sldMk cId="2801172913" sldId="377"/>
            <ac:spMk id="87" creationId="{8986DC46-FF97-D2D3-91D3-3FE7CD7FF1A7}"/>
          </ac:spMkLst>
        </pc:spChg>
        <pc:spChg chg="mod">
          <ac:chgData name="Stoker, Kesiah" userId="7d6f868f-a8a0-4a2e-b53b-4e83b6d4fcae" providerId="ADAL" clId="{18A127A6-5BA2-44BF-9D12-FDF07EBCAE7A}" dt="2023-09-22T20:59:32.641" v="2582" actId="1035"/>
          <ac:spMkLst>
            <pc:docMk/>
            <pc:sldMk cId="2801172913" sldId="377"/>
            <ac:spMk id="88" creationId="{0BEE9274-5E26-4DB4-2501-0C275A1B692A}"/>
          </ac:spMkLst>
        </pc:spChg>
        <pc:spChg chg="mod">
          <ac:chgData name="Stoker, Kesiah" userId="7d6f868f-a8a0-4a2e-b53b-4e83b6d4fcae" providerId="ADAL" clId="{18A127A6-5BA2-44BF-9D12-FDF07EBCAE7A}" dt="2023-09-22T20:59:32.641" v="2582" actId="1035"/>
          <ac:spMkLst>
            <pc:docMk/>
            <pc:sldMk cId="2801172913" sldId="377"/>
            <ac:spMk id="89" creationId="{5708697F-D44F-D6A8-B44A-4155A6993F29}"/>
          </ac:spMkLst>
        </pc:spChg>
        <pc:cxnChg chg="mod">
          <ac:chgData name="Stoker, Kesiah" userId="7d6f868f-a8a0-4a2e-b53b-4e83b6d4fcae" providerId="ADAL" clId="{18A127A6-5BA2-44BF-9D12-FDF07EBCAE7A}" dt="2023-09-22T20:59:32.641" v="2582" actId="1035"/>
          <ac:cxnSpMkLst>
            <pc:docMk/>
            <pc:sldMk cId="2801172913" sldId="377"/>
            <ac:cxnSpMk id="90" creationId="{A1C8C7DA-006F-C1EF-4C02-701A53F9113A}"/>
          </ac:cxnSpMkLst>
        </pc:cxnChg>
        <pc:cxnChg chg="mod">
          <ac:chgData name="Stoker, Kesiah" userId="7d6f868f-a8a0-4a2e-b53b-4e83b6d4fcae" providerId="ADAL" clId="{18A127A6-5BA2-44BF-9D12-FDF07EBCAE7A}" dt="2023-09-22T20:59:32.641" v="2582" actId="1035"/>
          <ac:cxnSpMkLst>
            <pc:docMk/>
            <pc:sldMk cId="2801172913" sldId="377"/>
            <ac:cxnSpMk id="91" creationId="{B3D7FA97-D618-3BB2-8AC2-D67B79E52545}"/>
          </ac:cxnSpMkLst>
        </pc:cxnChg>
        <pc:cxnChg chg="mod">
          <ac:chgData name="Stoker, Kesiah" userId="7d6f868f-a8a0-4a2e-b53b-4e83b6d4fcae" providerId="ADAL" clId="{18A127A6-5BA2-44BF-9D12-FDF07EBCAE7A}" dt="2023-09-22T20:59:32.641" v="2582" actId="1035"/>
          <ac:cxnSpMkLst>
            <pc:docMk/>
            <pc:sldMk cId="2801172913" sldId="377"/>
            <ac:cxnSpMk id="92" creationId="{87289451-18D1-38B7-115A-9EB9C6195A36}"/>
          </ac:cxnSpMkLst>
        </pc:cxnChg>
        <pc:cxnChg chg="mod">
          <ac:chgData name="Stoker, Kesiah" userId="7d6f868f-a8a0-4a2e-b53b-4e83b6d4fcae" providerId="ADAL" clId="{18A127A6-5BA2-44BF-9D12-FDF07EBCAE7A}" dt="2023-09-22T20:59:32.641" v="2582" actId="1035"/>
          <ac:cxnSpMkLst>
            <pc:docMk/>
            <pc:sldMk cId="2801172913" sldId="377"/>
            <ac:cxnSpMk id="93" creationId="{F8E77DE7-D77E-4E0C-919F-F7802901592E}"/>
          </ac:cxnSpMkLst>
        </pc:cxnChg>
        <pc:cxnChg chg="mod">
          <ac:chgData name="Stoker, Kesiah" userId="7d6f868f-a8a0-4a2e-b53b-4e83b6d4fcae" providerId="ADAL" clId="{18A127A6-5BA2-44BF-9D12-FDF07EBCAE7A}" dt="2023-09-22T20:59:32.641" v="2582" actId="1035"/>
          <ac:cxnSpMkLst>
            <pc:docMk/>
            <pc:sldMk cId="2801172913" sldId="377"/>
            <ac:cxnSpMk id="94" creationId="{70A71F17-650A-62EE-9867-849D65E38919}"/>
          </ac:cxnSpMkLst>
        </pc:cxnChg>
        <pc:cxnChg chg="mod">
          <ac:chgData name="Stoker, Kesiah" userId="7d6f868f-a8a0-4a2e-b53b-4e83b6d4fcae" providerId="ADAL" clId="{18A127A6-5BA2-44BF-9D12-FDF07EBCAE7A}" dt="2023-09-22T20:59:32.641" v="2582" actId="1035"/>
          <ac:cxnSpMkLst>
            <pc:docMk/>
            <pc:sldMk cId="2801172913" sldId="377"/>
            <ac:cxnSpMk id="95" creationId="{F9B65C76-9EBE-0401-B7A4-41E387DBF167}"/>
          </ac:cxnSpMkLst>
        </pc:cxnChg>
        <pc:cxnChg chg="mod">
          <ac:chgData name="Stoker, Kesiah" userId="7d6f868f-a8a0-4a2e-b53b-4e83b6d4fcae" providerId="ADAL" clId="{18A127A6-5BA2-44BF-9D12-FDF07EBCAE7A}" dt="2023-09-22T20:59:32.641" v="2582" actId="1035"/>
          <ac:cxnSpMkLst>
            <pc:docMk/>
            <pc:sldMk cId="2801172913" sldId="377"/>
            <ac:cxnSpMk id="96" creationId="{1AF064CA-C335-2875-CC6C-87CD50E5CE82}"/>
          </ac:cxnSpMkLst>
        </pc:cxnChg>
        <pc:cxnChg chg="mod">
          <ac:chgData name="Stoker, Kesiah" userId="7d6f868f-a8a0-4a2e-b53b-4e83b6d4fcae" providerId="ADAL" clId="{18A127A6-5BA2-44BF-9D12-FDF07EBCAE7A}" dt="2023-09-22T20:59:32.641" v="2582" actId="1035"/>
          <ac:cxnSpMkLst>
            <pc:docMk/>
            <pc:sldMk cId="2801172913" sldId="377"/>
            <ac:cxnSpMk id="97" creationId="{833253B7-C9BD-DA55-8835-02762838CEC0}"/>
          </ac:cxnSpMkLst>
        </pc:cxnChg>
      </pc:sldChg>
      <pc:sldChg chg="addSp delSp modSp add mod addCm">
        <pc:chgData name="Stoker, Kesiah" userId="7d6f868f-a8a0-4a2e-b53b-4e83b6d4fcae" providerId="ADAL" clId="{18A127A6-5BA2-44BF-9D12-FDF07EBCAE7A}" dt="2023-09-22T20:59:21.506" v="2572"/>
        <pc:sldMkLst>
          <pc:docMk/>
          <pc:sldMk cId="2044941396" sldId="378"/>
        </pc:sldMkLst>
        <pc:spChg chg="mod">
          <ac:chgData name="Stoker, Kesiah" userId="7d6f868f-a8a0-4a2e-b53b-4e83b6d4fcae" providerId="ADAL" clId="{18A127A6-5BA2-44BF-9D12-FDF07EBCAE7A}" dt="2023-09-22T20:57:30.438" v="2496"/>
          <ac:spMkLst>
            <pc:docMk/>
            <pc:sldMk cId="2044941396" sldId="378"/>
            <ac:spMk id="2" creationId="{1BA5FC8A-60C3-C4DA-2611-F72FE4D2152A}"/>
          </ac:spMkLst>
        </pc:spChg>
        <pc:spChg chg="del mod">
          <ac:chgData name="Stoker, Kesiah" userId="7d6f868f-a8a0-4a2e-b53b-4e83b6d4fcae" providerId="ADAL" clId="{18A127A6-5BA2-44BF-9D12-FDF07EBCAE7A}" dt="2023-09-22T20:59:21.136" v="2571" actId="478"/>
          <ac:spMkLst>
            <pc:docMk/>
            <pc:sldMk cId="2044941396" sldId="378"/>
            <ac:spMk id="5" creationId="{96010814-8C37-FA16-0EA3-8B7CB639F992}"/>
          </ac:spMkLst>
        </pc:spChg>
        <pc:spChg chg="add mod">
          <ac:chgData name="Stoker, Kesiah" userId="7d6f868f-a8a0-4a2e-b53b-4e83b6d4fcae" providerId="ADAL" clId="{18A127A6-5BA2-44BF-9D12-FDF07EBCAE7A}" dt="2023-09-22T20:59:21.506" v="2572"/>
          <ac:spMkLst>
            <pc:docMk/>
            <pc:sldMk cId="2044941396" sldId="378"/>
            <ac:spMk id="6" creationId="{68D7B83A-C508-A0D5-56F2-FD7BA1A3D826}"/>
          </ac:spMkLst>
        </pc:spChg>
        <pc:spChg chg="add mod">
          <ac:chgData name="Stoker, Kesiah" userId="7d6f868f-a8a0-4a2e-b53b-4e83b6d4fcae" providerId="ADAL" clId="{18A127A6-5BA2-44BF-9D12-FDF07EBCAE7A}" dt="2023-09-22T20:59:21.506" v="2572"/>
          <ac:spMkLst>
            <pc:docMk/>
            <pc:sldMk cId="2044941396" sldId="378"/>
            <ac:spMk id="7" creationId="{D064E564-299F-F5B9-1388-3F4C201BE450}"/>
          </ac:spMkLst>
        </pc:spChg>
      </pc:sldChg>
      <pc:sldChg chg="addSp modSp add mod">
        <pc:chgData name="Stoker, Kesiah" userId="7d6f868f-a8a0-4a2e-b53b-4e83b6d4fcae" providerId="ADAL" clId="{18A127A6-5BA2-44BF-9D12-FDF07EBCAE7A}" dt="2023-09-22T21:07:09.058" v="2732" actId="20577"/>
        <pc:sldMkLst>
          <pc:docMk/>
          <pc:sldMk cId="863682701" sldId="379"/>
        </pc:sldMkLst>
        <pc:spChg chg="add mod">
          <ac:chgData name="Stoker, Kesiah" userId="7d6f868f-a8a0-4a2e-b53b-4e83b6d4fcae" providerId="ADAL" clId="{18A127A6-5BA2-44BF-9D12-FDF07EBCAE7A}" dt="2023-09-22T21:07:09.058" v="2732" actId="20577"/>
          <ac:spMkLst>
            <pc:docMk/>
            <pc:sldMk cId="863682701" sldId="379"/>
            <ac:spMk id="2" creationId="{0468DB77-C676-7FBA-3B8B-6C4823E5C301}"/>
          </ac:spMkLst>
        </pc:spChg>
        <pc:spChg chg="add mod">
          <ac:chgData name="Stoker, Kesiah" userId="7d6f868f-a8a0-4a2e-b53b-4e83b6d4fcae" providerId="ADAL" clId="{18A127A6-5BA2-44BF-9D12-FDF07EBCAE7A}" dt="2023-09-22T21:04:53.327" v="2701"/>
          <ac:spMkLst>
            <pc:docMk/>
            <pc:sldMk cId="863682701" sldId="379"/>
            <ac:spMk id="3" creationId="{9879F711-0E00-3A8A-FF3E-0D9BF2E5043C}"/>
          </ac:spMkLst>
        </pc:spChg>
        <pc:spChg chg="add mod">
          <ac:chgData name="Stoker, Kesiah" userId="7d6f868f-a8a0-4a2e-b53b-4e83b6d4fcae" providerId="ADAL" clId="{18A127A6-5BA2-44BF-9D12-FDF07EBCAE7A}" dt="2023-09-22T21:05:55.354" v="2721" actId="1076"/>
          <ac:spMkLst>
            <pc:docMk/>
            <pc:sldMk cId="863682701" sldId="379"/>
            <ac:spMk id="4" creationId="{F032759E-CCCE-B503-1C27-34780DD8C15A}"/>
          </ac:spMkLst>
        </pc:spChg>
      </pc:sldChg>
      <pc:sldChg chg="add del">
        <pc:chgData name="Stoker, Kesiah" userId="7d6f868f-a8a0-4a2e-b53b-4e83b6d4fcae" providerId="ADAL" clId="{18A127A6-5BA2-44BF-9D12-FDF07EBCAE7A}" dt="2023-09-22T21:02:55.353" v="2584" actId="2696"/>
        <pc:sldMkLst>
          <pc:docMk/>
          <pc:sldMk cId="3740307678" sldId="379"/>
        </pc:sldMkLst>
      </pc:sldChg>
      <pc:sldChg chg="modSp add del mod">
        <pc:chgData name="Stoker, Kesiah" userId="7d6f868f-a8a0-4a2e-b53b-4e83b6d4fcae" providerId="ADAL" clId="{18A127A6-5BA2-44BF-9D12-FDF07EBCAE7A}" dt="2023-09-22T21:07:59.479" v="2815" actId="2696"/>
        <pc:sldMkLst>
          <pc:docMk/>
          <pc:sldMk cId="1157365798" sldId="380"/>
        </pc:sldMkLst>
        <pc:spChg chg="mod">
          <ac:chgData name="Stoker, Kesiah" userId="7d6f868f-a8a0-4a2e-b53b-4e83b6d4fcae" providerId="ADAL" clId="{18A127A6-5BA2-44BF-9D12-FDF07EBCAE7A}" dt="2023-09-22T21:07:35.586" v="2772" actId="255"/>
          <ac:spMkLst>
            <pc:docMk/>
            <pc:sldMk cId="1157365798" sldId="380"/>
            <ac:spMk id="3" creationId="{557DC097-EEFC-ED47-45E0-3BCB04809765}"/>
          </ac:spMkLst>
        </pc:spChg>
      </pc:sldChg>
      <pc:sldChg chg="addSp delSp modSp add mod">
        <pc:chgData name="Stoker, Kesiah" userId="7d6f868f-a8a0-4a2e-b53b-4e83b6d4fcae" providerId="ADAL" clId="{18A127A6-5BA2-44BF-9D12-FDF07EBCAE7A}" dt="2023-09-22T21:09:06.486" v="2873" actId="20577"/>
        <pc:sldMkLst>
          <pc:docMk/>
          <pc:sldMk cId="59602600" sldId="381"/>
        </pc:sldMkLst>
        <pc:spChg chg="del">
          <ac:chgData name="Stoker, Kesiah" userId="7d6f868f-a8a0-4a2e-b53b-4e83b6d4fcae" providerId="ADAL" clId="{18A127A6-5BA2-44BF-9D12-FDF07EBCAE7A}" dt="2023-09-22T21:07:52.892" v="2814" actId="478"/>
          <ac:spMkLst>
            <pc:docMk/>
            <pc:sldMk cId="59602600" sldId="381"/>
            <ac:spMk id="2" creationId="{3B269A31-3727-3CC2-4AB4-F76F70DB625B}"/>
          </ac:spMkLst>
        </pc:spChg>
        <pc:spChg chg="mod">
          <ac:chgData name="Stoker, Kesiah" userId="7d6f868f-a8a0-4a2e-b53b-4e83b6d4fcae" providerId="ADAL" clId="{18A127A6-5BA2-44BF-9D12-FDF07EBCAE7A}" dt="2023-09-22T21:09:06.486" v="2873" actId="20577"/>
          <ac:spMkLst>
            <pc:docMk/>
            <pc:sldMk cId="59602600" sldId="381"/>
            <ac:spMk id="3" creationId="{557DC097-EEFC-ED47-45E0-3BCB04809765}"/>
          </ac:spMkLst>
        </pc:spChg>
        <pc:spChg chg="add mod">
          <ac:chgData name="Stoker, Kesiah" userId="7d6f868f-a8a0-4a2e-b53b-4e83b6d4fcae" providerId="ADAL" clId="{18A127A6-5BA2-44BF-9D12-FDF07EBCAE7A}" dt="2023-09-22T21:08:14.133" v="2817" actId="207"/>
          <ac:spMkLst>
            <pc:docMk/>
            <pc:sldMk cId="59602600" sldId="381"/>
            <ac:spMk id="4" creationId="{1AC3CC77-1B0B-B8F5-A882-6B2B1628201E}"/>
          </ac:spMkLst>
        </pc:spChg>
      </pc:sldChg>
      <pc:sldChg chg="modSp add mod">
        <pc:chgData name="Stoker, Kesiah" userId="7d6f868f-a8a0-4a2e-b53b-4e83b6d4fcae" providerId="ADAL" clId="{18A127A6-5BA2-44BF-9D12-FDF07EBCAE7A}" dt="2023-09-22T21:09:12.537" v="2874" actId="20577"/>
        <pc:sldMkLst>
          <pc:docMk/>
          <pc:sldMk cId="345027054" sldId="382"/>
        </pc:sldMkLst>
        <pc:spChg chg="mod">
          <ac:chgData name="Stoker, Kesiah" userId="7d6f868f-a8a0-4a2e-b53b-4e83b6d4fcae" providerId="ADAL" clId="{18A127A6-5BA2-44BF-9D12-FDF07EBCAE7A}" dt="2023-09-22T21:09:12.537" v="2874" actId="20577"/>
          <ac:spMkLst>
            <pc:docMk/>
            <pc:sldMk cId="345027054" sldId="382"/>
            <ac:spMk id="3" creationId="{557DC097-EEFC-ED47-45E0-3BCB04809765}"/>
          </ac:spMkLst>
        </pc:spChg>
        <pc:spChg chg="mod">
          <ac:chgData name="Stoker, Kesiah" userId="7d6f868f-a8a0-4a2e-b53b-4e83b6d4fcae" providerId="ADAL" clId="{18A127A6-5BA2-44BF-9D12-FDF07EBCAE7A}" dt="2023-09-22T21:08:55.223" v="2871" actId="13926"/>
          <ac:spMkLst>
            <pc:docMk/>
            <pc:sldMk cId="345027054" sldId="382"/>
            <ac:spMk id="4" creationId="{1AC3CC77-1B0B-B8F5-A882-6B2B1628201E}"/>
          </ac:spMkLst>
        </pc:spChg>
      </pc:sldChg>
    </pc:docChg>
  </pc:docChgLst>
  <pc:docChgLst>
    <pc:chgData name="Wang, Jerry" userId="c9aadfd3-e47f-4a31-9ac0-e6a1ca77629d" providerId="ADAL" clId="{3C7EA4BF-79DC-4C91-94C1-5C7EC8C69B0B}"/>
    <pc:docChg chg="modSld">
      <pc:chgData name="Wang, Jerry" userId="c9aadfd3-e47f-4a31-9ac0-e6a1ca77629d" providerId="ADAL" clId="{3C7EA4BF-79DC-4C91-94C1-5C7EC8C69B0B}" dt="2024-01-26T19:40:49.048" v="24"/>
      <pc:docMkLst>
        <pc:docMk/>
      </pc:docMkLst>
      <pc:sldChg chg="modSp mod modCm">
        <pc:chgData name="Wang, Jerry" userId="c9aadfd3-e47f-4a31-9ac0-e6a1ca77629d" providerId="ADAL" clId="{3C7EA4BF-79DC-4C91-94C1-5C7EC8C69B0B}" dt="2024-01-26T19:40:49.048" v="24"/>
        <pc:sldMkLst>
          <pc:docMk/>
          <pc:sldMk cId="3492541395" sldId="1583"/>
        </pc:sldMkLst>
        <pc:graphicFrameChg chg="mod">
          <ac:chgData name="Wang, Jerry" userId="c9aadfd3-e47f-4a31-9ac0-e6a1ca77629d" providerId="ADAL" clId="{3C7EA4BF-79DC-4C91-94C1-5C7EC8C69B0B}" dt="2024-01-23T16:15:03.583" v="15"/>
          <ac:graphicFrameMkLst>
            <pc:docMk/>
            <pc:sldMk cId="3492541395" sldId="1583"/>
            <ac:graphicFrameMk id="12" creationId="{67B03D18-EAC8-7AF8-6271-31D8BCEE9082}"/>
          </ac:graphicFrameMkLst>
        </pc:graphicFrameChg>
      </pc:sldChg>
    </pc:docChg>
  </pc:docChgLst>
  <pc:docChgLst>
    <pc:chgData name="Thiyagarajah, Kavitha" userId="3db3a2c2-73ce-4624-a7db-4aaa87821e9e" providerId="ADAL" clId="{AC2F2791-2685-47B8-B6C2-69F679BF6FEE}"/>
    <pc:docChg chg="undo custSel addSld modSld sldOrd">
      <pc:chgData name="Thiyagarajah, Kavitha" userId="3db3a2c2-73ce-4624-a7db-4aaa87821e9e" providerId="ADAL" clId="{AC2F2791-2685-47B8-B6C2-69F679BF6FEE}" dt="2023-10-04T14:02:58.646" v="136"/>
      <pc:docMkLst>
        <pc:docMk/>
      </pc:docMkLst>
      <pc:sldChg chg="modSp mod">
        <pc:chgData name="Thiyagarajah, Kavitha" userId="3db3a2c2-73ce-4624-a7db-4aaa87821e9e" providerId="ADAL" clId="{AC2F2791-2685-47B8-B6C2-69F679BF6FEE}" dt="2023-10-04T13:44:30.945" v="12" actId="13926"/>
        <pc:sldMkLst>
          <pc:docMk/>
          <pc:sldMk cId="925506241" sldId="322"/>
        </pc:sldMkLst>
        <pc:spChg chg="mod">
          <ac:chgData name="Thiyagarajah, Kavitha" userId="3db3a2c2-73ce-4624-a7db-4aaa87821e9e" providerId="ADAL" clId="{AC2F2791-2685-47B8-B6C2-69F679BF6FEE}" dt="2023-10-04T13:44:30.945" v="12" actId="13926"/>
          <ac:spMkLst>
            <pc:docMk/>
            <pc:sldMk cId="925506241" sldId="322"/>
            <ac:spMk id="4" creationId="{19A3B049-3C13-A977-073D-E6E5B1D249D2}"/>
          </ac:spMkLst>
        </pc:spChg>
      </pc:sldChg>
      <pc:sldChg chg="modSp mod">
        <pc:chgData name="Thiyagarajah, Kavitha" userId="3db3a2c2-73ce-4624-a7db-4aaa87821e9e" providerId="ADAL" clId="{AC2F2791-2685-47B8-B6C2-69F679BF6FEE}" dt="2023-10-04T13:44:44.429" v="44" actId="20577"/>
        <pc:sldMkLst>
          <pc:docMk/>
          <pc:sldMk cId="969934670" sldId="356"/>
        </pc:sldMkLst>
        <pc:spChg chg="mod">
          <ac:chgData name="Thiyagarajah, Kavitha" userId="3db3a2c2-73ce-4624-a7db-4aaa87821e9e" providerId="ADAL" clId="{AC2F2791-2685-47B8-B6C2-69F679BF6FEE}" dt="2023-10-04T13:44:44.429" v="44" actId="20577"/>
          <ac:spMkLst>
            <pc:docMk/>
            <pc:sldMk cId="969934670" sldId="356"/>
            <ac:spMk id="4" creationId="{34B929EA-085D-03CC-8ABC-3FFBF3231F85}"/>
          </ac:spMkLst>
        </pc:spChg>
      </pc:sldChg>
      <pc:sldChg chg="modSp mod">
        <pc:chgData name="Thiyagarajah, Kavitha" userId="3db3a2c2-73ce-4624-a7db-4aaa87821e9e" providerId="ADAL" clId="{AC2F2791-2685-47B8-B6C2-69F679BF6FEE}" dt="2023-10-04T13:45:04.474" v="72" actId="20577"/>
        <pc:sldMkLst>
          <pc:docMk/>
          <pc:sldMk cId="345027054" sldId="382"/>
        </pc:sldMkLst>
        <pc:spChg chg="mod">
          <ac:chgData name="Thiyagarajah, Kavitha" userId="3db3a2c2-73ce-4624-a7db-4aaa87821e9e" providerId="ADAL" clId="{AC2F2791-2685-47B8-B6C2-69F679BF6FEE}" dt="2023-10-04T13:45:04.474" v="72" actId="20577"/>
          <ac:spMkLst>
            <pc:docMk/>
            <pc:sldMk cId="345027054" sldId="382"/>
            <ac:spMk id="3" creationId="{557DC097-EEFC-ED47-45E0-3BCB04809765}"/>
          </ac:spMkLst>
        </pc:spChg>
      </pc:sldChg>
      <pc:sldChg chg="modSp mod">
        <pc:chgData name="Thiyagarajah, Kavitha" userId="3db3a2c2-73ce-4624-a7db-4aaa87821e9e" providerId="ADAL" clId="{AC2F2791-2685-47B8-B6C2-69F679BF6FEE}" dt="2023-10-04T13:51:26.854" v="81" actId="20577"/>
        <pc:sldMkLst>
          <pc:docMk/>
          <pc:sldMk cId="3909832607" sldId="384"/>
        </pc:sldMkLst>
        <pc:spChg chg="mod">
          <ac:chgData name="Thiyagarajah, Kavitha" userId="3db3a2c2-73ce-4624-a7db-4aaa87821e9e" providerId="ADAL" clId="{AC2F2791-2685-47B8-B6C2-69F679BF6FEE}" dt="2023-10-04T13:51:26.854" v="81" actId="20577"/>
          <ac:spMkLst>
            <pc:docMk/>
            <pc:sldMk cId="3909832607" sldId="384"/>
            <ac:spMk id="4" creationId="{34B929EA-085D-03CC-8ABC-3FFBF3231F85}"/>
          </ac:spMkLst>
        </pc:spChg>
      </pc:sldChg>
      <pc:sldChg chg="modSp mod">
        <pc:chgData name="Thiyagarajah, Kavitha" userId="3db3a2c2-73ce-4624-a7db-4aaa87821e9e" providerId="ADAL" clId="{AC2F2791-2685-47B8-B6C2-69F679BF6FEE}" dt="2023-10-04T13:53:05.246" v="97"/>
        <pc:sldMkLst>
          <pc:docMk/>
          <pc:sldMk cId="936660227" sldId="385"/>
        </pc:sldMkLst>
        <pc:spChg chg="mod">
          <ac:chgData name="Thiyagarajah, Kavitha" userId="3db3a2c2-73ce-4624-a7db-4aaa87821e9e" providerId="ADAL" clId="{AC2F2791-2685-47B8-B6C2-69F679BF6FEE}" dt="2023-10-04T13:53:05.246" v="97"/>
          <ac:spMkLst>
            <pc:docMk/>
            <pc:sldMk cId="936660227" sldId="385"/>
            <ac:spMk id="4" creationId="{34B929EA-085D-03CC-8ABC-3FFBF3231F85}"/>
          </ac:spMkLst>
        </pc:spChg>
      </pc:sldChg>
      <pc:sldChg chg="modSp mod">
        <pc:chgData name="Thiyagarajah, Kavitha" userId="3db3a2c2-73ce-4624-a7db-4aaa87821e9e" providerId="ADAL" clId="{AC2F2791-2685-47B8-B6C2-69F679BF6FEE}" dt="2023-10-04T13:54:35.202" v="102"/>
        <pc:sldMkLst>
          <pc:docMk/>
          <pc:sldMk cId="830031710" sldId="386"/>
        </pc:sldMkLst>
        <pc:spChg chg="mod">
          <ac:chgData name="Thiyagarajah, Kavitha" userId="3db3a2c2-73ce-4624-a7db-4aaa87821e9e" providerId="ADAL" clId="{AC2F2791-2685-47B8-B6C2-69F679BF6FEE}" dt="2023-10-04T13:54:11.260" v="99" actId="13926"/>
          <ac:spMkLst>
            <pc:docMk/>
            <pc:sldMk cId="830031710" sldId="386"/>
            <ac:spMk id="8" creationId="{A62CD457-E2DA-68F9-02F0-D85A239B732C}"/>
          </ac:spMkLst>
        </pc:spChg>
        <pc:spChg chg="mod">
          <ac:chgData name="Thiyagarajah, Kavitha" userId="3db3a2c2-73ce-4624-a7db-4aaa87821e9e" providerId="ADAL" clId="{AC2F2791-2685-47B8-B6C2-69F679BF6FEE}" dt="2023-10-04T13:54:19.729" v="101" actId="13926"/>
          <ac:spMkLst>
            <pc:docMk/>
            <pc:sldMk cId="830031710" sldId="386"/>
            <ac:spMk id="9" creationId="{88473CDD-13F8-8118-0452-F274E29EA5D9}"/>
          </ac:spMkLst>
        </pc:spChg>
        <pc:spChg chg="mod">
          <ac:chgData name="Thiyagarajah, Kavitha" userId="3db3a2c2-73ce-4624-a7db-4aaa87821e9e" providerId="ADAL" clId="{AC2F2791-2685-47B8-B6C2-69F679BF6FEE}" dt="2023-10-04T13:54:35.202" v="102"/>
          <ac:spMkLst>
            <pc:docMk/>
            <pc:sldMk cId="830031710" sldId="386"/>
            <ac:spMk id="10" creationId="{F40643EF-7EF3-DB44-3916-7877A3EC01E0}"/>
          </ac:spMkLst>
        </pc:spChg>
      </pc:sldChg>
      <pc:sldChg chg="modSp add mod">
        <pc:chgData name="Thiyagarajah, Kavitha" userId="3db3a2c2-73ce-4624-a7db-4aaa87821e9e" providerId="ADAL" clId="{AC2F2791-2685-47B8-B6C2-69F679BF6FEE}" dt="2023-10-04T13:54:59.287" v="106" actId="20577"/>
        <pc:sldMkLst>
          <pc:docMk/>
          <pc:sldMk cId="1184649130" sldId="394"/>
        </pc:sldMkLst>
        <pc:spChg chg="mod">
          <ac:chgData name="Thiyagarajah, Kavitha" userId="3db3a2c2-73ce-4624-a7db-4aaa87821e9e" providerId="ADAL" clId="{AC2F2791-2685-47B8-B6C2-69F679BF6FEE}" dt="2023-10-04T13:54:47.660" v="104"/>
          <ac:spMkLst>
            <pc:docMk/>
            <pc:sldMk cId="1184649130" sldId="394"/>
            <ac:spMk id="8" creationId="{A62CD457-E2DA-68F9-02F0-D85A239B732C}"/>
          </ac:spMkLst>
        </pc:spChg>
        <pc:spChg chg="mod">
          <ac:chgData name="Thiyagarajah, Kavitha" userId="3db3a2c2-73ce-4624-a7db-4aaa87821e9e" providerId="ADAL" clId="{AC2F2791-2685-47B8-B6C2-69F679BF6FEE}" dt="2023-10-04T13:54:59.287" v="106" actId="20577"/>
          <ac:spMkLst>
            <pc:docMk/>
            <pc:sldMk cId="1184649130" sldId="394"/>
            <ac:spMk id="9" creationId="{88473CDD-13F8-8118-0452-F274E29EA5D9}"/>
          </ac:spMkLst>
        </pc:spChg>
        <pc:spChg chg="mod">
          <ac:chgData name="Thiyagarajah, Kavitha" userId="3db3a2c2-73ce-4624-a7db-4aaa87821e9e" providerId="ADAL" clId="{AC2F2791-2685-47B8-B6C2-69F679BF6FEE}" dt="2023-10-04T13:54:53.526" v="105"/>
          <ac:spMkLst>
            <pc:docMk/>
            <pc:sldMk cId="1184649130" sldId="394"/>
            <ac:spMk id="10" creationId="{F40643EF-7EF3-DB44-3916-7877A3EC01E0}"/>
          </ac:spMkLst>
        </pc:spChg>
      </pc:sldChg>
      <pc:sldChg chg="modSp add mod">
        <pc:chgData name="Thiyagarajah, Kavitha" userId="3db3a2c2-73ce-4624-a7db-4aaa87821e9e" providerId="ADAL" clId="{AC2F2791-2685-47B8-B6C2-69F679BF6FEE}" dt="2023-10-04T13:55:23.829" v="112"/>
        <pc:sldMkLst>
          <pc:docMk/>
          <pc:sldMk cId="1712832185" sldId="395"/>
        </pc:sldMkLst>
        <pc:spChg chg="mod">
          <ac:chgData name="Thiyagarajah, Kavitha" userId="3db3a2c2-73ce-4624-a7db-4aaa87821e9e" providerId="ADAL" clId="{AC2F2791-2685-47B8-B6C2-69F679BF6FEE}" dt="2023-10-04T13:55:14.640" v="110" actId="404"/>
          <ac:spMkLst>
            <pc:docMk/>
            <pc:sldMk cId="1712832185" sldId="395"/>
            <ac:spMk id="8" creationId="{A62CD457-E2DA-68F9-02F0-D85A239B732C}"/>
          </ac:spMkLst>
        </pc:spChg>
        <pc:spChg chg="mod">
          <ac:chgData name="Thiyagarajah, Kavitha" userId="3db3a2c2-73ce-4624-a7db-4aaa87821e9e" providerId="ADAL" clId="{AC2F2791-2685-47B8-B6C2-69F679BF6FEE}" dt="2023-10-04T13:55:18.284" v="111" actId="20577"/>
          <ac:spMkLst>
            <pc:docMk/>
            <pc:sldMk cId="1712832185" sldId="395"/>
            <ac:spMk id="9" creationId="{88473CDD-13F8-8118-0452-F274E29EA5D9}"/>
          </ac:spMkLst>
        </pc:spChg>
        <pc:spChg chg="mod">
          <ac:chgData name="Thiyagarajah, Kavitha" userId="3db3a2c2-73ce-4624-a7db-4aaa87821e9e" providerId="ADAL" clId="{AC2F2791-2685-47B8-B6C2-69F679BF6FEE}" dt="2023-10-04T13:55:23.829" v="112"/>
          <ac:spMkLst>
            <pc:docMk/>
            <pc:sldMk cId="1712832185" sldId="395"/>
            <ac:spMk id="10" creationId="{F40643EF-7EF3-DB44-3916-7877A3EC01E0}"/>
          </ac:spMkLst>
        </pc:spChg>
      </pc:sldChg>
      <pc:sldChg chg="modSp add mod">
        <pc:chgData name="Thiyagarajah, Kavitha" userId="3db3a2c2-73ce-4624-a7db-4aaa87821e9e" providerId="ADAL" clId="{AC2F2791-2685-47B8-B6C2-69F679BF6FEE}" dt="2023-10-04T13:55:49.568" v="116" actId="20577"/>
        <pc:sldMkLst>
          <pc:docMk/>
          <pc:sldMk cId="3290466445" sldId="396"/>
        </pc:sldMkLst>
        <pc:spChg chg="mod">
          <ac:chgData name="Thiyagarajah, Kavitha" userId="3db3a2c2-73ce-4624-a7db-4aaa87821e9e" providerId="ADAL" clId="{AC2F2791-2685-47B8-B6C2-69F679BF6FEE}" dt="2023-10-04T13:55:47.024" v="115"/>
          <ac:spMkLst>
            <pc:docMk/>
            <pc:sldMk cId="3290466445" sldId="396"/>
            <ac:spMk id="8" creationId="{A62CD457-E2DA-68F9-02F0-D85A239B732C}"/>
          </ac:spMkLst>
        </pc:spChg>
        <pc:spChg chg="mod">
          <ac:chgData name="Thiyagarajah, Kavitha" userId="3db3a2c2-73ce-4624-a7db-4aaa87821e9e" providerId="ADAL" clId="{AC2F2791-2685-47B8-B6C2-69F679BF6FEE}" dt="2023-10-04T13:55:49.568" v="116" actId="20577"/>
          <ac:spMkLst>
            <pc:docMk/>
            <pc:sldMk cId="3290466445" sldId="396"/>
            <ac:spMk id="9" creationId="{88473CDD-13F8-8118-0452-F274E29EA5D9}"/>
          </ac:spMkLst>
        </pc:spChg>
        <pc:spChg chg="mod">
          <ac:chgData name="Thiyagarajah, Kavitha" userId="3db3a2c2-73ce-4624-a7db-4aaa87821e9e" providerId="ADAL" clId="{AC2F2791-2685-47B8-B6C2-69F679BF6FEE}" dt="2023-10-04T13:55:40.979" v="114"/>
          <ac:spMkLst>
            <pc:docMk/>
            <pc:sldMk cId="3290466445" sldId="396"/>
            <ac:spMk id="10" creationId="{F40643EF-7EF3-DB44-3916-7877A3EC01E0}"/>
          </ac:spMkLst>
        </pc:spChg>
      </pc:sldChg>
      <pc:sldChg chg="modSp add mod ord">
        <pc:chgData name="Thiyagarajah, Kavitha" userId="3db3a2c2-73ce-4624-a7db-4aaa87821e9e" providerId="ADAL" clId="{AC2F2791-2685-47B8-B6C2-69F679BF6FEE}" dt="2023-10-04T14:02:58.646" v="136"/>
        <pc:sldMkLst>
          <pc:docMk/>
          <pc:sldMk cId="3895987912" sldId="397"/>
        </pc:sldMkLst>
        <pc:spChg chg="mod">
          <ac:chgData name="Thiyagarajah, Kavitha" userId="3db3a2c2-73ce-4624-a7db-4aaa87821e9e" providerId="ADAL" clId="{AC2F2791-2685-47B8-B6C2-69F679BF6FEE}" dt="2023-10-04T14:02:51.952" v="135"/>
          <ac:spMkLst>
            <pc:docMk/>
            <pc:sldMk cId="3895987912" sldId="397"/>
            <ac:spMk id="8" creationId="{A62CD457-E2DA-68F9-02F0-D85A239B732C}"/>
          </ac:spMkLst>
        </pc:spChg>
        <pc:spChg chg="mod">
          <ac:chgData name="Thiyagarajah, Kavitha" userId="3db3a2c2-73ce-4624-a7db-4aaa87821e9e" providerId="ADAL" clId="{AC2F2791-2685-47B8-B6C2-69F679BF6FEE}" dt="2023-10-04T14:02:43.027" v="134" actId="20577"/>
          <ac:spMkLst>
            <pc:docMk/>
            <pc:sldMk cId="3895987912" sldId="397"/>
            <ac:spMk id="9" creationId="{88473CDD-13F8-8118-0452-F274E29EA5D9}"/>
          </ac:spMkLst>
        </pc:spChg>
        <pc:spChg chg="mod">
          <ac:chgData name="Thiyagarajah, Kavitha" userId="3db3a2c2-73ce-4624-a7db-4aaa87821e9e" providerId="ADAL" clId="{AC2F2791-2685-47B8-B6C2-69F679BF6FEE}" dt="2023-10-04T14:02:58.646" v="136"/>
          <ac:spMkLst>
            <pc:docMk/>
            <pc:sldMk cId="3895987912" sldId="397"/>
            <ac:spMk id="10" creationId="{F40643EF-7EF3-DB44-3916-7877A3EC01E0}"/>
          </ac:spMkLst>
        </pc:spChg>
      </pc:sldChg>
      <pc:sldChg chg="modSp add mod">
        <pc:chgData name="Thiyagarajah, Kavitha" userId="3db3a2c2-73ce-4624-a7db-4aaa87821e9e" providerId="ADAL" clId="{AC2F2791-2685-47B8-B6C2-69F679BF6FEE}" dt="2023-10-04T14:02:30.475" v="130" actId="14100"/>
        <pc:sldMkLst>
          <pc:docMk/>
          <pc:sldMk cId="4156851596" sldId="398"/>
        </pc:sldMkLst>
        <pc:spChg chg="mod">
          <ac:chgData name="Thiyagarajah, Kavitha" userId="3db3a2c2-73ce-4624-a7db-4aaa87821e9e" providerId="ADAL" clId="{AC2F2791-2685-47B8-B6C2-69F679BF6FEE}" dt="2023-10-04T14:02:13.630" v="126" actId="404"/>
          <ac:spMkLst>
            <pc:docMk/>
            <pc:sldMk cId="4156851596" sldId="398"/>
            <ac:spMk id="8" creationId="{A62CD457-E2DA-68F9-02F0-D85A239B732C}"/>
          </ac:spMkLst>
        </pc:spChg>
        <pc:spChg chg="mod">
          <ac:chgData name="Thiyagarajah, Kavitha" userId="3db3a2c2-73ce-4624-a7db-4aaa87821e9e" providerId="ADAL" clId="{AC2F2791-2685-47B8-B6C2-69F679BF6FEE}" dt="2023-10-04T14:02:01.311" v="123" actId="20577"/>
          <ac:spMkLst>
            <pc:docMk/>
            <pc:sldMk cId="4156851596" sldId="398"/>
            <ac:spMk id="9" creationId="{88473CDD-13F8-8118-0452-F274E29EA5D9}"/>
          </ac:spMkLst>
        </pc:spChg>
        <pc:spChg chg="mod">
          <ac:chgData name="Thiyagarajah, Kavitha" userId="3db3a2c2-73ce-4624-a7db-4aaa87821e9e" providerId="ADAL" clId="{AC2F2791-2685-47B8-B6C2-69F679BF6FEE}" dt="2023-10-04T14:02:30.475" v="130" actId="14100"/>
          <ac:spMkLst>
            <pc:docMk/>
            <pc:sldMk cId="4156851596" sldId="398"/>
            <ac:spMk id="10" creationId="{F40643EF-7EF3-DB44-3916-7877A3EC01E0}"/>
          </ac:spMkLst>
        </pc:spChg>
      </pc:sldChg>
      <pc:sldChg chg="add">
        <pc:chgData name="Thiyagarajah, Kavitha" userId="3db3a2c2-73ce-4624-a7db-4aaa87821e9e" providerId="ADAL" clId="{AC2F2791-2685-47B8-B6C2-69F679BF6FEE}" dt="2023-10-04T14:02:37.044" v="131" actId="2890"/>
        <pc:sldMkLst>
          <pc:docMk/>
          <pc:sldMk cId="2987782681" sldId="399"/>
        </pc:sldMkLst>
      </pc:sldChg>
    </pc:docChg>
  </pc:docChgLst>
  <pc:docChgLst>
    <pc:chgData name="Liang, Catherine" userId="S::catherine.liang@ontariohealth.ca::f02553ff-2f62-4d20-a67a-f5e2927c8ae2" providerId="AD" clId="Web-{8675FC65-1A65-E6F7-787F-C4415885A80A}"/>
    <pc:docChg chg="">
      <pc:chgData name="Liang, Catherine" userId="S::catherine.liang@ontariohealth.ca::f02553ff-2f62-4d20-a67a-f5e2927c8ae2" providerId="AD" clId="Web-{8675FC65-1A65-E6F7-787F-C4415885A80A}" dt="2024-01-11T21:36:52.672" v="0"/>
      <pc:docMkLst>
        <pc:docMk/>
      </pc:docMkLst>
      <pc:sldChg chg="modCm">
        <pc:chgData name="Liang, Catherine" userId="S::catherine.liang@ontariohealth.ca::f02553ff-2f62-4d20-a67a-f5e2927c8ae2" providerId="AD" clId="Web-{8675FC65-1A65-E6F7-787F-C4415885A80A}" dt="2024-01-11T21:36:52.672" v="0"/>
        <pc:sldMkLst>
          <pc:docMk/>
          <pc:sldMk cId="1754173097" sldId="1577"/>
        </pc:sldMkLst>
      </pc:sldChg>
    </pc:docChg>
  </pc:docChgLst>
  <pc:docChgLst>
    <pc:chgData name="Summers, Dana" userId="S::dana.summers@ontariohealth.ca::b0920c69-fded-44fd-8cfc-ed2d47df7fad" providerId="AD" clId="Web-{69D62174-826B-3620-38CF-08DD67B53D5D}"/>
    <pc:docChg chg="modSld">
      <pc:chgData name="Summers, Dana" userId="S::dana.summers@ontariohealth.ca::b0920c69-fded-44fd-8cfc-ed2d47df7fad" providerId="AD" clId="Web-{69D62174-826B-3620-38CF-08DD67B53D5D}" dt="2023-11-06T18:27:27.616" v="14" actId="20577"/>
      <pc:docMkLst>
        <pc:docMk/>
      </pc:docMkLst>
      <pc:sldChg chg="modSp">
        <pc:chgData name="Summers, Dana" userId="S::dana.summers@ontariohealth.ca::b0920c69-fded-44fd-8cfc-ed2d47df7fad" providerId="AD" clId="Web-{69D62174-826B-3620-38CF-08DD67B53D5D}" dt="2023-11-06T18:27:27.616" v="14" actId="20577"/>
        <pc:sldMkLst>
          <pc:docMk/>
          <pc:sldMk cId="863682701" sldId="379"/>
        </pc:sldMkLst>
        <pc:spChg chg="mod">
          <ac:chgData name="Summers, Dana" userId="S::dana.summers@ontariohealth.ca::b0920c69-fded-44fd-8cfc-ed2d47df7fad" providerId="AD" clId="Web-{69D62174-826B-3620-38CF-08DD67B53D5D}" dt="2023-11-06T18:27:27.616" v="14" actId="20577"/>
          <ac:spMkLst>
            <pc:docMk/>
            <pc:sldMk cId="863682701" sldId="379"/>
            <ac:spMk id="2" creationId="{0468DB77-C676-7FBA-3B8B-6C4823E5C301}"/>
          </ac:spMkLst>
        </pc:spChg>
      </pc:sldChg>
    </pc:docChg>
  </pc:docChgLst>
  <pc:docChgLst>
    <pc:chgData name="Baser, Karine" userId="S::karine.baser@ontariohealth.ca::cc28c72c-2d85-4ff3-92ff-4a754236748b" providerId="AD" clId="Web-{DB0D8758-BBD5-955E-E853-F510BFC027E2}"/>
    <pc:docChg chg="mod">
      <pc:chgData name="Baser, Karine" userId="S::karine.baser@ontariohealth.ca::cc28c72c-2d85-4ff3-92ff-4a754236748b" providerId="AD" clId="Web-{DB0D8758-BBD5-955E-E853-F510BFC027E2}" dt="2024-01-19T12:29:10.474" v="2"/>
      <pc:docMkLst>
        <pc:docMk/>
      </pc:docMkLst>
      <pc:sldChg chg="addCm">
        <pc:chgData name="Baser, Karine" userId="S::karine.baser@ontariohealth.ca::cc28c72c-2d85-4ff3-92ff-4a754236748b" providerId="AD" clId="Web-{DB0D8758-BBD5-955E-E853-F510BFC027E2}" dt="2024-01-19T12:29:10.474" v="2"/>
        <pc:sldMkLst>
          <pc:docMk/>
          <pc:sldMk cId="4156851596" sldId="398"/>
        </pc:sldMkLst>
      </pc:sldChg>
      <pc:sldChg chg="addCm">
        <pc:chgData name="Baser, Karine" userId="S::karine.baser@ontariohealth.ca::cc28c72c-2d85-4ff3-92ff-4a754236748b" providerId="AD" clId="Web-{DB0D8758-BBD5-955E-E853-F510BFC027E2}" dt="2024-01-19T12:27:28.582" v="1"/>
        <pc:sldMkLst>
          <pc:docMk/>
          <pc:sldMk cId="1754173097" sldId="1577"/>
        </pc:sldMkLst>
      </pc:sldChg>
    </pc:docChg>
  </pc:docChgLst>
  <pc:docChgLst>
    <pc:chgData clId="Web-{F090BFB7-05E6-435B-9E6D-5FB50332BD8B}"/>
    <pc:docChg chg="">
      <pc:chgData name="" userId="" providerId="" clId="Web-{F090BFB7-05E6-435B-9E6D-5FB50332BD8B}" dt="2023-12-13T19:04:19.475" v="0"/>
      <pc:docMkLst>
        <pc:docMk/>
      </pc:docMkLst>
      <pc:sldChg chg="modCm">
        <pc:chgData name="" userId="" providerId="" clId="Web-{F090BFB7-05E6-435B-9E6D-5FB50332BD8B}" dt="2023-12-13T19:04:19.475" v="0"/>
        <pc:sldMkLst>
          <pc:docMk/>
          <pc:sldMk cId="925506241" sldId="322"/>
        </pc:sldMkLst>
      </pc:sldChg>
    </pc:docChg>
  </pc:docChgLst>
  <pc:docChgLst>
    <pc:chgData name="Liang, Catherine" userId="f02553ff-2f62-4d20-a67a-f5e2927c8ae2" providerId="ADAL" clId="{9A252A13-80D4-4BD4-B933-CBA2D71730B9}"/>
    <pc:docChg chg="modSld">
      <pc:chgData name="Liang, Catherine" userId="f02553ff-2f62-4d20-a67a-f5e2927c8ae2" providerId="ADAL" clId="{9A252A13-80D4-4BD4-B933-CBA2D71730B9}" dt="2024-01-11T20:17:00.233" v="16"/>
      <pc:docMkLst>
        <pc:docMk/>
      </pc:docMkLst>
      <pc:sldChg chg="modCm">
        <pc:chgData name="Liang, Catherine" userId="f02553ff-2f62-4d20-a67a-f5e2927c8ae2" providerId="ADAL" clId="{9A252A13-80D4-4BD4-B933-CBA2D71730B9}" dt="2024-01-11T20:07:56.622" v="0"/>
        <pc:sldMkLst>
          <pc:docMk/>
          <pc:sldMk cId="1754173097" sldId="1577"/>
        </pc:sldMkLst>
      </pc:sldChg>
      <pc:sldChg chg="modSp addCm">
        <pc:chgData name="Liang, Catherine" userId="f02553ff-2f62-4d20-a67a-f5e2927c8ae2" providerId="ADAL" clId="{9A252A13-80D4-4BD4-B933-CBA2D71730B9}" dt="2024-01-11T20:17:00.233" v="16"/>
        <pc:sldMkLst>
          <pc:docMk/>
          <pc:sldMk cId="1453370930" sldId="1582"/>
        </pc:sldMkLst>
        <pc:graphicFrameChg chg="mod">
          <ac:chgData name="Liang, Catherine" userId="f02553ff-2f62-4d20-a67a-f5e2927c8ae2" providerId="ADAL" clId="{9A252A13-80D4-4BD4-B933-CBA2D71730B9}" dt="2024-01-11T20:16:45.137" v="15" actId="20577"/>
          <ac:graphicFrameMkLst>
            <pc:docMk/>
            <pc:sldMk cId="1453370930" sldId="1582"/>
            <ac:graphicFrameMk id="7" creationId="{F3C6CAFE-455A-A711-B47D-F9600127923D}"/>
          </ac:graphicFrameMkLst>
        </pc:graphicFrameChg>
      </pc:sldChg>
      <pc:sldChg chg="modSp mod addCm">
        <pc:chgData name="Liang, Catherine" userId="f02553ff-2f62-4d20-a67a-f5e2927c8ae2" providerId="ADAL" clId="{9A252A13-80D4-4BD4-B933-CBA2D71730B9}" dt="2024-01-11T20:12:11.993" v="11" actId="20577"/>
        <pc:sldMkLst>
          <pc:docMk/>
          <pc:sldMk cId="4048962823" sldId="1588"/>
        </pc:sldMkLst>
        <pc:spChg chg="mod">
          <ac:chgData name="Liang, Catherine" userId="f02553ff-2f62-4d20-a67a-f5e2927c8ae2" providerId="ADAL" clId="{9A252A13-80D4-4BD4-B933-CBA2D71730B9}" dt="2024-01-11T20:11:43.099" v="2" actId="20577"/>
          <ac:spMkLst>
            <pc:docMk/>
            <pc:sldMk cId="4048962823" sldId="1588"/>
            <ac:spMk id="6" creationId="{91EFB96F-8F18-A1EC-4720-A25CBD6541CF}"/>
          </ac:spMkLst>
        </pc:spChg>
        <pc:graphicFrameChg chg="mod">
          <ac:chgData name="Liang, Catherine" userId="f02553ff-2f62-4d20-a67a-f5e2927c8ae2" providerId="ADAL" clId="{9A252A13-80D4-4BD4-B933-CBA2D71730B9}" dt="2024-01-11T20:12:07.161" v="10" actId="20577"/>
          <ac:graphicFrameMkLst>
            <pc:docMk/>
            <pc:sldMk cId="4048962823" sldId="1588"/>
            <ac:graphicFrameMk id="35" creationId="{7F992A8D-DA94-D988-B9D0-00607712C2D8}"/>
          </ac:graphicFrameMkLst>
        </pc:graphicFrameChg>
        <pc:graphicFrameChg chg="mod">
          <ac:chgData name="Liang, Catherine" userId="f02553ff-2f62-4d20-a67a-f5e2927c8ae2" providerId="ADAL" clId="{9A252A13-80D4-4BD4-B933-CBA2D71730B9}" dt="2024-01-11T20:12:11.993" v="11" actId="20577"/>
          <ac:graphicFrameMkLst>
            <pc:docMk/>
            <pc:sldMk cId="4048962823" sldId="1588"/>
            <ac:graphicFrameMk id="39" creationId="{B9BE4C68-8E04-2C0F-110A-3035E22859EF}"/>
          </ac:graphicFrameMkLst>
        </pc:graphicFrameChg>
      </pc:sldChg>
    </pc:docChg>
  </pc:docChgLst>
  <pc:docChgLst>
    <pc:chgData name="Liang, Catherine" userId="S::catherine.liang@ontariohealth.ca::f02553ff-2f62-4d20-a67a-f5e2927c8ae2" providerId="AD" clId="Web-{D7EB97C5-BF1D-79EE-7753-70100F73402B}"/>
    <pc:docChg chg="modSld">
      <pc:chgData name="Liang, Catherine" userId="S::catherine.liang@ontariohealth.ca::f02553ff-2f62-4d20-a67a-f5e2927c8ae2" providerId="AD" clId="Web-{D7EB97C5-BF1D-79EE-7753-70100F73402B}" dt="2023-12-13T15:47:48.045" v="31" actId="20577"/>
      <pc:docMkLst>
        <pc:docMk/>
      </pc:docMkLst>
      <pc:sldChg chg="modCm">
        <pc:chgData name="Liang, Catherine" userId="S::catherine.liang@ontariohealth.ca::f02553ff-2f62-4d20-a67a-f5e2927c8ae2" providerId="AD" clId="Web-{D7EB97C5-BF1D-79EE-7753-70100F73402B}" dt="2023-12-13T15:45:35.481" v="0"/>
        <pc:sldMkLst>
          <pc:docMk/>
          <pc:sldMk cId="81161874" sldId="390"/>
        </pc:sldMkLst>
      </pc:sldChg>
      <pc:sldChg chg="modSp addCm">
        <pc:chgData name="Liang, Catherine" userId="S::catherine.liang@ontariohealth.ca::f02553ff-2f62-4d20-a67a-f5e2927c8ae2" providerId="AD" clId="Web-{D7EB97C5-BF1D-79EE-7753-70100F73402B}" dt="2023-12-13T15:47:48.045" v="31" actId="20577"/>
        <pc:sldMkLst>
          <pc:docMk/>
          <pc:sldMk cId="2832015745" sldId="392"/>
        </pc:sldMkLst>
        <pc:spChg chg="mod">
          <ac:chgData name="Liang, Catherine" userId="S::catherine.liang@ontariohealth.ca::f02553ff-2f62-4d20-a67a-f5e2927c8ae2" providerId="AD" clId="Web-{D7EB97C5-BF1D-79EE-7753-70100F73402B}" dt="2023-12-13T15:47:48.045" v="31" actId="20577"/>
          <ac:spMkLst>
            <pc:docMk/>
            <pc:sldMk cId="2832015745" sldId="392"/>
            <ac:spMk id="4" creationId="{34B929EA-085D-03CC-8ABC-3FFBF3231F85}"/>
          </ac:spMkLst>
        </pc:spChg>
      </pc:sldChg>
    </pc:docChg>
  </pc:docChgLst>
  <pc:docChgLst>
    <pc:chgData name="McKane, Jeanne" userId="S::jeanne.mckane@ontariohealth.ca::ccaae3d9-a257-43fb-bdc8-036ccece4828" providerId="AD" clId="Web-{BB5D6003-E24D-E13B-BA45-ACCA06DF09E3}"/>
    <pc:docChg chg="modSld">
      <pc:chgData name="McKane, Jeanne" userId="S::jeanne.mckane@ontariohealth.ca::ccaae3d9-a257-43fb-bdc8-036ccece4828" providerId="AD" clId="Web-{BB5D6003-E24D-E13B-BA45-ACCA06DF09E3}" dt="2024-01-16T16:28:22.813" v="17" actId="20577"/>
      <pc:docMkLst>
        <pc:docMk/>
      </pc:docMkLst>
      <pc:sldChg chg="modSp modCm">
        <pc:chgData name="McKane, Jeanne" userId="S::jeanne.mckane@ontariohealth.ca::ccaae3d9-a257-43fb-bdc8-036ccece4828" providerId="AD" clId="Web-{BB5D6003-E24D-E13B-BA45-ACCA06DF09E3}" dt="2024-01-16T16:28:22.813" v="17" actId="20577"/>
        <pc:sldMkLst>
          <pc:docMk/>
          <pc:sldMk cId="2158951772" sldId="1591"/>
        </pc:sldMkLst>
        <pc:spChg chg="mod">
          <ac:chgData name="McKane, Jeanne" userId="S::jeanne.mckane@ontariohealth.ca::ccaae3d9-a257-43fb-bdc8-036ccece4828" providerId="AD" clId="Web-{BB5D6003-E24D-E13B-BA45-ACCA06DF09E3}" dt="2024-01-16T16:28:22.813" v="17" actId="20577"/>
          <ac:spMkLst>
            <pc:docMk/>
            <pc:sldMk cId="2158951772" sldId="1591"/>
            <ac:spMk id="2" creationId="{1C9D5FF0-465D-D2A6-5BF4-70D966CC1765}"/>
          </ac:spMkLst>
        </pc:spChg>
      </pc:sldChg>
    </pc:docChg>
  </pc:docChgLst>
  <pc:docChgLst>
    <pc:chgData name="Stoker, Kesiah" userId="S::kesiah.stoker@ontariohealth.ca::7d6f868f-a8a0-4a2e-b53b-4e83b6d4fcae" providerId="AD" clId="Web-{87E4B0C9-E377-AD6A-AA61-53C959D9BBC0}"/>
    <pc:docChg chg="">
      <pc:chgData name="Stoker, Kesiah" userId="S::kesiah.stoker@ontariohealth.ca::7d6f868f-a8a0-4a2e-b53b-4e83b6d4fcae" providerId="AD" clId="Web-{87E4B0C9-E377-AD6A-AA61-53C959D9BBC0}" dt="2023-09-27T17:50:30.177" v="0"/>
      <pc:docMkLst>
        <pc:docMk/>
      </pc:docMkLst>
      <pc:sldChg chg="addCm">
        <pc:chgData name="Stoker, Kesiah" userId="S::kesiah.stoker@ontariohealth.ca::7d6f868f-a8a0-4a2e-b53b-4e83b6d4fcae" providerId="AD" clId="Web-{87E4B0C9-E377-AD6A-AA61-53C959D9BBC0}" dt="2023-09-27T17:50:30.177" v="0"/>
        <pc:sldMkLst>
          <pc:docMk/>
          <pc:sldMk cId="482592697" sldId="359"/>
        </pc:sldMkLst>
      </pc:sldChg>
    </pc:docChg>
  </pc:docChgLst>
  <pc:docChgLst>
    <pc:chgData name="Liang, Catherine" userId="S::catherine.liang@ontariohealth.ca::f02553ff-2f62-4d20-a67a-f5e2927c8ae2" providerId="AD" clId="Web-{6A1FE085-1E1D-FF26-583D-93CBC362FD6E}"/>
    <pc:docChg chg="delSld modSld">
      <pc:chgData name="Liang, Catherine" userId="S::catherine.liang@ontariohealth.ca::f02553ff-2f62-4d20-a67a-f5e2927c8ae2" providerId="AD" clId="Web-{6A1FE085-1E1D-FF26-583D-93CBC362FD6E}" dt="2023-12-06T19:22:08.747" v="14"/>
      <pc:docMkLst>
        <pc:docMk/>
      </pc:docMkLst>
      <pc:sldChg chg="del">
        <pc:chgData name="Liang, Catherine" userId="S::catherine.liang@ontariohealth.ca::f02553ff-2f62-4d20-a67a-f5e2927c8ae2" providerId="AD" clId="Web-{6A1FE085-1E1D-FF26-583D-93CBC362FD6E}" dt="2023-12-06T19:22:08.747" v="14"/>
        <pc:sldMkLst>
          <pc:docMk/>
          <pc:sldMk cId="586150369" sldId="1578"/>
        </pc:sldMkLst>
      </pc:sldChg>
      <pc:sldChg chg="modSp modCm">
        <pc:chgData name="Liang, Catherine" userId="S::catherine.liang@ontariohealth.ca::f02553ff-2f62-4d20-a67a-f5e2927c8ae2" providerId="AD" clId="Web-{6A1FE085-1E1D-FF26-583D-93CBC362FD6E}" dt="2023-12-06T19:18:26.039" v="13"/>
        <pc:sldMkLst>
          <pc:docMk/>
          <pc:sldMk cId="2581607502" sldId="1584"/>
        </pc:sldMkLst>
        <pc:spChg chg="mod">
          <ac:chgData name="Liang, Catherine" userId="S::catherine.liang@ontariohealth.ca::f02553ff-2f62-4d20-a67a-f5e2927c8ae2" providerId="AD" clId="Web-{6A1FE085-1E1D-FF26-583D-93CBC362FD6E}" dt="2023-12-06T19:17:44.632" v="12" actId="1076"/>
          <ac:spMkLst>
            <pc:docMk/>
            <pc:sldMk cId="2581607502" sldId="1584"/>
            <ac:spMk id="3" creationId="{19166A66-7960-BF14-0F27-1A180578CB18}"/>
          </ac:spMkLst>
        </pc:spChg>
        <pc:spChg chg="mod">
          <ac:chgData name="Liang, Catherine" userId="S::catherine.liang@ontariohealth.ca::f02553ff-2f62-4d20-a67a-f5e2927c8ae2" providerId="AD" clId="Web-{6A1FE085-1E1D-FF26-583D-93CBC362FD6E}" dt="2023-12-06T19:17:32.319" v="11" actId="20577"/>
          <ac:spMkLst>
            <pc:docMk/>
            <pc:sldMk cId="2581607502" sldId="1584"/>
            <ac:spMk id="6" creationId="{87BBD7DC-6BA2-13B1-596C-4D9C9BA88B4D}"/>
          </ac:spMkLst>
        </pc:spChg>
      </pc:sldChg>
    </pc:docChg>
  </pc:docChgLst>
  <pc:docChgLst>
    <pc:chgData name="Summers, Dana" userId="S::dana.summers@ontariohealth.ca::b0920c69-fded-44fd-8cfc-ed2d47df7fad" providerId="AD" clId="Web-{C702BD85-733C-5DC7-6CD6-99D01CB6AE58}"/>
    <pc:docChg chg="addSld modSld">
      <pc:chgData name="Summers, Dana" userId="S::dana.summers@ontariohealth.ca::b0920c69-fded-44fd-8cfc-ed2d47df7fad" providerId="AD" clId="Web-{C702BD85-733C-5DC7-6CD6-99D01CB6AE58}" dt="2024-01-15T11:24:28.813" v="31"/>
      <pc:docMkLst>
        <pc:docMk/>
      </pc:docMkLst>
      <pc:sldChg chg="delCm">
        <pc:chgData name="Summers, Dana" userId="S::dana.summers@ontariohealth.ca::b0920c69-fded-44fd-8cfc-ed2d47df7fad" providerId="AD" clId="Web-{C702BD85-733C-5DC7-6CD6-99D01CB6AE58}" dt="2024-01-15T11:24:28.813" v="31"/>
        <pc:sldMkLst>
          <pc:docMk/>
          <pc:sldMk cId="863682701" sldId="379"/>
        </pc:sldMkLst>
      </pc:sldChg>
      <pc:sldChg chg="modSp add replId addCm">
        <pc:chgData name="Summers, Dana" userId="S::dana.summers@ontariohealth.ca::b0920c69-fded-44fd-8cfc-ed2d47df7fad" providerId="AD" clId="Web-{C702BD85-733C-5DC7-6CD6-99D01CB6AE58}" dt="2024-01-15T11:23:36.952" v="30"/>
        <pc:sldMkLst>
          <pc:docMk/>
          <pc:sldMk cId="2158951772" sldId="1591"/>
        </pc:sldMkLst>
        <pc:spChg chg="mod">
          <ac:chgData name="Summers, Dana" userId="S::dana.summers@ontariohealth.ca::b0920c69-fded-44fd-8cfc-ed2d47df7fad" providerId="AD" clId="Web-{C702BD85-733C-5DC7-6CD6-99D01CB6AE58}" dt="2024-01-15T11:21:52.075" v="29" actId="20577"/>
          <ac:spMkLst>
            <pc:docMk/>
            <pc:sldMk cId="2158951772" sldId="1591"/>
            <ac:spMk id="2" creationId="{1C9D5FF0-465D-D2A6-5BF4-70D966CC1765}"/>
          </ac:spMkLst>
        </pc:spChg>
      </pc:sldChg>
    </pc:docChg>
  </pc:docChgLst>
  <pc:docChgLst>
    <pc:chgData name="Mabaya, Gracia" userId="b09e9c0f-5fd2-42db-ac07-187d9d93d23a" providerId="ADAL" clId="{221D8616-9134-4F37-9F9A-8B5E0D53B499}"/>
    <pc:docChg chg="undo custSel addSld modSld sldOrd">
      <pc:chgData name="Mabaya, Gracia" userId="b09e9c0f-5fd2-42db-ac07-187d9d93d23a" providerId="ADAL" clId="{221D8616-9134-4F37-9F9A-8B5E0D53B499}" dt="2023-10-27T20:40:53.772" v="2989" actId="20577"/>
      <pc:docMkLst>
        <pc:docMk/>
      </pc:docMkLst>
      <pc:sldChg chg="modSp mod delCm modCm">
        <pc:chgData name="Mabaya, Gracia" userId="b09e9c0f-5fd2-42db-ac07-187d9d93d23a" providerId="ADAL" clId="{221D8616-9134-4F37-9F9A-8B5E0D53B499}" dt="2023-10-27T18:39:32.033" v="88" actId="20577"/>
        <pc:sldMkLst>
          <pc:docMk/>
          <pc:sldMk cId="925506241" sldId="322"/>
        </pc:sldMkLst>
        <pc:spChg chg="mod">
          <ac:chgData name="Mabaya, Gracia" userId="b09e9c0f-5fd2-42db-ac07-187d9d93d23a" providerId="ADAL" clId="{221D8616-9134-4F37-9F9A-8B5E0D53B499}" dt="2023-10-27T18:39:32.033" v="88" actId="20577"/>
          <ac:spMkLst>
            <pc:docMk/>
            <pc:sldMk cId="925506241" sldId="322"/>
            <ac:spMk id="2" creationId="{19A068EC-1729-176F-DCD9-CB27FD380BE4}"/>
          </ac:spMkLst>
        </pc:spChg>
      </pc:sldChg>
      <pc:sldChg chg="ord">
        <pc:chgData name="Mabaya, Gracia" userId="b09e9c0f-5fd2-42db-ac07-187d9d93d23a" providerId="ADAL" clId="{221D8616-9134-4F37-9F9A-8B5E0D53B499}" dt="2023-10-27T20:17:02.828" v="1428"/>
        <pc:sldMkLst>
          <pc:docMk/>
          <pc:sldMk cId="3077745340" sldId="383"/>
        </pc:sldMkLst>
      </pc:sldChg>
      <pc:sldChg chg="modSp mod">
        <pc:chgData name="Mabaya, Gracia" userId="b09e9c0f-5fd2-42db-ac07-187d9d93d23a" providerId="ADAL" clId="{221D8616-9134-4F37-9F9A-8B5E0D53B499}" dt="2023-10-27T18:51:13.266" v="113" actId="20577"/>
        <pc:sldMkLst>
          <pc:docMk/>
          <pc:sldMk cId="3909832607" sldId="384"/>
        </pc:sldMkLst>
        <pc:spChg chg="mod">
          <ac:chgData name="Mabaya, Gracia" userId="b09e9c0f-5fd2-42db-ac07-187d9d93d23a" providerId="ADAL" clId="{221D8616-9134-4F37-9F9A-8B5E0D53B499}" dt="2023-10-27T18:51:13.266" v="113" actId="20577"/>
          <ac:spMkLst>
            <pc:docMk/>
            <pc:sldMk cId="3909832607" sldId="384"/>
            <ac:spMk id="4" creationId="{34B929EA-085D-03CC-8ABC-3FFBF3231F85}"/>
          </ac:spMkLst>
        </pc:spChg>
      </pc:sldChg>
      <pc:sldChg chg="modSp mod">
        <pc:chgData name="Mabaya, Gracia" userId="b09e9c0f-5fd2-42db-ac07-187d9d93d23a" providerId="ADAL" clId="{221D8616-9134-4F37-9F9A-8B5E0D53B499}" dt="2023-10-27T20:30:43.576" v="2196" actId="20577"/>
        <pc:sldMkLst>
          <pc:docMk/>
          <pc:sldMk cId="2491820790" sldId="391"/>
        </pc:sldMkLst>
        <pc:spChg chg="mod">
          <ac:chgData name="Mabaya, Gracia" userId="b09e9c0f-5fd2-42db-ac07-187d9d93d23a" providerId="ADAL" clId="{221D8616-9134-4F37-9F9A-8B5E0D53B499}" dt="2023-10-27T20:30:43.576" v="2196" actId="20577"/>
          <ac:spMkLst>
            <pc:docMk/>
            <pc:sldMk cId="2491820790" sldId="391"/>
            <ac:spMk id="4" creationId="{34B929EA-085D-03CC-8ABC-3FFBF3231F85}"/>
          </ac:spMkLst>
        </pc:spChg>
        <pc:spChg chg="mod">
          <ac:chgData name="Mabaya, Gracia" userId="b09e9c0f-5fd2-42db-ac07-187d9d93d23a" providerId="ADAL" clId="{221D8616-9134-4F37-9F9A-8B5E0D53B499}" dt="2023-10-27T20:30:15.311" v="2038" actId="6549"/>
          <ac:spMkLst>
            <pc:docMk/>
            <pc:sldMk cId="2491820790" sldId="391"/>
            <ac:spMk id="27" creationId="{6D7733A8-17FB-66BD-9A1B-C0C33D2F92B0}"/>
          </ac:spMkLst>
        </pc:spChg>
      </pc:sldChg>
      <pc:sldChg chg="modSp mod">
        <pc:chgData name="Mabaya, Gracia" userId="b09e9c0f-5fd2-42db-ac07-187d9d93d23a" providerId="ADAL" clId="{221D8616-9134-4F37-9F9A-8B5E0D53B499}" dt="2023-10-27T20:35:55.106" v="2988" actId="5793"/>
        <pc:sldMkLst>
          <pc:docMk/>
          <pc:sldMk cId="2832015745" sldId="392"/>
        </pc:sldMkLst>
        <pc:spChg chg="mod">
          <ac:chgData name="Mabaya, Gracia" userId="b09e9c0f-5fd2-42db-ac07-187d9d93d23a" providerId="ADAL" clId="{221D8616-9134-4F37-9F9A-8B5E0D53B499}" dt="2023-10-27T20:35:55.106" v="2988" actId="5793"/>
          <ac:spMkLst>
            <pc:docMk/>
            <pc:sldMk cId="2832015745" sldId="392"/>
            <ac:spMk id="4" creationId="{34B929EA-085D-03CC-8ABC-3FFBF3231F85}"/>
          </ac:spMkLst>
        </pc:spChg>
        <pc:spChg chg="mod">
          <ac:chgData name="Mabaya, Gracia" userId="b09e9c0f-5fd2-42db-ac07-187d9d93d23a" providerId="ADAL" clId="{221D8616-9134-4F37-9F9A-8B5E0D53B499}" dt="2023-10-27T20:29:53.968" v="2037" actId="13926"/>
          <ac:spMkLst>
            <pc:docMk/>
            <pc:sldMk cId="2832015745" sldId="392"/>
            <ac:spMk id="27" creationId="{6D7733A8-17FB-66BD-9A1B-C0C33D2F92B0}"/>
          </ac:spMkLst>
        </pc:spChg>
      </pc:sldChg>
      <pc:sldChg chg="modSp mod">
        <pc:chgData name="Mabaya, Gracia" userId="b09e9c0f-5fd2-42db-ac07-187d9d93d23a" providerId="ADAL" clId="{221D8616-9134-4F37-9F9A-8B5E0D53B499}" dt="2023-10-27T18:52:34.669" v="215" actId="20577"/>
        <pc:sldMkLst>
          <pc:docMk/>
          <pc:sldMk cId="3290466445" sldId="396"/>
        </pc:sldMkLst>
        <pc:spChg chg="mod">
          <ac:chgData name="Mabaya, Gracia" userId="b09e9c0f-5fd2-42db-ac07-187d9d93d23a" providerId="ADAL" clId="{221D8616-9134-4F37-9F9A-8B5E0D53B499}" dt="2023-10-27T18:52:34.669" v="215" actId="20577"/>
          <ac:spMkLst>
            <pc:docMk/>
            <pc:sldMk cId="3290466445" sldId="396"/>
            <ac:spMk id="10" creationId="{F40643EF-7EF3-DB44-3916-7877A3EC01E0}"/>
          </ac:spMkLst>
        </pc:spChg>
      </pc:sldChg>
      <pc:sldChg chg="modSp mod">
        <pc:chgData name="Mabaya, Gracia" userId="b09e9c0f-5fd2-42db-ac07-187d9d93d23a" providerId="ADAL" clId="{221D8616-9134-4F37-9F9A-8B5E0D53B499}" dt="2023-10-27T18:53:12.175" v="294" actId="14100"/>
        <pc:sldMkLst>
          <pc:docMk/>
          <pc:sldMk cId="3895987912" sldId="397"/>
        </pc:sldMkLst>
        <pc:spChg chg="mod">
          <ac:chgData name="Mabaya, Gracia" userId="b09e9c0f-5fd2-42db-ac07-187d9d93d23a" providerId="ADAL" clId="{221D8616-9134-4F37-9F9A-8B5E0D53B499}" dt="2023-10-27T18:53:12.175" v="294" actId="14100"/>
          <ac:spMkLst>
            <pc:docMk/>
            <pc:sldMk cId="3895987912" sldId="397"/>
            <ac:spMk id="10" creationId="{F40643EF-7EF3-DB44-3916-7877A3EC01E0}"/>
          </ac:spMkLst>
        </pc:spChg>
      </pc:sldChg>
      <pc:sldChg chg="modSp mod">
        <pc:chgData name="Mabaya, Gracia" userId="b09e9c0f-5fd2-42db-ac07-187d9d93d23a" providerId="ADAL" clId="{221D8616-9134-4F37-9F9A-8B5E0D53B499}" dt="2023-10-27T18:52:49.393" v="253" actId="20577"/>
        <pc:sldMkLst>
          <pc:docMk/>
          <pc:sldMk cId="2987782681" sldId="399"/>
        </pc:sldMkLst>
        <pc:spChg chg="mod">
          <ac:chgData name="Mabaya, Gracia" userId="b09e9c0f-5fd2-42db-ac07-187d9d93d23a" providerId="ADAL" clId="{221D8616-9134-4F37-9F9A-8B5E0D53B499}" dt="2023-10-27T18:52:49.393" v="253" actId="20577"/>
          <ac:spMkLst>
            <pc:docMk/>
            <pc:sldMk cId="2987782681" sldId="399"/>
            <ac:spMk id="10" creationId="{F40643EF-7EF3-DB44-3916-7877A3EC01E0}"/>
          </ac:spMkLst>
        </pc:spChg>
      </pc:sldChg>
      <pc:sldChg chg="addSp modSp new mod">
        <pc:chgData name="Mabaya, Gracia" userId="b09e9c0f-5fd2-42db-ac07-187d9d93d23a" providerId="ADAL" clId="{221D8616-9134-4F37-9F9A-8B5E0D53B499}" dt="2023-10-27T19:33:23.476" v="1005" actId="1076"/>
        <pc:sldMkLst>
          <pc:docMk/>
          <pc:sldMk cId="3488980023" sldId="400"/>
        </pc:sldMkLst>
        <pc:spChg chg="add mod">
          <ac:chgData name="Mabaya, Gracia" userId="b09e9c0f-5fd2-42db-ac07-187d9d93d23a" providerId="ADAL" clId="{221D8616-9134-4F37-9F9A-8B5E0D53B499}" dt="2023-10-27T19:33:23.476" v="1005" actId="1076"/>
          <ac:spMkLst>
            <pc:docMk/>
            <pc:sldMk cId="3488980023" sldId="400"/>
            <ac:spMk id="2" creationId="{16C823F9-4B4B-473A-898C-AF9D37A61468}"/>
          </ac:spMkLst>
        </pc:spChg>
        <pc:spChg chg="add mod">
          <ac:chgData name="Mabaya, Gracia" userId="b09e9c0f-5fd2-42db-ac07-187d9d93d23a" providerId="ADAL" clId="{221D8616-9134-4F37-9F9A-8B5E0D53B499}" dt="2023-10-27T19:17:48.086" v="922" actId="1076"/>
          <ac:spMkLst>
            <pc:docMk/>
            <pc:sldMk cId="3488980023" sldId="400"/>
            <ac:spMk id="3" creationId="{32C96D85-22F5-4F13-876C-5E2AEB13EC90}"/>
          </ac:spMkLst>
        </pc:spChg>
        <pc:spChg chg="add mod">
          <ac:chgData name="Mabaya, Gracia" userId="b09e9c0f-5fd2-42db-ac07-187d9d93d23a" providerId="ADAL" clId="{221D8616-9134-4F37-9F9A-8B5E0D53B499}" dt="2023-10-27T19:33:08.276" v="1001" actId="1076"/>
          <ac:spMkLst>
            <pc:docMk/>
            <pc:sldMk cId="3488980023" sldId="400"/>
            <ac:spMk id="4" creationId="{B9A78E82-4D7D-A53B-33A8-32F52411B25A}"/>
          </ac:spMkLst>
        </pc:spChg>
        <pc:picChg chg="add mod">
          <ac:chgData name="Mabaya, Gracia" userId="b09e9c0f-5fd2-42db-ac07-187d9d93d23a" providerId="ADAL" clId="{221D8616-9134-4F37-9F9A-8B5E0D53B499}" dt="2023-10-27T19:33:18.263" v="1004" actId="1076"/>
          <ac:picMkLst>
            <pc:docMk/>
            <pc:sldMk cId="3488980023" sldId="400"/>
            <ac:picMk id="6" creationId="{6834BDBC-93C7-25B2-73A1-6B77018E1F1E}"/>
          </ac:picMkLst>
        </pc:picChg>
        <pc:picChg chg="add mod">
          <ac:chgData name="Mabaya, Gracia" userId="b09e9c0f-5fd2-42db-ac07-187d9d93d23a" providerId="ADAL" clId="{221D8616-9134-4F37-9F9A-8B5E0D53B499}" dt="2023-10-27T19:24:41.978" v="996" actId="1076"/>
          <ac:picMkLst>
            <pc:docMk/>
            <pc:sldMk cId="3488980023" sldId="400"/>
            <ac:picMk id="8" creationId="{A80F5291-D89F-A893-0C6B-002D8D3D425B}"/>
          </ac:picMkLst>
        </pc:picChg>
      </pc:sldChg>
      <pc:sldChg chg="addSp modSp new mod">
        <pc:chgData name="Mabaya, Gracia" userId="b09e9c0f-5fd2-42db-ac07-187d9d93d23a" providerId="ADAL" clId="{221D8616-9134-4F37-9F9A-8B5E0D53B499}" dt="2023-10-27T20:16:35.429" v="1426" actId="1076"/>
        <pc:sldMkLst>
          <pc:docMk/>
          <pc:sldMk cId="3493866659" sldId="401"/>
        </pc:sldMkLst>
        <pc:spChg chg="add mod">
          <ac:chgData name="Mabaya, Gracia" userId="b09e9c0f-5fd2-42db-ac07-187d9d93d23a" providerId="ADAL" clId="{221D8616-9134-4F37-9F9A-8B5E0D53B499}" dt="2023-10-27T20:16:33.433" v="1425" actId="1076"/>
          <ac:spMkLst>
            <pc:docMk/>
            <pc:sldMk cId="3493866659" sldId="401"/>
            <ac:spMk id="2" creationId="{39ADC0C8-54D8-EBC1-8AEA-DADB68E57A83}"/>
          </ac:spMkLst>
        </pc:spChg>
        <pc:spChg chg="add mod">
          <ac:chgData name="Mabaya, Gracia" userId="b09e9c0f-5fd2-42db-ac07-187d9d93d23a" providerId="ADAL" clId="{221D8616-9134-4F37-9F9A-8B5E0D53B499}" dt="2023-10-27T20:16:35.429" v="1426" actId="1076"/>
          <ac:spMkLst>
            <pc:docMk/>
            <pc:sldMk cId="3493866659" sldId="401"/>
            <ac:spMk id="5" creationId="{E18566E8-2641-C99F-37BA-3FDEAB3A8C1D}"/>
          </ac:spMkLst>
        </pc:spChg>
        <pc:spChg chg="add mod">
          <ac:chgData name="Mabaya, Gracia" userId="b09e9c0f-5fd2-42db-ac07-187d9d93d23a" providerId="ADAL" clId="{221D8616-9134-4F37-9F9A-8B5E0D53B499}" dt="2023-10-27T20:15:48.875" v="1422" actId="1076"/>
          <ac:spMkLst>
            <pc:docMk/>
            <pc:sldMk cId="3493866659" sldId="401"/>
            <ac:spMk id="6" creationId="{DF3E4FC8-3166-2268-51A4-4FBAE3B7A608}"/>
          </ac:spMkLst>
        </pc:spChg>
        <pc:picChg chg="add mod">
          <ac:chgData name="Mabaya, Gracia" userId="b09e9c0f-5fd2-42db-ac07-187d9d93d23a" providerId="ADAL" clId="{221D8616-9134-4F37-9F9A-8B5E0D53B499}" dt="2023-10-27T20:16:30.823" v="1424" actId="1076"/>
          <ac:picMkLst>
            <pc:docMk/>
            <pc:sldMk cId="3493866659" sldId="401"/>
            <ac:picMk id="4" creationId="{9FD39BF3-66AA-2901-F817-A01BC799D0F2}"/>
          </ac:picMkLst>
        </pc:picChg>
      </pc:sldChg>
      <pc:sldChg chg="addSp delSp modSp new mod">
        <pc:chgData name="Mabaya, Gracia" userId="b09e9c0f-5fd2-42db-ac07-187d9d93d23a" providerId="ADAL" clId="{221D8616-9134-4F37-9F9A-8B5E0D53B499}" dt="2023-10-27T20:40:53.772" v="2989" actId="20577"/>
        <pc:sldMkLst>
          <pc:docMk/>
          <pc:sldMk cId="3994878279" sldId="402"/>
        </pc:sldMkLst>
        <pc:spChg chg="add mod">
          <ac:chgData name="Mabaya, Gracia" userId="b09e9c0f-5fd2-42db-ac07-187d9d93d23a" providerId="ADAL" clId="{221D8616-9134-4F37-9F9A-8B5E0D53B499}" dt="2023-10-27T20:40:53.772" v="2989" actId="20577"/>
          <ac:spMkLst>
            <pc:docMk/>
            <pc:sldMk cId="3994878279" sldId="402"/>
            <ac:spMk id="2" creationId="{F9AAE1F6-49BE-33C5-17D9-9F277EC49278}"/>
          </ac:spMkLst>
        </pc:spChg>
        <pc:spChg chg="add mod">
          <ac:chgData name="Mabaya, Gracia" userId="b09e9c0f-5fd2-42db-ac07-187d9d93d23a" providerId="ADAL" clId="{221D8616-9134-4F37-9F9A-8B5E0D53B499}" dt="2023-10-27T20:23:18.478" v="1885" actId="1076"/>
          <ac:spMkLst>
            <pc:docMk/>
            <pc:sldMk cId="3994878279" sldId="402"/>
            <ac:spMk id="3" creationId="{52E28C3F-466F-E9BC-5F33-971290DBD697}"/>
          </ac:spMkLst>
        </pc:spChg>
        <pc:picChg chg="add del mod">
          <ac:chgData name="Mabaya, Gracia" userId="b09e9c0f-5fd2-42db-ac07-187d9d93d23a" providerId="ADAL" clId="{221D8616-9134-4F37-9F9A-8B5E0D53B499}" dt="2023-10-27T20:28:07.174" v="2032" actId="478"/>
          <ac:picMkLst>
            <pc:docMk/>
            <pc:sldMk cId="3994878279" sldId="402"/>
            <ac:picMk id="5" creationId="{3D331BBF-F01E-BCC4-0150-BE6870BD6E6F}"/>
          </ac:picMkLst>
        </pc:picChg>
        <pc:picChg chg="add mod">
          <ac:chgData name="Mabaya, Gracia" userId="b09e9c0f-5fd2-42db-ac07-187d9d93d23a" providerId="ADAL" clId="{221D8616-9134-4F37-9F9A-8B5E0D53B499}" dt="2023-10-27T20:28:21.284" v="2036" actId="1076"/>
          <ac:picMkLst>
            <pc:docMk/>
            <pc:sldMk cId="3994878279" sldId="402"/>
            <ac:picMk id="7" creationId="{AB14F610-4F54-EFB7-AE14-B0145C3951E3}"/>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CA" sz="1400" b="1" dirty="0">
                <a:solidFill>
                  <a:schemeClr val="tx1"/>
                </a:solidFill>
              </a:rPr>
              <a:t>Percentage of new hypertension cases by setting of diagnosis</a:t>
            </a:r>
            <a:endParaRPr lang="en-CA" sz="1400" b="1" baseline="0" dirty="0">
              <a:solidFill>
                <a:schemeClr val="tx1"/>
              </a:solidFill>
            </a:endParaRPr>
          </a:p>
        </c:rich>
      </c:tx>
      <c:layout>
        <c:manualLayout>
          <c:xMode val="edge"/>
          <c:yMode val="edge"/>
          <c:x val="0.16543806053153493"/>
          <c:y val="1.7161791096408727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tx>
            <c:strRef>
              <c:f>Sheet1!$A$2</c:f>
              <c:strCache>
                <c:ptCount val="1"/>
                <c:pt idx="0">
                  <c:v>Primary care</c:v>
                </c:pt>
              </c:strCache>
            </c:strRef>
          </c:tx>
          <c:spPr>
            <a:solidFill>
              <a:srgbClr val="00B2E3"/>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Sheet1!$B$1:$F$1</c:f>
              <c:strCache>
                <c:ptCount val="5"/>
                <c:pt idx="0">
                  <c:v>2018/19</c:v>
                </c:pt>
                <c:pt idx="1">
                  <c:v>2019/20</c:v>
                </c:pt>
                <c:pt idx="2">
                  <c:v>2020/21</c:v>
                </c:pt>
                <c:pt idx="3">
                  <c:v>2021/22</c:v>
                </c:pt>
                <c:pt idx="4">
                  <c:v>2022/23</c:v>
                </c:pt>
              </c:strCache>
            </c:strRef>
          </c:cat>
          <c:val>
            <c:numRef>
              <c:f>Sheet1!$B$2:$F$2</c:f>
              <c:numCache>
                <c:formatCode>0.0%</c:formatCode>
                <c:ptCount val="5"/>
                <c:pt idx="0">
                  <c:v>0.89399186869447378</c:v>
                </c:pt>
                <c:pt idx="1">
                  <c:v>0.88722161775035469</c:v>
                </c:pt>
                <c:pt idx="2">
                  <c:v>0.8686863938703081</c:v>
                </c:pt>
                <c:pt idx="3">
                  <c:v>0.86191406819706562</c:v>
                </c:pt>
                <c:pt idx="4">
                  <c:v>0.70549186193456048</c:v>
                </c:pt>
              </c:numCache>
            </c:numRef>
          </c:val>
          <c:extLst>
            <c:ext xmlns:c16="http://schemas.microsoft.com/office/drawing/2014/chart" uri="{C3380CC4-5D6E-409C-BE32-E72D297353CC}">
              <c16:uniqueId val="{00000000-ED4F-4216-997C-C07BB5E355DE}"/>
            </c:ext>
          </c:extLst>
        </c:ser>
        <c:ser>
          <c:idx val="1"/>
          <c:order val="1"/>
          <c:tx>
            <c:strRef>
              <c:f>Sheet1!$A$3</c:f>
              <c:strCache>
                <c:ptCount val="1"/>
                <c:pt idx="0">
                  <c:v>Inpatient care</c:v>
                </c:pt>
              </c:strCache>
            </c:strRef>
          </c:tx>
          <c:spPr>
            <a:solidFill>
              <a:srgbClr val="C1B28F"/>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Sheet1!$B$1:$F$1</c:f>
              <c:strCache>
                <c:ptCount val="5"/>
                <c:pt idx="0">
                  <c:v>2018/19</c:v>
                </c:pt>
                <c:pt idx="1">
                  <c:v>2019/20</c:v>
                </c:pt>
                <c:pt idx="2">
                  <c:v>2020/21</c:v>
                </c:pt>
                <c:pt idx="3">
                  <c:v>2021/22</c:v>
                </c:pt>
                <c:pt idx="4">
                  <c:v>2022/23</c:v>
                </c:pt>
              </c:strCache>
            </c:strRef>
          </c:cat>
          <c:val>
            <c:numRef>
              <c:f>Sheet1!$B$3:$F$3</c:f>
              <c:numCache>
                <c:formatCode>0.0%</c:formatCode>
                <c:ptCount val="5"/>
                <c:pt idx="0">
                  <c:v>0.10600813130552628</c:v>
                </c:pt>
                <c:pt idx="1">
                  <c:v>0.11277838224964536</c:v>
                </c:pt>
                <c:pt idx="2">
                  <c:v>0.13131360612969187</c:v>
                </c:pt>
                <c:pt idx="3">
                  <c:v>0.13808593180293441</c:v>
                </c:pt>
                <c:pt idx="4">
                  <c:v>0.29450813806543946</c:v>
                </c:pt>
              </c:numCache>
            </c:numRef>
          </c:val>
          <c:extLst>
            <c:ext xmlns:c16="http://schemas.microsoft.com/office/drawing/2014/chart" uri="{C3380CC4-5D6E-409C-BE32-E72D297353CC}">
              <c16:uniqueId val="{00000001-ED4F-4216-997C-C07BB5E355DE}"/>
            </c:ext>
          </c:extLst>
        </c:ser>
        <c:dLbls>
          <c:showLegendKey val="0"/>
          <c:showVal val="0"/>
          <c:showCatName val="0"/>
          <c:showSerName val="0"/>
          <c:showPercent val="0"/>
          <c:showBubbleSize val="0"/>
        </c:dLbls>
        <c:gapWidth val="150"/>
        <c:overlap val="100"/>
        <c:axId val="668279864"/>
        <c:axId val="668285984"/>
      </c:barChart>
      <c:catAx>
        <c:axId val="668279864"/>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CA" sz="1200" dirty="0">
                    <a:solidFill>
                      <a:schemeClr val="tx1"/>
                    </a:solidFill>
                  </a:rPr>
                  <a:t>Fiscal year</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668285984"/>
        <c:crosses val="autoZero"/>
        <c:auto val="1"/>
        <c:lblAlgn val="ctr"/>
        <c:lblOffset val="100"/>
        <c:noMultiLvlLbl val="0"/>
      </c:catAx>
      <c:valAx>
        <c:axId val="668285984"/>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668279864"/>
        <c:crosses val="autoZero"/>
        <c:crossBetween val="between"/>
        <c:majorUnit val="0.2"/>
      </c:valAx>
      <c:spPr>
        <a:noFill/>
        <a:ln>
          <a:noFill/>
        </a:ln>
        <a:effectLst/>
      </c:spPr>
    </c:plotArea>
    <c:legend>
      <c:legendPos val="r"/>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t" anchorCtr="1"/>
          <a:lstStyle/>
          <a:p>
            <a:pPr>
              <a:defRPr sz="1400" b="1" i="0" u="none" strike="noStrike" kern="1200" spc="0" baseline="0">
                <a:solidFill>
                  <a:schemeClr val="tx1"/>
                </a:solidFill>
                <a:latin typeface="+mn-lt"/>
                <a:ea typeface="+mn-ea"/>
                <a:cs typeface="+mn-cs"/>
              </a:defRPr>
            </a:pPr>
            <a:r>
              <a:rPr lang="en-CA" sz="1400" b="1" dirty="0">
                <a:solidFill>
                  <a:schemeClr val="tx1"/>
                </a:solidFill>
              </a:rPr>
              <a:t>Percentage of adults</a:t>
            </a:r>
            <a:r>
              <a:rPr lang="en-CA" sz="1400" b="1" baseline="0" dirty="0">
                <a:solidFill>
                  <a:schemeClr val="tx1"/>
                </a:solidFill>
              </a:rPr>
              <a:t> with hypertension and any </a:t>
            </a:r>
            <a:r>
              <a:rPr lang="en-CA" sz="1400" b="1" i="0" u="none" strike="noStrike" baseline="0" dirty="0">
                <a:effectLst/>
              </a:rPr>
              <a:t>hypertension-related </a:t>
            </a:r>
            <a:r>
              <a:rPr lang="en-CA" sz="1400" b="1" baseline="0" dirty="0">
                <a:solidFill>
                  <a:schemeClr val="tx1"/>
                </a:solidFill>
              </a:rPr>
              <a:t>ED visit or hospitalization</a:t>
            </a:r>
            <a:endParaRPr lang="en-CA" sz="1400" b="1" dirty="0">
              <a:solidFill>
                <a:schemeClr val="tx1"/>
              </a:solidFill>
            </a:endParaRPr>
          </a:p>
        </c:rich>
      </c:tx>
      <c:layout>
        <c:manualLayout>
          <c:xMode val="edge"/>
          <c:yMode val="edge"/>
          <c:x val="0.15638950287580397"/>
          <c:y val="2.7921245938636735E-2"/>
        </c:manualLayout>
      </c:layout>
      <c:overlay val="0"/>
      <c:spPr>
        <a:noFill/>
        <a:ln>
          <a:noFill/>
        </a:ln>
        <a:effectLst/>
      </c:spPr>
      <c:txPr>
        <a:bodyPr rot="0" spcFirstLastPara="1" vertOverflow="ellipsis" vert="horz" wrap="square" anchor="t" anchorCtr="1"/>
        <a:lstStyle/>
        <a:p>
          <a:pPr>
            <a:defRPr sz="14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8.2881023937119852E-2"/>
          <c:y val="0.1278757119757723"/>
          <c:w val="0.86950569510237319"/>
          <c:h val="0.71615335505945277"/>
        </c:manualLayout>
      </c:layout>
      <c:lineChart>
        <c:grouping val="standard"/>
        <c:varyColors val="0"/>
        <c:ser>
          <c:idx val="0"/>
          <c:order val="0"/>
          <c:tx>
            <c:strRef>
              <c:f>Hospital_utilization!$A$7</c:f>
              <c:strCache>
                <c:ptCount val="1"/>
                <c:pt idx="0">
                  <c:v>Had any ED visit</c:v>
                </c:pt>
              </c:strCache>
            </c:strRef>
          </c:tx>
          <c:spPr>
            <a:ln w="28575" cap="rnd">
              <a:solidFill>
                <a:schemeClr val="accent2"/>
              </a:solidFill>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0-AA4E-4133-89EC-B0C2AEC93DF1}"/>
                </c:ext>
              </c:extLst>
            </c:dLbl>
            <c:dLbl>
              <c:idx val="1"/>
              <c:delete val="1"/>
              <c:extLst>
                <c:ext xmlns:c15="http://schemas.microsoft.com/office/drawing/2012/chart" uri="{CE6537A1-D6FC-4f65-9D91-7224C49458BB}"/>
                <c:ext xmlns:c16="http://schemas.microsoft.com/office/drawing/2014/chart" uri="{C3380CC4-5D6E-409C-BE32-E72D297353CC}">
                  <c16:uniqueId val="{00000001-AA4E-4133-89EC-B0C2AEC93DF1}"/>
                </c:ext>
              </c:extLst>
            </c:dLbl>
            <c:dLbl>
              <c:idx val="2"/>
              <c:delete val="1"/>
              <c:extLst>
                <c:ext xmlns:c15="http://schemas.microsoft.com/office/drawing/2012/chart" uri="{CE6537A1-D6FC-4f65-9D91-7224C49458BB}"/>
                <c:ext xmlns:c16="http://schemas.microsoft.com/office/drawing/2014/chart" uri="{C3380CC4-5D6E-409C-BE32-E72D297353CC}">
                  <c16:uniqueId val="{00000002-AA4E-4133-89EC-B0C2AEC93DF1}"/>
                </c:ext>
              </c:extLst>
            </c:dLbl>
            <c:dLbl>
              <c:idx val="3"/>
              <c:delete val="1"/>
              <c:extLst>
                <c:ext xmlns:c15="http://schemas.microsoft.com/office/drawing/2012/chart" uri="{CE6537A1-D6FC-4f65-9D91-7224C49458BB}"/>
                <c:ext xmlns:c16="http://schemas.microsoft.com/office/drawing/2014/chart" uri="{C3380CC4-5D6E-409C-BE32-E72D297353CC}">
                  <c16:uniqueId val="{00000003-AA4E-4133-89EC-B0C2AEC93DF1}"/>
                </c:ext>
              </c:extLst>
            </c:dLbl>
            <c:numFmt formatCode="0.0%" sourceLinked="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Hospital_utilization!$B$1:$F$1</c:f>
              <c:strCache>
                <c:ptCount val="5"/>
                <c:pt idx="0">
                  <c:v>2018/19</c:v>
                </c:pt>
                <c:pt idx="1">
                  <c:v>2019/20</c:v>
                </c:pt>
                <c:pt idx="2">
                  <c:v>2020/21</c:v>
                </c:pt>
                <c:pt idx="3">
                  <c:v>2021/22</c:v>
                </c:pt>
                <c:pt idx="4">
                  <c:v>2022/23</c:v>
                </c:pt>
              </c:strCache>
            </c:strRef>
          </c:cat>
          <c:val>
            <c:numRef>
              <c:f>Hospital_utilization!$B$7:$F$7</c:f>
              <c:numCache>
                <c:formatCode>0.0%</c:formatCode>
                <c:ptCount val="5"/>
                <c:pt idx="0">
                  <c:v>5.2871528353076562E-2</c:v>
                </c:pt>
                <c:pt idx="1">
                  <c:v>5.3372170352545982E-2</c:v>
                </c:pt>
                <c:pt idx="2">
                  <c:v>5.0442600715610159E-2</c:v>
                </c:pt>
                <c:pt idx="3">
                  <c:v>5.1348128216369866E-2</c:v>
                </c:pt>
                <c:pt idx="4">
                  <c:v>0.14307476145262837</c:v>
                </c:pt>
              </c:numCache>
            </c:numRef>
          </c:val>
          <c:smooth val="0"/>
          <c:extLst>
            <c:ext xmlns:c16="http://schemas.microsoft.com/office/drawing/2014/chart" uri="{C3380CC4-5D6E-409C-BE32-E72D297353CC}">
              <c16:uniqueId val="{00000004-AA4E-4133-89EC-B0C2AEC93DF1}"/>
            </c:ext>
          </c:extLst>
        </c:ser>
        <c:ser>
          <c:idx val="1"/>
          <c:order val="1"/>
          <c:tx>
            <c:strRef>
              <c:f>Hospital_utilization!$A$8</c:f>
              <c:strCache>
                <c:ptCount val="1"/>
                <c:pt idx="0">
                  <c:v>Had any hospitalization</c:v>
                </c:pt>
              </c:strCache>
            </c:strRef>
          </c:tx>
          <c:spPr>
            <a:ln w="28575" cap="rnd">
              <a:solidFill>
                <a:schemeClr val="accent4"/>
              </a:solidFill>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5-AA4E-4133-89EC-B0C2AEC93DF1}"/>
                </c:ext>
              </c:extLst>
            </c:dLbl>
            <c:dLbl>
              <c:idx val="1"/>
              <c:delete val="1"/>
              <c:extLst>
                <c:ext xmlns:c15="http://schemas.microsoft.com/office/drawing/2012/chart" uri="{CE6537A1-D6FC-4f65-9D91-7224C49458BB}"/>
                <c:ext xmlns:c16="http://schemas.microsoft.com/office/drawing/2014/chart" uri="{C3380CC4-5D6E-409C-BE32-E72D297353CC}">
                  <c16:uniqueId val="{00000006-AA4E-4133-89EC-B0C2AEC93DF1}"/>
                </c:ext>
              </c:extLst>
            </c:dLbl>
            <c:dLbl>
              <c:idx val="2"/>
              <c:delete val="1"/>
              <c:extLst>
                <c:ext xmlns:c15="http://schemas.microsoft.com/office/drawing/2012/chart" uri="{CE6537A1-D6FC-4f65-9D91-7224C49458BB}"/>
                <c:ext xmlns:c16="http://schemas.microsoft.com/office/drawing/2014/chart" uri="{C3380CC4-5D6E-409C-BE32-E72D297353CC}">
                  <c16:uniqueId val="{00000007-AA4E-4133-89EC-B0C2AEC93DF1}"/>
                </c:ext>
              </c:extLst>
            </c:dLbl>
            <c:dLbl>
              <c:idx val="3"/>
              <c:delete val="1"/>
              <c:extLst>
                <c:ext xmlns:c15="http://schemas.microsoft.com/office/drawing/2012/chart" uri="{CE6537A1-D6FC-4f65-9D91-7224C49458BB}"/>
                <c:ext xmlns:c16="http://schemas.microsoft.com/office/drawing/2014/chart" uri="{C3380CC4-5D6E-409C-BE32-E72D297353CC}">
                  <c16:uniqueId val="{00000008-AA4E-4133-89EC-B0C2AEC93DF1}"/>
                </c:ext>
              </c:extLst>
            </c:dLbl>
            <c:numFmt formatCode="0.0%" sourceLinked="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Hospital_utilization!$B$1:$F$1</c:f>
              <c:strCache>
                <c:ptCount val="5"/>
                <c:pt idx="0">
                  <c:v>2018/19</c:v>
                </c:pt>
                <c:pt idx="1">
                  <c:v>2019/20</c:v>
                </c:pt>
                <c:pt idx="2">
                  <c:v>2020/21</c:v>
                </c:pt>
                <c:pt idx="3">
                  <c:v>2021/22</c:v>
                </c:pt>
                <c:pt idx="4">
                  <c:v>2022/23</c:v>
                </c:pt>
              </c:strCache>
            </c:strRef>
          </c:cat>
          <c:val>
            <c:numRef>
              <c:f>Hospital_utilization!$B$8:$F$8</c:f>
              <c:numCache>
                <c:formatCode>0.0%</c:formatCode>
                <c:ptCount val="5"/>
                <c:pt idx="0">
                  <c:v>2.7358754698720681E-2</c:v>
                </c:pt>
                <c:pt idx="1">
                  <c:v>2.6584274407500864E-2</c:v>
                </c:pt>
                <c:pt idx="2">
                  <c:v>2.5309441931910346E-2</c:v>
                </c:pt>
                <c:pt idx="3">
                  <c:v>2.7153701156452187E-2</c:v>
                </c:pt>
                <c:pt idx="4">
                  <c:v>5.062252842144227E-2</c:v>
                </c:pt>
              </c:numCache>
            </c:numRef>
          </c:val>
          <c:smooth val="0"/>
          <c:extLst>
            <c:ext xmlns:c16="http://schemas.microsoft.com/office/drawing/2014/chart" uri="{C3380CC4-5D6E-409C-BE32-E72D297353CC}">
              <c16:uniqueId val="{00000009-AA4E-4133-89EC-B0C2AEC93DF1}"/>
            </c:ext>
          </c:extLst>
        </c:ser>
        <c:dLbls>
          <c:showLegendKey val="0"/>
          <c:showVal val="0"/>
          <c:showCatName val="0"/>
          <c:showSerName val="0"/>
          <c:showPercent val="0"/>
          <c:showBubbleSize val="0"/>
        </c:dLbls>
        <c:smooth val="0"/>
        <c:axId val="527988408"/>
        <c:axId val="527984448"/>
      </c:lineChart>
      <c:catAx>
        <c:axId val="527988408"/>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CA" sz="1200" dirty="0"/>
                  <a:t>Fiscal year</a:t>
                </a:r>
              </a:p>
            </c:rich>
          </c:tx>
          <c:layout>
            <c:manualLayout>
              <c:xMode val="edge"/>
              <c:yMode val="edge"/>
              <c:x val="0.479033801012339"/>
              <c:y val="0.9195372444594426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527984448"/>
        <c:crosses val="autoZero"/>
        <c:auto val="1"/>
        <c:lblAlgn val="ctr"/>
        <c:lblOffset val="100"/>
        <c:noMultiLvlLbl val="0"/>
      </c:catAx>
      <c:valAx>
        <c:axId val="527984448"/>
        <c:scaling>
          <c:orientation val="minMax"/>
          <c:max val="0.25"/>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527988408"/>
        <c:crosses val="autoZero"/>
        <c:crossBetween val="between"/>
      </c:valAx>
      <c:spPr>
        <a:noFill/>
        <a:ln>
          <a:noFill/>
        </a:ln>
        <a:effectLst/>
      </c:spPr>
    </c:plotArea>
    <c:legend>
      <c:legendPos val="tr"/>
      <c:layout>
        <c:manualLayout>
          <c:xMode val="edge"/>
          <c:yMode val="edge"/>
          <c:x val="0.76326247774741063"/>
          <c:y val="0.14181108991247993"/>
          <c:w val="0.20622842100768918"/>
          <c:h val="0.12617183004754551"/>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100">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CA" sz="1400" b="1" dirty="0">
                <a:solidFill>
                  <a:schemeClr val="tx1"/>
                </a:solidFill>
              </a:rPr>
              <a:t>Health care utilization among adults</a:t>
            </a:r>
            <a:r>
              <a:rPr lang="en-CA" sz="1400" b="1" baseline="0" dirty="0">
                <a:solidFill>
                  <a:schemeClr val="tx1"/>
                </a:solidFill>
              </a:rPr>
              <a:t> with hypertension in fiscal year 2022/23</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Had any ED visit</c:v>
                </c:pt>
              </c:strCache>
            </c:strRef>
          </c:tx>
          <c:spPr>
            <a:solidFill>
              <a:schemeClr val="accent2"/>
            </a:solidFill>
            <a:ln>
              <a:noFill/>
            </a:ln>
            <a:effectLst/>
          </c:spPr>
          <c:invertIfNegative val="0"/>
          <c:dPt>
            <c:idx val="0"/>
            <c:invertIfNegative val="0"/>
            <c:bubble3D val="0"/>
            <c:spPr>
              <a:pattFill prst="dkUpDiag">
                <a:fgClr>
                  <a:schemeClr val="accent2"/>
                </a:fgClr>
                <a:bgClr>
                  <a:schemeClr val="bg1"/>
                </a:bgClr>
              </a:pattFill>
              <a:ln>
                <a:noFill/>
              </a:ln>
              <a:effectLst/>
            </c:spPr>
            <c:extLst>
              <c:ext xmlns:c16="http://schemas.microsoft.com/office/drawing/2014/chart" uri="{C3380CC4-5D6E-409C-BE32-E72D297353CC}">
                <c16:uniqueId val="{00000003-E206-4238-87BC-F934731A8344}"/>
              </c:ext>
            </c:extLst>
          </c:dPt>
          <c:cat>
            <c:strRef>
              <c:f>Sheet1!$A$2:$A$8</c:f>
              <c:strCache>
                <c:ptCount val="7"/>
                <c:pt idx="0">
                  <c:v>Ontario</c:v>
                </c:pt>
                <c:pt idx="1">
                  <c:v>North East</c:v>
                </c:pt>
                <c:pt idx="2">
                  <c:v>North West</c:v>
                </c:pt>
                <c:pt idx="3">
                  <c:v>West</c:v>
                </c:pt>
                <c:pt idx="4">
                  <c:v>East</c:v>
                </c:pt>
                <c:pt idx="5">
                  <c:v>Toronto</c:v>
                </c:pt>
                <c:pt idx="6">
                  <c:v>Central</c:v>
                </c:pt>
              </c:strCache>
            </c:strRef>
          </c:cat>
          <c:val>
            <c:numRef>
              <c:f>Sheet1!$B$2:$B$8</c:f>
              <c:numCache>
                <c:formatCode>0.00%</c:formatCode>
                <c:ptCount val="7"/>
                <c:pt idx="0">
                  <c:v>0.14299999999999999</c:v>
                </c:pt>
                <c:pt idx="1">
                  <c:v>0.18189592349678013</c:v>
                </c:pt>
                <c:pt idx="2">
                  <c:v>0.17007089804186359</c:v>
                </c:pt>
                <c:pt idx="3">
                  <c:v>0.15962907611394597</c:v>
                </c:pt>
                <c:pt idx="4">
                  <c:v>0.14727582199425171</c:v>
                </c:pt>
                <c:pt idx="5">
                  <c:v>0.14050696570526111</c:v>
                </c:pt>
                <c:pt idx="6">
                  <c:v>0.14038833936541406</c:v>
                </c:pt>
              </c:numCache>
            </c:numRef>
          </c:val>
          <c:extLst>
            <c:ext xmlns:c16="http://schemas.microsoft.com/office/drawing/2014/chart" uri="{C3380CC4-5D6E-409C-BE32-E72D297353CC}">
              <c16:uniqueId val="{00000000-E206-4238-87BC-F934731A8344}"/>
            </c:ext>
          </c:extLst>
        </c:ser>
        <c:ser>
          <c:idx val="1"/>
          <c:order val="1"/>
          <c:tx>
            <c:strRef>
              <c:f>Sheet1!$C$1</c:f>
              <c:strCache>
                <c:ptCount val="1"/>
                <c:pt idx="0">
                  <c:v>Had any hospitalization</c:v>
                </c:pt>
              </c:strCache>
            </c:strRef>
          </c:tx>
          <c:spPr>
            <a:solidFill>
              <a:schemeClr val="accent4"/>
            </a:solidFill>
            <a:ln>
              <a:noFill/>
            </a:ln>
            <a:effectLst/>
          </c:spPr>
          <c:invertIfNegative val="0"/>
          <c:dPt>
            <c:idx val="0"/>
            <c:invertIfNegative val="0"/>
            <c:bubble3D val="0"/>
            <c:spPr>
              <a:pattFill prst="dkUpDiag">
                <a:fgClr>
                  <a:schemeClr val="accent4"/>
                </a:fgClr>
                <a:bgClr>
                  <a:schemeClr val="bg1"/>
                </a:bgClr>
              </a:pattFill>
              <a:ln>
                <a:noFill/>
              </a:ln>
              <a:effectLst/>
            </c:spPr>
            <c:extLst>
              <c:ext xmlns:c16="http://schemas.microsoft.com/office/drawing/2014/chart" uri="{C3380CC4-5D6E-409C-BE32-E72D297353CC}">
                <c16:uniqueId val="{00000004-E206-4238-87BC-F934731A8344}"/>
              </c:ext>
            </c:extLst>
          </c:dPt>
          <c:cat>
            <c:strRef>
              <c:f>Sheet1!$A$2:$A$8</c:f>
              <c:strCache>
                <c:ptCount val="7"/>
                <c:pt idx="0">
                  <c:v>Ontario</c:v>
                </c:pt>
                <c:pt idx="1">
                  <c:v>North East</c:v>
                </c:pt>
                <c:pt idx="2">
                  <c:v>North West</c:v>
                </c:pt>
                <c:pt idx="3">
                  <c:v>West</c:v>
                </c:pt>
                <c:pt idx="4">
                  <c:v>East</c:v>
                </c:pt>
                <c:pt idx="5">
                  <c:v>Toronto</c:v>
                </c:pt>
                <c:pt idx="6">
                  <c:v>Central</c:v>
                </c:pt>
              </c:strCache>
            </c:strRef>
          </c:cat>
          <c:val>
            <c:numRef>
              <c:f>Sheet1!$C$2:$C$8</c:f>
              <c:numCache>
                <c:formatCode>0.00%</c:formatCode>
                <c:ptCount val="7"/>
                <c:pt idx="0">
                  <c:v>5.0999999999999997E-2</c:v>
                </c:pt>
                <c:pt idx="1">
                  <c:v>7.7258511011848857E-2</c:v>
                </c:pt>
                <c:pt idx="2">
                  <c:v>9.4827990801145165E-2</c:v>
                </c:pt>
                <c:pt idx="3">
                  <c:v>6.8978819813589581E-2</c:v>
                </c:pt>
                <c:pt idx="4">
                  <c:v>6.8789183884860716E-2</c:v>
                </c:pt>
                <c:pt idx="5">
                  <c:v>6.1163648518911526E-2</c:v>
                </c:pt>
                <c:pt idx="6">
                  <c:v>5.5260536733605529E-2</c:v>
                </c:pt>
              </c:numCache>
            </c:numRef>
          </c:val>
          <c:extLst>
            <c:ext xmlns:c16="http://schemas.microsoft.com/office/drawing/2014/chart" uri="{C3380CC4-5D6E-409C-BE32-E72D297353CC}">
              <c16:uniqueId val="{00000001-E206-4238-87BC-F934731A8344}"/>
            </c:ext>
          </c:extLst>
        </c:ser>
        <c:dLbls>
          <c:showLegendKey val="0"/>
          <c:showVal val="0"/>
          <c:showCatName val="0"/>
          <c:showSerName val="0"/>
          <c:showPercent val="0"/>
          <c:showBubbleSize val="0"/>
        </c:dLbls>
        <c:gapWidth val="200"/>
        <c:overlap val="-27"/>
        <c:axId val="1042575728"/>
        <c:axId val="1042581848"/>
      </c:barChart>
      <c:catAx>
        <c:axId val="1042575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042581848"/>
        <c:crosses val="autoZero"/>
        <c:auto val="1"/>
        <c:lblAlgn val="ctr"/>
        <c:lblOffset val="100"/>
        <c:noMultiLvlLbl val="0"/>
      </c:catAx>
      <c:valAx>
        <c:axId val="104258184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0425757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sz="1400" dirty="0">
                <a:solidFill>
                  <a:schemeClr val="tx1"/>
                </a:solidFill>
              </a:rPr>
              <a:t>Age-</a:t>
            </a:r>
            <a:r>
              <a:rPr lang="en-US" sz="1400" baseline="0" dirty="0">
                <a:solidFill>
                  <a:schemeClr val="tx1"/>
                </a:solidFill>
              </a:rPr>
              <a:t> and sex-standardized acute care utilization by income quintile, 2022/23</a:t>
            </a:r>
            <a:endParaRPr lang="en-US" sz="1400" dirty="0">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Acute care usage (ED and hospitalizations)</c:v>
                </c:pt>
              </c:strCache>
            </c:strRef>
          </c:tx>
          <c:spPr>
            <a:solidFill>
              <a:srgbClr val="48A7A2"/>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1 (lowest income)</c:v>
                </c:pt>
                <c:pt idx="1">
                  <c:v>2</c:v>
                </c:pt>
                <c:pt idx="2">
                  <c:v>3</c:v>
                </c:pt>
                <c:pt idx="3">
                  <c:v>4</c:v>
                </c:pt>
                <c:pt idx="4">
                  <c:v>5 (highest income)</c:v>
                </c:pt>
              </c:strCache>
            </c:strRef>
          </c:cat>
          <c:val>
            <c:numRef>
              <c:f>Sheet1!$B$2:$B$6</c:f>
              <c:numCache>
                <c:formatCode>0.0%</c:formatCode>
                <c:ptCount val="5"/>
                <c:pt idx="0">
                  <c:v>0.22300731518444128</c:v>
                </c:pt>
                <c:pt idx="1">
                  <c:v>0.19756367267929686</c:v>
                </c:pt>
                <c:pt idx="2">
                  <c:v>0.18787070411637302</c:v>
                </c:pt>
                <c:pt idx="3">
                  <c:v>0.18207925977711126</c:v>
                </c:pt>
                <c:pt idx="4">
                  <c:v>0.17139535126152863</c:v>
                </c:pt>
              </c:numCache>
            </c:numRef>
          </c:val>
          <c:extLst>
            <c:ext xmlns:c16="http://schemas.microsoft.com/office/drawing/2014/chart" uri="{C3380CC4-5D6E-409C-BE32-E72D297353CC}">
              <c16:uniqueId val="{00000000-0B3E-44ED-BDAC-B124D0F3C469}"/>
            </c:ext>
          </c:extLst>
        </c:ser>
        <c:dLbls>
          <c:showLegendKey val="0"/>
          <c:showVal val="0"/>
          <c:showCatName val="0"/>
          <c:showSerName val="0"/>
          <c:showPercent val="0"/>
          <c:showBubbleSize val="0"/>
        </c:dLbls>
        <c:gapWidth val="200"/>
        <c:axId val="1042587968"/>
        <c:axId val="1042594088"/>
      </c:barChart>
      <c:catAx>
        <c:axId val="10425879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042594088"/>
        <c:crosses val="autoZero"/>
        <c:auto val="1"/>
        <c:lblAlgn val="ctr"/>
        <c:lblOffset val="100"/>
        <c:noMultiLvlLbl val="0"/>
      </c:catAx>
      <c:valAx>
        <c:axId val="1042594088"/>
        <c:scaling>
          <c:orientation val="minMax"/>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0425879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1600" baseline="0" dirty="0">
                <a:solidFill>
                  <a:schemeClr val="tx1"/>
                </a:solidFill>
              </a:rPr>
              <a:t>Proportion of adults with hypertension who had at least 1 acute care visit associated with stroke or cardiovascular disease in fiscal year 2022/23</a:t>
            </a:r>
            <a:endParaRPr lang="en-US" sz="1600" dirty="0">
              <a:solidFill>
                <a:schemeClr val="tx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9.4285151001339981E-2"/>
          <c:y val="0.17392188638613054"/>
          <c:w val="0.8925523540252821"/>
          <c:h val="0.69341602949653591"/>
        </c:manualLayout>
      </c:layout>
      <c:barChart>
        <c:barDir val="col"/>
        <c:grouping val="stack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accent4"/>
              </a:solidFill>
              <a:ln>
                <a:noFill/>
              </a:ln>
              <a:effectLst/>
            </c:spPr>
            <c:extLst>
              <c:ext xmlns:c16="http://schemas.microsoft.com/office/drawing/2014/chart" uri="{C3380CC4-5D6E-409C-BE32-E72D297353CC}">
                <c16:uniqueId val="{00000000-CE51-4CEB-8D86-70C8201E9CA3}"/>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Stroke</c:v>
                </c:pt>
                <c:pt idx="1">
                  <c:v>Ischemic heart disease (including AMI)</c:v>
                </c:pt>
                <c:pt idx="2">
                  <c:v>Heart failure</c:v>
                </c:pt>
                <c:pt idx="3">
                  <c:v>Other cardiovascular disease</c:v>
                </c:pt>
              </c:strCache>
            </c:strRef>
          </c:cat>
          <c:val>
            <c:numRef>
              <c:f>Sheet1!$B$2:$B$5</c:f>
              <c:numCache>
                <c:formatCode>General</c:formatCode>
                <c:ptCount val="4"/>
                <c:pt idx="0">
                  <c:v>7.6148256201282551</c:v>
                </c:pt>
                <c:pt idx="1">
                  <c:v>15.446122553426981</c:v>
                </c:pt>
                <c:pt idx="2">
                  <c:v>10.657109999999999</c:v>
                </c:pt>
                <c:pt idx="3">
                  <c:v>29.29</c:v>
                </c:pt>
              </c:numCache>
            </c:numRef>
          </c:val>
          <c:extLst>
            <c:ext xmlns:c16="http://schemas.microsoft.com/office/drawing/2014/chart" uri="{C3380CC4-5D6E-409C-BE32-E72D297353CC}">
              <c16:uniqueId val="{00000000-0DAD-41C7-98F1-8BA5ACC63906}"/>
            </c:ext>
          </c:extLst>
        </c:ser>
        <c:dLbls>
          <c:dLblPos val="ctr"/>
          <c:showLegendKey val="0"/>
          <c:showVal val="1"/>
          <c:showCatName val="0"/>
          <c:showSerName val="0"/>
          <c:showPercent val="0"/>
          <c:showBubbleSize val="0"/>
        </c:dLbls>
        <c:gapWidth val="100"/>
        <c:overlap val="100"/>
        <c:axId val="708856088"/>
        <c:axId val="708854288"/>
      </c:barChart>
      <c:catAx>
        <c:axId val="708856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708854288"/>
        <c:crosses val="autoZero"/>
        <c:auto val="1"/>
        <c:lblAlgn val="ctr"/>
        <c:lblOffset val="100"/>
        <c:noMultiLvlLbl val="0"/>
      </c:catAx>
      <c:valAx>
        <c:axId val="708854288"/>
        <c:scaling>
          <c:orientation val="minMax"/>
          <c:max val="30"/>
        </c:scaling>
        <c:delete val="0"/>
        <c:axPos val="l"/>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CA" sz="1200" b="1" dirty="0">
                    <a:solidFill>
                      <a:schemeClr val="tx1"/>
                    </a:solidFill>
                  </a:rPr>
                  <a:t>Per 1,000</a:t>
                </a:r>
                <a:r>
                  <a:rPr lang="en-CA" sz="1200" b="1" baseline="0" dirty="0">
                    <a:solidFill>
                      <a:schemeClr val="tx1"/>
                    </a:solidFill>
                  </a:rPr>
                  <a:t> adults with hypertension</a:t>
                </a:r>
                <a:endParaRPr lang="en-CA" sz="1200" b="1" dirty="0">
                  <a:solidFill>
                    <a:schemeClr val="tx1"/>
                  </a:solidFill>
                </a:endParaRPr>
              </a:p>
            </c:rich>
          </c:tx>
          <c:layout>
            <c:manualLayout>
              <c:xMode val="edge"/>
              <c:yMode val="edge"/>
              <c:x val="1.4624994414864338E-2"/>
              <c:y val="0.21606402880045245"/>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0.0" sourceLinked="0"/>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708856088"/>
        <c:crosses val="autoZero"/>
        <c:crossBetween val="between"/>
        <c:majorUnit val="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sz="1400" dirty="0">
                <a:solidFill>
                  <a:schemeClr val="tx1"/>
                </a:solidFill>
              </a:rPr>
              <a:t>Percentage of people aged 65+ using the</a:t>
            </a:r>
            <a:r>
              <a:rPr lang="en-US" sz="1400" baseline="0" dirty="0">
                <a:solidFill>
                  <a:schemeClr val="tx1"/>
                </a:solidFill>
              </a:rPr>
              <a:t> </a:t>
            </a:r>
            <a:br>
              <a:rPr lang="en-US" sz="1400" baseline="0" dirty="0">
                <a:solidFill>
                  <a:schemeClr val="tx1"/>
                </a:solidFill>
              </a:rPr>
            </a:br>
            <a:r>
              <a:rPr lang="en-US" sz="1400" baseline="0" dirty="0">
                <a:solidFill>
                  <a:schemeClr val="tx1"/>
                </a:solidFill>
              </a:rPr>
              <a:t>ODB Program who were persistent with their blood pressure medication, fiscal year 2022/23</a:t>
            </a:r>
            <a:endParaRPr lang="en-US" sz="1400" dirty="0">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doughnutChart>
        <c:varyColors val="1"/>
        <c:ser>
          <c:idx val="0"/>
          <c:order val="0"/>
          <c:tx>
            <c:strRef>
              <c:f>Sheet1!$B$1</c:f>
              <c:strCache>
                <c:ptCount val="1"/>
                <c:pt idx="0">
                  <c:v>percentage of patients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52D-4787-8EB2-F7F1D327EA04}"/>
              </c:ext>
            </c:extLst>
          </c:dPt>
          <c:dPt>
            <c:idx val="1"/>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3-952D-4787-8EB2-F7F1D327EA04}"/>
              </c:ext>
            </c:extLst>
          </c:dPt>
          <c:cat>
            <c:strRef>
              <c:f>Sheet1!$A$2:$A$3</c:f>
              <c:strCache>
                <c:ptCount val="2"/>
                <c:pt idx="0">
                  <c:v>1st Qtr</c:v>
                </c:pt>
                <c:pt idx="1">
                  <c:v>2nd Qtr</c:v>
                </c:pt>
              </c:strCache>
            </c:strRef>
          </c:cat>
          <c:val>
            <c:numRef>
              <c:f>Sheet1!$B$2:$B$3</c:f>
              <c:numCache>
                <c:formatCode>General</c:formatCode>
                <c:ptCount val="2"/>
                <c:pt idx="0">
                  <c:v>0.76600000000000001</c:v>
                </c:pt>
                <c:pt idx="1">
                  <c:v>0.23400000000000001</c:v>
                </c:pt>
              </c:numCache>
            </c:numRef>
          </c:val>
          <c:extLst>
            <c:ext xmlns:c16="http://schemas.microsoft.com/office/drawing/2014/chart" uri="{C3380CC4-5D6E-409C-BE32-E72D297353CC}">
              <c16:uniqueId val="{00000000-EA70-4FB1-B795-EE0A942CF0F0}"/>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0" i="0" u="none" strike="noStrike" kern="1200" spc="0" baseline="0">
                <a:solidFill>
                  <a:schemeClr val="tx1"/>
                </a:solidFill>
                <a:latin typeface="+mn-lt"/>
                <a:ea typeface="+mn-ea"/>
                <a:cs typeface="+mn-cs"/>
              </a:defRPr>
            </a:pPr>
            <a:r>
              <a:rPr lang="en-US" sz="1400" dirty="0">
                <a:solidFill>
                  <a:schemeClr val="tx1"/>
                </a:solidFill>
              </a:rPr>
              <a:t>Percentage of people aged 65+ with hypertension using the ODB Program for blood pressure medication, </a:t>
            </a:r>
            <a:br>
              <a:rPr lang="en-US" sz="1400" dirty="0">
                <a:solidFill>
                  <a:schemeClr val="tx1"/>
                </a:solidFill>
              </a:rPr>
            </a:br>
            <a:r>
              <a:rPr lang="en-US" sz="1400" dirty="0">
                <a:solidFill>
                  <a:schemeClr val="tx1"/>
                </a:solidFill>
              </a:rPr>
              <a:t>fiscal year 2022/23</a:t>
            </a:r>
          </a:p>
        </c:rich>
      </c:tx>
      <c:layout>
        <c:manualLayout>
          <c:xMode val="edge"/>
          <c:yMode val="edge"/>
          <c:x val="0.110946551717109"/>
          <c:y val="0"/>
        </c:manualLayout>
      </c:layout>
      <c:overlay val="0"/>
      <c:spPr>
        <a:noFill/>
        <a:ln>
          <a:noFill/>
        </a:ln>
        <a:effectLst/>
      </c:spPr>
      <c:txPr>
        <a:bodyPr rot="0" spcFirstLastPara="1" vertOverflow="ellipsis" vert="horz" wrap="square" anchor="ctr" anchorCtr="1"/>
        <a:lstStyle/>
        <a:p>
          <a:pPr>
            <a:defRPr sz="132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3564715618653697"/>
          <c:y val="0.32260271522901107"/>
          <c:w val="0.5506262001368053"/>
          <c:h val="0.61800411674892763"/>
        </c:manualLayout>
      </c:layout>
      <c:doughnutChart>
        <c:varyColors val="1"/>
        <c:ser>
          <c:idx val="0"/>
          <c:order val="0"/>
          <c:tx>
            <c:strRef>
              <c:f>Sheet1!$B$1</c:f>
              <c:strCache>
                <c:ptCount val="1"/>
                <c:pt idx="0">
                  <c:v>pie1</c:v>
                </c:pt>
              </c:strCache>
            </c:strRef>
          </c:tx>
          <c:dPt>
            <c:idx val="0"/>
            <c:bubble3D val="0"/>
            <c:spPr>
              <a:solidFill>
                <a:schemeClr val="accent3"/>
              </a:solidFill>
              <a:ln w="19050">
                <a:solidFill>
                  <a:schemeClr val="lt1"/>
                </a:solidFill>
              </a:ln>
              <a:effectLst/>
            </c:spPr>
            <c:extLst>
              <c:ext xmlns:c16="http://schemas.microsoft.com/office/drawing/2014/chart" uri="{C3380CC4-5D6E-409C-BE32-E72D297353CC}">
                <c16:uniqueId val="{00000002-EA70-4FB1-B795-EE0A942CF0F0}"/>
              </c:ext>
            </c:extLst>
          </c:dPt>
          <c:dPt>
            <c:idx val="1"/>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1-EA70-4FB1-B795-EE0A942CF0F0}"/>
              </c:ext>
            </c:extLst>
          </c:dPt>
          <c:cat>
            <c:strRef>
              <c:f>Sheet1!$A$2:$A$3</c:f>
              <c:strCache>
                <c:ptCount val="2"/>
                <c:pt idx="0">
                  <c:v>ODB</c:v>
                </c:pt>
                <c:pt idx="1">
                  <c:v>No ODB</c:v>
                </c:pt>
              </c:strCache>
            </c:strRef>
          </c:cat>
          <c:val>
            <c:numRef>
              <c:f>Sheet1!$B$2:$B$3</c:f>
              <c:numCache>
                <c:formatCode>General</c:formatCode>
                <c:ptCount val="2"/>
                <c:pt idx="0">
                  <c:v>0.70299999999999996</c:v>
                </c:pt>
                <c:pt idx="1">
                  <c:v>0.29699999999999999</c:v>
                </c:pt>
              </c:numCache>
            </c:numRef>
          </c:val>
          <c:extLst>
            <c:ext xmlns:c16="http://schemas.microsoft.com/office/drawing/2014/chart" uri="{C3380CC4-5D6E-409C-BE32-E72D297353CC}">
              <c16:uniqueId val="{00000000-EA70-4FB1-B795-EE0A942CF0F0}"/>
            </c:ext>
          </c:extLst>
        </c:ser>
        <c:dLbls>
          <c:showLegendKey val="0"/>
          <c:showVal val="0"/>
          <c:showCatName val="0"/>
          <c:showSerName val="0"/>
          <c:showPercent val="0"/>
          <c:showBubbleSize val="0"/>
          <c:showLeaderLines val="1"/>
        </c:dLbls>
        <c:firstSliceAng val="342"/>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12A345-3D93-463C-9AAB-8A0D4EB4B89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CA"/>
        </a:p>
      </dgm:t>
    </dgm:pt>
    <dgm:pt modelId="{FCC2B126-1875-471D-8035-3613EC5A247B}">
      <dgm:prSet phldrT="[Text]" custT="1"/>
      <dgm:spPr>
        <a:noFill/>
        <a:ln w="25400">
          <a:solidFill>
            <a:srgbClr val="00B2E3"/>
          </a:solidFill>
        </a:ln>
        <a:effectLst/>
      </dgm:spPr>
      <dgm:t>
        <a:bodyPr/>
        <a:lstStyle/>
        <a:p>
          <a:r>
            <a:rPr lang="en-US" sz="2200" b="1" i="0" dirty="0">
              <a:solidFill>
                <a:schemeClr val="tx1"/>
              </a:solidFill>
              <a:latin typeface="Calibri" panose="020F0502020204030204" pitchFamily="34" charset="0"/>
              <a:cs typeface="Calibri" panose="020F0502020204030204" pitchFamily="34" charset="0"/>
            </a:rPr>
            <a:t>Help patients, residents, families, and care partners know what to ask for in their care</a:t>
          </a:r>
          <a:endParaRPr lang="en-CA" sz="2200" dirty="0"/>
        </a:p>
      </dgm:t>
    </dgm:pt>
    <dgm:pt modelId="{75F10C7E-72B7-43B8-B3B2-EEE16F96AC67}" type="parTrans" cxnId="{0CC40E5B-7C5F-4751-A39A-5FE690A6B473}">
      <dgm:prSet/>
      <dgm:spPr/>
      <dgm:t>
        <a:bodyPr/>
        <a:lstStyle/>
        <a:p>
          <a:endParaRPr lang="en-CA"/>
        </a:p>
      </dgm:t>
    </dgm:pt>
    <dgm:pt modelId="{6F9DB33A-68B4-46AF-9794-05CA10859703}" type="sibTrans" cxnId="{0CC40E5B-7C5F-4751-A39A-5FE690A6B473}">
      <dgm:prSet/>
      <dgm:spPr/>
      <dgm:t>
        <a:bodyPr/>
        <a:lstStyle/>
        <a:p>
          <a:endParaRPr lang="en-CA"/>
        </a:p>
      </dgm:t>
    </dgm:pt>
    <dgm:pt modelId="{A3944FDE-7D5F-4DE4-96BF-65F8984D08C0}">
      <dgm:prSet phldrT="[Text]" custT="1"/>
      <dgm:spPr>
        <a:noFill/>
        <a:ln w="25400">
          <a:solidFill>
            <a:srgbClr val="00B2E3"/>
          </a:solidFill>
        </a:ln>
      </dgm:spPr>
      <dgm:t>
        <a:bodyPr/>
        <a:lstStyle/>
        <a:p>
          <a:r>
            <a:rPr lang="en-US" sz="2200" b="1" i="0" dirty="0">
              <a:solidFill>
                <a:schemeClr val="tx1"/>
              </a:solidFill>
              <a:latin typeface="Calibri" panose="020F0502020204030204" pitchFamily="34" charset="0"/>
              <a:cs typeface="Calibri" panose="020F0502020204030204" pitchFamily="34" charset="0"/>
            </a:rPr>
            <a:t>Help clinicians know </a:t>
          </a:r>
          <a:br>
            <a:rPr lang="en-US" sz="2200" b="1" i="0" dirty="0">
              <a:solidFill>
                <a:schemeClr val="tx1"/>
              </a:solidFill>
              <a:latin typeface="Calibri" panose="020F0502020204030204" pitchFamily="34" charset="0"/>
              <a:cs typeface="Calibri" panose="020F0502020204030204" pitchFamily="34" charset="0"/>
            </a:rPr>
          </a:br>
          <a:r>
            <a:rPr lang="en-US" sz="2200" b="1" i="0" dirty="0">
              <a:solidFill>
                <a:schemeClr val="tx1"/>
              </a:solidFill>
              <a:latin typeface="Calibri" panose="020F0502020204030204" pitchFamily="34" charset="0"/>
              <a:cs typeface="Calibri" panose="020F0502020204030204" pitchFamily="34" charset="0"/>
            </a:rPr>
            <a:t>what care to offer, </a:t>
          </a:r>
          <a:br>
            <a:rPr lang="en-US" sz="2200" b="1" i="0" dirty="0">
              <a:solidFill>
                <a:schemeClr val="tx1"/>
              </a:solidFill>
              <a:latin typeface="Calibri" panose="020F0502020204030204" pitchFamily="34" charset="0"/>
              <a:cs typeface="Calibri" panose="020F0502020204030204" pitchFamily="34" charset="0"/>
            </a:rPr>
          </a:br>
          <a:r>
            <a:rPr lang="en-US" sz="2200" b="1" i="0" dirty="0">
              <a:solidFill>
                <a:schemeClr val="tx1"/>
              </a:solidFill>
              <a:latin typeface="Calibri" panose="020F0502020204030204" pitchFamily="34" charset="0"/>
              <a:cs typeface="Calibri" panose="020F0502020204030204" pitchFamily="34" charset="0"/>
            </a:rPr>
            <a:t>based on evidence and expert consensus </a:t>
          </a:r>
          <a:endParaRPr lang="en-CA" sz="2200" dirty="0"/>
        </a:p>
      </dgm:t>
    </dgm:pt>
    <dgm:pt modelId="{06C06780-326C-477E-A98A-7A44ED686A27}" type="parTrans" cxnId="{0F6B33C1-309C-4BC0-A6B5-29503CF73EA7}">
      <dgm:prSet/>
      <dgm:spPr/>
      <dgm:t>
        <a:bodyPr/>
        <a:lstStyle/>
        <a:p>
          <a:endParaRPr lang="en-CA"/>
        </a:p>
      </dgm:t>
    </dgm:pt>
    <dgm:pt modelId="{008E56B8-799E-45C2-8A2B-47885CC3C49C}" type="sibTrans" cxnId="{0F6B33C1-309C-4BC0-A6B5-29503CF73EA7}">
      <dgm:prSet/>
      <dgm:spPr/>
      <dgm:t>
        <a:bodyPr/>
        <a:lstStyle/>
        <a:p>
          <a:endParaRPr lang="en-CA"/>
        </a:p>
      </dgm:t>
    </dgm:pt>
    <dgm:pt modelId="{6220D4A5-2E71-487F-AC87-DEBF722CCFDC}">
      <dgm:prSet custT="1"/>
      <dgm:spPr>
        <a:noFill/>
        <a:ln w="25400">
          <a:solidFill>
            <a:srgbClr val="00B2E3"/>
          </a:solidFill>
        </a:ln>
      </dgm:spPr>
      <dgm:t>
        <a:bodyPr/>
        <a:lstStyle/>
        <a:p>
          <a:r>
            <a:rPr lang="en-US" sz="2200" b="1" i="0" dirty="0">
              <a:solidFill>
                <a:schemeClr val="tx1"/>
              </a:solidFill>
              <a:latin typeface="Calibri" panose="020F0502020204030204" pitchFamily="34" charset="0"/>
              <a:cs typeface="Calibri" panose="020F0502020204030204" pitchFamily="34" charset="0"/>
            </a:rPr>
            <a:t>Help health care organizations measure, assess, and improve the quality of care they provide</a:t>
          </a:r>
          <a:endParaRPr lang="en-CA" sz="2200" dirty="0"/>
        </a:p>
      </dgm:t>
    </dgm:pt>
    <dgm:pt modelId="{A9677189-2D6E-4E23-9A9D-077EDDA89F08}" type="parTrans" cxnId="{D849E9E4-61C4-49EB-B687-434001F29FDA}">
      <dgm:prSet/>
      <dgm:spPr/>
      <dgm:t>
        <a:bodyPr/>
        <a:lstStyle/>
        <a:p>
          <a:endParaRPr lang="en-CA"/>
        </a:p>
      </dgm:t>
    </dgm:pt>
    <dgm:pt modelId="{7E7F9D5B-1E2C-46AF-B9BA-4023CEAE0D25}" type="sibTrans" cxnId="{D849E9E4-61C4-49EB-B687-434001F29FDA}">
      <dgm:prSet/>
      <dgm:spPr/>
      <dgm:t>
        <a:bodyPr/>
        <a:lstStyle/>
        <a:p>
          <a:endParaRPr lang="en-CA"/>
        </a:p>
      </dgm:t>
    </dgm:pt>
    <dgm:pt modelId="{E6B66BBA-9E9A-4413-8E27-1CA5CC6FA352}">
      <dgm:prSet custT="1"/>
      <dgm:spPr>
        <a:noFill/>
        <a:ln w="25400">
          <a:solidFill>
            <a:srgbClr val="00B2E3"/>
          </a:solidFill>
        </a:ln>
      </dgm:spPr>
      <dgm:t>
        <a:bodyPr/>
        <a:lstStyle/>
        <a:p>
          <a:r>
            <a:rPr lang="en-US" sz="2200" b="1" i="0" dirty="0">
              <a:solidFill>
                <a:schemeClr val="tx1"/>
              </a:solidFill>
              <a:latin typeface="Calibri" panose="020F0502020204030204" pitchFamily="34" charset="0"/>
              <a:cs typeface="Calibri" panose="020F0502020204030204" pitchFamily="34" charset="0"/>
            </a:rPr>
            <a:t>Help ensure consistent, </a:t>
          </a:r>
          <a:br>
            <a:rPr lang="en-US" sz="2200" b="1" i="0" dirty="0">
              <a:solidFill>
                <a:schemeClr val="tx1"/>
              </a:solidFill>
              <a:latin typeface="Calibri" panose="020F0502020204030204" pitchFamily="34" charset="0"/>
              <a:cs typeface="Calibri" panose="020F0502020204030204" pitchFamily="34" charset="0"/>
            </a:rPr>
          </a:br>
          <a:r>
            <a:rPr lang="en-US" sz="2200" b="1" i="0" dirty="0">
              <a:solidFill>
                <a:schemeClr val="tx1"/>
              </a:solidFill>
              <a:latin typeface="Calibri" panose="020F0502020204030204" pitchFamily="34" charset="0"/>
              <a:cs typeface="Calibri" panose="020F0502020204030204" pitchFamily="34" charset="0"/>
            </a:rPr>
            <a:t>high-quality care across </a:t>
          </a:r>
          <a:br>
            <a:rPr lang="en-US" sz="2200" b="1" i="0" dirty="0">
              <a:solidFill>
                <a:schemeClr val="tx1"/>
              </a:solidFill>
              <a:latin typeface="Calibri" panose="020F0502020204030204" pitchFamily="34" charset="0"/>
              <a:cs typeface="Calibri" panose="020F0502020204030204" pitchFamily="34" charset="0"/>
            </a:rPr>
          </a:br>
          <a:r>
            <a:rPr lang="en-US" sz="2200" b="1" i="0" dirty="0">
              <a:solidFill>
                <a:schemeClr val="tx1"/>
              </a:solidFill>
              <a:latin typeface="Calibri" panose="020F0502020204030204" pitchFamily="34" charset="0"/>
              <a:cs typeface="Calibri" panose="020F0502020204030204" pitchFamily="34" charset="0"/>
            </a:rPr>
            <a:t>the province</a:t>
          </a:r>
          <a:endParaRPr lang="en-CA" sz="2200" dirty="0"/>
        </a:p>
      </dgm:t>
    </dgm:pt>
    <dgm:pt modelId="{93D2F440-93B2-4C1C-9ACA-7C3CEC7B463B}" type="parTrans" cxnId="{C615FC6F-95A6-406B-9EFC-EC8D1090EB78}">
      <dgm:prSet/>
      <dgm:spPr/>
      <dgm:t>
        <a:bodyPr/>
        <a:lstStyle/>
        <a:p>
          <a:endParaRPr lang="en-CA"/>
        </a:p>
      </dgm:t>
    </dgm:pt>
    <dgm:pt modelId="{DDD81535-3862-4E50-94F1-045C5D49D001}" type="sibTrans" cxnId="{C615FC6F-95A6-406B-9EFC-EC8D1090EB78}">
      <dgm:prSet/>
      <dgm:spPr/>
      <dgm:t>
        <a:bodyPr/>
        <a:lstStyle/>
        <a:p>
          <a:endParaRPr lang="en-CA"/>
        </a:p>
      </dgm:t>
    </dgm:pt>
    <dgm:pt modelId="{F012DD83-629C-4135-A213-E390A22FAA1D}" type="pres">
      <dgm:prSet presAssocID="{4812A345-3D93-463C-9AAB-8A0D4EB4B894}" presName="diagram" presStyleCnt="0">
        <dgm:presLayoutVars>
          <dgm:dir/>
          <dgm:resizeHandles val="exact"/>
        </dgm:presLayoutVars>
      </dgm:prSet>
      <dgm:spPr/>
    </dgm:pt>
    <dgm:pt modelId="{544B06D5-F1C1-42C1-994E-784E29D5EA61}" type="pres">
      <dgm:prSet presAssocID="{FCC2B126-1875-471D-8035-3613EC5A247B}" presName="node" presStyleLbl="node1" presStyleIdx="0" presStyleCnt="4">
        <dgm:presLayoutVars>
          <dgm:bulletEnabled val="1"/>
        </dgm:presLayoutVars>
      </dgm:prSet>
      <dgm:spPr/>
    </dgm:pt>
    <dgm:pt modelId="{5F2E4731-1A92-47E7-A1F6-F81DD169D077}" type="pres">
      <dgm:prSet presAssocID="{6F9DB33A-68B4-46AF-9794-05CA10859703}" presName="sibTrans" presStyleCnt="0"/>
      <dgm:spPr/>
    </dgm:pt>
    <dgm:pt modelId="{D8E4434D-1D9D-4185-9743-05A49778AB19}" type="pres">
      <dgm:prSet presAssocID="{A3944FDE-7D5F-4DE4-96BF-65F8984D08C0}" presName="node" presStyleLbl="node1" presStyleIdx="1" presStyleCnt="4" custScaleY="100000" custLinFactNeighborX="26" custLinFactNeighborY="148">
        <dgm:presLayoutVars>
          <dgm:bulletEnabled val="1"/>
        </dgm:presLayoutVars>
      </dgm:prSet>
      <dgm:spPr/>
    </dgm:pt>
    <dgm:pt modelId="{0F369478-3F7A-40DF-B70E-9DAAEE62DB5D}" type="pres">
      <dgm:prSet presAssocID="{008E56B8-799E-45C2-8A2B-47885CC3C49C}" presName="sibTrans" presStyleCnt="0"/>
      <dgm:spPr/>
    </dgm:pt>
    <dgm:pt modelId="{3947A28E-ECFA-43C3-92F9-4B1196EDF601}" type="pres">
      <dgm:prSet presAssocID="{6220D4A5-2E71-487F-AC87-DEBF722CCFDC}" presName="node" presStyleLbl="node1" presStyleIdx="2" presStyleCnt="4">
        <dgm:presLayoutVars>
          <dgm:bulletEnabled val="1"/>
        </dgm:presLayoutVars>
      </dgm:prSet>
      <dgm:spPr/>
    </dgm:pt>
    <dgm:pt modelId="{64ADED74-084A-46AA-A151-285E52464A16}" type="pres">
      <dgm:prSet presAssocID="{7E7F9D5B-1E2C-46AF-B9BA-4023CEAE0D25}" presName="sibTrans" presStyleCnt="0"/>
      <dgm:spPr/>
    </dgm:pt>
    <dgm:pt modelId="{AF219126-4B42-4B05-B095-31EB44C57AD6}" type="pres">
      <dgm:prSet presAssocID="{E6B66BBA-9E9A-4413-8E27-1CA5CC6FA352}" presName="node" presStyleLbl="node1" presStyleIdx="3" presStyleCnt="4">
        <dgm:presLayoutVars>
          <dgm:bulletEnabled val="1"/>
        </dgm:presLayoutVars>
      </dgm:prSet>
      <dgm:spPr/>
    </dgm:pt>
  </dgm:ptLst>
  <dgm:cxnLst>
    <dgm:cxn modelId="{C57DFA1E-8694-4ADC-A6BD-B8689256BE0C}" type="presOf" srcId="{A3944FDE-7D5F-4DE4-96BF-65F8984D08C0}" destId="{D8E4434D-1D9D-4185-9743-05A49778AB19}" srcOrd="0" destOrd="0" presId="urn:microsoft.com/office/officeart/2005/8/layout/default"/>
    <dgm:cxn modelId="{0CC40E5B-7C5F-4751-A39A-5FE690A6B473}" srcId="{4812A345-3D93-463C-9AAB-8A0D4EB4B894}" destId="{FCC2B126-1875-471D-8035-3613EC5A247B}" srcOrd="0" destOrd="0" parTransId="{75F10C7E-72B7-43B8-B3B2-EEE16F96AC67}" sibTransId="{6F9DB33A-68B4-46AF-9794-05CA10859703}"/>
    <dgm:cxn modelId="{C615FC6F-95A6-406B-9EFC-EC8D1090EB78}" srcId="{4812A345-3D93-463C-9AAB-8A0D4EB4B894}" destId="{E6B66BBA-9E9A-4413-8E27-1CA5CC6FA352}" srcOrd="3" destOrd="0" parTransId="{93D2F440-93B2-4C1C-9ACA-7C3CEC7B463B}" sibTransId="{DDD81535-3862-4E50-94F1-045C5D49D001}"/>
    <dgm:cxn modelId="{9CDF0554-1ECB-4F0E-90BE-5C7E463099F3}" type="presOf" srcId="{FCC2B126-1875-471D-8035-3613EC5A247B}" destId="{544B06D5-F1C1-42C1-994E-784E29D5EA61}" srcOrd="0" destOrd="0" presId="urn:microsoft.com/office/officeart/2005/8/layout/default"/>
    <dgm:cxn modelId="{0F6B33C1-309C-4BC0-A6B5-29503CF73EA7}" srcId="{4812A345-3D93-463C-9AAB-8A0D4EB4B894}" destId="{A3944FDE-7D5F-4DE4-96BF-65F8984D08C0}" srcOrd="1" destOrd="0" parTransId="{06C06780-326C-477E-A98A-7A44ED686A27}" sibTransId="{008E56B8-799E-45C2-8A2B-47885CC3C49C}"/>
    <dgm:cxn modelId="{66EB27CA-630A-4081-8593-CC446B52F646}" type="presOf" srcId="{4812A345-3D93-463C-9AAB-8A0D4EB4B894}" destId="{F012DD83-629C-4135-A213-E390A22FAA1D}" srcOrd="0" destOrd="0" presId="urn:microsoft.com/office/officeart/2005/8/layout/default"/>
    <dgm:cxn modelId="{E9569EE4-FA34-4B68-A889-B20A2ABC08D9}" type="presOf" srcId="{6220D4A5-2E71-487F-AC87-DEBF722CCFDC}" destId="{3947A28E-ECFA-43C3-92F9-4B1196EDF601}" srcOrd="0" destOrd="0" presId="urn:microsoft.com/office/officeart/2005/8/layout/default"/>
    <dgm:cxn modelId="{D849E9E4-61C4-49EB-B687-434001F29FDA}" srcId="{4812A345-3D93-463C-9AAB-8A0D4EB4B894}" destId="{6220D4A5-2E71-487F-AC87-DEBF722CCFDC}" srcOrd="2" destOrd="0" parTransId="{A9677189-2D6E-4E23-9A9D-077EDDA89F08}" sibTransId="{7E7F9D5B-1E2C-46AF-B9BA-4023CEAE0D25}"/>
    <dgm:cxn modelId="{09D20CEA-7E87-4C6F-BB42-663C368A27AA}" type="presOf" srcId="{E6B66BBA-9E9A-4413-8E27-1CA5CC6FA352}" destId="{AF219126-4B42-4B05-B095-31EB44C57AD6}" srcOrd="0" destOrd="0" presId="urn:microsoft.com/office/officeart/2005/8/layout/default"/>
    <dgm:cxn modelId="{A6A11E60-2D0A-4142-8A35-6015D6FF97C5}" type="presParOf" srcId="{F012DD83-629C-4135-A213-E390A22FAA1D}" destId="{544B06D5-F1C1-42C1-994E-784E29D5EA61}" srcOrd="0" destOrd="0" presId="urn:microsoft.com/office/officeart/2005/8/layout/default"/>
    <dgm:cxn modelId="{24CD0C5F-71BD-4B13-8AA1-0E529368F5E3}" type="presParOf" srcId="{F012DD83-629C-4135-A213-E390A22FAA1D}" destId="{5F2E4731-1A92-47E7-A1F6-F81DD169D077}" srcOrd="1" destOrd="0" presId="urn:microsoft.com/office/officeart/2005/8/layout/default"/>
    <dgm:cxn modelId="{1BEAAD55-0611-43DB-99CB-D34790CB390B}" type="presParOf" srcId="{F012DD83-629C-4135-A213-E390A22FAA1D}" destId="{D8E4434D-1D9D-4185-9743-05A49778AB19}" srcOrd="2" destOrd="0" presId="urn:microsoft.com/office/officeart/2005/8/layout/default"/>
    <dgm:cxn modelId="{6255299F-5A72-4488-97ED-BAC7394A4713}" type="presParOf" srcId="{F012DD83-629C-4135-A213-E390A22FAA1D}" destId="{0F369478-3F7A-40DF-B70E-9DAAEE62DB5D}" srcOrd="3" destOrd="0" presId="urn:microsoft.com/office/officeart/2005/8/layout/default"/>
    <dgm:cxn modelId="{9529A221-F5BA-48DD-9C0A-CB0E8229B295}" type="presParOf" srcId="{F012DD83-629C-4135-A213-E390A22FAA1D}" destId="{3947A28E-ECFA-43C3-92F9-4B1196EDF601}" srcOrd="4" destOrd="0" presId="urn:microsoft.com/office/officeart/2005/8/layout/default"/>
    <dgm:cxn modelId="{A9217B75-38D9-4BA9-931B-49EF8057C6D7}" type="presParOf" srcId="{F012DD83-629C-4135-A213-E390A22FAA1D}" destId="{64ADED74-084A-46AA-A151-285E52464A16}" srcOrd="5" destOrd="0" presId="urn:microsoft.com/office/officeart/2005/8/layout/default"/>
    <dgm:cxn modelId="{1843C5B9-0F38-4E5E-9321-5A0A3CFC764E}" type="presParOf" srcId="{F012DD83-629C-4135-A213-E390A22FAA1D}" destId="{AF219126-4B42-4B05-B095-31EB44C57AD6}"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4B06D5-F1C1-42C1-994E-784E29D5EA61}">
      <dsp:nvSpPr>
        <dsp:cNvPr id="0" name=""/>
        <dsp:cNvSpPr/>
      </dsp:nvSpPr>
      <dsp:spPr>
        <a:xfrm>
          <a:off x="877" y="4902"/>
          <a:ext cx="3423693" cy="2054216"/>
        </a:xfrm>
        <a:prstGeom prst="rect">
          <a:avLst/>
        </a:prstGeom>
        <a:noFill/>
        <a:ln w="25400" cap="flat" cmpd="sng" algn="ctr">
          <a:solidFill>
            <a:srgbClr val="00B2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i="0" kern="1200" dirty="0">
              <a:solidFill>
                <a:schemeClr val="tx1"/>
              </a:solidFill>
              <a:latin typeface="Calibri" panose="020F0502020204030204" pitchFamily="34" charset="0"/>
              <a:cs typeface="Calibri" panose="020F0502020204030204" pitchFamily="34" charset="0"/>
            </a:rPr>
            <a:t>Help patients, residents, families, and care partners know what to ask for in their care</a:t>
          </a:r>
          <a:endParaRPr lang="en-CA" sz="2200" kern="1200" dirty="0"/>
        </a:p>
      </dsp:txBody>
      <dsp:txXfrm>
        <a:off x="877" y="4902"/>
        <a:ext cx="3423693" cy="2054216"/>
      </dsp:txXfrm>
    </dsp:sp>
    <dsp:sp modelId="{D8E4434D-1D9D-4185-9743-05A49778AB19}">
      <dsp:nvSpPr>
        <dsp:cNvPr id="0" name=""/>
        <dsp:cNvSpPr/>
      </dsp:nvSpPr>
      <dsp:spPr>
        <a:xfrm>
          <a:off x="3767819" y="7943"/>
          <a:ext cx="3423693" cy="2054216"/>
        </a:xfrm>
        <a:prstGeom prst="rect">
          <a:avLst/>
        </a:prstGeom>
        <a:noFill/>
        <a:ln w="25400" cap="flat" cmpd="sng" algn="ctr">
          <a:solidFill>
            <a:srgbClr val="00B2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i="0" kern="1200" dirty="0">
              <a:solidFill>
                <a:schemeClr val="tx1"/>
              </a:solidFill>
              <a:latin typeface="Calibri" panose="020F0502020204030204" pitchFamily="34" charset="0"/>
              <a:cs typeface="Calibri" panose="020F0502020204030204" pitchFamily="34" charset="0"/>
            </a:rPr>
            <a:t>Help clinicians know </a:t>
          </a:r>
          <a:br>
            <a:rPr lang="en-US" sz="2200" b="1" i="0" kern="1200" dirty="0">
              <a:solidFill>
                <a:schemeClr val="tx1"/>
              </a:solidFill>
              <a:latin typeface="Calibri" panose="020F0502020204030204" pitchFamily="34" charset="0"/>
              <a:cs typeface="Calibri" panose="020F0502020204030204" pitchFamily="34" charset="0"/>
            </a:rPr>
          </a:br>
          <a:r>
            <a:rPr lang="en-US" sz="2200" b="1" i="0" kern="1200" dirty="0">
              <a:solidFill>
                <a:schemeClr val="tx1"/>
              </a:solidFill>
              <a:latin typeface="Calibri" panose="020F0502020204030204" pitchFamily="34" charset="0"/>
              <a:cs typeface="Calibri" panose="020F0502020204030204" pitchFamily="34" charset="0"/>
            </a:rPr>
            <a:t>what care to offer, </a:t>
          </a:r>
          <a:br>
            <a:rPr lang="en-US" sz="2200" b="1" i="0" kern="1200" dirty="0">
              <a:solidFill>
                <a:schemeClr val="tx1"/>
              </a:solidFill>
              <a:latin typeface="Calibri" panose="020F0502020204030204" pitchFamily="34" charset="0"/>
              <a:cs typeface="Calibri" panose="020F0502020204030204" pitchFamily="34" charset="0"/>
            </a:rPr>
          </a:br>
          <a:r>
            <a:rPr lang="en-US" sz="2200" b="1" i="0" kern="1200" dirty="0">
              <a:solidFill>
                <a:schemeClr val="tx1"/>
              </a:solidFill>
              <a:latin typeface="Calibri" panose="020F0502020204030204" pitchFamily="34" charset="0"/>
              <a:cs typeface="Calibri" panose="020F0502020204030204" pitchFamily="34" charset="0"/>
            </a:rPr>
            <a:t>based on evidence and expert consensus </a:t>
          </a:r>
          <a:endParaRPr lang="en-CA" sz="2200" kern="1200" dirty="0"/>
        </a:p>
      </dsp:txBody>
      <dsp:txXfrm>
        <a:off x="3767819" y="7943"/>
        <a:ext cx="3423693" cy="2054216"/>
      </dsp:txXfrm>
    </dsp:sp>
    <dsp:sp modelId="{3947A28E-ECFA-43C3-92F9-4B1196EDF601}">
      <dsp:nvSpPr>
        <dsp:cNvPr id="0" name=""/>
        <dsp:cNvSpPr/>
      </dsp:nvSpPr>
      <dsp:spPr>
        <a:xfrm>
          <a:off x="877" y="2401488"/>
          <a:ext cx="3423693" cy="2054216"/>
        </a:xfrm>
        <a:prstGeom prst="rect">
          <a:avLst/>
        </a:prstGeom>
        <a:noFill/>
        <a:ln w="25400" cap="flat" cmpd="sng" algn="ctr">
          <a:solidFill>
            <a:srgbClr val="00B2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i="0" kern="1200" dirty="0">
              <a:solidFill>
                <a:schemeClr val="tx1"/>
              </a:solidFill>
              <a:latin typeface="Calibri" panose="020F0502020204030204" pitchFamily="34" charset="0"/>
              <a:cs typeface="Calibri" panose="020F0502020204030204" pitchFamily="34" charset="0"/>
            </a:rPr>
            <a:t>Help health care organizations measure, assess, and improve the quality of care they provide</a:t>
          </a:r>
          <a:endParaRPr lang="en-CA" sz="2200" kern="1200" dirty="0"/>
        </a:p>
      </dsp:txBody>
      <dsp:txXfrm>
        <a:off x="877" y="2401488"/>
        <a:ext cx="3423693" cy="2054216"/>
      </dsp:txXfrm>
    </dsp:sp>
    <dsp:sp modelId="{AF219126-4B42-4B05-B095-31EB44C57AD6}">
      <dsp:nvSpPr>
        <dsp:cNvPr id="0" name=""/>
        <dsp:cNvSpPr/>
      </dsp:nvSpPr>
      <dsp:spPr>
        <a:xfrm>
          <a:off x="3766941" y="2401488"/>
          <a:ext cx="3423693" cy="2054216"/>
        </a:xfrm>
        <a:prstGeom prst="rect">
          <a:avLst/>
        </a:prstGeom>
        <a:noFill/>
        <a:ln w="25400" cap="flat" cmpd="sng" algn="ctr">
          <a:solidFill>
            <a:srgbClr val="00B2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i="0" kern="1200" dirty="0">
              <a:solidFill>
                <a:schemeClr val="tx1"/>
              </a:solidFill>
              <a:latin typeface="Calibri" panose="020F0502020204030204" pitchFamily="34" charset="0"/>
              <a:cs typeface="Calibri" panose="020F0502020204030204" pitchFamily="34" charset="0"/>
            </a:rPr>
            <a:t>Help ensure consistent, </a:t>
          </a:r>
          <a:br>
            <a:rPr lang="en-US" sz="2200" b="1" i="0" kern="1200" dirty="0">
              <a:solidFill>
                <a:schemeClr val="tx1"/>
              </a:solidFill>
              <a:latin typeface="Calibri" panose="020F0502020204030204" pitchFamily="34" charset="0"/>
              <a:cs typeface="Calibri" panose="020F0502020204030204" pitchFamily="34" charset="0"/>
            </a:rPr>
          </a:br>
          <a:r>
            <a:rPr lang="en-US" sz="2200" b="1" i="0" kern="1200" dirty="0">
              <a:solidFill>
                <a:schemeClr val="tx1"/>
              </a:solidFill>
              <a:latin typeface="Calibri" panose="020F0502020204030204" pitchFamily="34" charset="0"/>
              <a:cs typeface="Calibri" panose="020F0502020204030204" pitchFamily="34" charset="0"/>
            </a:rPr>
            <a:t>high-quality care across </a:t>
          </a:r>
          <a:br>
            <a:rPr lang="en-US" sz="2200" b="1" i="0" kern="1200" dirty="0">
              <a:solidFill>
                <a:schemeClr val="tx1"/>
              </a:solidFill>
              <a:latin typeface="Calibri" panose="020F0502020204030204" pitchFamily="34" charset="0"/>
              <a:cs typeface="Calibri" panose="020F0502020204030204" pitchFamily="34" charset="0"/>
            </a:rPr>
          </a:br>
          <a:r>
            <a:rPr lang="en-US" sz="2200" b="1" i="0" kern="1200" dirty="0">
              <a:solidFill>
                <a:schemeClr val="tx1"/>
              </a:solidFill>
              <a:latin typeface="Calibri" panose="020F0502020204030204" pitchFamily="34" charset="0"/>
              <a:cs typeface="Calibri" panose="020F0502020204030204" pitchFamily="34" charset="0"/>
            </a:rPr>
            <a:t>the province</a:t>
          </a:r>
          <a:endParaRPr lang="en-CA" sz="2200" kern="1200" dirty="0"/>
        </a:p>
      </dsp:txBody>
      <dsp:txXfrm>
        <a:off x="3766941" y="2401488"/>
        <a:ext cx="3423693" cy="205421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FFAAEFC-A304-0122-CEA5-AD0C91EAE20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17A6689-32F2-8A95-3813-20BDD168DAC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6BC85EE-1CE4-C44D-9C64-128E97A402C3}" type="datetimeFigureOut">
              <a:rPr lang="en-US" smtClean="0"/>
              <a:t>2/12/2024</a:t>
            </a:fld>
            <a:endParaRPr lang="en-US" dirty="0"/>
          </a:p>
        </p:txBody>
      </p:sp>
      <p:sp>
        <p:nvSpPr>
          <p:cNvPr id="4" name="Footer Placeholder 3">
            <a:extLst>
              <a:ext uri="{FF2B5EF4-FFF2-40B4-BE49-F238E27FC236}">
                <a16:creationId xmlns:a16="http://schemas.microsoft.com/office/drawing/2014/main" id="{082F47AC-3420-FD29-E6A0-A4ED789CFE2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08666FF-2F81-67D6-FFF1-5BE33EB4D43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A749512-CD65-8B4C-8DA7-B92FBD93DFE4}" type="slidenum">
              <a:rPr lang="en-US" smtClean="0"/>
              <a:t>‹#›</a:t>
            </a:fld>
            <a:endParaRPr lang="en-US" dirty="0"/>
          </a:p>
        </p:txBody>
      </p:sp>
    </p:spTree>
    <p:extLst>
      <p:ext uri="{BB962C8B-B14F-4D97-AF65-F5344CB8AC3E}">
        <p14:creationId xmlns:p14="http://schemas.microsoft.com/office/powerpoint/2010/main" val="2035085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C1F089-8C70-F441-BAD2-FF5C22086FBC}" type="datetimeFigureOut">
              <a:rPr lang="en-US" smtClean="0"/>
              <a:t>2/12/2024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953FE4-7F3D-1C48-8731-559E789B0C8F}" type="slidenum">
              <a:rPr lang="en-US" smtClean="0"/>
              <a:t>‹#›</a:t>
            </a:fld>
            <a:endParaRPr lang="en-US" dirty="0"/>
          </a:p>
        </p:txBody>
      </p:sp>
    </p:spTree>
    <p:extLst>
      <p:ext uri="{BB962C8B-B14F-4D97-AF65-F5344CB8AC3E}">
        <p14:creationId xmlns:p14="http://schemas.microsoft.com/office/powerpoint/2010/main" val="3793165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mailto:QualityStandards@hqontario.ca"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Calibri" panose="020F0502020204030204" pitchFamily="34" charset="0"/>
                <a:cs typeface="Calibri" panose="020F0502020204030204" pitchFamily="34" charset="0"/>
              </a:rPr>
              <a:t>If you have any questions about the content of this presentation, please contact us at </a:t>
            </a:r>
            <a:r>
              <a:rPr lang="en-US" sz="1200" b="0" i="0" u="sng" strike="noStrike" kern="1200" dirty="0">
                <a:solidFill>
                  <a:schemeClr val="tx1"/>
                </a:solidFill>
                <a:effectLst/>
                <a:latin typeface="Calibri" panose="020F0502020204030204" pitchFamily="34" charset="0"/>
                <a:cs typeface="Calibri" panose="020F0502020204030204" pitchFamily="34" charset="0"/>
                <a:hlinkClick r:id="rId3"/>
              </a:rPr>
              <a:t>QualityStandards@OntarioHealth.ca</a:t>
            </a:r>
            <a:endParaRPr lang="en-US" sz="1200" dirty="0">
              <a:latin typeface="Calibri" panose="020F0502020204030204" pitchFamily="34" charset="0"/>
              <a:cs typeface="Calibri" panose="020F0502020204030204" pitchFamily="34" charset="0"/>
            </a:endParaRPr>
          </a:p>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1</a:t>
            </a:fld>
            <a:endParaRPr lang="en-US" dirty="0"/>
          </a:p>
        </p:txBody>
      </p:sp>
    </p:spTree>
    <p:extLst>
      <p:ext uri="{BB962C8B-B14F-4D97-AF65-F5344CB8AC3E}">
        <p14:creationId xmlns:p14="http://schemas.microsoft.com/office/powerpoint/2010/main" val="4053305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latin typeface="Calibri" panose="020F0502020204030204" pitchFamily="34" charset="0"/>
                <a:cs typeface="Calibri" panose="020F0502020204030204" pitchFamily="34" charset="0"/>
              </a:rPr>
              <a:t>There are things we can do today despite the larger systemic barriers that may take time to resolve. The </a:t>
            </a:r>
            <a:r>
              <a:rPr lang="en-CA" i="1" dirty="0">
                <a:latin typeface="Calibri" panose="020F0502020204030204" pitchFamily="34" charset="0"/>
                <a:cs typeface="Calibri" panose="020F0502020204030204" pitchFamily="34" charset="0"/>
              </a:rPr>
              <a:t>Getting Started Guide </a:t>
            </a:r>
            <a:r>
              <a:rPr lang="en-CA" dirty="0">
                <a:latin typeface="Calibri" panose="020F0502020204030204" pitchFamily="34" charset="0"/>
                <a:cs typeface="Calibri" panose="020F0502020204030204" pitchFamily="34" charset="0"/>
              </a:rPr>
              <a:t>is a document that outlines a process for using the quality standards as a resource to deliver high-quality care. It compiles a number of resources to support adoption, such as links to implementation and quality improvement resources, examples and activities for reflection, and templates and documents to support the implementation planning activities. The </a:t>
            </a:r>
            <a:r>
              <a:rPr lang="en-CA" i="1" dirty="0">
                <a:latin typeface="Calibri" panose="020F0502020204030204" pitchFamily="34" charset="0"/>
                <a:cs typeface="Calibri" panose="020F0502020204030204" pitchFamily="34" charset="0"/>
              </a:rPr>
              <a:t>Getting Started Guide </a:t>
            </a:r>
            <a:r>
              <a:rPr lang="en-CA" dirty="0">
                <a:latin typeface="Calibri" panose="020F0502020204030204" pitchFamily="34" charset="0"/>
                <a:cs typeface="Calibri" panose="020F0502020204030204" pitchFamily="34" charset="0"/>
              </a:rPr>
              <a:t>also includes an Action Plan Template and examples on how Quality Improvement Plans can help to advance quality standards.</a:t>
            </a:r>
          </a:p>
        </p:txBody>
      </p:sp>
      <p:sp>
        <p:nvSpPr>
          <p:cNvPr id="4" name="Slide Number Placeholder 3"/>
          <p:cNvSpPr>
            <a:spLocks noGrp="1"/>
          </p:cNvSpPr>
          <p:nvPr>
            <p:ph type="sldNum" sz="quarter" idx="5"/>
          </p:nvPr>
        </p:nvSpPr>
        <p:spPr/>
        <p:txBody>
          <a:bodyPr/>
          <a:lstStyle/>
          <a:p>
            <a:fld id="{CD953FE4-7F3D-1C48-8731-559E789B0C8F}" type="slidenum">
              <a:rPr lang="en-US" smtClean="0"/>
              <a:t>10</a:t>
            </a:fld>
            <a:endParaRPr lang="en-US" dirty="0"/>
          </a:p>
        </p:txBody>
      </p:sp>
    </p:spTree>
    <p:extLst>
      <p:ext uri="{BB962C8B-B14F-4D97-AF65-F5344CB8AC3E}">
        <p14:creationId xmlns:p14="http://schemas.microsoft.com/office/powerpoint/2010/main" val="1016779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The Quality Standards program has highlighted several stories from organizations and groups using various standards and statements within their clinical care settings, organization, or institutions; these are available through posts and discussions on Quorum.</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As well, we are working on compiling resources and tools, for both clinicians and patients and families.</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The focus is on implementation/adoption stories and how organizations are using quality standards in practice to inform care.</a:t>
            </a:r>
          </a:p>
          <a:p>
            <a:r>
              <a:rPr lang="en-US" dirty="0">
                <a:latin typeface="Calibri" panose="020F0502020204030204" pitchFamily="34" charset="0"/>
                <a:cs typeface="Calibri" panose="020F0502020204030204" pitchFamily="34" charset="0"/>
              </a:rPr>
              <a:t> </a:t>
            </a:r>
          </a:p>
          <a:p>
            <a:r>
              <a:rPr lang="en-US" dirty="0">
                <a:latin typeface="Calibri" panose="020F0502020204030204" pitchFamily="34" charset="0"/>
                <a:cs typeface="Calibri" panose="020F0502020204030204" pitchFamily="34" charset="0"/>
              </a:rPr>
              <a:t>We’d love to hear from you if you are interested in contributing to a post or article.</a:t>
            </a:r>
          </a:p>
        </p:txBody>
      </p:sp>
      <p:sp>
        <p:nvSpPr>
          <p:cNvPr id="4" name="Slide Number Placeholder 3"/>
          <p:cNvSpPr>
            <a:spLocks noGrp="1"/>
          </p:cNvSpPr>
          <p:nvPr>
            <p:ph type="sldNum" sz="quarter" idx="5"/>
          </p:nvPr>
        </p:nvSpPr>
        <p:spPr/>
        <p:txBody>
          <a:bodyPr/>
          <a:lstStyle/>
          <a:p>
            <a:fld id="{CD953FE4-7F3D-1C48-8731-559E789B0C8F}" type="slidenum">
              <a:rPr lang="en-US" smtClean="0"/>
              <a:t>11</a:t>
            </a:fld>
            <a:endParaRPr lang="en-US" dirty="0"/>
          </a:p>
        </p:txBody>
      </p:sp>
    </p:spTree>
    <p:extLst>
      <p:ext uri="{BB962C8B-B14F-4D97-AF65-F5344CB8AC3E}">
        <p14:creationId xmlns:p14="http://schemas.microsoft.com/office/powerpoint/2010/main" val="30332532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12</a:t>
            </a:fld>
            <a:endParaRPr lang="en-US" dirty="0"/>
          </a:p>
        </p:txBody>
      </p:sp>
    </p:spTree>
    <p:extLst>
      <p:ext uri="{BB962C8B-B14F-4D97-AF65-F5344CB8AC3E}">
        <p14:creationId xmlns:p14="http://schemas.microsoft.com/office/powerpoint/2010/main" val="7624688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13</a:t>
            </a:fld>
            <a:endParaRPr lang="en-US" dirty="0"/>
          </a:p>
        </p:txBody>
      </p:sp>
    </p:spTree>
    <p:extLst>
      <p:ext uri="{BB962C8B-B14F-4D97-AF65-F5344CB8AC3E}">
        <p14:creationId xmlns:p14="http://schemas.microsoft.com/office/powerpoint/2010/main" val="32813783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14</a:t>
            </a:fld>
            <a:endParaRPr lang="en-US" dirty="0"/>
          </a:p>
        </p:txBody>
      </p:sp>
    </p:spTree>
    <p:extLst>
      <p:ext uri="{BB962C8B-B14F-4D97-AF65-F5344CB8AC3E}">
        <p14:creationId xmlns:p14="http://schemas.microsoft.com/office/powerpoint/2010/main" val="31076049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These data were obtained through clinical administrative databases and may differ to similar statistics from the quality standard document, this is due to differences in methodology, data sources, and timeframes. Data shown here are preferred.</a:t>
            </a:r>
            <a:endParaRPr lang="en-CA" dirty="0"/>
          </a:p>
        </p:txBody>
      </p:sp>
      <p:sp>
        <p:nvSpPr>
          <p:cNvPr id="4" name="Slide Number Placeholder 3"/>
          <p:cNvSpPr>
            <a:spLocks noGrp="1"/>
          </p:cNvSpPr>
          <p:nvPr>
            <p:ph type="sldNum" sz="quarter" idx="5"/>
          </p:nvPr>
        </p:nvSpPr>
        <p:spPr/>
        <p:txBody>
          <a:bodyPr/>
          <a:lstStyle/>
          <a:p>
            <a:fld id="{0597D704-995A-451A-AAA2-B9462F0B3A37}" type="slidenum">
              <a:rPr lang="en-CA" altLang="en-US" smtClean="0"/>
              <a:pPr/>
              <a:t>15</a:t>
            </a:fld>
            <a:endParaRPr lang="en-CA" altLang="en-US" dirty="0"/>
          </a:p>
        </p:txBody>
      </p:sp>
    </p:spTree>
    <p:extLst>
      <p:ext uri="{BB962C8B-B14F-4D97-AF65-F5344CB8AC3E}">
        <p14:creationId xmlns:p14="http://schemas.microsoft.com/office/powerpoint/2010/main" val="38929410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16</a:t>
            </a:fld>
            <a:endParaRPr lang="en-US" dirty="0"/>
          </a:p>
        </p:txBody>
      </p:sp>
    </p:spTree>
    <p:extLst>
      <p:ext uri="{BB962C8B-B14F-4D97-AF65-F5344CB8AC3E}">
        <p14:creationId xmlns:p14="http://schemas.microsoft.com/office/powerpoint/2010/main" val="20868242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597D704-995A-451A-AAA2-B9462F0B3A37}" type="slidenum">
              <a:rPr lang="en-CA" altLang="en-US" smtClean="0"/>
              <a:pPr/>
              <a:t>17</a:t>
            </a:fld>
            <a:endParaRPr lang="en-CA" altLang="en-US" dirty="0"/>
          </a:p>
        </p:txBody>
      </p:sp>
    </p:spTree>
    <p:extLst>
      <p:ext uri="{BB962C8B-B14F-4D97-AF65-F5344CB8AC3E}">
        <p14:creationId xmlns:p14="http://schemas.microsoft.com/office/powerpoint/2010/main" val="12515410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18</a:t>
            </a:fld>
            <a:endParaRPr lang="en-US" dirty="0"/>
          </a:p>
        </p:txBody>
      </p:sp>
    </p:spTree>
    <p:extLst>
      <p:ext uri="{BB962C8B-B14F-4D97-AF65-F5344CB8AC3E}">
        <p14:creationId xmlns:p14="http://schemas.microsoft.com/office/powerpoint/2010/main" val="4766077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19</a:t>
            </a:fld>
            <a:endParaRPr lang="en-US" dirty="0"/>
          </a:p>
        </p:txBody>
      </p:sp>
    </p:spTree>
    <p:extLst>
      <p:ext uri="{BB962C8B-B14F-4D97-AF65-F5344CB8AC3E}">
        <p14:creationId xmlns:p14="http://schemas.microsoft.com/office/powerpoint/2010/main" val="1423052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953FE4-7F3D-1C48-8731-559E789B0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50100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20</a:t>
            </a:fld>
            <a:endParaRPr lang="en-US" dirty="0"/>
          </a:p>
        </p:txBody>
      </p:sp>
    </p:spTree>
    <p:extLst>
      <p:ext uri="{BB962C8B-B14F-4D97-AF65-F5344CB8AC3E}">
        <p14:creationId xmlns:p14="http://schemas.microsoft.com/office/powerpoint/2010/main" val="4266738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21</a:t>
            </a:fld>
            <a:endParaRPr lang="en-US" dirty="0"/>
          </a:p>
        </p:txBody>
      </p:sp>
    </p:spTree>
    <p:extLst>
      <p:ext uri="{BB962C8B-B14F-4D97-AF65-F5344CB8AC3E}">
        <p14:creationId xmlns:p14="http://schemas.microsoft.com/office/powerpoint/2010/main" val="27110142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597D704-995A-451A-AAA2-B9462F0B3A37}" type="slidenum">
              <a:rPr lang="en-CA" altLang="en-US" smtClean="0"/>
              <a:pPr/>
              <a:t>22</a:t>
            </a:fld>
            <a:endParaRPr lang="en-CA" altLang="en-US" dirty="0"/>
          </a:p>
        </p:txBody>
      </p:sp>
    </p:spTree>
    <p:extLst>
      <p:ext uri="{BB962C8B-B14F-4D97-AF65-F5344CB8AC3E}">
        <p14:creationId xmlns:p14="http://schemas.microsoft.com/office/powerpoint/2010/main" val="18075890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23</a:t>
            </a:fld>
            <a:endParaRPr lang="en-US" dirty="0"/>
          </a:p>
        </p:txBody>
      </p:sp>
    </p:spTree>
    <p:extLst>
      <p:ext uri="{BB962C8B-B14F-4D97-AF65-F5344CB8AC3E}">
        <p14:creationId xmlns:p14="http://schemas.microsoft.com/office/powerpoint/2010/main" val="35561561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24</a:t>
            </a:fld>
            <a:endParaRPr lang="en-US" dirty="0"/>
          </a:p>
        </p:txBody>
      </p:sp>
    </p:spTree>
    <p:extLst>
      <p:ext uri="{BB962C8B-B14F-4D97-AF65-F5344CB8AC3E}">
        <p14:creationId xmlns:p14="http://schemas.microsoft.com/office/powerpoint/2010/main" val="22316372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25</a:t>
            </a:fld>
            <a:endParaRPr lang="en-US" dirty="0"/>
          </a:p>
        </p:txBody>
      </p:sp>
    </p:spTree>
    <p:extLst>
      <p:ext uri="{BB962C8B-B14F-4D97-AF65-F5344CB8AC3E}">
        <p14:creationId xmlns:p14="http://schemas.microsoft.com/office/powerpoint/2010/main" val="38867295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CAE23-A879-8CF6-40E7-B5A2E7F2FD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7FF790-BA38-54FA-281F-906B0E2C66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FFF49A-D29C-9CA7-0C27-56829A0F52F1}"/>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66207FBE-D28D-DA34-D0C3-DB340D84640C}"/>
              </a:ext>
            </a:extLst>
          </p:cNvPr>
          <p:cNvSpPr>
            <a:spLocks noGrp="1"/>
          </p:cNvSpPr>
          <p:nvPr>
            <p:ph type="sldNum" sz="quarter" idx="5"/>
          </p:nvPr>
        </p:nvSpPr>
        <p:spPr/>
        <p:txBody>
          <a:bodyPr/>
          <a:lstStyle/>
          <a:p>
            <a:fld id="{CD953FE4-7F3D-1C48-8731-559E789B0C8F}" type="slidenum">
              <a:rPr lang="en-US" smtClean="0"/>
              <a:t>26</a:t>
            </a:fld>
            <a:endParaRPr lang="en-US" dirty="0"/>
          </a:p>
        </p:txBody>
      </p:sp>
    </p:spTree>
    <p:extLst>
      <p:ext uri="{BB962C8B-B14F-4D97-AF65-F5344CB8AC3E}">
        <p14:creationId xmlns:p14="http://schemas.microsoft.com/office/powerpoint/2010/main" val="19302818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27</a:t>
            </a:fld>
            <a:endParaRPr lang="en-US" dirty="0"/>
          </a:p>
        </p:txBody>
      </p:sp>
    </p:spTree>
    <p:extLst>
      <p:ext uri="{BB962C8B-B14F-4D97-AF65-F5344CB8AC3E}">
        <p14:creationId xmlns:p14="http://schemas.microsoft.com/office/powerpoint/2010/main" val="8028504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Calibri" panose="020F0502020204030204" pitchFamily="34" charset="0"/>
                <a:cs typeface="Calibri" panose="020F0502020204030204" pitchFamily="34" charset="0"/>
              </a:rPr>
              <a:t>Scope of This Quality Standard</a:t>
            </a:r>
          </a:p>
          <a:p>
            <a:endParaRPr lang="en-US" sz="1200" kern="1200" dirty="0">
              <a:solidFill>
                <a:schemeClr val="tx1"/>
              </a:solidFill>
              <a:effectLst/>
              <a:latin typeface="Calibri" panose="020F0502020204030204" pitchFamily="34" charset="0"/>
              <a:cs typeface="Calibri" panose="020F0502020204030204" pitchFamily="34" charset="0"/>
            </a:endParaRPr>
          </a:p>
          <a:p>
            <a:r>
              <a:rPr lang="en-CA" dirty="0">
                <a:effectLst/>
                <a:latin typeface="Calibri" panose="020F0502020204030204" pitchFamily="34" charset="0"/>
                <a:ea typeface="Calibri" panose="020F0502020204030204" pitchFamily="34" charset="0"/>
                <a:cs typeface="Arial" panose="020B0604020202020204" pitchFamily="34" charset="0"/>
              </a:rPr>
              <a:t>This quality standard addresses care for adults aged 18 years and older who have been diagnosed with hypertension or who are at risk of developing hypertension. The quality standard focuses on the </a:t>
            </a:r>
            <a:r>
              <a:rPr lang="en-CA" dirty="0">
                <a:solidFill>
                  <a:srgbClr val="000000"/>
                </a:solidFill>
                <a:effectLst/>
                <a:latin typeface="Calibri" panose="020F0502020204030204" pitchFamily="34" charset="0"/>
                <a:ea typeface="Calibri" panose="020F0502020204030204" pitchFamily="34" charset="0"/>
                <a:cs typeface="Arial" panose="020B0604020202020204" pitchFamily="34" charset="0"/>
              </a:rPr>
              <a:t>prevention, </a:t>
            </a:r>
            <a:r>
              <a:rPr lang="en-CA" dirty="0">
                <a:effectLst/>
                <a:latin typeface="Calibri" panose="020F0502020204030204" pitchFamily="34" charset="0"/>
                <a:ea typeface="Calibri" panose="020F0502020204030204" pitchFamily="34" charset="0"/>
                <a:cs typeface="Arial" panose="020B0604020202020204" pitchFamily="34" charset="0"/>
              </a:rPr>
              <a:t>screening, assessment, diagnosis, and management of hypertension in primary care, and in long-term care and other home and community care settings. Quality statements may also be applicable to specialist care settings, where appropriate. Quality statements may apply in pregnancy; however, this quality standard does not directly address or include special considerations for the diagnosis and management of hypertension during pregnancy or postpartum.</a:t>
            </a:r>
            <a:r>
              <a:rPr lang="en-CA" kern="1200" dirty="0">
                <a:solidFill>
                  <a:schemeClr val="tx1"/>
                </a:solidFill>
                <a:effectLst/>
                <a:latin typeface="Calibri" panose="020F0502020204030204" pitchFamily="34" charset="0"/>
                <a:cs typeface="Calibri" panose="020F0502020204030204" pitchFamily="34" charset="0"/>
              </a:rPr>
              <a:t> </a:t>
            </a:r>
          </a:p>
        </p:txBody>
      </p:sp>
      <p:sp>
        <p:nvSpPr>
          <p:cNvPr id="4" name="Slide Number Placeholder 3"/>
          <p:cNvSpPr>
            <a:spLocks noGrp="1"/>
          </p:cNvSpPr>
          <p:nvPr>
            <p:ph type="sldNum" sz="quarter" idx="5"/>
          </p:nvPr>
        </p:nvSpPr>
        <p:spPr/>
        <p:txBody>
          <a:bodyPr/>
          <a:lstStyle/>
          <a:p>
            <a:fld id="{CD953FE4-7F3D-1C48-8731-559E789B0C8F}" type="slidenum">
              <a:rPr lang="en-US" smtClean="0"/>
              <a:t>28</a:t>
            </a:fld>
            <a:endParaRPr lang="en-US" dirty="0"/>
          </a:p>
        </p:txBody>
      </p:sp>
    </p:spTree>
    <p:extLst>
      <p:ext uri="{BB962C8B-B14F-4D97-AF65-F5344CB8AC3E}">
        <p14:creationId xmlns:p14="http://schemas.microsoft.com/office/powerpoint/2010/main" val="25845977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29</a:t>
            </a:fld>
            <a:endParaRPr lang="en-US" dirty="0"/>
          </a:p>
        </p:txBody>
      </p:sp>
    </p:spTree>
    <p:extLst>
      <p:ext uri="{BB962C8B-B14F-4D97-AF65-F5344CB8AC3E}">
        <p14:creationId xmlns:p14="http://schemas.microsoft.com/office/powerpoint/2010/main" val="3310444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r>
              <a:rPr lang="en-US" sz="1100" b="0" i="0" u="none" strike="noStrike" kern="1200" dirty="0">
                <a:solidFill>
                  <a:schemeClr val="tx1"/>
                </a:solidFill>
                <a:effectLst/>
                <a:latin typeface="Calibri" panose="020F0502020204030204" pitchFamily="34" charset="0"/>
                <a:cs typeface="Calibri" panose="020F0502020204030204" pitchFamily="34" charset="0"/>
              </a:rPr>
              <a:t>Quality standards are a small set of high-impact statements that describe optimal care where identified quality gaps exist in Ontario.</a:t>
            </a:r>
            <a:endParaRPr lang="en-US" sz="1100" b="0" i="0" kern="1200" dirty="0">
              <a:solidFill>
                <a:schemeClr val="tx1"/>
              </a:solidFill>
              <a:effectLst/>
              <a:latin typeface="Calibri" panose="020F0502020204030204" pitchFamily="34" charset="0"/>
              <a:cs typeface="Calibri" panose="020F0502020204030204" pitchFamily="34" charset="0"/>
            </a:endParaRPr>
          </a:p>
          <a:p>
            <a:pPr marL="171450" indent="-171450" rtl="0" fontAlgn="base">
              <a:buFont typeface="Arial" panose="020B0604020202020204" pitchFamily="34" charset="0"/>
              <a:buChar char="•"/>
            </a:pPr>
            <a:r>
              <a:rPr lang="en-US" sz="1100" b="0" i="0" u="none" strike="noStrike" kern="1200" dirty="0">
                <a:solidFill>
                  <a:schemeClr val="tx1"/>
                </a:solidFill>
                <a:effectLst/>
                <a:latin typeface="Calibri" panose="020F0502020204030204" pitchFamily="34" charset="0"/>
                <a:cs typeface="Calibri" panose="020F0502020204030204" pitchFamily="34" charset="0"/>
              </a:rPr>
              <a:t>Voluntary and aspirational in nature</a:t>
            </a:r>
            <a:r>
              <a:rPr lang="en-US" sz="1100" b="0" i="0" kern="1200" dirty="0">
                <a:solidFill>
                  <a:schemeClr val="tx1"/>
                </a:solidFill>
                <a:effectLst/>
                <a:latin typeface="Calibri" panose="020F0502020204030204" pitchFamily="34" charset="0"/>
                <a:cs typeface="Calibri" panose="020F0502020204030204" pitchFamily="34" charset="0"/>
              </a:rPr>
              <a:t>​.</a:t>
            </a:r>
          </a:p>
          <a:p>
            <a:pPr marL="171450" indent="-171450" rtl="0" fontAlgn="base">
              <a:buFont typeface="Arial" panose="020B0604020202020204" pitchFamily="34" charset="0"/>
              <a:buChar char="•"/>
            </a:pPr>
            <a:r>
              <a:rPr lang="en-US" sz="1100" b="0" i="0" u="none" strike="noStrike" kern="1200" dirty="0">
                <a:solidFill>
                  <a:schemeClr val="tx1"/>
                </a:solidFill>
                <a:effectLst/>
                <a:latin typeface="Calibri" panose="020F0502020204030204" pitchFamily="34" charset="0"/>
                <a:cs typeface="Calibri" panose="020F0502020204030204" pitchFamily="34" charset="0"/>
              </a:rPr>
              <a:t>Designed to “raise the ceiling” with the goal of having the best possible care available to all Ontarians, regardless of where they live in the province.</a:t>
            </a:r>
          </a:p>
          <a:p>
            <a:pPr marL="0" indent="0" rtl="0" fontAlgn="base">
              <a:buFont typeface="Arial" panose="020B0604020202020204" pitchFamily="34" charset="0"/>
              <a:buNone/>
            </a:pPr>
            <a:endParaRPr lang="en-US" sz="1100" b="0" i="0" u="none" strike="noStrike" kern="1200" dirty="0">
              <a:solidFill>
                <a:schemeClr val="tx1"/>
              </a:solidFill>
              <a:effectLst/>
              <a:latin typeface="Calibri" panose="020F0502020204030204" pitchFamily="34" charset="0"/>
              <a:cs typeface="Calibri" panose="020F0502020204030204" pitchFamily="34" charset="0"/>
            </a:endParaRPr>
          </a:p>
          <a:p>
            <a:pPr marL="171450" indent="-171450" rtl="0" fontAlgn="base">
              <a:buFont typeface="Arial" panose="020B0604020202020204" pitchFamily="34" charset="0"/>
              <a:buChar char="•"/>
            </a:pPr>
            <a:r>
              <a:rPr lang="en-US" sz="1100" b="1" kern="1200" dirty="0">
                <a:solidFill>
                  <a:schemeClr val="tx1"/>
                </a:solidFill>
                <a:latin typeface="Calibri" panose="020F0502020204030204" pitchFamily="34" charset="0"/>
                <a:cs typeface="Calibri" panose="020F0502020204030204" pitchFamily="34" charset="0"/>
              </a:rPr>
              <a:t>There are many guidelines, professional standards, and</a:t>
            </a:r>
            <a:r>
              <a:rPr lang="en-US" sz="1100" b="1" kern="1200" baseline="0" dirty="0">
                <a:solidFill>
                  <a:schemeClr val="tx1"/>
                </a:solidFill>
                <a:latin typeface="Calibri" panose="020F0502020204030204" pitchFamily="34" charset="0"/>
                <a:cs typeface="Calibri" panose="020F0502020204030204" pitchFamily="34" charset="0"/>
              </a:rPr>
              <a:t> other recommendations that contribute to the evidence ecosystem. Quality standards complement these resources.</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100" b="1" baseline="0" dirty="0">
                <a:latin typeface="Calibri" panose="020F0502020204030204" pitchFamily="34" charset="0"/>
                <a:cs typeface="Calibri" panose="020F0502020204030204" pitchFamily="34" charset="0"/>
              </a:rPr>
              <a:t>Quality standards outline the what of care that should be delivered but are agnostic on who should be delivering it (unlike other CPGs, BPGs</a:t>
            </a:r>
            <a:r>
              <a:rPr lang="en-US" sz="1100" baseline="0" dirty="0">
                <a:latin typeface="Calibri" panose="020F0502020204030204" pitchFamily="34" charset="0"/>
                <a:cs typeface="Calibri" panose="020F0502020204030204" pitchFamily="34" charset="0"/>
              </a:rPr>
              <a:t>).</a:t>
            </a:r>
            <a:endParaRPr lang="en-US" sz="1100" b="0" kern="1200" dirty="0">
              <a:solidFill>
                <a:schemeClr val="tx1"/>
              </a:solidFill>
              <a:latin typeface="Calibri" panose="020F0502020204030204" pitchFamily="34" charset="0"/>
              <a:cs typeface="Calibri" panose="020F0502020204030204" pitchFamily="34" charset="0"/>
            </a:endParaRPr>
          </a:p>
          <a:p>
            <a:endParaRPr lang="en-CA" sz="1100" b="1" dirty="0">
              <a:latin typeface="Calibri" panose="020F0502020204030204" pitchFamily="34" charset="0"/>
              <a:cs typeface="Calibri" panose="020F0502020204030204" pitchFamily="34" charset="0"/>
            </a:endParaRPr>
          </a:p>
          <a:p>
            <a:r>
              <a:rPr lang="en-CA" sz="1100" b="1" dirty="0">
                <a:latin typeface="Calibri" panose="020F0502020204030204" pitchFamily="34" charset="0"/>
                <a:cs typeface="Calibri" panose="020F0502020204030204" pitchFamily="34" charset="0"/>
              </a:rPr>
              <a:t>Quality standards are:</a:t>
            </a:r>
          </a:p>
          <a:p>
            <a:pPr marL="171450" indent="-171450" defTabSz="457200">
              <a:spcBef>
                <a:spcPct val="0"/>
              </a:spcBef>
              <a:buClr>
                <a:srgbClr val="00788A"/>
              </a:buClr>
              <a:buFont typeface="Arial" panose="020B0604020202020204" pitchFamily="34" charset="0"/>
              <a:buChar char="•"/>
            </a:pPr>
            <a:r>
              <a:rPr lang="en-US" sz="1100" b="0" kern="1200" dirty="0">
                <a:solidFill>
                  <a:schemeClr val="tx1"/>
                </a:solidFill>
                <a:latin typeface="Calibri" panose="020F0502020204030204" pitchFamily="34" charset="0"/>
                <a:cs typeface="Calibri" panose="020F0502020204030204" pitchFamily="34" charset="0"/>
              </a:rPr>
              <a:t>Concise: 5 to 15 strong, evidence-based statements focused on high-priority areas for improvement.</a:t>
            </a:r>
          </a:p>
          <a:p>
            <a:pPr marL="171450" marR="0" lvl="0" indent="-171450" algn="l" defTabSz="457200" rtl="0" eaLnBrk="0" fontAlgn="base" latinLnBrk="0" hangingPunct="0">
              <a:lnSpc>
                <a:spcPct val="100000"/>
              </a:lnSpc>
              <a:spcBef>
                <a:spcPct val="0"/>
              </a:spcBef>
              <a:spcAft>
                <a:spcPct val="0"/>
              </a:spcAft>
              <a:buClr>
                <a:srgbClr val="00788A"/>
              </a:buClr>
              <a:buSzTx/>
              <a:buFont typeface="Arial" panose="020B0604020202020204" pitchFamily="34" charset="0"/>
              <a:buChar char="•"/>
              <a:tabLst/>
              <a:defRPr/>
            </a:pPr>
            <a:r>
              <a:rPr lang="en-US" sz="1100" b="0" kern="1200" dirty="0">
                <a:solidFill>
                  <a:schemeClr val="tx1"/>
                </a:solidFill>
                <a:latin typeface="Calibri" panose="020F0502020204030204" pitchFamily="34" charset="0"/>
                <a:cs typeface="Calibri" panose="020F0502020204030204" pitchFamily="34" charset="0"/>
              </a:rPr>
              <a:t>Accessible: help clinicians and provider organizations offer the highest-quality care; and patients to know what to discuss with their clinicians (</a:t>
            </a:r>
            <a:r>
              <a:rPr lang="en-US" sz="1100" b="0" baseline="0" dirty="0">
                <a:latin typeface="Calibri" panose="020F0502020204030204" pitchFamily="34" charset="0"/>
                <a:cs typeface="Calibri" panose="020F0502020204030204" pitchFamily="34" charset="0"/>
              </a:rPr>
              <a:t>compared with CPGs that are quite dense, these are very accessible, also written in plain language).</a:t>
            </a:r>
          </a:p>
          <a:p>
            <a:pPr marL="171450" indent="-171450" defTabSz="457200">
              <a:spcBef>
                <a:spcPct val="0"/>
              </a:spcBef>
              <a:buClr>
                <a:srgbClr val="00788A"/>
              </a:buClr>
              <a:buFont typeface="Arial" panose="020B0604020202020204" pitchFamily="34" charset="0"/>
              <a:buChar char="•"/>
            </a:pPr>
            <a:r>
              <a:rPr lang="en-US" sz="1100" b="0" kern="1200" dirty="0">
                <a:solidFill>
                  <a:schemeClr val="tx1"/>
                </a:solidFill>
                <a:latin typeface="Calibri" panose="020F0502020204030204" pitchFamily="34" charset="0"/>
                <a:cs typeface="Calibri" panose="020F0502020204030204" pitchFamily="34" charset="0"/>
              </a:rPr>
              <a:t>Measurable: each statement is accompanied by 1 or more quality indicators (structure, process, or outcome), with a set of outcome measures for the overall standard.</a:t>
            </a:r>
          </a:p>
          <a:p>
            <a:pPr marL="171450" lvl="0" indent="-171450" defTabSz="457200">
              <a:spcBef>
                <a:spcPct val="0"/>
              </a:spcBef>
              <a:buClr>
                <a:srgbClr val="00788A"/>
              </a:buClr>
              <a:buFont typeface="Arial" panose="020B0604020202020204" pitchFamily="34" charset="0"/>
              <a:buChar char="•"/>
            </a:pPr>
            <a:r>
              <a:rPr lang="en-US" sz="1100" b="0" kern="1200" dirty="0">
                <a:solidFill>
                  <a:schemeClr val="tx1"/>
                </a:solidFill>
                <a:latin typeface="Calibri" panose="020F0502020204030204" pitchFamily="34" charset="0"/>
                <a:cs typeface="Calibri" panose="020F0502020204030204" pitchFamily="34" charset="0"/>
              </a:rPr>
              <a:t>Implementable</a:t>
            </a:r>
            <a:r>
              <a:rPr lang="en-US" sz="1100" b="0" dirty="0">
                <a:latin typeface="Calibri" panose="020F0502020204030204" pitchFamily="34" charset="0"/>
                <a:cs typeface="Calibri" panose="020F0502020204030204" pitchFamily="34" charset="0"/>
              </a:rPr>
              <a:t>: </a:t>
            </a:r>
            <a:r>
              <a:rPr lang="en-US" sz="1100" kern="1200" dirty="0">
                <a:solidFill>
                  <a:schemeClr val="tx1"/>
                </a:solidFill>
                <a:latin typeface="Calibri" panose="020F0502020204030204" pitchFamily="34" charset="0"/>
                <a:cs typeface="Calibri" panose="020F0502020204030204" pitchFamily="34" charset="0"/>
              </a:rPr>
              <a:t>quality improvement tools and resources support each standard, to fuel adoption.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953FE4-7F3D-1C48-8731-559E789B0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74107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30</a:t>
            </a:fld>
            <a:endParaRPr lang="en-US" dirty="0"/>
          </a:p>
        </p:txBody>
      </p:sp>
    </p:spTree>
    <p:extLst>
      <p:ext uri="{BB962C8B-B14F-4D97-AF65-F5344CB8AC3E}">
        <p14:creationId xmlns:p14="http://schemas.microsoft.com/office/powerpoint/2010/main" val="8020053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31</a:t>
            </a:fld>
            <a:endParaRPr lang="en-US" dirty="0"/>
          </a:p>
        </p:txBody>
      </p:sp>
    </p:spTree>
    <p:extLst>
      <p:ext uri="{BB962C8B-B14F-4D97-AF65-F5344CB8AC3E}">
        <p14:creationId xmlns:p14="http://schemas.microsoft.com/office/powerpoint/2010/main" val="42558978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32</a:t>
            </a:fld>
            <a:endParaRPr lang="en-US" dirty="0"/>
          </a:p>
        </p:txBody>
      </p:sp>
    </p:spTree>
    <p:extLst>
      <p:ext uri="{BB962C8B-B14F-4D97-AF65-F5344CB8AC3E}">
        <p14:creationId xmlns:p14="http://schemas.microsoft.com/office/powerpoint/2010/main" val="30212218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33</a:t>
            </a:fld>
            <a:endParaRPr lang="en-US" dirty="0"/>
          </a:p>
        </p:txBody>
      </p:sp>
    </p:spTree>
    <p:extLst>
      <p:ext uri="{BB962C8B-B14F-4D97-AF65-F5344CB8AC3E}">
        <p14:creationId xmlns:p14="http://schemas.microsoft.com/office/powerpoint/2010/main" val="5358388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34</a:t>
            </a:fld>
            <a:endParaRPr lang="en-US" dirty="0"/>
          </a:p>
        </p:txBody>
      </p:sp>
    </p:spTree>
    <p:extLst>
      <p:ext uri="{BB962C8B-B14F-4D97-AF65-F5344CB8AC3E}">
        <p14:creationId xmlns:p14="http://schemas.microsoft.com/office/powerpoint/2010/main" val="28381881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35</a:t>
            </a:fld>
            <a:endParaRPr lang="en-US" dirty="0"/>
          </a:p>
        </p:txBody>
      </p:sp>
    </p:spTree>
    <p:extLst>
      <p:ext uri="{BB962C8B-B14F-4D97-AF65-F5344CB8AC3E}">
        <p14:creationId xmlns:p14="http://schemas.microsoft.com/office/powerpoint/2010/main" val="1808872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36</a:t>
            </a:fld>
            <a:endParaRPr lang="en-US" dirty="0"/>
          </a:p>
        </p:txBody>
      </p:sp>
    </p:spTree>
    <p:extLst>
      <p:ext uri="{BB962C8B-B14F-4D97-AF65-F5344CB8AC3E}">
        <p14:creationId xmlns:p14="http://schemas.microsoft.com/office/powerpoint/2010/main" val="16212737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Calibri" pitchFamily="68" charset="0"/>
                <a:ea typeface="MS PGothic" panose="020B0600070205080204" pitchFamily="34" charset="-128"/>
                <a:cs typeface="ＭＳ Ｐゴシック" pitchFamily="68" charset="-128"/>
              </a:rPr>
              <a:t>The Hypertension Quality Standard Advisory Committee identified a set of overarching goals for this quality standard. These have been mapped to indicators that may be used to assess quality of care provincially and locally.</a:t>
            </a:r>
          </a:p>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37</a:t>
            </a:fld>
            <a:endParaRPr lang="en-US" dirty="0"/>
          </a:p>
        </p:txBody>
      </p:sp>
    </p:spTree>
    <p:extLst>
      <p:ext uri="{BB962C8B-B14F-4D97-AF65-F5344CB8AC3E}">
        <p14:creationId xmlns:p14="http://schemas.microsoft.com/office/powerpoint/2010/main" val="30089119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38</a:t>
            </a:fld>
            <a:endParaRPr lang="en-US" dirty="0"/>
          </a:p>
        </p:txBody>
      </p:sp>
    </p:spTree>
    <p:extLst>
      <p:ext uri="{BB962C8B-B14F-4D97-AF65-F5344CB8AC3E}">
        <p14:creationId xmlns:p14="http://schemas.microsoft.com/office/powerpoint/2010/main" val="2891731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39</a:t>
            </a:fld>
            <a:endParaRPr lang="en-US" dirty="0"/>
          </a:p>
        </p:txBody>
      </p:sp>
    </p:spTree>
    <p:extLst>
      <p:ext uri="{BB962C8B-B14F-4D97-AF65-F5344CB8AC3E}">
        <p14:creationId xmlns:p14="http://schemas.microsoft.com/office/powerpoint/2010/main" val="3444942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1" indent="-171450">
              <a:lnSpc>
                <a:spcPct val="95000"/>
              </a:lnSpc>
              <a:spcAft>
                <a:spcPts val="600"/>
              </a:spcAft>
              <a:buFont typeface="Arial" panose="020B0604020202020204" pitchFamily="34" charset="0"/>
              <a:buChar char="•"/>
            </a:pPr>
            <a:r>
              <a:rPr lang="en-CA" sz="1200" b="1" dirty="0">
                <a:latin typeface="Calibri" panose="020F0502020204030204" pitchFamily="34" charset="0"/>
                <a:cs typeface="Calibri" panose="020F0502020204030204" pitchFamily="34" charset="0"/>
              </a:rPr>
              <a:t>Patients, care partners, and the public </a:t>
            </a:r>
            <a:r>
              <a:rPr lang="en-CA" sz="1200" dirty="0">
                <a:latin typeface="Calibri" panose="020F0502020204030204" pitchFamily="34" charset="0"/>
                <a:cs typeface="Calibri" panose="020F0502020204030204" pitchFamily="34" charset="0"/>
              </a:rPr>
              <a:t>can use quality standards to understand what excellent care looks like, what they should expect from their clinicians, and how to discuss the quality of their care.</a:t>
            </a:r>
            <a:endParaRPr lang="en-CA" b="1" dirty="0">
              <a:latin typeface="Calibri" panose="020F0502020204030204" pitchFamily="34" charset="0"/>
              <a:cs typeface="Calibri" panose="020F0502020204030204" pitchFamily="34" charset="0"/>
            </a:endParaRPr>
          </a:p>
          <a:p>
            <a:pPr marL="171450" lvl="1" indent="-171450">
              <a:lnSpc>
                <a:spcPct val="95000"/>
              </a:lnSpc>
              <a:spcAft>
                <a:spcPts val="600"/>
              </a:spcAft>
              <a:buFont typeface="Arial" panose="020B0604020202020204" pitchFamily="34" charset="0"/>
              <a:buChar char="•"/>
            </a:pPr>
            <a:r>
              <a:rPr lang="en-CA" sz="1200" b="1" dirty="0">
                <a:latin typeface="Calibri" panose="020F0502020204030204" pitchFamily="34" charset="0"/>
                <a:cs typeface="Calibri" panose="020F0502020204030204" pitchFamily="34" charset="0"/>
              </a:rPr>
              <a:t>Provincial regions and disease agencies </a:t>
            </a:r>
            <a:r>
              <a:rPr lang="en-CA" sz="1200" dirty="0">
                <a:latin typeface="Calibri" panose="020F0502020204030204" pitchFamily="34" charset="0"/>
                <a:cs typeface="Calibri" panose="020F0502020204030204" pitchFamily="34" charset="0"/>
              </a:rPr>
              <a:t>can use quality standards to measure health outcomes, hold provider organizations accountable for delivering high-quality care, and inform regional improvement strategies.</a:t>
            </a:r>
            <a:endParaRPr lang="en-CA" sz="1200" b="1" dirty="0">
              <a:latin typeface="Calibri" panose="020F0502020204030204" pitchFamily="34" charset="0"/>
              <a:cs typeface="Calibri" panose="020F0502020204030204" pitchFamily="34" charset="0"/>
            </a:endParaRPr>
          </a:p>
          <a:p>
            <a:pPr marL="171450" lvl="1" indent="-171450">
              <a:lnSpc>
                <a:spcPct val="95000"/>
              </a:lnSpc>
              <a:spcAft>
                <a:spcPts val="600"/>
              </a:spcAft>
              <a:buFont typeface="Arial" panose="020B0604020202020204" pitchFamily="34" charset="0"/>
              <a:buChar char="•"/>
            </a:pPr>
            <a:r>
              <a:rPr lang="en-CA" sz="1200" b="1" dirty="0">
                <a:latin typeface="Calibri" panose="020F0502020204030204" pitchFamily="34" charset="0"/>
                <a:cs typeface="Calibri" panose="020F0502020204030204" pitchFamily="34" charset="0"/>
              </a:rPr>
              <a:t>Provider organizations </a:t>
            </a:r>
            <a:r>
              <a:rPr lang="en-CA" sz="1200" dirty="0">
                <a:latin typeface="Calibri" panose="020F0502020204030204" pitchFamily="34" charset="0"/>
                <a:cs typeface="Calibri" panose="020F0502020204030204" pitchFamily="34" charset="0"/>
              </a:rPr>
              <a:t>can use quality standards to measure and audit their quality of care, identify gaps, guide organizational improvement strategies, and inform clinical program investments.</a:t>
            </a:r>
            <a:endParaRPr lang="en-CA" sz="1200" b="1" dirty="0">
              <a:latin typeface="Calibri" panose="020F0502020204030204" pitchFamily="34" charset="0"/>
              <a:cs typeface="Calibri" panose="020F0502020204030204" pitchFamily="34" charset="0"/>
            </a:endParaRPr>
          </a:p>
          <a:p>
            <a:pPr marL="171450" lvl="1" indent="-171450">
              <a:lnSpc>
                <a:spcPct val="95000"/>
              </a:lnSpc>
              <a:spcAft>
                <a:spcPts val="600"/>
              </a:spcAft>
              <a:buFont typeface="Arial" panose="020B0604020202020204" pitchFamily="34" charset="0"/>
              <a:buChar char="•"/>
            </a:pPr>
            <a:r>
              <a:rPr lang="en-CA" sz="1200" b="1" dirty="0">
                <a:latin typeface="Calibri" panose="020F0502020204030204" pitchFamily="34" charset="0"/>
                <a:cs typeface="Calibri" panose="020F0502020204030204" pitchFamily="34" charset="0"/>
              </a:rPr>
              <a:t>Clinicians </a:t>
            </a:r>
            <a:r>
              <a:rPr lang="en-CA" sz="1200" dirty="0">
                <a:latin typeface="Calibri" panose="020F0502020204030204" pitchFamily="34" charset="0"/>
                <a:cs typeface="Calibri" panose="020F0502020204030204" pitchFamily="34" charset="0"/>
              </a:rPr>
              <a:t>can use quality standards to evaluate their practice and identify areas for personal and organizational quality improvement and can incorporate the evidence-based statements into professional education.</a:t>
            </a:r>
            <a:endParaRPr lang="en-CA" sz="1200" b="1" dirty="0">
              <a:latin typeface="Calibri" panose="020F0502020204030204" pitchFamily="34" charset="0"/>
              <a:cs typeface="Calibri" panose="020F0502020204030204" pitchFamily="34" charset="0"/>
            </a:endParaRPr>
          </a:p>
          <a:p>
            <a:pPr marL="171450" lvl="1" indent="-171450">
              <a:lnSpc>
                <a:spcPct val="95000"/>
              </a:lnSpc>
              <a:spcAft>
                <a:spcPts val="600"/>
              </a:spcAft>
              <a:buFont typeface="Arial" panose="020B0604020202020204" pitchFamily="34" charset="0"/>
              <a:buChar char="•"/>
            </a:pPr>
            <a:r>
              <a:rPr lang="en-CA" sz="1200" b="1" dirty="0">
                <a:latin typeface="Calibri" panose="020F0502020204030204" pitchFamily="34" charset="0"/>
                <a:cs typeface="Calibri" panose="020F0502020204030204" pitchFamily="34" charset="0"/>
              </a:rPr>
              <a:t>Government </a:t>
            </a:r>
            <a:r>
              <a:rPr lang="en-CA" sz="1200" dirty="0">
                <a:latin typeface="Calibri" panose="020F0502020204030204" pitchFamily="34" charset="0"/>
                <a:cs typeface="Calibri" panose="020F0502020204030204" pitchFamily="34" charset="0"/>
              </a:rPr>
              <a:t>can use quality standards to identify provincial priority areas, inform new data collection and reporting initiatives, and design performance indicators and funding incentives.</a:t>
            </a:r>
          </a:p>
        </p:txBody>
      </p:sp>
      <p:sp>
        <p:nvSpPr>
          <p:cNvPr id="4" name="Slide Number Placeholder 3"/>
          <p:cNvSpPr>
            <a:spLocks noGrp="1"/>
          </p:cNvSpPr>
          <p:nvPr>
            <p:ph type="sldNum" sz="quarter" idx="5"/>
          </p:nvPr>
        </p:nvSpPr>
        <p:spPr/>
        <p:txBody>
          <a:bodyPr/>
          <a:lstStyle/>
          <a:p>
            <a:fld id="{CD953FE4-7F3D-1C48-8731-559E789B0C8F}" type="slidenum">
              <a:rPr lang="en-US" smtClean="0"/>
              <a:t>4</a:t>
            </a:fld>
            <a:endParaRPr lang="en-US" dirty="0"/>
          </a:p>
        </p:txBody>
      </p:sp>
    </p:spTree>
    <p:extLst>
      <p:ext uri="{BB962C8B-B14F-4D97-AF65-F5344CB8AC3E}">
        <p14:creationId xmlns:p14="http://schemas.microsoft.com/office/powerpoint/2010/main" val="17303604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40</a:t>
            </a:fld>
            <a:endParaRPr lang="en-US" dirty="0"/>
          </a:p>
        </p:txBody>
      </p:sp>
    </p:spTree>
    <p:extLst>
      <p:ext uri="{BB962C8B-B14F-4D97-AF65-F5344CB8AC3E}">
        <p14:creationId xmlns:p14="http://schemas.microsoft.com/office/powerpoint/2010/main" val="551750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41</a:t>
            </a:fld>
            <a:endParaRPr lang="en-US" dirty="0"/>
          </a:p>
        </p:txBody>
      </p:sp>
    </p:spTree>
    <p:extLst>
      <p:ext uri="{BB962C8B-B14F-4D97-AF65-F5344CB8AC3E}">
        <p14:creationId xmlns:p14="http://schemas.microsoft.com/office/powerpoint/2010/main" val="2612414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defRPr/>
            </a:pPr>
            <a:r>
              <a:rPr lang="en-CA" sz="1200" dirty="0">
                <a:latin typeface="Calibri" panose="020F0502020204030204" pitchFamily="34" charset="0"/>
                <a:ea typeface="MS PGothic"/>
                <a:cs typeface="Calibri" panose="020F0502020204030204" pitchFamily="34" charset="0"/>
              </a:rPr>
              <a:t>Each quality standard focuses on a specific health care issue. The development of each quality standard is accompanied by an assortment of resources.</a:t>
            </a:r>
          </a:p>
          <a:p>
            <a:pPr marL="285750" marR="0" lvl="0" indent="-2857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CA" sz="1200" dirty="0">
                <a:latin typeface="Calibri" panose="020F0502020204030204" pitchFamily="34" charset="0"/>
                <a:ea typeface="MS PGothic"/>
                <a:cs typeface="Calibri" panose="020F0502020204030204" pitchFamily="34" charset="0"/>
              </a:rPr>
              <a:t>Through concise, easy-to-understand statements, quality standards outline what quality care looks like for a condition or topic based on the evidence.</a:t>
            </a:r>
          </a:p>
          <a:p>
            <a:pPr marL="285750" indent="-285750">
              <a:buFont typeface="Arial" panose="020B0604020202020204" pitchFamily="34" charset="0"/>
              <a:buChar char="•"/>
            </a:pPr>
            <a:r>
              <a:rPr lang="en-CA" sz="1200" dirty="0">
                <a:latin typeface="Calibri" panose="020F0502020204030204" pitchFamily="34" charset="0"/>
                <a:ea typeface="MS PGothic"/>
                <a:cs typeface="Calibri" panose="020F0502020204030204" pitchFamily="34" charset="0"/>
              </a:rPr>
              <a:t>Each quality standard is accompanied by a: </a:t>
            </a:r>
            <a:endParaRPr lang="en-CA" sz="1200" dirty="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n-CA" sz="1200" i="1" dirty="0">
                <a:latin typeface="Calibri" panose="020F0502020204030204" pitchFamily="34" charset="0"/>
                <a:ea typeface="MS PGothic"/>
                <a:cs typeface="Calibri" panose="020F0502020204030204" pitchFamily="34" charset="0"/>
              </a:rPr>
              <a:t>Patient guide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i="1" dirty="0">
                <a:latin typeface="Calibri" panose="020F0502020204030204" pitchFamily="34" charset="0"/>
                <a:ea typeface="MS PGothic"/>
                <a:cs typeface="Calibri" panose="020F0502020204030204" pitchFamily="34" charset="0"/>
              </a:rPr>
              <a:t>Placemat</a:t>
            </a:r>
            <a:endParaRPr lang="en-CA" sz="1200" i="1" dirty="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n-CA" sz="1200" i="1" dirty="0">
                <a:latin typeface="Calibri" panose="020F0502020204030204" pitchFamily="34" charset="0"/>
                <a:ea typeface="MS PGothic"/>
                <a:cs typeface="Calibri" panose="020F0502020204030204" pitchFamily="34" charset="0"/>
              </a:rPr>
              <a:t>Measurement guide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i="1" dirty="0">
                <a:latin typeface="Calibri" panose="020F0502020204030204" pitchFamily="34" charset="0"/>
                <a:ea typeface="MS PGothic"/>
                <a:cs typeface="Calibri" panose="020F0502020204030204" pitchFamily="34" charset="0"/>
              </a:rPr>
              <a:t>Technical specifications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i="1" dirty="0">
                <a:latin typeface="Calibri" panose="020F0502020204030204" pitchFamily="34" charset="0"/>
                <a:ea typeface="MS PGothic"/>
                <a:cs typeface="Calibri" panose="020F0502020204030204" pitchFamily="34" charset="0"/>
              </a:rPr>
              <a:t>Getting started guide</a:t>
            </a:r>
          </a:p>
          <a:p>
            <a:pPr marL="285750" indent="-285750">
              <a:buFont typeface="Arial" panose="020B0604020202020204" pitchFamily="34" charset="0"/>
              <a:buChar char="•"/>
            </a:pPr>
            <a:r>
              <a:rPr lang="en-CA" sz="1200" dirty="0">
                <a:latin typeface="Calibri" panose="020F0502020204030204" pitchFamily="34" charset="0"/>
                <a:ea typeface="MS PGothic"/>
                <a:cs typeface="Calibri" panose="020F0502020204030204" pitchFamily="34" charset="0"/>
              </a:rPr>
              <a:t>Quality standards provide the blueprint to enable the health care system in Ontario to work better, facilitate smooth transitions, and ensure patients receive the same high-quality care, regardless of where they reside.</a:t>
            </a:r>
          </a:p>
        </p:txBody>
      </p:sp>
      <p:sp>
        <p:nvSpPr>
          <p:cNvPr id="4" name="Slide Number Placeholder 3"/>
          <p:cNvSpPr>
            <a:spLocks noGrp="1"/>
          </p:cNvSpPr>
          <p:nvPr>
            <p:ph type="sldNum" sz="quarter" idx="5"/>
          </p:nvPr>
        </p:nvSpPr>
        <p:spPr/>
        <p:txBody>
          <a:bodyPr/>
          <a:lstStyle/>
          <a:p>
            <a:fld id="{CD953FE4-7F3D-1C48-8731-559E789B0C8F}" type="slidenum">
              <a:rPr lang="en-US" smtClean="0"/>
              <a:t>5</a:t>
            </a:fld>
            <a:endParaRPr lang="en-US" dirty="0"/>
          </a:p>
        </p:txBody>
      </p:sp>
    </p:spTree>
    <p:extLst>
      <p:ext uri="{BB962C8B-B14F-4D97-AF65-F5344CB8AC3E}">
        <p14:creationId xmlns:p14="http://schemas.microsoft.com/office/powerpoint/2010/main" val="3184360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6</a:t>
            </a:fld>
            <a:endParaRPr lang="en-US" dirty="0"/>
          </a:p>
        </p:txBody>
      </p:sp>
    </p:spTree>
    <p:extLst>
      <p:ext uri="{BB962C8B-B14F-4D97-AF65-F5344CB8AC3E}">
        <p14:creationId xmlns:p14="http://schemas.microsoft.com/office/powerpoint/2010/main" val="36123586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CA" b="0" dirty="0">
                <a:latin typeface="Calibri" panose="020F0502020204030204" pitchFamily="34" charset="0"/>
                <a:ea typeface="MS PGothic"/>
                <a:cs typeface="Calibri" panose="020F0502020204030204" pitchFamily="34" charset="0"/>
              </a:rPr>
              <a:t>Every quality standard includes a plain language summary for patients,</a:t>
            </a:r>
            <a:r>
              <a:rPr lang="en-CA" b="0" baseline="0" dirty="0">
                <a:latin typeface="Calibri" panose="020F0502020204030204" pitchFamily="34" charset="0"/>
                <a:ea typeface="MS PGothic"/>
                <a:cs typeface="Calibri" panose="020F0502020204030204" pitchFamily="34" charset="0"/>
              </a:rPr>
              <a:t> families, </a:t>
            </a:r>
            <a:r>
              <a:rPr lang="en-CA" b="0" dirty="0">
                <a:latin typeface="Calibri" panose="020F0502020204030204" pitchFamily="34" charset="0"/>
                <a:ea typeface="MS PGothic"/>
                <a:cs typeface="Calibri" panose="020F0502020204030204" pitchFamily="34" charset="0"/>
              </a:rPr>
              <a:t>care partners, and the public called the </a:t>
            </a:r>
            <a:r>
              <a:rPr lang="en-CA" b="1" dirty="0">
                <a:latin typeface="Calibri" panose="020F0502020204030204" pitchFamily="34" charset="0"/>
                <a:ea typeface="MS PGothic"/>
                <a:cs typeface="Calibri" panose="020F0502020204030204" pitchFamily="34" charset="0"/>
              </a:rPr>
              <a:t>patient guide.</a:t>
            </a:r>
          </a:p>
          <a:p>
            <a:endParaRPr lang="en-US" baseline="0" dirty="0">
              <a:latin typeface="Calibri" panose="020F0502020204030204" pitchFamily="34" charset="0"/>
              <a:cs typeface="Calibri" panose="020F0502020204030204" pitchFamily="34" charset="0"/>
            </a:endParaRPr>
          </a:p>
          <a:p>
            <a:r>
              <a:rPr lang="en-US" b="1" baseline="0" dirty="0">
                <a:latin typeface="Calibri" panose="020F0502020204030204" pitchFamily="34" charset="0"/>
                <a:ea typeface="MS PGothic"/>
                <a:cs typeface="Calibri" panose="020F0502020204030204" pitchFamily="34" charset="0"/>
              </a:rPr>
              <a:t>Patient engagement in quality standards:</a:t>
            </a:r>
            <a:r>
              <a:rPr lang="en-US" b="1" dirty="0">
                <a:latin typeface="Calibri" panose="020F0502020204030204" pitchFamily="34" charset="0"/>
                <a:ea typeface="MS PGothic"/>
                <a:cs typeface="Calibri" panose="020F0502020204030204" pitchFamily="34" charset="0"/>
              </a:rPr>
              <a:t> </a:t>
            </a:r>
            <a:endParaRPr lang="en-US" b="1" baseline="0"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CA" sz="1200" dirty="0">
                <a:latin typeface="Calibri" panose="020F0502020204030204" pitchFamily="34" charset="0"/>
                <a:ea typeface="MS PGothic"/>
                <a:cs typeface="Calibri" panose="020F0502020204030204" pitchFamily="34" charset="0"/>
              </a:rPr>
              <a:t>Membership on advisory committees</a:t>
            </a:r>
          </a:p>
          <a:p>
            <a:pPr marL="171450" indent="-171450">
              <a:buFont typeface="Arial" panose="020B0604020202020204" pitchFamily="34" charset="0"/>
              <a:buChar char="•"/>
            </a:pPr>
            <a:r>
              <a:rPr lang="en-CA" sz="1200" dirty="0">
                <a:latin typeface="Calibri" panose="020F0502020204030204" pitchFamily="34" charset="0"/>
                <a:ea typeface="MS PGothic"/>
                <a:cs typeface="Calibri" panose="020F0502020204030204" pitchFamily="34" charset="0"/>
              </a:rPr>
              <a:t>Focus groups and key informant interviews on topic-specific content (when necessary)</a:t>
            </a:r>
          </a:p>
          <a:p>
            <a:pPr marL="171450" indent="-171450">
              <a:buFont typeface="Arial" panose="020B0604020202020204" pitchFamily="34" charset="0"/>
              <a:buChar char="•"/>
            </a:pPr>
            <a:r>
              <a:rPr lang="en-CA" sz="1200" dirty="0">
                <a:latin typeface="Calibri" panose="020F0502020204030204" pitchFamily="34" charset="0"/>
                <a:ea typeface="MS PGothic"/>
                <a:cs typeface="Calibri" panose="020F0502020204030204" pitchFamily="34" charset="0"/>
              </a:rPr>
              <a:t>Public comment period for each quality standard</a:t>
            </a:r>
          </a:p>
          <a:p>
            <a:pPr marL="171450" indent="-171450">
              <a:buFont typeface="Arial" panose="020B0604020202020204" pitchFamily="34" charset="0"/>
              <a:buChar char="•"/>
            </a:pPr>
            <a:r>
              <a:rPr lang="en-CA" sz="1200" dirty="0">
                <a:latin typeface="Calibri" panose="020F0502020204030204" pitchFamily="34" charset="0"/>
                <a:ea typeface="MS PGothic"/>
                <a:cs typeface="Calibri" panose="020F0502020204030204" pitchFamily="34" charset="0"/>
              </a:rPr>
              <a:t>Consultations on the patient guide</a:t>
            </a:r>
          </a:p>
        </p:txBody>
      </p:sp>
      <p:sp>
        <p:nvSpPr>
          <p:cNvPr id="4" name="Slide Number Placeholder 3"/>
          <p:cNvSpPr>
            <a:spLocks noGrp="1"/>
          </p:cNvSpPr>
          <p:nvPr>
            <p:ph type="sldNum" sz="quarter" idx="5"/>
          </p:nvPr>
        </p:nvSpPr>
        <p:spPr/>
        <p:txBody>
          <a:bodyPr/>
          <a:lstStyle/>
          <a:p>
            <a:fld id="{CD953FE4-7F3D-1C48-8731-559E789B0C8F}" type="slidenum">
              <a:rPr lang="en-US" smtClean="0"/>
              <a:t>7</a:t>
            </a:fld>
            <a:endParaRPr lang="en-US" dirty="0"/>
          </a:p>
        </p:txBody>
      </p:sp>
    </p:spTree>
    <p:extLst>
      <p:ext uri="{BB962C8B-B14F-4D97-AF65-F5344CB8AC3E}">
        <p14:creationId xmlns:p14="http://schemas.microsoft.com/office/powerpoint/2010/main" val="1741196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8</a:t>
            </a:fld>
            <a:endParaRPr lang="en-US" dirty="0"/>
          </a:p>
        </p:txBody>
      </p:sp>
    </p:spTree>
    <p:extLst>
      <p:ext uri="{BB962C8B-B14F-4D97-AF65-F5344CB8AC3E}">
        <p14:creationId xmlns:p14="http://schemas.microsoft.com/office/powerpoint/2010/main" val="3235576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9</a:t>
            </a:fld>
            <a:endParaRPr lang="en-US" dirty="0"/>
          </a:p>
        </p:txBody>
      </p:sp>
    </p:spTree>
    <p:extLst>
      <p:ext uri="{BB962C8B-B14F-4D97-AF65-F5344CB8AC3E}">
        <p14:creationId xmlns:p14="http://schemas.microsoft.com/office/powerpoint/2010/main" val="13638686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 Photo Bott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8" name="Picture 17" descr="Ontario Health logo">
            <a:extLst>
              <a:ext uri="{FF2B5EF4-FFF2-40B4-BE49-F238E27FC236}">
                <a16:creationId xmlns:a16="http://schemas.microsoft.com/office/drawing/2014/main" id="{09853D7E-AABD-29E5-1A2A-501A36477E50}"/>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48" name="Text Placeholder 47">
            <a:extLst>
              <a:ext uri="{FF2B5EF4-FFF2-40B4-BE49-F238E27FC236}">
                <a16:creationId xmlns:a16="http://schemas.microsoft.com/office/drawing/2014/main" id="{677F1D97-7ECC-F386-F547-E8F7EDFFBB77}"/>
              </a:ext>
            </a:extLst>
          </p:cNvPr>
          <p:cNvSpPr>
            <a:spLocks noGrp="1"/>
          </p:cNvSpPr>
          <p:nvPr>
            <p:ph type="body" sz="quarter" idx="16" hasCustomPrompt="1"/>
          </p:nvPr>
        </p:nvSpPr>
        <p:spPr>
          <a:xfrm>
            <a:off x="914400" y="2573492"/>
            <a:ext cx="7715250" cy="304250"/>
          </a:xfrm>
        </p:spPr>
        <p:txBody>
          <a:bodyPr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43" name="Text Placeholder 42">
            <a:extLst>
              <a:ext uri="{FF2B5EF4-FFF2-40B4-BE49-F238E27FC236}">
                <a16:creationId xmlns:a16="http://schemas.microsoft.com/office/drawing/2014/main" id="{E6A2A235-8022-9742-FB03-FC6458F84745}"/>
              </a:ext>
            </a:extLst>
          </p:cNvPr>
          <p:cNvSpPr>
            <a:spLocks noGrp="1"/>
          </p:cNvSpPr>
          <p:nvPr>
            <p:ph type="body" sz="quarter" idx="14" hasCustomPrompt="1"/>
          </p:nvPr>
        </p:nvSpPr>
        <p:spPr>
          <a:xfrm>
            <a:off x="914400" y="1810813"/>
            <a:ext cx="10363200" cy="406265"/>
          </a:xfrm>
        </p:spPr>
        <p:txBody>
          <a:bodyPr wrap="square" anchor="t">
            <a:spAutoFit/>
          </a:bodyPr>
          <a:lstStyle>
            <a:lvl1pPr marL="0" indent="0">
              <a:spcAft>
                <a:spcPts val="0"/>
              </a:spcAft>
              <a:buNone/>
              <a:defRPr sz="3000" baseline="0">
                <a:solidFill>
                  <a:schemeClr val="tx1"/>
                </a:solidFill>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p>
        </p:txBody>
      </p:sp>
      <p:sp>
        <p:nvSpPr>
          <p:cNvPr id="38" name="Text Placeholder 37">
            <a:extLst>
              <a:ext uri="{FF2B5EF4-FFF2-40B4-BE49-F238E27FC236}">
                <a16:creationId xmlns:a16="http://schemas.microsoft.com/office/drawing/2014/main" id="{E232657D-B9B6-404B-C7A0-647448D8D823}"/>
              </a:ext>
            </a:extLst>
          </p:cNvPr>
          <p:cNvSpPr>
            <a:spLocks noGrp="1"/>
          </p:cNvSpPr>
          <p:nvPr>
            <p:ph type="body" sz="quarter" idx="13" hasCustomPrompt="1"/>
          </p:nvPr>
        </p:nvSpPr>
        <p:spPr>
          <a:xfrm>
            <a:off x="914400" y="377706"/>
            <a:ext cx="10363200"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Can be 1-2 lines </a:t>
            </a:r>
            <a:br>
              <a:rPr lang="en-US" sz="4200" b="1" u="none">
                <a:latin typeface="Calibri"/>
                <a:ea typeface="MS PGothic"/>
                <a:cs typeface="Calibri"/>
              </a:rPr>
            </a:br>
            <a:r>
              <a:rPr lang="en-US" sz="4200" b="1" u="none">
                <a:latin typeface="Calibri"/>
                <a:ea typeface="MS PGothic"/>
                <a:cs typeface="Calibri"/>
              </a:rPr>
              <a:t>in length. Calibri Bold 42 pt.</a:t>
            </a:r>
            <a:endParaRPr lang="en-US" sz="4200" b="1" u="none">
              <a:latin typeface="Calibri Light" panose="020F0302020204030204" pitchFamily="34" charset="0"/>
              <a:ea typeface="MS PGothic"/>
              <a:cs typeface="Calibri Light" panose="020F0302020204030204" pitchFamily="34" charset="0"/>
            </a:endParaRPr>
          </a:p>
        </p:txBody>
      </p:sp>
      <p:sp>
        <p:nvSpPr>
          <p:cNvPr id="2" name="Rectangle 1">
            <a:extLst>
              <a:ext uri="{FF2B5EF4-FFF2-40B4-BE49-F238E27FC236}">
                <a16:creationId xmlns:a16="http://schemas.microsoft.com/office/drawing/2014/main" id="{DE279E30-5D2B-7665-C675-6FAC49BE8634}"/>
              </a:ext>
              <a:ext uri="{C183D7F6-B498-43B3-948B-1728B52AA6E4}">
                <adec:decorative xmlns:adec="http://schemas.microsoft.com/office/drawing/2017/decorative" val="1"/>
              </a:ext>
            </a:extLst>
          </p:cNvPr>
          <p:cNvSpPr/>
          <p:nvPr/>
        </p:nvSpPr>
        <p:spPr>
          <a:xfrm>
            <a:off x="932594" y="1563879"/>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3" name="Picture 2" descr="Ontario Health logo">
            <a:extLst>
              <a:ext uri="{FF2B5EF4-FFF2-40B4-BE49-F238E27FC236}">
                <a16:creationId xmlns:a16="http://schemas.microsoft.com/office/drawing/2014/main" id="{ABA6910C-61A3-42F4-0A10-12531FC6BB01}"/>
              </a:ext>
            </a:extLst>
          </p:cNvPr>
          <p:cNvPicPr>
            <a:picLocks noChangeAspect="1"/>
          </p:cNvPicPr>
          <p:nvPr userDrawn="1"/>
        </p:nvPicPr>
        <p:blipFill>
          <a:blip r:embed="rId3"/>
          <a:stretch>
            <a:fillRect/>
          </a:stretch>
        </p:blipFill>
        <p:spPr>
          <a:xfrm>
            <a:off x="9628909" y="5543459"/>
            <a:ext cx="2686992" cy="1316330"/>
          </a:xfrm>
          <a:prstGeom prst="rect">
            <a:avLst/>
          </a:prstGeom>
        </p:spPr>
      </p:pic>
      <p:sp>
        <p:nvSpPr>
          <p:cNvPr id="4" name="Rectangle 3">
            <a:extLst>
              <a:ext uri="{FF2B5EF4-FFF2-40B4-BE49-F238E27FC236}">
                <a16:creationId xmlns:a16="http://schemas.microsoft.com/office/drawing/2014/main" id="{8678439C-818C-6693-CF16-414574544C6D}"/>
              </a:ext>
              <a:ext uri="{C183D7F6-B498-43B3-948B-1728B52AA6E4}">
                <adec:decorative xmlns:adec="http://schemas.microsoft.com/office/drawing/2017/decorative" val="1"/>
              </a:ext>
            </a:extLst>
          </p:cNvPr>
          <p:cNvSpPr/>
          <p:nvPr userDrawn="1"/>
        </p:nvSpPr>
        <p:spPr>
          <a:xfrm>
            <a:off x="932594" y="1563879"/>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3191023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 columns,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4" name="Text Placeholder 3">
            <a:extLst>
              <a:ext uri="{FF2B5EF4-FFF2-40B4-BE49-F238E27FC236}">
                <a16:creationId xmlns:a16="http://schemas.microsoft.com/office/drawing/2014/main" id="{F1441250-7B58-FEDD-3CE6-4F6D7FC732B4}"/>
              </a:ext>
            </a:extLst>
          </p:cNvPr>
          <p:cNvSpPr>
            <a:spLocks noGrp="1"/>
          </p:cNvSpPr>
          <p:nvPr>
            <p:ph type="body" sz="quarter" idx="11" hasCustomPrompt="1"/>
          </p:nvPr>
        </p:nvSpPr>
        <p:spPr>
          <a:xfrm>
            <a:off x="539839" y="1943100"/>
            <a:ext cx="11087100" cy="4533900"/>
          </a:xfrm>
        </p:spPr>
        <p:txBody>
          <a:bodyPr numCol="2" spcCol="457200"/>
          <a:lstStyle>
            <a:lvl1pPr marL="0" indent="0">
              <a:buFont typeface="Arial" panose="020B0604020202020204" pitchFamily="34" charset="0"/>
              <a:buNone/>
              <a:defRPr/>
            </a:lvl1pPr>
            <a:lvl2pPr marL="571500" indent="-342900">
              <a:buFont typeface="Arial" panose="020B0604020202020204" pitchFamily="34" charset="0"/>
              <a:buChar char="•"/>
              <a:defRPr/>
            </a:lvl2pPr>
          </a:lstStyle>
          <a:p>
            <a:pPr fontAlgn="t"/>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p>
          <a:p>
            <a:pPr fontAlgn="t"/>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a:t>
            </a:r>
            <a:br>
              <a:rPr lang="en-US" sz="2200">
                <a:ea typeface="MS PGothic"/>
                <a:cs typeface="Calibri"/>
              </a:rPr>
            </a:br>
            <a:endParaRPr lang="en-US" sz="2200">
              <a:ea typeface="MS PGothic"/>
              <a:cs typeface="Calibri"/>
            </a:endParaRPr>
          </a:p>
          <a:p>
            <a:pPr fontAlgn="t"/>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fontAlgn="t"/>
            <a:endParaRPr lang="en-US" sz="2200">
              <a:ea typeface="MS PGothic"/>
              <a:cs typeface="Calibri"/>
            </a:endParaRPr>
          </a:p>
        </p:txBody>
      </p:sp>
      <p:sp>
        <p:nvSpPr>
          <p:cNvPr id="2" name="Rectangle 1">
            <a:extLst>
              <a:ext uri="{FF2B5EF4-FFF2-40B4-BE49-F238E27FC236}">
                <a16:creationId xmlns:a16="http://schemas.microsoft.com/office/drawing/2014/main" id="{604524E8-7F7D-234A-DCB2-0314995F4A60}"/>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Tree>
    <p:extLst>
      <p:ext uri="{BB962C8B-B14F-4D97-AF65-F5344CB8AC3E}">
        <p14:creationId xmlns:p14="http://schemas.microsoft.com/office/powerpoint/2010/main" val="3517732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ne column, Text +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15" name="Text Placeholder 14">
            <a:extLst>
              <a:ext uri="{FF2B5EF4-FFF2-40B4-BE49-F238E27FC236}">
                <a16:creationId xmlns:a16="http://schemas.microsoft.com/office/drawing/2014/main" id="{4FFFF155-02CB-5101-0EB5-2D8B7D32A72A}"/>
              </a:ext>
            </a:extLst>
          </p:cNvPr>
          <p:cNvSpPr>
            <a:spLocks noGrp="1"/>
          </p:cNvSpPr>
          <p:nvPr>
            <p:ph type="body" sz="quarter" idx="12" hasCustomPrompt="1"/>
          </p:nvPr>
        </p:nvSpPr>
        <p:spPr>
          <a:xfrm>
            <a:off x="8231277" y="1593582"/>
            <a:ext cx="3395662" cy="3844925"/>
          </a:xfrm>
          <a:prstGeom prst="round2DiagRect">
            <a:avLst/>
          </a:prstGeom>
          <a:solidFill>
            <a:schemeClr val="accent1"/>
          </a:solidFill>
        </p:spPr>
        <p:txBody>
          <a:bodyPr lIns="182880" tIns="182880" rIns="182880" bIns="182880">
            <a:noAutofit/>
          </a:bodyPr>
          <a:lstStyle>
            <a:lvl1pPr>
              <a:defRPr sz="1800" baseline="0">
                <a:latin typeface="+mn-lt"/>
              </a:defRPr>
            </a:lvl1pPr>
            <a:lvl2pPr>
              <a:defRPr sz="1800"/>
            </a:lvl2pPr>
            <a:lvl3pPr>
              <a:defRPr sz="1800"/>
            </a:lvl3pPr>
            <a:lvl4pPr>
              <a:defRPr sz="1800"/>
            </a:lvl4pPr>
            <a:lvl5pPr>
              <a:defRPr sz="1800"/>
            </a:lvl5pPr>
          </a:lstStyle>
          <a:p>
            <a:pPr lvl="0"/>
            <a:r>
              <a:rPr lang="en-US"/>
              <a:t>Click to insert sidebar text. Lorem ipsum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r>
              <a:rPr lang="en-US">
                <a:solidFill>
                  <a:schemeClr val="tx1"/>
                </a:solidFill>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endParaRPr lang="en-US"/>
          </a:p>
        </p:txBody>
      </p:sp>
      <p:sp>
        <p:nvSpPr>
          <p:cNvPr id="19" name="Text Placeholder 18">
            <a:extLst>
              <a:ext uri="{FF2B5EF4-FFF2-40B4-BE49-F238E27FC236}">
                <a16:creationId xmlns:a16="http://schemas.microsoft.com/office/drawing/2014/main" id="{16A3C848-CB26-FC1C-D368-350907F6C2FC}"/>
              </a:ext>
            </a:extLst>
          </p:cNvPr>
          <p:cNvSpPr>
            <a:spLocks noGrp="1"/>
          </p:cNvSpPr>
          <p:nvPr>
            <p:ph type="body" sz="quarter" idx="13" hasCustomPrompt="1"/>
          </p:nvPr>
        </p:nvSpPr>
        <p:spPr>
          <a:xfrm>
            <a:off x="533400" y="1943100"/>
            <a:ext cx="7110413" cy="4000500"/>
          </a:xfrm>
        </p:spPr>
        <p:txBody>
          <a:bodyPr/>
          <a:lstStyle>
            <a:lvl1pPr marL="0" indent="0">
              <a:spcAft>
                <a:spcPts val="1200"/>
              </a:spcAft>
              <a:buFont typeface="Arial" panose="020B0604020202020204" pitchFamily="34" charset="0"/>
              <a:buNone/>
              <a:defRPr/>
            </a:lvl1pPr>
            <a:lvl2pPr>
              <a:defRPr sz="2000"/>
            </a:lvl2pPr>
            <a:lvl5pPr marL="914400" indent="0">
              <a:buNone/>
              <a:defRPr/>
            </a:lvl5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a:t>
            </a:r>
            <a:r>
              <a:rPr lang="en-US" sz="2200">
                <a:ea typeface="MS PGothic"/>
                <a:cs typeface="Calibri"/>
              </a:rPr>
              <a:t> my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r>
              <a:rPr lang="en-US" sz="2200">
                <a:ea typeface="MS PGothic"/>
                <a:cs typeface="Calibri"/>
              </a:rPr>
              <a:t>.</a:t>
            </a: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2" name="Rectangle 1">
            <a:extLst>
              <a:ext uri="{FF2B5EF4-FFF2-40B4-BE49-F238E27FC236}">
                <a16:creationId xmlns:a16="http://schemas.microsoft.com/office/drawing/2014/main" id="{8E6C7BFD-B686-7C45-79BF-7538AB9A6A6E}"/>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3" name="Title 2">
            <a:extLst>
              <a:ext uri="{FF2B5EF4-FFF2-40B4-BE49-F238E27FC236}">
                <a16:creationId xmlns:a16="http://schemas.microsoft.com/office/drawing/2014/main" id="{3FCCB5CA-A9A4-1A4E-B0CE-3D212C57CF8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704713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wo columns, Text +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5" name="Text Placeholder 14">
            <a:extLst>
              <a:ext uri="{FF2B5EF4-FFF2-40B4-BE49-F238E27FC236}">
                <a16:creationId xmlns:a16="http://schemas.microsoft.com/office/drawing/2014/main" id="{130A7326-D7B1-C86A-70CB-C10E219E463E}"/>
              </a:ext>
            </a:extLst>
          </p:cNvPr>
          <p:cNvSpPr>
            <a:spLocks noGrp="1"/>
          </p:cNvSpPr>
          <p:nvPr>
            <p:ph type="body" sz="quarter" idx="12" hasCustomPrompt="1"/>
          </p:nvPr>
        </p:nvSpPr>
        <p:spPr>
          <a:xfrm>
            <a:off x="6096000" y="3786804"/>
            <a:ext cx="5562600" cy="2514601"/>
          </a:xfrm>
          <a:prstGeom prst="round2DiagRect">
            <a:avLst/>
          </a:prstGeom>
          <a:solidFill>
            <a:schemeClr val="accent1"/>
          </a:solidFill>
        </p:spPr>
        <p:txBody>
          <a:bodyPr lIns="182880" tIns="182880" rIns="182880" bIns="182880">
            <a:noAutofit/>
          </a:bodyPr>
          <a:lstStyle>
            <a:lvl1pPr>
              <a:defRPr sz="1800">
                <a:latin typeface="+mj-lt"/>
              </a:defRPr>
            </a:lvl1pPr>
            <a:lvl2pPr>
              <a:defRPr sz="1800"/>
            </a:lvl2pPr>
            <a:lvl3pPr>
              <a:defRPr sz="1800"/>
            </a:lvl3pPr>
            <a:lvl4pPr>
              <a:defRPr sz="1800"/>
            </a:lvl4pPr>
            <a:lvl5pPr>
              <a:defRPr sz="1800"/>
            </a:lvl5pPr>
          </a:lstStyle>
          <a:p>
            <a:pPr lvl="0"/>
            <a:r>
              <a:rPr lang="en-US"/>
              <a:t>Click to insert sidebar text. Lorem ipsum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r>
              <a:rPr lang="en-US">
                <a:solidFill>
                  <a:schemeClr val="tx1"/>
                </a:solidFill>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endParaRPr lang="en-US"/>
          </a:p>
        </p:txBody>
      </p:sp>
      <p:sp>
        <p:nvSpPr>
          <p:cNvPr id="6" name="Text Placeholder 18">
            <a:extLst>
              <a:ext uri="{FF2B5EF4-FFF2-40B4-BE49-F238E27FC236}">
                <a16:creationId xmlns:a16="http://schemas.microsoft.com/office/drawing/2014/main" id="{1234BE21-F0C6-BF48-3E4A-5988AEF944C4}"/>
              </a:ext>
            </a:extLst>
          </p:cNvPr>
          <p:cNvSpPr>
            <a:spLocks noGrp="1"/>
          </p:cNvSpPr>
          <p:nvPr>
            <p:ph type="body" sz="quarter" idx="13" hasCustomPrompt="1"/>
          </p:nvPr>
        </p:nvSpPr>
        <p:spPr>
          <a:xfrm>
            <a:off x="533400" y="1943100"/>
            <a:ext cx="5333999" cy="4000500"/>
          </a:xfrm>
        </p:spPr>
        <p:txBody>
          <a:bodyPr/>
          <a:lstStyle>
            <a:lvl1pPr marL="0" indent="0">
              <a:buNone/>
              <a:defRPr/>
            </a:lvl1pPr>
            <a:lvl5pPr marL="914400" indent="0">
              <a:buNone/>
              <a:defRPr/>
            </a:lvl5pPr>
          </a:lstStyle>
          <a:p>
            <a:pPr>
              <a:buClr>
                <a:srgbClr val="049FDC"/>
              </a:buClr>
              <a:buSzPct val="105000"/>
            </a:pPr>
            <a:r>
              <a:rPr lang="en-US"/>
              <a:t>Click to add your content….. 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10" name="Text Placeholder 18">
            <a:extLst>
              <a:ext uri="{FF2B5EF4-FFF2-40B4-BE49-F238E27FC236}">
                <a16:creationId xmlns:a16="http://schemas.microsoft.com/office/drawing/2014/main" id="{C66A306F-A642-8D87-F1C3-54FB274A9380}"/>
              </a:ext>
            </a:extLst>
          </p:cNvPr>
          <p:cNvSpPr>
            <a:spLocks noGrp="1"/>
          </p:cNvSpPr>
          <p:nvPr>
            <p:ph type="body" sz="quarter" idx="14" hasCustomPrompt="1"/>
          </p:nvPr>
        </p:nvSpPr>
        <p:spPr>
          <a:xfrm>
            <a:off x="6324603" y="1945433"/>
            <a:ext cx="5333999" cy="1712167"/>
          </a:xfrm>
        </p:spPr>
        <p:txBody>
          <a:bodyPr/>
          <a:lstStyle>
            <a:lvl1pPr marL="0" indent="0">
              <a:buNone/>
              <a:defRPr/>
            </a:lvl1pPr>
          </a:lstStyle>
          <a:p>
            <a:pPr fontAlgn="t"/>
            <a:r>
              <a:rPr lang="en-US"/>
              <a:t>Click to add your content….. 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a:t>
            </a:r>
            <a:endParaRPr lang="en-US"/>
          </a:p>
        </p:txBody>
      </p:sp>
      <p:sp>
        <p:nvSpPr>
          <p:cNvPr id="2" name="Rectangle 1">
            <a:extLst>
              <a:ext uri="{FF2B5EF4-FFF2-40B4-BE49-F238E27FC236}">
                <a16:creationId xmlns:a16="http://schemas.microsoft.com/office/drawing/2014/main" id="{2C64E371-28A9-1C8E-8F6E-D12D141DD278}"/>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Tree>
    <p:extLst>
      <p:ext uri="{BB962C8B-B14F-4D97-AF65-F5344CB8AC3E}">
        <p14:creationId xmlns:p14="http://schemas.microsoft.com/office/powerpoint/2010/main" val="23307539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wo columns, Text + Ic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Text Placeholder 18">
            <a:extLst>
              <a:ext uri="{FF2B5EF4-FFF2-40B4-BE49-F238E27FC236}">
                <a16:creationId xmlns:a16="http://schemas.microsoft.com/office/drawing/2014/main" id="{C075D96F-C8BE-7900-65B2-F3316EAAC117}"/>
              </a:ext>
            </a:extLst>
          </p:cNvPr>
          <p:cNvSpPr>
            <a:spLocks noGrp="1"/>
          </p:cNvSpPr>
          <p:nvPr>
            <p:ph type="body" sz="quarter" idx="13" hasCustomPrompt="1"/>
          </p:nvPr>
        </p:nvSpPr>
        <p:spPr>
          <a:xfrm>
            <a:off x="1828803" y="1943100"/>
            <a:ext cx="4495797" cy="4000500"/>
          </a:xfrm>
        </p:spPr>
        <p:txBody>
          <a:bodyPr/>
          <a:lstStyle>
            <a:lvl1pPr marL="0" indent="0">
              <a:buNone/>
              <a:defRPr/>
            </a:lvl1pPr>
            <a:lvl5pPr marL="914400" indent="0">
              <a:buNone/>
              <a:defRPr/>
            </a:lvl5pPr>
          </a:lstStyle>
          <a:p>
            <a:pPr>
              <a:buClr>
                <a:srgbClr val="049FDC"/>
              </a:buClr>
              <a:buSzPct val="105000"/>
            </a:pPr>
            <a:r>
              <a:rPr lang="en-US"/>
              <a:t>Click to add your content….. 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a:t>
            </a:r>
            <a:r>
              <a:rPr lang="en-US" sz="2200" err="1">
                <a:ea typeface="MS PGothic"/>
                <a:cs typeface="Calibri"/>
              </a:rPr>
              <a:t>doloret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6" name="Text Placeholder 18">
            <a:extLst>
              <a:ext uri="{FF2B5EF4-FFF2-40B4-BE49-F238E27FC236}">
                <a16:creationId xmlns:a16="http://schemas.microsoft.com/office/drawing/2014/main" id="{98719803-0068-75FE-CD11-8F3931C33250}"/>
              </a:ext>
            </a:extLst>
          </p:cNvPr>
          <p:cNvSpPr>
            <a:spLocks noGrp="1"/>
          </p:cNvSpPr>
          <p:nvPr>
            <p:ph type="body" sz="quarter" idx="14" hasCustomPrompt="1"/>
          </p:nvPr>
        </p:nvSpPr>
        <p:spPr>
          <a:xfrm>
            <a:off x="6949440" y="1945433"/>
            <a:ext cx="4677499" cy="3998167"/>
          </a:xfrm>
        </p:spPr>
        <p:txBody>
          <a:bodyPr/>
          <a:lstStyle>
            <a:lvl1pPr marL="0" indent="0">
              <a:buNone/>
              <a:defRPr/>
            </a:lvl1pPr>
          </a:lstStyle>
          <a:p>
            <a:pPr fontAlgn="t"/>
            <a:r>
              <a:rPr lang="en-US"/>
              <a:t>Click to add your content….. 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Ut </a:t>
            </a:r>
            <a:r>
              <a:rPr lang="en-US" sz="2200" err="1">
                <a:ea typeface="MS PGothic"/>
                <a:cs typeface="Calibri"/>
              </a:rPr>
              <a:t>wisi</a:t>
            </a:r>
            <a:r>
              <a:rPr lang="en-US" sz="2200">
                <a:ea typeface="MS PGothic"/>
                <a:cs typeface="Calibri"/>
              </a:rPr>
              <a:t> </a:t>
            </a:r>
            <a:r>
              <a:rPr lang="en-US" sz="2200" err="1">
                <a:ea typeface="MS PGothic"/>
                <a:cs typeface="Calibri"/>
              </a:rPr>
              <a:t>enim</a:t>
            </a:r>
            <a:r>
              <a:rPr lang="en-US" sz="2200">
                <a:ea typeface="MS PGothic"/>
                <a:cs typeface="Calibri"/>
              </a:rPr>
              <a:t> ad minim </a:t>
            </a:r>
            <a:r>
              <a:rPr lang="en-US" sz="2200" err="1">
                <a:ea typeface="MS PGothic"/>
                <a:cs typeface="Calibri"/>
              </a:rPr>
              <a:t>veniam</a:t>
            </a:r>
            <a:r>
              <a:rPr lang="en-US" sz="2200">
                <a:ea typeface="MS PGothic"/>
                <a:cs typeface="Calibri"/>
              </a:rPr>
              <a:t>, </a:t>
            </a:r>
            <a:r>
              <a:rPr lang="en-US" sz="2200" err="1">
                <a:ea typeface="MS PGothic"/>
                <a:cs typeface="Calibri"/>
              </a:rPr>
              <a:t>quis</a:t>
            </a:r>
            <a:r>
              <a:rPr lang="en-US" sz="2200">
                <a:ea typeface="MS PGothic"/>
                <a:cs typeface="Calibri"/>
              </a:rPr>
              <a:t> </a:t>
            </a:r>
            <a:r>
              <a:rPr lang="en-US" sz="2200" err="1">
                <a:ea typeface="MS PGothic"/>
                <a:cs typeface="Calibri"/>
              </a:rPr>
              <a:t>nostrud</a:t>
            </a:r>
            <a:r>
              <a:rPr lang="en-US" sz="2200">
                <a:ea typeface="MS PGothic"/>
                <a:cs typeface="Calibri"/>
              </a:rPr>
              <a:t> </a:t>
            </a:r>
            <a:r>
              <a:rPr lang="en-US" sz="2200" err="1">
                <a:ea typeface="MS PGothic"/>
                <a:cs typeface="Calibri"/>
              </a:rPr>
              <a:t>exerci</a:t>
            </a:r>
            <a:r>
              <a:rPr lang="en-US" sz="2200">
                <a:ea typeface="MS PGothic"/>
                <a:cs typeface="Calibri"/>
              </a:rPr>
              <a:t> </a:t>
            </a:r>
            <a:r>
              <a:rPr lang="en-US" sz="2200" err="1">
                <a:ea typeface="MS PGothic"/>
                <a:cs typeface="Calibri"/>
              </a:rPr>
              <a:t>tation</a:t>
            </a:r>
            <a:r>
              <a:rPr lang="en-US" sz="2200">
                <a:ea typeface="MS PGothic"/>
                <a:cs typeface="Calibri"/>
              </a:rPr>
              <a:t> </a:t>
            </a:r>
            <a:r>
              <a:rPr lang="en-US" sz="2200" err="1">
                <a:ea typeface="MS PGothic"/>
                <a:cs typeface="Calibri"/>
              </a:rPr>
              <a:t>ullamcorper</a:t>
            </a:r>
            <a:r>
              <a:rPr lang="en-US" sz="2200">
                <a:ea typeface="MS PGothic"/>
                <a:cs typeface="Calibri"/>
              </a:rPr>
              <a:t> </a:t>
            </a:r>
            <a:r>
              <a:rPr lang="en-US" sz="2200" err="1">
                <a:ea typeface="MS PGothic"/>
                <a:cs typeface="Calibri"/>
              </a:rPr>
              <a:t>suscipit</a:t>
            </a:r>
            <a:r>
              <a:rPr lang="en-US" sz="2200">
                <a:ea typeface="MS PGothic"/>
                <a:cs typeface="Calibri"/>
              </a:rPr>
              <a:t> </a:t>
            </a:r>
            <a:r>
              <a:rPr lang="en-US" sz="2200" err="1">
                <a:ea typeface="MS PGothic"/>
                <a:cs typeface="Calibri"/>
              </a:rPr>
              <a:t>lobortis</a:t>
            </a:r>
            <a:r>
              <a:rPr lang="en-US" sz="2200">
                <a:ea typeface="MS PGothic"/>
                <a:cs typeface="Calibri"/>
              </a:rPr>
              <a:t> </a:t>
            </a:r>
            <a:r>
              <a:rPr lang="en-US" sz="2200" err="1">
                <a:ea typeface="MS PGothic"/>
                <a:cs typeface="Calibri"/>
              </a:rPr>
              <a:t>nisl</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aliquip</a:t>
            </a:r>
            <a:r>
              <a:rPr lang="en-US" sz="2200">
                <a:ea typeface="MS PGothic"/>
                <a:cs typeface="Calibri"/>
              </a:rPr>
              <a:t>.</a:t>
            </a:r>
          </a:p>
          <a:p>
            <a:pPr fontAlgn="t"/>
            <a:r>
              <a:rPr lang="en-US" sz="2200">
                <a:ea typeface="MS PGothic"/>
                <a:cs typeface="Calibri"/>
              </a:rPr>
              <a:t>Lorem ipsum dolor sit. Ut </a:t>
            </a:r>
            <a:r>
              <a:rPr lang="en-US" sz="2200" err="1">
                <a:ea typeface="MS PGothic"/>
                <a:cs typeface="Calibri"/>
              </a:rPr>
              <a:t>wisi</a:t>
            </a:r>
            <a:r>
              <a:rPr lang="en-US" sz="2200">
                <a:ea typeface="MS PGothic"/>
                <a:cs typeface="Calibri"/>
              </a:rPr>
              <a:t> </a:t>
            </a:r>
            <a:r>
              <a:rPr lang="en-US" sz="2200" err="1">
                <a:ea typeface="MS PGothic"/>
                <a:cs typeface="Calibri"/>
              </a:rPr>
              <a:t>enim</a:t>
            </a:r>
            <a:r>
              <a:rPr lang="en-US" sz="2200">
                <a:ea typeface="MS PGothic"/>
                <a:cs typeface="Calibri"/>
              </a:rPr>
              <a:t> ad minim </a:t>
            </a:r>
            <a:r>
              <a:rPr lang="en-US" sz="2200" err="1">
                <a:ea typeface="MS PGothic"/>
                <a:cs typeface="Calibri"/>
              </a:rPr>
              <a:t>veniam</a:t>
            </a:r>
            <a:r>
              <a:rPr lang="en-US" sz="2200">
                <a:ea typeface="MS PGothic"/>
                <a:cs typeface="Calibri"/>
              </a:rPr>
              <a:t>, </a:t>
            </a:r>
            <a:r>
              <a:rPr lang="en-US" sz="2200" err="1">
                <a:ea typeface="MS PGothic"/>
                <a:cs typeface="Calibri"/>
              </a:rPr>
              <a:t>quis</a:t>
            </a:r>
            <a:r>
              <a:rPr lang="en-US" sz="2200">
                <a:ea typeface="MS PGothic"/>
                <a:cs typeface="Calibri"/>
              </a:rPr>
              <a:t> </a:t>
            </a:r>
            <a:r>
              <a:rPr lang="en-US" sz="2200" err="1">
                <a:ea typeface="MS PGothic"/>
                <a:cs typeface="Calibri"/>
              </a:rPr>
              <a:t>nostrud</a:t>
            </a:r>
            <a:r>
              <a:rPr lang="en-US" sz="2200">
                <a:ea typeface="MS PGothic"/>
                <a:cs typeface="Calibri"/>
              </a:rPr>
              <a:t> </a:t>
            </a:r>
            <a:r>
              <a:rPr lang="en-US" sz="2200" err="1">
                <a:ea typeface="MS PGothic"/>
                <a:cs typeface="Calibri"/>
              </a:rPr>
              <a:t>exerci</a:t>
            </a:r>
            <a:r>
              <a:rPr lang="en-US" sz="2200">
                <a:ea typeface="MS PGothic"/>
                <a:cs typeface="Calibri"/>
              </a:rPr>
              <a:t> </a:t>
            </a:r>
            <a:r>
              <a:rPr lang="en-US" sz="2200" err="1">
                <a:ea typeface="MS PGothic"/>
                <a:cs typeface="Calibri"/>
              </a:rPr>
              <a:t>tation</a:t>
            </a:r>
            <a:r>
              <a:rPr lang="en-US" sz="2200">
                <a:ea typeface="MS PGothic"/>
                <a:cs typeface="Calibri"/>
              </a:rPr>
              <a:t>.</a:t>
            </a:r>
            <a:endParaRPr lang="en-US"/>
          </a:p>
        </p:txBody>
      </p:sp>
      <p:sp>
        <p:nvSpPr>
          <p:cNvPr id="7" name="Picture Placeholder 15">
            <a:extLst>
              <a:ext uri="{FF2B5EF4-FFF2-40B4-BE49-F238E27FC236}">
                <a16:creationId xmlns:a16="http://schemas.microsoft.com/office/drawing/2014/main" id="{2EF0708B-FA7F-303A-7641-E43E8FADD58B}"/>
              </a:ext>
            </a:extLst>
          </p:cNvPr>
          <p:cNvSpPr>
            <a:spLocks noGrp="1"/>
          </p:cNvSpPr>
          <p:nvPr>
            <p:ph type="pic" sz="quarter" idx="21" hasCustomPrompt="1"/>
          </p:nvPr>
        </p:nvSpPr>
        <p:spPr>
          <a:xfrm>
            <a:off x="533400" y="1984935"/>
            <a:ext cx="914400" cy="914400"/>
          </a:xfrm>
        </p:spPr>
        <p:txBody>
          <a:bodyPr anchor="t" anchorCtr="1"/>
          <a:lstStyle>
            <a:lvl1pPr marL="0" indent="0" algn="ctr">
              <a:buNone/>
              <a:defRPr/>
            </a:lvl1pPr>
          </a:lstStyle>
          <a:p>
            <a:r>
              <a:rPr lang="en-US" dirty="0"/>
              <a:t>Place Icon</a:t>
            </a:r>
          </a:p>
          <a:p>
            <a:endParaRPr lang="en-US" dirty="0"/>
          </a:p>
        </p:txBody>
      </p:sp>
      <p:sp>
        <p:nvSpPr>
          <p:cNvPr id="10" name="Picture Placeholder 15">
            <a:extLst>
              <a:ext uri="{FF2B5EF4-FFF2-40B4-BE49-F238E27FC236}">
                <a16:creationId xmlns:a16="http://schemas.microsoft.com/office/drawing/2014/main" id="{FC5C1218-B950-698F-50CD-F876B162576D}"/>
              </a:ext>
            </a:extLst>
          </p:cNvPr>
          <p:cNvSpPr>
            <a:spLocks noGrp="1"/>
          </p:cNvSpPr>
          <p:nvPr>
            <p:ph type="pic" sz="quarter" idx="22" hasCustomPrompt="1"/>
          </p:nvPr>
        </p:nvSpPr>
        <p:spPr>
          <a:xfrm>
            <a:off x="533400" y="3983695"/>
            <a:ext cx="914400" cy="914400"/>
          </a:xfrm>
        </p:spPr>
        <p:txBody>
          <a:bodyPr anchor="t" anchorCtr="1"/>
          <a:lstStyle>
            <a:lvl1pPr marL="0" indent="0" algn="ctr">
              <a:buNone/>
              <a:defRPr/>
            </a:lvl1pPr>
          </a:lstStyle>
          <a:p>
            <a:r>
              <a:rPr lang="en-US" dirty="0"/>
              <a:t>Place Icon</a:t>
            </a:r>
          </a:p>
          <a:p>
            <a:endParaRPr lang="en-US" dirty="0"/>
          </a:p>
        </p:txBody>
      </p:sp>
      <p:sp>
        <p:nvSpPr>
          <p:cNvPr id="3" name="Rectangle 2">
            <a:extLst>
              <a:ext uri="{FF2B5EF4-FFF2-40B4-BE49-F238E27FC236}">
                <a16:creationId xmlns:a16="http://schemas.microsoft.com/office/drawing/2014/main" id="{D5BAA97C-2850-3A69-318E-7A140585A2F1}"/>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Tree>
    <p:extLst>
      <p:ext uri="{BB962C8B-B14F-4D97-AF65-F5344CB8AC3E}">
        <p14:creationId xmlns:p14="http://schemas.microsoft.com/office/powerpoint/2010/main" val="20999674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wo columns, Text +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6" name="Picture Placeholder 5">
            <a:extLst>
              <a:ext uri="{FF2B5EF4-FFF2-40B4-BE49-F238E27FC236}">
                <a16:creationId xmlns:a16="http://schemas.microsoft.com/office/drawing/2014/main" id="{BB665797-5EC9-10BB-2F78-6DCAA4A63B42}"/>
              </a:ext>
            </a:extLst>
          </p:cNvPr>
          <p:cNvSpPr>
            <a:spLocks noGrp="1"/>
          </p:cNvSpPr>
          <p:nvPr>
            <p:ph type="pic" sz="quarter" idx="11" hasCustomPrompt="1"/>
          </p:nvPr>
        </p:nvSpPr>
        <p:spPr>
          <a:xfrm>
            <a:off x="560388" y="3429000"/>
            <a:ext cx="5307012" cy="3048000"/>
          </a:xfrm>
        </p:spPr>
        <p:txBody>
          <a:bodyPr/>
          <a:lstStyle/>
          <a:p>
            <a:r>
              <a:rPr lang="en-US" dirty="0"/>
              <a:t>Click icon to insert picture</a:t>
            </a:r>
          </a:p>
        </p:txBody>
      </p:sp>
      <p:sp>
        <p:nvSpPr>
          <p:cNvPr id="2" name="Text Placeholder 18">
            <a:extLst>
              <a:ext uri="{FF2B5EF4-FFF2-40B4-BE49-F238E27FC236}">
                <a16:creationId xmlns:a16="http://schemas.microsoft.com/office/drawing/2014/main" id="{0FCD1F90-B25A-04B2-72E6-3B0D7A8E7401}"/>
              </a:ext>
            </a:extLst>
          </p:cNvPr>
          <p:cNvSpPr>
            <a:spLocks noGrp="1"/>
          </p:cNvSpPr>
          <p:nvPr>
            <p:ph type="body" sz="quarter" idx="13" hasCustomPrompt="1"/>
          </p:nvPr>
        </p:nvSpPr>
        <p:spPr>
          <a:xfrm>
            <a:off x="533400" y="1943100"/>
            <a:ext cx="5333999" cy="1352551"/>
          </a:xfrm>
        </p:spPr>
        <p:txBody>
          <a:bodyPr/>
          <a:lstStyle>
            <a:lvl1pPr marL="0" indent="0">
              <a:buNone/>
              <a:defRPr/>
            </a:lvl1pPr>
          </a:lstStyle>
          <a:p>
            <a:pPr fontAlgn="t"/>
            <a:r>
              <a:rPr lang="en-US"/>
              <a:t>Click to add your content….. </a:t>
            </a:r>
            <a:r>
              <a:rPr lang="en-US" sz="2200"/>
              <a:t>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a:t>
            </a:r>
            <a:endParaRPr lang="en-US" sz="2200"/>
          </a:p>
        </p:txBody>
      </p:sp>
      <p:sp>
        <p:nvSpPr>
          <p:cNvPr id="5" name="Text Placeholder 18">
            <a:extLst>
              <a:ext uri="{FF2B5EF4-FFF2-40B4-BE49-F238E27FC236}">
                <a16:creationId xmlns:a16="http://schemas.microsoft.com/office/drawing/2014/main" id="{D5A3B2D7-20BA-F0CB-7296-7D74B14C91BC}"/>
              </a:ext>
            </a:extLst>
          </p:cNvPr>
          <p:cNvSpPr>
            <a:spLocks noGrp="1"/>
          </p:cNvSpPr>
          <p:nvPr>
            <p:ph type="body" sz="quarter" idx="14" hasCustomPrompt="1"/>
          </p:nvPr>
        </p:nvSpPr>
        <p:spPr>
          <a:xfrm>
            <a:off x="6324603" y="1945433"/>
            <a:ext cx="5333999" cy="4531567"/>
          </a:xfrm>
        </p:spPr>
        <p:txBody>
          <a:bodyPr/>
          <a:lstStyle>
            <a:lvl1pPr marL="0" indent="0">
              <a:buNone/>
              <a:defRPr/>
            </a:lvl1pPr>
          </a:lstStyle>
          <a:p>
            <a:pPr>
              <a:buClr>
                <a:srgbClr val="049FDC"/>
              </a:buClr>
              <a:buSzPct val="105000"/>
            </a:pPr>
            <a:r>
              <a:rPr lang="en-US"/>
              <a:t>Click to add your content….. </a:t>
            </a:r>
            <a:r>
              <a:rPr lang="en-US" sz="2200"/>
              <a:t>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Ed do </a:t>
            </a:r>
            <a:r>
              <a:rPr lang="en-US" sz="2200" err="1">
                <a:ea typeface="MS PGothic"/>
                <a:cs typeface="Calibri"/>
              </a:rPr>
              <a:t>eiusmod</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Lorem ipsum dolor sit </a:t>
            </a:r>
            <a:r>
              <a:rPr lang="en-US" sz="2200" err="1">
                <a:ea typeface="MS PGothic"/>
                <a:cs typeface="Calibri"/>
              </a:rPr>
              <a:t>amet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3" name="Rectangle 2">
            <a:extLst>
              <a:ext uri="{FF2B5EF4-FFF2-40B4-BE49-F238E27FC236}">
                <a16:creationId xmlns:a16="http://schemas.microsoft.com/office/drawing/2014/main" id="{3FE880B5-CB27-80B4-9562-3B5159BEDF3A}"/>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Tree>
    <p:extLst>
      <p:ext uri="{BB962C8B-B14F-4D97-AF65-F5344CB8AC3E}">
        <p14:creationId xmlns:p14="http://schemas.microsoft.com/office/powerpoint/2010/main" val="9299985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One column, Text +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5" name="Picture Placeholder 4">
            <a:extLst>
              <a:ext uri="{FF2B5EF4-FFF2-40B4-BE49-F238E27FC236}">
                <a16:creationId xmlns:a16="http://schemas.microsoft.com/office/drawing/2014/main" id="{F5FFD87A-BF51-A2BE-6D07-89C74FD03492}"/>
              </a:ext>
            </a:extLst>
          </p:cNvPr>
          <p:cNvSpPr>
            <a:spLocks noGrp="1"/>
          </p:cNvSpPr>
          <p:nvPr>
            <p:ph type="pic" sz="quarter" idx="11" hasCustomPrompt="1"/>
          </p:nvPr>
        </p:nvSpPr>
        <p:spPr>
          <a:xfrm>
            <a:off x="6324603" y="1447800"/>
            <a:ext cx="5302336" cy="5029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dirty="0"/>
              <a:t>Click icon to insert picture</a:t>
            </a:r>
          </a:p>
          <a:p>
            <a:endParaRPr lang="en-US" dirty="0"/>
          </a:p>
        </p:txBody>
      </p:sp>
      <p:sp>
        <p:nvSpPr>
          <p:cNvPr id="4" name="Text Placeholder 18">
            <a:extLst>
              <a:ext uri="{FF2B5EF4-FFF2-40B4-BE49-F238E27FC236}">
                <a16:creationId xmlns:a16="http://schemas.microsoft.com/office/drawing/2014/main" id="{AD026AF1-C87D-897B-0E86-07A0672F663A}"/>
              </a:ext>
            </a:extLst>
          </p:cNvPr>
          <p:cNvSpPr>
            <a:spLocks noGrp="1"/>
          </p:cNvSpPr>
          <p:nvPr>
            <p:ph type="body" sz="quarter" idx="13" hasCustomPrompt="1"/>
          </p:nvPr>
        </p:nvSpPr>
        <p:spPr>
          <a:xfrm>
            <a:off x="533400" y="1943100"/>
            <a:ext cx="5333999" cy="4533900"/>
          </a:xfrm>
        </p:spPr>
        <p:txBody>
          <a:bodyPr/>
          <a:lstStyle>
            <a:lvl1pPr marL="0" indent="0">
              <a:buNone/>
              <a:defRPr/>
            </a:lvl1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2" name="Rectangle 1">
            <a:extLst>
              <a:ext uri="{FF2B5EF4-FFF2-40B4-BE49-F238E27FC236}">
                <a16:creationId xmlns:a16="http://schemas.microsoft.com/office/drawing/2014/main" id="{D019BB45-3B91-9721-FCC8-319C4C9F69ED}"/>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Tree>
    <p:extLst>
      <p:ext uri="{BB962C8B-B14F-4D97-AF65-F5344CB8AC3E}">
        <p14:creationId xmlns:p14="http://schemas.microsoft.com/office/powerpoint/2010/main" val="14605736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wo columns,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53E0D9-4723-49B7-1675-C787377E9730}"/>
              </a:ext>
            </a:extLst>
          </p:cNvPr>
          <p:cNvSpPr>
            <a:spLocks noGrp="1"/>
          </p:cNvSpPr>
          <p:nvPr>
            <p:ph sz="half" idx="1" hasCustomPrompt="1"/>
          </p:nvPr>
        </p:nvSpPr>
        <p:spPr>
          <a:xfrm>
            <a:off x="533400" y="1943099"/>
            <a:ext cx="5334000" cy="4233863"/>
          </a:xfrm>
        </p:spPr>
        <p:txBody>
          <a:body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4" name="Content Placeholder 3">
            <a:extLst>
              <a:ext uri="{FF2B5EF4-FFF2-40B4-BE49-F238E27FC236}">
                <a16:creationId xmlns:a16="http://schemas.microsoft.com/office/drawing/2014/main" id="{D2E13092-BE32-FB28-4CC9-AF21F58DC28C}"/>
              </a:ext>
            </a:extLst>
          </p:cNvPr>
          <p:cNvSpPr>
            <a:spLocks noGrp="1"/>
          </p:cNvSpPr>
          <p:nvPr>
            <p:ph sz="half" idx="2" hasCustomPrompt="1"/>
          </p:nvPr>
        </p:nvSpPr>
        <p:spPr>
          <a:xfrm>
            <a:off x="6324602" y="1943099"/>
            <a:ext cx="5295898" cy="4233864"/>
          </a:xfrm>
        </p:spPr>
        <p:txBody>
          <a:bodyPr/>
          <a:lstStyle/>
          <a:p>
            <a:pPr lvl="0"/>
            <a:r>
              <a:rPr lang="en-US"/>
              <a:t>Click to insert object</a:t>
            </a:r>
          </a:p>
        </p:txBody>
      </p:sp>
      <p:sp>
        <p:nvSpPr>
          <p:cNvPr id="7" name="Rectangle 6">
            <a:extLst>
              <a:ext uri="{FF2B5EF4-FFF2-40B4-BE49-F238E27FC236}">
                <a16:creationId xmlns:a16="http://schemas.microsoft.com/office/drawing/2014/main" id="{1219871F-BF82-DAE0-CA9E-2731FEDF483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10" name="Title 8">
            <a:extLst>
              <a:ext uri="{FF2B5EF4-FFF2-40B4-BE49-F238E27FC236}">
                <a16:creationId xmlns:a16="http://schemas.microsoft.com/office/drawing/2014/main" id="{C44D8132-E900-C9B1-6396-FDB4CED3EB98}"/>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1" name="Text Placeholder 15">
            <a:extLst>
              <a:ext uri="{FF2B5EF4-FFF2-40B4-BE49-F238E27FC236}">
                <a16:creationId xmlns:a16="http://schemas.microsoft.com/office/drawing/2014/main" id="{A39CCAFA-5EDF-82F7-9BC7-4F008F5EF9F9}"/>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Rectangle 1">
            <a:extLst>
              <a:ext uri="{FF2B5EF4-FFF2-40B4-BE49-F238E27FC236}">
                <a16:creationId xmlns:a16="http://schemas.microsoft.com/office/drawing/2014/main" id="{9607FE86-450E-F73F-8BF7-B640885D3901}"/>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Tree>
    <p:extLst>
      <p:ext uri="{BB962C8B-B14F-4D97-AF65-F5344CB8AC3E}">
        <p14:creationId xmlns:p14="http://schemas.microsoft.com/office/powerpoint/2010/main" val="18586044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wo columns, 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3655117-7F73-4893-1D8E-704E5AC5A03E}"/>
              </a:ext>
            </a:extLst>
          </p:cNvPr>
          <p:cNvSpPr>
            <a:spLocks noGrp="1"/>
          </p:cNvSpPr>
          <p:nvPr>
            <p:ph type="body" idx="1"/>
          </p:nvPr>
        </p:nvSpPr>
        <p:spPr>
          <a:xfrm>
            <a:off x="533401" y="1681163"/>
            <a:ext cx="5334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F8A793-5AF9-040A-5DC7-809D43FF06F6}"/>
              </a:ext>
            </a:extLst>
          </p:cNvPr>
          <p:cNvSpPr>
            <a:spLocks noGrp="1"/>
          </p:cNvSpPr>
          <p:nvPr>
            <p:ph sz="half" idx="2"/>
          </p:nvPr>
        </p:nvSpPr>
        <p:spPr>
          <a:xfrm>
            <a:off x="533401" y="2505075"/>
            <a:ext cx="53340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9388D161-D881-3150-611D-32F5104DC8DF}"/>
              </a:ext>
            </a:extLst>
          </p:cNvPr>
          <p:cNvSpPr>
            <a:spLocks noGrp="1"/>
          </p:cNvSpPr>
          <p:nvPr>
            <p:ph type="body" sz="quarter" idx="3"/>
          </p:nvPr>
        </p:nvSpPr>
        <p:spPr>
          <a:xfrm>
            <a:off x="6324600" y="1681163"/>
            <a:ext cx="5030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78C643-A1B8-02CB-D3B6-BA369CFA22CD}"/>
              </a:ext>
            </a:extLst>
          </p:cNvPr>
          <p:cNvSpPr>
            <a:spLocks noGrp="1"/>
          </p:cNvSpPr>
          <p:nvPr>
            <p:ph sz="quarter" idx="4"/>
          </p:nvPr>
        </p:nvSpPr>
        <p:spPr>
          <a:xfrm>
            <a:off x="6324600" y="2505075"/>
            <a:ext cx="5030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itle 10">
            <a:extLst>
              <a:ext uri="{FF2B5EF4-FFF2-40B4-BE49-F238E27FC236}">
                <a16:creationId xmlns:a16="http://schemas.microsoft.com/office/drawing/2014/main" id="{2E717610-6E21-89A8-3E69-2D4BC46F4DD7}"/>
              </a:ext>
            </a:extLst>
          </p:cNvPr>
          <p:cNvSpPr>
            <a:spLocks noGrp="1"/>
          </p:cNvSpPr>
          <p:nvPr>
            <p:ph type="title" hasCustomPrompt="1"/>
          </p:nvPr>
        </p:nvSpPr>
        <p:spPr/>
        <p:txBody>
          <a:bodyPr/>
          <a:lstStyle/>
          <a:p>
            <a:r>
              <a:rPr lang="en-US" sz="4800" b="1">
                <a:ea typeface="MS PGothic"/>
                <a:cs typeface="Calibri"/>
              </a:rPr>
              <a:t>Slide Heading</a:t>
            </a:r>
            <a:endParaRPr lang="en-US"/>
          </a:p>
        </p:txBody>
      </p:sp>
      <p:sp>
        <p:nvSpPr>
          <p:cNvPr id="7" name="Rectangle 6">
            <a:extLst>
              <a:ext uri="{FF2B5EF4-FFF2-40B4-BE49-F238E27FC236}">
                <a16:creationId xmlns:a16="http://schemas.microsoft.com/office/drawing/2014/main" id="{DE35E00A-7CE7-6393-F27A-D462545B3D98}"/>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8" name="Text Placeholder 15">
            <a:extLst>
              <a:ext uri="{FF2B5EF4-FFF2-40B4-BE49-F238E27FC236}">
                <a16:creationId xmlns:a16="http://schemas.microsoft.com/office/drawing/2014/main" id="{873DF537-6BED-4F95-DEF6-109F03876277}"/>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Rectangle 1">
            <a:extLst>
              <a:ext uri="{FF2B5EF4-FFF2-40B4-BE49-F238E27FC236}">
                <a16:creationId xmlns:a16="http://schemas.microsoft.com/office/drawing/2014/main" id="{846FA477-BDC9-FED2-7185-665AC6BB796D}"/>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Tree>
    <p:extLst>
      <p:ext uri="{BB962C8B-B14F-4D97-AF65-F5344CB8AC3E}">
        <p14:creationId xmlns:p14="http://schemas.microsoft.com/office/powerpoint/2010/main" val="2568519414"/>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57F05CE-DF63-9D4E-10B0-E3A1EB61C22D}"/>
              </a:ext>
            </a:extLst>
          </p:cNvPr>
          <p:cNvSpPr>
            <a:spLocks noGrp="1"/>
          </p:cNvSpPr>
          <p:nvPr>
            <p:ph type="title" hasCustomPrompt="1"/>
          </p:nvPr>
        </p:nvSpPr>
        <p:spPr/>
        <p:txBody>
          <a:bodyPr/>
          <a:lstStyle/>
          <a:p>
            <a:r>
              <a:rPr lang="en-US" sz="4800" b="1">
                <a:ea typeface="MS PGothic"/>
                <a:cs typeface="Calibri"/>
              </a:rPr>
              <a:t>Slide Heading</a:t>
            </a:r>
            <a:endParaRPr lang="en-US"/>
          </a:p>
        </p:txBody>
      </p:sp>
      <p:sp>
        <p:nvSpPr>
          <p:cNvPr id="7" name="Rectangle 6">
            <a:extLst>
              <a:ext uri="{FF2B5EF4-FFF2-40B4-BE49-F238E27FC236}">
                <a16:creationId xmlns:a16="http://schemas.microsoft.com/office/drawing/2014/main" id="{1A2CE54E-8701-1D99-ADF7-B7806D49F1A6}"/>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3" name="Text Placeholder 15">
            <a:extLst>
              <a:ext uri="{FF2B5EF4-FFF2-40B4-BE49-F238E27FC236}">
                <a16:creationId xmlns:a16="http://schemas.microsoft.com/office/drawing/2014/main" id="{2D01EC43-5CD5-448B-1ED7-B6E18C552389}"/>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Rectangle 1">
            <a:extLst>
              <a:ext uri="{FF2B5EF4-FFF2-40B4-BE49-F238E27FC236}">
                <a16:creationId xmlns:a16="http://schemas.microsoft.com/office/drawing/2014/main" id="{EF4F00CA-B85B-F5C9-9554-3845AE1BBEDE}"/>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Tree>
    <p:extLst>
      <p:ext uri="{BB962C8B-B14F-4D97-AF65-F5344CB8AC3E}">
        <p14:creationId xmlns:p14="http://schemas.microsoft.com/office/powerpoint/2010/main" val="41994403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3384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 Photo Lar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D350924A-494F-9580-8CE1-82EE38F3FB24}"/>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9A66CD2C-C71C-36A5-5711-07E6732387FF}"/>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95B5AC9A-8274-BF47-BC66-46041274E93A}"/>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6" name="Rectangle 5">
            <a:extLst>
              <a:ext uri="{FF2B5EF4-FFF2-40B4-BE49-F238E27FC236}">
                <a16:creationId xmlns:a16="http://schemas.microsoft.com/office/drawing/2014/main" id="{1D716EFD-F646-3881-9E4C-0455F945B4A4}"/>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3" name="Picture 2" descr="Ontario Health logo">
            <a:extLst>
              <a:ext uri="{FF2B5EF4-FFF2-40B4-BE49-F238E27FC236}">
                <a16:creationId xmlns:a16="http://schemas.microsoft.com/office/drawing/2014/main" id="{FA14FDE3-A569-77AC-3872-57D6EEAAB83A}"/>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DFC92F6B-E831-308F-C985-13BDB8D6318E}"/>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8" name="Picture 7" descr="Ontario Health logo">
            <a:extLst>
              <a:ext uri="{FF2B5EF4-FFF2-40B4-BE49-F238E27FC236}">
                <a16:creationId xmlns:a16="http://schemas.microsoft.com/office/drawing/2014/main" id="{2135E3E3-D409-BCAE-B326-682ADC262DF2}"/>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1303385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 Photo Clipp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F5F1F9AA-E086-BBF2-0B49-40E1658AFBDC}"/>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FF82E55B-1D8A-7CCB-27E5-FD7426FE049E}"/>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baseline="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EE4D17B5-0FE3-5766-57C7-C37F242D10E3}"/>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6" name="Rectangle 5">
            <a:extLst>
              <a:ext uri="{FF2B5EF4-FFF2-40B4-BE49-F238E27FC236}">
                <a16:creationId xmlns:a16="http://schemas.microsoft.com/office/drawing/2014/main" id="{8D57F09E-931C-9D92-C30E-946CD77CCA05}"/>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3" name="Picture 2" descr="Ontario Health logo">
            <a:extLst>
              <a:ext uri="{FF2B5EF4-FFF2-40B4-BE49-F238E27FC236}">
                <a16:creationId xmlns:a16="http://schemas.microsoft.com/office/drawing/2014/main" id="{809371D1-1F79-D926-7C95-6F1A2F3A487E}"/>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72483EBA-ABF5-19EE-6841-9647D7A79550}"/>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8" name="Picture 7" descr="Ontario Health logo">
            <a:extLst>
              <a:ext uri="{FF2B5EF4-FFF2-40B4-BE49-F238E27FC236}">
                <a16:creationId xmlns:a16="http://schemas.microsoft.com/office/drawing/2014/main" id="{612FBE26-C3F7-1374-B446-AE1070D03253}"/>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1567020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4 - Graphic B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73DEB8AE-A09F-9259-7511-020F7127ECB9}"/>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0FDB1631-9A60-5232-104E-0FC4853A16F0}"/>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B65A2B25-0302-AAFC-3152-8E058BC809CB}"/>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2A781F23-B1A3-A606-0C43-92A778C1922C}"/>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2" name="Picture 1" descr="Ontario Health logo">
            <a:extLst>
              <a:ext uri="{FF2B5EF4-FFF2-40B4-BE49-F238E27FC236}">
                <a16:creationId xmlns:a16="http://schemas.microsoft.com/office/drawing/2014/main" id="{C3E34DFA-DA63-6CCF-5C2C-C1EF58F6EC99}"/>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3" name="Rectangle 2">
            <a:extLst>
              <a:ext uri="{FF2B5EF4-FFF2-40B4-BE49-F238E27FC236}">
                <a16:creationId xmlns:a16="http://schemas.microsoft.com/office/drawing/2014/main" id="{A8793CA9-266E-9814-E261-1E79806B9BA8}"/>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6" name="Picture 5" descr="Ontario Health logo">
            <a:extLst>
              <a:ext uri="{FF2B5EF4-FFF2-40B4-BE49-F238E27FC236}">
                <a16:creationId xmlns:a16="http://schemas.microsoft.com/office/drawing/2014/main" id="{DD88DF62-A761-6299-BEEA-2348FAA40118}"/>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2517144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lide 5 - Graphic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47">
            <a:extLst>
              <a:ext uri="{FF2B5EF4-FFF2-40B4-BE49-F238E27FC236}">
                <a16:creationId xmlns:a16="http://schemas.microsoft.com/office/drawing/2014/main" id="{D714BA23-B211-84AD-08FD-07FA74BC5D85}"/>
              </a:ext>
            </a:extLst>
          </p:cNvPr>
          <p:cNvSpPr>
            <a:spLocks noGrp="1"/>
          </p:cNvSpPr>
          <p:nvPr>
            <p:ph type="body" sz="quarter" idx="16" hasCustomPrompt="1"/>
          </p:nvPr>
        </p:nvSpPr>
        <p:spPr>
          <a:xfrm>
            <a:off x="712100" y="6133009"/>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8" name="Text Placeholder 42">
            <a:extLst>
              <a:ext uri="{FF2B5EF4-FFF2-40B4-BE49-F238E27FC236}">
                <a16:creationId xmlns:a16="http://schemas.microsoft.com/office/drawing/2014/main" id="{AF300C6A-72DF-832D-5552-7AF9456442D0}"/>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9" name="Text Placeholder 37">
            <a:extLst>
              <a:ext uri="{FF2B5EF4-FFF2-40B4-BE49-F238E27FC236}">
                <a16:creationId xmlns:a16="http://schemas.microsoft.com/office/drawing/2014/main" id="{EE43AC3A-6B56-F526-D214-A120317AB047}"/>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34DCADE1-2555-E285-34D3-B6366DECD40D}"/>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4" name="Picture 3" descr="Ontario Health logo">
            <a:extLst>
              <a:ext uri="{FF2B5EF4-FFF2-40B4-BE49-F238E27FC236}">
                <a16:creationId xmlns:a16="http://schemas.microsoft.com/office/drawing/2014/main" id="{8233F554-2D9F-FABD-A0A0-C6102B4A8E18}"/>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A197304B-8594-F8D5-7FA2-1363CB5438B9}"/>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5" name="Picture 4" descr="Ontario Health logo">
            <a:extLst>
              <a:ext uri="{FF2B5EF4-FFF2-40B4-BE49-F238E27FC236}">
                <a16:creationId xmlns:a16="http://schemas.microsoft.com/office/drawing/2014/main" id="{42775192-D723-2041-E74C-BAA4F6AC7412}"/>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474930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lide 6 - Icon">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712DB815-4B5A-9A07-BDB5-612F254E72A0}"/>
              </a:ext>
            </a:extLst>
          </p:cNvPr>
          <p:cNvSpPr>
            <a:spLocks noGrp="1"/>
          </p:cNvSpPr>
          <p:nvPr>
            <p:ph type="pic" sz="quarter" idx="21" hasCustomPrompt="1"/>
          </p:nvPr>
        </p:nvSpPr>
        <p:spPr>
          <a:xfrm>
            <a:off x="7683769" y="1497913"/>
            <a:ext cx="3309938" cy="3309937"/>
          </a:xfrm>
        </p:spPr>
        <p:txBody>
          <a:bodyPr anchor="t" anchorCtr="1"/>
          <a:lstStyle>
            <a:lvl1pPr marL="0" indent="0" algn="ctr">
              <a:buNone/>
              <a:defRPr/>
            </a:lvl1pPr>
          </a:lstStyle>
          <a:p>
            <a:r>
              <a:rPr lang="en-US" dirty="0"/>
              <a:t>Click icon to insert an icon from The Pulse library</a:t>
            </a:r>
          </a:p>
          <a:p>
            <a:endParaRPr lang="en-US" dirty="0"/>
          </a:p>
          <a:p>
            <a:endParaRPr lang="en-US" dirty="0"/>
          </a:p>
        </p:txBody>
      </p:sp>
      <p:sp>
        <p:nvSpPr>
          <p:cNvPr id="3" name="Text Placeholder 47">
            <a:extLst>
              <a:ext uri="{FF2B5EF4-FFF2-40B4-BE49-F238E27FC236}">
                <a16:creationId xmlns:a16="http://schemas.microsoft.com/office/drawing/2014/main" id="{547B7989-2CEB-9236-CAED-9641BF151B27}"/>
              </a:ext>
            </a:extLst>
          </p:cNvPr>
          <p:cNvSpPr>
            <a:spLocks noGrp="1"/>
          </p:cNvSpPr>
          <p:nvPr>
            <p:ph type="body" sz="quarter" idx="16" hasCustomPrompt="1"/>
          </p:nvPr>
        </p:nvSpPr>
        <p:spPr>
          <a:xfrm>
            <a:off x="712100" y="6133009"/>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8" name="Text Placeholder 42">
            <a:extLst>
              <a:ext uri="{FF2B5EF4-FFF2-40B4-BE49-F238E27FC236}">
                <a16:creationId xmlns:a16="http://schemas.microsoft.com/office/drawing/2014/main" id="{93C1E13F-42B7-3304-1993-9D1F0242FC4A}"/>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9" name="Text Placeholder 37">
            <a:extLst>
              <a:ext uri="{FF2B5EF4-FFF2-40B4-BE49-F238E27FC236}">
                <a16:creationId xmlns:a16="http://schemas.microsoft.com/office/drawing/2014/main" id="{081E4A46-B7C6-BB4B-D9DC-7395944C1DB1}"/>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4952A316-E7AA-4A16-BEA1-5E9E58270EFE}"/>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4" name="Picture 3" descr="Ontario Health logo">
            <a:extLst>
              <a:ext uri="{FF2B5EF4-FFF2-40B4-BE49-F238E27FC236}">
                <a16:creationId xmlns:a16="http://schemas.microsoft.com/office/drawing/2014/main" id="{C54986E9-5F00-2F78-EE72-89C6997AB113}"/>
              </a:ext>
            </a:extLst>
          </p:cNvPr>
          <p:cNvPicPr>
            <a:picLocks noChangeAspect="1"/>
          </p:cNvPicPr>
          <p:nvPr/>
        </p:nvPicPr>
        <p:blipFill>
          <a:blip r:embed="rId2"/>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9FDB9973-2CE6-92D4-BEE0-3461CAB564EF}"/>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5" name="Picture 4" descr="Ontario Health logo">
            <a:extLst>
              <a:ext uri="{FF2B5EF4-FFF2-40B4-BE49-F238E27FC236}">
                <a16:creationId xmlns:a16="http://schemas.microsoft.com/office/drawing/2014/main" id="{6516B224-F868-DCD6-59A6-3BB382292A7D}"/>
              </a:ext>
            </a:extLst>
          </p:cNvPr>
          <p:cNvPicPr>
            <a:picLocks noChangeAspect="1"/>
          </p:cNvPicPr>
          <p:nvPr userDrawn="1"/>
        </p:nvPicPr>
        <p:blipFill>
          <a:blip r:embed="rId2"/>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1719843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Divider 1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9A9AE328-FDE0-A33C-40DC-2979B1EC1314}"/>
              </a:ext>
            </a:extLst>
          </p:cNvPr>
          <p:cNvSpPr>
            <a:spLocks noGrp="1"/>
          </p:cNvSpPr>
          <p:nvPr>
            <p:ph type="body" sz="quarter" idx="10" hasCustomPrompt="1"/>
          </p:nvPr>
        </p:nvSpPr>
        <p:spPr>
          <a:xfrm>
            <a:off x="923636" y="1867394"/>
            <a:ext cx="7724442" cy="430887"/>
          </a:xfrm>
        </p:spPr>
        <p:txBody>
          <a:bodyPr anchor="b" anchorCtr="0">
            <a:spAutoFit/>
          </a:bodyPr>
          <a:lstStyle>
            <a:lvl1pPr marL="0" indent="0">
              <a:buNone/>
              <a:defRPr sz="2800" b="1">
                <a:solidFill>
                  <a:schemeClr val="bg1"/>
                </a:solidFill>
                <a:latin typeface="+mj-lt"/>
              </a:defRPr>
            </a:lvl1pPr>
          </a:lstStyle>
          <a:p>
            <a:r>
              <a:rPr lang="en-US" sz="2800" b="1">
                <a:solidFill>
                  <a:schemeClr val="bg1"/>
                </a:solidFill>
                <a:latin typeface="Calibri"/>
                <a:ea typeface="MS PGothic"/>
                <a:cs typeface="Calibri"/>
              </a:rPr>
              <a:t>PORTFOLIO NAME OR TOPIC (UPPERCASE)</a:t>
            </a:r>
            <a:endParaRPr lang="en-US" sz="2800" b="1">
              <a:solidFill>
                <a:schemeClr val="bg1"/>
              </a:solidFill>
            </a:endParaRPr>
          </a:p>
        </p:txBody>
      </p:sp>
      <p:sp>
        <p:nvSpPr>
          <p:cNvPr id="6" name="Text Placeholder 5">
            <a:extLst>
              <a:ext uri="{FF2B5EF4-FFF2-40B4-BE49-F238E27FC236}">
                <a16:creationId xmlns:a16="http://schemas.microsoft.com/office/drawing/2014/main" id="{A8C494DF-A0B4-37D5-19A2-1F599651E2B4}"/>
              </a:ext>
            </a:extLst>
          </p:cNvPr>
          <p:cNvSpPr>
            <a:spLocks noGrp="1"/>
          </p:cNvSpPr>
          <p:nvPr>
            <p:ph type="body" sz="quarter" idx="13" hasCustomPrompt="1"/>
          </p:nvPr>
        </p:nvSpPr>
        <p:spPr>
          <a:xfrm>
            <a:off x="914400" y="2998907"/>
            <a:ext cx="10706100" cy="2944693"/>
          </a:xfrm>
        </p:spPr>
        <p:txBody>
          <a:bodyPr>
            <a:noAutofit/>
          </a:bodyPr>
          <a:lstStyle>
            <a:lvl1pPr>
              <a:lnSpc>
                <a:spcPct val="87000"/>
              </a:lnSpc>
              <a:spcAft>
                <a:spcPts val="0"/>
              </a:spcAft>
              <a:defRPr sz="8000">
                <a:solidFill>
                  <a:schemeClr val="bg1"/>
                </a:solidFill>
                <a:latin typeface="+mn-lt"/>
              </a:defRPr>
            </a:lvl1pPr>
            <a:lvl2pPr>
              <a:lnSpc>
                <a:spcPct val="87000"/>
              </a:lnSpc>
              <a:defRPr sz="8000">
                <a:latin typeface="+mn-lt"/>
              </a:defRPr>
            </a:lvl2pPr>
            <a:lvl3pPr>
              <a:lnSpc>
                <a:spcPct val="87000"/>
              </a:lnSpc>
              <a:defRPr sz="8000">
                <a:latin typeface="+mn-lt"/>
              </a:defRPr>
            </a:lvl3pPr>
            <a:lvl4pPr>
              <a:lnSpc>
                <a:spcPct val="87000"/>
              </a:lnSpc>
              <a:defRPr sz="8000">
                <a:latin typeface="+mn-lt"/>
              </a:defRPr>
            </a:lvl4pPr>
            <a:lvl5pPr>
              <a:lnSpc>
                <a:spcPct val="87000"/>
              </a:lnSpc>
              <a:defRPr sz="8000">
                <a:latin typeface="+mn-lt"/>
              </a:defRPr>
            </a:lvl5pPr>
          </a:lstStyle>
          <a:p>
            <a:pPr lvl="0"/>
            <a:r>
              <a:rPr lang="en-US"/>
              <a:t>Section Title Here</a:t>
            </a:r>
            <a:br>
              <a:rPr lang="en-US"/>
            </a:br>
            <a:r>
              <a:rPr lang="en-US"/>
              <a:t>Can be 2 lines</a:t>
            </a:r>
          </a:p>
        </p:txBody>
      </p:sp>
      <p:sp>
        <p:nvSpPr>
          <p:cNvPr id="7" name="Rectangle 6">
            <a:extLst>
              <a:ext uri="{FF2B5EF4-FFF2-40B4-BE49-F238E27FC236}">
                <a16:creationId xmlns:a16="http://schemas.microsoft.com/office/drawing/2014/main" id="{77E94D55-0429-2FBD-5043-3AEB4F53C096}"/>
              </a:ext>
              <a:ext uri="{C183D7F6-B498-43B3-948B-1728B52AA6E4}">
                <adec:decorative xmlns:adec="http://schemas.microsoft.com/office/drawing/2017/decorative" val="1"/>
              </a:ext>
            </a:extLst>
          </p:cNvPr>
          <p:cNvSpPr/>
          <p:nvPr/>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
        <p:nvSpPr>
          <p:cNvPr id="2" name="Rectangle 1">
            <a:extLst>
              <a:ext uri="{FF2B5EF4-FFF2-40B4-BE49-F238E27FC236}">
                <a16:creationId xmlns:a16="http://schemas.microsoft.com/office/drawing/2014/main" id="{F85A15D8-285F-3752-BAA5-FC7F61AFA185}"/>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
        <p:nvSpPr>
          <p:cNvPr id="3" name="Rectangle 2">
            <a:extLst>
              <a:ext uri="{FF2B5EF4-FFF2-40B4-BE49-F238E27FC236}">
                <a16:creationId xmlns:a16="http://schemas.microsoft.com/office/drawing/2014/main" id="{775B9C71-EAE9-B79F-BD6F-7AFB2B75889C}"/>
              </a:ext>
              <a:ext uri="{C183D7F6-B498-43B3-948B-1728B52AA6E4}">
                <adec:decorative xmlns:adec="http://schemas.microsoft.com/office/drawing/2017/decorative" val="1"/>
              </a:ext>
            </a:extLst>
          </p:cNvPr>
          <p:cNvSpPr/>
          <p:nvPr userDrawn="1"/>
        </p:nvSpPr>
        <p:spPr>
          <a:xfrm>
            <a:off x="923636" y="2542438"/>
            <a:ext cx="914400" cy="118872"/>
          </a:xfrm>
          <a:prstGeom prst="rect">
            <a:avLst/>
          </a:prstGeom>
          <a:solidFill>
            <a:srgbClr val="FCAF17"/>
          </a:solidFill>
          <a:ln w="12700" cap="flat" cmpd="sng" algn="ctr">
            <a:noFill/>
            <a:prstDash val="solid"/>
            <a:miter lim="800000"/>
          </a:ln>
          <a:effectLst/>
        </p:spPr>
        <p:txBody>
          <a:bodyPr lIns="182880" tIns="182880" rIns="182880" bIns="182880" rtlCol="0" anchor="t"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200" b="1" i="0" u="none" strike="noStrike" kern="0" cap="none" spc="0" normalizeH="0" baseline="0" noProof="0" dirty="0">
              <a:ln>
                <a:noFill/>
              </a:ln>
              <a:solidFill>
                <a:srgbClr val="000000"/>
              </a:solidFill>
              <a:effectLst/>
              <a:uLnTx/>
              <a:uFillTx/>
              <a:latin typeface="Calibri" panose="020F0502020204030204"/>
              <a:ea typeface="MS PGothic"/>
              <a:cs typeface="Calibri" panose="020F0502020204030204" pitchFamily="34" charset="0"/>
            </a:endParaRPr>
          </a:p>
        </p:txBody>
      </p:sp>
    </p:spTree>
    <p:extLst>
      <p:ext uri="{BB962C8B-B14F-4D97-AF65-F5344CB8AC3E}">
        <p14:creationId xmlns:p14="http://schemas.microsoft.com/office/powerpoint/2010/main" val="3237947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Divider 2 -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16">
            <a:extLst>
              <a:ext uri="{FF2B5EF4-FFF2-40B4-BE49-F238E27FC236}">
                <a16:creationId xmlns:a16="http://schemas.microsoft.com/office/drawing/2014/main" id="{DFAF9DF0-6279-44DA-B6B6-457FDA58569D}"/>
              </a:ext>
            </a:extLst>
          </p:cNvPr>
          <p:cNvSpPr>
            <a:spLocks noGrp="1"/>
          </p:cNvSpPr>
          <p:nvPr>
            <p:ph type="body" sz="quarter" idx="12" hasCustomPrompt="1"/>
          </p:nvPr>
        </p:nvSpPr>
        <p:spPr>
          <a:xfrm>
            <a:off x="923636" y="1863836"/>
            <a:ext cx="6421438" cy="430887"/>
          </a:xfrm>
        </p:spPr>
        <p:txBody>
          <a:bodyPr anchor="b" anchorCtr="0">
            <a:spAutoFit/>
          </a:bodyPr>
          <a:lstStyle>
            <a:lvl1pPr marL="0" indent="0">
              <a:buNone/>
              <a:defRPr sz="3100" b="1">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r>
              <a:rPr lang="en-US" sz="2800" b="1">
                <a:latin typeface="Calibri"/>
                <a:ea typeface="MS PGothic"/>
                <a:cs typeface="Calibri"/>
              </a:rPr>
              <a:t>PORTFOLIO NAME OR TOPIC (UPPERCASE) </a:t>
            </a:r>
            <a:endParaRPr lang="en-US" sz="2800" b="1"/>
          </a:p>
        </p:txBody>
      </p:sp>
      <p:sp>
        <p:nvSpPr>
          <p:cNvPr id="6" name="Text Placeholder 5">
            <a:extLst>
              <a:ext uri="{FF2B5EF4-FFF2-40B4-BE49-F238E27FC236}">
                <a16:creationId xmlns:a16="http://schemas.microsoft.com/office/drawing/2014/main" id="{AEEAB721-67C7-929E-2787-C292EA59E880}"/>
              </a:ext>
            </a:extLst>
          </p:cNvPr>
          <p:cNvSpPr>
            <a:spLocks noGrp="1"/>
          </p:cNvSpPr>
          <p:nvPr>
            <p:ph type="body" sz="quarter" idx="14" hasCustomPrompt="1"/>
          </p:nvPr>
        </p:nvSpPr>
        <p:spPr>
          <a:xfrm>
            <a:off x="914400" y="2997038"/>
            <a:ext cx="10706100" cy="2933700"/>
          </a:xfrm>
        </p:spPr>
        <p:txBody>
          <a:bodyPr>
            <a:noAutofit/>
          </a:bodyPr>
          <a:lstStyle>
            <a:lvl1pPr>
              <a:lnSpc>
                <a:spcPct val="87000"/>
              </a:lnSpc>
              <a:spcAft>
                <a:spcPts val="0"/>
              </a:spcAft>
              <a:defRPr sz="8000"/>
            </a:lvl1pPr>
            <a:lvl2pPr>
              <a:lnSpc>
                <a:spcPct val="87000"/>
              </a:lnSpc>
              <a:defRPr sz="8000"/>
            </a:lvl2pPr>
            <a:lvl3pPr>
              <a:lnSpc>
                <a:spcPct val="87000"/>
              </a:lnSpc>
              <a:defRPr sz="8000"/>
            </a:lvl3pPr>
            <a:lvl4pPr>
              <a:lnSpc>
                <a:spcPct val="87000"/>
              </a:lnSpc>
              <a:defRPr sz="8000"/>
            </a:lvl4pPr>
            <a:lvl5pPr>
              <a:lnSpc>
                <a:spcPct val="87000"/>
              </a:lnSpc>
              <a:defRPr sz="8000"/>
            </a:lvl5pPr>
          </a:lstStyle>
          <a:p>
            <a:pPr lvl="0"/>
            <a:r>
              <a:rPr lang="en-US"/>
              <a:t>Section Title Here</a:t>
            </a:r>
            <a:br>
              <a:rPr lang="en-US"/>
            </a:br>
            <a:r>
              <a:rPr lang="en-US"/>
              <a:t>Can be 2 lines</a:t>
            </a:r>
          </a:p>
        </p:txBody>
      </p:sp>
      <p:sp>
        <p:nvSpPr>
          <p:cNvPr id="7" name="Rectangle 6">
            <a:extLst>
              <a:ext uri="{FF2B5EF4-FFF2-40B4-BE49-F238E27FC236}">
                <a16:creationId xmlns:a16="http://schemas.microsoft.com/office/drawing/2014/main" id="{03D34F32-2FE7-6AB3-00A2-CD47D556A1D8}"/>
              </a:ext>
              <a:ext uri="{C183D7F6-B498-43B3-948B-1728B52AA6E4}">
                <adec:decorative xmlns:adec="http://schemas.microsoft.com/office/drawing/2017/decorative" val="1"/>
              </a:ext>
            </a:extLst>
          </p:cNvPr>
          <p:cNvSpPr/>
          <p:nvPr/>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
        <p:nvSpPr>
          <p:cNvPr id="2" name="Rectangle 1">
            <a:extLst>
              <a:ext uri="{FF2B5EF4-FFF2-40B4-BE49-F238E27FC236}">
                <a16:creationId xmlns:a16="http://schemas.microsoft.com/office/drawing/2014/main" id="{FFE3BAD9-08D2-D16D-6CCF-58F901468E37}"/>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941120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One column,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0">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Text Placeholder 3">
            <a:extLst>
              <a:ext uri="{FF2B5EF4-FFF2-40B4-BE49-F238E27FC236}">
                <a16:creationId xmlns:a16="http://schemas.microsoft.com/office/drawing/2014/main" id="{127CB8F1-624E-D52E-48C2-CA0AB1531B24}"/>
              </a:ext>
            </a:extLst>
          </p:cNvPr>
          <p:cNvSpPr>
            <a:spLocks noGrp="1"/>
          </p:cNvSpPr>
          <p:nvPr>
            <p:ph type="body" sz="quarter" idx="11" hasCustomPrompt="1"/>
          </p:nvPr>
        </p:nvSpPr>
        <p:spPr>
          <a:xfrm>
            <a:off x="539839" y="1943100"/>
            <a:ext cx="11087100" cy="4533900"/>
          </a:xfrm>
        </p:spPr>
        <p:txBody>
          <a:bodyPr numCol="1" spcCol="457200"/>
          <a:lstStyle>
            <a:lvl1pPr marL="0" indent="0">
              <a:buFont typeface="Arial" panose="020B0604020202020204" pitchFamily="34" charset="0"/>
              <a:buNone/>
              <a:defRPr/>
            </a:lvl1pPr>
            <a:lvl5pPr marL="914400" indent="0">
              <a:buNone/>
              <a:defRPr/>
            </a:lvl5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a:t>
            </a:r>
          </a:p>
          <a:p>
            <a:pPr lvl="0"/>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r>
              <a:rPr lang="en-US" sz="2200">
                <a:ea typeface="MS PGothic"/>
                <a:cs typeface="Calibri"/>
              </a:rPr>
              <a:t>.</a:t>
            </a:r>
            <a:r>
              <a:rPr lang="en-US"/>
              <a:t> </a:t>
            </a: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lvl="0"/>
            <a:endParaRPr lang="en-US"/>
          </a:p>
        </p:txBody>
      </p:sp>
      <p:sp>
        <p:nvSpPr>
          <p:cNvPr id="3" name="Rectangle 2">
            <a:extLst>
              <a:ext uri="{FF2B5EF4-FFF2-40B4-BE49-F238E27FC236}">
                <a16:creationId xmlns:a16="http://schemas.microsoft.com/office/drawing/2014/main" id="{703774A6-2584-077E-5582-7B203D5D8E3A}"/>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4" name="Footer Placeholder 3">
            <a:extLst>
              <a:ext uri="{FF2B5EF4-FFF2-40B4-BE49-F238E27FC236}">
                <a16:creationId xmlns:a16="http://schemas.microsoft.com/office/drawing/2014/main" id="{36BF868D-DE7B-3CA6-1B2D-BADEACA1992F}"/>
              </a:ext>
            </a:extLst>
          </p:cNvPr>
          <p:cNvSpPr>
            <a:spLocks noGrp="1"/>
          </p:cNvSpPr>
          <p:nvPr>
            <p:ph type="ftr" sz="quarter" idx="12"/>
          </p:nvPr>
        </p:nvSpPr>
        <p:spPr/>
        <p:txBody>
          <a:bodyPr/>
          <a:lstStyle/>
          <a:p>
            <a:pPr algn="r"/>
            <a:fld id="{B5E6C4C4-F8D2-3E45-812B-28EE593B4815}" type="slidenum">
              <a:rPr lang="en-US" smtClean="0"/>
              <a:pPr algn="r"/>
              <a:t>‹#›</a:t>
            </a:fld>
            <a:endParaRPr lang="en-US" dirty="0"/>
          </a:p>
        </p:txBody>
      </p:sp>
    </p:spTree>
    <p:extLst>
      <p:ext uri="{BB962C8B-B14F-4D97-AF65-F5344CB8AC3E}">
        <p14:creationId xmlns:p14="http://schemas.microsoft.com/office/powerpoint/2010/main" val="2645032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D224C1-9DEC-D683-3E5C-1FD6D5A56700}"/>
              </a:ext>
            </a:extLst>
          </p:cNvPr>
          <p:cNvSpPr>
            <a:spLocks noGrp="1"/>
          </p:cNvSpPr>
          <p:nvPr>
            <p:ph type="title"/>
          </p:nvPr>
        </p:nvSpPr>
        <p:spPr>
          <a:xfrm>
            <a:off x="533400" y="472558"/>
            <a:ext cx="10667999" cy="697541"/>
          </a:xfrm>
          <a:prstGeom prst="rect">
            <a:avLst/>
          </a:prstGeom>
        </p:spPr>
        <p:txBody>
          <a:bodyPr vert="horz" lIns="0" tIns="0" rIns="0" bIns="0" rtlCol="0" anchor="ctr">
            <a:noAutofit/>
          </a:bodyPr>
          <a:lstStyle/>
          <a:p>
            <a:r>
              <a:rPr lang="en-US" sz="4800" b="1">
                <a:ea typeface="MS PGothic"/>
                <a:cs typeface="Calibri"/>
              </a:rPr>
              <a:t>Slide Heading</a:t>
            </a:r>
            <a:endParaRPr lang="en-US"/>
          </a:p>
        </p:txBody>
      </p:sp>
      <p:sp>
        <p:nvSpPr>
          <p:cNvPr id="3" name="Text Placeholder 2">
            <a:extLst>
              <a:ext uri="{FF2B5EF4-FFF2-40B4-BE49-F238E27FC236}">
                <a16:creationId xmlns:a16="http://schemas.microsoft.com/office/drawing/2014/main" id="{34D378F3-704B-D4AF-1244-49C915552012}"/>
              </a:ext>
            </a:extLst>
          </p:cNvPr>
          <p:cNvSpPr>
            <a:spLocks noGrp="1"/>
          </p:cNvSpPr>
          <p:nvPr>
            <p:ph type="body" idx="1"/>
          </p:nvPr>
        </p:nvSpPr>
        <p:spPr>
          <a:xfrm>
            <a:off x="533401" y="1943100"/>
            <a:ext cx="11087100" cy="4065001"/>
          </a:xfrm>
          <a:prstGeom prst="rect">
            <a:avLst/>
          </a:prstGeom>
        </p:spPr>
        <p:txBody>
          <a:bodyPr vert="horz" lIns="0" tIns="0" rIns="0" bIns="0" rtlCol="0">
            <a:noAutofit/>
          </a:bodyPr>
          <a:lstStyle/>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lvl="7"/>
            <a:endParaRPr lang="en-US"/>
          </a:p>
        </p:txBody>
      </p:sp>
      <p:sp>
        <p:nvSpPr>
          <p:cNvPr id="4" name="Footer Placeholder 3">
            <a:extLst>
              <a:ext uri="{FF2B5EF4-FFF2-40B4-BE49-F238E27FC236}">
                <a16:creationId xmlns:a16="http://schemas.microsoft.com/office/drawing/2014/main" id="{854F365F-DF38-B254-6D13-5098BA8F3581}"/>
              </a:ext>
            </a:extLst>
          </p:cNvPr>
          <p:cNvSpPr>
            <a:spLocks noGrp="1"/>
          </p:cNvSpPr>
          <p:nvPr>
            <p:ph type="ftr" sz="quarter" idx="3"/>
          </p:nvPr>
        </p:nvSpPr>
        <p:spPr>
          <a:xfrm>
            <a:off x="7505701" y="6356350"/>
            <a:ext cx="4114800" cy="365125"/>
          </a:xfrm>
          <a:prstGeom prst="rect">
            <a:avLst/>
          </a:prstGeom>
        </p:spPr>
        <p:txBody>
          <a:bodyPr vert="horz" lIns="91440" tIns="45720" rIns="91440" bIns="45720" rtlCol="0" anchor="ctr"/>
          <a:lstStyle>
            <a:lvl1pPr algn="ctr">
              <a:defRPr sz="1200">
                <a:solidFill>
                  <a:schemeClr val="tx1"/>
                </a:solidFill>
              </a:defRPr>
            </a:lvl1pPr>
          </a:lstStyle>
          <a:p>
            <a:pPr algn="r"/>
            <a:fld id="{B5E6C4C4-F8D2-3E45-812B-28EE593B4815}" type="slidenum">
              <a:rPr lang="en-US" smtClean="0"/>
              <a:pPr algn="r"/>
              <a:t>‹#›</a:t>
            </a:fld>
            <a:endParaRPr lang="en-US" dirty="0"/>
          </a:p>
        </p:txBody>
      </p:sp>
    </p:spTree>
    <p:extLst>
      <p:ext uri="{BB962C8B-B14F-4D97-AF65-F5344CB8AC3E}">
        <p14:creationId xmlns:p14="http://schemas.microsoft.com/office/powerpoint/2010/main" val="246538721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Lst>
  <p:hf hdr="0" dt="0"/>
  <p:txStyles>
    <p:titleStyle>
      <a:lvl1pPr algn="l" defTabSz="914400" rtl="0" eaLnBrk="1" latinLnBrk="0" hangingPunct="1">
        <a:lnSpc>
          <a:spcPct val="90000"/>
        </a:lnSpc>
        <a:spcBef>
          <a:spcPct val="0"/>
        </a:spcBef>
        <a:buNone/>
        <a:defRPr sz="4800" b="1" i="0"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9" orient="horz" pos="2160" userDrawn="1">
          <p15:clr>
            <a:srgbClr val="F26B43"/>
          </p15:clr>
        </p15:guide>
        <p15:guide id="20" pos="576" userDrawn="1">
          <p15:clr>
            <a:srgbClr val="F26B43"/>
          </p15:clr>
        </p15:guide>
        <p15:guide id="21" pos="336" userDrawn="1">
          <p15:clr>
            <a:srgbClr val="F26B43"/>
          </p15:clr>
        </p15:guide>
        <p15:guide id="22" pos="3840" userDrawn="1">
          <p15:clr>
            <a:srgbClr val="F26B43"/>
          </p15:clr>
        </p15:guide>
        <p15:guide id="23" orient="horz" pos="1224" userDrawn="1">
          <p15:clr>
            <a:srgbClr val="F26B43"/>
          </p15:clr>
        </p15:guide>
        <p15:guide id="24" orient="horz" pos="624" userDrawn="1">
          <p15:clr>
            <a:srgbClr val="F26B43"/>
          </p15:clr>
        </p15:guide>
        <p15:guide id="25" pos="7488" userDrawn="1">
          <p15:clr>
            <a:srgbClr val="F26B43"/>
          </p15:clr>
        </p15:guide>
        <p15:guide id="26" orient="horz" pos="168" userDrawn="1">
          <p15:clr>
            <a:srgbClr val="F26B43"/>
          </p15:clr>
        </p15:guide>
        <p15:guide id="27" pos="768" userDrawn="1">
          <p15:clr>
            <a:srgbClr val="F26B43"/>
          </p15:clr>
        </p15:guide>
        <p15:guide id="28" pos="7320" userDrawn="1">
          <p15:clr>
            <a:srgbClr val="F26B43"/>
          </p15:clr>
        </p15:guide>
        <p15:guide id="29" pos="7104" userDrawn="1">
          <p15:clr>
            <a:srgbClr val="F26B43"/>
          </p15:clr>
        </p15:guide>
        <p15:guide id="30" orient="horz" pos="744" userDrawn="1">
          <p15:clr>
            <a:srgbClr val="F26B43"/>
          </p15:clr>
        </p15:guide>
        <p15:guide id="31" orient="horz" pos="3744" userDrawn="1">
          <p15:clr>
            <a:srgbClr val="F26B43"/>
          </p15:clr>
        </p15:guide>
        <p15:guide id="32" pos="3696" userDrawn="1">
          <p15:clr>
            <a:srgbClr val="F26B43"/>
          </p15:clr>
        </p15:guide>
        <p15:guide id="33" pos="3984" userDrawn="1">
          <p15:clr>
            <a:srgbClr val="F26B43"/>
          </p15:clr>
        </p15:guide>
        <p15:guide id="34" orient="horz" pos="4080" userDrawn="1">
          <p15:clr>
            <a:srgbClr val="F26B43"/>
          </p15:clr>
        </p15:guide>
        <p15:guide id="35" orient="horz" pos="91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hyperlink" Target="https://quorum.hqontario.ca/en/Home/Posts?tags=quality+standards+adoption" TargetMode="External"/><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hyperlink" Target="https://quorum.hqontario.ca/en/" TargetMode="Externa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9.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28.png"/><Relationship Id="rId5" Type="http://schemas.microsoft.com/office/2007/relationships/hdphoto" Target="../media/hdphoto1.wdp"/><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9.xml"/><Relationship Id="rId5" Type="http://schemas.openxmlformats.org/officeDocument/2006/relationships/hyperlink" Target="https://sante-closm.ca/wp-content/uploads/2022/09/Bouchard-L.-Batal-M.-Imbeault-P.-Gagnon-Arpin-I.-Makvandi-E.-et-Sedigh-G.-2012d.pdf" TargetMode="External"/><Relationship Id="rId4" Type="http://schemas.openxmlformats.org/officeDocument/2006/relationships/hyperlink" Target="https://www150.statcan.gc.ca/n1/pub/82-003-x/2018006/article/54970-eng.htm" TargetMode="Externa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chart" Target="../charts/char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hyperlink" Target="https://www.hqontario.ca/Evidence-to-Improve-Care/Quality-Standards/View-All-Quality-Standards/hypertensio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9A3B049-3C13-A977-073D-E6E5B1D249D2}"/>
              </a:ext>
            </a:extLst>
          </p:cNvPr>
          <p:cNvSpPr>
            <a:spLocks noGrp="1"/>
          </p:cNvSpPr>
          <p:nvPr>
            <p:ph type="title" idx="4294967295"/>
          </p:nvPr>
        </p:nvSpPr>
        <p:spPr>
          <a:xfrm>
            <a:off x="712788" y="2693988"/>
            <a:ext cx="5843587" cy="568325"/>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p>
            <a:pPr marL="0" marR="0" lvl="0" indent="0" algn="l" defTabSz="914400" rtl="0" eaLnBrk="1" fontAlgn="auto" latinLnBrk="0" hangingPunct="1">
              <a:lnSpc>
                <a:spcPct val="88000"/>
              </a:lnSpc>
              <a:spcBef>
                <a:spcPts val="0"/>
              </a:spcBef>
              <a:spcAft>
                <a:spcPts val="0"/>
              </a:spcAft>
              <a:buClr>
                <a:schemeClr val="tx2"/>
              </a:buClr>
              <a:buSzTx/>
              <a:buFont typeface="Arial" panose="020B0604020202020204" pitchFamily="34" charset="0"/>
              <a:buNone/>
              <a:tabLst/>
              <a:defRPr/>
            </a:pPr>
            <a:r>
              <a:rPr kumimoji="0" lang="en-US" sz="4200" b="1" i="0" u="none" strike="noStrike" kern="1200" cap="none" spc="0" normalizeH="0" baseline="0" noProof="0" dirty="0">
                <a:ln>
                  <a:noFill/>
                </a:ln>
                <a:solidFill>
                  <a:schemeClr val="tx1"/>
                </a:solidFill>
                <a:effectLst/>
                <a:uLnTx/>
                <a:uFillTx/>
                <a:latin typeface="+mn-lt"/>
                <a:ea typeface="+mn-ea"/>
                <a:cs typeface="+mn-cs"/>
              </a:rPr>
              <a:t>Hypertension</a:t>
            </a:r>
          </a:p>
        </p:txBody>
      </p:sp>
      <p:sp>
        <p:nvSpPr>
          <p:cNvPr id="2" name="Text Placeholder 1">
            <a:extLst>
              <a:ext uri="{FF2B5EF4-FFF2-40B4-BE49-F238E27FC236}">
                <a16:creationId xmlns:a16="http://schemas.microsoft.com/office/drawing/2014/main" id="{19A068EC-1729-176F-DCD9-CB27FD380BE4}"/>
              </a:ext>
            </a:extLst>
          </p:cNvPr>
          <p:cNvSpPr>
            <a:spLocks noGrp="1"/>
          </p:cNvSpPr>
          <p:nvPr>
            <p:ph type="body" sz="quarter" idx="14"/>
          </p:nvPr>
        </p:nvSpPr>
        <p:spPr>
          <a:xfrm>
            <a:off x="712100" y="3675328"/>
            <a:ext cx="5410200" cy="923330"/>
          </a:xfrm>
        </p:spPr>
        <p:txBody>
          <a:bodyPr/>
          <a:lstStyle/>
          <a:p>
            <a:r>
              <a:rPr lang="en-US" dirty="0"/>
              <a:t>Guiding evidence-based care for adults in Ontario</a:t>
            </a:r>
          </a:p>
        </p:txBody>
      </p:sp>
      <p:grpSp>
        <p:nvGrpSpPr>
          <p:cNvPr id="7" name="Group 6">
            <a:extLst>
              <a:ext uri="{FF2B5EF4-FFF2-40B4-BE49-F238E27FC236}">
                <a16:creationId xmlns:a16="http://schemas.microsoft.com/office/drawing/2014/main" id="{942C4465-C849-FC61-731B-E14C73CAB75A}"/>
              </a:ext>
              <a:ext uri="{C183D7F6-B498-43B3-948B-1728B52AA6E4}">
                <adec:decorative xmlns:adec="http://schemas.microsoft.com/office/drawing/2017/decorative" val="1"/>
              </a:ext>
            </a:extLst>
          </p:cNvPr>
          <p:cNvGrpSpPr/>
          <p:nvPr/>
        </p:nvGrpSpPr>
        <p:grpSpPr>
          <a:xfrm>
            <a:off x="608861" y="1355304"/>
            <a:ext cx="2557418" cy="697140"/>
            <a:chOff x="554492" y="1014184"/>
            <a:chExt cx="2557418" cy="697140"/>
          </a:xfrm>
        </p:grpSpPr>
        <p:sp>
          <p:nvSpPr>
            <p:cNvPr id="5" name="Rectangle 2">
              <a:extLst>
                <a:ext uri="{FF2B5EF4-FFF2-40B4-BE49-F238E27FC236}">
                  <a16:creationId xmlns:a16="http://schemas.microsoft.com/office/drawing/2014/main" id="{6B8BFAA6-228A-2DC6-61FB-12C62F6BEB37}"/>
                </a:ext>
              </a:extLst>
            </p:cNvPr>
            <p:cNvSpPr txBox="1">
              <a:spLocks noChangeArrowheads="1"/>
            </p:cNvSpPr>
            <p:nvPr/>
          </p:nvSpPr>
          <p:spPr bwMode="auto">
            <a:xfrm>
              <a:off x="554492" y="1014184"/>
              <a:ext cx="2557418" cy="697140"/>
            </a:xfrm>
            <a:prstGeom prst="rect">
              <a:avLst/>
            </a:prstGeom>
            <a:noFill/>
            <a:ln>
              <a:noFill/>
              <a:prstDash/>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rtl="0" eaLnBrk="0" fontAlgn="base" hangingPunct="0">
                <a:spcBef>
                  <a:spcPct val="0"/>
                </a:spcBef>
                <a:spcAft>
                  <a:spcPct val="0"/>
                </a:spcAft>
                <a:defRPr sz="1400" b="1" i="0" u="sng">
                  <a:solidFill>
                    <a:schemeClr val="tx1"/>
                  </a:solidFill>
                  <a:latin typeface="Arial" panose="020B0604020202020204" pitchFamily="34" charset="0"/>
                  <a:ea typeface="MS PGothic" panose="020B0600070205080204" pitchFamily="34" charset="-128"/>
                  <a:cs typeface="Calibri" panose="020F0502020204030204" pitchFamily="34" charset="0"/>
                </a:defRPr>
              </a:lvl1pPr>
              <a:lvl2pPr marL="742950" indent="-28575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2pPr>
              <a:lvl3pPr marL="11430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3pPr>
              <a:lvl4pPr marL="16002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4pPr>
              <a:lvl5pPr marL="20574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5pPr>
              <a:lvl6pPr marL="25146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6pPr>
              <a:lvl7pPr marL="29718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7pPr>
              <a:lvl8pPr marL="34290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8pPr>
              <a:lvl9pPr marL="38862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9pPr>
            </a:lstStyle>
            <a:p>
              <a:pPr defTabSz="457200">
                <a:lnSpc>
                  <a:spcPts val="4309"/>
                </a:lnSpc>
                <a:defRPr/>
              </a:pPr>
              <a:r>
                <a:rPr lang="en-US" sz="2000" u="none" kern="1200" dirty="0">
                  <a:latin typeface="Calibri" panose="020F0502020204030204" pitchFamily="34" charset="0"/>
                  <a:ea typeface="Helvetica Neue Light" panose="02000403000000020004" pitchFamily="2" charset="0"/>
                </a:rPr>
                <a:t>QUALITY STANDARDS</a:t>
              </a:r>
            </a:p>
          </p:txBody>
        </p:sp>
        <p:cxnSp>
          <p:nvCxnSpPr>
            <p:cNvPr id="6" name="Straight Connector 5">
              <a:extLst>
                <a:ext uri="{FF2B5EF4-FFF2-40B4-BE49-F238E27FC236}">
                  <a16:creationId xmlns:a16="http://schemas.microsoft.com/office/drawing/2014/main" id="{67165FD0-D4AE-565F-53A6-3761FA828CA4}"/>
                </a:ext>
                <a:ext uri="{C183D7F6-B498-43B3-948B-1728B52AA6E4}">
                  <adec:decorative xmlns:adec="http://schemas.microsoft.com/office/drawing/2017/decorative" val="1"/>
                </a:ext>
              </a:extLst>
            </p:cNvPr>
            <p:cNvCxnSpPr>
              <a:cxnSpLocks/>
            </p:cNvCxnSpPr>
            <p:nvPr/>
          </p:nvCxnSpPr>
          <p:spPr>
            <a:xfrm>
              <a:off x="660481" y="1646745"/>
              <a:ext cx="617645" cy="0"/>
            </a:xfrm>
            <a:prstGeom prst="line">
              <a:avLst/>
            </a:prstGeom>
            <a:ln w="76200">
              <a:solidFill>
                <a:srgbClr val="FCAF17"/>
              </a:solidFill>
            </a:ln>
          </p:spPr>
          <p:style>
            <a:lnRef idx="1">
              <a:schemeClr val="accent4"/>
            </a:lnRef>
            <a:fillRef idx="0">
              <a:schemeClr val="accent4"/>
            </a:fillRef>
            <a:effectRef idx="0">
              <a:schemeClr val="accent4"/>
            </a:effectRef>
            <a:fontRef idx="minor">
              <a:schemeClr val="tx1"/>
            </a:fontRef>
          </p:style>
        </p:cxnSp>
      </p:grpSp>
    </p:spTree>
    <p:extLst>
      <p:ext uri="{BB962C8B-B14F-4D97-AF65-F5344CB8AC3E}">
        <p14:creationId xmlns:p14="http://schemas.microsoft.com/office/powerpoint/2010/main" val="925506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B443B1F-5AB2-361B-2E56-2B5D78C89B30}"/>
              </a:ext>
              <a:ext uri="{C183D7F6-B498-43B3-948B-1728B52AA6E4}">
                <adec:decorative xmlns:adec="http://schemas.microsoft.com/office/drawing/2017/decorative" val="1"/>
              </a:ext>
            </a:extLst>
          </p:cNvPr>
          <p:cNvSpPr>
            <a:spLocks noGrp="1"/>
          </p:cNvSpPr>
          <p:nvPr>
            <p:ph type="body" sz="quarter" idx="10"/>
          </p:nvPr>
        </p:nvSpPr>
        <p:spPr/>
        <p:txBody>
          <a:bodyPr/>
          <a:lstStyle/>
          <a:p>
            <a:r>
              <a:rPr lang="en-US" dirty="0"/>
              <a:t>Quality standards</a:t>
            </a:r>
          </a:p>
        </p:txBody>
      </p:sp>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US" dirty="0"/>
              <a:t>Implementation tools</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p:txBody>
          <a:bodyPr/>
          <a:lstStyle/>
          <a:p>
            <a:r>
              <a:rPr lang="en-US" dirty="0"/>
              <a:t>The </a:t>
            </a:r>
            <a:r>
              <a:rPr lang="en-US" b="1" i="1" dirty="0"/>
              <a:t>Getting Started Guide:</a:t>
            </a:r>
          </a:p>
          <a:p>
            <a:pPr marL="342900" indent="-342900">
              <a:buFont typeface="Arial" panose="020B0604020202020204" pitchFamily="34" charset="0"/>
              <a:buChar char="•"/>
            </a:pPr>
            <a:r>
              <a:rPr lang="en-US" dirty="0"/>
              <a:t>Outlines the process for using the quality standard as a resource to deliver </a:t>
            </a:r>
            <a:br>
              <a:rPr lang="en-US" dirty="0"/>
            </a:br>
            <a:r>
              <a:rPr lang="en-US" dirty="0"/>
              <a:t>high-quality care</a:t>
            </a:r>
          </a:p>
          <a:p>
            <a:pPr marL="342900" indent="-342900">
              <a:buFont typeface="Arial" panose="020B0604020202020204" pitchFamily="34" charset="0"/>
              <a:buChar char="•"/>
            </a:pPr>
            <a:r>
              <a:rPr lang="en-US" dirty="0"/>
              <a:t>Contains evidence-based approaches, as well as useful tools and templates for implementing change ideas at the </a:t>
            </a:r>
            <a:br>
              <a:rPr lang="en-US" dirty="0"/>
            </a:br>
            <a:r>
              <a:rPr lang="en-US" dirty="0"/>
              <a:t>practice level</a:t>
            </a:r>
          </a:p>
        </p:txBody>
      </p:sp>
      <p:pic>
        <p:nvPicPr>
          <p:cNvPr id="6" name="Picture Placeholder 5" descr="Cover of the Getting Started Guide">
            <a:extLst>
              <a:ext uri="{FF2B5EF4-FFF2-40B4-BE49-F238E27FC236}">
                <a16:creationId xmlns:a16="http://schemas.microsoft.com/office/drawing/2014/main" id="{45C28FB9-DFF1-3B30-A652-2A444EE721D3}"/>
              </a:ext>
            </a:extLst>
          </p:cNvPr>
          <p:cNvPicPr>
            <a:picLocks noGrp="1" noChangeAspect="1"/>
          </p:cNvPicPr>
          <p:nvPr>
            <p:ph type="pic" sz="quarter" idx="11"/>
          </p:nvPr>
        </p:nvPicPr>
        <p:blipFill rotWithShape="1">
          <a:blip r:embed="rId3"/>
          <a:srcRect l="136" r="54"/>
          <a:stretch/>
        </p:blipFill>
        <p:spPr>
          <a:xfrm>
            <a:off x="6591298" y="1543049"/>
            <a:ext cx="5029201" cy="3771901"/>
          </a:xfrm>
          <a:effectLst>
            <a:outerShdw blurRad="50800" dist="38100" dir="2700000" algn="tl" rotWithShape="0">
              <a:prstClr val="black">
                <a:alpha val="40000"/>
              </a:prstClr>
            </a:outerShdw>
          </a:effectLst>
        </p:spPr>
      </p:pic>
      <p:sp>
        <p:nvSpPr>
          <p:cNvPr id="4" name="Footer Placeholder 1">
            <a:extLst>
              <a:ext uri="{FF2B5EF4-FFF2-40B4-BE49-F238E27FC236}">
                <a16:creationId xmlns:a16="http://schemas.microsoft.com/office/drawing/2014/main" id="{DC1DA359-7D8E-4E9F-7532-57537DFF4517}"/>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10</a:t>
            </a:r>
          </a:p>
        </p:txBody>
      </p:sp>
    </p:spTree>
    <p:extLst>
      <p:ext uri="{BB962C8B-B14F-4D97-AF65-F5344CB8AC3E}">
        <p14:creationId xmlns:p14="http://schemas.microsoft.com/office/powerpoint/2010/main" val="22240599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B443B1F-5AB2-361B-2E56-2B5D78C89B30}"/>
              </a:ext>
              <a:ext uri="{C183D7F6-B498-43B3-948B-1728B52AA6E4}">
                <adec:decorative xmlns:adec="http://schemas.microsoft.com/office/drawing/2017/decorative" val="1"/>
              </a:ext>
            </a:extLst>
          </p:cNvPr>
          <p:cNvSpPr>
            <a:spLocks noGrp="1"/>
          </p:cNvSpPr>
          <p:nvPr>
            <p:ph type="body" sz="quarter" idx="10"/>
          </p:nvPr>
        </p:nvSpPr>
        <p:spPr/>
        <p:txBody>
          <a:bodyPr/>
          <a:lstStyle/>
          <a:p>
            <a:r>
              <a:rPr lang="en-US" dirty="0"/>
              <a:t>Quality standard adoption tools</a:t>
            </a:r>
          </a:p>
        </p:txBody>
      </p:sp>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US" dirty="0"/>
              <a:t>Quorum</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p:txBody>
          <a:bodyPr/>
          <a:lstStyle/>
          <a:p>
            <a:r>
              <a:rPr lang="en-US" b="1" dirty="0"/>
              <a:t>Quorum</a:t>
            </a:r>
            <a:r>
              <a:rPr lang="en-US" dirty="0"/>
              <a:t> is an online community dedicated to improving the quality of health care in Ontario. </a:t>
            </a:r>
            <a:br>
              <a:rPr lang="en-US" dirty="0"/>
            </a:br>
            <a:endParaRPr lang="en-US" dirty="0"/>
          </a:p>
          <a:p>
            <a:r>
              <a:rPr lang="en-US" dirty="0"/>
              <a:t>The </a:t>
            </a:r>
            <a:r>
              <a:rPr lang="en-US" dirty="0">
                <a:hlinkClick r:id="rId3"/>
              </a:rPr>
              <a:t>Quality Standards Adoption Series </a:t>
            </a:r>
            <a:r>
              <a:rPr lang="en-US" dirty="0"/>
              <a:t>highlights efforts in the field to implement changes and close gaps in care related to quality standard topics. </a:t>
            </a:r>
          </a:p>
        </p:txBody>
      </p:sp>
      <p:pic>
        <p:nvPicPr>
          <p:cNvPr id="4" name="Picture Placeholder 3" descr="A laptop displaying the Quorum website">
            <a:extLst>
              <a:ext uri="{FF2B5EF4-FFF2-40B4-BE49-F238E27FC236}">
                <a16:creationId xmlns:a16="http://schemas.microsoft.com/office/drawing/2014/main" id="{0F2F2847-2521-3FB2-E5CD-C71889052DA2}"/>
              </a:ext>
            </a:extLst>
          </p:cNvPr>
          <p:cNvPicPr>
            <a:picLocks noGrp="1" noChangeAspect="1"/>
          </p:cNvPicPr>
          <p:nvPr>
            <p:ph type="pic" sz="quarter" idx="11"/>
          </p:nvPr>
        </p:nvPicPr>
        <p:blipFill rotWithShape="1">
          <a:blip r:embed="rId4"/>
          <a:srcRect l="374" r="3"/>
          <a:stretch/>
        </p:blipFill>
        <p:spPr>
          <a:xfrm>
            <a:off x="6324603" y="1650673"/>
            <a:ext cx="5433556" cy="3556654"/>
          </a:xfrm>
        </p:spPr>
      </p:pic>
      <p:sp>
        <p:nvSpPr>
          <p:cNvPr id="5" name="Text Placeholder 2">
            <a:extLst>
              <a:ext uri="{FF2B5EF4-FFF2-40B4-BE49-F238E27FC236}">
                <a16:creationId xmlns:a16="http://schemas.microsoft.com/office/drawing/2014/main" id="{6AA11D48-10C0-8CB2-2C42-8A3829E9FB9E}"/>
              </a:ext>
            </a:extLst>
          </p:cNvPr>
          <p:cNvSpPr txBox="1">
            <a:spLocks/>
          </p:cNvSpPr>
          <p:nvPr/>
        </p:nvSpPr>
        <p:spPr>
          <a:xfrm>
            <a:off x="323849" y="6441420"/>
            <a:ext cx="11087100" cy="184666"/>
          </a:xfrm>
          <a:prstGeom prst="rect">
            <a:avLst/>
          </a:prstGeom>
        </p:spPr>
        <p:txBody>
          <a:bodyPr vert="horz"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b="0" dirty="0">
                <a:solidFill>
                  <a:srgbClr val="047BC1"/>
                </a:solidFill>
                <a:latin typeface="Calibri" panose="020F0502020204030204" pitchFamily="34" charset="0"/>
                <a:cs typeface="Calibri" panose="020F0502020204030204" pitchFamily="34" charset="0"/>
                <a:hlinkClick r:id="rId5"/>
              </a:rPr>
              <a:t>quorum.hqontario.ca</a:t>
            </a:r>
            <a:endParaRPr lang="en-CA" b="0" u="none" dirty="0">
              <a:solidFill>
                <a:srgbClr val="047BC1"/>
              </a:solidFill>
              <a:latin typeface="Calibri" panose="020F0502020204030204" pitchFamily="34" charset="0"/>
              <a:cs typeface="Calibri" panose="020F0502020204030204" pitchFamily="34" charset="0"/>
            </a:endParaRPr>
          </a:p>
        </p:txBody>
      </p:sp>
      <p:sp>
        <p:nvSpPr>
          <p:cNvPr id="2" name="Footer Placeholder 1">
            <a:extLst>
              <a:ext uri="{FF2B5EF4-FFF2-40B4-BE49-F238E27FC236}">
                <a16:creationId xmlns:a16="http://schemas.microsoft.com/office/drawing/2014/main" id="{D16317C2-6E51-7193-BFA0-93615610FB5A}"/>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11</a:t>
            </a:r>
          </a:p>
        </p:txBody>
      </p:sp>
    </p:spTree>
    <p:extLst>
      <p:ext uri="{BB962C8B-B14F-4D97-AF65-F5344CB8AC3E}">
        <p14:creationId xmlns:p14="http://schemas.microsoft.com/office/powerpoint/2010/main" val="24996998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B443B1F-5AB2-361B-2E56-2B5D78C89B30}"/>
              </a:ext>
              <a:ext uri="{C183D7F6-B498-43B3-948B-1728B52AA6E4}">
                <adec:decorative xmlns:adec="http://schemas.microsoft.com/office/drawing/2017/decorative" val="1"/>
              </a:ext>
            </a:extLst>
          </p:cNvPr>
          <p:cNvSpPr>
            <a:spLocks noGrp="1"/>
          </p:cNvSpPr>
          <p:nvPr>
            <p:ph type="body" sz="quarter" idx="10"/>
          </p:nvPr>
        </p:nvSpPr>
        <p:spPr/>
        <p:txBody>
          <a:bodyPr/>
          <a:lstStyle/>
          <a:p>
            <a:r>
              <a:rPr lang="en-US" dirty="0"/>
              <a:t>Quality standards</a:t>
            </a:r>
          </a:p>
        </p:txBody>
      </p:sp>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US" dirty="0"/>
              <a:t>Measurement guide</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400" y="1717323"/>
            <a:ext cx="5333999" cy="4533900"/>
          </a:xfrm>
        </p:spPr>
        <p:txBody>
          <a:bodyPr/>
          <a:lstStyle/>
          <a:p>
            <a:r>
              <a:rPr lang="en-US" sz="2400" dirty="0"/>
              <a:t>The </a:t>
            </a:r>
            <a:r>
              <a:rPr lang="en-US" sz="2400" b="1" dirty="0"/>
              <a:t>measurement guide </a:t>
            </a:r>
            <a:r>
              <a:rPr lang="en-US" sz="2400" dirty="0"/>
              <a:t>describes:</a:t>
            </a:r>
          </a:p>
          <a:p>
            <a:pPr marL="342900" indent="-342900">
              <a:buFont typeface="Arial" panose="020B0604020202020204" pitchFamily="34" charset="0"/>
              <a:buChar char="•"/>
            </a:pPr>
            <a:r>
              <a:rPr lang="en-US" sz="2400" dirty="0"/>
              <a:t>The measurement principles behind </a:t>
            </a:r>
            <a:br>
              <a:rPr lang="en-US" sz="2400" dirty="0"/>
            </a:br>
            <a:r>
              <a:rPr lang="en-US" sz="2400" dirty="0"/>
              <a:t>the quality indicators included in </a:t>
            </a:r>
            <a:br>
              <a:rPr lang="en-US" sz="2400" dirty="0"/>
            </a:br>
            <a:r>
              <a:rPr lang="en-US" sz="2400" dirty="0"/>
              <a:t>quality standards</a:t>
            </a:r>
          </a:p>
          <a:p>
            <a:pPr marL="342900" indent="-342900">
              <a:buFont typeface="Arial" panose="020B0604020202020204" pitchFamily="34" charset="0"/>
              <a:buChar char="•"/>
            </a:pPr>
            <a:r>
              <a:rPr lang="en-US" sz="2400" dirty="0"/>
              <a:t>The types of indicators included in quality standards</a:t>
            </a:r>
          </a:p>
          <a:p>
            <a:pPr marL="342900" indent="-342900">
              <a:buFont typeface="Arial" panose="020B0604020202020204" pitchFamily="34" charset="0"/>
              <a:buChar char="•"/>
            </a:pPr>
            <a:r>
              <a:rPr lang="en-US" sz="2400" dirty="0"/>
              <a:t>How local and provincial data are collected and measured </a:t>
            </a:r>
          </a:p>
        </p:txBody>
      </p:sp>
      <p:pic>
        <p:nvPicPr>
          <p:cNvPr id="9" name="Picture Placeholder 8" descr="Cover of the measurement guide">
            <a:extLst>
              <a:ext uri="{FF2B5EF4-FFF2-40B4-BE49-F238E27FC236}">
                <a16:creationId xmlns:a16="http://schemas.microsoft.com/office/drawing/2014/main" id="{A166E758-34A4-FDA0-5F55-E211C00BE2AC}"/>
              </a:ext>
            </a:extLst>
          </p:cNvPr>
          <p:cNvPicPr>
            <a:picLocks noGrp="1" noChangeAspect="1"/>
          </p:cNvPicPr>
          <p:nvPr>
            <p:ph type="pic" sz="quarter" idx="11"/>
          </p:nvPr>
        </p:nvPicPr>
        <p:blipFill>
          <a:blip r:embed="rId3"/>
          <a:srcRect l="826" r="826"/>
          <a:stretch/>
        </p:blipFill>
        <p:spPr>
          <a:xfrm>
            <a:off x="7505701" y="1262385"/>
            <a:ext cx="3296099" cy="4340446"/>
          </a:xfrm>
          <a:effectLst>
            <a:outerShdw blurRad="50800" dist="38100" dir="2700000" algn="tl" rotWithShape="0">
              <a:prstClr val="black">
                <a:alpha val="40000"/>
              </a:prstClr>
            </a:outerShdw>
          </a:effectLst>
        </p:spPr>
      </p:pic>
      <p:sp>
        <p:nvSpPr>
          <p:cNvPr id="10" name="Footer Placeholder 1">
            <a:extLst>
              <a:ext uri="{FF2B5EF4-FFF2-40B4-BE49-F238E27FC236}">
                <a16:creationId xmlns:a16="http://schemas.microsoft.com/office/drawing/2014/main" id="{95F445F2-F7CE-1481-CB22-BD1BB2A12DB1}"/>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12</a:t>
            </a:r>
          </a:p>
        </p:txBody>
      </p:sp>
    </p:spTree>
    <p:extLst>
      <p:ext uri="{BB962C8B-B14F-4D97-AF65-F5344CB8AC3E}">
        <p14:creationId xmlns:p14="http://schemas.microsoft.com/office/powerpoint/2010/main" val="860153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B443B1F-5AB2-361B-2E56-2B5D78C89B30}"/>
              </a:ext>
              <a:ext uri="{C183D7F6-B498-43B3-948B-1728B52AA6E4}">
                <adec:decorative xmlns:adec="http://schemas.microsoft.com/office/drawing/2017/decorative" val="1"/>
              </a:ext>
            </a:extLst>
          </p:cNvPr>
          <p:cNvSpPr>
            <a:spLocks noGrp="1"/>
          </p:cNvSpPr>
          <p:nvPr>
            <p:ph type="body" sz="quarter" idx="10"/>
          </p:nvPr>
        </p:nvSpPr>
        <p:spPr/>
        <p:txBody>
          <a:bodyPr/>
          <a:lstStyle/>
          <a:p>
            <a:r>
              <a:rPr lang="en-US" dirty="0"/>
              <a:t>Quality standards</a:t>
            </a:r>
          </a:p>
        </p:txBody>
      </p:sp>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US" dirty="0"/>
              <a:t>Technical specifications</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p:txBody>
          <a:bodyPr vert="horz" lIns="0" tIns="0" rIns="0" bIns="0" rtlCol="0" anchor="t">
            <a:noAutofit/>
          </a:bodyPr>
          <a:lstStyle/>
          <a:p>
            <a:r>
              <a:rPr lang="en-US" dirty="0"/>
              <a:t>The </a:t>
            </a:r>
            <a:r>
              <a:rPr lang="en-US" b="1" dirty="0"/>
              <a:t>technical specifications </a:t>
            </a:r>
            <a:r>
              <a:rPr lang="en-US" dirty="0"/>
              <a:t>report outlines </a:t>
            </a:r>
            <a:br>
              <a:rPr lang="en-US" dirty="0"/>
            </a:br>
            <a:r>
              <a:rPr lang="en-US" dirty="0"/>
              <a:t>2 types of measurement:</a:t>
            </a:r>
            <a:endParaRPr lang="en-US" dirty="0">
              <a:cs typeface="Calibri"/>
            </a:endParaRPr>
          </a:p>
          <a:p>
            <a:pPr marL="342900" indent="-342900">
              <a:buFont typeface="Arial" panose="020B0604020202020204" pitchFamily="34" charset="0"/>
              <a:buChar char="•"/>
            </a:pPr>
            <a:r>
              <a:rPr lang="en-US" b="1" dirty="0"/>
              <a:t>Provincial measurement: </a:t>
            </a:r>
            <a:r>
              <a:rPr lang="en-US" dirty="0"/>
              <a:t>how we can monitor the progress being made to improve care at the provincial level </a:t>
            </a:r>
          </a:p>
          <a:p>
            <a:pPr marL="342900" indent="-342900">
              <a:buFont typeface="Arial" panose="020B0604020202020204" pitchFamily="34" charset="0"/>
              <a:buChar char="•"/>
            </a:pPr>
            <a:r>
              <a:rPr lang="en-US" b="1" dirty="0"/>
              <a:t>Local measurement: </a:t>
            </a:r>
            <a:r>
              <a:rPr lang="en-US" dirty="0"/>
              <a:t>what you can do to assess the quality of care that you </a:t>
            </a:r>
            <a:br>
              <a:rPr lang="en-US" dirty="0"/>
            </a:br>
            <a:r>
              <a:rPr lang="en-US" dirty="0"/>
              <a:t>provide locally</a:t>
            </a:r>
          </a:p>
        </p:txBody>
      </p:sp>
      <p:pic>
        <p:nvPicPr>
          <p:cNvPr id="3" name="Picture 2" descr="Cover of the technical specifications">
            <a:extLst>
              <a:ext uri="{FF2B5EF4-FFF2-40B4-BE49-F238E27FC236}">
                <a16:creationId xmlns:a16="http://schemas.microsoft.com/office/drawing/2014/main" id="{7C2D889E-84B9-3AE9-59D0-E4379AD230CE}"/>
              </a:ext>
            </a:extLst>
          </p:cNvPr>
          <p:cNvPicPr>
            <a:picLocks noChangeAspect="1"/>
          </p:cNvPicPr>
          <p:nvPr/>
        </p:nvPicPr>
        <p:blipFill>
          <a:blip r:embed="rId3"/>
          <a:srcRect/>
          <a:stretch/>
        </p:blipFill>
        <p:spPr>
          <a:xfrm>
            <a:off x="7457249" y="1170098"/>
            <a:ext cx="3547698" cy="4618077"/>
          </a:xfrm>
          <a:prstGeom prst="rect">
            <a:avLst/>
          </a:prstGeom>
          <a:effectLst>
            <a:outerShdw blurRad="50800" dist="38100" dir="2700000" algn="tl" rotWithShape="0">
              <a:prstClr val="black">
                <a:alpha val="40000"/>
              </a:prstClr>
            </a:outerShdw>
          </a:effectLst>
        </p:spPr>
      </p:pic>
      <p:sp>
        <p:nvSpPr>
          <p:cNvPr id="2" name="Footer Placeholder 1">
            <a:extLst>
              <a:ext uri="{FF2B5EF4-FFF2-40B4-BE49-F238E27FC236}">
                <a16:creationId xmlns:a16="http://schemas.microsoft.com/office/drawing/2014/main" id="{D1EDBF15-B6AF-7F9D-F60C-91763CB14BDE}"/>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13</a:t>
            </a:r>
          </a:p>
        </p:txBody>
      </p:sp>
    </p:spTree>
    <p:extLst>
      <p:ext uri="{BB962C8B-B14F-4D97-AF65-F5344CB8AC3E}">
        <p14:creationId xmlns:p14="http://schemas.microsoft.com/office/powerpoint/2010/main" val="26875233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7DC097-EEFC-ED47-45E0-3BCB04809765}"/>
              </a:ext>
            </a:extLst>
          </p:cNvPr>
          <p:cNvSpPr>
            <a:spLocks noGrp="1"/>
          </p:cNvSpPr>
          <p:nvPr>
            <p:ph type="title" idx="4294967295"/>
          </p:nvPr>
        </p:nvSpPr>
        <p:spPr>
          <a:xfrm>
            <a:off x="914400" y="2998788"/>
            <a:ext cx="10706100" cy="2944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en-US" sz="7200" b="0" i="0" u="none" strike="noStrike" kern="1200" cap="none" spc="0" normalizeH="0" baseline="0" noProof="0" dirty="0">
                <a:ln>
                  <a:noFill/>
                </a:ln>
                <a:solidFill>
                  <a:schemeClr val="bg1"/>
                </a:solidFill>
                <a:effectLst/>
                <a:uLnTx/>
                <a:uFillTx/>
                <a:latin typeface="+mn-lt"/>
                <a:ea typeface="+mn-ea"/>
                <a:cs typeface="+mn-cs"/>
              </a:rPr>
              <a:t>Why do we need a quality standard for hypertension?</a:t>
            </a:r>
          </a:p>
        </p:txBody>
      </p:sp>
    </p:spTree>
    <p:extLst>
      <p:ext uri="{BB962C8B-B14F-4D97-AF65-F5344CB8AC3E}">
        <p14:creationId xmlns:p14="http://schemas.microsoft.com/office/powerpoint/2010/main" val="25494090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a:extLst>
              <a:ext uri="{FF2B5EF4-FFF2-40B4-BE49-F238E27FC236}">
                <a16:creationId xmlns:a16="http://schemas.microsoft.com/office/drawing/2014/main" id="{16C823F9-4B4B-473A-898C-AF9D37A61468}"/>
              </a:ext>
            </a:extLst>
          </p:cNvPr>
          <p:cNvSpPr txBox="1">
            <a:spLocks noGrp="1"/>
          </p:cNvSpPr>
          <p:nvPr>
            <p:ph type="title" idx="4294967295"/>
          </p:nvPr>
        </p:nvSpPr>
        <p:spPr>
          <a:xfrm>
            <a:off x="4115439" y="1353801"/>
            <a:ext cx="5453039" cy="1938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marL="0" marR="0" lvl="0" indent="0" algn="l" defTabSz="342891" rtl="0" eaLnBrk="1" fontAlgn="base" latinLnBrk="0" hangingPunct="1">
              <a:lnSpc>
                <a:spcPct val="100000"/>
              </a:lnSpc>
              <a:spcBef>
                <a:spcPct val="0"/>
              </a:spcBef>
              <a:spcAft>
                <a:spcPct val="0"/>
              </a:spcAft>
              <a:buClrTx/>
              <a:buSzTx/>
              <a:buFontTx/>
              <a:buNone/>
              <a:tabLst/>
              <a:defRPr/>
            </a:pPr>
            <a:r>
              <a:rPr kumimoji="0" lang="en-CA" sz="2400" b="0" i="0" u="none" strike="noStrike" kern="1200" cap="none" spc="0" normalizeH="0" baseline="0" noProof="0" dirty="0">
                <a:ln>
                  <a:noFill/>
                </a:ln>
                <a:solidFill>
                  <a:schemeClr val="tx1"/>
                </a:solidFill>
                <a:effectLst/>
                <a:uLnTx/>
                <a:uFillTx/>
                <a:latin typeface="+mn-lt"/>
                <a:ea typeface="MS PGothic"/>
                <a:cs typeface="Calibri"/>
              </a:rPr>
              <a:t>In Ontario in fiscal year 2022/23, </a:t>
            </a:r>
            <a:r>
              <a:rPr kumimoji="0" lang="en-CA" sz="2400" b="1" i="0" u="none" strike="noStrike" kern="1200" cap="none" spc="0" normalizeH="0" baseline="0" noProof="0" dirty="0">
                <a:ln>
                  <a:noFill/>
                </a:ln>
                <a:solidFill>
                  <a:srgbClr val="047BC1"/>
                </a:solidFill>
                <a:effectLst/>
                <a:uLnTx/>
                <a:uFillTx/>
                <a:latin typeface="+mn-lt"/>
                <a:ea typeface="MS PGothic"/>
                <a:cs typeface="Calibri"/>
              </a:rPr>
              <a:t>more than 3 million adults </a:t>
            </a:r>
            <a:r>
              <a:rPr kumimoji="0" lang="en-CA" sz="2400" b="0" i="0" u="none" strike="noStrike" kern="1200" cap="none" spc="0" normalizeH="0" baseline="0" noProof="0" dirty="0">
                <a:ln>
                  <a:noFill/>
                </a:ln>
                <a:solidFill>
                  <a:schemeClr val="tx1"/>
                </a:solidFill>
                <a:effectLst/>
                <a:uLnTx/>
                <a:uFillTx/>
                <a:latin typeface="+mn-lt"/>
                <a:ea typeface="MS PGothic"/>
                <a:cs typeface="Calibri"/>
              </a:rPr>
              <a:t>had hypertension, representing a quarter of all adults. </a:t>
            </a:r>
            <a:br>
              <a:rPr kumimoji="0" lang="en-CA" sz="2400" b="0" i="0" u="none" strike="noStrike" kern="1200" cap="none" spc="0" normalizeH="0" baseline="0" noProof="0" dirty="0">
                <a:ln>
                  <a:noFill/>
                </a:ln>
                <a:solidFill>
                  <a:schemeClr val="tx1"/>
                </a:solidFill>
                <a:effectLst/>
                <a:uLnTx/>
                <a:uFillTx/>
                <a:latin typeface="+mn-lt"/>
                <a:ea typeface="MS PGothic"/>
                <a:cs typeface="Calibri"/>
              </a:rPr>
            </a:br>
            <a:r>
              <a:rPr kumimoji="0" lang="en-CA" sz="2400" b="1" i="0" u="none" strike="noStrike" kern="1200" cap="none" spc="0" normalizeH="0" baseline="0" noProof="0" dirty="0">
                <a:ln>
                  <a:noFill/>
                </a:ln>
                <a:solidFill>
                  <a:srgbClr val="047BC1"/>
                </a:solidFill>
                <a:effectLst/>
                <a:uLnTx/>
                <a:uFillTx/>
                <a:latin typeface="+mn-lt"/>
                <a:ea typeface="MS PGothic"/>
                <a:cs typeface="Calibri"/>
              </a:rPr>
              <a:t>66% </a:t>
            </a:r>
            <a:r>
              <a:rPr kumimoji="0" lang="en-CA" sz="2400" b="0" i="0" u="none" strike="noStrike" kern="1200" cap="none" spc="0" normalizeH="0" baseline="0" noProof="0" dirty="0">
                <a:ln>
                  <a:noFill/>
                </a:ln>
                <a:solidFill>
                  <a:schemeClr val="tx1"/>
                </a:solidFill>
                <a:effectLst/>
                <a:uLnTx/>
                <a:uFillTx/>
                <a:latin typeface="+mn-lt"/>
                <a:ea typeface="MS PGothic"/>
                <a:cs typeface="Calibri"/>
              </a:rPr>
              <a:t>of people aged 65 years and older had a diagnosis of hypertension.</a:t>
            </a:r>
            <a:r>
              <a:rPr kumimoji="0" lang="en-CA" sz="2400" b="0" i="0" u="none" strike="noStrike" kern="1200" cap="none" spc="0" normalizeH="0" baseline="30000" noProof="0" dirty="0">
                <a:ln>
                  <a:noFill/>
                </a:ln>
                <a:solidFill>
                  <a:srgbClr val="000000"/>
                </a:solidFill>
                <a:effectLst/>
                <a:uLnTx/>
                <a:uFillTx/>
                <a:latin typeface="+mn-lt"/>
                <a:ea typeface="MS PGothic"/>
                <a:cs typeface="Calibri"/>
              </a:rPr>
              <a:t>1</a:t>
            </a:r>
          </a:p>
        </p:txBody>
      </p:sp>
      <p:sp>
        <p:nvSpPr>
          <p:cNvPr id="4" name="TextBox 5">
            <a:extLst>
              <a:ext uri="{FF2B5EF4-FFF2-40B4-BE49-F238E27FC236}">
                <a16:creationId xmlns:a16="http://schemas.microsoft.com/office/drawing/2014/main" id="{B9A78E82-4D7D-A53B-33A8-32F52411B25A}"/>
              </a:ext>
            </a:extLst>
          </p:cNvPr>
          <p:cNvSpPr txBox="1"/>
          <p:nvPr/>
        </p:nvSpPr>
        <p:spPr>
          <a:xfrm>
            <a:off x="2745494" y="3565208"/>
            <a:ext cx="4260614" cy="1938992"/>
          </a:xfrm>
          <a:prstGeom prst="rect">
            <a:avLst/>
          </a:prstGeom>
          <a:noFill/>
        </p:spPr>
        <p:txBody>
          <a:bodyPr wrap="squar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defTabSz="342891">
              <a:defRPr/>
            </a:pPr>
            <a:r>
              <a:rPr lang="en-CA" sz="2400" u="none" dirty="0">
                <a:latin typeface="+mn-lt"/>
                <a:cs typeface="Calibri" panose="020F0502020204030204" pitchFamily="34" charset="0"/>
              </a:rPr>
              <a:t>Hypertension is poorly managed in ⅓ of those with the condition. As well, up to </a:t>
            </a:r>
            <a:r>
              <a:rPr lang="en-CA" sz="2400" b="1" u="none" dirty="0">
                <a:solidFill>
                  <a:srgbClr val="047BC1"/>
                </a:solidFill>
                <a:latin typeface="+mn-lt"/>
                <a:cs typeface="Calibri" panose="020F0502020204030204" pitchFamily="34" charset="0"/>
              </a:rPr>
              <a:t>17%</a:t>
            </a:r>
            <a:r>
              <a:rPr lang="en-CA" sz="2400" u="none" dirty="0">
                <a:latin typeface="+mn-lt"/>
                <a:cs typeface="Calibri" panose="020F0502020204030204" pitchFamily="34" charset="0"/>
              </a:rPr>
              <a:t> of people may be unaware that they have hypertension.</a:t>
            </a:r>
            <a:r>
              <a:rPr lang="en-CA" sz="2400" u="none" baseline="30000" dirty="0">
                <a:solidFill>
                  <a:srgbClr val="000000"/>
                </a:solidFill>
                <a:latin typeface="+mn-lt"/>
                <a:cs typeface="Calibri" panose="020F0502020204030204" pitchFamily="34" charset="0"/>
              </a:rPr>
              <a:t>2,3</a:t>
            </a:r>
          </a:p>
        </p:txBody>
      </p:sp>
      <p:sp>
        <p:nvSpPr>
          <p:cNvPr id="3" name="Rectangle 2">
            <a:extLst>
              <a:ext uri="{FF2B5EF4-FFF2-40B4-BE49-F238E27FC236}">
                <a16:creationId xmlns:a16="http://schemas.microsoft.com/office/drawing/2014/main" id="{32C96D85-22F5-4F13-876C-5E2AEB13EC90}"/>
              </a:ext>
            </a:extLst>
          </p:cNvPr>
          <p:cNvSpPr/>
          <p:nvPr/>
        </p:nvSpPr>
        <p:spPr>
          <a:xfrm>
            <a:off x="253027" y="5504199"/>
            <a:ext cx="10719774" cy="1200329"/>
          </a:xfrm>
          <a:prstGeom prst="rect">
            <a:avLst/>
          </a:prstGeom>
        </p:spPr>
        <p:txBody>
          <a:bodyPr wrap="square">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US" sz="1200" u="none" dirty="0">
                <a:latin typeface="+mn-lt"/>
                <a:cs typeface="Calibri" panose="020F0502020204030204" pitchFamily="34" charset="0"/>
              </a:rPr>
              <a:t>Sources: </a:t>
            </a:r>
          </a:p>
          <a:p>
            <a:r>
              <a:rPr lang="en-US" sz="1200" u="none" dirty="0">
                <a:latin typeface="Calibri" panose="020F0502020204030204" pitchFamily="34" charset="0"/>
                <a:ea typeface="Calibri" panose="020F0502020204030204" pitchFamily="34" charset="0"/>
                <a:cs typeface="Calibri" panose="020F0502020204030204" pitchFamily="34" charset="0"/>
              </a:rPr>
              <a:t>1. Discharge Abstract Database, National Ambulatory Care Reporting System, Ontario Health Insurance Plan Claims Database, fiscal years 2017/18 to 2022/23.</a:t>
            </a:r>
          </a:p>
          <a:p>
            <a:r>
              <a:rPr lang="en-CA" sz="1200" u="none" dirty="0">
                <a:latin typeface="Calibri" panose="020F0502020204030204" pitchFamily="34" charset="0"/>
                <a:ea typeface="Calibri" panose="020F0502020204030204" pitchFamily="34" charset="0"/>
                <a:cs typeface="Calibri" panose="020F0502020204030204" pitchFamily="34" charset="0"/>
              </a:rPr>
              <a:t>2. Cloutier L, Daskalopoulou SS, Padwal RS, Lamarre-Cliche M, Bolli P, McLean D, et al. A new algorithm for the diagnosis of hypertension in Canada. Can J Cardiol. 2015;31(5):620-30.</a:t>
            </a:r>
          </a:p>
          <a:p>
            <a:r>
              <a:rPr lang="en-CA" sz="1200" u="none" dirty="0">
                <a:latin typeface="Calibri" panose="020F0502020204030204" pitchFamily="34" charset="0"/>
                <a:ea typeface="Calibri" panose="020F0502020204030204" pitchFamily="34" charset="0"/>
                <a:cs typeface="Calibri" panose="020F0502020204030204" pitchFamily="34" charset="0"/>
              </a:rPr>
              <a:t>3. Schiffrin EL, Campbell NRC, Feldman RD, Kaczorowski J, Lewanczuk R, Padwal R, et al. Hypertension in Canada: past, present, and future. Ann Glob Health. 2016;82(2):288-99.</a:t>
            </a:r>
          </a:p>
        </p:txBody>
      </p:sp>
      <p:pic>
        <p:nvPicPr>
          <p:cNvPr id="8" name="Picture 7">
            <a:extLst>
              <a:ext uri="{FF2B5EF4-FFF2-40B4-BE49-F238E27FC236}">
                <a16:creationId xmlns:a16="http://schemas.microsoft.com/office/drawing/2014/main" id="{A80F5291-D89F-A893-0C6B-002D8D3D425B}"/>
              </a:ext>
              <a:ext uri="{C183D7F6-B498-43B3-948B-1728B52AA6E4}">
                <adec:decorative xmlns:adec="http://schemas.microsoft.com/office/drawing/2017/decorative" val="1"/>
              </a:ext>
            </a:extLst>
          </p:cNvPr>
          <p:cNvPicPr>
            <a:picLocks noChangeAspect="1"/>
          </p:cNvPicPr>
          <p:nvPr/>
        </p:nvPicPr>
        <p:blipFill rotWithShape="1">
          <a:blip r:embed="rId3"/>
          <a:srcRect l="7523" t="17310" r="10218" b="10045"/>
          <a:stretch/>
        </p:blipFill>
        <p:spPr>
          <a:xfrm>
            <a:off x="8317839" y="3565208"/>
            <a:ext cx="2091018" cy="1846659"/>
          </a:xfrm>
          <a:prstGeom prst="rect">
            <a:avLst/>
          </a:prstGeom>
        </p:spPr>
      </p:pic>
      <p:sp>
        <p:nvSpPr>
          <p:cNvPr id="5" name="Footer Placeholder 1">
            <a:extLst>
              <a:ext uri="{FF2B5EF4-FFF2-40B4-BE49-F238E27FC236}">
                <a16:creationId xmlns:a16="http://schemas.microsoft.com/office/drawing/2014/main" id="{39CA7191-33DB-A92C-AA5F-ABE8C777EA3E}"/>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15</a:t>
            </a:r>
          </a:p>
        </p:txBody>
      </p:sp>
      <p:pic>
        <p:nvPicPr>
          <p:cNvPr id="9" name="Picture 8">
            <a:extLst>
              <a:ext uri="{FF2B5EF4-FFF2-40B4-BE49-F238E27FC236}">
                <a16:creationId xmlns:a16="http://schemas.microsoft.com/office/drawing/2014/main" id="{5825BA41-9345-8323-87E2-9D9F23165B95}"/>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1390859" y="1077302"/>
            <a:ext cx="2215491" cy="2215491"/>
          </a:xfrm>
          <a:prstGeom prst="rect">
            <a:avLst/>
          </a:prstGeom>
        </p:spPr>
      </p:pic>
    </p:spTree>
    <p:extLst>
      <p:ext uri="{BB962C8B-B14F-4D97-AF65-F5344CB8AC3E}">
        <p14:creationId xmlns:p14="http://schemas.microsoft.com/office/powerpoint/2010/main" val="17541730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DEB60-9B5A-5408-5016-75A24677D92F}"/>
              </a:ext>
            </a:extLst>
          </p:cNvPr>
          <p:cNvSpPr>
            <a:spLocks noGrp="1"/>
          </p:cNvSpPr>
          <p:nvPr>
            <p:ph type="title"/>
          </p:nvPr>
        </p:nvSpPr>
        <p:spPr>
          <a:xfrm>
            <a:off x="564468" y="429378"/>
            <a:ext cx="11627532" cy="697541"/>
          </a:xfrm>
        </p:spPr>
        <p:txBody>
          <a:bodyPr/>
          <a:lstStyle/>
          <a:p>
            <a:r>
              <a:rPr lang="en-US" sz="3900" dirty="0">
                <a:latin typeface="Calibri"/>
                <a:cs typeface="Calibri"/>
              </a:rPr>
              <a:t>⅔ of adults aged 65 years and older have hypertension </a:t>
            </a:r>
            <a:endParaRPr lang="en-CA" sz="3900" dirty="0">
              <a:latin typeface="Calibri"/>
              <a:cs typeface="Calibri"/>
            </a:endParaRPr>
          </a:p>
        </p:txBody>
      </p:sp>
      <p:sp>
        <p:nvSpPr>
          <p:cNvPr id="8" name="TextBox 5">
            <a:extLst>
              <a:ext uri="{FF2B5EF4-FFF2-40B4-BE49-F238E27FC236}">
                <a16:creationId xmlns:a16="http://schemas.microsoft.com/office/drawing/2014/main" id="{8AD3292F-D6C6-0A45-707B-9365901A3B10}"/>
              </a:ext>
            </a:extLst>
          </p:cNvPr>
          <p:cNvSpPr txBox="1"/>
          <p:nvPr/>
        </p:nvSpPr>
        <p:spPr>
          <a:xfrm>
            <a:off x="534749" y="2158558"/>
            <a:ext cx="2591148" cy="2964914"/>
          </a:xfrm>
          <a:prstGeom prst="rect">
            <a:avLst/>
          </a:prstGeom>
          <a:noFill/>
        </p:spPr>
        <p:txBody>
          <a:bodyPr wrap="squar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defTabSz="257175">
              <a:defRPr/>
            </a:pPr>
            <a:r>
              <a:rPr lang="en-US" sz="2800" u="none" baseline="30000" dirty="0">
                <a:solidFill>
                  <a:srgbClr val="000000"/>
                </a:solidFill>
                <a:latin typeface="+mn-lt"/>
                <a:cs typeface="Calibri" panose="020F0502020204030204" pitchFamily="34" charset="0"/>
              </a:rPr>
              <a:t>In Ontario among people aged 65 years and older, more women have hypertension than men.</a:t>
            </a:r>
          </a:p>
          <a:p>
            <a:pPr defTabSz="257175">
              <a:defRPr/>
            </a:pPr>
            <a:endParaRPr lang="en-US" sz="2800" u="none" baseline="30000" dirty="0">
              <a:solidFill>
                <a:srgbClr val="000000"/>
              </a:solidFill>
              <a:latin typeface="+mn-lt"/>
              <a:cs typeface="Calibri" panose="020F0502020204030204" pitchFamily="34" charset="0"/>
            </a:endParaRPr>
          </a:p>
          <a:p>
            <a:pPr defTabSz="257175">
              <a:defRPr/>
            </a:pPr>
            <a:r>
              <a:rPr lang="en-US" sz="2800" u="none" baseline="30000" dirty="0">
                <a:solidFill>
                  <a:srgbClr val="000000"/>
                </a:solidFill>
                <a:latin typeface="+mn-lt"/>
                <a:cs typeface="Calibri" panose="020F0502020204030204" pitchFamily="34" charset="0"/>
              </a:rPr>
              <a:t>The prevalence for each age group has been consistent across Ontario Health regions over the past 5 years.</a:t>
            </a:r>
            <a:endParaRPr lang="en-CA" sz="2800" u="none" baseline="30000" dirty="0">
              <a:solidFill>
                <a:srgbClr val="000000"/>
              </a:solidFill>
              <a:latin typeface="+mn-lt"/>
              <a:cs typeface="Calibri" panose="020F0502020204030204" pitchFamily="34" charset="0"/>
            </a:endParaRPr>
          </a:p>
        </p:txBody>
      </p:sp>
      <p:grpSp>
        <p:nvGrpSpPr>
          <p:cNvPr id="4" name="Group 3" descr="A bar graph showing that 66.6% of people aged 65 or older have hypertension; 22.4% of people aged 40 to 64 years; and 2.39% of people aged 18 to 39 years.">
            <a:extLst>
              <a:ext uri="{FF2B5EF4-FFF2-40B4-BE49-F238E27FC236}">
                <a16:creationId xmlns:a16="http://schemas.microsoft.com/office/drawing/2014/main" id="{A1C278C0-B0EF-469F-9ED0-E9D321C51F49}"/>
              </a:ext>
            </a:extLst>
          </p:cNvPr>
          <p:cNvGrpSpPr/>
          <p:nvPr/>
        </p:nvGrpSpPr>
        <p:grpSpPr>
          <a:xfrm>
            <a:off x="3877790" y="1917163"/>
            <a:ext cx="7268486" cy="3368828"/>
            <a:chOff x="3877790" y="1917163"/>
            <a:chExt cx="7268486" cy="3368828"/>
          </a:xfrm>
        </p:grpSpPr>
        <p:grpSp>
          <p:nvGrpSpPr>
            <p:cNvPr id="77" name="Group 76">
              <a:extLst>
                <a:ext uri="{FF2B5EF4-FFF2-40B4-BE49-F238E27FC236}">
                  <a16:creationId xmlns:a16="http://schemas.microsoft.com/office/drawing/2014/main" id="{6B102CDB-3299-6C51-3576-FAEE5FEC4F66}"/>
                </a:ext>
              </a:extLst>
            </p:cNvPr>
            <p:cNvGrpSpPr/>
            <p:nvPr/>
          </p:nvGrpSpPr>
          <p:grpSpPr>
            <a:xfrm>
              <a:off x="3877790" y="1917163"/>
              <a:ext cx="7268486" cy="1149235"/>
              <a:chOff x="4580614" y="1917163"/>
              <a:chExt cx="7268486" cy="1149235"/>
            </a:xfrm>
          </p:grpSpPr>
          <p:grpSp>
            <p:nvGrpSpPr>
              <p:cNvPr id="43" name="Group 42">
                <a:extLst>
                  <a:ext uri="{FF2B5EF4-FFF2-40B4-BE49-F238E27FC236}">
                    <a16:creationId xmlns:a16="http://schemas.microsoft.com/office/drawing/2014/main" id="{CF2C5562-D4DD-6ADB-E764-7866B002520D}"/>
                  </a:ext>
                </a:extLst>
              </p:cNvPr>
              <p:cNvGrpSpPr/>
              <p:nvPr/>
            </p:nvGrpSpPr>
            <p:grpSpPr>
              <a:xfrm>
                <a:off x="6239511" y="1917163"/>
                <a:ext cx="4916175" cy="1149235"/>
                <a:chOff x="5400673" y="1858962"/>
                <a:chExt cx="5867402" cy="1371600"/>
              </a:xfrm>
            </p:grpSpPr>
            <p:pic>
              <p:nvPicPr>
                <p:cNvPr id="14" name="Picture 13" descr="A person and person silhouettes&#10;&#10;Description automatically generated">
                  <a:extLst>
                    <a:ext uri="{FF2B5EF4-FFF2-40B4-BE49-F238E27FC236}">
                      <a16:creationId xmlns:a16="http://schemas.microsoft.com/office/drawing/2014/main" id="{3C3B1D0C-8C89-E798-5E75-51C8A97D1979}"/>
                    </a:ext>
                  </a:extLst>
                </p:cNvPr>
                <p:cNvPicPr>
                  <a:picLocks noChangeAspect="1"/>
                </p:cNvPicPr>
                <p:nvPr/>
              </p:nvPicPr>
              <p:blipFill>
                <a:blip r:embed="rId3">
                  <a:duotone>
                    <a:schemeClr val="accent5">
                      <a:shade val="45000"/>
                      <a:satMod val="135000"/>
                    </a:schemeClr>
                    <a:prstClr val="white"/>
                  </a:duotone>
                </a:blip>
                <a:stretch>
                  <a:fillRect/>
                </a:stretch>
              </p:blipFill>
              <p:spPr>
                <a:xfrm>
                  <a:off x="5400673" y="1858962"/>
                  <a:ext cx="1371600" cy="1371600"/>
                </a:xfrm>
                <a:prstGeom prst="rect">
                  <a:avLst/>
                </a:prstGeom>
              </p:spPr>
            </p:pic>
            <p:pic>
              <p:nvPicPr>
                <p:cNvPr id="15" name="Picture 14" descr="A person and person silhouettes&#10;&#10;Description automatically generated">
                  <a:extLst>
                    <a:ext uri="{FF2B5EF4-FFF2-40B4-BE49-F238E27FC236}">
                      <a16:creationId xmlns:a16="http://schemas.microsoft.com/office/drawing/2014/main" id="{F7D6BC7E-5313-F745-7990-DC6B8EF1FFA9}"/>
                    </a:ext>
                  </a:extLst>
                </p:cNvPr>
                <p:cNvPicPr>
                  <a:picLocks noChangeAspect="1"/>
                </p:cNvPicPr>
                <p:nvPr/>
              </p:nvPicPr>
              <p: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colorTemperature colorTemp="7200"/>
                          </a14:imgEffect>
                        </a14:imgLayer>
                      </a14:imgProps>
                    </a:ext>
                  </a:extLst>
                </a:blip>
                <a:stretch>
                  <a:fillRect/>
                </a:stretch>
              </p:blipFill>
              <p:spPr>
                <a:xfrm>
                  <a:off x="6541786" y="1858962"/>
                  <a:ext cx="1371600" cy="1371600"/>
                </a:xfrm>
                <a:prstGeom prst="rect">
                  <a:avLst/>
                </a:prstGeom>
              </p:spPr>
            </p:pic>
            <p:pic>
              <p:nvPicPr>
                <p:cNvPr id="16" name="Picture 15" descr="A person and person silhouettes&#10;&#10;Description automatically generated">
                  <a:extLst>
                    <a:ext uri="{FF2B5EF4-FFF2-40B4-BE49-F238E27FC236}">
                      <a16:creationId xmlns:a16="http://schemas.microsoft.com/office/drawing/2014/main" id="{D2D084B8-5433-1F7C-663B-70B14C102B3D}"/>
                    </a:ext>
                  </a:extLst>
                </p:cNvPr>
                <p:cNvPicPr>
                  <a:picLocks noChangeAspect="1"/>
                </p:cNvPicPr>
                <p:nvPr/>
              </p:nvPicPr>
              <p:blipFill>
                <a:blip r:embed="rId3">
                  <a:duotone>
                    <a:schemeClr val="accent5">
                      <a:shade val="45000"/>
                      <a:satMod val="135000"/>
                    </a:schemeClr>
                    <a:prstClr val="white"/>
                  </a:duotone>
                </a:blip>
                <a:stretch>
                  <a:fillRect/>
                </a:stretch>
              </p:blipFill>
              <p:spPr>
                <a:xfrm>
                  <a:off x="7648574" y="1858962"/>
                  <a:ext cx="1371600" cy="1371600"/>
                </a:xfrm>
                <a:prstGeom prst="rect">
                  <a:avLst/>
                </a:prstGeom>
              </p:spPr>
            </p:pic>
            <p:pic>
              <p:nvPicPr>
                <p:cNvPr id="17" name="Picture 16" descr="A person and person silhouettes&#10;&#10;Description automatically generated">
                  <a:extLst>
                    <a:ext uri="{FF2B5EF4-FFF2-40B4-BE49-F238E27FC236}">
                      <a16:creationId xmlns:a16="http://schemas.microsoft.com/office/drawing/2014/main" id="{6F7B3A72-265A-BB40-95FA-5E1915F4427D}"/>
                    </a:ext>
                  </a:extLst>
                </p:cNvPr>
                <p:cNvPicPr>
                  <a:picLocks noChangeAspect="1"/>
                </p:cNvPicPr>
                <p:nvPr/>
              </p:nvPicPr>
              <p:blipFill>
                <a:blip r:embed="rId3">
                  <a:lum bright="70000" contrast="-70000"/>
                </a:blip>
                <a:stretch>
                  <a:fillRect/>
                </a:stretch>
              </p:blipFill>
              <p:spPr>
                <a:xfrm>
                  <a:off x="8789687" y="1858962"/>
                  <a:ext cx="1371600" cy="1371600"/>
                </a:xfrm>
                <a:prstGeom prst="rect">
                  <a:avLst/>
                </a:prstGeom>
              </p:spPr>
            </p:pic>
            <p:pic>
              <p:nvPicPr>
                <p:cNvPr id="18" name="Picture 17" descr="A person and person silhouettes&#10;&#10;Description automatically generated">
                  <a:extLst>
                    <a:ext uri="{FF2B5EF4-FFF2-40B4-BE49-F238E27FC236}">
                      <a16:creationId xmlns:a16="http://schemas.microsoft.com/office/drawing/2014/main" id="{E5FC2583-E704-CBD6-761F-FEF269240911}"/>
                    </a:ext>
                  </a:extLst>
                </p:cNvPr>
                <p:cNvPicPr>
                  <a:picLocks noChangeAspect="1"/>
                </p:cNvPicPr>
                <p:nvPr/>
              </p:nvPicPr>
              <p:blipFill>
                <a:blip r:embed="rId3">
                  <a:lum bright="70000" contrast="-70000"/>
                </a:blip>
                <a:stretch>
                  <a:fillRect/>
                </a:stretch>
              </p:blipFill>
              <p:spPr>
                <a:xfrm>
                  <a:off x="9896475" y="1858962"/>
                  <a:ext cx="1371600" cy="1371600"/>
                </a:xfrm>
                <a:prstGeom prst="rect">
                  <a:avLst/>
                </a:prstGeom>
              </p:spPr>
            </p:pic>
            <p:pic>
              <p:nvPicPr>
                <p:cNvPr id="40" name="Picture 39" descr="A person and person silhouettes&#10;&#10;Description automatically generated">
                  <a:extLst>
                    <a:ext uri="{FF2B5EF4-FFF2-40B4-BE49-F238E27FC236}">
                      <a16:creationId xmlns:a16="http://schemas.microsoft.com/office/drawing/2014/main" id="{BE33103A-D85E-4867-60FD-A4618E476B84}"/>
                    </a:ext>
                  </a:extLst>
                </p:cNvPr>
                <p:cNvPicPr>
                  <a:picLocks noChangeAspect="1"/>
                </p:cNvPicPr>
                <p:nvPr/>
              </p:nvPicPr>
              <p:blipFill rotWithShape="1">
                <a:blip r:embed="rId3">
                  <a:duotone>
                    <a:schemeClr val="accent5">
                      <a:shade val="45000"/>
                      <a:satMod val="135000"/>
                    </a:schemeClr>
                    <a:prstClr val="white"/>
                  </a:duotone>
                </a:blip>
                <a:srcRect r="67431"/>
                <a:stretch/>
              </p:blipFill>
              <p:spPr>
                <a:xfrm>
                  <a:off x="8788240" y="1858962"/>
                  <a:ext cx="446723" cy="1371600"/>
                </a:xfrm>
                <a:prstGeom prst="rect">
                  <a:avLst/>
                </a:prstGeom>
              </p:spPr>
            </p:pic>
          </p:grpSp>
          <p:grpSp>
            <p:nvGrpSpPr>
              <p:cNvPr id="66" name="Group 65">
                <a:extLst>
                  <a:ext uri="{FF2B5EF4-FFF2-40B4-BE49-F238E27FC236}">
                    <a16:creationId xmlns:a16="http://schemas.microsoft.com/office/drawing/2014/main" id="{74C2877E-C507-D151-9AF3-ED86D40EA646}"/>
                  </a:ext>
                </a:extLst>
              </p:cNvPr>
              <p:cNvGrpSpPr/>
              <p:nvPr/>
            </p:nvGrpSpPr>
            <p:grpSpPr>
              <a:xfrm>
                <a:off x="4580614" y="2333030"/>
                <a:ext cx="1515386" cy="317500"/>
                <a:chOff x="4580614" y="2333030"/>
                <a:chExt cx="1515386" cy="317500"/>
              </a:xfrm>
            </p:grpSpPr>
            <p:sp>
              <p:nvSpPr>
                <p:cNvPr id="59" name="TextBox 58">
                  <a:extLst>
                    <a:ext uri="{FF2B5EF4-FFF2-40B4-BE49-F238E27FC236}">
                      <a16:creationId xmlns:a16="http://schemas.microsoft.com/office/drawing/2014/main" id="{D88D4DE5-9FD6-8CAC-33B9-1E51C96851B5}"/>
                    </a:ext>
                  </a:extLst>
                </p:cNvPr>
                <p:cNvSpPr txBox="1"/>
                <p:nvPr/>
              </p:nvSpPr>
              <p:spPr>
                <a:xfrm>
                  <a:off x="4994907" y="2333030"/>
                  <a:ext cx="1101093" cy="317500"/>
                </a:xfrm>
                <a:prstGeom prst="rect">
                  <a:avLst/>
                </a:prstGeom>
                <a:noFill/>
              </p:spPr>
              <p:txBody>
                <a:bodyPr wrap="square" lIns="0" tIns="0" rIns="0" bIns="0" rtlCol="0" anchor="t" anchorCtr="0">
                  <a:noAutofit/>
                </a:bodyPr>
                <a:lstStyle/>
                <a:p>
                  <a:pPr algn="l" fontAlgn="t"/>
                  <a:r>
                    <a:rPr lang="en-US" dirty="0">
                      <a:ea typeface="MS PGothic"/>
                      <a:cs typeface="Calibri"/>
                    </a:rPr>
                    <a:t>Aged 65+</a:t>
                  </a:r>
                  <a:endParaRPr lang="en-CA" dirty="0">
                    <a:ea typeface="MS PGothic"/>
                    <a:cs typeface="Calibri"/>
                  </a:endParaRPr>
                </a:p>
              </p:txBody>
            </p:sp>
            <p:sp>
              <p:nvSpPr>
                <p:cNvPr id="61" name="Rectangle: Rounded Corners 60">
                  <a:extLst>
                    <a:ext uri="{FF2B5EF4-FFF2-40B4-BE49-F238E27FC236}">
                      <a16:creationId xmlns:a16="http://schemas.microsoft.com/office/drawing/2014/main" id="{86F58C1D-2B97-78E8-9BBA-E3008512BDA9}"/>
                    </a:ext>
                  </a:extLst>
                </p:cNvPr>
                <p:cNvSpPr/>
                <p:nvPr/>
              </p:nvSpPr>
              <p:spPr>
                <a:xfrm>
                  <a:off x="4580614" y="2354620"/>
                  <a:ext cx="274320" cy="274320"/>
                </a:xfrm>
                <a:prstGeom prst="roundRect">
                  <a:avLst/>
                </a:prstGeom>
                <a:solidFill>
                  <a:srgbClr val="047BC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CA" sz="2200" b="1" dirty="0">
                    <a:solidFill>
                      <a:schemeClr val="tx1"/>
                    </a:solidFill>
                    <a:latin typeface="Calibri" panose="020F0502020204030204" pitchFamily="34" charset="0"/>
                    <a:ea typeface="MS PGothic"/>
                    <a:cs typeface="Calibri" panose="020F0502020204030204" pitchFamily="34" charset="0"/>
                  </a:endParaRPr>
                </a:p>
              </p:txBody>
            </p:sp>
          </p:grpSp>
          <p:sp>
            <p:nvSpPr>
              <p:cNvPr id="73" name="TextBox 72">
                <a:extLst>
                  <a:ext uri="{FF2B5EF4-FFF2-40B4-BE49-F238E27FC236}">
                    <a16:creationId xmlns:a16="http://schemas.microsoft.com/office/drawing/2014/main" id="{3C32A60A-2D1F-102C-9FFF-9A72927A76A5}"/>
                  </a:ext>
                </a:extLst>
              </p:cNvPr>
              <p:cNvSpPr txBox="1"/>
              <p:nvPr/>
            </p:nvSpPr>
            <p:spPr>
              <a:xfrm>
                <a:off x="11162012" y="2306200"/>
                <a:ext cx="687088" cy="329090"/>
              </a:xfrm>
              <a:prstGeom prst="rect">
                <a:avLst/>
              </a:prstGeom>
              <a:noFill/>
            </p:spPr>
            <p:txBody>
              <a:bodyPr wrap="square" lIns="0" tIns="0" rIns="0" bIns="0" rtlCol="0" anchor="t" anchorCtr="0">
                <a:noAutofit/>
              </a:bodyPr>
              <a:lstStyle/>
              <a:p>
                <a:pPr algn="l" fontAlgn="t"/>
                <a:r>
                  <a:rPr lang="en-US" sz="2000" b="1" dirty="0">
                    <a:solidFill>
                      <a:srgbClr val="047BC1"/>
                    </a:solidFill>
                    <a:ea typeface="MS PGothic"/>
                    <a:cs typeface="Calibri"/>
                  </a:rPr>
                  <a:t>66.6%</a:t>
                </a:r>
                <a:endParaRPr lang="en-CA" sz="2000" b="1" dirty="0">
                  <a:solidFill>
                    <a:srgbClr val="047BC1"/>
                  </a:solidFill>
                  <a:ea typeface="MS PGothic"/>
                  <a:cs typeface="Calibri"/>
                </a:endParaRPr>
              </a:p>
            </p:txBody>
          </p:sp>
        </p:grpSp>
        <p:grpSp>
          <p:nvGrpSpPr>
            <p:cNvPr id="79" name="Group 78">
              <a:extLst>
                <a:ext uri="{FF2B5EF4-FFF2-40B4-BE49-F238E27FC236}">
                  <a16:creationId xmlns:a16="http://schemas.microsoft.com/office/drawing/2014/main" id="{35B7DEF8-1048-50C3-8961-7562C06EB64D}"/>
                </a:ext>
              </a:extLst>
            </p:cNvPr>
            <p:cNvGrpSpPr/>
            <p:nvPr/>
          </p:nvGrpSpPr>
          <p:grpSpPr>
            <a:xfrm>
              <a:off x="3877790" y="3066398"/>
              <a:ext cx="7255822" cy="1149235"/>
              <a:chOff x="4580614" y="3066398"/>
              <a:chExt cx="7255822" cy="1149235"/>
            </a:xfrm>
          </p:grpSpPr>
          <p:grpSp>
            <p:nvGrpSpPr>
              <p:cNvPr id="57" name="Group 56">
                <a:extLst>
                  <a:ext uri="{FF2B5EF4-FFF2-40B4-BE49-F238E27FC236}">
                    <a16:creationId xmlns:a16="http://schemas.microsoft.com/office/drawing/2014/main" id="{006D4398-E33A-4606-DBF7-3DB35A47DDA1}"/>
                  </a:ext>
                </a:extLst>
              </p:cNvPr>
              <p:cNvGrpSpPr/>
              <p:nvPr/>
            </p:nvGrpSpPr>
            <p:grpSpPr>
              <a:xfrm>
                <a:off x="6237384" y="3066398"/>
                <a:ext cx="4911968" cy="1149235"/>
                <a:chOff x="5646197" y="3428999"/>
                <a:chExt cx="5862382" cy="1371600"/>
              </a:xfrm>
            </p:grpSpPr>
            <p:pic>
              <p:nvPicPr>
                <p:cNvPr id="42" name="Picture 41" descr="A person and person silhouettes&#10;&#10;Description automatically generated">
                  <a:extLst>
                    <a:ext uri="{FF2B5EF4-FFF2-40B4-BE49-F238E27FC236}">
                      <a16:creationId xmlns:a16="http://schemas.microsoft.com/office/drawing/2014/main" id="{2782BE02-CDEF-9875-1EF5-AA4D1A74DD73}"/>
                    </a:ext>
                  </a:extLst>
                </p:cNvPr>
                <p:cNvPicPr>
                  <a:picLocks noChangeAspect="1"/>
                </p:cNvPicPr>
                <p:nvPr/>
              </p:nvPicPr>
              <p:blipFill>
                <a:blip r:embed="rId3">
                  <a:duotone>
                    <a:schemeClr val="accent3">
                      <a:shade val="45000"/>
                      <a:satMod val="135000"/>
                    </a:schemeClr>
                    <a:prstClr val="white"/>
                  </a:duotone>
                </a:blip>
                <a:stretch>
                  <a:fillRect/>
                </a:stretch>
              </p:blipFill>
              <p:spPr>
                <a:xfrm>
                  <a:off x="5646197" y="3428999"/>
                  <a:ext cx="1371600" cy="1371600"/>
                </a:xfrm>
                <a:prstGeom prst="rect">
                  <a:avLst/>
                </a:prstGeom>
              </p:spPr>
            </p:pic>
            <p:pic>
              <p:nvPicPr>
                <p:cNvPr id="44" name="Picture 43" descr="A person and person silhouettes&#10;&#10;Description automatically generated">
                  <a:extLst>
                    <a:ext uri="{FF2B5EF4-FFF2-40B4-BE49-F238E27FC236}">
                      <a16:creationId xmlns:a16="http://schemas.microsoft.com/office/drawing/2014/main" id="{0892872E-69D5-0219-F6E4-95B841CA6FF6}"/>
                    </a:ext>
                  </a:extLst>
                </p:cNvPr>
                <p:cNvPicPr>
                  <a:picLocks noChangeAspect="1"/>
                </p:cNvPicPr>
                <p:nvPr/>
              </p:nvPicPr>
              <p:blipFill>
                <a:blip r:embed="rId3">
                  <a:lum bright="70000" contrast="-70000"/>
                </a:blip>
                <a:stretch>
                  <a:fillRect/>
                </a:stretch>
              </p:blipFill>
              <p:spPr>
                <a:xfrm>
                  <a:off x="6789436" y="3428999"/>
                  <a:ext cx="1371600" cy="1371600"/>
                </a:xfrm>
                <a:prstGeom prst="rect">
                  <a:avLst/>
                </a:prstGeom>
              </p:spPr>
            </p:pic>
            <p:pic>
              <p:nvPicPr>
                <p:cNvPr id="45" name="Picture 44" descr="A person and person silhouettes&#10;&#10;Description automatically generated">
                  <a:extLst>
                    <a:ext uri="{FF2B5EF4-FFF2-40B4-BE49-F238E27FC236}">
                      <a16:creationId xmlns:a16="http://schemas.microsoft.com/office/drawing/2014/main" id="{94AE59A4-7B9A-E795-8477-D97C6AC0F04F}"/>
                    </a:ext>
                  </a:extLst>
                </p:cNvPr>
                <p:cNvPicPr>
                  <a:picLocks noChangeAspect="1"/>
                </p:cNvPicPr>
                <p:nvPr/>
              </p:nvPicPr>
              <p:blipFill>
                <a:blip r:embed="rId3">
                  <a:lum bright="70000" contrast="-70000"/>
                </a:blip>
                <a:stretch>
                  <a:fillRect/>
                </a:stretch>
              </p:blipFill>
              <p:spPr>
                <a:xfrm>
                  <a:off x="7892651" y="3428999"/>
                  <a:ext cx="1371600" cy="1371600"/>
                </a:xfrm>
                <a:prstGeom prst="rect">
                  <a:avLst/>
                </a:prstGeom>
              </p:spPr>
            </p:pic>
            <p:pic>
              <p:nvPicPr>
                <p:cNvPr id="46" name="Picture 45" descr="A person and person silhouettes&#10;&#10;Description automatically generated">
                  <a:extLst>
                    <a:ext uri="{FF2B5EF4-FFF2-40B4-BE49-F238E27FC236}">
                      <a16:creationId xmlns:a16="http://schemas.microsoft.com/office/drawing/2014/main" id="{EC26E9EB-0BC8-BA2B-0EE9-CF74AD532C75}"/>
                    </a:ext>
                  </a:extLst>
                </p:cNvPr>
                <p:cNvPicPr>
                  <a:picLocks noChangeAspect="1"/>
                </p:cNvPicPr>
                <p:nvPr/>
              </p:nvPicPr>
              <p:blipFill>
                <a:blip r:embed="rId3">
                  <a:lum bright="70000" contrast="-70000"/>
                </a:blip>
                <a:stretch>
                  <a:fillRect/>
                </a:stretch>
              </p:blipFill>
              <p:spPr>
                <a:xfrm>
                  <a:off x="9037337" y="3428999"/>
                  <a:ext cx="1371600" cy="1371600"/>
                </a:xfrm>
                <a:prstGeom prst="rect">
                  <a:avLst/>
                </a:prstGeom>
              </p:spPr>
            </p:pic>
            <p:pic>
              <p:nvPicPr>
                <p:cNvPr id="47" name="Picture 46" descr="A person and person silhouettes&#10;&#10;Description automatically generated">
                  <a:extLst>
                    <a:ext uri="{FF2B5EF4-FFF2-40B4-BE49-F238E27FC236}">
                      <a16:creationId xmlns:a16="http://schemas.microsoft.com/office/drawing/2014/main" id="{4167B7B1-7E22-277B-E0F9-4EC039A8DEDD}"/>
                    </a:ext>
                  </a:extLst>
                </p:cNvPr>
                <p:cNvPicPr>
                  <a:picLocks noChangeAspect="1"/>
                </p:cNvPicPr>
                <p:nvPr/>
              </p:nvPicPr>
              <p:blipFill>
                <a:blip r:embed="rId3">
                  <a:lum bright="70000" contrast="-70000"/>
                </a:blip>
                <a:stretch>
                  <a:fillRect/>
                </a:stretch>
              </p:blipFill>
              <p:spPr>
                <a:xfrm>
                  <a:off x="10136979" y="3428999"/>
                  <a:ext cx="1371600" cy="1371600"/>
                </a:xfrm>
                <a:prstGeom prst="rect">
                  <a:avLst/>
                </a:prstGeom>
              </p:spPr>
            </p:pic>
            <p:pic>
              <p:nvPicPr>
                <p:cNvPr id="53" name="Picture 52" descr="A person and person silhouettes&#10;&#10;Description automatically generated">
                  <a:extLst>
                    <a:ext uri="{FF2B5EF4-FFF2-40B4-BE49-F238E27FC236}">
                      <a16:creationId xmlns:a16="http://schemas.microsoft.com/office/drawing/2014/main" id="{9FA549BE-A6B7-8351-7C5A-6E57626AB5C8}"/>
                    </a:ext>
                  </a:extLst>
                </p:cNvPr>
                <p:cNvPicPr>
                  <a:picLocks noChangeAspect="1"/>
                </p:cNvPicPr>
                <p:nvPr/>
              </p:nvPicPr>
              <p:blipFill rotWithShape="1">
                <a:blip r:embed="rId3">
                  <a:duotone>
                    <a:schemeClr val="accent3">
                      <a:shade val="45000"/>
                      <a:satMod val="135000"/>
                    </a:schemeClr>
                    <a:prstClr val="white"/>
                  </a:duotone>
                </a:blip>
                <a:srcRect l="2" r="81866"/>
                <a:stretch/>
              </p:blipFill>
              <p:spPr>
                <a:xfrm>
                  <a:off x="6783086" y="3428999"/>
                  <a:ext cx="248705" cy="1371600"/>
                </a:xfrm>
                <a:prstGeom prst="rect">
                  <a:avLst/>
                </a:prstGeom>
              </p:spPr>
            </p:pic>
          </p:grpSp>
          <p:grpSp>
            <p:nvGrpSpPr>
              <p:cNvPr id="67" name="Group 66">
                <a:extLst>
                  <a:ext uri="{FF2B5EF4-FFF2-40B4-BE49-F238E27FC236}">
                    <a16:creationId xmlns:a16="http://schemas.microsoft.com/office/drawing/2014/main" id="{1C4C257D-D805-9E70-B530-3B7193A5DFDA}"/>
                  </a:ext>
                </a:extLst>
              </p:cNvPr>
              <p:cNvGrpSpPr/>
              <p:nvPr/>
            </p:nvGrpSpPr>
            <p:grpSpPr>
              <a:xfrm>
                <a:off x="4580614" y="3482265"/>
                <a:ext cx="1515386" cy="317500"/>
                <a:chOff x="4580614" y="2333030"/>
                <a:chExt cx="1515386" cy="317500"/>
              </a:xfrm>
            </p:grpSpPr>
            <p:sp>
              <p:nvSpPr>
                <p:cNvPr id="68" name="TextBox 67">
                  <a:extLst>
                    <a:ext uri="{FF2B5EF4-FFF2-40B4-BE49-F238E27FC236}">
                      <a16:creationId xmlns:a16="http://schemas.microsoft.com/office/drawing/2014/main" id="{9C50DC44-2687-59BE-8702-80D4DD860BD6}"/>
                    </a:ext>
                  </a:extLst>
                </p:cNvPr>
                <p:cNvSpPr txBox="1"/>
                <p:nvPr/>
              </p:nvSpPr>
              <p:spPr>
                <a:xfrm>
                  <a:off x="4994907" y="2333030"/>
                  <a:ext cx="1101093" cy="317500"/>
                </a:xfrm>
                <a:prstGeom prst="rect">
                  <a:avLst/>
                </a:prstGeom>
                <a:noFill/>
              </p:spPr>
              <p:txBody>
                <a:bodyPr wrap="square" lIns="0" tIns="0" rIns="0" bIns="0" rtlCol="0" anchor="t" anchorCtr="0">
                  <a:noAutofit/>
                </a:bodyPr>
                <a:lstStyle/>
                <a:p>
                  <a:pPr algn="l" fontAlgn="t"/>
                  <a:r>
                    <a:rPr lang="en-US" dirty="0">
                      <a:ea typeface="MS PGothic"/>
                      <a:cs typeface="Calibri"/>
                    </a:rPr>
                    <a:t>Aged 40-64</a:t>
                  </a:r>
                  <a:endParaRPr lang="en-CA" dirty="0">
                    <a:ea typeface="MS PGothic"/>
                    <a:cs typeface="Calibri"/>
                  </a:endParaRPr>
                </a:p>
              </p:txBody>
            </p:sp>
            <p:sp>
              <p:nvSpPr>
                <p:cNvPr id="69" name="Rectangle: Rounded Corners 68">
                  <a:extLst>
                    <a:ext uri="{FF2B5EF4-FFF2-40B4-BE49-F238E27FC236}">
                      <a16:creationId xmlns:a16="http://schemas.microsoft.com/office/drawing/2014/main" id="{A16C006B-9E58-0065-19BB-A0B991C4FFBC}"/>
                    </a:ext>
                  </a:extLst>
                </p:cNvPr>
                <p:cNvSpPr/>
                <p:nvPr/>
              </p:nvSpPr>
              <p:spPr>
                <a:xfrm>
                  <a:off x="4580614" y="2354620"/>
                  <a:ext cx="274320" cy="274320"/>
                </a:xfrm>
                <a:prstGeom prst="roundRect">
                  <a:avLst/>
                </a:prstGeom>
                <a:solidFill>
                  <a:srgbClr val="48A7A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CA" sz="2200" b="1" dirty="0">
                    <a:solidFill>
                      <a:schemeClr val="tx1"/>
                    </a:solidFill>
                    <a:latin typeface="Calibri" panose="020F0502020204030204" pitchFamily="34" charset="0"/>
                    <a:ea typeface="MS PGothic"/>
                    <a:cs typeface="Calibri" panose="020F0502020204030204" pitchFamily="34" charset="0"/>
                  </a:endParaRPr>
                </a:p>
              </p:txBody>
            </p:sp>
          </p:grpSp>
          <p:sp>
            <p:nvSpPr>
              <p:cNvPr id="75" name="TextBox 74">
                <a:extLst>
                  <a:ext uri="{FF2B5EF4-FFF2-40B4-BE49-F238E27FC236}">
                    <a16:creationId xmlns:a16="http://schemas.microsoft.com/office/drawing/2014/main" id="{4C1104B0-30AF-117D-C8E2-C0BE47A4CF88}"/>
                  </a:ext>
                </a:extLst>
              </p:cNvPr>
              <p:cNvSpPr txBox="1"/>
              <p:nvPr/>
            </p:nvSpPr>
            <p:spPr>
              <a:xfrm>
                <a:off x="11149348" y="3460202"/>
                <a:ext cx="687088" cy="329090"/>
              </a:xfrm>
              <a:prstGeom prst="rect">
                <a:avLst/>
              </a:prstGeom>
              <a:noFill/>
            </p:spPr>
            <p:txBody>
              <a:bodyPr wrap="square" lIns="0" tIns="0" rIns="0" bIns="0" rtlCol="0" anchor="t" anchorCtr="0">
                <a:noAutofit/>
              </a:bodyPr>
              <a:lstStyle/>
              <a:p>
                <a:pPr algn="l" fontAlgn="t"/>
                <a:r>
                  <a:rPr lang="en-US" sz="2000" b="1" dirty="0">
                    <a:solidFill>
                      <a:srgbClr val="48A7A2"/>
                    </a:solidFill>
                    <a:ea typeface="MS PGothic"/>
                    <a:cs typeface="Calibri"/>
                  </a:rPr>
                  <a:t>22.4%</a:t>
                </a:r>
                <a:endParaRPr lang="en-CA" sz="2000" b="1" dirty="0">
                  <a:solidFill>
                    <a:srgbClr val="48A7A2"/>
                  </a:solidFill>
                  <a:ea typeface="MS PGothic"/>
                  <a:cs typeface="Calibri"/>
                </a:endParaRPr>
              </a:p>
            </p:txBody>
          </p:sp>
        </p:grpSp>
        <p:grpSp>
          <p:nvGrpSpPr>
            <p:cNvPr id="84" name="Group 83">
              <a:extLst>
                <a:ext uri="{FF2B5EF4-FFF2-40B4-BE49-F238E27FC236}">
                  <a16:creationId xmlns:a16="http://schemas.microsoft.com/office/drawing/2014/main" id="{70022D33-7390-45C6-37F5-26990BA0FC46}"/>
                </a:ext>
              </a:extLst>
            </p:cNvPr>
            <p:cNvGrpSpPr/>
            <p:nvPr/>
          </p:nvGrpSpPr>
          <p:grpSpPr>
            <a:xfrm>
              <a:off x="3877790" y="4136756"/>
              <a:ext cx="7255822" cy="1149235"/>
              <a:chOff x="4580614" y="4136756"/>
              <a:chExt cx="7255822" cy="1149235"/>
            </a:xfrm>
          </p:grpSpPr>
          <p:grpSp>
            <p:nvGrpSpPr>
              <p:cNvPr id="58" name="Group 57">
                <a:extLst>
                  <a:ext uri="{FF2B5EF4-FFF2-40B4-BE49-F238E27FC236}">
                    <a16:creationId xmlns:a16="http://schemas.microsoft.com/office/drawing/2014/main" id="{E69E1599-BD32-8885-F67A-752B02485E49}"/>
                  </a:ext>
                </a:extLst>
              </p:cNvPr>
              <p:cNvGrpSpPr/>
              <p:nvPr/>
            </p:nvGrpSpPr>
            <p:grpSpPr>
              <a:xfrm>
                <a:off x="6224206" y="4136756"/>
                <a:ext cx="4929976" cy="1149235"/>
                <a:chOff x="5631851" y="4800599"/>
                <a:chExt cx="5883874" cy="1371600"/>
              </a:xfrm>
            </p:grpSpPr>
            <p:pic>
              <p:nvPicPr>
                <p:cNvPr id="48" name="Picture 47" descr="A person and person silhouettes&#10;&#10;Description automatically generated">
                  <a:extLst>
                    <a:ext uri="{FF2B5EF4-FFF2-40B4-BE49-F238E27FC236}">
                      <a16:creationId xmlns:a16="http://schemas.microsoft.com/office/drawing/2014/main" id="{04D9BA4B-AF24-2F15-4F20-CB02E49C396C}"/>
                    </a:ext>
                  </a:extLst>
                </p:cNvPr>
                <p:cNvPicPr>
                  <a:picLocks noChangeAspect="1"/>
                </p:cNvPicPr>
                <p:nvPr/>
              </p:nvPicPr>
              <p:blipFill>
                <a:blip r:embed="rId3">
                  <a:lum bright="70000" contrast="-70000"/>
                </a:blip>
                <a:stretch>
                  <a:fillRect/>
                </a:stretch>
              </p:blipFill>
              <p:spPr>
                <a:xfrm>
                  <a:off x="5631851" y="4800599"/>
                  <a:ext cx="1371600" cy="1371600"/>
                </a:xfrm>
                <a:prstGeom prst="rect">
                  <a:avLst/>
                </a:prstGeom>
              </p:spPr>
            </p:pic>
            <p:pic>
              <p:nvPicPr>
                <p:cNvPr id="49" name="Picture 48" descr="A person and person silhouettes&#10;&#10;Description automatically generated">
                  <a:extLst>
                    <a:ext uri="{FF2B5EF4-FFF2-40B4-BE49-F238E27FC236}">
                      <a16:creationId xmlns:a16="http://schemas.microsoft.com/office/drawing/2014/main" id="{F386B644-BFDE-C5A0-19AE-612C97EC1AE0}"/>
                    </a:ext>
                  </a:extLst>
                </p:cNvPr>
                <p:cNvPicPr>
                  <a:picLocks noChangeAspect="1"/>
                </p:cNvPicPr>
                <p:nvPr/>
              </p:nvPicPr>
              <p:blipFill>
                <a:blip r:embed="rId3">
                  <a:lum bright="70000" contrast="-70000"/>
                </a:blip>
                <a:stretch>
                  <a:fillRect/>
                </a:stretch>
              </p:blipFill>
              <p:spPr>
                <a:xfrm>
                  <a:off x="6768361" y="4800599"/>
                  <a:ext cx="1371600" cy="1371600"/>
                </a:xfrm>
                <a:prstGeom prst="rect">
                  <a:avLst/>
                </a:prstGeom>
              </p:spPr>
            </p:pic>
            <p:pic>
              <p:nvPicPr>
                <p:cNvPr id="50" name="Picture 49" descr="A person and person silhouettes&#10;&#10;Description automatically generated">
                  <a:extLst>
                    <a:ext uri="{FF2B5EF4-FFF2-40B4-BE49-F238E27FC236}">
                      <a16:creationId xmlns:a16="http://schemas.microsoft.com/office/drawing/2014/main" id="{AFBE0237-730D-0F91-0E43-4F8677438AC0}"/>
                    </a:ext>
                  </a:extLst>
                </p:cNvPr>
                <p:cNvPicPr>
                  <a:picLocks noChangeAspect="1"/>
                </p:cNvPicPr>
                <p:nvPr/>
              </p:nvPicPr>
              <p:blipFill>
                <a:blip r:embed="rId3">
                  <a:lum bright="70000" contrast="-70000"/>
                </a:blip>
                <a:stretch>
                  <a:fillRect/>
                </a:stretch>
              </p:blipFill>
              <p:spPr>
                <a:xfrm>
                  <a:off x="7894098" y="4800599"/>
                  <a:ext cx="1371600" cy="1371600"/>
                </a:xfrm>
                <a:prstGeom prst="rect">
                  <a:avLst/>
                </a:prstGeom>
              </p:spPr>
            </p:pic>
            <p:pic>
              <p:nvPicPr>
                <p:cNvPr id="51" name="Picture 50" descr="A person and person silhouettes&#10;&#10;Description automatically generated">
                  <a:extLst>
                    <a:ext uri="{FF2B5EF4-FFF2-40B4-BE49-F238E27FC236}">
                      <a16:creationId xmlns:a16="http://schemas.microsoft.com/office/drawing/2014/main" id="{40606286-F421-2B62-41C0-F28E3086CEA3}"/>
                    </a:ext>
                  </a:extLst>
                </p:cNvPr>
                <p:cNvPicPr>
                  <a:picLocks noChangeAspect="1"/>
                </p:cNvPicPr>
                <p:nvPr/>
              </p:nvPicPr>
              <p:blipFill>
                <a:blip r:embed="rId3">
                  <a:lum bright="70000" contrast="-70000"/>
                </a:blip>
                <a:stretch>
                  <a:fillRect/>
                </a:stretch>
              </p:blipFill>
              <p:spPr>
                <a:xfrm>
                  <a:off x="9037337" y="4800599"/>
                  <a:ext cx="1371600" cy="1371600"/>
                </a:xfrm>
                <a:prstGeom prst="rect">
                  <a:avLst/>
                </a:prstGeom>
              </p:spPr>
            </p:pic>
            <p:pic>
              <p:nvPicPr>
                <p:cNvPr id="52" name="Picture 51" descr="A person and person silhouettes&#10;&#10;Description automatically generated">
                  <a:extLst>
                    <a:ext uri="{FF2B5EF4-FFF2-40B4-BE49-F238E27FC236}">
                      <a16:creationId xmlns:a16="http://schemas.microsoft.com/office/drawing/2014/main" id="{687BAF40-C48E-C3D4-A3A3-1AC0E606A1C3}"/>
                    </a:ext>
                  </a:extLst>
                </p:cNvPr>
                <p:cNvPicPr>
                  <a:picLocks noChangeAspect="1"/>
                </p:cNvPicPr>
                <p:nvPr/>
              </p:nvPicPr>
              <p:blipFill>
                <a:blip r:embed="rId3">
                  <a:lum bright="70000" contrast="-70000"/>
                </a:blip>
                <a:stretch>
                  <a:fillRect/>
                </a:stretch>
              </p:blipFill>
              <p:spPr>
                <a:xfrm>
                  <a:off x="10144125" y="4800599"/>
                  <a:ext cx="1371600" cy="1371600"/>
                </a:xfrm>
                <a:prstGeom prst="rect">
                  <a:avLst/>
                </a:prstGeom>
              </p:spPr>
            </p:pic>
            <p:pic>
              <p:nvPicPr>
                <p:cNvPr id="56" name="Picture 55" descr="A person and person silhouettes&#10;&#10;Description automatically generated">
                  <a:extLst>
                    <a:ext uri="{FF2B5EF4-FFF2-40B4-BE49-F238E27FC236}">
                      <a16:creationId xmlns:a16="http://schemas.microsoft.com/office/drawing/2014/main" id="{2B804857-AB9A-A3A9-DB4E-D3D1DB82A2B3}"/>
                    </a:ext>
                  </a:extLst>
                </p:cNvPr>
                <p:cNvPicPr>
                  <a:picLocks noChangeAspect="1"/>
                </p:cNvPicPr>
                <p:nvPr/>
              </p:nvPicPr>
              <p:blipFill rotWithShape="1">
                <a:blip r:embed="rId6">
                  <a:duotone>
                    <a:schemeClr val="accent1">
                      <a:shade val="45000"/>
                      <a:satMod val="135000"/>
                    </a:schemeClr>
                    <a:prstClr val="white"/>
                  </a:duotone>
                  <a:extLst>
                    <a:ext uri="{BEBA8EAE-BF5A-486C-A8C5-ECC9F3942E4B}">
                      <a14:imgProps xmlns:a14="http://schemas.microsoft.com/office/drawing/2010/main">
                        <a14:imgLayer r:embed="rId5">
                          <a14:imgEffect>
                            <a14:colorTemperature colorTemp="6499"/>
                          </a14:imgEffect>
                        </a14:imgLayer>
                      </a14:imgProps>
                    </a:ext>
                  </a:extLst>
                </a:blip>
                <a:srcRect r="81710"/>
                <a:stretch/>
              </p:blipFill>
              <p:spPr>
                <a:xfrm>
                  <a:off x="5639050" y="4800599"/>
                  <a:ext cx="250883" cy="1371600"/>
                </a:xfrm>
                <a:prstGeom prst="rect">
                  <a:avLst/>
                </a:prstGeom>
              </p:spPr>
            </p:pic>
          </p:grpSp>
          <p:grpSp>
            <p:nvGrpSpPr>
              <p:cNvPr id="70" name="Group 69">
                <a:extLst>
                  <a:ext uri="{FF2B5EF4-FFF2-40B4-BE49-F238E27FC236}">
                    <a16:creationId xmlns:a16="http://schemas.microsoft.com/office/drawing/2014/main" id="{07EEA344-C122-9800-44BB-EFF8346EE389}"/>
                  </a:ext>
                </a:extLst>
              </p:cNvPr>
              <p:cNvGrpSpPr/>
              <p:nvPr/>
            </p:nvGrpSpPr>
            <p:grpSpPr>
              <a:xfrm>
                <a:off x="4580614" y="4546829"/>
                <a:ext cx="1515386" cy="317500"/>
                <a:chOff x="4580614" y="2333030"/>
                <a:chExt cx="1515386" cy="317500"/>
              </a:xfrm>
            </p:grpSpPr>
            <p:sp>
              <p:nvSpPr>
                <p:cNvPr id="71" name="TextBox 70">
                  <a:extLst>
                    <a:ext uri="{FF2B5EF4-FFF2-40B4-BE49-F238E27FC236}">
                      <a16:creationId xmlns:a16="http://schemas.microsoft.com/office/drawing/2014/main" id="{99EBFC1D-4EE5-7CD7-8983-ED2481FD6E0A}"/>
                    </a:ext>
                  </a:extLst>
                </p:cNvPr>
                <p:cNvSpPr txBox="1"/>
                <p:nvPr/>
              </p:nvSpPr>
              <p:spPr>
                <a:xfrm>
                  <a:off x="4994907" y="2333030"/>
                  <a:ext cx="1101093" cy="317500"/>
                </a:xfrm>
                <a:prstGeom prst="rect">
                  <a:avLst/>
                </a:prstGeom>
                <a:noFill/>
              </p:spPr>
              <p:txBody>
                <a:bodyPr wrap="square" lIns="0" tIns="0" rIns="0" bIns="0" rtlCol="0" anchor="t" anchorCtr="0">
                  <a:noAutofit/>
                </a:bodyPr>
                <a:lstStyle/>
                <a:p>
                  <a:pPr algn="l" fontAlgn="t"/>
                  <a:r>
                    <a:rPr lang="en-US" dirty="0">
                      <a:ea typeface="MS PGothic"/>
                      <a:cs typeface="Calibri"/>
                    </a:rPr>
                    <a:t>Aged 18-39</a:t>
                  </a:r>
                  <a:endParaRPr lang="en-CA" dirty="0">
                    <a:ea typeface="MS PGothic"/>
                    <a:cs typeface="Calibri"/>
                  </a:endParaRPr>
                </a:p>
              </p:txBody>
            </p:sp>
            <p:sp>
              <p:nvSpPr>
                <p:cNvPr id="72" name="Rectangle: Rounded Corners 71">
                  <a:extLst>
                    <a:ext uri="{FF2B5EF4-FFF2-40B4-BE49-F238E27FC236}">
                      <a16:creationId xmlns:a16="http://schemas.microsoft.com/office/drawing/2014/main" id="{A5A9037B-6B2D-72CB-F128-FD324301BCE6}"/>
                    </a:ext>
                  </a:extLst>
                </p:cNvPr>
                <p:cNvSpPr/>
                <p:nvPr/>
              </p:nvSpPr>
              <p:spPr>
                <a:xfrm>
                  <a:off x="4580614" y="2354620"/>
                  <a:ext cx="274320" cy="27432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CA" sz="2200" b="1" dirty="0">
                    <a:solidFill>
                      <a:schemeClr val="tx1"/>
                    </a:solidFill>
                    <a:latin typeface="Calibri" panose="020F0502020204030204" pitchFamily="34" charset="0"/>
                    <a:ea typeface="MS PGothic"/>
                    <a:cs typeface="Calibri" panose="020F0502020204030204" pitchFamily="34" charset="0"/>
                  </a:endParaRPr>
                </a:p>
              </p:txBody>
            </p:sp>
          </p:grpSp>
          <p:sp>
            <p:nvSpPr>
              <p:cNvPr id="78" name="TextBox 77">
                <a:extLst>
                  <a:ext uri="{FF2B5EF4-FFF2-40B4-BE49-F238E27FC236}">
                    <a16:creationId xmlns:a16="http://schemas.microsoft.com/office/drawing/2014/main" id="{68581AB3-470C-642E-B12C-BFBB70DCECF6}"/>
                  </a:ext>
                </a:extLst>
              </p:cNvPr>
              <p:cNvSpPr txBox="1"/>
              <p:nvPr/>
            </p:nvSpPr>
            <p:spPr>
              <a:xfrm>
                <a:off x="11149348" y="4531589"/>
                <a:ext cx="687088" cy="329090"/>
              </a:xfrm>
              <a:prstGeom prst="rect">
                <a:avLst/>
              </a:prstGeom>
              <a:noFill/>
            </p:spPr>
            <p:txBody>
              <a:bodyPr wrap="square" lIns="0" tIns="0" rIns="0" bIns="0" rtlCol="0" anchor="t" anchorCtr="0">
                <a:noAutofit/>
              </a:bodyPr>
              <a:lstStyle/>
              <a:p>
                <a:pPr algn="l" fontAlgn="t"/>
                <a:r>
                  <a:rPr lang="en-US" sz="2000" b="1" dirty="0">
                    <a:solidFill>
                      <a:srgbClr val="00B2E3"/>
                    </a:solidFill>
                    <a:ea typeface="MS PGothic"/>
                    <a:cs typeface="Calibri"/>
                  </a:rPr>
                  <a:t>2.39%</a:t>
                </a:r>
                <a:endParaRPr lang="en-CA" sz="2000" b="1" dirty="0">
                  <a:solidFill>
                    <a:srgbClr val="00B2E3"/>
                  </a:solidFill>
                  <a:ea typeface="MS PGothic"/>
                  <a:cs typeface="Calibri"/>
                </a:endParaRPr>
              </a:p>
            </p:txBody>
          </p:sp>
        </p:grpSp>
      </p:grpSp>
      <p:sp>
        <p:nvSpPr>
          <p:cNvPr id="3" name="TextBox 2">
            <a:extLst>
              <a:ext uri="{FF2B5EF4-FFF2-40B4-BE49-F238E27FC236}">
                <a16:creationId xmlns:a16="http://schemas.microsoft.com/office/drawing/2014/main" id="{BC7FEF2F-A62E-1BC4-53FB-470CFDAA22D1}"/>
              </a:ext>
            </a:extLst>
          </p:cNvPr>
          <p:cNvSpPr txBox="1"/>
          <p:nvPr/>
        </p:nvSpPr>
        <p:spPr>
          <a:xfrm>
            <a:off x="7054649" y="5413977"/>
            <a:ext cx="1894736" cy="282890"/>
          </a:xfrm>
          <a:prstGeom prst="rect">
            <a:avLst/>
          </a:prstGeom>
          <a:noFill/>
        </p:spPr>
        <p:txBody>
          <a:bodyPr wrap="square" lIns="0" tIns="0" rIns="0" bIns="0" rtlCol="0" anchor="t" anchorCtr="0">
            <a:noAutofit/>
          </a:bodyPr>
          <a:lstStyle/>
          <a:p>
            <a:pPr algn="ctr" fontAlgn="t"/>
            <a:r>
              <a:rPr lang="en-US" sz="1400" dirty="0">
                <a:ea typeface="MS PGothic"/>
                <a:cs typeface="Calibri"/>
              </a:rPr>
              <a:t>Fiscal year 2022/23</a:t>
            </a:r>
            <a:endParaRPr lang="en-CA" sz="1400" dirty="0">
              <a:ea typeface="MS PGothic"/>
              <a:cs typeface="Calibri"/>
            </a:endParaRPr>
          </a:p>
        </p:txBody>
      </p:sp>
      <p:sp>
        <p:nvSpPr>
          <p:cNvPr id="9" name="TextBox 8">
            <a:extLst>
              <a:ext uri="{FF2B5EF4-FFF2-40B4-BE49-F238E27FC236}">
                <a16:creationId xmlns:a16="http://schemas.microsoft.com/office/drawing/2014/main" id="{88A47AD7-603B-2EFB-38A1-ECD8D5FD4470}"/>
              </a:ext>
            </a:extLst>
          </p:cNvPr>
          <p:cNvSpPr txBox="1"/>
          <p:nvPr/>
        </p:nvSpPr>
        <p:spPr>
          <a:xfrm>
            <a:off x="216274" y="6372922"/>
            <a:ext cx="10622280" cy="276999"/>
          </a:xfrm>
          <a:prstGeom prst="rect">
            <a:avLst/>
          </a:prstGeom>
          <a:noFill/>
        </p:spPr>
        <p:txBody>
          <a:bodyPr wrap="square">
            <a:spAutoFit/>
          </a:bodyPr>
          <a:lstStyle/>
          <a:p>
            <a:pPr eaLnBrk="0" hangingPunct="0">
              <a:spcBef>
                <a:spcPct val="30000"/>
              </a:spcBef>
              <a:defRPr/>
            </a:pPr>
            <a:r>
              <a:rPr lang="en-CA" sz="1200" u="none" dirty="0">
                <a:latin typeface="Calibri" panose="020F0502020204030204" pitchFamily="34" charset="0"/>
                <a:ea typeface="MS PGothic"/>
                <a:cs typeface="Calibri" panose="020F0502020204030204" pitchFamily="34" charset="0"/>
              </a:rPr>
              <a:t>Sources: Discharge Abstract Database and Ontario Health Insurance Plan Claims Database, fiscal years 2017/18 </a:t>
            </a:r>
            <a:r>
              <a:rPr lang="en-US" sz="1200" u="none" dirty="0">
                <a:latin typeface="Calibri" panose="020F0502020204030204" pitchFamily="34" charset="0"/>
                <a:ea typeface="MS PGothic"/>
                <a:cs typeface="Calibri" panose="020F0502020204030204" pitchFamily="34" charset="0"/>
              </a:rPr>
              <a:t>to </a:t>
            </a:r>
            <a:r>
              <a:rPr lang="en-CA" sz="1200" u="none" dirty="0">
                <a:latin typeface="Calibri" panose="020F0502020204030204" pitchFamily="34" charset="0"/>
                <a:ea typeface="MS PGothic"/>
                <a:cs typeface="Calibri" panose="020F0502020204030204" pitchFamily="34" charset="0"/>
              </a:rPr>
              <a:t>20</a:t>
            </a:r>
            <a:r>
              <a:rPr lang="en-US" sz="1200" u="none" dirty="0">
                <a:latin typeface="Calibri" panose="020F0502020204030204" pitchFamily="34" charset="0"/>
                <a:ea typeface="MS PGothic"/>
                <a:cs typeface="Calibri" panose="020F0502020204030204" pitchFamily="34" charset="0"/>
              </a:rPr>
              <a:t>22/23.</a:t>
            </a:r>
            <a:endParaRPr lang="en-CA" sz="1200" u="none" dirty="0">
              <a:latin typeface="Calibri" panose="020F0502020204030204" pitchFamily="34" charset="0"/>
              <a:cs typeface="Calibri" panose="020F0502020204030204" pitchFamily="34" charset="0"/>
            </a:endParaRPr>
          </a:p>
        </p:txBody>
      </p:sp>
      <p:sp>
        <p:nvSpPr>
          <p:cNvPr id="5" name="Footer Placeholder 4">
            <a:extLst>
              <a:ext uri="{FF2B5EF4-FFF2-40B4-BE49-F238E27FC236}">
                <a16:creationId xmlns:a16="http://schemas.microsoft.com/office/drawing/2014/main" id="{2FC349EA-4094-55A3-B623-C731A38036E9}"/>
              </a:ext>
              <a:ext uri="{C183D7F6-B498-43B3-948B-1728B52AA6E4}">
                <adec:decorative xmlns:adec="http://schemas.microsoft.com/office/drawing/2017/decorative" val="1"/>
              </a:ext>
            </a:extLst>
          </p:cNvPr>
          <p:cNvSpPr>
            <a:spLocks noGrp="1"/>
          </p:cNvSpPr>
          <p:nvPr>
            <p:ph type="ftr" sz="quarter" idx="12"/>
          </p:nvPr>
        </p:nvSpPr>
        <p:spPr/>
        <p:txBody>
          <a:bodyPr/>
          <a:lstStyle/>
          <a:p>
            <a:pPr algn="r"/>
            <a:fld id="{B5E6C4C4-F8D2-3E45-812B-28EE593B4815}" type="slidenum">
              <a:rPr lang="en-US" smtClean="0"/>
              <a:pPr algn="r"/>
              <a:t>16</a:t>
            </a:fld>
            <a:endParaRPr lang="en-US" dirty="0"/>
          </a:p>
        </p:txBody>
      </p:sp>
    </p:spTree>
    <p:extLst>
      <p:ext uri="{BB962C8B-B14F-4D97-AF65-F5344CB8AC3E}">
        <p14:creationId xmlns:p14="http://schemas.microsoft.com/office/powerpoint/2010/main" val="42594167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2833826-4385-C9AC-7D0E-434E8AB45E59}"/>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4659095" y="487635"/>
            <a:ext cx="2692682" cy="2692682"/>
          </a:xfrm>
          <a:prstGeom prst="rect">
            <a:avLst/>
          </a:prstGeom>
        </p:spPr>
      </p:pic>
      <p:sp>
        <p:nvSpPr>
          <p:cNvPr id="5" name="TextBox 5">
            <a:extLst>
              <a:ext uri="{FF2B5EF4-FFF2-40B4-BE49-F238E27FC236}">
                <a16:creationId xmlns:a16="http://schemas.microsoft.com/office/drawing/2014/main" id="{5B4C9767-C07F-3498-FD99-3744A7512540}"/>
              </a:ext>
            </a:extLst>
          </p:cNvPr>
          <p:cNvSpPr txBox="1">
            <a:spLocks noGrp="1"/>
          </p:cNvSpPr>
          <p:nvPr>
            <p:ph type="title" idx="4294967295"/>
          </p:nvPr>
        </p:nvSpPr>
        <p:spPr>
          <a:xfrm>
            <a:off x="1300846" y="2625973"/>
            <a:ext cx="5179963" cy="206210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marL="0" marR="0" lvl="0" indent="0" algn="l" defTabSz="257175" rtl="0" eaLnBrk="1" fontAlgn="base" latinLnBrk="0" hangingPunct="1">
              <a:lnSpc>
                <a:spcPct val="100000"/>
              </a:lnSpc>
              <a:spcBef>
                <a:spcPct val="0"/>
              </a:spcBef>
              <a:spcAft>
                <a:spcPct val="0"/>
              </a:spcAft>
              <a:buClrTx/>
              <a:buSzTx/>
              <a:buFontTx/>
              <a:buNone/>
              <a:tabLst/>
              <a:defRPr/>
            </a:pPr>
            <a:r>
              <a:rPr kumimoji="0" lang="en-CA" sz="2400" b="0" i="0" u="none" strike="noStrike" kern="1200" cap="none" spc="0" normalizeH="0" baseline="0" noProof="0" dirty="0">
                <a:ln>
                  <a:noFill/>
                </a:ln>
                <a:solidFill>
                  <a:schemeClr val="tx1"/>
                </a:solidFill>
                <a:effectLst/>
                <a:uLnTx/>
                <a:uFillTx/>
                <a:latin typeface="+mn-lt"/>
                <a:ea typeface="MS PGothic" panose="020B0600070205080204" pitchFamily="34" charset="-128"/>
                <a:cs typeface="Calibri" panose="020F0502020204030204" pitchFamily="34" charset="0"/>
              </a:rPr>
              <a:t>Hypertension </a:t>
            </a:r>
            <a:r>
              <a:rPr kumimoji="0" lang="en-CA" sz="2400" b="1" i="0" u="none" strike="noStrike" kern="1200" cap="none" spc="0" normalizeH="0" baseline="0" noProof="0" dirty="0">
                <a:ln>
                  <a:noFill/>
                </a:ln>
                <a:solidFill>
                  <a:srgbClr val="047BC1"/>
                </a:solidFill>
                <a:effectLst/>
                <a:uLnTx/>
                <a:uFillTx/>
                <a:latin typeface="+mn-lt"/>
                <a:ea typeface="MS PGothic" panose="020B0600070205080204" pitchFamily="34" charset="-128"/>
                <a:cs typeface="Calibri" panose="020F0502020204030204" pitchFamily="34" charset="0"/>
              </a:rPr>
              <a:t>disproportionately affects </a:t>
            </a:r>
            <a:r>
              <a:rPr kumimoji="0" lang="en-CA" sz="2400" b="0" i="0" u="none" strike="noStrike" kern="1200" cap="none" spc="0" normalizeH="0" baseline="0" noProof="0" dirty="0">
                <a:ln>
                  <a:noFill/>
                </a:ln>
                <a:solidFill>
                  <a:schemeClr val="tx1"/>
                </a:solidFill>
                <a:effectLst/>
                <a:uLnTx/>
                <a:uFillTx/>
                <a:latin typeface="+mn-lt"/>
                <a:ea typeface="MS PGothic" panose="020B0600070205080204" pitchFamily="34" charset="-128"/>
                <a:cs typeface="Calibri" panose="020F0502020204030204" pitchFamily="34" charset="0"/>
              </a:rPr>
              <a:t>people from</a:t>
            </a:r>
            <a:r>
              <a:rPr kumimoji="0" lang="en-CA" sz="2400" b="0" i="0" u="none" strike="noStrike" kern="1200" cap="none" spc="0" normalizeH="0" baseline="30000" noProof="0" dirty="0">
                <a:ln>
                  <a:noFill/>
                </a:ln>
                <a:solidFill>
                  <a:srgbClr val="000000"/>
                </a:solidFill>
                <a:effectLst/>
                <a:uLnTx/>
                <a:uFillTx/>
                <a:latin typeface="+mn-lt"/>
                <a:ea typeface="MS PGothic" panose="020B0600070205080204" pitchFamily="34" charset="-128"/>
                <a:cs typeface="Calibri" panose="020F0502020204030204" pitchFamily="34" charset="0"/>
              </a:rPr>
              <a:t>1-5</a:t>
            </a:r>
            <a:r>
              <a:rPr kumimoji="0" lang="en-CA" sz="2400" b="0" i="0" u="none" strike="noStrike" kern="1200" cap="none" spc="0" normalizeH="0" baseline="0" noProof="0" dirty="0">
                <a:ln>
                  <a:noFill/>
                </a:ln>
                <a:solidFill>
                  <a:schemeClr val="tx1"/>
                </a:solidFill>
                <a:effectLst/>
                <a:uLnTx/>
                <a:uFillTx/>
                <a:latin typeface="+mn-lt"/>
                <a:ea typeface="MS PGothic" panose="020B0600070205080204" pitchFamily="34" charset="-128"/>
                <a:cs typeface="Calibri" panose="020F0502020204030204" pitchFamily="34" charset="0"/>
              </a:rPr>
              <a:t>:</a:t>
            </a:r>
          </a:p>
          <a:p>
            <a:pPr marL="342900" marR="0" lvl="0" indent="-342900" algn="l" defTabSz="257175"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schemeClr val="tx1"/>
                </a:solidFill>
                <a:effectLst/>
                <a:uLnTx/>
                <a:uFillTx/>
                <a:latin typeface="+mn-lt"/>
                <a:ea typeface="MS PGothic" panose="020B0600070205080204" pitchFamily="34" charset="-128"/>
                <a:cs typeface="Calibri" panose="020F0502020204030204" pitchFamily="34" charset="0"/>
              </a:rPr>
              <a:t>Black, Indigenous, South Asian, and Francophone populations</a:t>
            </a:r>
          </a:p>
          <a:p>
            <a:pPr marL="342900" marR="0" lvl="0" indent="-342900" algn="l" defTabSz="257175"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schemeClr val="tx1"/>
                </a:solidFill>
                <a:effectLst/>
                <a:uLnTx/>
                <a:uFillTx/>
                <a:latin typeface="+mn-lt"/>
                <a:ea typeface="MS PGothic" panose="020B0600070205080204" pitchFamily="34" charset="-128"/>
                <a:cs typeface="Calibri" panose="020F0502020204030204" pitchFamily="34" charset="0"/>
              </a:rPr>
              <a:t>Older age groups</a:t>
            </a:r>
          </a:p>
          <a:p>
            <a:pPr marL="342900" indent="-342900" defTabSz="257175">
              <a:lnSpc>
                <a:spcPct val="100000"/>
              </a:lnSpc>
              <a:buFont typeface="Arial" panose="020B0604020202020204" pitchFamily="34" charset="0"/>
              <a:buChar char="•"/>
              <a:defRPr/>
            </a:pPr>
            <a:r>
              <a:rPr kumimoji="0" lang="en-CA" sz="2000" b="0" i="0" u="none" strike="noStrike" kern="1200" cap="none" spc="0" normalizeH="0" baseline="0" noProof="0" dirty="0">
                <a:ln>
                  <a:noFill/>
                </a:ln>
                <a:solidFill>
                  <a:schemeClr val="tx1"/>
                </a:solidFill>
                <a:effectLst/>
                <a:uLnTx/>
                <a:uFillTx/>
                <a:latin typeface="+mn-lt"/>
                <a:ea typeface="MS PGothic" panose="020B0600070205080204" pitchFamily="34" charset="-128"/>
                <a:cs typeface="Calibri" panose="020F0502020204030204" pitchFamily="34" charset="0"/>
              </a:rPr>
              <a:t>Rural and remote settings </a:t>
            </a:r>
            <a:endParaRPr kumimoji="0" lang="en-CA" sz="2000" b="0" i="0" u="none" strike="noStrike" kern="1200" cap="none" spc="0" normalizeH="0" baseline="30000" noProof="0" dirty="0">
              <a:ln>
                <a:noFill/>
              </a:ln>
              <a:solidFill>
                <a:srgbClr val="000000"/>
              </a:solidFill>
              <a:effectLst/>
              <a:uLnTx/>
              <a:uFillTx/>
              <a:latin typeface="+mn-lt"/>
              <a:ea typeface="MS PGothic" panose="020B0600070205080204" pitchFamily="34" charset="-128"/>
              <a:cs typeface="Calibri" panose="020F0502020204030204" pitchFamily="34" charset="0"/>
            </a:endParaRPr>
          </a:p>
        </p:txBody>
      </p:sp>
      <p:sp>
        <p:nvSpPr>
          <p:cNvPr id="7" name="TextBox 6">
            <a:extLst>
              <a:ext uri="{FF2B5EF4-FFF2-40B4-BE49-F238E27FC236}">
                <a16:creationId xmlns:a16="http://schemas.microsoft.com/office/drawing/2014/main" id="{2542E542-F9EE-767E-B0DE-3D081D4FE947}"/>
              </a:ext>
            </a:extLst>
          </p:cNvPr>
          <p:cNvSpPr txBox="1"/>
          <p:nvPr/>
        </p:nvSpPr>
        <p:spPr>
          <a:xfrm>
            <a:off x="6480809" y="2644170"/>
            <a:ext cx="4286252" cy="1569660"/>
          </a:xfrm>
          <a:prstGeom prst="rect">
            <a:avLst/>
          </a:prstGeom>
          <a:noFill/>
        </p:spPr>
        <p:txBody>
          <a:bodyPr wrap="square">
            <a:spAutoFit/>
          </a:bodyPr>
          <a:lstStyle/>
          <a:p>
            <a:r>
              <a:rPr lang="en-CA" sz="2400" b="0" u="none" dirty="0">
                <a:latin typeface="+mn-lt"/>
                <a:cs typeface="Calibri" panose="020F0502020204030204" pitchFamily="34" charset="0"/>
              </a:rPr>
              <a:t>In Ontario, people who are Black or South Asian are </a:t>
            </a:r>
            <a:r>
              <a:rPr lang="en-CA" sz="2400" b="1" u="none" dirty="0">
                <a:solidFill>
                  <a:srgbClr val="047BC1"/>
                </a:solidFill>
                <a:latin typeface="+mn-lt"/>
                <a:cs typeface="Calibri" panose="020F0502020204030204" pitchFamily="34" charset="0"/>
              </a:rPr>
              <a:t>3 times more likely</a:t>
            </a:r>
            <a:r>
              <a:rPr lang="en-CA" sz="2400" b="0" u="none" dirty="0">
                <a:latin typeface="+mn-lt"/>
                <a:cs typeface="Calibri" panose="020F0502020204030204" pitchFamily="34" charset="0"/>
              </a:rPr>
              <a:t> to have hypertension than White people.</a:t>
            </a:r>
            <a:r>
              <a:rPr lang="en-CA" sz="2400" b="0" u="none" baseline="30000" dirty="0">
                <a:solidFill>
                  <a:srgbClr val="000000"/>
                </a:solidFill>
                <a:latin typeface="+mn-lt"/>
                <a:cs typeface="Calibri" panose="020F0502020204030204" pitchFamily="34" charset="0"/>
              </a:rPr>
              <a:t>6</a:t>
            </a:r>
            <a:endParaRPr lang="en-CA" sz="2400" dirty="0"/>
          </a:p>
        </p:txBody>
      </p:sp>
      <p:sp>
        <p:nvSpPr>
          <p:cNvPr id="10" name="Rectangle 9">
            <a:extLst>
              <a:ext uri="{FF2B5EF4-FFF2-40B4-BE49-F238E27FC236}">
                <a16:creationId xmlns:a16="http://schemas.microsoft.com/office/drawing/2014/main" id="{D6464C49-F183-C44B-4C12-597692D26FCF}"/>
              </a:ext>
            </a:extLst>
          </p:cNvPr>
          <p:cNvSpPr/>
          <p:nvPr/>
        </p:nvSpPr>
        <p:spPr>
          <a:xfrm>
            <a:off x="262370" y="4764364"/>
            <a:ext cx="11667259" cy="1869743"/>
          </a:xfrm>
          <a:prstGeom prst="rect">
            <a:avLst/>
          </a:prstGeom>
        </p:spPr>
        <p:txBody>
          <a:bodyPr wrap="square">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US" sz="1050" u="none" dirty="0">
                <a:latin typeface="Calibri" panose="020F0502020204030204" pitchFamily="34" charset="0"/>
                <a:cs typeface="Calibri" panose="020F0502020204030204" pitchFamily="34" charset="0"/>
              </a:rPr>
              <a:t>Sources: </a:t>
            </a:r>
          </a:p>
          <a:p>
            <a:r>
              <a:rPr lang="en-CA" sz="1050" u="none" dirty="0">
                <a:latin typeface="Calibri" panose="020F0502020204030204" pitchFamily="34" charset="0"/>
                <a:ea typeface="Calibri" panose="020F0502020204030204" pitchFamily="34" charset="0"/>
                <a:cs typeface="Calibri" panose="020F0502020204030204" pitchFamily="34" charset="0"/>
              </a:rPr>
              <a:t>1. Walsemann KM, Goosby BJ, Farr D. Life course SES and cardiovascular risk: heterogeneity across race/ethnicity and gender. Soc Sci Med. 2016;152:147-55.</a:t>
            </a:r>
          </a:p>
          <a:p>
            <a:r>
              <a:rPr lang="en-CA" sz="1050" u="none" dirty="0">
                <a:latin typeface="Calibri" panose="020F0502020204030204" pitchFamily="34" charset="0"/>
                <a:ea typeface="Calibri" panose="020F0502020204030204" pitchFamily="34" charset="0"/>
                <a:cs typeface="Calibri" panose="020F0502020204030204" pitchFamily="34" charset="0"/>
              </a:rPr>
              <a:t>2. Chiu M, Austin PC, Manuel DG, Tu JV. Comparison of cardiovascular risk profiles among ethnic groups using population health surveys between 1996 and 2007. CMAJ. 2010;182(8):E301-10.</a:t>
            </a:r>
          </a:p>
          <a:p>
            <a:r>
              <a:rPr lang="en-CA" sz="1050" u="none" dirty="0">
                <a:latin typeface="Calibri" panose="020F0502020204030204" pitchFamily="34" charset="0"/>
                <a:ea typeface="Calibri" panose="020F0502020204030204" pitchFamily="34" charset="0"/>
                <a:cs typeface="Calibri" panose="020F0502020204030204" pitchFamily="34" charset="0"/>
              </a:rPr>
              <a:t>3. Bushnik T, Hennessy DA, McAlister FA, Manuel DG. Factors associated with hypertension control among older Canadians [Internet]. Ottawa (ON): Statistics Canada; 2018 [cited 2023 Aug 2]. Available from: </a:t>
            </a:r>
            <a:r>
              <a:rPr lang="en-CA" sz="1050" u="none" dirty="0">
                <a:solidFill>
                  <a:srgbClr val="049EDC"/>
                </a:solidFill>
                <a:latin typeface="Calibri" panose="020F0502020204030204" pitchFamily="34" charset="0"/>
                <a:ea typeface="Calibri" panose="020F0502020204030204" pitchFamily="34" charset="0"/>
                <a:cs typeface="Calibri" panose="020F0502020204030204" pitchFamily="34" charset="0"/>
                <a:hlinkClick r:id="rId4"/>
              </a:rPr>
              <a:t>https://www150.statcan.gc.ca/n1/pub/82-003-x/2018006/article/54970-eng.htm</a:t>
            </a:r>
            <a:r>
              <a:rPr lang="en-CA" sz="1050" u="none" dirty="0">
                <a:solidFill>
                  <a:srgbClr val="049EDC"/>
                </a:solidFill>
                <a:latin typeface="Calibri" panose="020F0502020204030204" pitchFamily="34" charset="0"/>
                <a:ea typeface="Calibri" panose="020F0502020204030204" pitchFamily="34" charset="0"/>
                <a:cs typeface="Calibri" panose="020F0502020204030204" pitchFamily="34" charset="0"/>
              </a:rPr>
              <a:t>.</a:t>
            </a:r>
          </a:p>
          <a:p>
            <a:r>
              <a:rPr lang="en-CA" sz="1050" u="none" dirty="0">
                <a:latin typeface="Calibri" panose="020F0502020204030204" pitchFamily="34" charset="0"/>
                <a:ea typeface="Calibri" panose="020F0502020204030204" pitchFamily="34" charset="0"/>
                <a:cs typeface="Calibri" panose="020F0502020204030204" pitchFamily="34" charset="0"/>
              </a:rPr>
              <a:t>4. Anand SS, Abonyi S, Arbour L, Balasubramanian K, Brook J, Castleden H, et al. Explaining the variability in cardiovascular risk factors among First Nations communities in Canada: a population-based study. Lancet Planet Health. 2019;3(12):e511-e20.</a:t>
            </a:r>
          </a:p>
          <a:p>
            <a:r>
              <a:rPr lang="en-CA" sz="1050" u="none" dirty="0">
                <a:latin typeface="Calibri" panose="020F0502020204030204" pitchFamily="34" charset="0"/>
                <a:ea typeface="Calibri" panose="020F0502020204030204" pitchFamily="34" charset="0"/>
                <a:cs typeface="Calibri" panose="020F0502020204030204" pitchFamily="34" charset="0"/>
              </a:rPr>
              <a:t>5. Bouchard L, Batal M, Imbeault P, Gagnon-Arpin I, Makandi E, Seidigh G. The health of Francophones in Ontario. A region-by-region portrait developed from the Canadian Community Health Survey (CCHS) [Internet]. Toronto (ON): Réseau de recherche appliquée sur la santé des francophones de l’Ontario; 2012 [cited 2023 Aug 3]. Available from: </a:t>
            </a:r>
            <a:r>
              <a:rPr lang="en-CA" sz="1050" u="none" dirty="0">
                <a:solidFill>
                  <a:srgbClr val="049EDC"/>
                </a:solidFill>
                <a:latin typeface="Calibri" panose="020F0502020204030204" pitchFamily="34" charset="0"/>
                <a:ea typeface="Calibri" panose="020F0502020204030204" pitchFamily="34" charset="0"/>
                <a:cs typeface="Calibri" panose="020F0502020204030204" pitchFamily="34" charset="0"/>
                <a:hlinkClick r:id="rId5"/>
              </a:rPr>
              <a:t>https://sante-closm.ca/wp-content/uploads/2022/09/Bouchard-L.-Batal-M.-Imbeault-P.-Gagnon-Arpin-I.-Makvandi-E.-et-Sedigh-G.-2012d.pdf</a:t>
            </a:r>
            <a:endParaRPr lang="en-CA" sz="1050" u="none" dirty="0">
              <a:latin typeface="Calibri" panose="020F0502020204030204" pitchFamily="34" charset="0"/>
              <a:ea typeface="Calibri" panose="020F0502020204030204" pitchFamily="34" charset="0"/>
              <a:cs typeface="Calibri" panose="020F0502020204030204" pitchFamily="34" charset="0"/>
            </a:endParaRPr>
          </a:p>
          <a:p>
            <a:r>
              <a:rPr lang="en-CA" sz="1050" u="none" dirty="0">
                <a:latin typeface="Calibri" panose="020F0502020204030204" pitchFamily="34" charset="0"/>
                <a:ea typeface="Calibri" panose="020F0502020204030204" pitchFamily="34" charset="0"/>
                <a:cs typeface="Calibri" panose="020F0502020204030204" pitchFamily="34" charset="0"/>
              </a:rPr>
              <a:t>6. Leenen FHH, Dumais J, McInnis NH, Turton P, Stratychuk L, Nemeth K, et al. Results of the Ontario survey on the prevalence and control of hypertension. CMAJ. 2008;178(11):1441-9.</a:t>
            </a:r>
          </a:p>
        </p:txBody>
      </p:sp>
      <p:sp>
        <p:nvSpPr>
          <p:cNvPr id="8" name="Footer Placeholder 1">
            <a:extLst>
              <a:ext uri="{FF2B5EF4-FFF2-40B4-BE49-F238E27FC236}">
                <a16:creationId xmlns:a16="http://schemas.microsoft.com/office/drawing/2014/main" id="{F37ADA69-E4D6-2857-D8D2-2EA3E9ACE8DC}"/>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17</a:t>
            </a:r>
          </a:p>
        </p:txBody>
      </p:sp>
    </p:spTree>
    <p:extLst>
      <p:ext uri="{BB962C8B-B14F-4D97-AF65-F5344CB8AC3E}">
        <p14:creationId xmlns:p14="http://schemas.microsoft.com/office/powerpoint/2010/main" val="26128105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9379CF1-5954-76A2-0D52-0EAB729794B3}"/>
              </a:ext>
            </a:extLst>
          </p:cNvPr>
          <p:cNvSpPr>
            <a:spLocks noGrp="1"/>
          </p:cNvSpPr>
          <p:nvPr>
            <p:ph type="title"/>
          </p:nvPr>
        </p:nvSpPr>
        <p:spPr>
          <a:xfrm>
            <a:off x="571499" y="395754"/>
            <a:ext cx="11423650" cy="697541"/>
          </a:xfrm>
        </p:spPr>
        <p:txBody>
          <a:bodyPr/>
          <a:lstStyle/>
          <a:p>
            <a:r>
              <a:rPr lang="en-US" sz="2600" dirty="0"/>
              <a:t>Most new diagnoses of hypertension occur in the primary care setting, but diagnoses in the inpatient care setting almost doubled in fiscal year 2022/23</a:t>
            </a:r>
            <a:endParaRPr lang="en-CA" sz="2600" dirty="0"/>
          </a:p>
        </p:txBody>
      </p:sp>
      <p:graphicFrame>
        <p:nvGraphicFramePr>
          <p:cNvPr id="11" name="Chart 10" descr="Bar graph showing the increase in hypertension diagnoses in the inpatient setting in fiscal year 2022/23.">
            <a:extLst>
              <a:ext uri="{FF2B5EF4-FFF2-40B4-BE49-F238E27FC236}">
                <a16:creationId xmlns:a16="http://schemas.microsoft.com/office/drawing/2014/main" id="{F2B40C81-B64A-0CEB-5682-D9FD290C83A1}"/>
              </a:ext>
            </a:extLst>
          </p:cNvPr>
          <p:cNvGraphicFramePr/>
          <p:nvPr>
            <p:extLst>
              <p:ext uri="{D42A27DB-BD31-4B8C-83A1-F6EECF244321}">
                <p14:modId xmlns:p14="http://schemas.microsoft.com/office/powerpoint/2010/main" val="2565306416"/>
              </p:ext>
            </p:extLst>
          </p:nvPr>
        </p:nvGraphicFramePr>
        <p:xfrm>
          <a:off x="2257437" y="1579648"/>
          <a:ext cx="8431506" cy="4440096"/>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A1E57E82-DEAA-B6B6-DE81-23340BE421AF}"/>
              </a:ext>
            </a:extLst>
          </p:cNvPr>
          <p:cNvSpPr txBox="1"/>
          <p:nvPr/>
        </p:nvSpPr>
        <p:spPr>
          <a:xfrm>
            <a:off x="217168" y="6019744"/>
            <a:ext cx="10904221" cy="723275"/>
          </a:xfrm>
          <a:prstGeom prst="rect">
            <a:avLst/>
          </a:prstGeom>
          <a:noFill/>
        </p:spPr>
        <p:txBody>
          <a:bodyPr wrap="square">
            <a:spAutoFit/>
          </a:bodyPr>
          <a:lstStyle/>
          <a:p>
            <a:pPr eaLnBrk="0" hangingPunct="0">
              <a:spcAft>
                <a:spcPts val="600"/>
              </a:spcAft>
              <a:defRPr/>
            </a:pPr>
            <a:r>
              <a:rPr lang="en-US" sz="1200" kern="0" dirty="0">
                <a:solidFill>
                  <a:srgbClr val="000000"/>
                </a:solidFill>
                <a:latin typeface="Calibri" panose="020F0502020204030204" pitchFamily="34" charset="0"/>
                <a:cs typeface="Calibri" panose="020F0502020204030204" pitchFamily="34" charset="0"/>
              </a:rPr>
              <a:t>Note: </a:t>
            </a:r>
            <a:r>
              <a:rPr lang="en-US" sz="1200" i="1" u="none" kern="0" dirty="0">
                <a:solidFill>
                  <a:srgbClr val="000000"/>
                </a:solidFill>
                <a:latin typeface="Calibri" panose="020F0502020204030204" pitchFamily="34" charset="0"/>
                <a:cs typeface="Calibri" panose="020F0502020204030204" pitchFamily="34" charset="0"/>
              </a:rPr>
              <a:t>Inpatient care </a:t>
            </a:r>
            <a:r>
              <a:rPr lang="en-US" sz="1200" kern="0" dirty="0">
                <a:solidFill>
                  <a:srgbClr val="000000"/>
                </a:solidFill>
                <a:latin typeface="Calibri" panose="020F0502020204030204" pitchFamily="34" charset="0"/>
                <a:cs typeface="Calibri" panose="020F0502020204030204" pitchFamily="34" charset="0"/>
              </a:rPr>
              <a:t>is defined as hospitalizations with a hypertension diagnosis in any field; </a:t>
            </a:r>
            <a:r>
              <a:rPr lang="en-US" sz="1200" i="1" kern="0" dirty="0">
                <a:solidFill>
                  <a:srgbClr val="000000"/>
                </a:solidFill>
                <a:latin typeface="Calibri" panose="020F0502020204030204" pitchFamily="34" charset="0"/>
                <a:cs typeface="Calibri" panose="020F0502020204030204" pitchFamily="34" charset="0"/>
              </a:rPr>
              <a:t>primary care</a:t>
            </a:r>
            <a:r>
              <a:rPr lang="en-US" sz="1200" kern="0" dirty="0">
                <a:solidFill>
                  <a:srgbClr val="000000"/>
                </a:solidFill>
                <a:latin typeface="Calibri" panose="020F0502020204030204" pitchFamily="34" charset="0"/>
                <a:cs typeface="Calibri" panose="020F0502020204030204" pitchFamily="34" charset="0"/>
              </a:rPr>
              <a:t> is defined as </a:t>
            </a:r>
            <a:r>
              <a:rPr lang="en-CA" sz="1200" u="none" dirty="0">
                <a:latin typeface="Calibri" panose="020F0502020204030204" pitchFamily="34" charset="0"/>
                <a:ea typeface="MS PGothic"/>
                <a:cs typeface="Calibri" panose="020F0502020204030204" pitchFamily="34" charset="0"/>
              </a:rPr>
              <a:t>Ontario Health Insurance Plan</a:t>
            </a:r>
            <a:r>
              <a:rPr lang="en-US" sz="1200" kern="0" dirty="0">
                <a:solidFill>
                  <a:srgbClr val="000000"/>
                </a:solidFill>
                <a:latin typeface="Calibri" panose="020F0502020204030204" pitchFamily="34" charset="0"/>
                <a:cs typeface="Calibri" panose="020F0502020204030204" pitchFamily="34" charset="0"/>
              </a:rPr>
              <a:t> visits with a hypertension diagnosis.</a:t>
            </a:r>
            <a:endParaRPr lang="en-CA" sz="1200" u="none" kern="0" dirty="0">
              <a:solidFill>
                <a:srgbClr val="000000"/>
              </a:solidFill>
              <a:latin typeface="Calibri" panose="020F0502020204030204" pitchFamily="34" charset="0"/>
              <a:cs typeface="Calibri" panose="020F0502020204030204" pitchFamily="34" charset="0"/>
            </a:endParaRPr>
          </a:p>
          <a:p>
            <a:pPr eaLnBrk="0" hangingPunct="0">
              <a:spcAft>
                <a:spcPts val="600"/>
              </a:spcAft>
              <a:defRPr/>
            </a:pPr>
            <a:r>
              <a:rPr lang="en-CA" sz="1200" u="none" dirty="0">
                <a:latin typeface="Calibri" panose="020F0502020204030204" pitchFamily="34" charset="0"/>
                <a:ea typeface="MS PGothic"/>
                <a:cs typeface="Calibri" panose="020F0502020204030204" pitchFamily="34" charset="0"/>
              </a:rPr>
              <a:t>Sources: Discharge Abstract Database and Ontario Health Insurance Plan Claims Database, fiscal years 2017/18 </a:t>
            </a:r>
            <a:r>
              <a:rPr lang="en-US" sz="1200" u="none" dirty="0">
                <a:latin typeface="Calibri" panose="020F0502020204030204" pitchFamily="34" charset="0"/>
                <a:ea typeface="MS PGothic"/>
                <a:cs typeface="Calibri" panose="020F0502020204030204" pitchFamily="34" charset="0"/>
              </a:rPr>
              <a:t>to </a:t>
            </a:r>
            <a:r>
              <a:rPr lang="en-CA" sz="1200" u="none" dirty="0">
                <a:latin typeface="Calibri" panose="020F0502020204030204" pitchFamily="34" charset="0"/>
                <a:ea typeface="MS PGothic"/>
                <a:cs typeface="Calibri" panose="020F0502020204030204" pitchFamily="34" charset="0"/>
              </a:rPr>
              <a:t>20</a:t>
            </a:r>
            <a:r>
              <a:rPr lang="en-US" sz="1200" u="none" dirty="0">
                <a:latin typeface="Calibri" panose="020F0502020204030204" pitchFamily="34" charset="0"/>
                <a:ea typeface="MS PGothic"/>
                <a:cs typeface="Calibri" panose="020F0502020204030204" pitchFamily="34" charset="0"/>
              </a:rPr>
              <a:t>22/23.</a:t>
            </a:r>
            <a:endParaRPr lang="en-CA" sz="1200" u="none" dirty="0">
              <a:latin typeface="Calibri" panose="020F0502020204030204" pitchFamily="34" charset="0"/>
              <a:cs typeface="Calibri" panose="020F0502020204030204" pitchFamily="34" charset="0"/>
            </a:endParaRPr>
          </a:p>
        </p:txBody>
      </p:sp>
      <p:sp>
        <p:nvSpPr>
          <p:cNvPr id="5" name="Footer Placeholder 4">
            <a:extLst>
              <a:ext uri="{FF2B5EF4-FFF2-40B4-BE49-F238E27FC236}">
                <a16:creationId xmlns:a16="http://schemas.microsoft.com/office/drawing/2014/main" id="{F1BBF813-8783-F6FC-11D3-B7BE3378B23A}"/>
              </a:ext>
              <a:ext uri="{C183D7F6-B498-43B3-948B-1728B52AA6E4}">
                <adec:decorative xmlns:adec="http://schemas.microsoft.com/office/drawing/2017/decorative" val="1"/>
              </a:ext>
            </a:extLst>
          </p:cNvPr>
          <p:cNvSpPr>
            <a:spLocks noGrp="1"/>
          </p:cNvSpPr>
          <p:nvPr>
            <p:ph type="ftr" sz="quarter" idx="12"/>
          </p:nvPr>
        </p:nvSpPr>
        <p:spPr/>
        <p:txBody>
          <a:bodyPr/>
          <a:lstStyle/>
          <a:p>
            <a:pPr algn="r"/>
            <a:fld id="{B5E6C4C4-F8D2-3E45-812B-28EE593B4815}" type="slidenum">
              <a:rPr lang="en-US" smtClean="0"/>
              <a:pPr algn="r"/>
              <a:t>18</a:t>
            </a:fld>
            <a:endParaRPr lang="en-US" dirty="0"/>
          </a:p>
        </p:txBody>
      </p:sp>
    </p:spTree>
    <p:extLst>
      <p:ext uri="{BB962C8B-B14F-4D97-AF65-F5344CB8AC3E}">
        <p14:creationId xmlns:p14="http://schemas.microsoft.com/office/powerpoint/2010/main" val="3109140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20163E6-6C20-AEE0-5D14-533C51D1C0EE}"/>
              </a:ext>
              <a:ext uri="{C183D7F6-B498-43B3-948B-1728B52AA6E4}">
                <adec:decorative xmlns:adec="http://schemas.microsoft.com/office/drawing/2017/decorative" val="1"/>
              </a:ext>
            </a:extLst>
          </p:cNvPr>
          <p:cNvSpPr>
            <a:spLocks noGrp="1"/>
          </p:cNvSpPr>
          <p:nvPr>
            <p:ph type="ftr" sz="quarter" idx="12"/>
          </p:nvPr>
        </p:nvSpPr>
        <p:spPr/>
        <p:txBody>
          <a:bodyPr/>
          <a:lstStyle/>
          <a:p>
            <a:pPr algn="r"/>
            <a:fld id="{B5E6C4C4-F8D2-3E45-812B-28EE593B4815}" type="slidenum">
              <a:rPr lang="en-US" smtClean="0"/>
              <a:pPr algn="r"/>
              <a:t>19</a:t>
            </a:fld>
            <a:endParaRPr lang="en-US" dirty="0"/>
          </a:p>
        </p:txBody>
      </p:sp>
      <p:sp>
        <p:nvSpPr>
          <p:cNvPr id="6" name="Title 1">
            <a:extLst>
              <a:ext uri="{FF2B5EF4-FFF2-40B4-BE49-F238E27FC236}">
                <a16:creationId xmlns:a16="http://schemas.microsoft.com/office/drawing/2014/main" id="{5FBD56B0-57E5-908D-C79D-C0B4BCCAD58F}"/>
              </a:ext>
            </a:extLst>
          </p:cNvPr>
          <p:cNvSpPr>
            <a:spLocks noGrp="1"/>
          </p:cNvSpPr>
          <p:nvPr>
            <p:ph type="title"/>
          </p:nvPr>
        </p:nvSpPr>
        <p:spPr>
          <a:xfrm>
            <a:off x="533400" y="300853"/>
            <a:ext cx="11087100" cy="697541"/>
          </a:xfrm>
        </p:spPr>
        <p:txBody>
          <a:bodyPr/>
          <a:lstStyle/>
          <a:p>
            <a:r>
              <a:rPr lang="en-US" sz="3200" dirty="0"/>
              <a:t>Unplanned ED visits and hospitalizations related to hypertension greatly increased in fiscal year 2022/23</a:t>
            </a:r>
            <a:endParaRPr lang="en-CA" sz="3200" dirty="0"/>
          </a:p>
        </p:txBody>
      </p:sp>
      <p:graphicFrame>
        <p:nvGraphicFramePr>
          <p:cNvPr id="7" name="Chart 6" descr="Line graph showing the increase in unplanned emergency department visits and hospitalizations in fiscal year 2022/23">
            <a:extLst>
              <a:ext uri="{FF2B5EF4-FFF2-40B4-BE49-F238E27FC236}">
                <a16:creationId xmlns:a16="http://schemas.microsoft.com/office/drawing/2014/main" id="{F3C6CAFE-455A-A711-B47D-F9600127923D}"/>
              </a:ext>
            </a:extLst>
          </p:cNvPr>
          <p:cNvGraphicFramePr>
            <a:graphicFrameLocks/>
          </p:cNvGraphicFramePr>
          <p:nvPr>
            <p:extLst>
              <p:ext uri="{D42A27DB-BD31-4B8C-83A1-F6EECF244321}">
                <p14:modId xmlns:p14="http://schemas.microsoft.com/office/powerpoint/2010/main" val="325446990"/>
              </p:ext>
            </p:extLst>
          </p:nvPr>
        </p:nvGraphicFramePr>
        <p:xfrm>
          <a:off x="533400" y="1495138"/>
          <a:ext cx="10233660" cy="3840767"/>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72CCBE5B-8DBB-F86F-8B9A-34541B61BA47}"/>
              </a:ext>
            </a:extLst>
          </p:cNvPr>
          <p:cNvSpPr txBox="1"/>
          <p:nvPr/>
        </p:nvSpPr>
        <p:spPr>
          <a:xfrm>
            <a:off x="2134071" y="5335905"/>
            <a:ext cx="7516162" cy="317445"/>
          </a:xfrm>
          <a:prstGeom prst="rect">
            <a:avLst/>
          </a:prstGeom>
          <a:noFill/>
        </p:spPr>
        <p:txBody>
          <a:bodyPr wrap="square" lIns="0" tIns="0" rIns="0" bIns="0" rtlCol="0" anchor="t" anchorCtr="0">
            <a:noAutofit/>
          </a:bodyPr>
          <a:lstStyle/>
          <a:p>
            <a:pPr algn="ctr" fontAlgn="t"/>
            <a:r>
              <a:rPr lang="en-US" sz="1600" b="1" dirty="0">
                <a:ea typeface="MS PGothic"/>
                <a:cs typeface="Calibri"/>
              </a:rPr>
              <a:t>This increase was consistent across age groups, by sex, and by income level.</a:t>
            </a:r>
            <a:endParaRPr lang="en-CA" sz="1600" b="1" dirty="0">
              <a:ea typeface="MS PGothic"/>
              <a:cs typeface="Calibri"/>
            </a:endParaRPr>
          </a:p>
        </p:txBody>
      </p:sp>
      <p:sp>
        <p:nvSpPr>
          <p:cNvPr id="2" name="TextBox 1">
            <a:extLst>
              <a:ext uri="{FF2B5EF4-FFF2-40B4-BE49-F238E27FC236}">
                <a16:creationId xmlns:a16="http://schemas.microsoft.com/office/drawing/2014/main" id="{9137B957-AD25-E345-AE68-C9A310182100}"/>
              </a:ext>
            </a:extLst>
          </p:cNvPr>
          <p:cNvSpPr txBox="1"/>
          <p:nvPr/>
        </p:nvSpPr>
        <p:spPr>
          <a:xfrm>
            <a:off x="405178" y="5859606"/>
            <a:ext cx="10585704" cy="800219"/>
          </a:xfrm>
          <a:prstGeom prst="rect">
            <a:avLst/>
          </a:prstGeom>
          <a:noFill/>
        </p:spPr>
        <p:txBody>
          <a:bodyPr wrap="square">
            <a:spAutoFit/>
          </a:bodyPr>
          <a:lstStyle/>
          <a:p>
            <a:pPr eaLnBrk="0" hangingPunct="0">
              <a:spcAft>
                <a:spcPts val="600"/>
              </a:spcAft>
              <a:defRPr/>
            </a:pPr>
            <a:r>
              <a:rPr lang="en-CA" sz="1200" dirty="0">
                <a:latin typeface="Calibri" panose="020F0502020204030204" pitchFamily="34" charset="0"/>
                <a:ea typeface="MS PGothic"/>
                <a:cs typeface="Calibri" panose="020F0502020204030204" pitchFamily="34" charset="0"/>
              </a:rPr>
              <a:t>Abbreviation: ED, emergency department.</a:t>
            </a:r>
          </a:p>
          <a:p>
            <a:pPr eaLnBrk="0" hangingPunct="0">
              <a:spcAft>
                <a:spcPts val="600"/>
              </a:spcAft>
              <a:defRPr/>
            </a:pPr>
            <a:r>
              <a:rPr lang="en-US" sz="1200" kern="0" dirty="0">
                <a:solidFill>
                  <a:srgbClr val="000000"/>
                </a:solidFill>
                <a:latin typeface="+mj-lt"/>
                <a:cs typeface="Calibri" panose="020F0502020204030204" pitchFamily="34" charset="0"/>
              </a:rPr>
              <a:t>Note: I</a:t>
            </a:r>
            <a:r>
              <a:rPr lang="en-US" sz="1200" u="none" dirty="0">
                <a:latin typeface="+mj-lt"/>
                <a:ea typeface="MS PGothic"/>
                <a:cs typeface="Calibri"/>
              </a:rPr>
              <a:t>ncludes adults with hypertension who had at least 1 unscheduled ED visit or 1 nonelective hospitalization with hypertension in any diagnosis field.</a:t>
            </a:r>
            <a:endParaRPr lang="en-CA" sz="1200" u="none" dirty="0">
              <a:latin typeface="Calibri" panose="020F0502020204030204" pitchFamily="34" charset="0"/>
              <a:ea typeface="MS PGothic"/>
              <a:cs typeface="Calibri" panose="020F0502020204030204" pitchFamily="34" charset="0"/>
            </a:endParaRPr>
          </a:p>
          <a:p>
            <a:pPr eaLnBrk="0" hangingPunct="0">
              <a:spcAft>
                <a:spcPts val="600"/>
              </a:spcAft>
              <a:defRPr/>
            </a:pPr>
            <a:r>
              <a:rPr lang="en-CA" sz="1200" u="none" dirty="0">
                <a:latin typeface="Calibri" panose="020F0502020204030204" pitchFamily="34" charset="0"/>
                <a:ea typeface="MS PGothic"/>
                <a:cs typeface="Calibri" panose="020F0502020204030204" pitchFamily="34" charset="0"/>
              </a:rPr>
              <a:t>Sources: Discharge Abstract Database, </a:t>
            </a:r>
            <a:r>
              <a:rPr lang="en-US" sz="1200" u="none" dirty="0">
                <a:latin typeface="Calibri" panose="020F0502020204030204" pitchFamily="34" charset="0"/>
                <a:ea typeface="Calibri" panose="020F0502020204030204" pitchFamily="34" charset="0"/>
                <a:cs typeface="Calibri" panose="020F0502020204030204" pitchFamily="34" charset="0"/>
              </a:rPr>
              <a:t>National Ambulatory Care Reporting System,</a:t>
            </a:r>
            <a:r>
              <a:rPr lang="en-CA" sz="1200" u="none" dirty="0">
                <a:latin typeface="Calibri" panose="020F0502020204030204" pitchFamily="34" charset="0"/>
                <a:ea typeface="MS PGothic"/>
                <a:cs typeface="Calibri" panose="020F0502020204030204" pitchFamily="34" charset="0"/>
              </a:rPr>
              <a:t> </a:t>
            </a:r>
            <a:r>
              <a:rPr lang="en-US" sz="1200" u="none" dirty="0">
                <a:latin typeface="Calibri" panose="020F0502020204030204" pitchFamily="34" charset="0"/>
                <a:ea typeface="Calibri" panose="020F0502020204030204" pitchFamily="34" charset="0"/>
                <a:cs typeface="Calibri" panose="020F0502020204030204" pitchFamily="34" charset="0"/>
              </a:rPr>
              <a:t>Ontario Health Insurance Plan Claims Database</a:t>
            </a:r>
            <a:r>
              <a:rPr lang="en-CA" sz="1200" u="none" dirty="0">
                <a:latin typeface="Calibri" panose="020F0502020204030204" pitchFamily="34" charset="0"/>
                <a:ea typeface="MS PGothic"/>
                <a:cs typeface="Calibri" panose="020F0502020204030204" pitchFamily="34" charset="0"/>
              </a:rPr>
              <a:t>, fiscal years 2017/18 </a:t>
            </a:r>
            <a:r>
              <a:rPr lang="en-US" sz="1200" u="none" dirty="0">
                <a:latin typeface="Calibri" panose="020F0502020204030204" pitchFamily="34" charset="0"/>
                <a:ea typeface="MS PGothic"/>
                <a:cs typeface="Calibri" panose="020F0502020204030204" pitchFamily="34" charset="0"/>
              </a:rPr>
              <a:t>to </a:t>
            </a:r>
            <a:r>
              <a:rPr lang="en-CA" sz="1200" u="none" dirty="0">
                <a:latin typeface="Calibri" panose="020F0502020204030204" pitchFamily="34" charset="0"/>
                <a:ea typeface="MS PGothic"/>
                <a:cs typeface="Calibri" panose="020F0502020204030204" pitchFamily="34" charset="0"/>
              </a:rPr>
              <a:t>20</a:t>
            </a:r>
            <a:r>
              <a:rPr lang="en-US" sz="1200" u="none" dirty="0">
                <a:latin typeface="Calibri" panose="020F0502020204030204" pitchFamily="34" charset="0"/>
                <a:ea typeface="MS PGothic"/>
                <a:cs typeface="Calibri" panose="020F0502020204030204" pitchFamily="34" charset="0"/>
              </a:rPr>
              <a:t>22/23.</a:t>
            </a:r>
            <a:endParaRPr lang="en-CA" sz="1200" u="none"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533709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US" dirty="0"/>
              <a:t>Objectives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en-US" sz="3000" b="1" dirty="0"/>
              <a:t>Overview of quality standards: </a:t>
            </a:r>
            <a:r>
              <a:rPr lang="en-US" sz="3000" dirty="0"/>
              <a:t>What are they? How are they used?​</a:t>
            </a:r>
          </a:p>
          <a:p>
            <a:pPr marL="342900" indent="-342900">
              <a:buFont typeface="Arial" panose="020B0604020202020204" pitchFamily="34" charset="0"/>
              <a:buChar char="•"/>
            </a:pPr>
            <a:r>
              <a:rPr lang="en-US" sz="3000" b="1" dirty="0"/>
              <a:t>Why this quality standard is needed: </a:t>
            </a:r>
            <a:r>
              <a:rPr lang="en-US" sz="3000" dirty="0"/>
              <a:t>Gaps and variations in quality of care for people with hypertension in Ontario</a:t>
            </a:r>
          </a:p>
          <a:p>
            <a:pPr marL="342900" indent="-342900">
              <a:buFont typeface="Arial" panose="020B0604020202020204" pitchFamily="34" charset="0"/>
              <a:buChar char="•"/>
            </a:pPr>
            <a:r>
              <a:rPr lang="en-US" sz="3000" b="1" dirty="0"/>
              <a:t>Quality statements to improve care: </a:t>
            </a:r>
            <a:r>
              <a:rPr lang="en-US" sz="3000" dirty="0"/>
              <a:t>The key statements in the hypertension quality standard</a:t>
            </a:r>
          </a:p>
          <a:p>
            <a:pPr marL="342900" indent="-342900">
              <a:buFont typeface="Arial" panose="020B0604020202020204" pitchFamily="34" charset="0"/>
              <a:buChar char="•"/>
            </a:pPr>
            <a:r>
              <a:rPr lang="en-US" sz="3000" b="1" dirty="0"/>
              <a:t>Measures to support improvement: </a:t>
            </a:r>
            <a:r>
              <a:rPr lang="en-US" sz="3000" dirty="0"/>
              <a:t>Indicators that can help measure your quality improvement efforts</a:t>
            </a:r>
          </a:p>
        </p:txBody>
      </p:sp>
      <p:sp>
        <p:nvSpPr>
          <p:cNvPr id="3" name="Footer Placeholder 1">
            <a:extLst>
              <a:ext uri="{FF2B5EF4-FFF2-40B4-BE49-F238E27FC236}">
                <a16:creationId xmlns:a16="http://schemas.microsoft.com/office/drawing/2014/main" id="{92D9EB36-6BE1-0426-D76B-B6258E17D6EE}"/>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dirty="0">
                <a:solidFill>
                  <a:srgbClr val="000000"/>
                </a:solidFill>
                <a:latin typeface="Calibri" panose="020F0502020204030204"/>
              </a:rPr>
              <a:t>2</a:t>
            </a:r>
          </a:p>
        </p:txBody>
      </p:sp>
    </p:spTree>
    <p:extLst>
      <p:ext uri="{BB962C8B-B14F-4D97-AF65-F5344CB8AC3E}">
        <p14:creationId xmlns:p14="http://schemas.microsoft.com/office/powerpoint/2010/main" val="969934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1FAC9CD-B622-6CEE-6438-5325E46D854A}"/>
              </a:ext>
              <a:ext uri="{C183D7F6-B498-43B3-948B-1728B52AA6E4}">
                <adec:decorative xmlns:adec="http://schemas.microsoft.com/office/drawing/2017/decorative" val="1"/>
              </a:ext>
            </a:extLst>
          </p:cNvPr>
          <p:cNvSpPr>
            <a:spLocks noGrp="1"/>
          </p:cNvSpPr>
          <p:nvPr>
            <p:ph type="ftr" sz="quarter" idx="12"/>
          </p:nvPr>
        </p:nvSpPr>
        <p:spPr/>
        <p:txBody>
          <a:bodyPr/>
          <a:lstStyle/>
          <a:p>
            <a:pPr algn="r"/>
            <a:fld id="{B5E6C4C4-F8D2-3E45-812B-28EE593B4815}" type="slidenum">
              <a:rPr lang="en-US" smtClean="0"/>
              <a:pPr algn="r"/>
              <a:t>20</a:t>
            </a:fld>
            <a:endParaRPr lang="en-US" dirty="0"/>
          </a:p>
        </p:txBody>
      </p:sp>
      <p:sp>
        <p:nvSpPr>
          <p:cNvPr id="6" name="Title 1">
            <a:extLst>
              <a:ext uri="{FF2B5EF4-FFF2-40B4-BE49-F238E27FC236}">
                <a16:creationId xmlns:a16="http://schemas.microsoft.com/office/drawing/2014/main" id="{5CDD07B6-E018-6F59-59C2-BFFF324466CA}"/>
              </a:ext>
            </a:extLst>
          </p:cNvPr>
          <p:cNvSpPr>
            <a:spLocks noGrp="1"/>
          </p:cNvSpPr>
          <p:nvPr>
            <p:ph type="title"/>
          </p:nvPr>
        </p:nvSpPr>
        <p:spPr>
          <a:xfrm>
            <a:off x="533401" y="371289"/>
            <a:ext cx="11087100" cy="697541"/>
          </a:xfrm>
        </p:spPr>
        <p:txBody>
          <a:bodyPr/>
          <a:lstStyle/>
          <a:p>
            <a:r>
              <a:rPr lang="en-US" sz="2800" dirty="0"/>
              <a:t>The percentage of adults with hypertension who had any unplanned hypertension-related acute care visit varied by Ontario Health region</a:t>
            </a:r>
            <a:endParaRPr lang="en-CA" sz="2800" dirty="0"/>
          </a:p>
        </p:txBody>
      </p:sp>
      <p:graphicFrame>
        <p:nvGraphicFramePr>
          <p:cNvPr id="12" name="Chart 11" descr="Bar graph showing percentage of adults with hypertension who had any unplanned emergency department visit or hospitalizations  in fiscal year 2022/23 by Ontario Health region. The highest percentages were found in the North East and North West regions.">
            <a:extLst>
              <a:ext uri="{FF2B5EF4-FFF2-40B4-BE49-F238E27FC236}">
                <a16:creationId xmlns:a16="http://schemas.microsoft.com/office/drawing/2014/main" id="{67B03D18-EAC8-7AF8-6271-31D8BCEE9082}"/>
              </a:ext>
            </a:extLst>
          </p:cNvPr>
          <p:cNvGraphicFramePr/>
          <p:nvPr>
            <p:extLst>
              <p:ext uri="{D42A27DB-BD31-4B8C-83A1-F6EECF244321}">
                <p14:modId xmlns:p14="http://schemas.microsoft.com/office/powerpoint/2010/main" val="3062794680"/>
              </p:ext>
            </p:extLst>
          </p:nvPr>
        </p:nvGraphicFramePr>
        <p:xfrm>
          <a:off x="1653886" y="1308471"/>
          <a:ext cx="8414328" cy="4241057"/>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5B3E0B79-72C5-A8B8-7BB3-9A2E070C5216}"/>
              </a:ext>
            </a:extLst>
          </p:cNvPr>
          <p:cNvSpPr txBox="1"/>
          <p:nvPr/>
        </p:nvSpPr>
        <p:spPr>
          <a:xfrm>
            <a:off x="308609" y="5712022"/>
            <a:ext cx="10585704" cy="984885"/>
          </a:xfrm>
          <a:prstGeom prst="rect">
            <a:avLst/>
          </a:prstGeom>
          <a:noFill/>
        </p:spPr>
        <p:txBody>
          <a:bodyPr wrap="square">
            <a:spAutoFit/>
          </a:bodyPr>
          <a:lstStyle/>
          <a:p>
            <a:pPr eaLnBrk="0" hangingPunct="0">
              <a:spcAft>
                <a:spcPts val="600"/>
              </a:spcAft>
              <a:defRPr/>
            </a:pPr>
            <a:r>
              <a:rPr lang="en-CA" sz="1200" dirty="0">
                <a:latin typeface="Calibri" panose="020F0502020204030204" pitchFamily="34" charset="0"/>
                <a:ea typeface="MS PGothic"/>
                <a:cs typeface="Calibri" panose="020F0502020204030204" pitchFamily="34" charset="0"/>
              </a:rPr>
              <a:t>Abbreviation: ED, emergency department.</a:t>
            </a:r>
          </a:p>
          <a:p>
            <a:pPr eaLnBrk="0" hangingPunct="0">
              <a:spcAft>
                <a:spcPts val="600"/>
              </a:spcAft>
              <a:defRPr/>
            </a:pPr>
            <a:r>
              <a:rPr lang="en-US" sz="1200" kern="0" dirty="0">
                <a:solidFill>
                  <a:srgbClr val="000000"/>
                </a:solidFill>
                <a:latin typeface="+mj-lt"/>
                <a:cs typeface="Calibri" panose="020F0502020204030204" pitchFamily="34" charset="0"/>
              </a:rPr>
              <a:t>Note: </a:t>
            </a:r>
            <a:r>
              <a:rPr lang="en-US" sz="1200" kern="0" dirty="0">
                <a:solidFill>
                  <a:srgbClr val="000000"/>
                </a:solidFill>
                <a:latin typeface="+mj-lt"/>
                <a:ea typeface="MS PGothic"/>
                <a:cs typeface="Calibri"/>
              </a:rPr>
              <a:t>I</a:t>
            </a:r>
            <a:r>
              <a:rPr lang="en-US" sz="1200" u="none" dirty="0">
                <a:latin typeface="+mj-lt"/>
                <a:ea typeface="MS PGothic"/>
                <a:cs typeface="Calibri"/>
              </a:rPr>
              <a:t>ncludes adults with hypertension who had at least 1 unscheduled ED visit or 1 nonelective hospitalization with hypertension in any diagnosis field. Ontario Health region boundaries as of April 2023.</a:t>
            </a:r>
            <a:endParaRPr lang="en-CA" sz="1200" u="none" dirty="0">
              <a:latin typeface="Calibri" panose="020F0502020204030204" pitchFamily="34" charset="0"/>
              <a:ea typeface="MS PGothic"/>
              <a:cs typeface="Calibri" panose="020F0502020204030204" pitchFamily="34" charset="0"/>
            </a:endParaRPr>
          </a:p>
          <a:p>
            <a:pPr eaLnBrk="0" hangingPunct="0">
              <a:spcAft>
                <a:spcPts val="600"/>
              </a:spcAft>
              <a:defRPr/>
            </a:pPr>
            <a:r>
              <a:rPr lang="en-CA" sz="1200" u="none" dirty="0">
                <a:latin typeface="Calibri" panose="020F0502020204030204" pitchFamily="34" charset="0"/>
                <a:ea typeface="MS PGothic"/>
                <a:cs typeface="Calibri" panose="020F0502020204030204" pitchFamily="34" charset="0"/>
              </a:rPr>
              <a:t>Sources: Discharge Abstract Database</a:t>
            </a:r>
            <a:r>
              <a:rPr lang="en-US" sz="1200" u="none" dirty="0">
                <a:latin typeface="Calibri" panose="020F0502020204030204" pitchFamily="34" charset="0"/>
                <a:ea typeface="MS PGothic"/>
                <a:cs typeface="Calibri" panose="020F0502020204030204" pitchFamily="34" charset="0"/>
              </a:rPr>
              <a:t>, </a:t>
            </a:r>
            <a:r>
              <a:rPr lang="en-US" sz="1200" u="none" dirty="0">
                <a:latin typeface="Calibri" panose="020F0502020204030204" pitchFamily="34" charset="0"/>
                <a:ea typeface="Calibri" panose="020F0502020204030204" pitchFamily="34" charset="0"/>
                <a:cs typeface="Calibri" panose="020F0502020204030204" pitchFamily="34" charset="0"/>
              </a:rPr>
              <a:t>National Ambulatory Care Reporting System</a:t>
            </a:r>
            <a:r>
              <a:rPr lang="en-US" sz="1200" u="none" dirty="0">
                <a:latin typeface="Calibri" panose="020F0502020204030204" pitchFamily="34" charset="0"/>
                <a:ea typeface="MS PGothic"/>
                <a:cs typeface="Calibri" panose="020F0502020204030204" pitchFamily="34" charset="0"/>
              </a:rPr>
              <a:t>, </a:t>
            </a:r>
            <a:r>
              <a:rPr lang="en-US" sz="1200" u="none" dirty="0">
                <a:latin typeface="Calibri" panose="020F0502020204030204" pitchFamily="34" charset="0"/>
                <a:ea typeface="Calibri" panose="020F0502020204030204" pitchFamily="34" charset="0"/>
                <a:cs typeface="Calibri" panose="020F0502020204030204" pitchFamily="34" charset="0"/>
              </a:rPr>
              <a:t>Ontario Health Insurance Plan Claims Database</a:t>
            </a:r>
            <a:r>
              <a:rPr lang="en-CA" sz="1200" u="none" dirty="0">
                <a:latin typeface="Calibri" panose="020F0502020204030204" pitchFamily="34" charset="0"/>
                <a:ea typeface="MS PGothic"/>
                <a:cs typeface="Calibri" panose="020F0502020204030204" pitchFamily="34" charset="0"/>
              </a:rPr>
              <a:t>, fiscal years 2017/18 </a:t>
            </a:r>
            <a:r>
              <a:rPr lang="en-US" sz="1200" u="none" dirty="0">
                <a:latin typeface="Calibri" panose="020F0502020204030204" pitchFamily="34" charset="0"/>
                <a:ea typeface="MS PGothic"/>
                <a:cs typeface="Calibri" panose="020F0502020204030204" pitchFamily="34" charset="0"/>
              </a:rPr>
              <a:t>to </a:t>
            </a:r>
            <a:r>
              <a:rPr lang="en-CA" sz="1200" u="none" dirty="0">
                <a:latin typeface="Calibri" panose="020F0502020204030204" pitchFamily="34" charset="0"/>
                <a:ea typeface="MS PGothic"/>
                <a:cs typeface="Calibri" panose="020F0502020204030204" pitchFamily="34" charset="0"/>
              </a:rPr>
              <a:t>20</a:t>
            </a:r>
            <a:r>
              <a:rPr lang="en-US" sz="1200" u="none" dirty="0">
                <a:latin typeface="Calibri" panose="020F0502020204030204" pitchFamily="34" charset="0"/>
                <a:ea typeface="MS PGothic"/>
                <a:cs typeface="Calibri" panose="020F0502020204030204" pitchFamily="34" charset="0"/>
              </a:rPr>
              <a:t>22/23.</a:t>
            </a:r>
            <a:endParaRPr lang="en-CA" sz="1200" u="none"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925413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7BBD7DC-6BA2-13B1-596C-4D9C9BA88B4D}"/>
              </a:ext>
            </a:extLst>
          </p:cNvPr>
          <p:cNvSpPr>
            <a:spLocks noGrp="1"/>
          </p:cNvSpPr>
          <p:nvPr>
            <p:ph type="title"/>
          </p:nvPr>
        </p:nvSpPr>
        <p:spPr>
          <a:xfrm>
            <a:off x="552450" y="376976"/>
            <a:ext cx="11087100" cy="697541"/>
          </a:xfrm>
        </p:spPr>
        <p:txBody>
          <a:bodyPr/>
          <a:lstStyle/>
          <a:p>
            <a:r>
              <a:rPr lang="en-US" sz="2800" dirty="0">
                <a:latin typeface="Calibri"/>
                <a:cs typeface="Calibri"/>
              </a:rPr>
              <a:t>Adults with hypertension living in lower-income neighbourhoods had the highest rates of hypertension-related acute care utilization</a:t>
            </a:r>
            <a:endParaRPr lang="en-CA" sz="2800" dirty="0">
              <a:latin typeface="Calibri"/>
              <a:cs typeface="Calibri"/>
            </a:endParaRPr>
          </a:p>
        </p:txBody>
      </p:sp>
      <p:graphicFrame>
        <p:nvGraphicFramePr>
          <p:cNvPr id="9" name="Chart 8" descr="Bar graph showing that people living in lower-income neighbourhoods have higher rates of acute-care utilization.">
            <a:extLst>
              <a:ext uri="{FF2B5EF4-FFF2-40B4-BE49-F238E27FC236}">
                <a16:creationId xmlns:a16="http://schemas.microsoft.com/office/drawing/2014/main" id="{FEE9A31B-933B-14B3-440D-940B0CC79948}"/>
              </a:ext>
            </a:extLst>
          </p:cNvPr>
          <p:cNvGraphicFramePr/>
          <p:nvPr>
            <p:extLst>
              <p:ext uri="{D42A27DB-BD31-4B8C-83A1-F6EECF244321}">
                <p14:modId xmlns:p14="http://schemas.microsoft.com/office/powerpoint/2010/main" val="2383631379"/>
              </p:ext>
            </p:extLst>
          </p:nvPr>
        </p:nvGraphicFramePr>
        <p:xfrm>
          <a:off x="1535847" y="1397939"/>
          <a:ext cx="8866960" cy="4365684"/>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B041B5FC-859B-FEBE-55EE-809B7E82D104}"/>
              </a:ext>
            </a:extLst>
          </p:cNvPr>
          <p:cNvSpPr txBox="1"/>
          <p:nvPr/>
        </p:nvSpPr>
        <p:spPr>
          <a:xfrm>
            <a:off x="281940" y="6087045"/>
            <a:ext cx="11087100" cy="538609"/>
          </a:xfrm>
          <a:prstGeom prst="rect">
            <a:avLst/>
          </a:prstGeom>
          <a:noFill/>
        </p:spPr>
        <p:txBody>
          <a:bodyPr wrap="square">
            <a:spAutoFit/>
          </a:bodyPr>
          <a:lstStyle/>
          <a:p>
            <a:pPr eaLnBrk="0" hangingPunct="0">
              <a:spcAft>
                <a:spcPts val="600"/>
              </a:spcAft>
              <a:defRPr/>
            </a:pPr>
            <a:r>
              <a:rPr lang="en-US" sz="1200" dirty="0">
                <a:latin typeface="+mj-lt"/>
                <a:ea typeface="MS PGothic"/>
                <a:cs typeface="Calibri"/>
              </a:rPr>
              <a:t>Note: Includes adults with hypertension who had at least 1 unscheduled emergency department visit or 1 nonelective hospitalization with hypertension in any diagnosis field.</a:t>
            </a:r>
            <a:endParaRPr lang="en-CA" sz="1200" dirty="0">
              <a:latin typeface="+mj-lt"/>
              <a:ea typeface="MS PGothic"/>
              <a:cs typeface="Calibri"/>
            </a:endParaRPr>
          </a:p>
          <a:p>
            <a:pPr eaLnBrk="0" hangingPunct="0">
              <a:spcAft>
                <a:spcPts val="600"/>
              </a:spcAft>
              <a:defRPr/>
            </a:pPr>
            <a:r>
              <a:rPr lang="en-CA" sz="1200" u="none" dirty="0">
                <a:latin typeface="+mj-lt"/>
                <a:ea typeface="MS PGothic"/>
                <a:cs typeface="Calibri" panose="020F0502020204030204" pitchFamily="34" charset="0"/>
              </a:rPr>
              <a:t>Sources: </a:t>
            </a:r>
            <a:r>
              <a:rPr lang="en-CA" sz="1200" u="none" dirty="0">
                <a:latin typeface="Calibri" panose="020F0502020204030204" pitchFamily="34" charset="0"/>
                <a:ea typeface="MS PGothic"/>
                <a:cs typeface="Calibri" panose="020F0502020204030204" pitchFamily="34" charset="0"/>
              </a:rPr>
              <a:t>Discharge Abstract Database</a:t>
            </a:r>
            <a:r>
              <a:rPr lang="en-US" sz="1200" u="none" dirty="0">
                <a:latin typeface="+mj-lt"/>
                <a:ea typeface="MS PGothic"/>
                <a:cs typeface="Calibri" panose="020F0502020204030204" pitchFamily="34" charset="0"/>
              </a:rPr>
              <a:t>, </a:t>
            </a:r>
            <a:r>
              <a:rPr lang="en-US" sz="1200" u="none" dirty="0">
                <a:latin typeface="Calibri" panose="020F0502020204030204" pitchFamily="34" charset="0"/>
                <a:ea typeface="Calibri" panose="020F0502020204030204" pitchFamily="34" charset="0"/>
                <a:cs typeface="Calibri" panose="020F0502020204030204" pitchFamily="34" charset="0"/>
              </a:rPr>
              <a:t>National Ambulatory Care Reporting System</a:t>
            </a:r>
            <a:r>
              <a:rPr lang="en-US" sz="1200" u="none" dirty="0">
                <a:latin typeface="+mj-lt"/>
                <a:ea typeface="MS PGothic"/>
                <a:cs typeface="Calibri" panose="020F0502020204030204" pitchFamily="34" charset="0"/>
              </a:rPr>
              <a:t>, </a:t>
            </a:r>
            <a:r>
              <a:rPr lang="en-US" sz="1200" u="none" dirty="0">
                <a:latin typeface="Calibri" panose="020F0502020204030204" pitchFamily="34" charset="0"/>
                <a:ea typeface="Calibri" panose="020F0502020204030204" pitchFamily="34" charset="0"/>
                <a:cs typeface="Calibri" panose="020F0502020204030204" pitchFamily="34" charset="0"/>
              </a:rPr>
              <a:t>Ontario Health Insurance Plan Claims Database</a:t>
            </a:r>
            <a:r>
              <a:rPr lang="en-CA" sz="1200" u="none" dirty="0">
                <a:latin typeface="+mj-lt"/>
                <a:ea typeface="MS PGothic"/>
                <a:cs typeface="Calibri" panose="020F0502020204030204" pitchFamily="34" charset="0"/>
              </a:rPr>
              <a:t>, fiscal years 2017/18 </a:t>
            </a:r>
            <a:r>
              <a:rPr lang="en-US" sz="1200" u="none" dirty="0">
                <a:latin typeface="+mj-lt"/>
                <a:ea typeface="MS PGothic"/>
                <a:cs typeface="Calibri" panose="020F0502020204030204" pitchFamily="34" charset="0"/>
              </a:rPr>
              <a:t>to </a:t>
            </a:r>
            <a:r>
              <a:rPr lang="en-CA" sz="1200" u="none" dirty="0">
                <a:latin typeface="+mj-lt"/>
                <a:ea typeface="MS PGothic"/>
                <a:cs typeface="Calibri" panose="020F0502020204030204" pitchFamily="34" charset="0"/>
              </a:rPr>
              <a:t>20</a:t>
            </a:r>
            <a:r>
              <a:rPr lang="en-US" sz="1200" u="none" dirty="0">
                <a:latin typeface="+mj-lt"/>
                <a:ea typeface="MS PGothic"/>
                <a:cs typeface="Calibri" panose="020F0502020204030204" pitchFamily="34" charset="0"/>
              </a:rPr>
              <a:t>22/23.</a:t>
            </a:r>
            <a:endParaRPr lang="en-CA" sz="1200" u="none" dirty="0">
              <a:latin typeface="+mj-lt"/>
              <a:cs typeface="Calibri" panose="020F0502020204030204" pitchFamily="34" charset="0"/>
            </a:endParaRPr>
          </a:p>
        </p:txBody>
      </p:sp>
      <p:sp>
        <p:nvSpPr>
          <p:cNvPr id="5" name="Footer Placeholder 4">
            <a:extLst>
              <a:ext uri="{FF2B5EF4-FFF2-40B4-BE49-F238E27FC236}">
                <a16:creationId xmlns:a16="http://schemas.microsoft.com/office/drawing/2014/main" id="{663F9117-3534-3D00-F49A-FB170B9C0CEB}"/>
              </a:ext>
              <a:ext uri="{C183D7F6-B498-43B3-948B-1728B52AA6E4}">
                <adec:decorative xmlns:adec="http://schemas.microsoft.com/office/drawing/2017/decorative" val="1"/>
              </a:ext>
            </a:extLst>
          </p:cNvPr>
          <p:cNvSpPr>
            <a:spLocks noGrp="1"/>
          </p:cNvSpPr>
          <p:nvPr>
            <p:ph type="ftr" sz="quarter" idx="12"/>
          </p:nvPr>
        </p:nvSpPr>
        <p:spPr/>
        <p:txBody>
          <a:bodyPr/>
          <a:lstStyle/>
          <a:p>
            <a:pPr algn="r"/>
            <a:fld id="{B5E6C4C4-F8D2-3E45-812B-28EE593B4815}" type="slidenum">
              <a:rPr lang="en-US" smtClean="0"/>
              <a:pPr algn="r"/>
              <a:t>21</a:t>
            </a:fld>
            <a:endParaRPr lang="en-US" dirty="0"/>
          </a:p>
        </p:txBody>
      </p:sp>
    </p:spTree>
    <p:extLst>
      <p:ext uri="{BB962C8B-B14F-4D97-AF65-F5344CB8AC3E}">
        <p14:creationId xmlns:p14="http://schemas.microsoft.com/office/powerpoint/2010/main" val="25816075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5">
            <a:extLst>
              <a:ext uri="{FF2B5EF4-FFF2-40B4-BE49-F238E27FC236}">
                <a16:creationId xmlns:a16="http://schemas.microsoft.com/office/drawing/2014/main" id="{B9A78E82-4D7D-A53B-33A8-32F52411B25A}"/>
              </a:ext>
            </a:extLst>
          </p:cNvPr>
          <p:cNvSpPr txBox="1">
            <a:spLocks noGrp="1"/>
          </p:cNvSpPr>
          <p:nvPr>
            <p:ph type="title" idx="4294967295"/>
          </p:nvPr>
        </p:nvSpPr>
        <p:spPr>
          <a:xfrm>
            <a:off x="4194811" y="1847415"/>
            <a:ext cx="6287336" cy="26776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marL="0" marR="0" lvl="0" indent="0" algn="l" defTabSz="257175"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mn-lt"/>
                <a:ea typeface="MS PGothic" panose="020B0600070205080204" pitchFamily="34" charset="-128"/>
                <a:cs typeface="Calibri" panose="020F0502020204030204" pitchFamily="34" charset="0"/>
              </a:rPr>
              <a:t>Hypertension is the most common modifiable risk factor for cardiovascular disease.</a:t>
            </a:r>
            <a:r>
              <a:rPr kumimoji="0" lang="en-CA" sz="2400" b="0" i="0" u="none" strike="noStrike" kern="1200" cap="none" spc="0" normalizeH="0" baseline="30000" noProof="0" dirty="0">
                <a:ln>
                  <a:noFill/>
                </a:ln>
                <a:solidFill>
                  <a:srgbClr val="000000"/>
                </a:solidFill>
                <a:effectLst/>
                <a:uLnTx/>
                <a:uFillTx/>
                <a:latin typeface="+mn-lt"/>
                <a:ea typeface="MS PGothic" panose="020B0600070205080204" pitchFamily="34" charset="-128"/>
                <a:cs typeface="Calibri" panose="020F0502020204030204" pitchFamily="34" charset="0"/>
              </a:rPr>
              <a:t>1</a:t>
            </a:r>
            <a:br>
              <a:rPr kumimoji="0" lang="en-CA" sz="2400" b="0" i="0" u="none" strike="noStrike" kern="1200" cap="none" spc="0" normalizeH="0" baseline="0" noProof="0" dirty="0">
                <a:ln>
                  <a:noFill/>
                </a:ln>
                <a:solidFill>
                  <a:schemeClr val="tx1"/>
                </a:solidFill>
                <a:effectLst/>
                <a:uLnTx/>
                <a:uFillTx/>
                <a:latin typeface="+mn-lt"/>
                <a:ea typeface="MS PGothic" panose="020B0600070205080204" pitchFamily="34" charset="-128"/>
                <a:cs typeface="Calibri" panose="020F0502020204030204" pitchFamily="34" charset="0"/>
              </a:rPr>
            </a:br>
            <a:br>
              <a:rPr kumimoji="0" lang="en-CA" sz="2400" b="0" i="0" u="none" strike="noStrike" kern="1200" cap="none" spc="0" normalizeH="0" baseline="0" noProof="0" dirty="0">
                <a:ln>
                  <a:noFill/>
                </a:ln>
                <a:solidFill>
                  <a:schemeClr val="tx1"/>
                </a:solidFill>
                <a:effectLst/>
                <a:uLnTx/>
                <a:uFillTx/>
                <a:latin typeface="+mn-lt"/>
                <a:ea typeface="MS PGothic" panose="020B0600070205080204" pitchFamily="34" charset="-128"/>
                <a:cs typeface="Calibri" panose="020F0502020204030204" pitchFamily="34" charset="0"/>
              </a:rPr>
            </a:br>
            <a:r>
              <a:rPr kumimoji="0" lang="en-CA" sz="2400" b="0" i="0" u="none" strike="noStrike" kern="1200" cap="none" spc="0" normalizeH="0" baseline="0" noProof="0" dirty="0">
                <a:ln>
                  <a:noFill/>
                </a:ln>
                <a:solidFill>
                  <a:schemeClr val="tx1"/>
                </a:solidFill>
                <a:effectLst/>
                <a:uLnTx/>
                <a:uFillTx/>
                <a:latin typeface="+mn-lt"/>
                <a:ea typeface="MS PGothic" panose="020B0600070205080204" pitchFamily="34" charset="-128"/>
                <a:cs typeface="Calibri" panose="020F0502020204030204" pitchFamily="34" charset="0"/>
              </a:rPr>
              <a:t>Of adults in Ontario who had been diagnosed with hypertension for at least 1 year in fiscal year 2022/23, </a:t>
            </a:r>
            <a:r>
              <a:rPr kumimoji="0" lang="en-CA" sz="2400" i="0" u="none" strike="noStrike" kern="1200" cap="none" spc="0" normalizeH="0" baseline="0" noProof="0" dirty="0">
                <a:ln>
                  <a:noFill/>
                </a:ln>
                <a:solidFill>
                  <a:schemeClr val="accent5"/>
                </a:solidFill>
                <a:effectLst/>
                <a:uLnTx/>
                <a:uFillTx/>
                <a:latin typeface="+mn-lt"/>
                <a:ea typeface="MS PGothic" panose="020B0600070205080204" pitchFamily="34" charset="-128"/>
                <a:cs typeface="Calibri" panose="020F0502020204030204" pitchFamily="34" charset="0"/>
              </a:rPr>
              <a:t>5.5% visited acute care for stroke or cardiovascular disease</a:t>
            </a:r>
            <a:r>
              <a:rPr kumimoji="0" lang="en-CA" sz="2400" b="0" i="0" u="none" strike="noStrike" kern="1200" cap="none" spc="0" normalizeH="0" baseline="0" noProof="0" dirty="0">
                <a:ln>
                  <a:noFill/>
                </a:ln>
                <a:solidFill>
                  <a:schemeClr val="tx1"/>
                </a:solidFill>
                <a:effectLst/>
                <a:uLnTx/>
                <a:uFillTx/>
                <a:latin typeface="+mn-lt"/>
                <a:ea typeface="MS PGothic" panose="020B0600070205080204" pitchFamily="34" charset="-128"/>
                <a:cs typeface="Calibri" panose="020F0502020204030204" pitchFamily="34" charset="0"/>
              </a:rPr>
              <a:t>.</a:t>
            </a:r>
            <a:r>
              <a:rPr kumimoji="0" lang="en-CA" sz="2400" b="0" i="0" u="none" strike="noStrike" kern="1200" cap="none" spc="0" normalizeH="0" baseline="30000" noProof="0" dirty="0">
                <a:ln>
                  <a:noFill/>
                </a:ln>
                <a:solidFill>
                  <a:srgbClr val="000000"/>
                </a:solidFill>
                <a:effectLst/>
                <a:uLnTx/>
                <a:uFillTx/>
                <a:latin typeface="+mn-lt"/>
                <a:ea typeface="MS PGothic" panose="020B0600070205080204" pitchFamily="34" charset="-128"/>
                <a:cs typeface="Calibri" panose="020F0502020204030204" pitchFamily="34" charset="0"/>
              </a:rPr>
              <a:t>2</a:t>
            </a:r>
            <a:endParaRPr kumimoji="0" lang="en-CA" sz="2400" b="0" i="0" u="none" strike="noStrike" kern="1200" cap="none" spc="0" normalizeH="0" baseline="0" noProof="0" dirty="0">
              <a:ln>
                <a:noFill/>
              </a:ln>
              <a:solidFill>
                <a:schemeClr val="tx1"/>
              </a:solidFill>
              <a:effectLst/>
              <a:uLnTx/>
              <a:uFillTx/>
              <a:latin typeface="+mn-lt"/>
              <a:ea typeface="MS PGothic" panose="020B0600070205080204" pitchFamily="34" charset="-128"/>
              <a:cs typeface="Calibri" panose="020F0502020204030204" pitchFamily="34" charset="0"/>
            </a:endParaRPr>
          </a:p>
        </p:txBody>
      </p:sp>
      <p:sp>
        <p:nvSpPr>
          <p:cNvPr id="3" name="Rectangle 2">
            <a:extLst>
              <a:ext uri="{FF2B5EF4-FFF2-40B4-BE49-F238E27FC236}">
                <a16:creationId xmlns:a16="http://schemas.microsoft.com/office/drawing/2014/main" id="{32C96D85-22F5-4F13-876C-5E2AEB13EC90}"/>
              </a:ext>
            </a:extLst>
          </p:cNvPr>
          <p:cNvSpPr/>
          <p:nvPr/>
        </p:nvSpPr>
        <p:spPr>
          <a:xfrm>
            <a:off x="297845" y="5999641"/>
            <a:ext cx="10270431" cy="646331"/>
          </a:xfrm>
          <a:prstGeom prst="rect">
            <a:avLst/>
          </a:prstGeom>
        </p:spPr>
        <p:txBody>
          <a:bodyPr wrap="square">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US" sz="1200" u="none" dirty="0">
                <a:latin typeface="+mn-lt"/>
                <a:cs typeface="Calibri" panose="020F0502020204030204" pitchFamily="34" charset="0"/>
              </a:rPr>
              <a:t>Sources: </a:t>
            </a:r>
          </a:p>
          <a:p>
            <a:r>
              <a:rPr lang="en-US" sz="1200" u="none" dirty="0">
                <a:latin typeface="Calibri" panose="020F0502020204030204" pitchFamily="34" charset="0"/>
                <a:ea typeface="Calibri" panose="020F0502020204030204" pitchFamily="34" charset="0"/>
                <a:cs typeface="Calibri" panose="020F0502020204030204" pitchFamily="34" charset="0"/>
              </a:rPr>
              <a:t>1. Fuchs FD, Whelton PK. High blood pressure and cardiovascular disease. Hypertension. 2020;75(2):285-92. </a:t>
            </a:r>
          </a:p>
          <a:p>
            <a:r>
              <a:rPr lang="en-US" sz="1200" u="none" dirty="0">
                <a:latin typeface="Calibri" panose="020F0502020204030204" pitchFamily="34" charset="0"/>
                <a:ea typeface="Calibri" panose="020F0502020204030204" pitchFamily="34" charset="0"/>
                <a:cs typeface="Calibri" panose="020F0502020204030204" pitchFamily="34" charset="0"/>
              </a:rPr>
              <a:t>2. Discharge Abstract Database, National Ambulatory Care Reporting System, Ontario Health Insurance Plan Claims Database, fiscal years 2017/18 to 2022/23.</a:t>
            </a:r>
          </a:p>
        </p:txBody>
      </p:sp>
      <p:sp>
        <p:nvSpPr>
          <p:cNvPr id="2" name="Footer Placeholder 1">
            <a:extLst>
              <a:ext uri="{FF2B5EF4-FFF2-40B4-BE49-F238E27FC236}">
                <a16:creationId xmlns:a16="http://schemas.microsoft.com/office/drawing/2014/main" id="{ADC2DC0F-1B4B-CF3E-CD4E-D54719F42544}"/>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22</a:t>
            </a:r>
          </a:p>
        </p:txBody>
      </p:sp>
      <p:pic>
        <p:nvPicPr>
          <p:cNvPr id="8" name="Picture 7">
            <a:extLst>
              <a:ext uri="{FF2B5EF4-FFF2-40B4-BE49-F238E27FC236}">
                <a16:creationId xmlns:a16="http://schemas.microsoft.com/office/drawing/2014/main" id="{7B28D697-7293-2564-8FDF-57357A2C0CE0}"/>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707159" y="1677483"/>
            <a:ext cx="3017520" cy="3017520"/>
          </a:xfrm>
          <a:prstGeom prst="rect">
            <a:avLst/>
          </a:prstGeom>
        </p:spPr>
      </p:pic>
    </p:spTree>
    <p:extLst>
      <p:ext uri="{BB962C8B-B14F-4D97-AF65-F5344CB8AC3E}">
        <p14:creationId xmlns:p14="http://schemas.microsoft.com/office/powerpoint/2010/main" val="18209792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A8D4F4D-63C6-FFEF-BEA0-1C05CD9B4522}"/>
              </a:ext>
            </a:extLst>
          </p:cNvPr>
          <p:cNvSpPr>
            <a:spLocks noGrp="1"/>
          </p:cNvSpPr>
          <p:nvPr>
            <p:ph type="title"/>
          </p:nvPr>
        </p:nvSpPr>
        <p:spPr>
          <a:xfrm>
            <a:off x="533400" y="324735"/>
            <a:ext cx="11087100" cy="697541"/>
          </a:xfrm>
        </p:spPr>
        <p:txBody>
          <a:bodyPr/>
          <a:lstStyle/>
          <a:p>
            <a:r>
              <a:rPr lang="en-US" sz="2800" dirty="0"/>
              <a:t>Per 1,000 people with hypertension, 7 had at least 1 stroke event and </a:t>
            </a:r>
            <a:br>
              <a:rPr lang="en-US" sz="2800" dirty="0"/>
            </a:br>
            <a:r>
              <a:rPr lang="en-US" sz="2800" dirty="0"/>
              <a:t>55 had at least 1 cardiovascular disease event in fiscal year 2022/23</a:t>
            </a:r>
            <a:endParaRPr lang="en-CA" sz="2800" dirty="0"/>
          </a:p>
        </p:txBody>
      </p:sp>
      <p:grpSp>
        <p:nvGrpSpPr>
          <p:cNvPr id="39" name="Group 38" descr="Bar graph showing that in fiscal year 2022/23, per 1,000 people with hypertension, 7 had at least 1 stroke and 55 had at least 1 cardiovascular disease event (including ischemic heard disease, heart failure and other cardiovascular disease).">
            <a:extLst>
              <a:ext uri="{FF2B5EF4-FFF2-40B4-BE49-F238E27FC236}">
                <a16:creationId xmlns:a16="http://schemas.microsoft.com/office/drawing/2014/main" id="{98F55A5C-85ED-B0A3-B80C-6BAC87B0009F}"/>
              </a:ext>
            </a:extLst>
          </p:cNvPr>
          <p:cNvGrpSpPr/>
          <p:nvPr/>
        </p:nvGrpSpPr>
        <p:grpSpPr>
          <a:xfrm>
            <a:off x="1347216" y="1358258"/>
            <a:ext cx="8683764" cy="4384960"/>
            <a:chOff x="2903713" y="1590140"/>
            <a:chExt cx="6346474" cy="4384960"/>
          </a:xfrm>
        </p:grpSpPr>
        <p:graphicFrame>
          <p:nvGraphicFramePr>
            <p:cNvPr id="9" name="Chart 8">
              <a:extLst>
                <a:ext uri="{FF2B5EF4-FFF2-40B4-BE49-F238E27FC236}">
                  <a16:creationId xmlns:a16="http://schemas.microsoft.com/office/drawing/2014/main" id="{2BC66DB6-D74A-2470-F8B9-93CCAE972E65}"/>
                </a:ext>
              </a:extLst>
            </p:cNvPr>
            <p:cNvGraphicFramePr/>
            <p:nvPr>
              <p:extLst>
                <p:ext uri="{D42A27DB-BD31-4B8C-83A1-F6EECF244321}">
                  <p14:modId xmlns:p14="http://schemas.microsoft.com/office/powerpoint/2010/main" val="2045790021"/>
                </p:ext>
              </p:extLst>
            </p:nvPr>
          </p:nvGraphicFramePr>
          <p:xfrm>
            <a:off x="2903713" y="1590140"/>
            <a:ext cx="6346474" cy="3677720"/>
          </p:xfrm>
          <a:graphic>
            <a:graphicData uri="http://schemas.openxmlformats.org/drawingml/2006/chart">
              <c:chart xmlns:c="http://schemas.openxmlformats.org/drawingml/2006/chart" xmlns:r="http://schemas.openxmlformats.org/officeDocument/2006/relationships" r:id="rId3"/>
            </a:graphicData>
          </a:graphic>
        </p:graphicFrame>
        <p:sp>
          <p:nvSpPr>
            <p:cNvPr id="37" name="TextBox 36">
              <a:extLst>
                <a:ext uri="{FF2B5EF4-FFF2-40B4-BE49-F238E27FC236}">
                  <a16:creationId xmlns:a16="http://schemas.microsoft.com/office/drawing/2014/main" id="{9DE0E4B0-7DF8-4DD8-540C-F9FA11477E5A}"/>
                </a:ext>
              </a:extLst>
            </p:cNvPr>
            <p:cNvSpPr txBox="1"/>
            <p:nvPr/>
          </p:nvSpPr>
          <p:spPr>
            <a:xfrm>
              <a:off x="4955130" y="5694069"/>
              <a:ext cx="4228867" cy="281031"/>
            </a:xfrm>
            <a:prstGeom prst="rect">
              <a:avLst/>
            </a:prstGeom>
            <a:noFill/>
          </p:spPr>
          <p:txBody>
            <a:bodyPr wrap="square" lIns="0" tIns="0" rIns="0" bIns="0" rtlCol="0" anchor="t" anchorCtr="0">
              <a:noAutofit/>
            </a:bodyPr>
            <a:lstStyle/>
            <a:p>
              <a:pPr algn="ctr" fontAlgn="t"/>
              <a:r>
                <a:rPr lang="en-US" sz="1300" b="1" dirty="0">
                  <a:ea typeface="MS PGothic"/>
                  <a:cs typeface="Calibri"/>
                </a:rPr>
                <a:t>55 per 1,000 adults with hypertension visited acute care for cardiovascular disease</a:t>
              </a:r>
              <a:endParaRPr lang="en-CA" sz="1300" b="1" dirty="0">
                <a:ea typeface="MS PGothic"/>
                <a:cs typeface="Calibri"/>
              </a:endParaRPr>
            </a:p>
          </p:txBody>
        </p:sp>
      </p:grpSp>
      <p:sp>
        <p:nvSpPr>
          <p:cNvPr id="3" name="Right Brace 2">
            <a:extLst>
              <a:ext uri="{FF2B5EF4-FFF2-40B4-BE49-F238E27FC236}">
                <a16:creationId xmlns:a16="http://schemas.microsoft.com/office/drawing/2014/main" id="{F2D3AECD-C005-1DEA-7BB6-44F14218FDD5}"/>
              </a:ext>
              <a:ext uri="{C183D7F6-B498-43B3-948B-1728B52AA6E4}">
                <adec:decorative xmlns:adec="http://schemas.microsoft.com/office/drawing/2017/decorative" val="1"/>
              </a:ext>
            </a:extLst>
          </p:cNvPr>
          <p:cNvSpPr/>
          <p:nvPr/>
        </p:nvSpPr>
        <p:spPr>
          <a:xfrm rot="5400000">
            <a:off x="6797286" y="2271427"/>
            <a:ext cx="409041" cy="5877212"/>
          </a:xfrm>
          <a:prstGeom prst="rightBrace">
            <a:avLst>
              <a:gd name="adj1" fmla="val 8333"/>
              <a:gd name="adj2" fmla="val 49662"/>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p>
        </p:txBody>
      </p:sp>
      <p:sp>
        <p:nvSpPr>
          <p:cNvPr id="2" name="TextBox 1">
            <a:extLst>
              <a:ext uri="{FF2B5EF4-FFF2-40B4-BE49-F238E27FC236}">
                <a16:creationId xmlns:a16="http://schemas.microsoft.com/office/drawing/2014/main" id="{D978D705-EF69-98C4-0CCF-5312CFD9057F}"/>
              </a:ext>
            </a:extLst>
          </p:cNvPr>
          <p:cNvSpPr txBox="1"/>
          <p:nvPr/>
        </p:nvSpPr>
        <p:spPr>
          <a:xfrm>
            <a:off x="259080" y="5743218"/>
            <a:ext cx="10585704" cy="984885"/>
          </a:xfrm>
          <a:prstGeom prst="rect">
            <a:avLst/>
          </a:prstGeom>
          <a:noFill/>
        </p:spPr>
        <p:txBody>
          <a:bodyPr wrap="square">
            <a:spAutoFit/>
          </a:bodyPr>
          <a:lstStyle/>
          <a:p>
            <a:pPr eaLnBrk="0" hangingPunct="0">
              <a:spcAft>
                <a:spcPts val="600"/>
              </a:spcAft>
              <a:defRPr/>
            </a:pPr>
            <a:r>
              <a:rPr lang="en-US" sz="1200" dirty="0">
                <a:ea typeface="MS PGothic"/>
                <a:cs typeface="Calibri"/>
              </a:rPr>
              <a:t>Abbreviation: AMI, acute myocardial infarction.</a:t>
            </a:r>
          </a:p>
          <a:p>
            <a:pPr eaLnBrk="0" hangingPunct="0">
              <a:spcAft>
                <a:spcPts val="600"/>
              </a:spcAft>
              <a:defRPr/>
            </a:pPr>
            <a:r>
              <a:rPr lang="en-US" sz="1200" dirty="0">
                <a:ea typeface="MS PGothic"/>
                <a:cs typeface="Calibri"/>
              </a:rPr>
              <a:t>Notes:</a:t>
            </a:r>
            <a:r>
              <a:rPr lang="en-US" sz="1200" b="1" dirty="0">
                <a:ea typeface="MS PGothic"/>
                <a:cs typeface="Calibri"/>
              </a:rPr>
              <a:t> </a:t>
            </a:r>
            <a:r>
              <a:rPr lang="en-US" sz="1200" dirty="0">
                <a:ea typeface="MS PGothic"/>
                <a:cs typeface="Calibri"/>
              </a:rPr>
              <a:t>Among adults who had been diagnosed with hypertension for at least 1 year. </a:t>
            </a:r>
            <a:r>
              <a:rPr lang="en-US" sz="1200" i="1" dirty="0">
                <a:ea typeface="MS PGothic"/>
                <a:cs typeface="Calibri"/>
              </a:rPr>
              <a:t>Other cardiovascular disease </a:t>
            </a:r>
            <a:r>
              <a:rPr lang="en-US" sz="1200" dirty="0">
                <a:ea typeface="MS PGothic"/>
                <a:cs typeface="Calibri"/>
              </a:rPr>
              <a:t>excludes ischemic heart disease, AMI, heart failure, and hypertension itself; </a:t>
            </a:r>
            <a:r>
              <a:rPr lang="en-US" sz="1200" i="1" dirty="0">
                <a:ea typeface="MS PGothic"/>
                <a:cs typeface="Calibri"/>
              </a:rPr>
              <a:t>acute care </a:t>
            </a:r>
            <a:r>
              <a:rPr lang="en-US" sz="1200" dirty="0">
                <a:ea typeface="MS PGothic"/>
                <a:cs typeface="Calibri"/>
              </a:rPr>
              <a:t>is defined as any emergency department visit or hospitalization.</a:t>
            </a:r>
            <a:endParaRPr lang="en-CA" sz="1200" dirty="0">
              <a:ea typeface="MS PGothic"/>
              <a:cs typeface="Calibri"/>
            </a:endParaRPr>
          </a:p>
          <a:p>
            <a:pPr eaLnBrk="0" hangingPunct="0">
              <a:spcAft>
                <a:spcPts val="600"/>
              </a:spcAft>
              <a:defRPr/>
            </a:pPr>
            <a:r>
              <a:rPr lang="en-CA" sz="1200" u="none" dirty="0">
                <a:ea typeface="MS PGothic"/>
                <a:cs typeface="Calibri" panose="020F0502020204030204" pitchFamily="34" charset="0"/>
              </a:rPr>
              <a:t>Sources: </a:t>
            </a:r>
            <a:r>
              <a:rPr lang="en-CA" sz="1200" u="none" dirty="0">
                <a:latin typeface="Calibri" panose="020F0502020204030204" pitchFamily="34" charset="0"/>
                <a:ea typeface="MS PGothic"/>
                <a:cs typeface="Calibri" panose="020F0502020204030204" pitchFamily="34" charset="0"/>
              </a:rPr>
              <a:t>Discharge Abstract Database</a:t>
            </a:r>
            <a:r>
              <a:rPr lang="en-CA" sz="1200" dirty="0">
                <a:ea typeface="MS PGothic"/>
                <a:cs typeface="Calibri" panose="020F0502020204030204" pitchFamily="34" charset="0"/>
              </a:rPr>
              <a:t>, </a:t>
            </a:r>
            <a:r>
              <a:rPr lang="en-US" sz="1200" u="none" dirty="0">
                <a:latin typeface="Calibri" panose="020F0502020204030204" pitchFamily="34" charset="0"/>
                <a:ea typeface="Calibri" panose="020F0502020204030204" pitchFamily="34" charset="0"/>
                <a:cs typeface="Calibri" panose="020F0502020204030204" pitchFamily="34" charset="0"/>
              </a:rPr>
              <a:t>National Ambulatory Care Reporting System</a:t>
            </a:r>
            <a:r>
              <a:rPr lang="en-US" sz="1200" u="none" dirty="0">
                <a:ea typeface="Calibri" panose="020F0502020204030204" pitchFamily="34" charset="0"/>
                <a:cs typeface="Calibri" panose="020F0502020204030204" pitchFamily="34" charset="0"/>
              </a:rPr>
              <a:t>, </a:t>
            </a:r>
            <a:r>
              <a:rPr lang="en-US" sz="1200" u="none" dirty="0">
                <a:latin typeface="Calibri" panose="020F0502020204030204" pitchFamily="34" charset="0"/>
                <a:ea typeface="Calibri" panose="020F0502020204030204" pitchFamily="34" charset="0"/>
                <a:cs typeface="Calibri" panose="020F0502020204030204" pitchFamily="34" charset="0"/>
              </a:rPr>
              <a:t>Ontario Health Insurance Plan Claims Database</a:t>
            </a:r>
            <a:r>
              <a:rPr lang="en-CA" sz="1200" u="none" dirty="0">
                <a:ea typeface="MS PGothic"/>
                <a:cs typeface="Calibri" panose="020F0502020204030204" pitchFamily="34" charset="0"/>
              </a:rPr>
              <a:t>, fiscal years 2017/18 </a:t>
            </a:r>
            <a:r>
              <a:rPr lang="en-US" sz="1200" u="none" dirty="0">
                <a:ea typeface="MS PGothic"/>
                <a:cs typeface="Calibri" panose="020F0502020204030204" pitchFamily="34" charset="0"/>
              </a:rPr>
              <a:t>to </a:t>
            </a:r>
            <a:r>
              <a:rPr lang="en-CA" sz="1200" u="none" dirty="0">
                <a:ea typeface="MS PGothic"/>
                <a:cs typeface="Calibri" panose="020F0502020204030204" pitchFamily="34" charset="0"/>
              </a:rPr>
              <a:t>20</a:t>
            </a:r>
            <a:r>
              <a:rPr lang="en-US" sz="1200" u="none" dirty="0">
                <a:ea typeface="MS PGothic"/>
                <a:cs typeface="Calibri" panose="020F0502020204030204" pitchFamily="34" charset="0"/>
              </a:rPr>
              <a:t>22/23.</a:t>
            </a:r>
            <a:endParaRPr lang="en-CA" sz="1200" u="none" dirty="0">
              <a:cs typeface="Calibri" panose="020F0502020204030204" pitchFamily="34" charset="0"/>
            </a:endParaRPr>
          </a:p>
        </p:txBody>
      </p:sp>
      <p:sp>
        <p:nvSpPr>
          <p:cNvPr id="5" name="Footer Placeholder 4">
            <a:extLst>
              <a:ext uri="{FF2B5EF4-FFF2-40B4-BE49-F238E27FC236}">
                <a16:creationId xmlns:a16="http://schemas.microsoft.com/office/drawing/2014/main" id="{722B2CA0-F6C3-39A8-C08E-F1382F4F7E5E}"/>
              </a:ext>
              <a:ext uri="{C183D7F6-B498-43B3-948B-1728B52AA6E4}">
                <adec:decorative xmlns:adec="http://schemas.microsoft.com/office/drawing/2017/decorative" val="1"/>
              </a:ext>
            </a:extLst>
          </p:cNvPr>
          <p:cNvSpPr>
            <a:spLocks noGrp="1"/>
          </p:cNvSpPr>
          <p:nvPr>
            <p:ph type="ftr" sz="quarter" idx="12"/>
          </p:nvPr>
        </p:nvSpPr>
        <p:spPr/>
        <p:txBody>
          <a:bodyPr/>
          <a:lstStyle/>
          <a:p>
            <a:pPr algn="r"/>
            <a:fld id="{B5E6C4C4-F8D2-3E45-812B-28EE593B4815}" type="slidenum">
              <a:rPr lang="en-US" smtClean="0"/>
              <a:pPr algn="r"/>
              <a:t>23</a:t>
            </a:fld>
            <a:endParaRPr lang="en-US" dirty="0"/>
          </a:p>
        </p:txBody>
      </p:sp>
    </p:spTree>
    <p:extLst>
      <p:ext uri="{BB962C8B-B14F-4D97-AF65-F5344CB8AC3E}">
        <p14:creationId xmlns:p14="http://schemas.microsoft.com/office/powerpoint/2010/main" val="20880791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1EFB96F-8F18-A1EC-4720-A25CBD6541CF}"/>
              </a:ext>
            </a:extLst>
          </p:cNvPr>
          <p:cNvSpPr>
            <a:spLocks noGrp="1"/>
          </p:cNvSpPr>
          <p:nvPr>
            <p:ph type="title"/>
          </p:nvPr>
        </p:nvSpPr>
        <p:spPr>
          <a:xfrm>
            <a:off x="550759" y="282543"/>
            <a:ext cx="11087100" cy="785082"/>
          </a:xfrm>
        </p:spPr>
        <p:txBody>
          <a:bodyPr/>
          <a:lstStyle/>
          <a:p>
            <a:r>
              <a:rPr lang="en-US" sz="2400" dirty="0"/>
              <a:t>Among people aged 65 years and older with hypertension who obtained blood pressure medication through the ODB Program, ¾ were persistent with their medications</a:t>
            </a:r>
            <a:endParaRPr lang="en-CA" sz="2400" dirty="0"/>
          </a:p>
        </p:txBody>
      </p:sp>
      <p:grpSp>
        <p:nvGrpSpPr>
          <p:cNvPr id="57" name="Group 56" descr="Figure showing that 70% of people aged 65 years or older obtained their blood-pressure medication through the ODB program. Of those, about three-quarters were persistent in taking their medication.">
            <a:extLst>
              <a:ext uri="{FF2B5EF4-FFF2-40B4-BE49-F238E27FC236}">
                <a16:creationId xmlns:a16="http://schemas.microsoft.com/office/drawing/2014/main" id="{DA8F6D58-7941-720F-1A52-8051FBA92E41}"/>
              </a:ext>
            </a:extLst>
          </p:cNvPr>
          <p:cNvGrpSpPr/>
          <p:nvPr/>
        </p:nvGrpSpPr>
        <p:grpSpPr>
          <a:xfrm>
            <a:off x="1855120" y="1716697"/>
            <a:ext cx="8068649" cy="3424605"/>
            <a:chOff x="2406610" y="1904955"/>
            <a:chExt cx="8068649" cy="3424605"/>
          </a:xfrm>
        </p:grpSpPr>
        <p:graphicFrame>
          <p:nvGraphicFramePr>
            <p:cNvPr id="39" name="Chart 38">
              <a:extLst>
                <a:ext uri="{FF2B5EF4-FFF2-40B4-BE49-F238E27FC236}">
                  <a16:creationId xmlns:a16="http://schemas.microsoft.com/office/drawing/2014/main" id="{B9BE4C68-8E04-2C0F-110A-3035E22859EF}"/>
                </a:ext>
              </a:extLst>
            </p:cNvPr>
            <p:cNvGraphicFramePr/>
            <p:nvPr>
              <p:extLst>
                <p:ext uri="{D42A27DB-BD31-4B8C-83A1-F6EECF244321}">
                  <p14:modId xmlns:p14="http://schemas.microsoft.com/office/powerpoint/2010/main" val="228113322"/>
                </p:ext>
              </p:extLst>
            </p:nvPr>
          </p:nvGraphicFramePr>
          <p:xfrm>
            <a:off x="6047128" y="1904955"/>
            <a:ext cx="4428131" cy="3424605"/>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4EB45187-57A6-AB5E-C8F0-612C533CB1AA}"/>
                </a:ext>
              </a:extLst>
            </p:cNvPr>
            <p:cNvSpPr txBox="1"/>
            <p:nvPr/>
          </p:nvSpPr>
          <p:spPr>
            <a:xfrm>
              <a:off x="7437675" y="3475791"/>
              <a:ext cx="1646729" cy="1021047"/>
            </a:xfrm>
            <a:prstGeom prst="rect">
              <a:avLst/>
            </a:prstGeom>
            <a:noFill/>
          </p:spPr>
          <p:txBody>
            <a:bodyPr wrap="square" lIns="0" tIns="0" rIns="0" bIns="0" rtlCol="0" anchor="t" anchorCtr="0">
              <a:noAutofit/>
            </a:bodyPr>
            <a:lstStyle/>
            <a:p>
              <a:pPr algn="ctr" fontAlgn="t"/>
              <a:r>
                <a:rPr lang="en-US" sz="3000" b="1" dirty="0">
                  <a:ea typeface="MS PGothic"/>
                  <a:cs typeface="Calibri"/>
                </a:rPr>
                <a:t>76.6%</a:t>
              </a:r>
            </a:p>
            <a:p>
              <a:pPr algn="ctr" fontAlgn="t"/>
              <a:r>
                <a:rPr lang="en-CA" sz="1800" b="0" i="0" u="none" strike="noStrike" dirty="0">
                  <a:effectLst/>
                  <a:latin typeface="Calibri" panose="020F0502020204030204" pitchFamily="34" charset="0"/>
                </a:rPr>
                <a:t>975,343</a:t>
              </a:r>
              <a:r>
                <a:rPr lang="en-CA" dirty="0"/>
                <a:t> </a:t>
              </a:r>
            </a:p>
            <a:p>
              <a:pPr algn="ctr" fontAlgn="t"/>
              <a:r>
                <a:rPr lang="en-US" dirty="0">
                  <a:ea typeface="MS PGothic"/>
                  <a:cs typeface="Calibri"/>
                </a:rPr>
                <a:t>people</a:t>
              </a:r>
              <a:endParaRPr lang="en-CA" dirty="0">
                <a:ea typeface="MS PGothic"/>
                <a:cs typeface="Calibri"/>
              </a:endParaRPr>
            </a:p>
          </p:txBody>
        </p:sp>
        <p:grpSp>
          <p:nvGrpSpPr>
            <p:cNvPr id="37" name="Group 36">
              <a:extLst>
                <a:ext uri="{FF2B5EF4-FFF2-40B4-BE49-F238E27FC236}">
                  <a16:creationId xmlns:a16="http://schemas.microsoft.com/office/drawing/2014/main" id="{F4AA66DF-BAEB-AD03-E316-16C32A3D1D06}"/>
                </a:ext>
              </a:extLst>
            </p:cNvPr>
            <p:cNvGrpSpPr/>
            <p:nvPr/>
          </p:nvGrpSpPr>
          <p:grpSpPr>
            <a:xfrm>
              <a:off x="2406610" y="2114651"/>
              <a:ext cx="3599845" cy="3089339"/>
              <a:chOff x="2246967" y="1997099"/>
              <a:chExt cx="5384857" cy="3374967"/>
            </a:xfrm>
          </p:grpSpPr>
          <p:graphicFrame>
            <p:nvGraphicFramePr>
              <p:cNvPr id="35" name="Chart 34">
                <a:extLst>
                  <a:ext uri="{FF2B5EF4-FFF2-40B4-BE49-F238E27FC236}">
                    <a16:creationId xmlns:a16="http://schemas.microsoft.com/office/drawing/2014/main" id="{7F992A8D-DA94-D988-B9D0-00607712C2D8}"/>
                  </a:ext>
                </a:extLst>
              </p:cNvPr>
              <p:cNvGraphicFramePr/>
              <p:nvPr>
                <p:extLst>
                  <p:ext uri="{D42A27DB-BD31-4B8C-83A1-F6EECF244321}">
                    <p14:modId xmlns:p14="http://schemas.microsoft.com/office/powerpoint/2010/main" val="1931530966"/>
                  </p:ext>
                </p:extLst>
              </p:nvPr>
            </p:nvGraphicFramePr>
            <p:xfrm>
              <a:off x="2246967" y="1997099"/>
              <a:ext cx="5384857" cy="3374967"/>
            </p:xfrm>
            <a:graphic>
              <a:graphicData uri="http://schemas.openxmlformats.org/drawingml/2006/chart">
                <c:chart xmlns:c="http://schemas.openxmlformats.org/drawingml/2006/chart" xmlns:r="http://schemas.openxmlformats.org/officeDocument/2006/relationships" r:id="rId4"/>
              </a:graphicData>
            </a:graphic>
          </p:graphicFrame>
          <p:sp>
            <p:nvSpPr>
              <p:cNvPr id="36" name="TextBox 35">
                <a:extLst>
                  <a:ext uri="{FF2B5EF4-FFF2-40B4-BE49-F238E27FC236}">
                    <a16:creationId xmlns:a16="http://schemas.microsoft.com/office/drawing/2014/main" id="{F10584EE-1B27-248D-2940-330024E6E907}"/>
                  </a:ext>
                </a:extLst>
              </p:cNvPr>
              <p:cNvSpPr txBox="1"/>
              <p:nvPr/>
            </p:nvSpPr>
            <p:spPr>
              <a:xfrm>
                <a:off x="3649983" y="3638630"/>
                <a:ext cx="1646729" cy="1021047"/>
              </a:xfrm>
              <a:prstGeom prst="rect">
                <a:avLst/>
              </a:prstGeom>
              <a:noFill/>
            </p:spPr>
            <p:txBody>
              <a:bodyPr wrap="square" lIns="0" tIns="0" rIns="0" bIns="0" rtlCol="0" anchor="t" anchorCtr="0">
                <a:noAutofit/>
              </a:bodyPr>
              <a:lstStyle/>
              <a:p>
                <a:pPr algn="ctr" fontAlgn="t"/>
                <a:r>
                  <a:rPr lang="en-US" sz="2400" b="1" dirty="0">
                    <a:ea typeface="MS PGothic"/>
                    <a:cs typeface="Calibri"/>
                  </a:rPr>
                  <a:t>70.0%</a:t>
                </a:r>
              </a:p>
              <a:p>
                <a:pPr algn="ctr" fontAlgn="t"/>
                <a:r>
                  <a:rPr lang="en-CA" sz="1600" b="0" i="0" u="none" strike="noStrike" dirty="0">
                    <a:effectLst/>
                    <a:latin typeface="Calibri" panose="020F0502020204030204" pitchFamily="34" charset="0"/>
                  </a:rPr>
                  <a:t>1,279,153</a:t>
                </a:r>
                <a:r>
                  <a:rPr lang="en-CA" sz="1600" dirty="0"/>
                  <a:t>  </a:t>
                </a:r>
              </a:p>
              <a:p>
                <a:pPr algn="ctr" fontAlgn="t"/>
                <a:r>
                  <a:rPr lang="en-US" sz="1600" dirty="0">
                    <a:ea typeface="MS PGothic"/>
                    <a:cs typeface="Calibri"/>
                  </a:rPr>
                  <a:t>people</a:t>
                </a:r>
                <a:endParaRPr lang="en-CA" sz="1600" dirty="0">
                  <a:ea typeface="MS PGothic"/>
                  <a:cs typeface="Calibri"/>
                </a:endParaRPr>
              </a:p>
            </p:txBody>
          </p:sp>
        </p:grpSp>
        <p:cxnSp>
          <p:nvCxnSpPr>
            <p:cNvPr id="42" name="Straight Connector 41">
              <a:extLst>
                <a:ext uri="{FF2B5EF4-FFF2-40B4-BE49-F238E27FC236}">
                  <a16:creationId xmlns:a16="http://schemas.microsoft.com/office/drawing/2014/main" id="{A58CC11D-0D0B-D551-A1F6-943182F9CF6F}"/>
                </a:ext>
              </a:extLst>
            </p:cNvPr>
            <p:cNvCxnSpPr>
              <a:cxnSpLocks/>
            </p:cNvCxnSpPr>
            <p:nvPr/>
          </p:nvCxnSpPr>
          <p:spPr>
            <a:xfrm flipV="1">
              <a:off x="3700358" y="2838141"/>
              <a:ext cx="4450702" cy="29764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4F8D529-1C07-CF40-498B-C54CAB202BAE}"/>
                </a:ext>
              </a:extLst>
            </p:cNvPr>
            <p:cNvCxnSpPr>
              <a:cxnSpLocks/>
            </p:cNvCxnSpPr>
            <p:nvPr/>
          </p:nvCxnSpPr>
          <p:spPr>
            <a:xfrm>
              <a:off x="3861107" y="4998270"/>
              <a:ext cx="4442667" cy="177293"/>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D8E207CD-7165-92C9-461F-DA4BF0E0F58D}"/>
              </a:ext>
            </a:extLst>
          </p:cNvPr>
          <p:cNvSpPr txBox="1"/>
          <p:nvPr/>
        </p:nvSpPr>
        <p:spPr>
          <a:xfrm>
            <a:off x="316230" y="5517164"/>
            <a:ext cx="11087100" cy="1169551"/>
          </a:xfrm>
          <a:prstGeom prst="rect">
            <a:avLst/>
          </a:prstGeom>
          <a:noFill/>
        </p:spPr>
        <p:txBody>
          <a:bodyPr wrap="square">
            <a:spAutoFit/>
          </a:bodyPr>
          <a:lstStyle/>
          <a:p>
            <a:pPr fontAlgn="t">
              <a:spcAft>
                <a:spcPts val="600"/>
              </a:spcAft>
            </a:pPr>
            <a:r>
              <a:rPr lang="en-US" sz="1200" dirty="0">
                <a:ea typeface="MS PGothic"/>
                <a:cs typeface="Calibri"/>
              </a:rPr>
              <a:t>Abbreviation: ODB, Ontario Drug Benefit.</a:t>
            </a:r>
          </a:p>
          <a:p>
            <a:pPr fontAlgn="t">
              <a:spcAft>
                <a:spcPts val="600"/>
              </a:spcAft>
            </a:pPr>
            <a:r>
              <a:rPr lang="en-US" sz="1200" dirty="0">
                <a:ea typeface="MS PGothic"/>
                <a:cs typeface="Calibri"/>
              </a:rPr>
              <a:t>Notes: </a:t>
            </a:r>
            <a:r>
              <a:rPr lang="en-US" sz="1200" i="1" u="none" kern="0" dirty="0">
                <a:solidFill>
                  <a:srgbClr val="000000"/>
                </a:solidFill>
                <a:cs typeface="Calibri" panose="020F0502020204030204" pitchFamily="34" charset="0"/>
              </a:rPr>
              <a:t>Persistent</a:t>
            </a:r>
            <a:r>
              <a:rPr lang="en-US" sz="1200" u="none" kern="0" dirty="0">
                <a:solidFill>
                  <a:srgbClr val="000000"/>
                </a:solidFill>
                <a:cs typeface="Calibri" panose="020F0502020204030204" pitchFamily="34" charset="0"/>
              </a:rPr>
              <a:t> is </a:t>
            </a:r>
            <a:r>
              <a:rPr lang="en-US" sz="1200" kern="0" dirty="0">
                <a:solidFill>
                  <a:srgbClr val="000000"/>
                </a:solidFill>
                <a:cs typeface="Calibri" panose="020F0502020204030204" pitchFamily="34" charset="0"/>
              </a:rPr>
              <a:t>defined as having blood pressure medication claims in the ODB Database covering </a:t>
            </a:r>
            <a:r>
              <a:rPr lang="en-CA" sz="1200" i="0" dirty="0">
                <a:solidFill>
                  <a:srgbClr val="202124"/>
                </a:solidFill>
                <a:effectLst/>
              </a:rPr>
              <a:t>80% or more of the fiscal year (i.e., 292 days or more). </a:t>
            </a:r>
            <a:r>
              <a:rPr lang="en-US" sz="1200" i="0" dirty="0">
                <a:solidFill>
                  <a:srgbClr val="202124"/>
                </a:solidFill>
                <a:effectLst/>
              </a:rPr>
              <a:t>The denominator included people aged 65 years and older with hypertension who had any blood pressure medication claims through the ODB Database, and otherwise assumed that they did not initiate or were not prescribed medication. </a:t>
            </a:r>
            <a:r>
              <a:rPr lang="en-US" sz="1200" kern="0" dirty="0">
                <a:solidFill>
                  <a:srgbClr val="000000"/>
                </a:solidFill>
                <a:cs typeface="Calibri" panose="020F0502020204030204" pitchFamily="34" charset="0"/>
              </a:rPr>
              <a:t> </a:t>
            </a:r>
            <a:endParaRPr lang="en-CA" sz="1200" dirty="0">
              <a:ea typeface="MS PGothic"/>
              <a:cs typeface="Calibri"/>
            </a:endParaRPr>
          </a:p>
          <a:p>
            <a:pPr eaLnBrk="0" hangingPunct="0">
              <a:spcAft>
                <a:spcPts val="600"/>
              </a:spcAft>
              <a:defRPr/>
            </a:pPr>
            <a:r>
              <a:rPr lang="en-CA" sz="1200" u="none" dirty="0">
                <a:ea typeface="MS PGothic"/>
                <a:cs typeface="Calibri" panose="020F0502020204030204" pitchFamily="34" charset="0"/>
              </a:rPr>
              <a:t>Sources: </a:t>
            </a:r>
            <a:r>
              <a:rPr lang="en-CA" sz="1200" u="none" dirty="0">
                <a:latin typeface="Calibri" panose="020F0502020204030204" pitchFamily="34" charset="0"/>
                <a:ea typeface="MS PGothic"/>
                <a:cs typeface="Calibri" panose="020F0502020204030204" pitchFamily="34" charset="0"/>
              </a:rPr>
              <a:t>Discharge Abstract Database</a:t>
            </a:r>
            <a:r>
              <a:rPr lang="en-CA" sz="1200" u="none" dirty="0">
                <a:ea typeface="MS PGothic"/>
                <a:cs typeface="Calibri" panose="020F0502020204030204" pitchFamily="34" charset="0"/>
              </a:rPr>
              <a:t>, </a:t>
            </a:r>
            <a:r>
              <a:rPr lang="en-CA" sz="1200" dirty="0">
                <a:ea typeface="MS PGothic"/>
                <a:cs typeface="Calibri" panose="020F0502020204030204" pitchFamily="34" charset="0"/>
              </a:rPr>
              <a:t>Ontario Drug Benefit </a:t>
            </a:r>
            <a:r>
              <a:rPr lang="en-CA" sz="1200" u="none" dirty="0">
                <a:ea typeface="MS PGothic"/>
                <a:cs typeface="Calibri" panose="020F0502020204030204" pitchFamily="34" charset="0"/>
              </a:rPr>
              <a:t>Database, </a:t>
            </a:r>
            <a:r>
              <a:rPr lang="en-US" sz="1200" u="none" dirty="0">
                <a:latin typeface="Calibri" panose="020F0502020204030204" pitchFamily="34" charset="0"/>
                <a:ea typeface="Calibri" panose="020F0502020204030204" pitchFamily="34" charset="0"/>
                <a:cs typeface="Calibri" panose="020F0502020204030204" pitchFamily="34" charset="0"/>
              </a:rPr>
              <a:t>Ontario Health Insurance Plan Claims Database</a:t>
            </a:r>
            <a:r>
              <a:rPr lang="en-CA" sz="1200" u="none" dirty="0">
                <a:ea typeface="MS PGothic"/>
                <a:cs typeface="Calibri" panose="020F0502020204030204" pitchFamily="34" charset="0"/>
              </a:rPr>
              <a:t>, fiscal years 2017/18 </a:t>
            </a:r>
            <a:r>
              <a:rPr lang="en-US" sz="1200" u="none" dirty="0">
                <a:ea typeface="MS PGothic"/>
                <a:cs typeface="Calibri" panose="020F0502020204030204" pitchFamily="34" charset="0"/>
              </a:rPr>
              <a:t>to </a:t>
            </a:r>
            <a:r>
              <a:rPr lang="en-CA" sz="1200" u="none" dirty="0">
                <a:ea typeface="MS PGothic"/>
                <a:cs typeface="Calibri" panose="020F0502020204030204" pitchFamily="34" charset="0"/>
              </a:rPr>
              <a:t>20</a:t>
            </a:r>
            <a:r>
              <a:rPr lang="en-US" sz="1200" u="none" dirty="0">
                <a:ea typeface="MS PGothic"/>
                <a:cs typeface="Calibri" panose="020F0502020204030204" pitchFamily="34" charset="0"/>
              </a:rPr>
              <a:t>22/23.</a:t>
            </a:r>
            <a:endParaRPr lang="en-CA" sz="1200" u="none" dirty="0">
              <a:cs typeface="Calibri" panose="020F0502020204030204" pitchFamily="34" charset="0"/>
            </a:endParaRPr>
          </a:p>
        </p:txBody>
      </p:sp>
      <p:sp>
        <p:nvSpPr>
          <p:cNvPr id="5" name="Footer Placeholder 4">
            <a:extLst>
              <a:ext uri="{FF2B5EF4-FFF2-40B4-BE49-F238E27FC236}">
                <a16:creationId xmlns:a16="http://schemas.microsoft.com/office/drawing/2014/main" id="{774D2D9D-068E-A812-264C-97F82B40F892}"/>
              </a:ext>
              <a:ext uri="{C183D7F6-B498-43B3-948B-1728B52AA6E4}">
                <adec:decorative xmlns:adec="http://schemas.microsoft.com/office/drawing/2017/decorative" val="1"/>
              </a:ext>
            </a:extLst>
          </p:cNvPr>
          <p:cNvSpPr>
            <a:spLocks noGrp="1"/>
          </p:cNvSpPr>
          <p:nvPr>
            <p:ph type="ftr" sz="quarter" idx="12"/>
          </p:nvPr>
        </p:nvSpPr>
        <p:spPr/>
        <p:txBody>
          <a:bodyPr/>
          <a:lstStyle/>
          <a:p>
            <a:pPr algn="r"/>
            <a:fld id="{B5E6C4C4-F8D2-3E45-812B-28EE593B4815}" type="slidenum">
              <a:rPr lang="en-US" smtClean="0"/>
              <a:pPr algn="r"/>
              <a:t>24</a:t>
            </a:fld>
            <a:endParaRPr lang="en-US" dirty="0"/>
          </a:p>
        </p:txBody>
      </p:sp>
    </p:spTree>
    <p:extLst>
      <p:ext uri="{BB962C8B-B14F-4D97-AF65-F5344CB8AC3E}">
        <p14:creationId xmlns:p14="http://schemas.microsoft.com/office/powerpoint/2010/main" val="40489628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032759E-CCCE-B503-1C27-34780DD8C15A}"/>
              </a:ext>
              <a:ext uri="{C183D7F6-B498-43B3-948B-1728B52AA6E4}">
                <adec:decorative xmlns:adec="http://schemas.microsoft.com/office/drawing/2017/decorative" val="1"/>
              </a:ext>
            </a:extLst>
          </p:cNvPr>
          <p:cNvSpPr txBox="1">
            <a:spLocks/>
          </p:cNvSpPr>
          <p:nvPr/>
        </p:nvSpPr>
        <p:spPr>
          <a:xfrm>
            <a:off x="9953625" y="209550"/>
            <a:ext cx="1152525" cy="3219450"/>
          </a:xfrm>
          <a:prstGeom prst="rect">
            <a:avLst/>
          </a:prstGeom>
        </p:spPr>
        <p:txBody>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0" dirty="0"/>
              <a:t>”</a:t>
            </a:r>
            <a:endParaRPr lang="en-US" sz="20000" i="1" dirty="0">
              <a:highlight>
                <a:srgbClr val="FFFF00"/>
              </a:highlight>
            </a:endParaRPr>
          </a:p>
        </p:txBody>
      </p:sp>
      <p:sp>
        <p:nvSpPr>
          <p:cNvPr id="2" name="Text Placeholder 3">
            <a:extLst>
              <a:ext uri="{FF2B5EF4-FFF2-40B4-BE49-F238E27FC236}">
                <a16:creationId xmlns:a16="http://schemas.microsoft.com/office/drawing/2014/main" id="{0468DB77-C676-7FBA-3B8B-6C4823E5C301}"/>
              </a:ext>
            </a:extLst>
          </p:cNvPr>
          <p:cNvSpPr txBox="1">
            <a:spLocks/>
          </p:cNvSpPr>
          <p:nvPr/>
        </p:nvSpPr>
        <p:spPr>
          <a:xfrm>
            <a:off x="539839" y="1943100"/>
            <a:ext cx="11087100" cy="4533900"/>
          </a:xfrm>
          <a:prstGeom prst="rect">
            <a:avLst/>
          </a:prstGeom>
        </p:spPr>
        <p:txBody>
          <a:bodyPr lIns="91440" tIns="45720" rIns="91440" bIns="45720" anchor="t"/>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ea typeface="+mn-lt"/>
                <a:cs typeface="+mn-lt"/>
              </a:rPr>
              <a:t>“I was diagnosed with hypertension and prescribed medication for high blood pressure. </a:t>
            </a:r>
            <a:br>
              <a:rPr lang="en-US" dirty="0">
                <a:ea typeface="+mn-lt"/>
                <a:cs typeface="+mn-lt"/>
              </a:rPr>
            </a:br>
            <a:r>
              <a:rPr lang="en-US" dirty="0">
                <a:ea typeface="+mn-lt"/>
                <a:cs typeface="+mn-lt"/>
              </a:rPr>
              <a:t>After a few months, it became evident that my blood pressure was low and the medication </a:t>
            </a:r>
            <a:br>
              <a:rPr lang="en-US" dirty="0">
                <a:ea typeface="+mn-lt"/>
                <a:cs typeface="+mn-lt"/>
              </a:rPr>
            </a:br>
            <a:r>
              <a:rPr lang="en-US" dirty="0">
                <a:ea typeface="+mn-lt"/>
                <a:cs typeface="+mn-lt"/>
              </a:rPr>
              <a:t>was inappropriate. It took a couple of years to get to a stable, low medication state. I think comprehensive standards would have prevented a rushed prescription.”</a:t>
            </a:r>
            <a:endParaRPr lang="en-US" dirty="0"/>
          </a:p>
          <a:p>
            <a:r>
              <a:rPr lang="en-US" sz="1800" dirty="0"/>
              <a:t>– </a:t>
            </a:r>
            <a:r>
              <a:rPr lang="en-US" sz="1800" i="1" dirty="0"/>
              <a:t>Ravi Venkatesh, Lived Experience Advisor, Hypertension Quality Standard Advisory Committee</a:t>
            </a:r>
            <a:endParaRPr lang="en-US" sz="1800" i="1" dirty="0">
              <a:ea typeface="Calibri"/>
              <a:cs typeface="Calibri"/>
            </a:endParaRPr>
          </a:p>
        </p:txBody>
      </p:sp>
      <p:sp>
        <p:nvSpPr>
          <p:cNvPr id="3" name="Footer Placeholder 1">
            <a:extLst>
              <a:ext uri="{FF2B5EF4-FFF2-40B4-BE49-F238E27FC236}">
                <a16:creationId xmlns:a16="http://schemas.microsoft.com/office/drawing/2014/main" id="{9E7747E7-1ACE-96E5-4BA1-F09FF4AC360C}"/>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25</a:t>
            </a:r>
          </a:p>
        </p:txBody>
      </p:sp>
    </p:spTree>
    <p:extLst>
      <p:ext uri="{BB962C8B-B14F-4D97-AF65-F5344CB8AC3E}">
        <p14:creationId xmlns:p14="http://schemas.microsoft.com/office/powerpoint/2010/main" val="8636827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F41AF0-5B1D-5C03-99B2-9C843CE385A0}"/>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9D02CB8B-5451-F154-9B75-4EB831563019}"/>
              </a:ext>
              <a:ext uri="{C183D7F6-B498-43B3-948B-1728B52AA6E4}">
                <adec:decorative xmlns:adec="http://schemas.microsoft.com/office/drawing/2017/decorative" val="1"/>
              </a:ext>
            </a:extLst>
          </p:cNvPr>
          <p:cNvSpPr txBox="1">
            <a:spLocks/>
          </p:cNvSpPr>
          <p:nvPr/>
        </p:nvSpPr>
        <p:spPr>
          <a:xfrm>
            <a:off x="9953625" y="209550"/>
            <a:ext cx="1152525" cy="3219450"/>
          </a:xfrm>
          <a:prstGeom prst="rect">
            <a:avLst/>
          </a:prstGeom>
        </p:spPr>
        <p:txBody>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0" dirty="0"/>
              <a:t>”</a:t>
            </a:r>
            <a:endParaRPr lang="en-US" sz="20000" i="1" dirty="0">
              <a:highlight>
                <a:srgbClr val="FFFF00"/>
              </a:highlight>
            </a:endParaRPr>
          </a:p>
        </p:txBody>
      </p:sp>
      <p:sp>
        <p:nvSpPr>
          <p:cNvPr id="2" name="Text Placeholder 3">
            <a:extLst>
              <a:ext uri="{FF2B5EF4-FFF2-40B4-BE49-F238E27FC236}">
                <a16:creationId xmlns:a16="http://schemas.microsoft.com/office/drawing/2014/main" id="{1C9D5FF0-465D-D2A6-5BF4-70D966CC1765}"/>
              </a:ext>
            </a:extLst>
          </p:cNvPr>
          <p:cNvSpPr txBox="1">
            <a:spLocks/>
          </p:cNvSpPr>
          <p:nvPr/>
        </p:nvSpPr>
        <p:spPr>
          <a:xfrm>
            <a:off x="552539" y="1714500"/>
            <a:ext cx="10553611" cy="4533900"/>
          </a:xfrm>
          <a:prstGeom prst="rect">
            <a:avLst/>
          </a:prstGeom>
        </p:spPr>
        <p:txBody>
          <a:bodyPr lIns="91440" tIns="45720" rIns="91440" bIns="45720" anchor="t"/>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ea typeface="+mn-lt"/>
                <a:cs typeface="+mn-lt"/>
              </a:rPr>
              <a:t>“The identification and effective treatment of hypertension is an important part of primary care. Like much in family practice, treating hypertension is a mixture of hard science, attention to detail, perseverance, and a nuanced approach to care: hard science to know the tools we must use to find and treat it; attention to detail in deploying those tools for maximum benefit and minimum harm; perseverance to follow up methodically and over the long term; and a nuanced approach to ensure that we are truly patient-focused in all that we do. All of this is required if we are to prevent the vascular, ocular, and renal tragedies we know result from or are worsened by poorly managed hypertension. This quality standard reminds me of some of the details I need to embrace to be truly effective. I am hopeful it does so for all clinicians in Ontario.”</a:t>
            </a:r>
            <a:endParaRPr lang="en-US" dirty="0">
              <a:cs typeface="Calibri" panose="020F0502020204030204"/>
            </a:endParaRPr>
          </a:p>
          <a:p>
            <a:r>
              <a:rPr lang="en-US" sz="1800" dirty="0"/>
              <a:t>– </a:t>
            </a:r>
            <a:r>
              <a:rPr lang="en-US" sz="1800" i="1" dirty="0"/>
              <a:t>Adam Steacie, Family Physician; Co-chair, Hypertension Quality Standard Advisory Committee</a:t>
            </a:r>
            <a:endParaRPr lang="en-US" sz="1800" i="1" dirty="0">
              <a:ea typeface="Calibri"/>
              <a:cs typeface="Calibri"/>
            </a:endParaRPr>
          </a:p>
        </p:txBody>
      </p:sp>
      <p:sp>
        <p:nvSpPr>
          <p:cNvPr id="3" name="Footer Placeholder 1">
            <a:extLst>
              <a:ext uri="{FF2B5EF4-FFF2-40B4-BE49-F238E27FC236}">
                <a16:creationId xmlns:a16="http://schemas.microsoft.com/office/drawing/2014/main" id="{1F737D64-B485-EF06-A205-1874920FDA92}"/>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26</a:t>
            </a:r>
          </a:p>
        </p:txBody>
      </p:sp>
    </p:spTree>
    <p:extLst>
      <p:ext uri="{BB962C8B-B14F-4D97-AF65-F5344CB8AC3E}">
        <p14:creationId xmlns:p14="http://schemas.microsoft.com/office/powerpoint/2010/main" val="21589517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7DC097-EEFC-ED47-45E0-3BCB04809765}"/>
              </a:ext>
            </a:extLst>
          </p:cNvPr>
          <p:cNvSpPr>
            <a:spLocks noGrp="1"/>
          </p:cNvSpPr>
          <p:nvPr>
            <p:ph type="title" idx="4294967295"/>
          </p:nvPr>
        </p:nvSpPr>
        <p:spPr>
          <a:xfrm>
            <a:off x="914400" y="2998788"/>
            <a:ext cx="10706100" cy="2944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en-US" sz="8000" b="0" i="0" u="none" strike="noStrike" kern="1200" cap="none" spc="0" normalizeH="0" baseline="0" noProof="0" dirty="0">
                <a:ln>
                  <a:noFill/>
                </a:ln>
                <a:solidFill>
                  <a:schemeClr val="bg1"/>
                </a:solidFill>
                <a:effectLst/>
                <a:uLnTx/>
                <a:uFillTx/>
                <a:latin typeface="+mn-lt"/>
                <a:ea typeface="+mn-ea"/>
                <a:cs typeface="+mn-cs"/>
              </a:rPr>
              <a:t>Quality statements to improve care</a:t>
            </a:r>
          </a:p>
        </p:txBody>
      </p:sp>
    </p:spTree>
    <p:extLst>
      <p:ext uri="{BB962C8B-B14F-4D97-AF65-F5344CB8AC3E}">
        <p14:creationId xmlns:p14="http://schemas.microsoft.com/office/powerpoint/2010/main" val="25068931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US" dirty="0"/>
              <a:t>Scope of this quality standard</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a:xfrm>
            <a:off x="539839" y="1943100"/>
            <a:ext cx="11080661" cy="4413250"/>
          </a:xfrm>
        </p:spPr>
        <p:txBody>
          <a:bodyPr/>
          <a:lstStyle/>
          <a:p>
            <a:pPr marL="342900" indent="-342900">
              <a:buFont typeface="Arial" panose="020B0604020202020204" pitchFamily="34" charset="0"/>
              <a:buChar char="•"/>
            </a:pPr>
            <a:r>
              <a:rPr lang="en-US" dirty="0"/>
              <a:t>This quality standard addresses care for adults aged 18 years and older who have been diagnosed with hypertension or who are at risk of developing hypertension</a:t>
            </a:r>
          </a:p>
          <a:p>
            <a:pPr marL="342900" indent="-342900">
              <a:buFont typeface="Arial" panose="020B0604020202020204" pitchFamily="34" charset="0"/>
              <a:buChar char="•"/>
            </a:pPr>
            <a:r>
              <a:rPr lang="en-US" dirty="0"/>
              <a:t>The quality standard focuses on the prevention, screening, assessment, diagnosis, and management of hypertension in primary care, and in long-term care and other home and community care settings</a:t>
            </a:r>
          </a:p>
          <a:p>
            <a:pPr marL="342900" indent="-342900">
              <a:buFont typeface="Arial" panose="020B0604020202020204" pitchFamily="34" charset="0"/>
              <a:buChar char="•"/>
            </a:pPr>
            <a:r>
              <a:rPr lang="en-US" dirty="0"/>
              <a:t>Quality statements may also be applicable to specialist care settings, where appropriate</a:t>
            </a:r>
          </a:p>
          <a:p>
            <a:pPr marL="342900" indent="-342900">
              <a:buFont typeface="Arial" panose="020B0604020202020204" pitchFamily="34" charset="0"/>
              <a:buChar char="•"/>
            </a:pPr>
            <a:r>
              <a:rPr lang="en-US" dirty="0"/>
              <a:t>Quality statements may apply in pregnancy; however, this quality standard does not directly address or include special considerations for the diagnosis and management of hypertension during pregnancy or postpartum</a:t>
            </a:r>
          </a:p>
        </p:txBody>
      </p:sp>
      <p:sp>
        <p:nvSpPr>
          <p:cNvPr id="3" name="Footer Placeholder 1">
            <a:extLst>
              <a:ext uri="{FF2B5EF4-FFF2-40B4-BE49-F238E27FC236}">
                <a16:creationId xmlns:a16="http://schemas.microsoft.com/office/drawing/2014/main" id="{F8889D44-83AC-CD26-95E7-8FC7B85BB490}"/>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28</a:t>
            </a:r>
          </a:p>
        </p:txBody>
      </p:sp>
    </p:spTree>
    <p:extLst>
      <p:ext uri="{BB962C8B-B14F-4D97-AF65-F5344CB8AC3E}">
        <p14:creationId xmlns:p14="http://schemas.microsoft.com/office/powerpoint/2010/main" val="39098326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US" dirty="0"/>
              <a:t>Quality statement topics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457200" indent="-457200">
              <a:buFont typeface="+mj-lt"/>
              <a:buAutoNum type="arabicPeriod"/>
            </a:pPr>
            <a:r>
              <a:rPr lang="en-US" dirty="0"/>
              <a:t>Culturally responsive care</a:t>
            </a:r>
          </a:p>
          <a:p>
            <a:pPr marL="457200" indent="-457200">
              <a:buFont typeface="+mj-lt"/>
              <a:buAutoNum type="arabicPeriod"/>
            </a:pPr>
            <a:r>
              <a:rPr lang="en-US" dirty="0"/>
              <a:t>Accurate measurement of blood pressure</a:t>
            </a:r>
          </a:p>
          <a:p>
            <a:pPr marL="457200" indent="-457200">
              <a:buFont typeface="+mj-lt"/>
              <a:buAutoNum type="arabicPeriod"/>
            </a:pPr>
            <a:r>
              <a:rPr lang="en-US" dirty="0"/>
              <a:t>Out-of-office assessment to confirm a diagnosis</a:t>
            </a:r>
          </a:p>
          <a:p>
            <a:pPr marL="457200" indent="-457200">
              <a:buFont typeface="+mj-lt"/>
              <a:buAutoNum type="arabicPeriod"/>
            </a:pPr>
            <a:r>
              <a:rPr lang="en-US" dirty="0"/>
              <a:t>Health </a:t>
            </a:r>
            <a:r>
              <a:rPr lang="en-CA" dirty="0"/>
              <a:t>behaviour</a:t>
            </a:r>
            <a:r>
              <a:rPr lang="en-US" dirty="0"/>
              <a:t> changes</a:t>
            </a:r>
          </a:p>
          <a:p>
            <a:pPr marL="457200" indent="-457200">
              <a:buFont typeface="+mj-lt"/>
              <a:buAutoNum type="arabicPeriod"/>
            </a:pPr>
            <a:r>
              <a:rPr lang="en-US" dirty="0"/>
              <a:t>Care planning and self-management</a:t>
            </a:r>
          </a:p>
          <a:p>
            <a:pPr marL="457200" indent="-457200">
              <a:buFont typeface="+mj-lt"/>
              <a:buAutoNum type="arabicPeriod"/>
            </a:pPr>
            <a:r>
              <a:rPr lang="en-US" dirty="0"/>
              <a:t>Monitoring and follow-up after a confirmed diagnosis</a:t>
            </a:r>
          </a:p>
          <a:p>
            <a:pPr marL="457200" indent="-457200">
              <a:buFont typeface="+mj-lt"/>
              <a:buAutoNum type="arabicPeriod"/>
            </a:pPr>
            <a:r>
              <a:rPr lang="en-US" dirty="0"/>
              <a:t>Improving adherence to medications</a:t>
            </a:r>
          </a:p>
        </p:txBody>
      </p:sp>
      <p:sp>
        <p:nvSpPr>
          <p:cNvPr id="5" name="Footer Placeholder 1">
            <a:extLst>
              <a:ext uri="{FF2B5EF4-FFF2-40B4-BE49-F238E27FC236}">
                <a16:creationId xmlns:a16="http://schemas.microsoft.com/office/drawing/2014/main" id="{7C032A41-35AC-0DB5-D5B1-C1CF47B3B608}"/>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29</a:t>
            </a:r>
          </a:p>
        </p:txBody>
      </p:sp>
    </p:spTree>
    <p:extLst>
      <p:ext uri="{BB962C8B-B14F-4D97-AF65-F5344CB8AC3E}">
        <p14:creationId xmlns:p14="http://schemas.microsoft.com/office/powerpoint/2010/main" val="9366602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US" dirty="0"/>
              <a:t>Quality standards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en-US" sz="3000" dirty="0"/>
              <a:t>Inform clinicians and patients what quality care looks like</a:t>
            </a:r>
          </a:p>
          <a:p>
            <a:pPr marL="342900" indent="-342900">
              <a:buFont typeface="Arial" panose="020B0604020202020204" pitchFamily="34" charset="0"/>
              <a:buChar char="•"/>
            </a:pPr>
            <a:r>
              <a:rPr lang="en-US" sz="3000" dirty="0"/>
              <a:t>Focus on conditions or processes where there are large variations in how care is delivered, or where there are gaps between the care provided in Ontario and the care patients should receive</a:t>
            </a:r>
          </a:p>
          <a:p>
            <a:pPr marL="342900" indent="-342900">
              <a:buFont typeface="Arial" panose="020B0604020202020204" pitchFamily="34" charset="0"/>
              <a:buChar char="•"/>
            </a:pPr>
            <a:r>
              <a:rPr lang="en-US" sz="3000" dirty="0"/>
              <a:t>Are grounded in the best available evidence</a:t>
            </a:r>
          </a:p>
        </p:txBody>
      </p:sp>
      <p:sp>
        <p:nvSpPr>
          <p:cNvPr id="3" name="Footer Placeholder 1">
            <a:extLst>
              <a:ext uri="{FF2B5EF4-FFF2-40B4-BE49-F238E27FC236}">
                <a16:creationId xmlns:a16="http://schemas.microsoft.com/office/drawing/2014/main" id="{CC3AED13-9837-DC5F-E42A-04D84AF0830E}"/>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dirty="0">
                <a:solidFill>
                  <a:srgbClr val="000000"/>
                </a:solidFill>
                <a:latin typeface="Calibri" panose="020F0502020204030204"/>
              </a:rPr>
              <a:t>3</a:t>
            </a:r>
          </a:p>
        </p:txBody>
      </p:sp>
    </p:spTree>
    <p:extLst>
      <p:ext uri="{BB962C8B-B14F-4D97-AF65-F5344CB8AC3E}">
        <p14:creationId xmlns:p14="http://schemas.microsoft.com/office/powerpoint/2010/main" val="6631009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US" dirty="0"/>
              <a:t>Culturally responsive care</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US" dirty="0"/>
              <a:t>Quality statement 1:</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226279" y="2171700"/>
            <a:ext cx="5651021" cy="2514601"/>
          </a:xfrm>
        </p:spPr>
        <p:txBody>
          <a:bodyPr anchor="ctr" anchorCtr="0"/>
          <a:lstStyle/>
          <a:p>
            <a:r>
              <a:rPr lang="en-US" dirty="0">
                <a:solidFill>
                  <a:schemeClr val="bg1"/>
                </a:solidFill>
              </a:rPr>
              <a:t>People with hypertension or at risk for hypertension (and their families and care partners) receive care from health care teams in a health care system that is culturally responsive and free from discrimination and racism. Health care teams work to build trust, address misconceptions about hypertension, remove barriers to accessing care, and provide equitable care.</a:t>
            </a:r>
          </a:p>
        </p:txBody>
      </p:sp>
      <p:sp>
        <p:nvSpPr>
          <p:cNvPr id="4" name="Footer Placeholder 1">
            <a:extLst>
              <a:ext uri="{FF2B5EF4-FFF2-40B4-BE49-F238E27FC236}">
                <a16:creationId xmlns:a16="http://schemas.microsoft.com/office/drawing/2014/main" id="{1AC14C63-9A44-5F26-4A68-751A59C1EAD0}"/>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30</a:t>
            </a:r>
          </a:p>
        </p:txBody>
      </p:sp>
    </p:spTree>
    <p:extLst>
      <p:ext uri="{BB962C8B-B14F-4D97-AF65-F5344CB8AC3E}">
        <p14:creationId xmlns:p14="http://schemas.microsoft.com/office/powerpoint/2010/main" val="8300317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US" dirty="0"/>
              <a:t>Accurate measurement of blood pressure</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US" dirty="0"/>
              <a:t>Quality statement 2:</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en-US" dirty="0">
                <a:solidFill>
                  <a:schemeClr val="bg1"/>
                </a:solidFill>
              </a:rPr>
              <a:t>People receive automated office blood pressure measurement when in-office blood pressure measurement is performed.</a:t>
            </a:r>
          </a:p>
        </p:txBody>
      </p:sp>
      <p:sp>
        <p:nvSpPr>
          <p:cNvPr id="4" name="Footer Placeholder 1">
            <a:extLst>
              <a:ext uri="{FF2B5EF4-FFF2-40B4-BE49-F238E27FC236}">
                <a16:creationId xmlns:a16="http://schemas.microsoft.com/office/drawing/2014/main" id="{1AC14C63-9A44-5F26-4A68-751A59C1EAD0}"/>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31</a:t>
            </a:r>
          </a:p>
        </p:txBody>
      </p:sp>
    </p:spTree>
    <p:extLst>
      <p:ext uri="{BB962C8B-B14F-4D97-AF65-F5344CB8AC3E}">
        <p14:creationId xmlns:p14="http://schemas.microsoft.com/office/powerpoint/2010/main" val="11846491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US" sz="4400" dirty="0"/>
              <a:t>Out-of-office assessment to confirm a diagnosis</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US" dirty="0"/>
              <a:t>Quality statement 3:</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en-US" dirty="0">
                <a:solidFill>
                  <a:schemeClr val="bg1"/>
                </a:solidFill>
              </a:rPr>
              <a:t>People with a high in-office blood pressure measurement receive ambulatory blood pressure monitoring to confirm a diagnosis of hypertension. Home blood pressure monitoring can be used if ambulatory blood pressure monitoring is not tolerated or not readily available, or if the patient prefers home monitoring.</a:t>
            </a:r>
          </a:p>
        </p:txBody>
      </p:sp>
      <p:sp>
        <p:nvSpPr>
          <p:cNvPr id="4" name="Footer Placeholder 1">
            <a:extLst>
              <a:ext uri="{FF2B5EF4-FFF2-40B4-BE49-F238E27FC236}">
                <a16:creationId xmlns:a16="http://schemas.microsoft.com/office/drawing/2014/main" id="{1AC14C63-9A44-5F26-4A68-751A59C1EAD0}"/>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32</a:t>
            </a:r>
          </a:p>
        </p:txBody>
      </p:sp>
    </p:spTree>
    <p:extLst>
      <p:ext uri="{BB962C8B-B14F-4D97-AF65-F5344CB8AC3E}">
        <p14:creationId xmlns:p14="http://schemas.microsoft.com/office/powerpoint/2010/main" val="17128321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US" dirty="0"/>
              <a:t>Health behaviour changes</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US" dirty="0"/>
              <a:t>Quality statement 4:</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en-US" dirty="0">
                <a:solidFill>
                  <a:schemeClr val="bg1"/>
                </a:solidFill>
              </a:rPr>
              <a:t>People with hypertension or at risk for hypertension (and their families and care partners) receive information and supports for health behaviour changes that can reduce their blood pressure and risk of cardiovascular disease, including physical exercise, alcohol consumption, diet, sodium and potassium intake, smoking cessation, and stress and weight management.</a:t>
            </a:r>
          </a:p>
        </p:txBody>
      </p:sp>
      <p:sp>
        <p:nvSpPr>
          <p:cNvPr id="4" name="Footer Placeholder 1">
            <a:extLst>
              <a:ext uri="{FF2B5EF4-FFF2-40B4-BE49-F238E27FC236}">
                <a16:creationId xmlns:a16="http://schemas.microsoft.com/office/drawing/2014/main" id="{1AC14C63-9A44-5F26-4A68-751A59C1EAD0}"/>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33</a:t>
            </a:r>
          </a:p>
        </p:txBody>
      </p:sp>
    </p:spTree>
    <p:extLst>
      <p:ext uri="{BB962C8B-B14F-4D97-AF65-F5344CB8AC3E}">
        <p14:creationId xmlns:p14="http://schemas.microsoft.com/office/powerpoint/2010/main" val="32904664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US" dirty="0"/>
              <a:t>Care planning and self-management</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US" dirty="0"/>
              <a:t>Quality statement 5:</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105509" y="2171700"/>
            <a:ext cx="5771791" cy="2514601"/>
          </a:xfrm>
        </p:spPr>
        <p:txBody>
          <a:bodyPr anchor="ctr" anchorCtr="0"/>
          <a:lstStyle/>
          <a:p>
            <a:r>
              <a:rPr lang="en-US" dirty="0">
                <a:solidFill>
                  <a:schemeClr val="bg1"/>
                </a:solidFill>
              </a:rPr>
              <a:t>People with hypertension (and their families and care partners) collaborate with clinicians and use shared decision-making to create a care plan that includes a target blood pressure range, goals for health behaviour change, medication selection and adherence, recommended diagnostic testing, management of concurrent conditions, and when to follow up.</a:t>
            </a:r>
          </a:p>
        </p:txBody>
      </p:sp>
      <p:sp>
        <p:nvSpPr>
          <p:cNvPr id="4" name="Footer Placeholder 1">
            <a:extLst>
              <a:ext uri="{FF2B5EF4-FFF2-40B4-BE49-F238E27FC236}">
                <a16:creationId xmlns:a16="http://schemas.microsoft.com/office/drawing/2014/main" id="{1AC14C63-9A44-5F26-4A68-751A59C1EAD0}"/>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34</a:t>
            </a:r>
          </a:p>
        </p:txBody>
      </p:sp>
    </p:spTree>
    <p:extLst>
      <p:ext uri="{BB962C8B-B14F-4D97-AF65-F5344CB8AC3E}">
        <p14:creationId xmlns:p14="http://schemas.microsoft.com/office/powerpoint/2010/main" val="29877826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a:xfrm>
            <a:off x="533400" y="472558"/>
            <a:ext cx="11328400" cy="697541"/>
          </a:xfrm>
        </p:spPr>
        <p:txBody>
          <a:bodyPr/>
          <a:lstStyle/>
          <a:p>
            <a:r>
              <a:rPr lang="en-US" sz="4000" dirty="0"/>
              <a:t>Monitoring and follow-up after a confirmed diagnosis </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US" dirty="0"/>
              <a:t>Quality statement 6:</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2639683" y="1861458"/>
            <a:ext cx="6237617" cy="2824844"/>
          </a:xfrm>
        </p:spPr>
        <p:txBody>
          <a:bodyPr anchor="ctr" anchorCtr="0"/>
          <a:lstStyle/>
          <a:p>
            <a:r>
              <a:rPr lang="en-US" dirty="0">
                <a:solidFill>
                  <a:schemeClr val="bg1"/>
                </a:solidFill>
              </a:rPr>
              <a:t>People with hypertension who are actively modifying their health behaviours but not taking blood pressure medication are assessed by their clinician every 3 to 6 months. Shorter intervals (every 1 to 2 months) may be needed for people with higher blood pressure. People who have been prescribed blood pressure medication are assessed every </a:t>
            </a:r>
            <a:br>
              <a:rPr lang="en-US" dirty="0">
                <a:solidFill>
                  <a:schemeClr val="bg1"/>
                </a:solidFill>
              </a:rPr>
            </a:br>
            <a:r>
              <a:rPr lang="en-US" dirty="0">
                <a:solidFill>
                  <a:schemeClr val="bg1"/>
                </a:solidFill>
              </a:rPr>
              <a:t>1 to 2 months until their target blood pressure has been met on 2 consecutive visits, and then every 3 to 6 months.</a:t>
            </a:r>
          </a:p>
        </p:txBody>
      </p:sp>
      <p:sp>
        <p:nvSpPr>
          <p:cNvPr id="4" name="Footer Placeholder 1">
            <a:extLst>
              <a:ext uri="{FF2B5EF4-FFF2-40B4-BE49-F238E27FC236}">
                <a16:creationId xmlns:a16="http://schemas.microsoft.com/office/drawing/2014/main" id="{1AC14C63-9A44-5F26-4A68-751A59C1EAD0}"/>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35</a:t>
            </a:r>
          </a:p>
        </p:txBody>
      </p:sp>
    </p:spTree>
    <p:extLst>
      <p:ext uri="{BB962C8B-B14F-4D97-AF65-F5344CB8AC3E}">
        <p14:creationId xmlns:p14="http://schemas.microsoft.com/office/powerpoint/2010/main" val="41568515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US" dirty="0"/>
              <a:t>Improving adherence to medications</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US" dirty="0"/>
              <a:t>Quality statement 7:</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683329"/>
          </a:xfrm>
        </p:spPr>
        <p:txBody>
          <a:bodyPr anchor="ctr" anchorCtr="0"/>
          <a:lstStyle/>
          <a:p>
            <a:r>
              <a:rPr lang="en-US" dirty="0">
                <a:solidFill>
                  <a:schemeClr val="bg1"/>
                </a:solidFill>
              </a:rPr>
              <a:t>People who are prescribed blood pressure medication (and their families and care partners) receive information and supports to help them take their medication regularly and as prescribed. At every follow-up visit for hypertension, they have discussions with their clinicians about medication use, possible side effects, and any barriers they experience in taking their medications as prescribed.</a:t>
            </a:r>
          </a:p>
        </p:txBody>
      </p:sp>
      <p:sp>
        <p:nvSpPr>
          <p:cNvPr id="4" name="Footer Placeholder 1">
            <a:extLst>
              <a:ext uri="{FF2B5EF4-FFF2-40B4-BE49-F238E27FC236}">
                <a16:creationId xmlns:a16="http://schemas.microsoft.com/office/drawing/2014/main" id="{1AC14C63-9A44-5F26-4A68-751A59C1EAD0}"/>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36</a:t>
            </a:r>
          </a:p>
        </p:txBody>
      </p:sp>
    </p:spTree>
    <p:extLst>
      <p:ext uri="{BB962C8B-B14F-4D97-AF65-F5344CB8AC3E}">
        <p14:creationId xmlns:p14="http://schemas.microsoft.com/office/powerpoint/2010/main" val="38959879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7DC097-EEFC-ED47-45E0-3BCB04809765}"/>
              </a:ext>
            </a:extLst>
          </p:cNvPr>
          <p:cNvSpPr>
            <a:spLocks noGrp="1"/>
          </p:cNvSpPr>
          <p:nvPr>
            <p:ph type="title" idx="4294967295"/>
          </p:nvPr>
        </p:nvSpPr>
        <p:spPr>
          <a:xfrm>
            <a:off x="914400" y="2998788"/>
            <a:ext cx="10706100" cy="2944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en-US" sz="8000" b="0" i="0" u="none" strike="noStrike" kern="1200" cap="none" spc="0" normalizeH="0" baseline="0" noProof="0" dirty="0">
                <a:ln>
                  <a:noFill/>
                </a:ln>
                <a:solidFill>
                  <a:schemeClr val="bg1"/>
                </a:solidFill>
                <a:effectLst/>
                <a:uLnTx/>
                <a:uFillTx/>
                <a:latin typeface="+mn-lt"/>
                <a:ea typeface="+mn-ea"/>
                <a:cs typeface="+mn-cs"/>
              </a:rPr>
              <a:t>Measures to support improvement</a:t>
            </a:r>
          </a:p>
        </p:txBody>
      </p:sp>
    </p:spTree>
    <p:extLst>
      <p:ext uri="{BB962C8B-B14F-4D97-AF65-F5344CB8AC3E}">
        <p14:creationId xmlns:p14="http://schemas.microsoft.com/office/powerpoint/2010/main" val="27631770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US" sz="3600" dirty="0"/>
              <a:t>Indicators that can be measured using provincial data</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a:xfrm>
            <a:off x="530432" y="1660878"/>
            <a:ext cx="11077693" cy="4816122"/>
          </a:xfrm>
        </p:spPr>
        <p:txBody>
          <a:bodyPr vert="horz" lIns="0" tIns="0" rIns="0" bIns="0" numCol="1" spcCol="457200" rtlCol="0" anchor="t">
            <a:noAutofit/>
          </a:bodyPr>
          <a:lstStyle/>
          <a:p>
            <a:pPr marL="342900" indent="-342900">
              <a:spcAft>
                <a:spcPts val="600"/>
              </a:spcAft>
              <a:buFont typeface="Arial" panose="020B0604020202020204" pitchFamily="34" charset="0"/>
              <a:buChar char="•"/>
            </a:pPr>
            <a:r>
              <a:rPr lang="en-US" sz="2000" dirty="0"/>
              <a:t>Percentage of people diagnosed with hypertension for at least 1 year who experience 1 or more stroke events in a given year</a:t>
            </a:r>
            <a:endParaRPr lang="en-US" sz="2000" dirty="0">
              <a:cs typeface="Calibri"/>
            </a:endParaRPr>
          </a:p>
          <a:p>
            <a:pPr marL="342900" indent="-342900">
              <a:spcAft>
                <a:spcPts val="600"/>
              </a:spcAft>
              <a:buFont typeface="Arial" panose="020B0604020202020204" pitchFamily="34" charset="0"/>
              <a:buChar char="•"/>
            </a:pPr>
            <a:r>
              <a:rPr lang="en-US" sz="2000" dirty="0"/>
              <a:t>Percentage of people diagnosed with hypertension for at least 1 year who experience 1 or more cardiovascular disease events in a given year. Stratify by:</a:t>
            </a:r>
          </a:p>
          <a:p>
            <a:pPr marL="800100" lvl="1" indent="-342900">
              <a:spcAft>
                <a:spcPts val="600"/>
              </a:spcAft>
              <a:buFont typeface="Arial" panose="020B0604020202020204" pitchFamily="34" charset="0"/>
              <a:buChar char="•"/>
            </a:pPr>
            <a:r>
              <a:rPr lang="en-US" sz="1800" dirty="0">
                <a:cs typeface="Calibri"/>
              </a:rPr>
              <a:t>Cardiac disease events</a:t>
            </a:r>
          </a:p>
          <a:p>
            <a:pPr marL="800100" lvl="1" indent="-342900">
              <a:spcAft>
                <a:spcPts val="600"/>
              </a:spcAft>
              <a:buFont typeface="Arial" panose="020B0604020202020204" pitchFamily="34" charset="0"/>
              <a:buChar char="•"/>
            </a:pPr>
            <a:r>
              <a:rPr lang="en-US" sz="1800" dirty="0">
                <a:cs typeface="Calibri"/>
              </a:rPr>
              <a:t>All cardiovascular disease events (except hypertension itself)</a:t>
            </a:r>
          </a:p>
          <a:p>
            <a:pPr marL="342900" indent="-342900">
              <a:spcAft>
                <a:spcPts val="600"/>
              </a:spcAft>
              <a:buFont typeface="Arial" panose="020B0604020202020204" pitchFamily="34" charset="0"/>
              <a:buChar char="•"/>
            </a:pPr>
            <a:r>
              <a:rPr lang="en-US" sz="2000" dirty="0"/>
              <a:t>Percentage of people with hypertension who have 1 or more unplanned acute care visits for hypertension in the past year. Stratify by:</a:t>
            </a:r>
          </a:p>
          <a:p>
            <a:pPr marL="800100" lvl="1" indent="-342900">
              <a:spcAft>
                <a:spcPts val="600"/>
              </a:spcAft>
              <a:buFont typeface="Arial" panose="020B0604020202020204" pitchFamily="34" charset="0"/>
              <a:buChar char="•"/>
            </a:pPr>
            <a:r>
              <a:rPr lang="en-US" sz="1800" dirty="0">
                <a:cs typeface="Calibri"/>
              </a:rPr>
              <a:t>Unscheduled emergency department visits</a:t>
            </a:r>
          </a:p>
          <a:p>
            <a:pPr marL="800100" lvl="1" indent="-342900">
              <a:spcAft>
                <a:spcPts val="600"/>
              </a:spcAft>
              <a:buFont typeface="Arial" panose="020B0604020202020204" pitchFamily="34" charset="0"/>
              <a:buChar char="•"/>
            </a:pPr>
            <a:r>
              <a:rPr lang="en-US" sz="1800" dirty="0">
                <a:cs typeface="Calibri"/>
              </a:rPr>
              <a:t>Nonelective hospitalizations</a:t>
            </a:r>
          </a:p>
          <a:p>
            <a:pPr marL="342900" indent="-342900">
              <a:spcAft>
                <a:spcPts val="600"/>
              </a:spcAft>
              <a:buFont typeface="Arial" panose="020B0604020202020204" pitchFamily="34" charset="0"/>
              <a:buChar char="•"/>
            </a:pPr>
            <a:r>
              <a:rPr lang="en-US" sz="2000" dirty="0"/>
              <a:t>Percentage of people with hypertension who are persistent in taking their blood pressure medications (measurable only for people aged 65 years and older) </a:t>
            </a:r>
            <a:endParaRPr lang="en-US" sz="2000" dirty="0">
              <a:cs typeface="Calibri"/>
            </a:endParaRPr>
          </a:p>
          <a:p>
            <a:pPr marL="228600" lvl="1" indent="0">
              <a:buNone/>
            </a:pPr>
            <a:endParaRPr lang="en-US" dirty="0"/>
          </a:p>
        </p:txBody>
      </p:sp>
      <p:sp>
        <p:nvSpPr>
          <p:cNvPr id="3" name="Footer Placeholder 1">
            <a:extLst>
              <a:ext uri="{FF2B5EF4-FFF2-40B4-BE49-F238E27FC236}">
                <a16:creationId xmlns:a16="http://schemas.microsoft.com/office/drawing/2014/main" id="{F74D4FE1-1938-4A26-EEEF-EC65EEC9DF40}"/>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38</a:t>
            </a:r>
          </a:p>
        </p:txBody>
      </p:sp>
    </p:spTree>
    <p:extLst>
      <p:ext uri="{BB962C8B-B14F-4D97-AF65-F5344CB8AC3E}">
        <p14:creationId xmlns:p14="http://schemas.microsoft.com/office/powerpoint/2010/main" val="28320157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US" sz="3800" dirty="0"/>
              <a:t>Indicator that can be measured using only local data</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en-US" dirty="0"/>
              <a:t>Percentage of people with hypertension who report that their blood pressure has been within their target range for the past month</a:t>
            </a:r>
          </a:p>
        </p:txBody>
      </p:sp>
      <p:sp>
        <p:nvSpPr>
          <p:cNvPr id="3" name="Footer Placeholder 1">
            <a:extLst>
              <a:ext uri="{FF2B5EF4-FFF2-40B4-BE49-F238E27FC236}">
                <a16:creationId xmlns:a16="http://schemas.microsoft.com/office/drawing/2014/main" id="{F74D4FE1-1938-4A26-EEEF-EC65EEC9DF40}"/>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39</a:t>
            </a:r>
          </a:p>
        </p:txBody>
      </p:sp>
    </p:spTree>
    <p:extLst>
      <p:ext uri="{BB962C8B-B14F-4D97-AF65-F5344CB8AC3E}">
        <p14:creationId xmlns:p14="http://schemas.microsoft.com/office/powerpoint/2010/main" val="24918207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E1012-5468-212D-6775-E22ED9836EF7}"/>
              </a:ext>
            </a:extLst>
          </p:cNvPr>
          <p:cNvSpPr>
            <a:spLocks noGrp="1"/>
          </p:cNvSpPr>
          <p:nvPr>
            <p:ph type="title"/>
          </p:nvPr>
        </p:nvSpPr>
        <p:spPr/>
        <p:txBody>
          <a:bodyPr/>
          <a:lstStyle/>
          <a:p>
            <a:r>
              <a:rPr lang="en-US" dirty="0"/>
              <a:t>Quality standards</a:t>
            </a:r>
          </a:p>
        </p:txBody>
      </p:sp>
      <p:graphicFrame>
        <p:nvGraphicFramePr>
          <p:cNvPr id="7" name="Diagram 6" descr="Quality standards&#10;- Help patients, residents, families, and care partners know what to ask for in their care&#10;- Help clinicians know what care to offer, based on evidence and expert consensus&#10;- Help health care organizations measure, assess, and improve the quality of care they provide&#10;- Help ensure consistent, high-quality care across the province">
            <a:extLst>
              <a:ext uri="{FF2B5EF4-FFF2-40B4-BE49-F238E27FC236}">
                <a16:creationId xmlns:a16="http://schemas.microsoft.com/office/drawing/2014/main" id="{19C5F5E8-BF21-1621-6EE4-9674393947C9}"/>
              </a:ext>
            </a:extLst>
          </p:cNvPr>
          <p:cNvGraphicFramePr/>
          <p:nvPr>
            <p:extLst>
              <p:ext uri="{D42A27DB-BD31-4B8C-83A1-F6EECF244321}">
                <p14:modId xmlns:p14="http://schemas.microsoft.com/office/powerpoint/2010/main" val="1239290798"/>
              </p:ext>
            </p:extLst>
          </p:nvPr>
        </p:nvGraphicFramePr>
        <p:xfrm>
          <a:off x="2500244" y="1677725"/>
          <a:ext cx="7191513" cy="44606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1">
            <a:extLst>
              <a:ext uri="{FF2B5EF4-FFF2-40B4-BE49-F238E27FC236}">
                <a16:creationId xmlns:a16="http://schemas.microsoft.com/office/drawing/2014/main" id="{9F62226F-9E89-1DC1-2295-D388A29782A6}"/>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dirty="0">
                <a:solidFill>
                  <a:srgbClr val="000000"/>
                </a:solidFill>
                <a:latin typeface="Calibri" panose="020F0502020204030204"/>
              </a:rPr>
              <a:t>4</a:t>
            </a:r>
          </a:p>
        </p:txBody>
      </p:sp>
    </p:spTree>
    <p:extLst>
      <p:ext uri="{BB962C8B-B14F-4D97-AF65-F5344CB8AC3E}">
        <p14:creationId xmlns:p14="http://schemas.microsoft.com/office/powerpoint/2010/main" val="9096445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US" dirty="0"/>
              <a:t>Data sources and acknowledgement</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r>
              <a:rPr lang="en-US" dirty="0"/>
              <a:t>Parts of this material are based on data and information compiled and provided by the Canadian Institute for Health Information (CIHI). However, the analyses, conclusions, opinions, and statements expressed herein are those of the authors and not necessarily those of CIHI.</a:t>
            </a:r>
          </a:p>
        </p:txBody>
      </p:sp>
      <p:sp>
        <p:nvSpPr>
          <p:cNvPr id="3" name="Footer Placeholder 1">
            <a:extLst>
              <a:ext uri="{FF2B5EF4-FFF2-40B4-BE49-F238E27FC236}">
                <a16:creationId xmlns:a16="http://schemas.microsoft.com/office/drawing/2014/main" id="{C65C18A0-E352-5112-D9E7-206A083882D7}"/>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40</a:t>
            </a:r>
          </a:p>
        </p:txBody>
      </p:sp>
    </p:spTree>
    <p:extLst>
      <p:ext uri="{BB962C8B-B14F-4D97-AF65-F5344CB8AC3E}">
        <p14:creationId xmlns:p14="http://schemas.microsoft.com/office/powerpoint/2010/main" val="811618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8E49F21-0E93-A022-1D81-1462AB999B0D}"/>
              </a:ext>
            </a:extLst>
          </p:cNvPr>
          <p:cNvSpPr>
            <a:spLocks noGrp="1"/>
          </p:cNvSpPr>
          <p:nvPr>
            <p:ph type="title" idx="4294967295"/>
          </p:nvPr>
        </p:nvSpPr>
        <p:spPr>
          <a:xfrm>
            <a:off x="914400" y="2998788"/>
            <a:ext cx="10706100" cy="2944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en-CA" sz="8000" b="0" i="0" u="none" strike="noStrike" kern="1200" cap="none" spc="0" normalizeH="0" baseline="0" noProof="0" dirty="0">
                <a:ln>
                  <a:noFill/>
                </a:ln>
                <a:solidFill>
                  <a:schemeClr val="bg1"/>
                </a:solidFill>
                <a:effectLst/>
                <a:uLnTx/>
                <a:uFillTx/>
                <a:latin typeface="+mn-lt"/>
                <a:ea typeface="+mn-ea"/>
                <a:cs typeface="+mn-cs"/>
              </a:rPr>
              <a:t>Thank you</a:t>
            </a:r>
          </a:p>
        </p:txBody>
      </p:sp>
    </p:spTree>
    <p:extLst>
      <p:ext uri="{BB962C8B-B14F-4D97-AF65-F5344CB8AC3E}">
        <p14:creationId xmlns:p14="http://schemas.microsoft.com/office/powerpoint/2010/main" val="36735352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CDD41-2B2B-8A1E-B73A-6B64A506068E}"/>
              </a:ext>
            </a:extLst>
          </p:cNvPr>
          <p:cNvSpPr>
            <a:spLocks noGrp="1"/>
          </p:cNvSpPr>
          <p:nvPr>
            <p:ph type="title"/>
          </p:nvPr>
        </p:nvSpPr>
        <p:spPr/>
        <p:txBody>
          <a:bodyPr/>
          <a:lstStyle/>
          <a:p>
            <a:r>
              <a:rPr lang="en-US" dirty="0"/>
              <a:t>Quality standard resources</a:t>
            </a:r>
          </a:p>
        </p:txBody>
      </p:sp>
      <p:pic>
        <p:nvPicPr>
          <p:cNvPr id="16" name="Picture 15" descr="Cover of the quality standard">
            <a:extLst>
              <a:ext uri="{FF2B5EF4-FFF2-40B4-BE49-F238E27FC236}">
                <a16:creationId xmlns:a16="http://schemas.microsoft.com/office/drawing/2014/main" id="{6D47B625-0D83-30CF-C001-18CE646E465B}"/>
              </a:ext>
            </a:extLst>
          </p:cNvPr>
          <p:cNvPicPr>
            <a:picLocks noChangeAspect="1"/>
          </p:cNvPicPr>
          <p:nvPr/>
        </p:nvPicPr>
        <p:blipFill>
          <a:blip r:embed="rId3"/>
          <a:srcRect/>
          <a:stretch/>
        </p:blipFill>
        <p:spPr>
          <a:xfrm>
            <a:off x="2216828" y="1443213"/>
            <a:ext cx="1259695" cy="1637994"/>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5" name="TextBox 2">
            <a:extLst>
              <a:ext uri="{FF2B5EF4-FFF2-40B4-BE49-F238E27FC236}">
                <a16:creationId xmlns:a16="http://schemas.microsoft.com/office/drawing/2014/main" id="{51942B0D-B547-AF32-57F8-D420ED71654D}"/>
              </a:ext>
            </a:extLst>
          </p:cNvPr>
          <p:cNvSpPr txBox="1"/>
          <p:nvPr/>
        </p:nvSpPr>
        <p:spPr>
          <a:xfrm>
            <a:off x="1968647" y="3170142"/>
            <a:ext cx="1756058"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US" sz="1800" u="none" dirty="0">
                <a:solidFill>
                  <a:srgbClr val="000000"/>
                </a:solidFill>
                <a:latin typeface="Calibri" panose="020F0502020204030204" pitchFamily="34" charset="0"/>
                <a:cs typeface="Calibri" panose="020F0502020204030204" pitchFamily="34" charset="0"/>
              </a:rPr>
              <a:t>Quality Standard</a:t>
            </a:r>
          </a:p>
        </p:txBody>
      </p:sp>
      <p:pic>
        <p:nvPicPr>
          <p:cNvPr id="17" name="Picture 16" descr="Cover of the patient guide">
            <a:extLst>
              <a:ext uri="{FF2B5EF4-FFF2-40B4-BE49-F238E27FC236}">
                <a16:creationId xmlns:a16="http://schemas.microsoft.com/office/drawing/2014/main" id="{1AEA157F-3098-DF22-E540-5CFC93E93302}"/>
              </a:ext>
            </a:extLst>
          </p:cNvPr>
          <p:cNvPicPr>
            <a:picLocks noChangeAspect="1"/>
          </p:cNvPicPr>
          <p:nvPr/>
        </p:nvPicPr>
        <p:blipFill>
          <a:blip r:embed="rId4"/>
          <a:srcRect/>
          <a:stretch/>
        </p:blipFill>
        <p:spPr>
          <a:xfrm>
            <a:off x="5372000" y="1445317"/>
            <a:ext cx="1263358" cy="1633786"/>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6" name="TextBox 4">
            <a:extLst>
              <a:ext uri="{FF2B5EF4-FFF2-40B4-BE49-F238E27FC236}">
                <a16:creationId xmlns:a16="http://schemas.microsoft.com/office/drawing/2014/main" id="{55101920-8D9F-8ECA-15CA-75C6A47AD034}"/>
              </a:ext>
              <a:ext uri="{C183D7F6-B498-43B3-948B-1728B52AA6E4}">
                <adec:decorative xmlns:adec="http://schemas.microsoft.com/office/drawing/2017/decorative" val="0"/>
              </a:ext>
            </a:extLst>
          </p:cNvPr>
          <p:cNvSpPr txBox="1"/>
          <p:nvPr/>
        </p:nvSpPr>
        <p:spPr>
          <a:xfrm>
            <a:off x="5273928" y="3170142"/>
            <a:ext cx="1459502"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US" sz="1800" u="none" dirty="0">
                <a:solidFill>
                  <a:srgbClr val="000000"/>
                </a:solidFill>
                <a:latin typeface="Calibri" panose="020F0502020204030204" pitchFamily="34" charset="0"/>
                <a:cs typeface="Calibri" panose="020F0502020204030204" pitchFamily="34" charset="0"/>
              </a:rPr>
              <a:t>Patient Guide</a:t>
            </a:r>
          </a:p>
        </p:txBody>
      </p:sp>
      <p:pic>
        <p:nvPicPr>
          <p:cNvPr id="19" name="Picture 18" descr="Cover of the placemat">
            <a:extLst>
              <a:ext uri="{FF2B5EF4-FFF2-40B4-BE49-F238E27FC236}">
                <a16:creationId xmlns:a16="http://schemas.microsoft.com/office/drawing/2014/main" id="{00610829-E42C-6066-EC4B-5DB7383A22A0}"/>
              </a:ext>
            </a:extLst>
          </p:cNvPr>
          <p:cNvPicPr>
            <a:picLocks noChangeAspect="1"/>
          </p:cNvPicPr>
          <p:nvPr/>
        </p:nvPicPr>
        <p:blipFill>
          <a:blip r:embed="rId5"/>
          <a:srcRect/>
          <a:stretch/>
        </p:blipFill>
        <p:spPr>
          <a:xfrm>
            <a:off x="8467297" y="1467067"/>
            <a:ext cx="1257556" cy="1626937"/>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7" name="TextBox 6">
            <a:extLst>
              <a:ext uri="{FF2B5EF4-FFF2-40B4-BE49-F238E27FC236}">
                <a16:creationId xmlns:a16="http://schemas.microsoft.com/office/drawing/2014/main" id="{F78A8C55-0FAA-AC09-AE6C-D0AA969EA9FB}"/>
              </a:ext>
            </a:extLst>
          </p:cNvPr>
          <p:cNvSpPr txBox="1"/>
          <p:nvPr/>
        </p:nvSpPr>
        <p:spPr>
          <a:xfrm>
            <a:off x="8571188" y="3170142"/>
            <a:ext cx="1049775" cy="369332"/>
          </a:xfrm>
          <a:prstGeom prst="rect">
            <a:avLst/>
          </a:prstGeom>
          <a:noFill/>
        </p:spPr>
        <p:txBody>
          <a:bodyPr wrap="none"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US" sz="1800" u="none" dirty="0">
                <a:solidFill>
                  <a:srgbClr val="000000"/>
                </a:solidFill>
                <a:latin typeface="Calibri" panose="020F0502020204030204" pitchFamily="34" charset="0"/>
                <a:cs typeface="Calibri" panose="020F0502020204030204" pitchFamily="34" charset="0"/>
              </a:rPr>
              <a:t>Placemat</a:t>
            </a:r>
          </a:p>
        </p:txBody>
      </p:sp>
      <p:pic>
        <p:nvPicPr>
          <p:cNvPr id="10" name="Picture 9" descr="Cover of the measurement guide">
            <a:extLst>
              <a:ext uri="{FF2B5EF4-FFF2-40B4-BE49-F238E27FC236}">
                <a16:creationId xmlns:a16="http://schemas.microsoft.com/office/drawing/2014/main" id="{3F553A37-1B97-06FF-4F8E-47544D3467B4}"/>
              </a:ext>
            </a:extLst>
          </p:cNvPr>
          <p:cNvPicPr>
            <a:picLocks noChangeAspect="1"/>
          </p:cNvPicPr>
          <p:nvPr/>
        </p:nvPicPr>
        <p:blipFill>
          <a:blip r:embed="rId6"/>
          <a:srcRect/>
          <a:stretch/>
        </p:blipFill>
        <p:spPr>
          <a:xfrm>
            <a:off x="2214997" y="3789149"/>
            <a:ext cx="1263358" cy="1637994"/>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11" name="TextBox 10">
            <a:extLst>
              <a:ext uri="{FF2B5EF4-FFF2-40B4-BE49-F238E27FC236}">
                <a16:creationId xmlns:a16="http://schemas.microsoft.com/office/drawing/2014/main" id="{63410C60-AB62-8392-43D5-EFC7B6490CDD}"/>
              </a:ext>
            </a:extLst>
          </p:cNvPr>
          <p:cNvSpPr txBox="1"/>
          <p:nvPr/>
        </p:nvSpPr>
        <p:spPr>
          <a:xfrm>
            <a:off x="1772440" y="5497752"/>
            <a:ext cx="2148473" cy="369332"/>
          </a:xfrm>
          <a:prstGeom prst="rect">
            <a:avLst/>
          </a:prstGeom>
          <a:noFill/>
        </p:spPr>
        <p:txBody>
          <a:bodyPr wrap="none" lIns="91440" tIns="45720" rIns="91440" bIns="45720"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US" sz="1800" u="none" dirty="0">
                <a:solidFill>
                  <a:schemeClr val="tx2"/>
                </a:solidFill>
                <a:latin typeface="Calibri"/>
                <a:ea typeface="MS PGothic"/>
                <a:cs typeface="Calibri"/>
              </a:rPr>
              <a:t>Measurement Guide</a:t>
            </a:r>
            <a:endParaRPr lang="en-US" sz="1800" u="none" dirty="0">
              <a:solidFill>
                <a:schemeClr val="tx2"/>
              </a:solidFill>
              <a:latin typeface="Calibri" panose="020F0502020204030204" pitchFamily="34" charset="0"/>
              <a:cs typeface="Calibri" panose="020F0502020204030204" pitchFamily="34" charset="0"/>
            </a:endParaRPr>
          </a:p>
        </p:txBody>
      </p:sp>
      <p:pic>
        <p:nvPicPr>
          <p:cNvPr id="18" name="Picture 17" descr="Cover of the technical specifications">
            <a:extLst>
              <a:ext uri="{FF2B5EF4-FFF2-40B4-BE49-F238E27FC236}">
                <a16:creationId xmlns:a16="http://schemas.microsoft.com/office/drawing/2014/main" id="{675B21C9-9C9C-426C-E11B-D055C09EAD67}"/>
              </a:ext>
            </a:extLst>
          </p:cNvPr>
          <p:cNvPicPr>
            <a:picLocks noChangeAspect="1"/>
          </p:cNvPicPr>
          <p:nvPr/>
        </p:nvPicPr>
        <p:blipFill>
          <a:blip r:embed="rId7"/>
          <a:srcRect/>
          <a:stretch/>
        </p:blipFill>
        <p:spPr>
          <a:xfrm>
            <a:off x="5374509" y="3789149"/>
            <a:ext cx="1258339" cy="1637994"/>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12" name="TextBox 12">
            <a:extLst>
              <a:ext uri="{FF2B5EF4-FFF2-40B4-BE49-F238E27FC236}">
                <a16:creationId xmlns:a16="http://schemas.microsoft.com/office/drawing/2014/main" id="{F771BB59-2D5C-1C8B-C06B-135DBA926C5F}"/>
              </a:ext>
            </a:extLst>
          </p:cNvPr>
          <p:cNvSpPr txBox="1"/>
          <p:nvPr/>
        </p:nvSpPr>
        <p:spPr>
          <a:xfrm>
            <a:off x="4812103" y="5497752"/>
            <a:ext cx="2383153" cy="369332"/>
          </a:xfrm>
          <a:prstGeom prst="rect">
            <a:avLst/>
          </a:prstGeom>
          <a:noFill/>
        </p:spPr>
        <p:txBody>
          <a:bodyPr wrap="none" lIns="91440" tIns="45720" rIns="91440" bIns="45720"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US" sz="1800" u="none" dirty="0">
                <a:solidFill>
                  <a:srgbClr val="000000"/>
                </a:solidFill>
                <a:latin typeface="Calibri"/>
                <a:ea typeface="MS PGothic"/>
                <a:cs typeface="Calibri"/>
              </a:rPr>
              <a:t>Technical Specifications</a:t>
            </a:r>
            <a:endParaRPr lang="en-US" sz="1800" u="none" dirty="0">
              <a:solidFill>
                <a:srgbClr val="000000"/>
              </a:solidFill>
              <a:latin typeface="Calibri" panose="020F0502020204030204" pitchFamily="34" charset="0"/>
              <a:cs typeface="Calibri" panose="020F0502020204030204" pitchFamily="34" charset="0"/>
            </a:endParaRPr>
          </a:p>
        </p:txBody>
      </p:sp>
      <p:pic>
        <p:nvPicPr>
          <p:cNvPr id="8" name="Picture 7" descr="Cover of the Getting Started Guide">
            <a:extLst>
              <a:ext uri="{FF2B5EF4-FFF2-40B4-BE49-F238E27FC236}">
                <a16:creationId xmlns:a16="http://schemas.microsoft.com/office/drawing/2014/main" id="{62BAC47B-321B-FB6B-35E8-5713DE0FE6B0}"/>
              </a:ext>
            </a:extLst>
          </p:cNvPr>
          <p:cNvPicPr>
            <a:picLocks noChangeAspect="1"/>
          </p:cNvPicPr>
          <p:nvPr/>
        </p:nvPicPr>
        <p:blipFill>
          <a:blip r:embed="rId8"/>
          <a:srcRect/>
          <a:stretch/>
        </p:blipFill>
        <p:spPr>
          <a:xfrm>
            <a:off x="8387228" y="4042326"/>
            <a:ext cx="1623533" cy="1218209"/>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F26C9640-EA3A-E14C-7E08-C84D4F09D62D}"/>
              </a:ext>
              <a:ext uri="{C183D7F6-B498-43B3-948B-1728B52AA6E4}">
                <adec:decorative xmlns:adec="http://schemas.microsoft.com/office/drawing/2017/decorative" val="0"/>
              </a:ext>
            </a:extLst>
          </p:cNvPr>
          <p:cNvSpPr txBox="1"/>
          <p:nvPr/>
        </p:nvSpPr>
        <p:spPr>
          <a:xfrm>
            <a:off x="8086446" y="5463381"/>
            <a:ext cx="2225096"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US" sz="1800" u="none" dirty="0">
                <a:solidFill>
                  <a:srgbClr val="000000"/>
                </a:solidFill>
                <a:latin typeface="Calibri" panose="020F0502020204030204" pitchFamily="34" charset="0"/>
                <a:cs typeface="Calibri" panose="020F0502020204030204" pitchFamily="34" charset="0"/>
              </a:rPr>
              <a:t>Getting Started Guide</a:t>
            </a:r>
          </a:p>
        </p:txBody>
      </p:sp>
      <p:sp>
        <p:nvSpPr>
          <p:cNvPr id="3" name="Text Placeholder 2">
            <a:extLst>
              <a:ext uri="{FF2B5EF4-FFF2-40B4-BE49-F238E27FC236}">
                <a16:creationId xmlns:a16="http://schemas.microsoft.com/office/drawing/2014/main" id="{813DC22C-CA7E-D280-9613-B31927BE2821}"/>
              </a:ext>
            </a:extLst>
          </p:cNvPr>
          <p:cNvSpPr>
            <a:spLocks noGrp="1"/>
          </p:cNvSpPr>
          <p:nvPr>
            <p:ph type="body" sz="quarter" idx="10"/>
          </p:nvPr>
        </p:nvSpPr>
        <p:spPr>
          <a:xfrm>
            <a:off x="323849" y="6385442"/>
            <a:ext cx="11087100" cy="184666"/>
          </a:xfrm>
        </p:spPr>
        <p:txBody>
          <a:bodyPr/>
          <a:lstStyle/>
          <a:p>
            <a:r>
              <a:rPr lang="en-US" b="0" dirty="0"/>
              <a:t>Find these resources here: </a:t>
            </a:r>
            <a:r>
              <a:rPr lang="en-US" b="0" dirty="0">
                <a:hlinkClick r:id="rId9"/>
              </a:rPr>
              <a:t>https://www.hqontario.ca/Evidence-to-Improve-Care/Quality-Standards/View-All-Quality-Standards/hypertension</a:t>
            </a:r>
            <a:endParaRPr lang="en-US" b="0" dirty="0">
              <a:highlight>
                <a:srgbClr val="FFFF00"/>
              </a:highlight>
            </a:endParaRPr>
          </a:p>
        </p:txBody>
      </p:sp>
      <p:sp>
        <p:nvSpPr>
          <p:cNvPr id="4" name="Footer Placeholder 1">
            <a:extLst>
              <a:ext uri="{FF2B5EF4-FFF2-40B4-BE49-F238E27FC236}">
                <a16:creationId xmlns:a16="http://schemas.microsoft.com/office/drawing/2014/main" id="{31F47D01-846B-C7EE-BFA4-517BCDADF210}"/>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5</a:t>
            </a:r>
          </a:p>
        </p:txBody>
      </p:sp>
    </p:spTree>
    <p:extLst>
      <p:ext uri="{BB962C8B-B14F-4D97-AF65-F5344CB8AC3E}">
        <p14:creationId xmlns:p14="http://schemas.microsoft.com/office/powerpoint/2010/main" val="482592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CDD41-2B2B-8A1E-B73A-6B64A506068E}"/>
              </a:ext>
            </a:extLst>
          </p:cNvPr>
          <p:cNvSpPr>
            <a:spLocks noGrp="1"/>
          </p:cNvSpPr>
          <p:nvPr>
            <p:ph type="title"/>
          </p:nvPr>
        </p:nvSpPr>
        <p:spPr/>
        <p:txBody>
          <a:bodyPr/>
          <a:lstStyle/>
          <a:p>
            <a:r>
              <a:rPr lang="en-US" dirty="0"/>
              <a:t>Inside the quality standard</a:t>
            </a:r>
          </a:p>
        </p:txBody>
      </p:sp>
      <p:sp>
        <p:nvSpPr>
          <p:cNvPr id="15" name="Callout: Down Arrow 14">
            <a:extLst>
              <a:ext uri="{FF2B5EF4-FFF2-40B4-BE49-F238E27FC236}">
                <a16:creationId xmlns:a16="http://schemas.microsoft.com/office/drawing/2014/main" id="{DE890FCF-0460-7429-44A9-ECEC567CE636}"/>
              </a:ext>
            </a:extLst>
          </p:cNvPr>
          <p:cNvSpPr/>
          <p:nvPr/>
        </p:nvSpPr>
        <p:spPr>
          <a:xfrm>
            <a:off x="2276989" y="1455935"/>
            <a:ext cx="2540788" cy="697541"/>
          </a:xfrm>
          <a:prstGeom prst="downArrowCallout">
            <a:avLst/>
          </a:prstGeom>
          <a:solidFill>
            <a:srgbClr val="00B2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en-US" dirty="0">
                <a:solidFill>
                  <a:schemeClr val="bg1"/>
                </a:solidFill>
                <a:latin typeface="Calibri" panose="020F0502020204030204" pitchFamily="34" charset="0"/>
                <a:ea typeface="MS PGothic"/>
                <a:cs typeface="Calibri" panose="020F0502020204030204" pitchFamily="34" charset="0"/>
              </a:rPr>
              <a:t>The Quality Statement</a:t>
            </a:r>
            <a:endParaRPr lang="en-CA" dirty="0">
              <a:solidFill>
                <a:schemeClr val="bg1"/>
              </a:solidFill>
              <a:latin typeface="Calibri" panose="020F0502020204030204" pitchFamily="34" charset="0"/>
              <a:ea typeface="MS PGothic"/>
              <a:cs typeface="Calibri" panose="020F0502020204030204" pitchFamily="34" charset="0"/>
            </a:endParaRPr>
          </a:p>
        </p:txBody>
      </p:sp>
      <p:pic>
        <p:nvPicPr>
          <p:cNvPr id="3" name="Picture 2" descr="Image of a quality statement">
            <a:extLst>
              <a:ext uri="{FF2B5EF4-FFF2-40B4-BE49-F238E27FC236}">
                <a16:creationId xmlns:a16="http://schemas.microsoft.com/office/drawing/2014/main" id="{6CF37FA0-9369-8BB6-4FBC-081EB83E2FCB}"/>
              </a:ext>
            </a:extLst>
          </p:cNvPr>
          <p:cNvPicPr>
            <a:picLocks noChangeAspect="1"/>
          </p:cNvPicPr>
          <p:nvPr/>
        </p:nvPicPr>
        <p:blipFill>
          <a:blip r:embed="rId3"/>
          <a:srcRect/>
          <a:stretch/>
        </p:blipFill>
        <p:spPr>
          <a:xfrm>
            <a:off x="1860562" y="2235071"/>
            <a:ext cx="3373643" cy="1449665"/>
          </a:xfrm>
          <a:prstGeom prst="rect">
            <a:avLst/>
          </a:prstGeom>
          <a:effectLst>
            <a:outerShdw blurRad="50800" dist="25400" dir="2700000" algn="tl" rotWithShape="0">
              <a:prstClr val="black">
                <a:alpha val="40000"/>
              </a:prstClr>
            </a:outerShdw>
          </a:effectLst>
        </p:spPr>
      </p:pic>
      <p:sp>
        <p:nvSpPr>
          <p:cNvPr id="19" name="Callout: Down Arrow 18">
            <a:extLst>
              <a:ext uri="{FF2B5EF4-FFF2-40B4-BE49-F238E27FC236}">
                <a16:creationId xmlns:a16="http://schemas.microsoft.com/office/drawing/2014/main" id="{4BB24016-9C38-0C43-21BB-511AC83DE9B2}"/>
              </a:ext>
            </a:extLst>
          </p:cNvPr>
          <p:cNvSpPr/>
          <p:nvPr/>
        </p:nvSpPr>
        <p:spPr>
          <a:xfrm>
            <a:off x="7374374" y="1455935"/>
            <a:ext cx="2761251" cy="697541"/>
          </a:xfrm>
          <a:prstGeom prst="downArrowCallout">
            <a:avLst/>
          </a:prstGeom>
          <a:solidFill>
            <a:srgbClr val="00B2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en-US" dirty="0">
                <a:solidFill>
                  <a:schemeClr val="bg1"/>
                </a:solidFill>
                <a:latin typeface="Calibri" panose="020F0502020204030204" pitchFamily="34" charset="0"/>
                <a:ea typeface="MS PGothic"/>
                <a:cs typeface="Calibri" panose="020F0502020204030204" pitchFamily="34" charset="0"/>
              </a:rPr>
              <a:t>The Audience Statements</a:t>
            </a:r>
            <a:endParaRPr lang="en-CA" dirty="0">
              <a:solidFill>
                <a:schemeClr val="bg1"/>
              </a:solidFill>
              <a:latin typeface="Calibri" panose="020F0502020204030204" pitchFamily="34" charset="0"/>
              <a:ea typeface="MS PGothic"/>
              <a:cs typeface="Calibri" panose="020F0502020204030204" pitchFamily="34" charset="0"/>
            </a:endParaRPr>
          </a:p>
        </p:txBody>
      </p:sp>
      <p:pic>
        <p:nvPicPr>
          <p:cNvPr id="4" name="Picture 3" descr="Image of the audience statements">
            <a:extLst>
              <a:ext uri="{FF2B5EF4-FFF2-40B4-BE49-F238E27FC236}">
                <a16:creationId xmlns:a16="http://schemas.microsoft.com/office/drawing/2014/main" id="{70758A6C-2D57-7624-FB50-FEAFDEAF054A}"/>
              </a:ext>
            </a:extLst>
          </p:cNvPr>
          <p:cNvPicPr>
            <a:picLocks noChangeAspect="1"/>
          </p:cNvPicPr>
          <p:nvPr/>
        </p:nvPicPr>
        <p:blipFill>
          <a:blip r:embed="rId4"/>
          <a:srcRect/>
          <a:stretch/>
        </p:blipFill>
        <p:spPr>
          <a:xfrm>
            <a:off x="7604456" y="2184818"/>
            <a:ext cx="2301087" cy="1743108"/>
          </a:xfrm>
          <a:prstGeom prst="rect">
            <a:avLst/>
          </a:prstGeom>
          <a:effectLst>
            <a:outerShdw blurRad="50800" dist="38100" dir="2700000" algn="tl" rotWithShape="0">
              <a:prstClr val="black">
                <a:alpha val="40000"/>
              </a:prstClr>
            </a:outerShdw>
          </a:effectLst>
        </p:spPr>
      </p:pic>
      <p:sp>
        <p:nvSpPr>
          <p:cNvPr id="20" name="Callout: Down Arrow 19">
            <a:extLst>
              <a:ext uri="{FF2B5EF4-FFF2-40B4-BE49-F238E27FC236}">
                <a16:creationId xmlns:a16="http://schemas.microsoft.com/office/drawing/2014/main" id="{1A53F153-3DCB-4B1D-C329-E2C2780C63A3}"/>
              </a:ext>
            </a:extLst>
          </p:cNvPr>
          <p:cNvSpPr/>
          <p:nvPr/>
        </p:nvSpPr>
        <p:spPr>
          <a:xfrm>
            <a:off x="2276989" y="4085207"/>
            <a:ext cx="2540788" cy="697541"/>
          </a:xfrm>
          <a:prstGeom prst="downArrowCallout">
            <a:avLst/>
          </a:prstGeom>
          <a:solidFill>
            <a:srgbClr val="00B2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en-US" dirty="0">
                <a:solidFill>
                  <a:schemeClr val="bg1"/>
                </a:solidFill>
                <a:latin typeface="Calibri" panose="020F0502020204030204" pitchFamily="34" charset="0"/>
                <a:ea typeface="MS PGothic"/>
                <a:cs typeface="Calibri" panose="020F0502020204030204" pitchFamily="34" charset="0"/>
              </a:rPr>
              <a:t>The Definitions</a:t>
            </a:r>
            <a:endParaRPr lang="en-CA" dirty="0">
              <a:solidFill>
                <a:schemeClr val="bg1"/>
              </a:solidFill>
              <a:latin typeface="Calibri" panose="020F0502020204030204" pitchFamily="34" charset="0"/>
              <a:ea typeface="MS PGothic"/>
              <a:cs typeface="Calibri" panose="020F0502020204030204" pitchFamily="34" charset="0"/>
            </a:endParaRPr>
          </a:p>
        </p:txBody>
      </p:sp>
      <p:pic>
        <p:nvPicPr>
          <p:cNvPr id="5" name="Picture 4" descr="Image of a definitions section">
            <a:extLst>
              <a:ext uri="{FF2B5EF4-FFF2-40B4-BE49-F238E27FC236}">
                <a16:creationId xmlns:a16="http://schemas.microsoft.com/office/drawing/2014/main" id="{21DECF42-94B4-45D2-DC56-2FC08C54219C}"/>
              </a:ext>
            </a:extLst>
          </p:cNvPr>
          <p:cNvPicPr>
            <a:picLocks noChangeAspect="1"/>
          </p:cNvPicPr>
          <p:nvPr/>
        </p:nvPicPr>
        <p:blipFill>
          <a:blip r:embed="rId5"/>
          <a:srcRect/>
          <a:stretch/>
        </p:blipFill>
        <p:spPr>
          <a:xfrm>
            <a:off x="2459952" y="4859508"/>
            <a:ext cx="2174863" cy="1187450"/>
          </a:xfrm>
          <a:prstGeom prst="rect">
            <a:avLst/>
          </a:prstGeom>
          <a:effectLst>
            <a:outerShdw blurRad="50800" dist="38100" dir="2700000" algn="tl" rotWithShape="0">
              <a:prstClr val="black">
                <a:alpha val="40000"/>
              </a:prstClr>
            </a:outerShdw>
          </a:effectLst>
        </p:spPr>
      </p:pic>
      <p:sp>
        <p:nvSpPr>
          <p:cNvPr id="21" name="Callout: Down Arrow 20">
            <a:extLst>
              <a:ext uri="{FF2B5EF4-FFF2-40B4-BE49-F238E27FC236}">
                <a16:creationId xmlns:a16="http://schemas.microsoft.com/office/drawing/2014/main" id="{F07B6B82-5AAE-C6B6-0FD1-33B3621019A3}"/>
              </a:ext>
            </a:extLst>
          </p:cNvPr>
          <p:cNvSpPr/>
          <p:nvPr/>
        </p:nvSpPr>
        <p:spPr>
          <a:xfrm>
            <a:off x="7484605" y="4085208"/>
            <a:ext cx="2540788" cy="697541"/>
          </a:xfrm>
          <a:prstGeom prst="downArrowCallout">
            <a:avLst/>
          </a:prstGeom>
          <a:solidFill>
            <a:srgbClr val="00B2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en-US" dirty="0">
                <a:solidFill>
                  <a:schemeClr val="bg1"/>
                </a:solidFill>
                <a:latin typeface="Calibri" panose="020F0502020204030204" pitchFamily="34" charset="0"/>
                <a:ea typeface="MS PGothic"/>
                <a:cs typeface="Calibri" panose="020F0502020204030204" pitchFamily="34" charset="0"/>
              </a:rPr>
              <a:t>The Indicators</a:t>
            </a:r>
            <a:endParaRPr lang="en-CA" dirty="0">
              <a:solidFill>
                <a:schemeClr val="bg1"/>
              </a:solidFill>
              <a:latin typeface="Calibri" panose="020F0502020204030204" pitchFamily="34" charset="0"/>
              <a:ea typeface="MS PGothic"/>
              <a:cs typeface="Calibri" panose="020F0502020204030204" pitchFamily="34" charset="0"/>
            </a:endParaRPr>
          </a:p>
        </p:txBody>
      </p:sp>
      <p:pic>
        <p:nvPicPr>
          <p:cNvPr id="6" name="Picture 5" descr="Image of an indicators section">
            <a:extLst>
              <a:ext uri="{FF2B5EF4-FFF2-40B4-BE49-F238E27FC236}">
                <a16:creationId xmlns:a16="http://schemas.microsoft.com/office/drawing/2014/main" id="{80B15F80-FB36-A42E-8EB1-BEE0D4C121D9}"/>
              </a:ext>
            </a:extLst>
          </p:cNvPr>
          <p:cNvPicPr>
            <a:picLocks noChangeAspect="1"/>
          </p:cNvPicPr>
          <p:nvPr/>
        </p:nvPicPr>
        <p:blipFill>
          <a:blip r:embed="rId6"/>
          <a:srcRect/>
          <a:stretch/>
        </p:blipFill>
        <p:spPr>
          <a:xfrm>
            <a:off x="7103999" y="4858905"/>
            <a:ext cx="3302000" cy="914299"/>
          </a:xfrm>
          <a:prstGeom prst="rect">
            <a:avLst/>
          </a:prstGeom>
          <a:effectLst>
            <a:outerShdw blurRad="50800" dist="38100" dir="2700000" algn="tl" rotWithShape="0">
              <a:prstClr val="black">
                <a:alpha val="40000"/>
              </a:prstClr>
            </a:outerShdw>
          </a:effectLst>
        </p:spPr>
      </p:pic>
      <p:sp>
        <p:nvSpPr>
          <p:cNvPr id="12" name="Footer Placeholder 1">
            <a:extLst>
              <a:ext uri="{FF2B5EF4-FFF2-40B4-BE49-F238E27FC236}">
                <a16:creationId xmlns:a16="http://schemas.microsoft.com/office/drawing/2014/main" id="{42FEF0FD-85CF-19FC-388F-66962BDB7A73}"/>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6</a:t>
            </a:r>
          </a:p>
        </p:txBody>
      </p:sp>
    </p:spTree>
    <p:extLst>
      <p:ext uri="{BB962C8B-B14F-4D97-AF65-F5344CB8AC3E}">
        <p14:creationId xmlns:p14="http://schemas.microsoft.com/office/powerpoint/2010/main" val="2872917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US" dirty="0"/>
              <a:t>Patient guide</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399" y="2519891"/>
            <a:ext cx="5333999" cy="1818217"/>
          </a:xfrm>
        </p:spPr>
        <p:txBody>
          <a:bodyPr/>
          <a:lstStyle/>
          <a:p>
            <a:r>
              <a:rPr lang="en-US" dirty="0"/>
              <a:t>The </a:t>
            </a:r>
            <a:r>
              <a:rPr lang="en-US" b="1" dirty="0"/>
              <a:t>patient guide </a:t>
            </a:r>
            <a:r>
              <a:rPr lang="en-US" dirty="0"/>
              <a:t>is designed to give patients information about what quality care looks like for various conditions based on the best evidence, so they can ask informed questions of their health care teams. </a:t>
            </a:r>
          </a:p>
          <a:p>
            <a:endParaRPr lang="en-US" dirty="0"/>
          </a:p>
        </p:txBody>
      </p:sp>
      <p:pic>
        <p:nvPicPr>
          <p:cNvPr id="4" name="Picture 3" descr="Cover of the patient guide">
            <a:extLst>
              <a:ext uri="{FF2B5EF4-FFF2-40B4-BE49-F238E27FC236}">
                <a16:creationId xmlns:a16="http://schemas.microsoft.com/office/drawing/2014/main" id="{A78844B2-534D-D066-4125-DBFEC52B64A2}"/>
              </a:ext>
            </a:extLst>
          </p:cNvPr>
          <p:cNvPicPr>
            <a:picLocks noChangeAspect="1"/>
          </p:cNvPicPr>
          <p:nvPr/>
        </p:nvPicPr>
        <p:blipFill>
          <a:blip r:embed="rId3"/>
          <a:stretch>
            <a:fillRect/>
          </a:stretch>
        </p:blipFill>
        <p:spPr>
          <a:xfrm>
            <a:off x="7445589" y="1170098"/>
            <a:ext cx="3571019" cy="4618077"/>
          </a:xfrm>
          <a:prstGeom prst="rect">
            <a:avLst/>
          </a:prstGeom>
          <a:effectLst>
            <a:outerShdw blurRad="50800" dist="38100" dir="2700000" algn="tl" rotWithShape="0">
              <a:prstClr val="black">
                <a:alpha val="40000"/>
              </a:prstClr>
            </a:outerShdw>
          </a:effectLst>
        </p:spPr>
      </p:pic>
      <p:sp>
        <p:nvSpPr>
          <p:cNvPr id="2" name="Footer Placeholder 1">
            <a:extLst>
              <a:ext uri="{FF2B5EF4-FFF2-40B4-BE49-F238E27FC236}">
                <a16:creationId xmlns:a16="http://schemas.microsoft.com/office/drawing/2014/main" id="{C6373715-AEA2-6BF3-347E-E751DB7C8997}"/>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7</a:t>
            </a:r>
          </a:p>
        </p:txBody>
      </p:sp>
      <p:sp>
        <p:nvSpPr>
          <p:cNvPr id="8" name="Text Placeholder 7">
            <a:extLst>
              <a:ext uri="{FF2B5EF4-FFF2-40B4-BE49-F238E27FC236}">
                <a16:creationId xmlns:a16="http://schemas.microsoft.com/office/drawing/2014/main" id="{CB443B1F-5AB2-361B-2E56-2B5D78C89B30}"/>
              </a:ext>
              <a:ext uri="{C183D7F6-B498-43B3-948B-1728B52AA6E4}">
                <adec:decorative xmlns:adec="http://schemas.microsoft.com/office/drawing/2017/decorative" val="1"/>
              </a:ext>
            </a:extLst>
          </p:cNvPr>
          <p:cNvSpPr>
            <a:spLocks noGrp="1"/>
          </p:cNvSpPr>
          <p:nvPr>
            <p:ph type="body" sz="quarter" idx="10"/>
          </p:nvPr>
        </p:nvSpPr>
        <p:spPr/>
        <p:txBody>
          <a:bodyPr/>
          <a:lstStyle/>
          <a:p>
            <a:r>
              <a:rPr lang="en-US" dirty="0"/>
              <a:t>Quality standards</a:t>
            </a:r>
          </a:p>
        </p:txBody>
      </p:sp>
    </p:spTree>
    <p:extLst>
      <p:ext uri="{BB962C8B-B14F-4D97-AF65-F5344CB8AC3E}">
        <p14:creationId xmlns:p14="http://schemas.microsoft.com/office/powerpoint/2010/main" val="3239380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B443B1F-5AB2-361B-2E56-2B5D78C89B30}"/>
              </a:ext>
              <a:ext uri="{C183D7F6-B498-43B3-948B-1728B52AA6E4}">
                <adec:decorative xmlns:adec="http://schemas.microsoft.com/office/drawing/2017/decorative" val="1"/>
              </a:ext>
            </a:extLst>
          </p:cNvPr>
          <p:cNvSpPr>
            <a:spLocks noGrp="1"/>
          </p:cNvSpPr>
          <p:nvPr>
            <p:ph type="body" sz="quarter" idx="10"/>
          </p:nvPr>
        </p:nvSpPr>
        <p:spPr/>
        <p:txBody>
          <a:bodyPr/>
          <a:lstStyle/>
          <a:p>
            <a:r>
              <a:rPr lang="en-US" dirty="0"/>
              <a:t>Quality standards</a:t>
            </a:r>
          </a:p>
        </p:txBody>
      </p:sp>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US" dirty="0"/>
              <a:t>Placemat</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400" y="2624137"/>
            <a:ext cx="5333999" cy="1609725"/>
          </a:xfrm>
        </p:spPr>
        <p:txBody>
          <a:bodyPr/>
          <a:lstStyle/>
          <a:p>
            <a:r>
              <a:rPr lang="en-US" dirty="0"/>
              <a:t>The placemat is a </a:t>
            </a:r>
            <a:r>
              <a:rPr lang="en-US" b="1" dirty="0"/>
              <a:t>quick-reference resource </a:t>
            </a:r>
            <a:br>
              <a:rPr lang="en-US" b="1" dirty="0"/>
            </a:br>
            <a:r>
              <a:rPr lang="en-US" b="1" dirty="0"/>
              <a:t>for clinicians</a:t>
            </a:r>
            <a:r>
              <a:rPr lang="en-US" dirty="0"/>
              <a:t> that summarizes the quality standard and includes links to helpful resources and tools.</a:t>
            </a:r>
          </a:p>
        </p:txBody>
      </p:sp>
      <p:pic>
        <p:nvPicPr>
          <p:cNvPr id="9" name="Picture Placeholder 8" descr="Cover of the placemat">
            <a:extLst>
              <a:ext uri="{FF2B5EF4-FFF2-40B4-BE49-F238E27FC236}">
                <a16:creationId xmlns:a16="http://schemas.microsoft.com/office/drawing/2014/main" id="{B7158C9A-7D73-9634-DB0E-21358CD15D0D}"/>
              </a:ext>
            </a:extLst>
          </p:cNvPr>
          <p:cNvPicPr>
            <a:picLocks noGrp="1" noChangeAspect="1"/>
          </p:cNvPicPr>
          <p:nvPr>
            <p:ph type="pic" sz="quarter" idx="11"/>
          </p:nvPr>
        </p:nvPicPr>
        <p:blipFill>
          <a:blip r:embed="rId3"/>
          <a:srcRect l="878" r="878"/>
          <a:stretch/>
        </p:blipFill>
        <p:spPr>
          <a:xfrm>
            <a:off x="7505701" y="1262385"/>
            <a:ext cx="3296099" cy="4340446"/>
          </a:xfrm>
          <a:effectLst>
            <a:outerShdw blurRad="50800" dist="38100" dir="2700000" algn="tl" rotWithShape="0">
              <a:prstClr val="black">
                <a:alpha val="40000"/>
              </a:prstClr>
            </a:outerShdw>
          </a:effectLst>
        </p:spPr>
      </p:pic>
      <p:sp>
        <p:nvSpPr>
          <p:cNvPr id="4" name="Footer Placeholder 1">
            <a:extLst>
              <a:ext uri="{FF2B5EF4-FFF2-40B4-BE49-F238E27FC236}">
                <a16:creationId xmlns:a16="http://schemas.microsoft.com/office/drawing/2014/main" id="{6B11CD0E-C7B3-899E-D47C-63ECD9BF2325}"/>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8</a:t>
            </a:r>
          </a:p>
        </p:txBody>
      </p:sp>
    </p:spTree>
    <p:extLst>
      <p:ext uri="{BB962C8B-B14F-4D97-AF65-F5344CB8AC3E}">
        <p14:creationId xmlns:p14="http://schemas.microsoft.com/office/powerpoint/2010/main" val="4193221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US" sz="3600" dirty="0"/>
              <a:t>How the health care system can support implementation</a:t>
            </a:r>
          </a:p>
        </p:txBody>
      </p:sp>
      <p:sp>
        <p:nvSpPr>
          <p:cNvPr id="28" name="Text Placeholder 27">
            <a:extLst>
              <a:ext uri="{FF2B5EF4-FFF2-40B4-BE49-F238E27FC236}">
                <a16:creationId xmlns:a16="http://schemas.microsoft.com/office/drawing/2014/main" id="{B3A1D469-A7F2-D8F7-44B7-D8A645635D39}"/>
              </a:ext>
              <a:ext uri="{C183D7F6-B498-43B3-948B-1728B52AA6E4}">
                <adec:decorative xmlns:adec="http://schemas.microsoft.com/office/drawing/2017/decorative" val="1"/>
              </a:ext>
            </a:extLst>
          </p:cNvPr>
          <p:cNvSpPr>
            <a:spLocks noGrp="1"/>
          </p:cNvSpPr>
          <p:nvPr>
            <p:ph type="body" sz="quarter" idx="10"/>
          </p:nvPr>
        </p:nvSpPr>
        <p:spPr/>
        <p:txBody>
          <a:bodyPr/>
          <a:lstStyle/>
          <a:p>
            <a:r>
              <a:rPr lang="en-US" b="1" dirty="0"/>
              <a:t>Quality standards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en-US" sz="3000" dirty="0"/>
              <a:t>Implementing quality standards can be challenging owing to </a:t>
            </a:r>
            <a:br>
              <a:rPr lang="en-US" sz="3000" dirty="0"/>
            </a:br>
            <a:r>
              <a:rPr lang="en-US" sz="3000" dirty="0"/>
              <a:t>system-level barriers or gaps, many of which have been identified throughout the development of this standard</a:t>
            </a:r>
          </a:p>
          <a:p>
            <a:pPr marL="342900" indent="-342900">
              <a:buFont typeface="Arial" panose="020B0604020202020204" pitchFamily="34" charset="0"/>
              <a:buChar char="•"/>
            </a:pPr>
            <a:r>
              <a:rPr lang="en-US" sz="3000" dirty="0"/>
              <a:t>Ontario Health will work with and support other provincial partners, including the Ministry of Health, to bridge system-level gaps and support the implementation of quality standards</a:t>
            </a:r>
          </a:p>
        </p:txBody>
      </p:sp>
      <p:sp>
        <p:nvSpPr>
          <p:cNvPr id="3" name="Footer Placeholder 1">
            <a:extLst>
              <a:ext uri="{FF2B5EF4-FFF2-40B4-BE49-F238E27FC236}">
                <a16:creationId xmlns:a16="http://schemas.microsoft.com/office/drawing/2014/main" id="{CC11EBE3-60DD-0F0B-C69E-C8F12F80F0BF}"/>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9</a:t>
            </a:r>
          </a:p>
        </p:txBody>
      </p:sp>
    </p:spTree>
    <p:extLst>
      <p:ext uri="{BB962C8B-B14F-4D97-AF65-F5344CB8AC3E}">
        <p14:creationId xmlns:p14="http://schemas.microsoft.com/office/powerpoint/2010/main" val="284031855"/>
      </p:ext>
    </p:extLst>
  </p:cSld>
  <p:clrMapOvr>
    <a:masterClrMapping/>
  </p:clrMapOvr>
</p:sld>
</file>

<file path=ppt/theme/theme1.xml><?xml version="1.0" encoding="utf-8"?>
<a:theme xmlns:a="http://schemas.openxmlformats.org/drawingml/2006/main" name="OH Template-Mar30">
  <a:themeElements>
    <a:clrScheme name="OntarioHealth 2">
      <a:dk1>
        <a:srgbClr val="000000"/>
      </a:dk1>
      <a:lt1>
        <a:srgbClr val="FFFFFF"/>
      </a:lt1>
      <a:dk2>
        <a:srgbClr val="000000"/>
      </a:dk2>
      <a:lt2>
        <a:srgbClr val="808080"/>
      </a:lt2>
      <a:accent1>
        <a:srgbClr val="00B2E3"/>
      </a:accent1>
      <a:accent2>
        <a:srgbClr val="C1B28F"/>
      </a:accent2>
      <a:accent3>
        <a:srgbClr val="49A7A2"/>
      </a:accent3>
      <a:accent4>
        <a:srgbClr val="92278F"/>
      </a:accent4>
      <a:accent5>
        <a:srgbClr val="047BC1"/>
      </a:accent5>
      <a:accent6>
        <a:srgbClr val="FCAF22"/>
      </a:accent6>
      <a:hlink>
        <a:srgbClr val="047BC1"/>
      </a:hlink>
      <a:folHlink>
        <a:srgbClr val="047BC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C000"/>
        </a:solidFill>
        <a:ln>
          <a:noFill/>
        </a:ln>
      </a:spPr>
      <a:bodyPr lIns="182880" tIns="182880" rIns="182880" bIns="182880" rtlCol="0" anchor="t" anchorCtr="1"/>
      <a:lstStyle>
        <a:defPPr algn="l">
          <a:defRPr sz="2200" b="1" dirty="0">
            <a:solidFill>
              <a:schemeClr val="tx1"/>
            </a:solidFill>
            <a:latin typeface="Calibri" panose="020F0502020204030204" pitchFamily="34" charset="0"/>
            <a:ea typeface="MS PGothic"/>
            <a:cs typeface="Calibri" panose="020F050202020403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t" anchorCtr="0">
        <a:noAutofit/>
      </a:bodyPr>
      <a:lstStyle>
        <a:defPPr algn="l" fontAlgn="t">
          <a:defRPr sz="2200" dirty="0">
            <a:ea typeface="MS PGothic"/>
            <a:cs typeface="Calibri"/>
          </a:defRPr>
        </a:defPPr>
      </a:lstStyle>
    </a:txDef>
  </a:objectDefaults>
  <a:extraClrSchemeLst/>
  <a:extLst>
    <a:ext uri="{05A4C25C-085E-4340-85A3-A5531E510DB2}">
      <thm15:themeFamily xmlns:thm15="http://schemas.microsoft.com/office/thememl/2012/main" name="OH_PPT_Round3_Mar30-5" id="{F88523E5-742A-4C4C-A5AD-4E1CD7B6E510}" vid="{21193A15-1BD9-3E45-AEAD-C59D88422C6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9C6991944287E4C86CAECC00C19A958" ma:contentTypeVersion="20" ma:contentTypeDescription="Create a new document." ma:contentTypeScope="" ma:versionID="12ff5252c645ff3c22eec4c0120b516b">
  <xsd:schema xmlns:xsd="http://www.w3.org/2001/XMLSchema" xmlns:xs="http://www.w3.org/2001/XMLSchema" xmlns:p="http://schemas.microsoft.com/office/2006/metadata/properties" xmlns:ns2="623dabe2-7971-4695-be10-17b1dbde532f" xmlns:ns3="f4a9ebb6-6bae-4df8-b4d9-b705f0eb6b4b" targetNamespace="http://schemas.microsoft.com/office/2006/metadata/properties" ma:root="true" ma:fieldsID="692a2d1c538836c63f1d5f1079da234a" ns2:_="" ns3:_="">
    <xsd:import namespace="623dabe2-7971-4695-be10-17b1dbde532f"/>
    <xsd:import namespace="f4a9ebb6-6bae-4df8-b4d9-b705f0eb6b4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OCR" minOccurs="0"/>
                <xsd:element ref="ns3:MediaServiceGenerationTime" minOccurs="0"/>
                <xsd:element ref="ns3:MediaServiceEventHashCode"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3dabe2-7971-4695-be10-17b1dbde532f" elementFormDefault="qualified">
    <xsd:import namespace="http://schemas.microsoft.com/office/2006/documentManagement/types"/>
    <xsd:import namespace="http://schemas.microsoft.com/office/infopath/2007/PartnerControls"/>
    <xsd:element name="SharedWithUsers" ma:index="8"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3a4e0fc4-5c12-403e-8f4f-2f7047c0123e}" ma:internalName="TaxCatchAll" ma:showField="CatchAllData" ma:web="623dabe2-7971-4695-be10-17b1dbde532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4a9ebb6-6bae-4df8-b4d9-b705f0eb6b4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44c0932-e3b5-4cef-bb0d-953d3280f55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623dabe2-7971-4695-be10-17b1dbde532f" xsi:nil="true"/>
    <lcf76f155ced4ddcb4097134ff3c332f xmlns="f4a9ebb6-6bae-4df8-b4d9-b705f0eb6b4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5FEE223-8CC4-436B-BD26-FFC536ABE83F}">
  <ds:schemaRefs>
    <ds:schemaRef ds:uri="http://schemas.microsoft.com/sharepoint/v3/contenttype/forms"/>
  </ds:schemaRefs>
</ds:datastoreItem>
</file>

<file path=customXml/itemProps2.xml><?xml version="1.0" encoding="utf-8"?>
<ds:datastoreItem xmlns:ds="http://schemas.openxmlformats.org/officeDocument/2006/customXml" ds:itemID="{3A9F4BBB-4297-4F61-A4E9-8C0C7A5D40E9}">
  <ds:schemaRefs>
    <ds:schemaRef ds:uri="623dabe2-7971-4695-be10-17b1dbde532f"/>
    <ds:schemaRef ds:uri="f4a9ebb6-6bae-4df8-b4d9-b705f0eb6b4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D639A4E-51D6-44A7-8ACA-F88ABA3871F8}">
  <ds:schemaRefs>
    <ds:schemaRef ds:uri="http://schemas.microsoft.com/office/2006/metadata/properties"/>
    <ds:schemaRef ds:uri="http://purl.org/dc/terms/"/>
    <ds:schemaRef ds:uri="http://www.w3.org/XML/1998/namespace"/>
    <ds:schemaRef ds:uri="http://purl.org/dc/dcmitype/"/>
    <ds:schemaRef ds:uri="http://schemas.microsoft.com/office/infopath/2007/PartnerControls"/>
    <ds:schemaRef ds:uri="http://schemas.microsoft.com/office/2006/documentManagement/types"/>
    <ds:schemaRef ds:uri="623dabe2-7971-4695-be10-17b1dbde532f"/>
    <ds:schemaRef ds:uri="http://schemas.openxmlformats.org/package/2006/metadata/core-properties"/>
    <ds:schemaRef ds:uri="f4a9ebb6-6bae-4df8-b4d9-b705f0eb6b4b"/>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OH Template-Mar30</Template>
  <TotalTime>0</TotalTime>
  <Words>4063</Words>
  <Application>Microsoft Office PowerPoint</Application>
  <PresentationFormat>Widescreen</PresentationFormat>
  <Paragraphs>316</Paragraphs>
  <Slides>41</Slides>
  <Notes>41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Arial</vt:lpstr>
      <vt:lpstr>Calibri</vt:lpstr>
      <vt:lpstr>Calibri Light</vt:lpstr>
      <vt:lpstr>System Font Regular</vt:lpstr>
      <vt:lpstr>Wingdings</vt:lpstr>
      <vt:lpstr>OH Template-Mar30</vt:lpstr>
      <vt:lpstr>Hypertension</vt:lpstr>
      <vt:lpstr>Objectives</vt:lpstr>
      <vt:lpstr>Quality standards</vt:lpstr>
      <vt:lpstr>Quality standards</vt:lpstr>
      <vt:lpstr>Quality standard resources</vt:lpstr>
      <vt:lpstr>Inside the quality standard</vt:lpstr>
      <vt:lpstr>Patient guide</vt:lpstr>
      <vt:lpstr>Placemat</vt:lpstr>
      <vt:lpstr>How the health care system can support implementation</vt:lpstr>
      <vt:lpstr>Implementation tools</vt:lpstr>
      <vt:lpstr>Quorum</vt:lpstr>
      <vt:lpstr>Measurement guide</vt:lpstr>
      <vt:lpstr>Technical specifications</vt:lpstr>
      <vt:lpstr>Why do we need a quality standard for hypertension?</vt:lpstr>
      <vt:lpstr>In Ontario in fiscal year 2022/23, more than 3 million adults had hypertension, representing a quarter of all adults.  66% of people aged 65 years and older had a diagnosis of hypertension.1</vt:lpstr>
      <vt:lpstr>⅔ of adults aged 65 years and older have hypertension </vt:lpstr>
      <vt:lpstr>Hypertension disproportionately affects people from1-5: Black, Indigenous, South Asian, and Francophone populations Older age groups Rural and remote settings </vt:lpstr>
      <vt:lpstr>Most new diagnoses of hypertension occur in the primary care setting, but diagnoses in the inpatient care setting almost doubled in fiscal year 2022/23</vt:lpstr>
      <vt:lpstr>Unplanned ED visits and hospitalizations related to hypertension greatly increased in fiscal year 2022/23</vt:lpstr>
      <vt:lpstr>The percentage of adults with hypertension who had any unplanned hypertension-related acute care visit varied by Ontario Health region</vt:lpstr>
      <vt:lpstr>Adults with hypertension living in lower-income neighbourhoods had the highest rates of hypertension-related acute care utilization</vt:lpstr>
      <vt:lpstr>Hypertension is the most common modifiable risk factor for cardiovascular disease.1  Of adults in Ontario who had been diagnosed with hypertension for at least 1 year in fiscal year 2022/23, 5.5% visited acute care for stroke or cardiovascular disease.2</vt:lpstr>
      <vt:lpstr>Per 1,000 people with hypertension, 7 had at least 1 stroke event and  55 had at least 1 cardiovascular disease event in fiscal year 2022/23</vt:lpstr>
      <vt:lpstr>Among people aged 65 years and older with hypertension who obtained blood pressure medication through the ODB Program, ¾ were persistent with their medications</vt:lpstr>
      <vt:lpstr>PowerPoint Presentation</vt:lpstr>
      <vt:lpstr>PowerPoint Presentation</vt:lpstr>
      <vt:lpstr>Quality statements to improve care</vt:lpstr>
      <vt:lpstr>Scope of this quality standard</vt:lpstr>
      <vt:lpstr>Quality statement topics</vt:lpstr>
      <vt:lpstr>Culturally responsive care</vt:lpstr>
      <vt:lpstr>Accurate measurement of blood pressure</vt:lpstr>
      <vt:lpstr>Out-of-office assessment to confirm a diagnosis</vt:lpstr>
      <vt:lpstr>Health behaviour changes</vt:lpstr>
      <vt:lpstr>Care planning and self-management</vt:lpstr>
      <vt:lpstr>Monitoring and follow-up after a confirmed diagnosis </vt:lpstr>
      <vt:lpstr>Improving adherence to medications</vt:lpstr>
      <vt:lpstr>Measures to support improvement</vt:lpstr>
      <vt:lpstr>Indicators that can be measured using provincial data</vt:lpstr>
      <vt:lpstr>Indicator that can be measured using only local data</vt:lpstr>
      <vt:lpstr>Data sources and acknowledgement</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Instructions for using this template</dc:title>
  <dc:subject/>
  <dc:creator>Mulder, Tonja</dc:creator>
  <cp:keywords/>
  <dc:description/>
  <cp:lastModifiedBy>McKane, Jeanne</cp:lastModifiedBy>
  <cp:revision>1</cp:revision>
  <cp:lastPrinted>2023-03-01T15:21:33Z</cp:lastPrinted>
  <dcterms:created xsi:type="dcterms:W3CDTF">2023-04-11T19:41:18Z</dcterms:created>
  <dcterms:modified xsi:type="dcterms:W3CDTF">2024-02-12T19:20:07Z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0x01010039C6991944287E4C86CAECC00C19A958</vt:lpwstr>
  </property>
  <property fmtid="{D5CDD505-2E9C-101B-9397-08002B2CF9AE}" pid="3" name="MediaServiceImageTags">
    <vt:lpwstr/>
  </property>
</Properties>
</file>