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4.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6"/>
  </p:notesMasterIdLst>
  <p:handoutMasterIdLst>
    <p:handoutMasterId r:id="rId47"/>
  </p:handoutMasterIdLst>
  <p:sldIdLst>
    <p:sldId id="322" r:id="rId5"/>
    <p:sldId id="356" r:id="rId6"/>
    <p:sldId id="357" r:id="rId7"/>
    <p:sldId id="358" r:id="rId8"/>
    <p:sldId id="359" r:id="rId9"/>
    <p:sldId id="360" r:id="rId10"/>
    <p:sldId id="361" r:id="rId11"/>
    <p:sldId id="367" r:id="rId12"/>
    <p:sldId id="362" r:id="rId13"/>
    <p:sldId id="1592" r:id="rId14"/>
    <p:sldId id="1593" r:id="rId15"/>
    <p:sldId id="1594" r:id="rId16"/>
    <p:sldId id="366" r:id="rId17"/>
    <p:sldId id="325" r:id="rId18"/>
    <p:sldId id="1595" r:id="rId19"/>
    <p:sldId id="1596" r:id="rId20"/>
    <p:sldId id="1597" r:id="rId21"/>
    <p:sldId id="1598" r:id="rId22"/>
    <p:sldId id="1599" r:id="rId23"/>
    <p:sldId id="1600" r:id="rId24"/>
    <p:sldId id="1601" r:id="rId25"/>
    <p:sldId id="1602" r:id="rId26"/>
    <p:sldId id="1603" r:id="rId27"/>
    <p:sldId id="1604" r:id="rId28"/>
    <p:sldId id="1605" r:id="rId29"/>
    <p:sldId id="1606" r:id="rId30"/>
    <p:sldId id="1575" r:id="rId31"/>
    <p:sldId id="384" r:id="rId32"/>
    <p:sldId id="385" r:id="rId33"/>
    <p:sldId id="386" r:id="rId34"/>
    <p:sldId id="394" r:id="rId35"/>
    <p:sldId id="395" r:id="rId36"/>
    <p:sldId id="396" r:id="rId37"/>
    <p:sldId id="399" r:id="rId38"/>
    <p:sldId id="398" r:id="rId39"/>
    <p:sldId id="397" r:id="rId40"/>
    <p:sldId id="1576" r:id="rId41"/>
    <p:sldId id="392" r:id="rId42"/>
    <p:sldId id="391" r:id="rId43"/>
    <p:sldId id="390" r:id="rId44"/>
    <p:sldId id="159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1CA1450C-6C41-B862-A69A-35F1C5BC3153}" name="Mabaya, Gracia" initials="MG" userId="S::gracia.mabaya@ontariohealth.ca::b09e9c0f-5fd2-42db-ac07-187d9d93d23a" providerId="AD"/>
  <p188:author id="{43DCAE1F-1933-5AA8-DFB0-D87E98B36994}" name="Kennedy-Yee, Carol" initials="CK" userId="S::carol.kennedy@ontariohealth.ca::b448f05e-9d95-41d1-a36c-f2fb5d9947b0" providerId="AD"/>
  <p188:author id="{6ECF6640-D457-CF41-79C2-0311DA4197C9}" name="Wang, Jerry" initials="JW" userId="S::jerryyixuan.wang@ontariohealth.ca::c9aadfd3-e47f-4a31-9ac0-e6a1ca77629d" providerId="AD"/>
  <p188:author id="{96D86249-AC73-C0DD-A9C0-AE41BEE1CAC4}" name="Phillips, Lacey" initials="PL" userId="S::lacey.phillips@ontariohealth.ca::97da2b8f-d8f9-4cf6-afc9-ae8f940ca630" providerId="AD"/>
  <p188:author id="{D0FFAE60-4F43-C334-F9EF-F4728FDBE600}" name="Mulder, Tonja" initials="MT" userId="S::tonja.mulder@ontariohealth.ca::820ac58e-689d-4285-beef-c00b21dc2ef3" providerId="AD"/>
  <p188:author id="{9BB1F171-2DE8-2887-75B2-4B867B10B0F0}" name="Liang, Catherine" initials="LC" userId="S::catherine.liang@ontariohealth.ca::f02553ff-2f62-4d20-a67a-f5e2927c8ae2" providerId="AD"/>
  <p188:author id="{943A0E8C-F796-6035-028B-F3532EB2FCD9}" name="Dana Summers" initials="DS" userId="S::dana.summers@ontariohealth.ca::b0920c69-fded-44fd-8cfc-ed2d47df7fad" providerId="AD"/>
  <p188:author id="{AFCCF4CA-3E8E-1FD5-74E7-39ADAE3A9D6B}" name="McKane, Jeanne" initials="MJ" userId="S::jeanne.mckane@ontariohealth.ca::ccaae3d9-a257-43fb-bdc8-036ccece4828" providerId="AD"/>
  <p188:author id="{32966AD6-DD37-978D-E2E9-9158C60A7F0B}" name="Harrison, Susan" initials="SH" userId="S::susan.harrison@ontariohealth.ca::1ddf3375-323b-4640-a3c6-9d3435a6c407" providerId="AD"/>
  <p188:author id="{480225E5-73A2-28FE-EC73-67EA34E9EF80}" name="Cowan, Kara" initials="KC" userId="S::kara.cowan@ontariohealth.ca::422dcf60-3108-48b9-a5a5-708e064ad6eb" providerId="AD"/>
  <p188:author id="{AB842AEA-B539-395D-E2F1-41586EA5493F}" name="Baser, Karine" initials="BK" userId="S::karine.baser@ontariohealth.ca::cc28c72c-2d85-4ff3-92ff-4a754236748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7BC1"/>
    <a:srgbClr val="48A7A2"/>
    <a:srgbClr val="C1B28F"/>
    <a:srgbClr val="00B2E3"/>
    <a:srgbClr val="049FDC"/>
    <a:srgbClr val="C6F3FF"/>
    <a:srgbClr val="E8F3D8"/>
    <a:srgbClr val="DCCDDB"/>
    <a:srgbClr val="CFE1E0"/>
    <a:srgbClr val="CBE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4F1074-F007-4588-BA45-B0ADAA2EB8DB}" v="451" dt="2024-02-09T20:28:20.9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4901" autoAdjust="0"/>
  </p:normalViewPr>
  <p:slideViewPr>
    <p:cSldViewPr snapToGrid="0">
      <p:cViewPr varScale="1">
        <p:scale>
          <a:sx n="94" d="100"/>
          <a:sy n="94" d="100"/>
        </p:scale>
        <p:origin x="1116" y="90"/>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36288"/>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ane, Jeanne" userId="ccaae3d9-a257-43fb-bdc8-036ccece4828" providerId="ADAL" clId="{D24F1074-F007-4588-BA45-B0ADAA2EB8DB}"/>
    <pc:docChg chg="undo custSel addSld delSld modSld">
      <pc:chgData name="McKane, Jeanne" userId="ccaae3d9-a257-43fb-bdc8-036ccece4828" providerId="ADAL" clId="{D24F1074-F007-4588-BA45-B0ADAA2EB8DB}" dt="2024-02-09T20:31:19.210" v="1305" actId="14100"/>
      <pc:docMkLst>
        <pc:docMk/>
      </pc:docMkLst>
      <pc:sldChg chg="modSp mod">
        <pc:chgData name="McKane, Jeanne" userId="ccaae3d9-a257-43fb-bdc8-036ccece4828" providerId="ADAL" clId="{D24F1074-F007-4588-BA45-B0ADAA2EB8DB}" dt="2024-02-09T17:28:42.831" v="351" actId="14100"/>
        <pc:sldMkLst>
          <pc:docMk/>
          <pc:sldMk cId="925506241" sldId="322"/>
        </pc:sldMkLst>
        <pc:spChg chg="mod">
          <ac:chgData name="McKane, Jeanne" userId="ccaae3d9-a257-43fb-bdc8-036ccece4828" providerId="ADAL" clId="{D24F1074-F007-4588-BA45-B0ADAA2EB8DB}" dt="2024-02-09T17:28:42.831" v="351" actId="14100"/>
          <ac:spMkLst>
            <pc:docMk/>
            <pc:sldMk cId="925506241" sldId="322"/>
            <ac:spMk id="2" creationId="{19A068EC-1729-176F-DCD9-CB27FD380BE4}"/>
          </ac:spMkLst>
        </pc:spChg>
        <pc:spChg chg="mod">
          <ac:chgData name="McKane, Jeanne" userId="ccaae3d9-a257-43fb-bdc8-036ccece4828" providerId="ADAL" clId="{D24F1074-F007-4588-BA45-B0ADAA2EB8DB}" dt="2024-01-29T19:07:20.518" v="28" actId="13926"/>
          <ac:spMkLst>
            <pc:docMk/>
            <pc:sldMk cId="925506241" sldId="322"/>
            <ac:spMk id="4" creationId="{19A3B049-3C13-A977-073D-E6E5B1D249D2}"/>
          </ac:spMkLst>
        </pc:spChg>
        <pc:spChg chg="mod">
          <ac:chgData name="McKane, Jeanne" userId="ccaae3d9-a257-43fb-bdc8-036ccece4828" providerId="ADAL" clId="{D24F1074-F007-4588-BA45-B0ADAA2EB8DB}" dt="2024-01-29T19:07:32.400" v="31" actId="13926"/>
          <ac:spMkLst>
            <pc:docMk/>
            <pc:sldMk cId="925506241" sldId="322"/>
            <ac:spMk id="5" creationId="{6B8BFAA6-228A-2DC6-61FB-12C62F6BEB37}"/>
          </ac:spMkLst>
        </pc:spChg>
      </pc:sldChg>
      <pc:sldChg chg="modSp mod">
        <pc:chgData name="McKane, Jeanne" userId="ccaae3d9-a257-43fb-bdc8-036ccece4828" providerId="ADAL" clId="{D24F1074-F007-4588-BA45-B0ADAA2EB8DB}" dt="2024-01-29T19:22:10.585" v="92" actId="255"/>
        <pc:sldMkLst>
          <pc:docMk/>
          <pc:sldMk cId="2549409055" sldId="325"/>
        </pc:sldMkLst>
        <pc:spChg chg="mod">
          <ac:chgData name="McKane, Jeanne" userId="ccaae3d9-a257-43fb-bdc8-036ccece4828" providerId="ADAL" clId="{D24F1074-F007-4588-BA45-B0ADAA2EB8DB}" dt="2024-01-29T19:22:10.585" v="92" actId="255"/>
          <ac:spMkLst>
            <pc:docMk/>
            <pc:sldMk cId="2549409055" sldId="325"/>
            <ac:spMk id="3" creationId="{557DC097-EEFC-ED47-45E0-3BCB04809765}"/>
          </ac:spMkLst>
        </pc:spChg>
      </pc:sldChg>
      <pc:sldChg chg="modSp mod">
        <pc:chgData name="McKane, Jeanne" userId="ccaae3d9-a257-43fb-bdc8-036ccece4828" providerId="ADAL" clId="{D24F1074-F007-4588-BA45-B0ADAA2EB8DB}" dt="2024-02-09T20:15:39.448" v="1184" actId="14100"/>
        <pc:sldMkLst>
          <pc:docMk/>
          <pc:sldMk cId="969934670" sldId="356"/>
        </pc:sldMkLst>
        <pc:spChg chg="mod">
          <ac:chgData name="McKane, Jeanne" userId="ccaae3d9-a257-43fb-bdc8-036ccece4828" providerId="ADAL" clId="{D24F1074-F007-4588-BA45-B0ADAA2EB8DB}" dt="2024-02-09T19:43:36.911" v="985" actId="962"/>
          <ac:spMkLst>
            <pc:docMk/>
            <pc:sldMk cId="969934670" sldId="356"/>
            <ac:spMk id="3" creationId="{92D9EB36-6BE1-0426-D76B-B6258E17D6EE}"/>
          </ac:spMkLst>
        </pc:spChg>
        <pc:spChg chg="mod">
          <ac:chgData name="McKane, Jeanne" userId="ccaae3d9-a257-43fb-bdc8-036ccece4828" providerId="ADAL" clId="{D24F1074-F007-4588-BA45-B0ADAA2EB8DB}" dt="2024-02-09T20:15:39.448" v="1184" actId="14100"/>
          <ac:spMkLst>
            <pc:docMk/>
            <pc:sldMk cId="969934670" sldId="356"/>
            <ac:spMk id="4" creationId="{34B929EA-085D-03CC-8ABC-3FFBF3231F85}"/>
          </ac:spMkLst>
        </pc:spChg>
      </pc:sldChg>
      <pc:sldChg chg="modSp mod modNotesTx">
        <pc:chgData name="McKane, Jeanne" userId="ccaae3d9-a257-43fb-bdc8-036ccece4828" providerId="ADAL" clId="{D24F1074-F007-4588-BA45-B0ADAA2EB8DB}" dt="2024-02-09T19:43:42.389" v="986" actId="962"/>
        <pc:sldMkLst>
          <pc:docMk/>
          <pc:sldMk cId="663100937" sldId="357"/>
        </pc:sldMkLst>
        <pc:spChg chg="mod">
          <ac:chgData name="McKane, Jeanne" userId="ccaae3d9-a257-43fb-bdc8-036ccece4828" providerId="ADAL" clId="{D24F1074-F007-4588-BA45-B0ADAA2EB8DB}" dt="2024-02-09T19:43:42.389" v="986" actId="962"/>
          <ac:spMkLst>
            <pc:docMk/>
            <pc:sldMk cId="663100937" sldId="357"/>
            <ac:spMk id="3" creationId="{CC3AED13-9837-DC5F-E42A-04D84AF0830E}"/>
          </ac:spMkLst>
        </pc:spChg>
        <pc:spChg chg="mod">
          <ac:chgData name="McKane, Jeanne" userId="ccaae3d9-a257-43fb-bdc8-036ccece4828" providerId="ADAL" clId="{D24F1074-F007-4588-BA45-B0ADAA2EB8DB}" dt="2024-01-29T19:07:50.942" v="34" actId="13926"/>
          <ac:spMkLst>
            <pc:docMk/>
            <pc:sldMk cId="663100937" sldId="357"/>
            <ac:spMk id="4" creationId="{34B929EA-085D-03CC-8ABC-3FFBF3231F85}"/>
          </ac:spMkLst>
        </pc:spChg>
        <pc:spChg chg="mod">
          <ac:chgData name="McKane, Jeanne" userId="ccaae3d9-a257-43fb-bdc8-036ccece4828" providerId="ADAL" clId="{D24F1074-F007-4588-BA45-B0ADAA2EB8DB}" dt="2024-01-29T19:07:44.613" v="33" actId="13926"/>
          <ac:spMkLst>
            <pc:docMk/>
            <pc:sldMk cId="663100937" sldId="357"/>
            <ac:spMk id="27" creationId="{6D7733A8-17FB-66BD-9A1B-C0C33D2F92B0}"/>
          </ac:spMkLst>
        </pc:spChg>
      </pc:sldChg>
      <pc:sldChg chg="modSp mod modNotesTx">
        <pc:chgData name="McKane, Jeanne" userId="ccaae3d9-a257-43fb-bdc8-036ccece4828" providerId="ADAL" clId="{D24F1074-F007-4588-BA45-B0ADAA2EB8DB}" dt="2024-02-09T19:47:02.212" v="1027" actId="962"/>
        <pc:sldMkLst>
          <pc:docMk/>
          <pc:sldMk cId="909644597" sldId="358"/>
        </pc:sldMkLst>
        <pc:spChg chg="mod">
          <ac:chgData name="McKane, Jeanne" userId="ccaae3d9-a257-43fb-bdc8-036ccece4828" providerId="ADAL" clId="{D24F1074-F007-4588-BA45-B0ADAA2EB8DB}" dt="2024-01-29T19:07:56.041" v="35" actId="13926"/>
          <ac:spMkLst>
            <pc:docMk/>
            <pc:sldMk cId="909644597" sldId="358"/>
            <ac:spMk id="2" creationId="{30FE1012-5468-212D-6775-E22ED9836EF7}"/>
          </ac:spMkLst>
        </pc:spChg>
        <pc:spChg chg="mod">
          <ac:chgData name="McKane, Jeanne" userId="ccaae3d9-a257-43fb-bdc8-036ccece4828" providerId="ADAL" clId="{D24F1074-F007-4588-BA45-B0ADAA2EB8DB}" dt="2024-02-09T19:43:48.247" v="987" actId="962"/>
          <ac:spMkLst>
            <pc:docMk/>
            <pc:sldMk cId="909644597" sldId="358"/>
            <ac:spMk id="4" creationId="{9F62226F-9E89-1DC1-2295-D388A29782A6}"/>
          </ac:spMkLst>
        </pc:spChg>
        <pc:graphicFrameChg chg="mod">
          <ac:chgData name="McKane, Jeanne" userId="ccaae3d9-a257-43fb-bdc8-036ccece4828" providerId="ADAL" clId="{D24F1074-F007-4588-BA45-B0ADAA2EB8DB}" dt="2024-02-09T19:47:02.212" v="1027" actId="962"/>
          <ac:graphicFrameMkLst>
            <pc:docMk/>
            <pc:sldMk cId="909644597" sldId="358"/>
            <ac:graphicFrameMk id="3" creationId="{9F51561A-0BA7-28FE-0AB8-E8BC00D3ECDC}"/>
          </ac:graphicFrameMkLst>
        </pc:graphicFrameChg>
      </pc:sldChg>
      <pc:sldChg chg="modSp mod addCm delCm">
        <pc:chgData name="McKane, Jeanne" userId="ccaae3d9-a257-43fb-bdc8-036ccece4828" providerId="ADAL" clId="{D24F1074-F007-4588-BA45-B0ADAA2EB8DB}" dt="2024-02-09T20:13:22.035" v="1180" actId="13244"/>
        <pc:sldMkLst>
          <pc:docMk/>
          <pc:sldMk cId="482592697" sldId="359"/>
        </pc:sldMkLst>
        <pc:spChg chg="mod">
          <ac:chgData name="McKane, Jeanne" userId="ccaae3d9-a257-43fb-bdc8-036ccece4828" providerId="ADAL" clId="{D24F1074-F007-4588-BA45-B0ADAA2EB8DB}" dt="2024-01-29T19:08:09.640" v="37" actId="13926"/>
          <ac:spMkLst>
            <pc:docMk/>
            <pc:sldMk cId="482592697" sldId="359"/>
            <ac:spMk id="2" creationId="{3B2CDD41-2B2B-8A1E-B73A-6B64A506068E}"/>
          </ac:spMkLst>
        </pc:spChg>
        <pc:spChg chg="mod">
          <ac:chgData name="McKane, Jeanne" userId="ccaae3d9-a257-43fb-bdc8-036ccece4828" providerId="ADAL" clId="{D24F1074-F007-4588-BA45-B0ADAA2EB8DB}" dt="2024-01-29T19:08:23.150" v="39" actId="14100"/>
          <ac:spMkLst>
            <pc:docMk/>
            <pc:sldMk cId="482592697" sldId="359"/>
            <ac:spMk id="3" creationId="{813DC22C-CA7E-D280-9613-B31927BE2821}"/>
          </ac:spMkLst>
        </pc:spChg>
        <pc:spChg chg="mod">
          <ac:chgData name="McKane, Jeanne" userId="ccaae3d9-a257-43fb-bdc8-036ccece4828" providerId="ADAL" clId="{D24F1074-F007-4588-BA45-B0ADAA2EB8DB}" dt="2024-02-09T19:35:21.389" v="966" actId="13244"/>
          <ac:spMkLst>
            <pc:docMk/>
            <pc:sldMk cId="482592697" sldId="359"/>
            <ac:spMk id="5" creationId="{51942B0D-B547-AF32-57F8-D420ED71654D}"/>
          </ac:spMkLst>
        </pc:spChg>
        <pc:spChg chg="mod">
          <ac:chgData name="McKane, Jeanne" userId="ccaae3d9-a257-43fb-bdc8-036ccece4828" providerId="ADAL" clId="{D24F1074-F007-4588-BA45-B0ADAA2EB8DB}" dt="2024-01-29T19:08:15.851" v="38" actId="13926"/>
          <ac:spMkLst>
            <pc:docMk/>
            <pc:sldMk cId="482592697" sldId="359"/>
            <ac:spMk id="6" creationId="{55101920-8D9F-8ECA-15CA-75C6A47AD034}"/>
          </ac:spMkLst>
        </pc:spChg>
        <pc:spChg chg="mod">
          <ac:chgData name="McKane, Jeanne" userId="ccaae3d9-a257-43fb-bdc8-036ccece4828" providerId="ADAL" clId="{D24F1074-F007-4588-BA45-B0ADAA2EB8DB}" dt="2024-01-29T19:08:15.851" v="38" actId="13926"/>
          <ac:spMkLst>
            <pc:docMk/>
            <pc:sldMk cId="482592697" sldId="359"/>
            <ac:spMk id="7" creationId="{F78A8C55-0FAA-AC09-AE6C-D0AA969EA9FB}"/>
          </ac:spMkLst>
        </pc:spChg>
        <pc:spChg chg="mod">
          <ac:chgData name="McKane, Jeanne" userId="ccaae3d9-a257-43fb-bdc8-036ccece4828" providerId="ADAL" clId="{D24F1074-F007-4588-BA45-B0ADAA2EB8DB}" dt="2024-01-29T19:08:15.851" v="38" actId="13926"/>
          <ac:spMkLst>
            <pc:docMk/>
            <pc:sldMk cId="482592697" sldId="359"/>
            <ac:spMk id="9" creationId="{F26C9640-EA3A-E14C-7E08-C84D4F09D62D}"/>
          </ac:spMkLst>
        </pc:spChg>
        <pc:spChg chg="mod">
          <ac:chgData name="McKane, Jeanne" userId="ccaae3d9-a257-43fb-bdc8-036ccece4828" providerId="ADAL" clId="{D24F1074-F007-4588-BA45-B0ADAA2EB8DB}" dt="2024-01-29T19:08:15.851" v="38" actId="13926"/>
          <ac:spMkLst>
            <pc:docMk/>
            <pc:sldMk cId="482592697" sldId="359"/>
            <ac:spMk id="12" creationId="{F771BB59-2D5C-1C8B-C06B-135DBA926C5F}"/>
          </ac:spMkLst>
        </pc:spChg>
        <pc:spChg chg="mod">
          <ac:chgData name="McKane, Jeanne" userId="ccaae3d9-a257-43fb-bdc8-036ccece4828" providerId="ADAL" clId="{D24F1074-F007-4588-BA45-B0ADAA2EB8DB}" dt="2024-02-09T19:36:24.233" v="972" actId="13244"/>
          <ac:spMkLst>
            <pc:docMk/>
            <pc:sldMk cId="482592697" sldId="359"/>
            <ac:spMk id="14" creationId="{4261CF97-178F-7696-5063-1BAFF11EDDEF}"/>
          </ac:spMkLst>
        </pc:spChg>
        <pc:picChg chg="mod">
          <ac:chgData name="McKane, Jeanne" userId="ccaae3d9-a257-43fb-bdc8-036ccece4828" providerId="ADAL" clId="{D24F1074-F007-4588-BA45-B0ADAA2EB8DB}" dt="2024-02-09T20:13:19.277" v="1179" actId="13244"/>
          <ac:picMkLst>
            <pc:docMk/>
            <pc:sldMk cId="482592697" sldId="359"/>
            <ac:picMk id="13" creationId="{582FDF9C-2080-5EF5-5181-B518A3BD8D8E}"/>
          </ac:picMkLst>
        </pc:picChg>
        <pc:picChg chg="mod">
          <ac:chgData name="McKane, Jeanne" userId="ccaae3d9-a257-43fb-bdc8-036ccece4828" providerId="ADAL" clId="{D24F1074-F007-4588-BA45-B0ADAA2EB8DB}" dt="2024-02-09T19:35:58.315" v="968" actId="962"/>
          <ac:picMkLst>
            <pc:docMk/>
            <pc:sldMk cId="482592697" sldId="359"/>
            <ac:picMk id="16" creationId="{6D47B625-0D83-30CF-C001-18CE646E465B}"/>
          </ac:picMkLst>
        </pc:picChg>
        <pc:picChg chg="mod">
          <ac:chgData name="McKane, Jeanne" userId="ccaae3d9-a257-43fb-bdc8-036ccece4828" providerId="ADAL" clId="{D24F1074-F007-4588-BA45-B0ADAA2EB8DB}" dt="2024-02-09T19:36:07.080" v="969" actId="962"/>
          <ac:picMkLst>
            <pc:docMk/>
            <pc:sldMk cId="482592697" sldId="359"/>
            <ac:picMk id="17" creationId="{1AEA157F-3098-DF22-E540-5CFC93E93302}"/>
          </ac:picMkLst>
        </pc:picChg>
        <pc:picChg chg="mod">
          <ac:chgData name="McKane, Jeanne" userId="ccaae3d9-a257-43fb-bdc8-036ccece4828" providerId="ADAL" clId="{D24F1074-F007-4588-BA45-B0ADAA2EB8DB}" dt="2024-02-09T19:37:08.585" v="975" actId="962"/>
          <ac:picMkLst>
            <pc:docMk/>
            <pc:sldMk cId="482592697" sldId="359"/>
            <ac:picMk id="18" creationId="{675B21C9-9C9C-426C-E11B-D055C09EAD67}"/>
          </ac:picMkLst>
        </pc:picChg>
        <pc:picChg chg="mod">
          <ac:chgData name="McKane, Jeanne" userId="ccaae3d9-a257-43fb-bdc8-036ccece4828" providerId="ADAL" clId="{D24F1074-F007-4588-BA45-B0ADAA2EB8DB}" dt="2024-02-09T19:36:14.254" v="970" actId="962"/>
          <ac:picMkLst>
            <pc:docMk/>
            <pc:sldMk cId="482592697" sldId="359"/>
            <ac:picMk id="19" creationId="{00610829-E42C-6066-EC4B-5DB7383A22A0}"/>
          </ac:picMkLst>
        </pc:picChg>
        <pc:picChg chg="mod">
          <ac:chgData name="McKane, Jeanne" userId="ccaae3d9-a257-43fb-bdc8-036ccece4828" providerId="ADAL" clId="{D24F1074-F007-4588-BA45-B0ADAA2EB8DB}" dt="2024-02-09T20:13:22.035" v="1180" actId="13244"/>
          <ac:picMkLst>
            <pc:docMk/>
            <pc:sldMk cId="482592697" sldId="359"/>
            <ac:picMk id="20" creationId="{12407034-B0C8-8E4A-4C27-F3D42F500817}"/>
          </ac:picMkLst>
        </pc:pic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D24F1074-F007-4588-BA45-B0ADAA2EB8DB}" dt="2024-02-09T15:15:05.202" v="189"/>
              <pc2:cmMkLst xmlns:pc2="http://schemas.microsoft.com/office/powerpoint/2019/9/main/command">
                <pc:docMk/>
                <pc:sldMk cId="482592697" sldId="359"/>
                <pc2:cmMk id="{679C0CA2-D156-48ED-918F-4494FA1DE6BC}"/>
              </pc2:cmMkLst>
            </pc226:cmChg>
          </p:ext>
        </pc:extLst>
      </pc:sldChg>
      <pc:sldChg chg="addSp delSp modSp mod addCm delCm">
        <pc:chgData name="McKane, Jeanne" userId="ccaae3d9-a257-43fb-bdc8-036ccece4828" providerId="ADAL" clId="{D24F1074-F007-4588-BA45-B0ADAA2EB8DB}" dt="2024-02-09T19:38:35.564" v="978" actId="962"/>
        <pc:sldMkLst>
          <pc:docMk/>
          <pc:sldMk cId="2872917886" sldId="360"/>
        </pc:sldMkLst>
        <pc:spChg chg="mod">
          <ac:chgData name="McKane, Jeanne" userId="ccaae3d9-a257-43fb-bdc8-036ccece4828" providerId="ADAL" clId="{D24F1074-F007-4588-BA45-B0ADAA2EB8DB}" dt="2024-01-29T19:08:31.940" v="40" actId="13926"/>
          <ac:spMkLst>
            <pc:docMk/>
            <pc:sldMk cId="2872917886" sldId="360"/>
            <ac:spMk id="2" creationId="{3B2CDD41-2B2B-8A1E-B73A-6B64A506068E}"/>
          </ac:spMkLst>
        </pc:spChg>
        <pc:spChg chg="mod">
          <ac:chgData name="McKane, Jeanne" userId="ccaae3d9-a257-43fb-bdc8-036ccece4828" providerId="ADAL" clId="{D24F1074-F007-4588-BA45-B0ADAA2EB8DB}" dt="2024-02-09T19:33:27.888" v="863" actId="962"/>
          <ac:spMkLst>
            <pc:docMk/>
            <pc:sldMk cId="2872917886" sldId="360"/>
            <ac:spMk id="15" creationId="{DE890FCF-0460-7429-44A9-ECEC567CE636}"/>
          </ac:spMkLst>
        </pc:spChg>
        <pc:spChg chg="mod">
          <ac:chgData name="McKane, Jeanne" userId="ccaae3d9-a257-43fb-bdc8-036ccece4828" providerId="ADAL" clId="{D24F1074-F007-4588-BA45-B0ADAA2EB8DB}" dt="2024-01-29T19:08:37.836" v="42" actId="13926"/>
          <ac:spMkLst>
            <pc:docMk/>
            <pc:sldMk cId="2872917886" sldId="360"/>
            <ac:spMk id="19" creationId="{4BB24016-9C38-0C43-21BB-511AC83DE9B2}"/>
          </ac:spMkLst>
        </pc:spChg>
        <pc:spChg chg="mod">
          <ac:chgData name="McKane, Jeanne" userId="ccaae3d9-a257-43fb-bdc8-036ccece4828" providerId="ADAL" clId="{D24F1074-F007-4588-BA45-B0ADAA2EB8DB}" dt="2024-01-29T19:08:40.124" v="43" actId="13926"/>
          <ac:spMkLst>
            <pc:docMk/>
            <pc:sldMk cId="2872917886" sldId="360"/>
            <ac:spMk id="20" creationId="{1A53F153-3DCB-4B1D-C329-E2C2780C63A3}"/>
          </ac:spMkLst>
        </pc:spChg>
        <pc:spChg chg="mod">
          <ac:chgData name="McKane, Jeanne" userId="ccaae3d9-a257-43fb-bdc8-036ccece4828" providerId="ADAL" clId="{D24F1074-F007-4588-BA45-B0ADAA2EB8DB}" dt="2024-01-29T19:08:42.208" v="44" actId="13926"/>
          <ac:spMkLst>
            <pc:docMk/>
            <pc:sldMk cId="2872917886" sldId="360"/>
            <ac:spMk id="21" creationId="{F07B6B82-5AAE-C6B6-0FD1-33B3621019A3}"/>
          </ac:spMkLst>
        </pc:spChg>
        <pc:picChg chg="mod">
          <ac:chgData name="McKane, Jeanne" userId="ccaae3d9-a257-43fb-bdc8-036ccece4828" providerId="ADAL" clId="{D24F1074-F007-4588-BA45-B0ADAA2EB8DB}" dt="2024-02-09T19:31:39.217" v="629" actId="962"/>
          <ac:picMkLst>
            <pc:docMk/>
            <pc:sldMk cId="2872917886" sldId="360"/>
            <ac:picMk id="3" creationId="{6CF37FA0-9369-8BB6-4FBC-081EB83E2FCB}"/>
          </ac:picMkLst>
        </pc:picChg>
        <pc:picChg chg="del mod">
          <ac:chgData name="McKane, Jeanne" userId="ccaae3d9-a257-43fb-bdc8-036ccece4828" providerId="ADAL" clId="{D24F1074-F007-4588-BA45-B0ADAA2EB8DB}" dt="2024-02-09T15:20:50.277" v="201" actId="478"/>
          <ac:picMkLst>
            <pc:docMk/>
            <pc:sldMk cId="2872917886" sldId="360"/>
            <ac:picMk id="4" creationId="{70758A6C-2D57-7624-FB50-FEAFDEAF054A}"/>
          </ac:picMkLst>
        </pc:picChg>
        <pc:picChg chg="mod">
          <ac:chgData name="McKane, Jeanne" userId="ccaae3d9-a257-43fb-bdc8-036ccece4828" providerId="ADAL" clId="{D24F1074-F007-4588-BA45-B0ADAA2EB8DB}" dt="2024-02-09T19:31:53.573" v="671" actId="962"/>
          <ac:picMkLst>
            <pc:docMk/>
            <pc:sldMk cId="2872917886" sldId="360"/>
            <ac:picMk id="5" creationId="{21DECF42-94B4-45D2-DC56-2FC08C54219C}"/>
          </ac:picMkLst>
        </pc:picChg>
        <pc:picChg chg="mod">
          <ac:chgData name="McKane, Jeanne" userId="ccaae3d9-a257-43fb-bdc8-036ccece4828" providerId="ADAL" clId="{D24F1074-F007-4588-BA45-B0ADAA2EB8DB}" dt="2024-02-09T19:32:05.492" v="713" actId="962"/>
          <ac:picMkLst>
            <pc:docMk/>
            <pc:sldMk cId="2872917886" sldId="360"/>
            <ac:picMk id="6" creationId="{80B15F80-FB36-A42E-8EB1-BEE0D4C121D9}"/>
          </ac:picMkLst>
        </pc:picChg>
        <pc:picChg chg="add mod">
          <ac:chgData name="McKane, Jeanne" userId="ccaae3d9-a257-43fb-bdc8-036ccece4828" providerId="ADAL" clId="{D24F1074-F007-4588-BA45-B0ADAA2EB8DB}" dt="2024-02-09T19:38:35.564" v="978" actId="962"/>
          <ac:picMkLst>
            <pc:docMk/>
            <pc:sldMk cId="2872917886" sldId="360"/>
            <ac:picMk id="8" creationId="{B8B24638-5F53-3C05-C405-5F14FCA4E75B}"/>
          </ac:picMkLst>
        </pc:pic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D24F1074-F007-4588-BA45-B0ADAA2EB8DB}" dt="2024-02-09T15:23:14.233" v="209"/>
              <pc2:cmMkLst xmlns:pc2="http://schemas.microsoft.com/office/powerpoint/2019/9/main/command">
                <pc:docMk/>
                <pc:sldMk cId="2872917886" sldId="360"/>
                <pc2:cmMk id="{FCE39070-545C-4DB3-8B1F-498A5E9F4E14}"/>
              </pc2:cmMkLst>
            </pc226:cmChg>
          </p:ext>
        </pc:extLst>
      </pc:sldChg>
      <pc:sldChg chg="addSp delSp modSp mod modNotesTx">
        <pc:chgData name="McKane, Jeanne" userId="ccaae3d9-a257-43fb-bdc8-036ccece4828" providerId="ADAL" clId="{D24F1074-F007-4588-BA45-B0ADAA2EB8DB}" dt="2024-02-09T19:33:48.687" v="917" actId="962"/>
        <pc:sldMkLst>
          <pc:docMk/>
          <pc:sldMk cId="3239380564" sldId="361"/>
        </pc:sldMkLst>
        <pc:spChg chg="mod">
          <ac:chgData name="McKane, Jeanne" userId="ccaae3d9-a257-43fb-bdc8-036ccece4828" providerId="ADAL" clId="{D24F1074-F007-4588-BA45-B0ADAA2EB8DB}" dt="2024-02-09T17:42:05.820" v="367" actId="13926"/>
          <ac:spMkLst>
            <pc:docMk/>
            <pc:sldMk cId="3239380564" sldId="361"/>
            <ac:spMk id="12" creationId="{E88BA993-D338-2C69-272C-738B9099574D}"/>
          </ac:spMkLst>
        </pc:spChg>
        <pc:picChg chg="add del">
          <ac:chgData name="McKane, Jeanne" userId="ccaae3d9-a257-43fb-bdc8-036ccece4828" providerId="ADAL" clId="{D24F1074-F007-4588-BA45-B0ADAA2EB8DB}" dt="2024-01-29T19:10:30.953" v="50"/>
          <ac:picMkLst>
            <pc:docMk/>
            <pc:sldMk cId="3239380564" sldId="361"/>
            <ac:picMk id="3" creationId="{BB3EA05F-9463-2D87-706D-F79A9F045D0D}"/>
          </ac:picMkLst>
        </pc:picChg>
        <pc:picChg chg="mod">
          <ac:chgData name="McKane, Jeanne" userId="ccaae3d9-a257-43fb-bdc8-036ccece4828" providerId="ADAL" clId="{D24F1074-F007-4588-BA45-B0ADAA2EB8DB}" dt="2024-02-09T19:33:48.687" v="917" actId="962"/>
          <ac:picMkLst>
            <pc:docMk/>
            <pc:sldMk cId="3239380564" sldId="361"/>
            <ac:picMk id="4" creationId="{A78844B2-534D-D066-4125-DBFEC52B64A2}"/>
          </ac:picMkLst>
        </pc:picChg>
      </pc:sldChg>
      <pc:sldChg chg="modSp mod">
        <pc:chgData name="McKane, Jeanne" userId="ccaae3d9-a257-43fb-bdc8-036ccece4828" providerId="ADAL" clId="{D24F1074-F007-4588-BA45-B0ADAA2EB8DB}" dt="2024-02-09T19:49:47.233" v="1029" actId="962"/>
        <pc:sldMkLst>
          <pc:docMk/>
          <pc:sldMk cId="284031855" sldId="362"/>
        </pc:sldMkLst>
        <pc:spChg chg="mod">
          <ac:chgData name="McKane, Jeanne" userId="ccaae3d9-a257-43fb-bdc8-036ccece4828" providerId="ADAL" clId="{D24F1074-F007-4588-BA45-B0ADAA2EB8DB}" dt="2024-02-09T19:49:47.233" v="1029" actId="962"/>
          <ac:spMkLst>
            <pc:docMk/>
            <pc:sldMk cId="284031855" sldId="362"/>
            <ac:spMk id="3" creationId="{CC11EBE3-60DD-0F0B-C69E-C8F12F80F0BF}"/>
          </ac:spMkLst>
        </pc:spChg>
        <pc:spChg chg="mod">
          <ac:chgData name="McKane, Jeanne" userId="ccaae3d9-a257-43fb-bdc8-036ccece4828" providerId="ADAL" clId="{D24F1074-F007-4588-BA45-B0ADAA2EB8DB}" dt="2024-01-29T19:13:17.872" v="63"/>
          <ac:spMkLst>
            <pc:docMk/>
            <pc:sldMk cId="284031855" sldId="362"/>
            <ac:spMk id="4" creationId="{34B929EA-085D-03CC-8ABC-3FFBF3231F85}"/>
          </ac:spMkLst>
        </pc:spChg>
        <pc:spChg chg="mod">
          <ac:chgData name="McKane, Jeanne" userId="ccaae3d9-a257-43fb-bdc8-036ccece4828" providerId="ADAL" clId="{D24F1074-F007-4588-BA45-B0ADAA2EB8DB}" dt="2024-01-29T19:13:08.237" v="62" actId="255"/>
          <ac:spMkLst>
            <pc:docMk/>
            <pc:sldMk cId="284031855" sldId="362"/>
            <ac:spMk id="27" creationId="{6D7733A8-17FB-66BD-9A1B-C0C33D2F92B0}"/>
          </ac:spMkLst>
        </pc:spChg>
        <pc:spChg chg="mod">
          <ac:chgData name="McKane, Jeanne" userId="ccaae3d9-a257-43fb-bdc8-036ccece4828" providerId="ADAL" clId="{D24F1074-F007-4588-BA45-B0ADAA2EB8DB}" dt="2024-02-09T19:49:40.593" v="1028" actId="962"/>
          <ac:spMkLst>
            <pc:docMk/>
            <pc:sldMk cId="284031855" sldId="362"/>
            <ac:spMk id="28" creationId="{B3A1D469-A7F2-D8F7-44B7-D8A645635D39}"/>
          </ac:spMkLst>
        </pc:spChg>
      </pc:sldChg>
      <pc:sldChg chg="del">
        <pc:chgData name="McKane, Jeanne" userId="ccaae3d9-a257-43fb-bdc8-036ccece4828" providerId="ADAL" clId="{D24F1074-F007-4588-BA45-B0ADAA2EB8DB}" dt="2024-01-29T19:14:41.485" v="68" actId="47"/>
        <pc:sldMkLst>
          <pc:docMk/>
          <pc:sldMk cId="2224059937" sldId="363"/>
        </pc:sldMkLst>
      </pc:sldChg>
      <pc:sldChg chg="del">
        <pc:chgData name="McKane, Jeanne" userId="ccaae3d9-a257-43fb-bdc8-036ccece4828" providerId="ADAL" clId="{D24F1074-F007-4588-BA45-B0ADAA2EB8DB}" dt="2024-01-29T19:15:10.648" v="70" actId="47"/>
        <pc:sldMkLst>
          <pc:docMk/>
          <pc:sldMk cId="2499699887" sldId="364"/>
        </pc:sldMkLst>
      </pc:sldChg>
      <pc:sldChg chg="del">
        <pc:chgData name="McKane, Jeanne" userId="ccaae3d9-a257-43fb-bdc8-036ccece4828" providerId="ADAL" clId="{D24F1074-F007-4588-BA45-B0ADAA2EB8DB}" dt="2024-01-29T19:15:42.561" v="72" actId="47"/>
        <pc:sldMkLst>
          <pc:docMk/>
          <pc:sldMk cId="86015325" sldId="365"/>
        </pc:sldMkLst>
      </pc:sldChg>
      <pc:sldChg chg="modSp mod">
        <pc:chgData name="McKane, Jeanne" userId="ccaae3d9-a257-43fb-bdc8-036ccece4828" providerId="ADAL" clId="{D24F1074-F007-4588-BA45-B0ADAA2EB8DB}" dt="2024-02-09T20:05:10.191" v="1092" actId="962"/>
        <pc:sldMkLst>
          <pc:docMk/>
          <pc:sldMk cId="2687523301" sldId="366"/>
        </pc:sldMkLst>
        <pc:spChg chg="mod">
          <ac:chgData name="McKane, Jeanne" userId="ccaae3d9-a257-43fb-bdc8-036ccece4828" providerId="ADAL" clId="{D24F1074-F007-4588-BA45-B0ADAA2EB8DB}" dt="2024-01-29T19:21:02.965" v="85" actId="20577"/>
          <ac:spMkLst>
            <pc:docMk/>
            <pc:sldMk cId="2687523301" sldId="366"/>
            <ac:spMk id="2" creationId="{D1EDBF15-B6AF-7F9D-F60C-91763CB14BDE}"/>
          </ac:spMkLst>
        </pc:spChg>
        <pc:spChg chg="mod">
          <ac:chgData name="McKane, Jeanne" userId="ccaae3d9-a257-43fb-bdc8-036ccece4828" providerId="ADAL" clId="{D24F1074-F007-4588-BA45-B0ADAA2EB8DB}" dt="2024-01-29T19:16:30.108" v="74"/>
          <ac:spMkLst>
            <pc:docMk/>
            <pc:sldMk cId="2687523301" sldId="366"/>
            <ac:spMk id="7" creationId="{4305AD1D-6BAF-A55F-AF71-CCF47C7F038E}"/>
          </ac:spMkLst>
        </pc:spChg>
        <pc:spChg chg="mod">
          <ac:chgData name="McKane, Jeanne" userId="ccaae3d9-a257-43fb-bdc8-036ccece4828" providerId="ADAL" clId="{D24F1074-F007-4588-BA45-B0ADAA2EB8DB}" dt="2024-01-29T19:16:20.807" v="73"/>
          <ac:spMkLst>
            <pc:docMk/>
            <pc:sldMk cId="2687523301" sldId="366"/>
            <ac:spMk id="8" creationId="{CB443B1F-5AB2-361B-2E56-2B5D78C89B30}"/>
          </ac:spMkLst>
        </pc:spChg>
        <pc:spChg chg="mod">
          <ac:chgData name="McKane, Jeanne" userId="ccaae3d9-a257-43fb-bdc8-036ccece4828" providerId="ADAL" clId="{D24F1074-F007-4588-BA45-B0ADAA2EB8DB}" dt="2024-01-29T19:16:38.565" v="75"/>
          <ac:spMkLst>
            <pc:docMk/>
            <pc:sldMk cId="2687523301" sldId="366"/>
            <ac:spMk id="12" creationId="{E88BA993-D338-2C69-272C-738B9099574D}"/>
          </ac:spMkLst>
        </pc:spChg>
        <pc:picChg chg="mod">
          <ac:chgData name="McKane, Jeanne" userId="ccaae3d9-a257-43fb-bdc8-036ccece4828" providerId="ADAL" clId="{D24F1074-F007-4588-BA45-B0ADAA2EB8DB}" dt="2024-02-09T20:05:10.191" v="1092" actId="962"/>
          <ac:picMkLst>
            <pc:docMk/>
            <pc:sldMk cId="2687523301" sldId="366"/>
            <ac:picMk id="3" creationId="{7C2D889E-84B9-3AE9-59D0-E4379AD230CE}"/>
          </ac:picMkLst>
        </pc:picChg>
      </pc:sldChg>
      <pc:sldChg chg="modSp mod addCm delCm">
        <pc:chgData name="McKane, Jeanne" userId="ccaae3d9-a257-43fb-bdc8-036ccece4828" providerId="ADAL" clId="{D24F1074-F007-4588-BA45-B0ADAA2EB8DB}" dt="2024-02-09T19:33:59.037" v="951" actId="962"/>
        <pc:sldMkLst>
          <pc:docMk/>
          <pc:sldMk cId="4193221867" sldId="367"/>
        </pc:sldMkLst>
        <pc:spChg chg="mod">
          <ac:chgData name="McKane, Jeanne" userId="ccaae3d9-a257-43fb-bdc8-036ccece4828" providerId="ADAL" clId="{D24F1074-F007-4588-BA45-B0ADAA2EB8DB}" dt="2024-01-29T19:20:25.636" v="76" actId="20577"/>
          <ac:spMkLst>
            <pc:docMk/>
            <pc:sldMk cId="4193221867" sldId="367"/>
            <ac:spMk id="4" creationId="{6B11CD0E-C7B3-899E-D47C-63ECD9BF2325}"/>
          </ac:spMkLst>
        </pc:spChg>
        <pc:spChg chg="mod">
          <ac:chgData name="McKane, Jeanne" userId="ccaae3d9-a257-43fb-bdc8-036ccece4828" providerId="ADAL" clId="{D24F1074-F007-4588-BA45-B0ADAA2EB8DB}" dt="2024-01-29T19:11:39.431" v="54"/>
          <ac:spMkLst>
            <pc:docMk/>
            <pc:sldMk cId="4193221867" sldId="367"/>
            <ac:spMk id="7" creationId="{4305AD1D-6BAF-A55F-AF71-CCF47C7F038E}"/>
          </ac:spMkLst>
        </pc:spChg>
        <pc:spChg chg="mod">
          <ac:chgData name="McKane, Jeanne" userId="ccaae3d9-a257-43fb-bdc8-036ccece4828" providerId="ADAL" clId="{D24F1074-F007-4588-BA45-B0ADAA2EB8DB}" dt="2024-01-29T19:11:31.810" v="53"/>
          <ac:spMkLst>
            <pc:docMk/>
            <pc:sldMk cId="4193221867" sldId="367"/>
            <ac:spMk id="8" creationId="{CB443B1F-5AB2-361B-2E56-2B5D78C89B30}"/>
          </ac:spMkLst>
        </pc:spChg>
        <pc:spChg chg="mod">
          <ac:chgData name="McKane, Jeanne" userId="ccaae3d9-a257-43fb-bdc8-036ccece4828" providerId="ADAL" clId="{D24F1074-F007-4588-BA45-B0ADAA2EB8DB}" dt="2024-01-29T19:11:51.992" v="55"/>
          <ac:spMkLst>
            <pc:docMk/>
            <pc:sldMk cId="4193221867" sldId="367"/>
            <ac:spMk id="12" creationId="{E88BA993-D338-2C69-272C-738B9099574D}"/>
          </ac:spMkLst>
        </pc:spChg>
        <pc:picChg chg="mod">
          <ac:chgData name="McKane, Jeanne" userId="ccaae3d9-a257-43fb-bdc8-036ccece4828" providerId="ADAL" clId="{D24F1074-F007-4588-BA45-B0ADAA2EB8DB}" dt="2024-02-09T19:33:59.037" v="951" actId="962"/>
          <ac:picMkLst>
            <pc:docMk/>
            <pc:sldMk cId="4193221867" sldId="367"/>
            <ac:picMk id="9" creationId="{B7158C9A-7D73-9634-DB0E-21358CD15D0D}"/>
          </ac:picMkLst>
        </pc:pic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D24F1074-F007-4588-BA45-B0ADAA2EB8DB}" dt="2024-02-09T15:15:20.354" v="191"/>
              <pc2:cmMkLst xmlns:pc2="http://schemas.microsoft.com/office/powerpoint/2019/9/main/command">
                <pc:docMk/>
                <pc:sldMk cId="4193221867" sldId="367"/>
                <pc2:cmMk id="{C37AF215-A573-4EF5-8EE6-208D390F2479}"/>
              </pc2:cmMkLst>
            </pc226:cmChg>
          </p:ext>
        </pc:extLst>
      </pc:sldChg>
      <pc:sldChg chg="modSp del mod">
        <pc:chgData name="McKane, Jeanne" userId="ccaae3d9-a257-43fb-bdc8-036ccece4828" providerId="ADAL" clId="{D24F1074-F007-4588-BA45-B0ADAA2EB8DB}" dt="2024-02-09T15:46:24.196" v="275" actId="47"/>
        <pc:sldMkLst>
          <pc:docMk/>
          <pc:sldMk cId="863682701" sldId="379"/>
        </pc:sldMkLst>
        <pc:spChg chg="mod">
          <ac:chgData name="McKane, Jeanne" userId="ccaae3d9-a257-43fb-bdc8-036ccece4828" providerId="ADAL" clId="{D24F1074-F007-4588-BA45-B0ADAA2EB8DB}" dt="2024-01-29T19:26:44.701" v="94" actId="13926"/>
          <ac:spMkLst>
            <pc:docMk/>
            <pc:sldMk cId="863682701" sldId="379"/>
            <ac:spMk id="2" creationId="{0468DB77-C676-7FBA-3B8B-6C4823E5C301}"/>
          </ac:spMkLst>
        </pc:spChg>
      </pc:sldChg>
      <pc:sldChg chg="modSp mod modNotesTx">
        <pc:chgData name="McKane, Jeanne" userId="ccaae3d9-a257-43fb-bdc8-036ccece4828" providerId="ADAL" clId="{D24F1074-F007-4588-BA45-B0ADAA2EB8DB}" dt="2024-02-09T20:01:29.354" v="1052" actId="962"/>
        <pc:sldMkLst>
          <pc:docMk/>
          <pc:sldMk cId="3909832607" sldId="384"/>
        </pc:sldMkLst>
        <pc:spChg chg="mod">
          <ac:chgData name="McKane, Jeanne" userId="ccaae3d9-a257-43fb-bdc8-036ccece4828" providerId="ADAL" clId="{D24F1074-F007-4588-BA45-B0ADAA2EB8DB}" dt="2024-02-09T20:01:29.354" v="1052" actId="962"/>
          <ac:spMkLst>
            <pc:docMk/>
            <pc:sldMk cId="3909832607" sldId="384"/>
            <ac:spMk id="3" creationId="{F8889D44-83AC-CD26-95E7-8FC7B85BB490}"/>
          </ac:spMkLst>
        </pc:spChg>
        <pc:spChg chg="mod">
          <ac:chgData name="McKane, Jeanne" userId="ccaae3d9-a257-43fb-bdc8-036ccece4828" providerId="ADAL" clId="{D24F1074-F007-4588-BA45-B0ADAA2EB8DB}" dt="2024-02-09T15:49:20.431" v="286"/>
          <ac:spMkLst>
            <pc:docMk/>
            <pc:sldMk cId="3909832607" sldId="384"/>
            <ac:spMk id="4" creationId="{34B929EA-085D-03CC-8ABC-3FFBF3231F85}"/>
          </ac:spMkLst>
        </pc:spChg>
        <pc:spChg chg="mod">
          <ac:chgData name="McKane, Jeanne" userId="ccaae3d9-a257-43fb-bdc8-036ccece4828" providerId="ADAL" clId="{D24F1074-F007-4588-BA45-B0ADAA2EB8DB}" dt="2024-02-09T15:47:16.544" v="280" actId="13926"/>
          <ac:spMkLst>
            <pc:docMk/>
            <pc:sldMk cId="3909832607" sldId="384"/>
            <ac:spMk id="27" creationId="{6D7733A8-17FB-66BD-9A1B-C0C33D2F92B0}"/>
          </ac:spMkLst>
        </pc:spChg>
      </pc:sldChg>
      <pc:sldChg chg="modSp mod">
        <pc:chgData name="McKane, Jeanne" userId="ccaae3d9-a257-43fb-bdc8-036ccece4828" providerId="ADAL" clId="{D24F1074-F007-4588-BA45-B0ADAA2EB8DB}" dt="2024-02-09T20:01:36.356" v="1053" actId="962"/>
        <pc:sldMkLst>
          <pc:docMk/>
          <pc:sldMk cId="936660227" sldId="385"/>
        </pc:sldMkLst>
        <pc:spChg chg="mod">
          <ac:chgData name="McKane, Jeanne" userId="ccaae3d9-a257-43fb-bdc8-036ccece4828" providerId="ADAL" clId="{D24F1074-F007-4588-BA45-B0ADAA2EB8DB}" dt="2024-02-09T15:50:31.470" v="292" actId="20577"/>
          <ac:spMkLst>
            <pc:docMk/>
            <pc:sldMk cId="936660227" sldId="385"/>
            <ac:spMk id="4" creationId="{34B929EA-085D-03CC-8ABC-3FFBF3231F85}"/>
          </ac:spMkLst>
        </pc:spChg>
        <pc:spChg chg="mod">
          <ac:chgData name="McKane, Jeanne" userId="ccaae3d9-a257-43fb-bdc8-036ccece4828" providerId="ADAL" clId="{D24F1074-F007-4588-BA45-B0ADAA2EB8DB}" dt="2024-02-09T20:01:36.356" v="1053" actId="962"/>
          <ac:spMkLst>
            <pc:docMk/>
            <pc:sldMk cId="936660227" sldId="385"/>
            <ac:spMk id="5" creationId="{7C032A41-35AC-0DB5-D5B1-C1CF47B3B608}"/>
          </ac:spMkLst>
        </pc:spChg>
        <pc:spChg chg="mod">
          <ac:chgData name="McKane, Jeanne" userId="ccaae3d9-a257-43fb-bdc8-036ccece4828" providerId="ADAL" clId="{D24F1074-F007-4588-BA45-B0ADAA2EB8DB}" dt="2024-01-29T19:28:11.951" v="101" actId="404"/>
          <ac:spMkLst>
            <pc:docMk/>
            <pc:sldMk cId="936660227" sldId="385"/>
            <ac:spMk id="27" creationId="{6D7733A8-17FB-66BD-9A1B-C0C33D2F92B0}"/>
          </ac:spMkLst>
        </pc:spChg>
      </pc:sldChg>
      <pc:sldChg chg="modSp mod">
        <pc:chgData name="McKane, Jeanne" userId="ccaae3d9-a257-43fb-bdc8-036ccece4828" providerId="ADAL" clId="{D24F1074-F007-4588-BA45-B0ADAA2EB8DB}" dt="2024-02-09T20:30:45.406" v="1300" actId="14100"/>
        <pc:sldMkLst>
          <pc:docMk/>
          <pc:sldMk cId="830031710" sldId="386"/>
        </pc:sldMkLst>
        <pc:spChg chg="mod">
          <ac:chgData name="McKane, Jeanne" userId="ccaae3d9-a257-43fb-bdc8-036ccece4828" providerId="ADAL" clId="{D24F1074-F007-4588-BA45-B0ADAA2EB8DB}" dt="2024-02-09T20:14:06.748" v="1181" actId="13244"/>
          <ac:spMkLst>
            <pc:docMk/>
            <pc:sldMk cId="830031710" sldId="386"/>
            <ac:spMk id="4" creationId="{1AC14C63-9A44-5F26-4A68-751A59C1EAD0}"/>
          </ac:spMkLst>
        </pc:spChg>
        <pc:spChg chg="mod">
          <ac:chgData name="McKane, Jeanne" userId="ccaae3d9-a257-43fb-bdc8-036ccece4828" providerId="ADAL" clId="{D24F1074-F007-4588-BA45-B0ADAA2EB8DB}" dt="2024-02-09T15:51:14.814" v="298" actId="255"/>
          <ac:spMkLst>
            <pc:docMk/>
            <pc:sldMk cId="830031710" sldId="386"/>
            <ac:spMk id="8" creationId="{A62CD457-E2DA-68F9-02F0-D85A239B732C}"/>
          </ac:spMkLst>
        </pc:spChg>
        <pc:spChg chg="mod ord">
          <ac:chgData name="McKane, Jeanne" userId="ccaae3d9-a257-43fb-bdc8-036ccece4828" providerId="ADAL" clId="{D24F1074-F007-4588-BA45-B0ADAA2EB8DB}" dt="2024-02-09T20:01:42.433" v="1054" actId="13244"/>
          <ac:spMkLst>
            <pc:docMk/>
            <pc:sldMk cId="830031710" sldId="386"/>
            <ac:spMk id="9" creationId="{88473CDD-13F8-8118-0452-F274E29EA5D9}"/>
          </ac:spMkLst>
        </pc:spChg>
        <pc:spChg chg="mod">
          <ac:chgData name="McKane, Jeanne" userId="ccaae3d9-a257-43fb-bdc8-036ccece4828" providerId="ADAL" clId="{D24F1074-F007-4588-BA45-B0ADAA2EB8DB}" dt="2024-02-09T20:30:45.406" v="1300" actId="14100"/>
          <ac:spMkLst>
            <pc:docMk/>
            <pc:sldMk cId="830031710" sldId="386"/>
            <ac:spMk id="10" creationId="{F40643EF-7EF3-DB44-3916-7877A3EC01E0}"/>
          </ac:spMkLst>
        </pc:spChg>
      </pc:sldChg>
      <pc:sldChg chg="modSp mod">
        <pc:chgData name="McKane, Jeanne" userId="ccaae3d9-a257-43fb-bdc8-036ccece4828" providerId="ADAL" clId="{D24F1074-F007-4588-BA45-B0ADAA2EB8DB}" dt="2024-02-09T20:03:28.568" v="1070" actId="962"/>
        <pc:sldMkLst>
          <pc:docMk/>
          <pc:sldMk cId="81161874" sldId="390"/>
        </pc:sldMkLst>
        <pc:spChg chg="mod">
          <ac:chgData name="McKane, Jeanne" userId="ccaae3d9-a257-43fb-bdc8-036ccece4828" providerId="ADAL" clId="{D24F1074-F007-4588-BA45-B0ADAA2EB8DB}" dt="2024-02-09T20:03:28.568" v="1070" actId="962"/>
          <ac:spMkLst>
            <pc:docMk/>
            <pc:sldMk cId="81161874" sldId="390"/>
            <ac:spMk id="3" creationId="{C65C18A0-E352-5112-D9E7-206A083882D7}"/>
          </ac:spMkLst>
        </pc:spChg>
        <pc:spChg chg="mod">
          <ac:chgData name="McKane, Jeanne" userId="ccaae3d9-a257-43fb-bdc8-036ccece4828" providerId="ADAL" clId="{D24F1074-F007-4588-BA45-B0ADAA2EB8DB}" dt="2024-01-29T19:36:31.311" v="156" actId="403"/>
          <ac:spMkLst>
            <pc:docMk/>
            <pc:sldMk cId="81161874" sldId="390"/>
            <ac:spMk id="4" creationId="{34B929EA-085D-03CC-8ABC-3FFBF3231F85}"/>
          </ac:spMkLst>
        </pc:spChg>
        <pc:spChg chg="mod">
          <ac:chgData name="McKane, Jeanne" userId="ccaae3d9-a257-43fb-bdc8-036ccece4828" providerId="ADAL" clId="{D24F1074-F007-4588-BA45-B0ADAA2EB8DB}" dt="2024-01-29T19:35:47.940" v="154"/>
          <ac:spMkLst>
            <pc:docMk/>
            <pc:sldMk cId="81161874" sldId="390"/>
            <ac:spMk id="27" creationId="{6D7733A8-17FB-66BD-9A1B-C0C33D2F92B0}"/>
          </ac:spMkLst>
        </pc:spChg>
      </pc:sldChg>
      <pc:sldChg chg="modSp mod">
        <pc:chgData name="McKane, Jeanne" userId="ccaae3d9-a257-43fb-bdc8-036ccece4828" providerId="ADAL" clId="{D24F1074-F007-4588-BA45-B0ADAA2EB8DB}" dt="2024-02-09T20:02:52.600" v="1069" actId="962"/>
        <pc:sldMkLst>
          <pc:docMk/>
          <pc:sldMk cId="2491820790" sldId="391"/>
        </pc:sldMkLst>
        <pc:spChg chg="mod">
          <ac:chgData name="McKane, Jeanne" userId="ccaae3d9-a257-43fb-bdc8-036ccece4828" providerId="ADAL" clId="{D24F1074-F007-4588-BA45-B0ADAA2EB8DB}" dt="2024-02-09T20:02:52.600" v="1069" actId="962"/>
          <ac:spMkLst>
            <pc:docMk/>
            <pc:sldMk cId="2491820790" sldId="391"/>
            <ac:spMk id="3" creationId="{F74D4FE1-1938-4A26-EEEF-EC65EEC9DF40}"/>
          </ac:spMkLst>
        </pc:spChg>
        <pc:spChg chg="mod">
          <ac:chgData name="McKane, Jeanne" userId="ccaae3d9-a257-43fb-bdc8-036ccece4828" providerId="ADAL" clId="{D24F1074-F007-4588-BA45-B0ADAA2EB8DB}" dt="2024-02-09T15:56:15.659" v="350" actId="20577"/>
          <ac:spMkLst>
            <pc:docMk/>
            <pc:sldMk cId="2491820790" sldId="391"/>
            <ac:spMk id="4" creationId="{34B929EA-085D-03CC-8ABC-3FFBF3231F85}"/>
          </ac:spMkLst>
        </pc:spChg>
        <pc:spChg chg="mod">
          <ac:chgData name="McKane, Jeanne" userId="ccaae3d9-a257-43fb-bdc8-036ccece4828" providerId="ADAL" clId="{D24F1074-F007-4588-BA45-B0ADAA2EB8DB}" dt="2024-02-09T19:11:54.951" v="428" actId="6549"/>
          <ac:spMkLst>
            <pc:docMk/>
            <pc:sldMk cId="2491820790" sldId="391"/>
            <ac:spMk id="27" creationId="{6D7733A8-17FB-66BD-9A1B-C0C33D2F92B0}"/>
          </ac:spMkLst>
        </pc:spChg>
      </pc:sldChg>
      <pc:sldChg chg="modSp mod">
        <pc:chgData name="McKane, Jeanne" userId="ccaae3d9-a257-43fb-bdc8-036ccece4828" providerId="ADAL" clId="{D24F1074-F007-4588-BA45-B0ADAA2EB8DB}" dt="2024-02-09T20:02:50.034" v="1068" actId="962"/>
        <pc:sldMkLst>
          <pc:docMk/>
          <pc:sldMk cId="2832015745" sldId="392"/>
        </pc:sldMkLst>
        <pc:spChg chg="mod">
          <ac:chgData name="McKane, Jeanne" userId="ccaae3d9-a257-43fb-bdc8-036ccece4828" providerId="ADAL" clId="{D24F1074-F007-4588-BA45-B0ADAA2EB8DB}" dt="2024-02-09T20:02:50.034" v="1068" actId="962"/>
          <ac:spMkLst>
            <pc:docMk/>
            <pc:sldMk cId="2832015745" sldId="392"/>
            <ac:spMk id="3" creationId="{F74D4FE1-1938-4A26-EEEF-EC65EEC9DF40}"/>
          </ac:spMkLst>
        </pc:spChg>
        <pc:spChg chg="mod">
          <ac:chgData name="McKane, Jeanne" userId="ccaae3d9-a257-43fb-bdc8-036ccece4828" providerId="ADAL" clId="{D24F1074-F007-4588-BA45-B0ADAA2EB8DB}" dt="2024-02-09T15:55:57.214" v="347" actId="20577"/>
          <ac:spMkLst>
            <pc:docMk/>
            <pc:sldMk cId="2832015745" sldId="392"/>
            <ac:spMk id="4" creationId="{34B929EA-085D-03CC-8ABC-3FFBF3231F85}"/>
          </ac:spMkLst>
        </pc:spChg>
        <pc:spChg chg="mod">
          <ac:chgData name="McKane, Jeanne" userId="ccaae3d9-a257-43fb-bdc8-036ccece4828" providerId="ADAL" clId="{D24F1074-F007-4588-BA45-B0ADAA2EB8DB}" dt="2024-01-29T19:34:50.841" v="151" actId="255"/>
          <ac:spMkLst>
            <pc:docMk/>
            <pc:sldMk cId="2832015745" sldId="392"/>
            <ac:spMk id="27" creationId="{6D7733A8-17FB-66BD-9A1B-C0C33D2F92B0}"/>
          </ac:spMkLst>
        </pc:spChg>
      </pc:sldChg>
      <pc:sldChg chg="modSp mod">
        <pc:chgData name="McKane, Jeanne" userId="ccaae3d9-a257-43fb-bdc8-036ccece4828" providerId="ADAL" clId="{D24F1074-F007-4588-BA45-B0ADAA2EB8DB}" dt="2024-02-09T20:01:53.146" v="1057" actId="962"/>
        <pc:sldMkLst>
          <pc:docMk/>
          <pc:sldMk cId="1184649130" sldId="394"/>
        </pc:sldMkLst>
        <pc:spChg chg="mod">
          <ac:chgData name="McKane, Jeanne" userId="ccaae3d9-a257-43fb-bdc8-036ccece4828" providerId="ADAL" clId="{D24F1074-F007-4588-BA45-B0ADAA2EB8DB}" dt="2024-02-09T20:01:53.146" v="1057" actId="962"/>
          <ac:spMkLst>
            <pc:docMk/>
            <pc:sldMk cId="1184649130" sldId="394"/>
            <ac:spMk id="4" creationId="{1AC14C63-9A44-5F26-4A68-751A59C1EAD0}"/>
          </ac:spMkLst>
        </pc:spChg>
        <pc:spChg chg="mod">
          <ac:chgData name="McKane, Jeanne" userId="ccaae3d9-a257-43fb-bdc8-036ccece4828" providerId="ADAL" clId="{D24F1074-F007-4588-BA45-B0ADAA2EB8DB}" dt="2024-01-29T19:31:20.393" v="115"/>
          <ac:spMkLst>
            <pc:docMk/>
            <pc:sldMk cId="1184649130" sldId="394"/>
            <ac:spMk id="8" creationId="{A62CD457-E2DA-68F9-02F0-D85A239B732C}"/>
          </ac:spMkLst>
        </pc:spChg>
        <pc:spChg chg="mod ord">
          <ac:chgData name="McKane, Jeanne" userId="ccaae3d9-a257-43fb-bdc8-036ccece4828" providerId="ADAL" clId="{D24F1074-F007-4588-BA45-B0ADAA2EB8DB}" dt="2024-02-09T20:01:49.854" v="1056" actId="13244"/>
          <ac:spMkLst>
            <pc:docMk/>
            <pc:sldMk cId="1184649130" sldId="394"/>
            <ac:spMk id="9" creationId="{88473CDD-13F8-8118-0452-F274E29EA5D9}"/>
          </ac:spMkLst>
        </pc:spChg>
        <pc:spChg chg="mod">
          <ac:chgData name="McKane, Jeanne" userId="ccaae3d9-a257-43fb-bdc8-036ccece4828" providerId="ADAL" clId="{D24F1074-F007-4588-BA45-B0ADAA2EB8DB}" dt="2024-02-09T15:51:52.321" v="301"/>
          <ac:spMkLst>
            <pc:docMk/>
            <pc:sldMk cId="1184649130" sldId="394"/>
            <ac:spMk id="10" creationId="{F40643EF-7EF3-DB44-3916-7877A3EC01E0}"/>
          </ac:spMkLst>
        </pc:spChg>
      </pc:sldChg>
      <pc:sldChg chg="modSp mod">
        <pc:chgData name="McKane, Jeanne" userId="ccaae3d9-a257-43fb-bdc8-036ccece4828" providerId="ADAL" clId="{D24F1074-F007-4588-BA45-B0ADAA2EB8DB}" dt="2024-02-09T20:30:56.202" v="1302" actId="14100"/>
        <pc:sldMkLst>
          <pc:docMk/>
          <pc:sldMk cId="1712832185" sldId="395"/>
        </pc:sldMkLst>
        <pc:spChg chg="mod">
          <ac:chgData name="McKane, Jeanne" userId="ccaae3d9-a257-43fb-bdc8-036ccece4828" providerId="ADAL" clId="{D24F1074-F007-4588-BA45-B0ADAA2EB8DB}" dt="2024-02-09T20:02:01.642" v="1059" actId="962"/>
          <ac:spMkLst>
            <pc:docMk/>
            <pc:sldMk cId="1712832185" sldId="395"/>
            <ac:spMk id="4" creationId="{1AC14C63-9A44-5F26-4A68-751A59C1EAD0}"/>
          </ac:spMkLst>
        </pc:spChg>
        <pc:spChg chg="mod">
          <ac:chgData name="McKane, Jeanne" userId="ccaae3d9-a257-43fb-bdc8-036ccece4828" providerId="ADAL" clId="{D24F1074-F007-4588-BA45-B0ADAA2EB8DB}" dt="2024-02-09T15:52:19.079" v="306" actId="404"/>
          <ac:spMkLst>
            <pc:docMk/>
            <pc:sldMk cId="1712832185" sldId="395"/>
            <ac:spMk id="8" creationId="{A62CD457-E2DA-68F9-02F0-D85A239B732C}"/>
          </ac:spMkLst>
        </pc:spChg>
        <pc:spChg chg="mod ord">
          <ac:chgData name="McKane, Jeanne" userId="ccaae3d9-a257-43fb-bdc8-036ccece4828" providerId="ADAL" clId="{D24F1074-F007-4588-BA45-B0ADAA2EB8DB}" dt="2024-02-09T20:01:58.037" v="1058" actId="13244"/>
          <ac:spMkLst>
            <pc:docMk/>
            <pc:sldMk cId="1712832185" sldId="395"/>
            <ac:spMk id="9" creationId="{88473CDD-13F8-8118-0452-F274E29EA5D9}"/>
          </ac:spMkLst>
        </pc:spChg>
        <pc:spChg chg="mod">
          <ac:chgData name="McKane, Jeanne" userId="ccaae3d9-a257-43fb-bdc8-036ccece4828" providerId="ADAL" clId="{D24F1074-F007-4588-BA45-B0ADAA2EB8DB}" dt="2024-02-09T20:30:56.202" v="1302" actId="14100"/>
          <ac:spMkLst>
            <pc:docMk/>
            <pc:sldMk cId="1712832185" sldId="395"/>
            <ac:spMk id="10" creationId="{F40643EF-7EF3-DB44-3916-7877A3EC01E0}"/>
          </ac:spMkLst>
        </pc:spChg>
      </pc:sldChg>
      <pc:sldChg chg="modSp mod">
        <pc:chgData name="McKane, Jeanne" userId="ccaae3d9-a257-43fb-bdc8-036ccece4828" providerId="ADAL" clId="{D24F1074-F007-4588-BA45-B0ADAA2EB8DB}" dt="2024-02-09T20:31:04.620" v="1303" actId="14100"/>
        <pc:sldMkLst>
          <pc:docMk/>
          <pc:sldMk cId="3290466445" sldId="396"/>
        </pc:sldMkLst>
        <pc:spChg chg="mod">
          <ac:chgData name="McKane, Jeanne" userId="ccaae3d9-a257-43fb-bdc8-036ccece4828" providerId="ADAL" clId="{D24F1074-F007-4588-BA45-B0ADAA2EB8DB}" dt="2024-02-09T20:02:10.540" v="1061" actId="962"/>
          <ac:spMkLst>
            <pc:docMk/>
            <pc:sldMk cId="3290466445" sldId="396"/>
            <ac:spMk id="4" creationId="{1AC14C63-9A44-5F26-4A68-751A59C1EAD0}"/>
          </ac:spMkLst>
        </pc:spChg>
        <pc:spChg chg="mod">
          <ac:chgData name="McKane, Jeanne" userId="ccaae3d9-a257-43fb-bdc8-036ccece4828" providerId="ADAL" clId="{D24F1074-F007-4588-BA45-B0ADAA2EB8DB}" dt="2024-01-29T19:32:15.446" v="120" actId="404"/>
          <ac:spMkLst>
            <pc:docMk/>
            <pc:sldMk cId="3290466445" sldId="396"/>
            <ac:spMk id="8" creationId="{A62CD457-E2DA-68F9-02F0-D85A239B732C}"/>
          </ac:spMkLst>
        </pc:spChg>
        <pc:spChg chg="mod ord">
          <ac:chgData name="McKane, Jeanne" userId="ccaae3d9-a257-43fb-bdc8-036ccece4828" providerId="ADAL" clId="{D24F1074-F007-4588-BA45-B0ADAA2EB8DB}" dt="2024-02-09T20:02:06.107" v="1060" actId="13244"/>
          <ac:spMkLst>
            <pc:docMk/>
            <pc:sldMk cId="3290466445" sldId="396"/>
            <ac:spMk id="9" creationId="{88473CDD-13F8-8118-0452-F274E29EA5D9}"/>
          </ac:spMkLst>
        </pc:spChg>
        <pc:spChg chg="mod">
          <ac:chgData name="McKane, Jeanne" userId="ccaae3d9-a257-43fb-bdc8-036ccece4828" providerId="ADAL" clId="{D24F1074-F007-4588-BA45-B0ADAA2EB8DB}" dt="2024-02-09T20:31:04.620" v="1303" actId="14100"/>
          <ac:spMkLst>
            <pc:docMk/>
            <pc:sldMk cId="3290466445" sldId="396"/>
            <ac:spMk id="10" creationId="{F40643EF-7EF3-DB44-3916-7877A3EC01E0}"/>
          </ac:spMkLst>
        </pc:spChg>
      </pc:sldChg>
      <pc:sldChg chg="modSp mod">
        <pc:chgData name="McKane, Jeanne" userId="ccaae3d9-a257-43fb-bdc8-036ccece4828" providerId="ADAL" clId="{D24F1074-F007-4588-BA45-B0ADAA2EB8DB}" dt="2024-02-09T20:31:19.210" v="1305" actId="14100"/>
        <pc:sldMkLst>
          <pc:docMk/>
          <pc:sldMk cId="3895987912" sldId="397"/>
        </pc:sldMkLst>
        <pc:spChg chg="mod">
          <ac:chgData name="McKane, Jeanne" userId="ccaae3d9-a257-43fb-bdc8-036ccece4828" providerId="ADAL" clId="{D24F1074-F007-4588-BA45-B0ADAA2EB8DB}" dt="2024-02-09T20:02:42.044" v="1067" actId="962"/>
          <ac:spMkLst>
            <pc:docMk/>
            <pc:sldMk cId="3895987912" sldId="397"/>
            <ac:spMk id="4" creationId="{1AC14C63-9A44-5F26-4A68-751A59C1EAD0}"/>
          </ac:spMkLst>
        </pc:spChg>
        <pc:spChg chg="mod">
          <ac:chgData name="McKane, Jeanne" userId="ccaae3d9-a257-43fb-bdc8-036ccece4828" providerId="ADAL" clId="{D24F1074-F007-4588-BA45-B0ADAA2EB8DB}" dt="2024-01-29T19:33:12.289" v="125"/>
          <ac:spMkLst>
            <pc:docMk/>
            <pc:sldMk cId="3895987912" sldId="397"/>
            <ac:spMk id="8" creationId="{A62CD457-E2DA-68F9-02F0-D85A239B732C}"/>
          </ac:spMkLst>
        </pc:spChg>
        <pc:spChg chg="mod ord">
          <ac:chgData name="McKane, Jeanne" userId="ccaae3d9-a257-43fb-bdc8-036ccece4828" providerId="ADAL" clId="{D24F1074-F007-4588-BA45-B0ADAA2EB8DB}" dt="2024-02-09T20:02:38.582" v="1066" actId="13244"/>
          <ac:spMkLst>
            <pc:docMk/>
            <pc:sldMk cId="3895987912" sldId="397"/>
            <ac:spMk id="9" creationId="{88473CDD-13F8-8118-0452-F274E29EA5D9}"/>
          </ac:spMkLst>
        </pc:spChg>
        <pc:spChg chg="mod">
          <ac:chgData name="McKane, Jeanne" userId="ccaae3d9-a257-43fb-bdc8-036ccece4828" providerId="ADAL" clId="{D24F1074-F007-4588-BA45-B0ADAA2EB8DB}" dt="2024-02-09T20:31:19.210" v="1305" actId="14100"/>
          <ac:spMkLst>
            <pc:docMk/>
            <pc:sldMk cId="3895987912" sldId="397"/>
            <ac:spMk id="10" creationId="{F40643EF-7EF3-DB44-3916-7877A3EC01E0}"/>
          </ac:spMkLst>
        </pc:spChg>
      </pc:sldChg>
      <pc:sldChg chg="modSp mod">
        <pc:chgData name="McKane, Jeanne" userId="ccaae3d9-a257-43fb-bdc8-036ccece4828" providerId="ADAL" clId="{D24F1074-F007-4588-BA45-B0ADAA2EB8DB}" dt="2024-02-09T20:02:31.419" v="1065" actId="962"/>
        <pc:sldMkLst>
          <pc:docMk/>
          <pc:sldMk cId="4156851596" sldId="398"/>
        </pc:sldMkLst>
        <pc:spChg chg="mod">
          <ac:chgData name="McKane, Jeanne" userId="ccaae3d9-a257-43fb-bdc8-036ccece4828" providerId="ADAL" clId="{D24F1074-F007-4588-BA45-B0ADAA2EB8DB}" dt="2024-02-09T20:02:31.419" v="1065" actId="962"/>
          <ac:spMkLst>
            <pc:docMk/>
            <pc:sldMk cId="4156851596" sldId="398"/>
            <ac:spMk id="4" creationId="{1AC14C63-9A44-5F26-4A68-751A59C1EAD0}"/>
          </ac:spMkLst>
        </pc:spChg>
        <pc:spChg chg="mod">
          <ac:chgData name="McKane, Jeanne" userId="ccaae3d9-a257-43fb-bdc8-036ccece4828" providerId="ADAL" clId="{D24F1074-F007-4588-BA45-B0ADAA2EB8DB}" dt="2024-02-09T15:53:42.837" v="313" actId="404"/>
          <ac:spMkLst>
            <pc:docMk/>
            <pc:sldMk cId="4156851596" sldId="398"/>
            <ac:spMk id="8" creationId="{A62CD457-E2DA-68F9-02F0-D85A239B732C}"/>
          </ac:spMkLst>
        </pc:spChg>
        <pc:spChg chg="mod ord">
          <ac:chgData name="McKane, Jeanne" userId="ccaae3d9-a257-43fb-bdc8-036ccece4828" providerId="ADAL" clId="{D24F1074-F007-4588-BA45-B0ADAA2EB8DB}" dt="2024-02-09T20:02:28.125" v="1064" actId="13244"/>
          <ac:spMkLst>
            <pc:docMk/>
            <pc:sldMk cId="4156851596" sldId="398"/>
            <ac:spMk id="9" creationId="{88473CDD-13F8-8118-0452-F274E29EA5D9}"/>
          </ac:spMkLst>
        </pc:spChg>
        <pc:spChg chg="mod">
          <ac:chgData name="McKane, Jeanne" userId="ccaae3d9-a257-43fb-bdc8-036ccece4828" providerId="ADAL" clId="{D24F1074-F007-4588-BA45-B0ADAA2EB8DB}" dt="2024-02-09T19:02:26.694" v="414" actId="1076"/>
          <ac:spMkLst>
            <pc:docMk/>
            <pc:sldMk cId="4156851596" sldId="398"/>
            <ac:spMk id="10" creationId="{F40643EF-7EF3-DB44-3916-7877A3EC01E0}"/>
          </ac:spMkLst>
        </pc:spChg>
      </pc:sldChg>
      <pc:sldChg chg="modSp mod">
        <pc:chgData name="McKane, Jeanne" userId="ccaae3d9-a257-43fb-bdc8-036ccece4828" providerId="ADAL" clId="{D24F1074-F007-4588-BA45-B0ADAA2EB8DB}" dt="2024-02-09T20:02:20.170" v="1063" actId="962"/>
        <pc:sldMkLst>
          <pc:docMk/>
          <pc:sldMk cId="2987782681" sldId="399"/>
        </pc:sldMkLst>
        <pc:spChg chg="mod">
          <ac:chgData name="McKane, Jeanne" userId="ccaae3d9-a257-43fb-bdc8-036ccece4828" providerId="ADAL" clId="{D24F1074-F007-4588-BA45-B0ADAA2EB8DB}" dt="2024-02-09T20:02:20.170" v="1063" actId="962"/>
          <ac:spMkLst>
            <pc:docMk/>
            <pc:sldMk cId="2987782681" sldId="399"/>
            <ac:spMk id="4" creationId="{1AC14C63-9A44-5F26-4A68-751A59C1EAD0}"/>
          </ac:spMkLst>
        </pc:spChg>
        <pc:spChg chg="mod">
          <ac:chgData name="McKane, Jeanne" userId="ccaae3d9-a257-43fb-bdc8-036ccece4828" providerId="ADAL" clId="{D24F1074-F007-4588-BA45-B0ADAA2EB8DB}" dt="2024-01-29T19:32:31.345" v="121"/>
          <ac:spMkLst>
            <pc:docMk/>
            <pc:sldMk cId="2987782681" sldId="399"/>
            <ac:spMk id="8" creationId="{A62CD457-E2DA-68F9-02F0-D85A239B732C}"/>
          </ac:spMkLst>
        </pc:spChg>
        <pc:spChg chg="mod ord">
          <ac:chgData name="McKane, Jeanne" userId="ccaae3d9-a257-43fb-bdc8-036ccece4828" providerId="ADAL" clId="{D24F1074-F007-4588-BA45-B0ADAA2EB8DB}" dt="2024-02-09T20:02:14.546" v="1062" actId="13244"/>
          <ac:spMkLst>
            <pc:docMk/>
            <pc:sldMk cId="2987782681" sldId="399"/>
            <ac:spMk id="9" creationId="{88473CDD-13F8-8118-0452-F274E29EA5D9}"/>
          </ac:spMkLst>
        </pc:spChg>
        <pc:spChg chg="mod">
          <ac:chgData name="McKane, Jeanne" userId="ccaae3d9-a257-43fb-bdc8-036ccece4828" providerId="ADAL" clId="{D24F1074-F007-4588-BA45-B0ADAA2EB8DB}" dt="2024-02-09T15:53:17.820" v="311" actId="14100"/>
          <ac:spMkLst>
            <pc:docMk/>
            <pc:sldMk cId="2987782681" sldId="399"/>
            <ac:spMk id="10" creationId="{F40643EF-7EF3-DB44-3916-7877A3EC01E0}"/>
          </ac:spMkLst>
        </pc:spChg>
      </pc:sldChg>
      <pc:sldChg chg="modSp mod">
        <pc:chgData name="McKane, Jeanne" userId="ccaae3d9-a257-43fb-bdc8-036ccece4828" providerId="ADAL" clId="{D24F1074-F007-4588-BA45-B0ADAA2EB8DB}" dt="2024-01-29T19:27:20.170" v="97"/>
        <pc:sldMkLst>
          <pc:docMk/>
          <pc:sldMk cId="2506893145" sldId="1575"/>
        </pc:sldMkLst>
        <pc:spChg chg="mod">
          <ac:chgData name="McKane, Jeanne" userId="ccaae3d9-a257-43fb-bdc8-036ccece4828" providerId="ADAL" clId="{D24F1074-F007-4588-BA45-B0ADAA2EB8DB}" dt="2024-01-29T19:27:20.170" v="97"/>
          <ac:spMkLst>
            <pc:docMk/>
            <pc:sldMk cId="2506893145" sldId="1575"/>
            <ac:spMk id="3" creationId="{557DC097-EEFC-ED47-45E0-3BCB04809765}"/>
          </ac:spMkLst>
        </pc:spChg>
      </pc:sldChg>
      <pc:sldChg chg="modSp mod modNotesTx">
        <pc:chgData name="McKane, Jeanne" userId="ccaae3d9-a257-43fb-bdc8-036ccece4828" providerId="ADAL" clId="{D24F1074-F007-4588-BA45-B0ADAA2EB8DB}" dt="2024-01-29T19:34:09.714" v="146" actId="20577"/>
        <pc:sldMkLst>
          <pc:docMk/>
          <pc:sldMk cId="2763177031" sldId="1576"/>
        </pc:sldMkLst>
        <pc:spChg chg="mod">
          <ac:chgData name="McKane, Jeanne" userId="ccaae3d9-a257-43fb-bdc8-036ccece4828" providerId="ADAL" clId="{D24F1074-F007-4588-BA45-B0ADAA2EB8DB}" dt="2024-01-29T19:33:46.215" v="126"/>
          <ac:spMkLst>
            <pc:docMk/>
            <pc:sldMk cId="2763177031" sldId="1576"/>
            <ac:spMk id="3" creationId="{557DC097-EEFC-ED47-45E0-3BCB04809765}"/>
          </ac:spMkLst>
        </pc:spChg>
      </pc:sldChg>
      <pc:sldChg chg="del modNotesTx">
        <pc:chgData name="McKane, Jeanne" userId="ccaae3d9-a257-43fb-bdc8-036ccece4828" providerId="ADAL" clId="{D24F1074-F007-4588-BA45-B0ADAA2EB8DB}" dt="2024-02-09T15:27:03.718" v="226" actId="47"/>
        <pc:sldMkLst>
          <pc:docMk/>
          <pc:sldMk cId="1754173097" sldId="1577"/>
        </pc:sldMkLst>
      </pc:sldChg>
      <pc:sldChg chg="del">
        <pc:chgData name="McKane, Jeanne" userId="ccaae3d9-a257-43fb-bdc8-036ccece4828" providerId="ADAL" clId="{D24F1074-F007-4588-BA45-B0ADAA2EB8DB}" dt="2024-02-09T15:32:09.097" v="234" actId="47"/>
        <pc:sldMkLst>
          <pc:docMk/>
          <pc:sldMk cId="310914010" sldId="1580"/>
        </pc:sldMkLst>
      </pc:sldChg>
      <pc:sldChg chg="del">
        <pc:chgData name="McKane, Jeanne" userId="ccaae3d9-a257-43fb-bdc8-036ccece4828" providerId="ADAL" clId="{D24F1074-F007-4588-BA45-B0ADAA2EB8DB}" dt="2024-02-09T15:33:36.749" v="235" actId="47"/>
        <pc:sldMkLst>
          <pc:docMk/>
          <pc:sldMk cId="1453370930" sldId="1582"/>
        </pc:sldMkLst>
      </pc:sldChg>
      <pc:sldChg chg="del">
        <pc:chgData name="McKane, Jeanne" userId="ccaae3d9-a257-43fb-bdc8-036ccece4828" providerId="ADAL" clId="{D24F1074-F007-4588-BA45-B0ADAA2EB8DB}" dt="2024-02-09T15:37:13.855" v="241" actId="47"/>
        <pc:sldMkLst>
          <pc:docMk/>
          <pc:sldMk cId="3492541395" sldId="1583"/>
        </pc:sldMkLst>
      </pc:sldChg>
      <pc:sldChg chg="del">
        <pc:chgData name="McKane, Jeanne" userId="ccaae3d9-a257-43fb-bdc8-036ccece4828" providerId="ADAL" clId="{D24F1074-F007-4588-BA45-B0ADAA2EB8DB}" dt="2024-02-09T15:40:12.031" v="256" actId="47"/>
        <pc:sldMkLst>
          <pc:docMk/>
          <pc:sldMk cId="2581607502" sldId="1584"/>
        </pc:sldMkLst>
      </pc:sldChg>
      <pc:sldChg chg="del">
        <pc:chgData name="McKane, Jeanne" userId="ccaae3d9-a257-43fb-bdc8-036ccece4828" providerId="ADAL" clId="{D24F1074-F007-4588-BA45-B0ADAA2EB8DB}" dt="2024-02-09T15:28:40.618" v="228" actId="47"/>
        <pc:sldMkLst>
          <pc:docMk/>
          <pc:sldMk cId="2612810513" sldId="1585"/>
        </pc:sldMkLst>
      </pc:sldChg>
      <pc:sldChg chg="del">
        <pc:chgData name="McKane, Jeanne" userId="ccaae3d9-a257-43fb-bdc8-036ccece4828" providerId="ADAL" clId="{D24F1074-F007-4588-BA45-B0ADAA2EB8DB}" dt="2024-02-09T15:41:48.584" v="263" actId="47"/>
        <pc:sldMkLst>
          <pc:docMk/>
          <pc:sldMk cId="1820979219" sldId="1586"/>
        </pc:sldMkLst>
      </pc:sldChg>
      <pc:sldChg chg="del">
        <pc:chgData name="McKane, Jeanne" userId="ccaae3d9-a257-43fb-bdc8-036ccece4828" providerId="ADAL" clId="{D24F1074-F007-4588-BA45-B0ADAA2EB8DB}" dt="2024-02-09T15:43:06.005" v="264" actId="47"/>
        <pc:sldMkLst>
          <pc:docMk/>
          <pc:sldMk cId="2088079171" sldId="1587"/>
        </pc:sldMkLst>
      </pc:sldChg>
      <pc:sldChg chg="del">
        <pc:chgData name="McKane, Jeanne" userId="ccaae3d9-a257-43fb-bdc8-036ccece4828" providerId="ADAL" clId="{D24F1074-F007-4588-BA45-B0ADAA2EB8DB}" dt="2024-02-09T15:45:50.376" v="273" actId="47"/>
        <pc:sldMkLst>
          <pc:docMk/>
          <pc:sldMk cId="4048962823" sldId="1588"/>
        </pc:sldMkLst>
      </pc:sldChg>
      <pc:sldChg chg="del">
        <pc:chgData name="McKane, Jeanne" userId="ccaae3d9-a257-43fb-bdc8-036ccece4828" providerId="ADAL" clId="{D24F1074-F007-4588-BA45-B0ADAA2EB8DB}" dt="2024-02-09T15:28:00.249" v="227" actId="47"/>
        <pc:sldMkLst>
          <pc:docMk/>
          <pc:sldMk cId="4259416750" sldId="1589"/>
        </pc:sldMkLst>
      </pc:sldChg>
      <pc:sldChg chg="modSp mod">
        <pc:chgData name="McKane, Jeanne" userId="ccaae3d9-a257-43fb-bdc8-036ccece4828" providerId="ADAL" clId="{D24F1074-F007-4588-BA45-B0ADAA2EB8DB}" dt="2024-01-29T19:42:17.459" v="187" actId="20577"/>
        <pc:sldMkLst>
          <pc:docMk/>
          <pc:sldMk cId="3673535282" sldId="1590"/>
        </pc:sldMkLst>
        <pc:spChg chg="mod">
          <ac:chgData name="McKane, Jeanne" userId="ccaae3d9-a257-43fb-bdc8-036ccece4828" providerId="ADAL" clId="{D24F1074-F007-4588-BA45-B0ADAA2EB8DB}" dt="2024-01-29T19:42:17.459" v="187" actId="20577"/>
          <ac:spMkLst>
            <pc:docMk/>
            <pc:sldMk cId="3673535282" sldId="1590"/>
            <ac:spMk id="3" creationId="{28E49F21-0E93-A022-1D81-1462AB999B0D}"/>
          </ac:spMkLst>
        </pc:spChg>
      </pc:sldChg>
      <pc:sldChg chg="modSp del mod">
        <pc:chgData name="McKane, Jeanne" userId="ccaae3d9-a257-43fb-bdc8-036ccece4828" providerId="ADAL" clId="{D24F1074-F007-4588-BA45-B0ADAA2EB8DB}" dt="2024-02-09T15:46:42.682" v="277" actId="47"/>
        <pc:sldMkLst>
          <pc:docMk/>
          <pc:sldMk cId="2158951772" sldId="1591"/>
        </pc:sldMkLst>
        <pc:spChg chg="mod">
          <ac:chgData name="McKane, Jeanne" userId="ccaae3d9-a257-43fb-bdc8-036ccece4828" providerId="ADAL" clId="{D24F1074-F007-4588-BA45-B0ADAA2EB8DB}" dt="2024-01-29T19:26:59.571" v="96" actId="13926"/>
          <ac:spMkLst>
            <pc:docMk/>
            <pc:sldMk cId="2158951772" sldId="1591"/>
            <ac:spMk id="2" creationId="{1C9D5FF0-465D-D2A6-5BF4-70D966CC1765}"/>
          </ac:spMkLst>
        </pc:spChg>
        <pc:spChg chg="mod">
          <ac:chgData name="McKane, Jeanne" userId="ccaae3d9-a257-43fb-bdc8-036ccece4828" providerId="ADAL" clId="{D24F1074-F007-4588-BA45-B0ADAA2EB8DB}" dt="2024-01-29T19:37:33.508" v="161" actId="20577"/>
          <ac:spMkLst>
            <pc:docMk/>
            <pc:sldMk cId="2158951772" sldId="1591"/>
            <ac:spMk id="3" creationId="{1F737D64-B485-EF06-A205-1874920FDA92}"/>
          </ac:spMkLst>
        </pc:spChg>
      </pc:sldChg>
      <pc:sldChg chg="modSp add mod delCm">
        <pc:chgData name="McKane, Jeanne" userId="ccaae3d9-a257-43fb-bdc8-036ccece4828" providerId="ADAL" clId="{D24F1074-F007-4588-BA45-B0ADAA2EB8DB}" dt="2024-02-09T19:39:25.813" v="981" actId="962"/>
        <pc:sldMkLst>
          <pc:docMk/>
          <pc:sldMk cId="484494463" sldId="1592"/>
        </pc:sldMkLst>
        <pc:spChg chg="mod">
          <ac:chgData name="McKane, Jeanne" userId="ccaae3d9-a257-43fb-bdc8-036ccece4828" providerId="ADAL" clId="{D24F1074-F007-4588-BA45-B0ADAA2EB8DB}" dt="2024-02-09T19:39:25.813" v="981" actId="962"/>
          <ac:spMkLst>
            <pc:docMk/>
            <pc:sldMk cId="484494463" sldId="1592"/>
            <ac:spMk id="4" creationId="{DC1DA359-7D8E-4E9F-7532-57537DFF4517}"/>
          </ac:spMkLst>
        </pc:spChg>
        <pc:spChg chg="mod">
          <ac:chgData name="McKane, Jeanne" userId="ccaae3d9-a257-43fb-bdc8-036ccece4828" providerId="ADAL" clId="{D24F1074-F007-4588-BA45-B0ADAA2EB8DB}" dt="2024-02-09T19:39:14.778" v="979" actId="962"/>
          <ac:spMkLst>
            <pc:docMk/>
            <pc:sldMk cId="484494463" sldId="1592"/>
            <ac:spMk id="8" creationId="{CB443B1F-5AB2-361B-2E56-2B5D78C89B30}"/>
          </ac:spMkLst>
        </pc:spChg>
        <pc:spChg chg="mod">
          <ac:chgData name="McKane, Jeanne" userId="ccaae3d9-a257-43fb-bdc8-036ccece4828" providerId="ADAL" clId="{D24F1074-F007-4588-BA45-B0ADAA2EB8DB}" dt="2024-02-09T19:39:23.102" v="980" actId="13244"/>
          <ac:spMkLst>
            <pc:docMk/>
            <pc:sldMk cId="484494463" sldId="1592"/>
            <ac:spMk id="12" creationId="{E88BA993-D338-2C69-272C-738B9099574D}"/>
          </ac:spMkLst>
        </pc:spChg>
      </pc:sldChg>
      <pc:sldChg chg="add del">
        <pc:chgData name="McKane, Jeanne" userId="ccaae3d9-a257-43fb-bdc8-036ccece4828" providerId="ADAL" clId="{D24F1074-F007-4588-BA45-B0ADAA2EB8DB}" dt="2024-01-29T19:13:54.602" v="65"/>
        <pc:sldMkLst>
          <pc:docMk/>
          <pc:sldMk cId="3204722970" sldId="1592"/>
        </pc:sldMkLst>
      </pc:sldChg>
      <pc:sldChg chg="modSp add mod">
        <pc:chgData name="McKane, Jeanne" userId="ccaae3d9-a257-43fb-bdc8-036ccece4828" providerId="ADAL" clId="{D24F1074-F007-4588-BA45-B0ADAA2EB8DB}" dt="2024-02-09T19:39:47.944" v="984" actId="962"/>
        <pc:sldMkLst>
          <pc:docMk/>
          <pc:sldMk cId="566523762" sldId="1593"/>
        </pc:sldMkLst>
        <pc:spChg chg="mod">
          <ac:chgData name="McKane, Jeanne" userId="ccaae3d9-a257-43fb-bdc8-036ccece4828" providerId="ADAL" clId="{D24F1074-F007-4588-BA45-B0ADAA2EB8DB}" dt="2024-02-09T19:39:47.944" v="984" actId="962"/>
          <ac:spMkLst>
            <pc:docMk/>
            <pc:sldMk cId="566523762" sldId="1593"/>
            <ac:spMk id="2" creationId="{D16317C2-6E51-7193-BFA0-93615610FB5A}"/>
          </ac:spMkLst>
        </pc:spChg>
        <pc:spChg chg="mod">
          <ac:chgData name="McKane, Jeanne" userId="ccaae3d9-a257-43fb-bdc8-036ccece4828" providerId="ADAL" clId="{D24F1074-F007-4588-BA45-B0ADAA2EB8DB}" dt="2024-02-09T19:39:36.095" v="982" actId="962"/>
          <ac:spMkLst>
            <pc:docMk/>
            <pc:sldMk cId="566523762" sldId="1593"/>
            <ac:spMk id="8" creationId="{CB443B1F-5AB2-361B-2E56-2B5D78C89B30}"/>
          </ac:spMkLst>
        </pc:spChg>
        <pc:picChg chg="mod">
          <ac:chgData name="McKane, Jeanne" userId="ccaae3d9-a257-43fb-bdc8-036ccece4828" providerId="ADAL" clId="{D24F1074-F007-4588-BA45-B0ADAA2EB8DB}" dt="2024-02-09T19:39:43.282" v="983" actId="13244"/>
          <ac:picMkLst>
            <pc:docMk/>
            <pc:sldMk cId="566523762" sldId="1593"/>
            <ac:picMk id="4" creationId="{0F2F2847-2521-3FB2-E5CD-C71889052DA2}"/>
          </ac:picMkLst>
        </pc:picChg>
      </pc:sldChg>
      <pc:sldChg chg="modSp add mod">
        <pc:chgData name="McKane, Jeanne" userId="ccaae3d9-a257-43fb-bdc8-036ccece4828" providerId="ADAL" clId="{D24F1074-F007-4588-BA45-B0ADAA2EB8DB}" dt="2024-02-09T19:50:20.024" v="1031" actId="962"/>
        <pc:sldMkLst>
          <pc:docMk/>
          <pc:sldMk cId="3623360719" sldId="1594"/>
        </pc:sldMkLst>
        <pc:spChg chg="mod">
          <ac:chgData name="McKane, Jeanne" userId="ccaae3d9-a257-43fb-bdc8-036ccece4828" providerId="ADAL" clId="{D24F1074-F007-4588-BA45-B0ADAA2EB8DB}" dt="2024-02-09T19:50:12.955" v="1030" actId="962"/>
          <ac:spMkLst>
            <pc:docMk/>
            <pc:sldMk cId="3623360719" sldId="1594"/>
            <ac:spMk id="8" creationId="{CB443B1F-5AB2-361B-2E56-2B5D78C89B30}"/>
          </ac:spMkLst>
        </pc:spChg>
        <pc:spChg chg="mod">
          <ac:chgData name="McKane, Jeanne" userId="ccaae3d9-a257-43fb-bdc8-036ccece4828" providerId="ADAL" clId="{D24F1074-F007-4588-BA45-B0ADAA2EB8DB}" dt="2024-02-09T19:50:20.024" v="1031" actId="962"/>
          <ac:spMkLst>
            <pc:docMk/>
            <pc:sldMk cId="3623360719" sldId="1594"/>
            <ac:spMk id="10" creationId="{95F445F2-F7CE-1481-CB22-BD1BB2A12DB1}"/>
          </ac:spMkLst>
        </pc:spChg>
      </pc:sldChg>
      <pc:sldChg chg="modSp mod">
        <pc:chgData name="McKane, Jeanne" userId="ccaae3d9-a257-43fb-bdc8-036ccece4828" providerId="ADAL" clId="{D24F1074-F007-4588-BA45-B0ADAA2EB8DB}" dt="2024-02-09T20:19:03.886" v="1206" actId="1035"/>
        <pc:sldMkLst>
          <pc:docMk/>
          <pc:sldMk cId="3630409023" sldId="1595"/>
        </pc:sldMkLst>
        <pc:spChg chg="mod">
          <ac:chgData name="McKane, Jeanne" userId="ccaae3d9-a257-43fb-bdc8-036ccece4828" providerId="ADAL" clId="{D24F1074-F007-4588-BA45-B0ADAA2EB8DB}" dt="2024-02-09T20:19:03.886" v="1206" actId="1035"/>
          <ac:spMkLst>
            <pc:docMk/>
            <pc:sldMk cId="3630409023" sldId="1595"/>
            <ac:spMk id="2" creationId="{16C823F9-4B4B-473A-898C-AF9D37A61468}"/>
          </ac:spMkLst>
        </pc:spChg>
        <pc:spChg chg="mod">
          <ac:chgData name="McKane, Jeanne" userId="ccaae3d9-a257-43fb-bdc8-036ccece4828" providerId="ADAL" clId="{D24F1074-F007-4588-BA45-B0ADAA2EB8DB}" dt="2024-02-09T20:18:56.173" v="1200" actId="1076"/>
          <ac:spMkLst>
            <pc:docMk/>
            <pc:sldMk cId="3630409023" sldId="1595"/>
            <ac:spMk id="3" creationId="{32C96D85-22F5-4F13-876C-5E2AEB13EC90}"/>
          </ac:spMkLst>
        </pc:spChg>
        <pc:spChg chg="mod">
          <ac:chgData name="McKane, Jeanne" userId="ccaae3d9-a257-43fb-bdc8-036ccece4828" providerId="ADAL" clId="{D24F1074-F007-4588-BA45-B0ADAA2EB8DB}" dt="2024-02-09T20:19:03.886" v="1206" actId="1035"/>
          <ac:spMkLst>
            <pc:docMk/>
            <pc:sldMk cId="3630409023" sldId="1595"/>
            <ac:spMk id="4" creationId="{B9A78E82-4D7D-A53B-33A8-32F52411B25A}"/>
          </ac:spMkLst>
        </pc:spChg>
        <pc:picChg chg="mod">
          <ac:chgData name="McKane, Jeanne" userId="ccaae3d9-a257-43fb-bdc8-036ccece4828" providerId="ADAL" clId="{D24F1074-F007-4588-BA45-B0ADAA2EB8DB}" dt="2024-02-09T20:19:03.886" v="1206" actId="1035"/>
          <ac:picMkLst>
            <pc:docMk/>
            <pc:sldMk cId="3630409023" sldId="1595"/>
            <ac:picMk id="8" creationId="{A80F5291-D89F-A893-0C6B-002D8D3D425B}"/>
          </ac:picMkLst>
        </pc:picChg>
        <pc:picChg chg="mod">
          <ac:chgData name="McKane, Jeanne" userId="ccaae3d9-a257-43fb-bdc8-036ccece4828" providerId="ADAL" clId="{D24F1074-F007-4588-BA45-B0ADAA2EB8DB}" dt="2024-02-09T20:19:03.886" v="1206" actId="1035"/>
          <ac:picMkLst>
            <pc:docMk/>
            <pc:sldMk cId="3630409023" sldId="1595"/>
            <ac:picMk id="9" creationId="{5825BA41-9345-8323-87E2-9D9F23165B95}"/>
          </ac:picMkLst>
        </pc:picChg>
      </pc:sldChg>
      <pc:sldChg chg="modSp mod">
        <pc:chgData name="McKane, Jeanne" userId="ccaae3d9-a257-43fb-bdc8-036ccece4828" providerId="ADAL" clId="{D24F1074-F007-4588-BA45-B0ADAA2EB8DB}" dt="2024-02-09T20:22:58.075" v="1253" actId="14100"/>
        <pc:sldMkLst>
          <pc:docMk/>
          <pc:sldMk cId="2101425093" sldId="1596"/>
        </pc:sldMkLst>
        <pc:spChg chg="mod">
          <ac:chgData name="McKane, Jeanne" userId="ccaae3d9-a257-43fb-bdc8-036ccece4828" providerId="ADAL" clId="{D24F1074-F007-4588-BA45-B0ADAA2EB8DB}" dt="2024-02-09T20:19:17.807" v="1208" actId="404"/>
          <ac:spMkLst>
            <pc:docMk/>
            <pc:sldMk cId="2101425093" sldId="1596"/>
            <ac:spMk id="2" creationId="{94FDEB60-9B5A-5408-5016-75A24677D92F}"/>
          </ac:spMkLst>
        </pc:spChg>
        <pc:spChg chg="mod">
          <ac:chgData name="McKane, Jeanne" userId="ccaae3d9-a257-43fb-bdc8-036ccece4828" providerId="ADAL" clId="{D24F1074-F007-4588-BA45-B0ADAA2EB8DB}" dt="2024-02-09T20:19:37.495" v="1224" actId="1036"/>
          <ac:spMkLst>
            <pc:docMk/>
            <pc:sldMk cId="2101425093" sldId="1596"/>
            <ac:spMk id="3" creationId="{BC7FEF2F-A62E-1BC4-53FB-470CFDAA22D1}"/>
          </ac:spMkLst>
        </pc:spChg>
        <pc:spChg chg="mod">
          <ac:chgData name="McKane, Jeanne" userId="ccaae3d9-a257-43fb-bdc8-036ccece4828" providerId="ADAL" clId="{D24F1074-F007-4588-BA45-B0ADAA2EB8DB}" dt="2024-02-09T20:19:37.495" v="1224" actId="1036"/>
          <ac:spMkLst>
            <pc:docMk/>
            <pc:sldMk cId="2101425093" sldId="1596"/>
            <ac:spMk id="8" creationId="{8AD3292F-D6C6-0A45-707B-9365901A3B10}"/>
          </ac:spMkLst>
        </pc:spChg>
        <pc:spChg chg="mod">
          <ac:chgData name="McKane, Jeanne" userId="ccaae3d9-a257-43fb-bdc8-036ccece4828" providerId="ADAL" clId="{D24F1074-F007-4588-BA45-B0ADAA2EB8DB}" dt="2024-02-09T20:22:58.075" v="1253" actId="14100"/>
          <ac:spMkLst>
            <pc:docMk/>
            <pc:sldMk cId="2101425093" sldId="1596"/>
            <ac:spMk id="9" creationId="{88A47AD7-603B-2EFB-38A1-ECD8D5FD4470}"/>
          </ac:spMkLst>
        </pc:spChg>
        <pc:grpChg chg="mod">
          <ac:chgData name="McKane, Jeanne" userId="ccaae3d9-a257-43fb-bdc8-036ccece4828" providerId="ADAL" clId="{D24F1074-F007-4588-BA45-B0ADAA2EB8DB}" dt="2024-02-09T20:19:37.495" v="1224" actId="1036"/>
          <ac:grpSpMkLst>
            <pc:docMk/>
            <pc:sldMk cId="2101425093" sldId="1596"/>
            <ac:grpSpMk id="4" creationId="{A1C278C0-B0EF-469F-9ED0-E9D321C51F49}"/>
          </ac:grpSpMkLst>
        </pc:grpChg>
      </pc:sldChg>
      <pc:sldChg chg="modSp mod">
        <pc:chgData name="McKane, Jeanne" userId="ccaae3d9-a257-43fb-bdc8-036ccece4828" providerId="ADAL" clId="{D24F1074-F007-4588-BA45-B0ADAA2EB8DB}" dt="2024-02-09T20:20:46.993" v="1245" actId="1035"/>
        <pc:sldMkLst>
          <pc:docMk/>
          <pc:sldMk cId="847126424" sldId="1597"/>
        </pc:sldMkLst>
        <pc:spChg chg="mod">
          <ac:chgData name="McKane, Jeanne" userId="ccaae3d9-a257-43fb-bdc8-036ccece4828" providerId="ADAL" clId="{D24F1074-F007-4588-BA45-B0ADAA2EB8DB}" dt="2024-02-09T20:20:46.993" v="1245" actId="1035"/>
          <ac:spMkLst>
            <pc:docMk/>
            <pc:sldMk cId="847126424" sldId="1597"/>
            <ac:spMk id="5" creationId="{5B4C9767-C07F-3498-FD99-3744A7512540}"/>
          </ac:spMkLst>
        </pc:spChg>
        <pc:spChg chg="mod">
          <ac:chgData name="McKane, Jeanne" userId="ccaae3d9-a257-43fb-bdc8-036ccece4828" providerId="ADAL" clId="{D24F1074-F007-4588-BA45-B0ADAA2EB8DB}" dt="2024-02-09T20:20:46.993" v="1245" actId="1035"/>
          <ac:spMkLst>
            <pc:docMk/>
            <pc:sldMk cId="847126424" sldId="1597"/>
            <ac:spMk id="7" creationId="{2542E542-F9EE-767E-B0DE-3D081D4FE947}"/>
          </ac:spMkLst>
        </pc:spChg>
        <pc:picChg chg="mod">
          <ac:chgData name="McKane, Jeanne" userId="ccaae3d9-a257-43fb-bdc8-036ccece4828" providerId="ADAL" clId="{D24F1074-F007-4588-BA45-B0ADAA2EB8DB}" dt="2024-02-09T20:20:46.993" v="1245" actId="1035"/>
          <ac:picMkLst>
            <pc:docMk/>
            <pc:sldMk cId="847126424" sldId="1597"/>
            <ac:picMk id="11" creationId="{B2833826-4385-C9AC-7D0E-434E8AB45E59}"/>
          </ac:picMkLst>
        </pc:picChg>
      </pc:sldChg>
      <pc:sldChg chg="modSp mod">
        <pc:chgData name="McKane, Jeanne" userId="ccaae3d9-a257-43fb-bdc8-036ccece4828" providerId="ADAL" clId="{D24F1074-F007-4588-BA45-B0ADAA2EB8DB}" dt="2024-02-09T20:24:02.758" v="1260" actId="27918"/>
        <pc:sldMkLst>
          <pc:docMk/>
          <pc:sldMk cId="3730617665" sldId="1598"/>
        </pc:sldMkLst>
        <pc:spChg chg="mod">
          <ac:chgData name="McKane, Jeanne" userId="ccaae3d9-a257-43fb-bdc8-036ccece4828" providerId="ADAL" clId="{D24F1074-F007-4588-BA45-B0ADAA2EB8DB}" dt="2024-02-09T20:21:41.344" v="1248" actId="14100"/>
          <ac:spMkLst>
            <pc:docMk/>
            <pc:sldMk cId="3730617665" sldId="1598"/>
            <ac:spMk id="9" creationId="{39379CF1-5954-76A2-0D52-0EAB729794B3}"/>
          </ac:spMkLst>
        </pc:spChg>
        <pc:spChg chg="mod">
          <ac:chgData name="McKane, Jeanne" userId="ccaae3d9-a257-43fb-bdc8-036ccece4828" providerId="ADAL" clId="{D24F1074-F007-4588-BA45-B0ADAA2EB8DB}" dt="2024-02-09T18:45:27.260" v="394" actId="1076"/>
          <ac:spMkLst>
            <pc:docMk/>
            <pc:sldMk cId="3730617665" sldId="1598"/>
            <ac:spMk id="13" creationId="{A1E57E82-DEAA-B6B6-DE81-23340BE421AF}"/>
          </ac:spMkLst>
        </pc:spChg>
        <pc:graphicFrameChg chg="mod">
          <ac:chgData name="McKane, Jeanne" userId="ccaae3d9-a257-43fb-bdc8-036ccece4828" providerId="ADAL" clId="{D24F1074-F007-4588-BA45-B0ADAA2EB8DB}" dt="2024-02-09T20:22:00.806" v="1249" actId="1076"/>
          <ac:graphicFrameMkLst>
            <pc:docMk/>
            <pc:sldMk cId="3730617665" sldId="1598"/>
            <ac:graphicFrameMk id="11" creationId="{F2B40C81-B64A-0CEB-5682-D9FD290C83A1}"/>
          </ac:graphicFrameMkLst>
        </pc:graphicFrameChg>
      </pc:sldChg>
      <pc:sldChg chg="modSp mod">
        <pc:chgData name="McKane, Jeanne" userId="ccaae3d9-a257-43fb-bdc8-036ccece4828" providerId="ADAL" clId="{D24F1074-F007-4588-BA45-B0ADAA2EB8DB}" dt="2024-02-09T20:25:56.448" v="1271" actId="1076"/>
        <pc:sldMkLst>
          <pc:docMk/>
          <pc:sldMk cId="497540403" sldId="1599"/>
        </pc:sldMkLst>
        <pc:spChg chg="mod ord">
          <ac:chgData name="McKane, Jeanne" userId="ccaae3d9-a257-43fb-bdc8-036ccece4828" providerId="ADAL" clId="{D24F1074-F007-4588-BA45-B0ADAA2EB8DB}" dt="2024-02-09T20:25:56.448" v="1271" actId="1076"/>
          <ac:spMkLst>
            <pc:docMk/>
            <pc:sldMk cId="497540403" sldId="1599"/>
            <ac:spMk id="2" creationId="{9137B957-AD25-E345-AE68-C9A310182100}"/>
          </ac:spMkLst>
        </pc:spChg>
        <pc:spChg chg="ord">
          <ac:chgData name="McKane, Jeanne" userId="ccaae3d9-a257-43fb-bdc8-036ccece4828" providerId="ADAL" clId="{D24F1074-F007-4588-BA45-B0ADAA2EB8DB}" dt="2024-02-09T19:55:26.391" v="1037" actId="13244"/>
          <ac:spMkLst>
            <pc:docMk/>
            <pc:sldMk cId="497540403" sldId="1599"/>
            <ac:spMk id="3" creationId="{72CCBE5B-8DBB-F86F-8B9A-34541B61BA47}"/>
          </ac:spMkLst>
        </pc:spChg>
        <pc:spChg chg="mod ord">
          <ac:chgData name="McKane, Jeanne" userId="ccaae3d9-a257-43fb-bdc8-036ccece4828" providerId="ADAL" clId="{D24F1074-F007-4588-BA45-B0ADAA2EB8DB}" dt="2024-02-09T20:24:22.401" v="1261" actId="404"/>
          <ac:spMkLst>
            <pc:docMk/>
            <pc:sldMk cId="497540403" sldId="1599"/>
            <ac:spMk id="6" creationId="{5FBD56B0-57E5-908D-C79D-C0B4BCCAD58F}"/>
          </ac:spMkLst>
        </pc:spChg>
        <pc:graphicFrameChg chg="mod">
          <ac:chgData name="McKane, Jeanne" userId="ccaae3d9-a257-43fb-bdc8-036ccece4828" providerId="ADAL" clId="{D24F1074-F007-4588-BA45-B0ADAA2EB8DB}" dt="2024-02-09T20:10:10.120" v="1177" actId="2"/>
          <ac:graphicFrameMkLst>
            <pc:docMk/>
            <pc:sldMk cId="497540403" sldId="1599"/>
            <ac:graphicFrameMk id="7" creationId="{F3C6CAFE-455A-A711-B47D-F9600127923D}"/>
          </ac:graphicFrameMkLst>
        </pc:graphicFrameChg>
      </pc:sldChg>
      <pc:sldChg chg="modSp mod">
        <pc:chgData name="McKane, Jeanne" userId="ccaae3d9-a257-43fb-bdc8-036ccece4828" providerId="ADAL" clId="{D24F1074-F007-4588-BA45-B0ADAA2EB8DB}" dt="2024-02-09T20:26:07.021" v="1272" actId="404"/>
        <pc:sldMkLst>
          <pc:docMk/>
          <pc:sldMk cId="644249066" sldId="1600"/>
        </pc:sldMkLst>
        <pc:spChg chg="ord">
          <ac:chgData name="McKane, Jeanne" userId="ccaae3d9-a257-43fb-bdc8-036ccece4828" providerId="ADAL" clId="{D24F1074-F007-4588-BA45-B0ADAA2EB8DB}" dt="2024-02-09T19:58:00.683" v="1044" actId="13244"/>
          <ac:spMkLst>
            <pc:docMk/>
            <pc:sldMk cId="644249066" sldId="1600"/>
            <ac:spMk id="2" creationId="{5B3E0B79-72C5-A8B8-7BB3-9A2E070C5216}"/>
          </ac:spMkLst>
        </pc:spChg>
        <pc:spChg chg="ord">
          <ac:chgData name="McKane, Jeanne" userId="ccaae3d9-a257-43fb-bdc8-036ccece4828" providerId="ADAL" clId="{D24F1074-F007-4588-BA45-B0ADAA2EB8DB}" dt="2024-02-09T19:56:13.433" v="1041" actId="13244"/>
          <ac:spMkLst>
            <pc:docMk/>
            <pc:sldMk cId="644249066" sldId="1600"/>
            <ac:spMk id="5" creationId="{A1FAC9CD-B622-6CEE-6438-5325E46D854A}"/>
          </ac:spMkLst>
        </pc:spChg>
        <pc:spChg chg="mod">
          <ac:chgData name="McKane, Jeanne" userId="ccaae3d9-a257-43fb-bdc8-036ccece4828" providerId="ADAL" clId="{D24F1074-F007-4588-BA45-B0ADAA2EB8DB}" dt="2024-02-09T20:26:07.021" v="1272" actId="404"/>
          <ac:spMkLst>
            <pc:docMk/>
            <pc:sldMk cId="644249066" sldId="1600"/>
            <ac:spMk id="6" creationId="{5CDD07B6-E018-6F59-59C2-BFFF324466CA}"/>
          </ac:spMkLst>
        </pc:spChg>
        <pc:graphicFrameChg chg="mod">
          <ac:chgData name="McKane, Jeanne" userId="ccaae3d9-a257-43fb-bdc8-036ccece4828" providerId="ADAL" clId="{D24F1074-F007-4588-BA45-B0ADAA2EB8DB}" dt="2024-02-09T20:09:39.543" v="1119" actId="2"/>
          <ac:graphicFrameMkLst>
            <pc:docMk/>
            <pc:sldMk cId="644249066" sldId="1600"/>
            <ac:graphicFrameMk id="12" creationId="{67B03D18-EAC8-7AF8-6271-31D8BCEE9082}"/>
          </ac:graphicFrameMkLst>
        </pc:graphicFrameChg>
      </pc:sldChg>
      <pc:sldChg chg="modSp add mod">
        <pc:chgData name="McKane, Jeanne" userId="ccaae3d9-a257-43fb-bdc8-036ccece4828" providerId="ADAL" clId="{D24F1074-F007-4588-BA45-B0ADAA2EB8DB}" dt="2024-02-09T20:26:24.959" v="1273" actId="404"/>
        <pc:sldMkLst>
          <pc:docMk/>
          <pc:sldMk cId="552012499" sldId="1601"/>
        </pc:sldMkLst>
        <pc:spChg chg="mod">
          <ac:chgData name="McKane, Jeanne" userId="ccaae3d9-a257-43fb-bdc8-036ccece4828" providerId="ADAL" clId="{D24F1074-F007-4588-BA45-B0ADAA2EB8DB}" dt="2024-02-09T20:26:24.959" v="1273" actId="404"/>
          <ac:spMkLst>
            <pc:docMk/>
            <pc:sldMk cId="552012499" sldId="1601"/>
            <ac:spMk id="6" creationId="{87BBD7DC-6BA2-13B1-596C-4D9C9BA88B4D}"/>
          </ac:spMkLst>
        </pc:spChg>
        <pc:graphicFrameChg chg="mod">
          <ac:chgData name="McKane, Jeanne" userId="ccaae3d9-a257-43fb-bdc8-036ccece4828" providerId="ADAL" clId="{D24F1074-F007-4588-BA45-B0ADAA2EB8DB}" dt="2024-02-09T20:09:44.741" v="1127" actId="2"/>
          <ac:graphicFrameMkLst>
            <pc:docMk/>
            <pc:sldMk cId="552012499" sldId="1601"/>
            <ac:graphicFrameMk id="9" creationId="{FEE9A31B-933B-14B3-440D-940B0CC79948}"/>
          </ac:graphicFrameMkLst>
        </pc:graphicFrameChg>
      </pc:sldChg>
      <pc:sldChg chg="modSp add mod">
        <pc:chgData name="McKane, Jeanne" userId="ccaae3d9-a257-43fb-bdc8-036ccece4828" providerId="ADAL" clId="{D24F1074-F007-4588-BA45-B0ADAA2EB8DB}" dt="2024-02-09T20:09:47.267" v="1130" actId="2"/>
        <pc:sldMkLst>
          <pc:docMk/>
          <pc:sldMk cId="3216134413" sldId="1602"/>
        </pc:sldMkLst>
        <pc:spChg chg="mod">
          <ac:chgData name="McKane, Jeanne" userId="ccaae3d9-a257-43fb-bdc8-036ccece4828" providerId="ADAL" clId="{D24F1074-F007-4588-BA45-B0ADAA2EB8DB}" dt="2024-02-09T20:09:47.267" v="1130" actId="2"/>
          <ac:spMkLst>
            <pc:docMk/>
            <pc:sldMk cId="3216134413" sldId="1602"/>
            <ac:spMk id="3" creationId="{32C96D85-22F5-4F13-876C-5E2AEB13EC90}"/>
          </ac:spMkLst>
        </pc:spChg>
        <pc:spChg chg="mod">
          <ac:chgData name="McKane, Jeanne" userId="ccaae3d9-a257-43fb-bdc8-036ccece4828" providerId="ADAL" clId="{D24F1074-F007-4588-BA45-B0ADAA2EB8DB}" dt="2024-02-09T18:47:05.096" v="397" actId="1076"/>
          <ac:spMkLst>
            <pc:docMk/>
            <pc:sldMk cId="3216134413" sldId="1602"/>
            <ac:spMk id="4" creationId="{B9A78E82-4D7D-A53B-33A8-32F52411B25A}"/>
          </ac:spMkLst>
        </pc:spChg>
      </pc:sldChg>
      <pc:sldChg chg="modSp mod">
        <pc:chgData name="McKane, Jeanne" userId="ccaae3d9-a257-43fb-bdc8-036ccece4828" providerId="ADAL" clId="{D24F1074-F007-4588-BA45-B0ADAA2EB8DB}" dt="2024-02-09T20:27:59.079" v="1282" actId="20577"/>
        <pc:sldMkLst>
          <pc:docMk/>
          <pc:sldMk cId="2495730359" sldId="1603"/>
        </pc:sldMkLst>
        <pc:spChg chg="mod">
          <ac:chgData name="McKane, Jeanne" userId="ccaae3d9-a257-43fb-bdc8-036ccece4828" providerId="ADAL" clId="{D24F1074-F007-4588-BA45-B0ADAA2EB8DB}" dt="2024-02-09T20:27:10.256" v="1275" actId="948"/>
          <ac:spMkLst>
            <pc:docMk/>
            <pc:sldMk cId="2495730359" sldId="1603"/>
            <ac:spMk id="2" creationId="{D978D705-EF69-98C4-0CCF-5312CFD9057F}"/>
          </ac:spMkLst>
        </pc:spChg>
        <pc:spChg chg="mod">
          <ac:chgData name="McKane, Jeanne" userId="ccaae3d9-a257-43fb-bdc8-036ccece4828" providerId="ADAL" clId="{D24F1074-F007-4588-BA45-B0ADAA2EB8DB}" dt="2024-02-09T20:27:50.886" v="1280" actId="1076"/>
          <ac:spMkLst>
            <pc:docMk/>
            <pc:sldMk cId="2495730359" sldId="1603"/>
            <ac:spMk id="3" creationId="{F2D3AECD-C005-1DEA-7BB6-44F14218FDD5}"/>
          </ac:spMkLst>
        </pc:spChg>
        <pc:spChg chg="mod">
          <ac:chgData name="McKane, Jeanne" userId="ccaae3d9-a257-43fb-bdc8-036ccece4828" providerId="ADAL" clId="{D24F1074-F007-4588-BA45-B0ADAA2EB8DB}" dt="2024-02-09T20:26:46.567" v="1274" actId="404"/>
          <ac:spMkLst>
            <pc:docMk/>
            <pc:sldMk cId="2495730359" sldId="1603"/>
            <ac:spMk id="6" creationId="{8A8D4F4D-63C6-FFEF-BEA0-1C05CD9B4522}"/>
          </ac:spMkLst>
        </pc:spChg>
        <pc:spChg chg="mod">
          <ac:chgData name="McKane, Jeanne" userId="ccaae3d9-a257-43fb-bdc8-036ccece4828" providerId="ADAL" clId="{D24F1074-F007-4588-BA45-B0ADAA2EB8DB}" dt="2024-02-09T20:27:59.079" v="1282" actId="20577"/>
          <ac:spMkLst>
            <pc:docMk/>
            <pc:sldMk cId="2495730359" sldId="1603"/>
            <ac:spMk id="37" creationId="{9DE0E4B0-7DF8-4DD8-540C-F9FA11477E5A}"/>
          </ac:spMkLst>
        </pc:spChg>
        <pc:grpChg chg="mod">
          <ac:chgData name="McKane, Jeanne" userId="ccaae3d9-a257-43fb-bdc8-036ccece4828" providerId="ADAL" clId="{D24F1074-F007-4588-BA45-B0ADAA2EB8DB}" dt="2024-02-09T20:27:44.362" v="1279" actId="14100"/>
          <ac:grpSpMkLst>
            <pc:docMk/>
            <pc:sldMk cId="2495730359" sldId="1603"/>
            <ac:grpSpMk id="39" creationId="{98F55A5C-85ED-B0A3-B80C-6BAC87B0009F}"/>
          </ac:grpSpMkLst>
        </pc:grpChg>
        <pc:graphicFrameChg chg="mod">
          <ac:chgData name="McKane, Jeanne" userId="ccaae3d9-a257-43fb-bdc8-036ccece4828" providerId="ADAL" clId="{D24F1074-F007-4588-BA45-B0ADAA2EB8DB}" dt="2024-02-09T20:27:20.146" v="1276"/>
          <ac:graphicFrameMkLst>
            <pc:docMk/>
            <pc:sldMk cId="2495730359" sldId="1603"/>
            <ac:graphicFrameMk id="9" creationId="{2BC66DB6-D74A-2470-F8B9-93CCAE972E65}"/>
          </ac:graphicFrameMkLst>
        </pc:graphicFrameChg>
      </pc:sldChg>
      <pc:sldChg chg="modSp mod">
        <pc:chgData name="McKane, Jeanne" userId="ccaae3d9-a257-43fb-bdc8-036ccece4828" providerId="ADAL" clId="{D24F1074-F007-4588-BA45-B0ADAA2EB8DB}" dt="2024-02-09T20:29:31.519" v="1292" actId="948"/>
        <pc:sldMkLst>
          <pc:docMk/>
          <pc:sldMk cId="2431638864" sldId="1604"/>
        </pc:sldMkLst>
        <pc:spChg chg="mod">
          <ac:chgData name="McKane, Jeanne" userId="ccaae3d9-a257-43fb-bdc8-036ccece4828" providerId="ADAL" clId="{D24F1074-F007-4588-BA45-B0ADAA2EB8DB}" dt="2024-02-09T20:28:14.364" v="1284" actId="1035"/>
          <ac:spMkLst>
            <pc:docMk/>
            <pc:sldMk cId="2431638864" sldId="1604"/>
            <ac:spMk id="6" creationId="{91EFB96F-8F18-A1EC-4720-A25CBD6541CF}"/>
          </ac:spMkLst>
        </pc:spChg>
        <pc:spChg chg="mod">
          <ac:chgData name="McKane, Jeanne" userId="ccaae3d9-a257-43fb-bdc8-036ccece4828" providerId="ADAL" clId="{D24F1074-F007-4588-BA45-B0ADAA2EB8DB}" dt="2024-02-09T20:29:31.519" v="1292" actId="948"/>
          <ac:spMkLst>
            <pc:docMk/>
            <pc:sldMk cId="2431638864" sldId="1604"/>
            <ac:spMk id="10" creationId="{D8E207CD-7165-92C9-461F-DA4BF0E0F58D}"/>
          </ac:spMkLst>
        </pc:spChg>
        <pc:grpChg chg="mod">
          <ac:chgData name="McKane, Jeanne" userId="ccaae3d9-a257-43fb-bdc8-036ccece4828" providerId="ADAL" clId="{D24F1074-F007-4588-BA45-B0ADAA2EB8DB}" dt="2024-02-09T20:28:51.930" v="1288" actId="14100"/>
          <ac:grpSpMkLst>
            <pc:docMk/>
            <pc:sldMk cId="2431638864" sldId="1604"/>
            <ac:grpSpMk id="57" creationId="{DA8F6D58-7941-720F-1A52-8051FBA92E41}"/>
          </ac:grpSpMkLst>
        </pc:grpChg>
        <pc:graphicFrameChg chg="mod">
          <ac:chgData name="McKane, Jeanne" userId="ccaae3d9-a257-43fb-bdc8-036ccece4828" providerId="ADAL" clId="{D24F1074-F007-4588-BA45-B0ADAA2EB8DB}" dt="2024-02-09T20:28:27.474" v="1286" actId="14100"/>
          <ac:graphicFrameMkLst>
            <pc:docMk/>
            <pc:sldMk cId="2431638864" sldId="1604"/>
            <ac:graphicFrameMk id="35" creationId="{7F992A8D-DA94-D988-B9D0-00607712C2D8}"/>
          </ac:graphicFrameMkLst>
        </pc:graphicFrameChg>
        <pc:graphicFrameChg chg="mod">
          <ac:chgData name="McKane, Jeanne" userId="ccaae3d9-a257-43fb-bdc8-036ccece4828" providerId="ADAL" clId="{D24F1074-F007-4588-BA45-B0ADAA2EB8DB}" dt="2024-02-09T20:10:03.623" v="1163" actId="2"/>
          <ac:graphicFrameMkLst>
            <pc:docMk/>
            <pc:sldMk cId="2431638864" sldId="1604"/>
            <ac:graphicFrameMk id="39" creationId="{B9BE4C68-8E04-2C0F-110A-3035E22859EF}"/>
          </ac:graphicFrameMkLst>
        </pc:graphicFrameChg>
        <pc:cxnChg chg="mod">
          <ac:chgData name="McKane, Jeanne" userId="ccaae3d9-a257-43fb-bdc8-036ccece4828" providerId="ADAL" clId="{D24F1074-F007-4588-BA45-B0ADAA2EB8DB}" dt="2024-02-09T20:29:05.857" v="1290" actId="14100"/>
          <ac:cxnSpMkLst>
            <pc:docMk/>
            <pc:sldMk cId="2431638864" sldId="1604"/>
            <ac:cxnSpMk id="42" creationId="{A58CC11D-0D0B-D551-A1F6-943182F9CF6F}"/>
          </ac:cxnSpMkLst>
        </pc:cxnChg>
        <pc:cxnChg chg="mod">
          <ac:chgData name="McKane, Jeanne" userId="ccaae3d9-a257-43fb-bdc8-036ccece4828" providerId="ADAL" clId="{D24F1074-F007-4588-BA45-B0ADAA2EB8DB}" dt="2024-02-09T20:29:11.738" v="1291" actId="14100"/>
          <ac:cxnSpMkLst>
            <pc:docMk/>
            <pc:sldMk cId="2431638864" sldId="1604"/>
            <ac:cxnSpMk id="43" creationId="{B4F8D529-1C07-CF40-498B-C54CAB202BAE}"/>
          </ac:cxnSpMkLst>
        </pc:cxnChg>
      </pc:sldChg>
      <pc:sldChg chg="modSp add mod">
        <pc:chgData name="McKane, Jeanne" userId="ccaae3d9-a257-43fb-bdc8-036ccece4828" providerId="ADAL" clId="{D24F1074-F007-4588-BA45-B0ADAA2EB8DB}" dt="2024-02-09T15:46:48.811" v="278" actId="13926"/>
        <pc:sldMkLst>
          <pc:docMk/>
          <pc:sldMk cId="804012402" sldId="1605"/>
        </pc:sldMkLst>
        <pc:spChg chg="mod">
          <ac:chgData name="McKane, Jeanne" userId="ccaae3d9-a257-43fb-bdc8-036ccece4828" providerId="ADAL" clId="{D24F1074-F007-4588-BA45-B0ADAA2EB8DB}" dt="2024-02-09T15:46:48.811" v="278" actId="13926"/>
          <ac:spMkLst>
            <pc:docMk/>
            <pc:sldMk cId="804012402" sldId="1605"/>
            <ac:spMk id="2" creationId="{0468DB77-C676-7FBA-3B8B-6C4823E5C301}"/>
          </ac:spMkLst>
        </pc:spChg>
      </pc:sldChg>
      <pc:sldChg chg="modSp add mod">
        <pc:chgData name="McKane, Jeanne" userId="ccaae3d9-a257-43fb-bdc8-036ccece4828" providerId="ADAL" clId="{D24F1074-F007-4588-BA45-B0ADAA2EB8DB}" dt="2024-02-09T20:30:21.784" v="1299" actId="255"/>
        <pc:sldMkLst>
          <pc:docMk/>
          <pc:sldMk cId="2146844442" sldId="1606"/>
        </pc:sldMkLst>
        <pc:spChg chg="mod">
          <ac:chgData name="McKane, Jeanne" userId="ccaae3d9-a257-43fb-bdc8-036ccece4828" providerId="ADAL" clId="{D24F1074-F007-4588-BA45-B0ADAA2EB8DB}" dt="2024-02-09T20:30:21.784" v="1299" actId="255"/>
          <ac:spMkLst>
            <pc:docMk/>
            <pc:sldMk cId="2146844442" sldId="1606"/>
            <ac:spMk id="2" creationId="{1C9D5FF0-465D-D2A6-5BF4-70D966CC1765}"/>
          </ac:spMkLst>
        </pc:spChg>
      </pc:sldChg>
    </pc:docChg>
  </pc:docChgLst>
  <pc:docChgLst>
    <pc:chgData name="McKane, Jeanne" userId="ccaae3d9-a257-43fb-bdc8-036ccece4828" providerId="ADAL" clId="{10D0CAE0-F3DC-4B8F-B077-01ADDAE70A40}"/>
    <pc:docChg chg="undo redo custSel modSld modMainMaster">
      <pc:chgData name="McKane, Jeanne" userId="ccaae3d9-a257-43fb-bdc8-036ccece4828" providerId="ADAL" clId="{10D0CAE0-F3DC-4B8F-B077-01ADDAE70A40}" dt="2024-01-29T18:58:36.265" v="386"/>
      <pc:docMkLst>
        <pc:docMk/>
      </pc:docMkLst>
      <pc:sldChg chg="modSp mod modNotesTx">
        <pc:chgData name="McKane, Jeanne" userId="ccaae3d9-a257-43fb-bdc8-036ccece4828" providerId="ADAL" clId="{10D0CAE0-F3DC-4B8F-B077-01ADDAE70A40}" dt="2024-01-29T16:52:09.692" v="11"/>
        <pc:sldMkLst>
          <pc:docMk/>
          <pc:sldMk cId="925506241" sldId="322"/>
        </pc:sldMkLst>
        <pc:spChg chg="mod">
          <ac:chgData name="McKane, Jeanne" userId="ccaae3d9-a257-43fb-bdc8-036ccece4828" providerId="ADAL" clId="{10D0CAE0-F3DC-4B8F-B077-01ADDAE70A40}" dt="2024-01-29T16:50:22.547" v="2" actId="13926"/>
          <ac:spMkLst>
            <pc:docMk/>
            <pc:sldMk cId="925506241" sldId="322"/>
            <ac:spMk id="2" creationId="{19A068EC-1729-176F-DCD9-CB27FD380BE4}"/>
          </ac:spMkLst>
        </pc:spChg>
        <pc:spChg chg="mod">
          <ac:chgData name="McKane, Jeanne" userId="ccaae3d9-a257-43fb-bdc8-036ccece4828" providerId="ADAL" clId="{10D0CAE0-F3DC-4B8F-B077-01ADDAE70A40}" dt="2024-01-29T16:50:31.217" v="4" actId="13926"/>
          <ac:spMkLst>
            <pc:docMk/>
            <pc:sldMk cId="925506241" sldId="322"/>
            <ac:spMk id="4" creationId="{19A3B049-3C13-A977-073D-E6E5B1D249D2}"/>
          </ac:spMkLst>
        </pc:spChg>
        <pc:spChg chg="mod">
          <ac:chgData name="McKane, Jeanne" userId="ccaae3d9-a257-43fb-bdc8-036ccece4828" providerId="ADAL" clId="{10D0CAE0-F3DC-4B8F-B077-01ADDAE70A40}" dt="2024-01-29T16:50:26.056" v="3" actId="13926"/>
          <ac:spMkLst>
            <pc:docMk/>
            <pc:sldMk cId="925506241" sldId="322"/>
            <ac:spMk id="5" creationId="{6B8BFAA6-228A-2DC6-61FB-12C62F6BEB37}"/>
          </ac:spMkLst>
        </pc:spChg>
      </pc:sldChg>
      <pc:sldChg chg="modSp mod">
        <pc:chgData name="McKane, Jeanne" userId="ccaae3d9-a257-43fb-bdc8-036ccece4828" providerId="ADAL" clId="{10D0CAE0-F3DC-4B8F-B077-01ADDAE70A40}" dt="2024-01-29T16:54:44.591" v="38" actId="13926"/>
        <pc:sldMkLst>
          <pc:docMk/>
          <pc:sldMk cId="969934670" sldId="356"/>
        </pc:sldMkLst>
        <pc:spChg chg="mod">
          <ac:chgData name="McKane, Jeanne" userId="ccaae3d9-a257-43fb-bdc8-036ccece4828" providerId="ADAL" clId="{10D0CAE0-F3DC-4B8F-B077-01ADDAE70A40}" dt="2024-01-29T16:54:44.591" v="38" actId="13926"/>
          <ac:spMkLst>
            <pc:docMk/>
            <pc:sldMk cId="969934670" sldId="356"/>
            <ac:spMk id="4" creationId="{34B929EA-085D-03CC-8ABC-3FFBF3231F85}"/>
          </ac:spMkLst>
        </pc:spChg>
        <pc:spChg chg="mod">
          <ac:chgData name="McKane, Jeanne" userId="ccaae3d9-a257-43fb-bdc8-036ccece4828" providerId="ADAL" clId="{10D0CAE0-F3DC-4B8F-B077-01ADDAE70A40}" dt="2024-01-29T16:52:44.195" v="12"/>
          <ac:spMkLst>
            <pc:docMk/>
            <pc:sldMk cId="969934670" sldId="356"/>
            <ac:spMk id="27" creationId="{6D7733A8-17FB-66BD-9A1B-C0C33D2F92B0}"/>
          </ac:spMkLst>
        </pc:spChg>
      </pc:sldChg>
      <pc:sldChg chg="modSp mod modNotesTx">
        <pc:chgData name="McKane, Jeanne" userId="ccaae3d9-a257-43fb-bdc8-036ccece4828" providerId="ADAL" clId="{10D0CAE0-F3DC-4B8F-B077-01ADDAE70A40}" dt="2024-01-29T16:56:35.681" v="43" actId="13926"/>
        <pc:sldMkLst>
          <pc:docMk/>
          <pc:sldMk cId="663100937" sldId="357"/>
        </pc:sldMkLst>
        <pc:spChg chg="mod">
          <ac:chgData name="McKane, Jeanne" userId="ccaae3d9-a257-43fb-bdc8-036ccece4828" providerId="ADAL" clId="{10D0CAE0-F3DC-4B8F-B077-01ADDAE70A40}" dt="2024-01-29T16:56:35.681" v="43" actId="13926"/>
          <ac:spMkLst>
            <pc:docMk/>
            <pc:sldMk cId="663100937" sldId="357"/>
            <ac:spMk id="4" creationId="{34B929EA-085D-03CC-8ABC-3FFBF3231F85}"/>
          </ac:spMkLst>
        </pc:spChg>
        <pc:spChg chg="mod">
          <ac:chgData name="McKane, Jeanne" userId="ccaae3d9-a257-43fb-bdc8-036ccece4828" providerId="ADAL" clId="{10D0CAE0-F3DC-4B8F-B077-01ADDAE70A40}" dt="2024-01-29T16:56:31.850" v="42" actId="13926"/>
          <ac:spMkLst>
            <pc:docMk/>
            <pc:sldMk cId="663100937" sldId="357"/>
            <ac:spMk id="27" creationId="{6D7733A8-17FB-66BD-9A1B-C0C33D2F92B0}"/>
          </ac:spMkLst>
        </pc:spChg>
      </pc:sldChg>
      <pc:sldChg chg="addSp delSp modSp mod modNotesTx">
        <pc:chgData name="McKane, Jeanne" userId="ccaae3d9-a257-43fb-bdc8-036ccece4828" providerId="ADAL" clId="{10D0CAE0-F3DC-4B8F-B077-01ADDAE70A40}" dt="2024-01-29T16:58:49.207" v="56"/>
        <pc:sldMkLst>
          <pc:docMk/>
          <pc:sldMk cId="909644597" sldId="358"/>
        </pc:sldMkLst>
        <pc:spChg chg="mod">
          <ac:chgData name="McKane, Jeanne" userId="ccaae3d9-a257-43fb-bdc8-036ccece4828" providerId="ADAL" clId="{10D0CAE0-F3DC-4B8F-B077-01ADDAE70A40}" dt="2024-01-29T16:57:00.641" v="45" actId="13926"/>
          <ac:spMkLst>
            <pc:docMk/>
            <pc:sldMk cId="909644597" sldId="358"/>
            <ac:spMk id="2" creationId="{30FE1012-5468-212D-6775-E22ED9836EF7}"/>
          </ac:spMkLst>
        </pc:spChg>
        <pc:graphicFrameChg chg="add mod">
          <ac:chgData name="McKane, Jeanne" userId="ccaae3d9-a257-43fb-bdc8-036ccece4828" providerId="ADAL" clId="{10D0CAE0-F3DC-4B8F-B077-01ADDAE70A40}" dt="2024-01-29T16:57:49.493" v="55" actId="13926"/>
          <ac:graphicFrameMkLst>
            <pc:docMk/>
            <pc:sldMk cId="909644597" sldId="358"/>
            <ac:graphicFrameMk id="3" creationId="{9F51561A-0BA7-28FE-0AB8-E8BC00D3ECDC}"/>
          </ac:graphicFrameMkLst>
        </pc:graphicFrameChg>
        <pc:graphicFrameChg chg="del mod">
          <ac:chgData name="McKane, Jeanne" userId="ccaae3d9-a257-43fb-bdc8-036ccece4828" providerId="ADAL" clId="{10D0CAE0-F3DC-4B8F-B077-01ADDAE70A40}" dt="2024-01-29T16:57:35.332" v="50" actId="478"/>
          <ac:graphicFrameMkLst>
            <pc:docMk/>
            <pc:sldMk cId="909644597" sldId="358"/>
            <ac:graphicFrameMk id="7" creationId="{19C5F5E8-BF21-1621-6EE4-9674393947C9}"/>
          </ac:graphicFrameMkLst>
        </pc:graphicFrameChg>
      </pc:sldChg>
      <pc:sldChg chg="addSp delSp modSp mod modNotesTx">
        <pc:chgData name="McKane, Jeanne" userId="ccaae3d9-a257-43fb-bdc8-036ccece4828" providerId="ADAL" clId="{10D0CAE0-F3DC-4B8F-B077-01ADDAE70A40}" dt="2024-01-29T18:56:11.113" v="372" actId="1076"/>
        <pc:sldMkLst>
          <pc:docMk/>
          <pc:sldMk cId="482592697" sldId="359"/>
        </pc:sldMkLst>
        <pc:spChg chg="mod">
          <ac:chgData name="McKane, Jeanne" userId="ccaae3d9-a257-43fb-bdc8-036ccece4828" providerId="ADAL" clId="{10D0CAE0-F3DC-4B8F-B077-01ADDAE70A40}" dt="2024-01-29T17:00:25.951" v="60" actId="13926"/>
          <ac:spMkLst>
            <pc:docMk/>
            <pc:sldMk cId="482592697" sldId="359"/>
            <ac:spMk id="2" creationId="{3B2CDD41-2B2B-8A1E-B73A-6B64A506068E}"/>
          </ac:spMkLst>
        </pc:spChg>
        <pc:spChg chg="mod">
          <ac:chgData name="McKane, Jeanne" userId="ccaae3d9-a257-43fb-bdc8-036ccece4828" providerId="ADAL" clId="{10D0CAE0-F3DC-4B8F-B077-01ADDAE70A40}" dt="2024-01-29T18:56:11.113" v="372" actId="1076"/>
          <ac:spMkLst>
            <pc:docMk/>
            <pc:sldMk cId="482592697" sldId="359"/>
            <ac:spMk id="3" creationId="{813DC22C-CA7E-D280-9613-B31927BE2821}"/>
          </ac:spMkLst>
        </pc:spChg>
        <pc:spChg chg="mod">
          <ac:chgData name="McKane, Jeanne" userId="ccaae3d9-a257-43fb-bdc8-036ccece4828" providerId="ADAL" clId="{10D0CAE0-F3DC-4B8F-B077-01ADDAE70A40}" dt="2024-01-29T17:00:42.258" v="62" actId="13926"/>
          <ac:spMkLst>
            <pc:docMk/>
            <pc:sldMk cId="482592697" sldId="359"/>
            <ac:spMk id="5" creationId="{51942B0D-B547-AF32-57F8-D420ED71654D}"/>
          </ac:spMkLst>
        </pc:spChg>
        <pc:spChg chg="mod">
          <ac:chgData name="McKane, Jeanne" userId="ccaae3d9-a257-43fb-bdc8-036ccece4828" providerId="ADAL" clId="{10D0CAE0-F3DC-4B8F-B077-01ADDAE70A40}" dt="2024-01-29T17:00:56.823" v="68" actId="13926"/>
          <ac:spMkLst>
            <pc:docMk/>
            <pc:sldMk cId="482592697" sldId="359"/>
            <ac:spMk id="6" creationId="{55101920-8D9F-8ECA-15CA-75C6A47AD034}"/>
          </ac:spMkLst>
        </pc:spChg>
        <pc:spChg chg="mod">
          <ac:chgData name="McKane, Jeanne" userId="ccaae3d9-a257-43fb-bdc8-036ccece4828" providerId="ADAL" clId="{10D0CAE0-F3DC-4B8F-B077-01ADDAE70A40}" dt="2024-01-29T17:01:12.454" v="70" actId="13926"/>
          <ac:spMkLst>
            <pc:docMk/>
            <pc:sldMk cId="482592697" sldId="359"/>
            <ac:spMk id="7" creationId="{F78A8C55-0FAA-AC09-AE6C-D0AA969EA9FB}"/>
          </ac:spMkLst>
        </pc:spChg>
        <pc:spChg chg="mod">
          <ac:chgData name="McKane, Jeanne" userId="ccaae3d9-a257-43fb-bdc8-036ccece4828" providerId="ADAL" clId="{10D0CAE0-F3DC-4B8F-B077-01ADDAE70A40}" dt="2024-01-29T17:02:59.073" v="132" actId="13926"/>
          <ac:spMkLst>
            <pc:docMk/>
            <pc:sldMk cId="482592697" sldId="359"/>
            <ac:spMk id="9" creationId="{F26C9640-EA3A-E14C-7E08-C84D4F09D62D}"/>
          </ac:spMkLst>
        </pc:spChg>
        <pc:spChg chg="del">
          <ac:chgData name="McKane, Jeanne" userId="ccaae3d9-a257-43fb-bdc8-036ccece4828" providerId="ADAL" clId="{10D0CAE0-F3DC-4B8F-B077-01ADDAE70A40}" dt="2024-01-29T17:01:26.958" v="71" actId="478"/>
          <ac:spMkLst>
            <pc:docMk/>
            <pc:sldMk cId="482592697" sldId="359"/>
            <ac:spMk id="11" creationId="{63410C60-AB62-8392-43D5-EFC7B6490CDD}"/>
          </ac:spMkLst>
        </pc:spChg>
        <pc:spChg chg="mod">
          <ac:chgData name="McKane, Jeanne" userId="ccaae3d9-a257-43fb-bdc8-036ccece4828" providerId="ADAL" clId="{10D0CAE0-F3DC-4B8F-B077-01ADDAE70A40}" dt="2024-01-29T17:01:53.382" v="124" actId="13926"/>
          <ac:spMkLst>
            <pc:docMk/>
            <pc:sldMk cId="482592697" sldId="359"/>
            <ac:spMk id="12" creationId="{F771BB59-2D5C-1C8B-C06B-135DBA926C5F}"/>
          </ac:spMkLst>
        </pc:spChg>
        <pc:spChg chg="add mod">
          <ac:chgData name="McKane, Jeanne" userId="ccaae3d9-a257-43fb-bdc8-036ccece4828" providerId="ADAL" clId="{10D0CAE0-F3DC-4B8F-B077-01ADDAE70A40}" dt="2024-01-29T18:53:43.707" v="142" actId="13926"/>
          <ac:spMkLst>
            <pc:docMk/>
            <pc:sldMk cId="482592697" sldId="359"/>
            <ac:spMk id="14" creationId="{4261CF97-178F-7696-5063-1BAFF11EDDEF}"/>
          </ac:spMkLst>
        </pc:spChg>
        <pc:picChg chg="del mod">
          <ac:chgData name="McKane, Jeanne" userId="ccaae3d9-a257-43fb-bdc8-036ccece4828" providerId="ADAL" clId="{10D0CAE0-F3DC-4B8F-B077-01ADDAE70A40}" dt="2024-01-29T17:03:02.886" v="134" actId="478"/>
          <ac:picMkLst>
            <pc:docMk/>
            <pc:sldMk cId="482592697" sldId="359"/>
            <ac:picMk id="8" creationId="{62BAC47B-321B-FB6B-35E8-5713DE0FE6B0}"/>
          </ac:picMkLst>
        </pc:picChg>
        <pc:picChg chg="del">
          <ac:chgData name="McKane, Jeanne" userId="ccaae3d9-a257-43fb-bdc8-036ccece4828" providerId="ADAL" clId="{10D0CAE0-F3DC-4B8F-B077-01ADDAE70A40}" dt="2024-01-29T17:01:26.958" v="71" actId="478"/>
          <ac:picMkLst>
            <pc:docMk/>
            <pc:sldMk cId="482592697" sldId="359"/>
            <ac:picMk id="10" creationId="{3F553A37-1B97-06FF-4F8E-47544D3467B4}"/>
          </ac:picMkLst>
        </pc:picChg>
        <pc:picChg chg="add mod">
          <ac:chgData name="McKane, Jeanne" userId="ccaae3d9-a257-43fb-bdc8-036ccece4828" providerId="ADAL" clId="{10D0CAE0-F3DC-4B8F-B077-01ADDAE70A40}" dt="2024-01-29T17:01:36.321" v="122" actId="1037"/>
          <ac:picMkLst>
            <pc:docMk/>
            <pc:sldMk cId="482592697" sldId="359"/>
            <ac:picMk id="13" creationId="{582FDF9C-2080-5EF5-5181-B518A3BD8D8E}"/>
          </ac:picMkLst>
        </pc:picChg>
        <pc:picChg chg="add del">
          <ac:chgData name="McKane, Jeanne" userId="ccaae3d9-a257-43fb-bdc8-036ccece4828" providerId="ADAL" clId="{10D0CAE0-F3DC-4B8F-B077-01ADDAE70A40}" dt="2024-01-29T17:02:49.890" v="128"/>
          <ac:picMkLst>
            <pc:docMk/>
            <pc:sldMk cId="482592697" sldId="359"/>
            <ac:picMk id="15" creationId="{3B558F42-7AEE-3A4D-BAA1-F69BBACF2882}"/>
          </ac:picMkLst>
        </pc:picChg>
        <pc:picChg chg="mod">
          <ac:chgData name="McKane, Jeanne" userId="ccaae3d9-a257-43fb-bdc8-036ccece4828" providerId="ADAL" clId="{10D0CAE0-F3DC-4B8F-B077-01ADDAE70A40}" dt="2024-01-29T18:42:17.131" v="139" actId="14826"/>
          <ac:picMkLst>
            <pc:docMk/>
            <pc:sldMk cId="482592697" sldId="359"/>
            <ac:picMk id="16" creationId="{6D47B625-0D83-30CF-C001-18CE646E465B}"/>
          </ac:picMkLst>
        </pc:picChg>
        <pc:picChg chg="mod">
          <ac:chgData name="McKane, Jeanne" userId="ccaae3d9-a257-43fb-bdc8-036ccece4828" providerId="ADAL" clId="{10D0CAE0-F3DC-4B8F-B077-01ADDAE70A40}" dt="2024-01-29T18:44:44.484" v="140" actId="14826"/>
          <ac:picMkLst>
            <pc:docMk/>
            <pc:sldMk cId="482592697" sldId="359"/>
            <ac:picMk id="17" creationId="{1AEA157F-3098-DF22-E540-5CFC93E93302}"/>
          </ac:picMkLst>
        </pc:picChg>
        <pc:picChg chg="mod">
          <ac:chgData name="McKane, Jeanne" userId="ccaae3d9-a257-43fb-bdc8-036ccece4828" providerId="ADAL" clId="{10D0CAE0-F3DC-4B8F-B077-01ADDAE70A40}" dt="2024-01-29T18:53:03.957" v="141" actId="14826"/>
          <ac:picMkLst>
            <pc:docMk/>
            <pc:sldMk cId="482592697" sldId="359"/>
            <ac:picMk id="19" creationId="{00610829-E42C-6066-EC4B-5DB7383A22A0}"/>
          </ac:picMkLst>
        </pc:picChg>
        <pc:picChg chg="add mod">
          <ac:chgData name="McKane, Jeanne" userId="ccaae3d9-a257-43fb-bdc8-036ccece4828" providerId="ADAL" clId="{10D0CAE0-F3DC-4B8F-B077-01ADDAE70A40}" dt="2024-01-29T17:03:09.957" v="136" actId="1076"/>
          <ac:picMkLst>
            <pc:docMk/>
            <pc:sldMk cId="482592697" sldId="359"/>
            <ac:picMk id="20" creationId="{12407034-B0C8-8E4A-4C27-F3D42F500817}"/>
          </ac:picMkLst>
        </pc:picChg>
      </pc:sldChg>
      <pc:sldChg chg="modSp mod">
        <pc:chgData name="McKane, Jeanne" userId="ccaae3d9-a257-43fb-bdc8-036ccece4828" providerId="ADAL" clId="{10D0CAE0-F3DC-4B8F-B077-01ADDAE70A40}" dt="2024-01-29T18:57:48.573" v="384" actId="13926"/>
        <pc:sldMkLst>
          <pc:docMk/>
          <pc:sldMk cId="2872917886" sldId="360"/>
        </pc:sldMkLst>
        <pc:spChg chg="mod">
          <ac:chgData name="McKane, Jeanne" userId="ccaae3d9-a257-43fb-bdc8-036ccece4828" providerId="ADAL" clId="{10D0CAE0-F3DC-4B8F-B077-01ADDAE70A40}" dt="2024-01-29T18:56:53.337" v="374" actId="13926"/>
          <ac:spMkLst>
            <pc:docMk/>
            <pc:sldMk cId="2872917886" sldId="360"/>
            <ac:spMk id="2" creationId="{3B2CDD41-2B2B-8A1E-B73A-6B64A506068E}"/>
          </ac:spMkLst>
        </pc:spChg>
        <pc:spChg chg="mod">
          <ac:chgData name="McKane, Jeanne" userId="ccaae3d9-a257-43fb-bdc8-036ccece4828" providerId="ADAL" clId="{10D0CAE0-F3DC-4B8F-B077-01ADDAE70A40}" dt="2024-01-29T18:57:29.798" v="381" actId="13926"/>
          <ac:spMkLst>
            <pc:docMk/>
            <pc:sldMk cId="2872917886" sldId="360"/>
            <ac:spMk id="15" creationId="{DE890FCF-0460-7429-44A9-ECEC567CE636}"/>
          </ac:spMkLst>
        </pc:spChg>
        <pc:spChg chg="mod">
          <ac:chgData name="McKane, Jeanne" userId="ccaae3d9-a257-43fb-bdc8-036ccece4828" providerId="ADAL" clId="{10D0CAE0-F3DC-4B8F-B077-01ADDAE70A40}" dt="2024-01-29T18:57:34.903" v="382" actId="13926"/>
          <ac:spMkLst>
            <pc:docMk/>
            <pc:sldMk cId="2872917886" sldId="360"/>
            <ac:spMk id="19" creationId="{4BB24016-9C38-0C43-21BB-511AC83DE9B2}"/>
          </ac:spMkLst>
        </pc:spChg>
        <pc:spChg chg="mod">
          <ac:chgData name="McKane, Jeanne" userId="ccaae3d9-a257-43fb-bdc8-036ccece4828" providerId="ADAL" clId="{10D0CAE0-F3DC-4B8F-B077-01ADDAE70A40}" dt="2024-01-29T18:57:43.874" v="383" actId="13926"/>
          <ac:spMkLst>
            <pc:docMk/>
            <pc:sldMk cId="2872917886" sldId="360"/>
            <ac:spMk id="20" creationId="{1A53F153-3DCB-4B1D-C329-E2C2780C63A3}"/>
          </ac:spMkLst>
        </pc:spChg>
        <pc:spChg chg="mod">
          <ac:chgData name="McKane, Jeanne" userId="ccaae3d9-a257-43fb-bdc8-036ccece4828" providerId="ADAL" clId="{10D0CAE0-F3DC-4B8F-B077-01ADDAE70A40}" dt="2024-01-29T18:57:48.573" v="384" actId="13926"/>
          <ac:spMkLst>
            <pc:docMk/>
            <pc:sldMk cId="2872917886" sldId="360"/>
            <ac:spMk id="21" creationId="{F07B6B82-5AAE-C6B6-0FD1-33B3621019A3}"/>
          </ac:spMkLst>
        </pc:spChg>
      </pc:sldChg>
      <pc:sldChg chg="modSp mod">
        <pc:chgData name="McKane, Jeanne" userId="ccaae3d9-a257-43fb-bdc8-036ccece4828" providerId="ADAL" clId="{10D0CAE0-F3DC-4B8F-B077-01ADDAE70A40}" dt="2024-01-29T18:58:36.265" v="386"/>
        <pc:sldMkLst>
          <pc:docMk/>
          <pc:sldMk cId="3239380564" sldId="361"/>
        </pc:sldMkLst>
        <pc:spChg chg="mod">
          <ac:chgData name="McKane, Jeanne" userId="ccaae3d9-a257-43fb-bdc8-036ccece4828" providerId="ADAL" clId="{10D0CAE0-F3DC-4B8F-B077-01ADDAE70A40}" dt="2024-01-29T18:58:36.265" v="386"/>
          <ac:spMkLst>
            <pc:docMk/>
            <pc:sldMk cId="3239380564" sldId="361"/>
            <ac:spMk id="7" creationId="{4305AD1D-6BAF-A55F-AF71-CCF47C7F038E}"/>
          </ac:spMkLst>
        </pc:spChg>
        <pc:spChg chg="mod">
          <ac:chgData name="McKane, Jeanne" userId="ccaae3d9-a257-43fb-bdc8-036ccece4828" providerId="ADAL" clId="{10D0CAE0-F3DC-4B8F-B077-01ADDAE70A40}" dt="2024-01-29T18:58:28.574" v="385"/>
          <ac:spMkLst>
            <pc:docMk/>
            <pc:sldMk cId="3239380564" sldId="361"/>
            <ac:spMk id="8" creationId="{CB443B1F-5AB2-361B-2E56-2B5D78C89B30}"/>
          </ac:spMkLst>
        </pc:spChg>
      </pc:sldChg>
      <pc:sldMasterChg chg="modSldLayout">
        <pc:chgData name="McKane, Jeanne" userId="ccaae3d9-a257-43fb-bdc8-036ccece4828" providerId="ADAL" clId="{10D0CAE0-F3DC-4B8F-B077-01ADDAE70A40}" dt="2024-01-29T16:51:30.283" v="10"/>
        <pc:sldMasterMkLst>
          <pc:docMk/>
          <pc:sldMasterMk cId="2465387210" sldId="2147483710"/>
        </pc:sldMasterMkLst>
        <pc:sldLayoutChg chg="addSp delSp modSp mod">
          <pc:chgData name="McKane, Jeanne" userId="ccaae3d9-a257-43fb-bdc8-036ccece4828" providerId="ADAL" clId="{10D0CAE0-F3DC-4B8F-B077-01ADDAE70A40}" dt="2024-01-29T16:51:30.283" v="10"/>
          <pc:sldLayoutMkLst>
            <pc:docMk/>
            <pc:sldMasterMk cId="2465387210" sldId="2147483710"/>
            <pc:sldLayoutMk cId="2517144388" sldId="2147483714"/>
          </pc:sldLayoutMkLst>
          <pc:picChg chg="del">
            <ac:chgData name="McKane, Jeanne" userId="ccaae3d9-a257-43fb-bdc8-036ccece4828" providerId="ADAL" clId="{10D0CAE0-F3DC-4B8F-B077-01ADDAE70A40}" dt="2024-01-29T16:51:26.973" v="9" actId="478"/>
            <ac:picMkLst>
              <pc:docMk/>
              <pc:sldMasterMk cId="2465387210" sldId="2147483710"/>
              <pc:sldLayoutMk cId="2517144388" sldId="2147483714"/>
              <ac:picMk id="2" creationId="{C3E34DFA-DA63-6CCF-5C2C-C1EF58F6EC99}"/>
            </ac:picMkLst>
          </pc:picChg>
          <pc:picChg chg="del mod">
            <ac:chgData name="McKane, Jeanne" userId="ccaae3d9-a257-43fb-bdc8-036ccece4828" providerId="ADAL" clId="{10D0CAE0-F3DC-4B8F-B077-01ADDAE70A40}" dt="2024-01-29T16:51:23.786" v="8" actId="478"/>
            <ac:picMkLst>
              <pc:docMk/>
              <pc:sldMasterMk cId="2465387210" sldId="2147483710"/>
              <pc:sldLayoutMk cId="2517144388" sldId="2147483714"/>
              <ac:picMk id="6" creationId="{DD88DF62-A761-6299-BEEA-2348FAA40118}"/>
            </ac:picMkLst>
          </pc:picChg>
          <pc:picChg chg="add mod">
            <ac:chgData name="McKane, Jeanne" userId="ccaae3d9-a257-43fb-bdc8-036ccece4828" providerId="ADAL" clId="{10D0CAE0-F3DC-4B8F-B077-01ADDAE70A40}" dt="2024-01-29T16:51:30.283" v="10"/>
            <ac:picMkLst>
              <pc:docMk/>
              <pc:sldMasterMk cId="2465387210" sldId="2147483710"/>
              <pc:sldLayoutMk cId="2517144388" sldId="2147483714"/>
              <ac:picMk id="8" creationId="{C4D512F0-9591-BE49-DC1D-9CAC2683BA33}"/>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fr-CA" sz="1400" b="1" noProof="0" dirty="0">
                <a:solidFill>
                  <a:schemeClr val="tx1"/>
                </a:solidFill>
              </a:rPr>
              <a:t>Pourcentage</a:t>
            </a:r>
            <a:r>
              <a:rPr lang="en-CA" sz="1400" b="1" dirty="0">
                <a:solidFill>
                  <a:schemeClr val="tx1"/>
                </a:solidFill>
              </a:rPr>
              <a:t> de nouveaux cas </a:t>
            </a:r>
            <a:r>
              <a:rPr lang="fr-CA" sz="1400" b="1" noProof="0" dirty="0">
                <a:solidFill>
                  <a:schemeClr val="tx1"/>
                </a:solidFill>
              </a:rPr>
              <a:t>d’hypertension</a:t>
            </a:r>
            <a:r>
              <a:rPr lang="en-CA" sz="1400" b="1" dirty="0">
                <a:solidFill>
                  <a:schemeClr val="tx1"/>
                </a:solidFill>
              </a:rPr>
              <a:t> par lieu de diagnostic</a:t>
            </a:r>
            <a:endParaRPr lang="fr-CA" sz="1400" b="1" baseline="0" dirty="0">
              <a:solidFill>
                <a:schemeClr val="tx1"/>
              </a:solidFill>
            </a:endParaRPr>
          </a:p>
        </c:rich>
      </c:tx>
      <c:layout>
        <c:manualLayout>
          <c:xMode val="edge"/>
          <c:yMode val="edge"/>
          <c:x val="0.16543806053153493"/>
          <c:y val="1.7161791096408727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Sheet1!$A$2</c:f>
              <c:strCache>
                <c:ptCount val="1"/>
                <c:pt idx="0">
                  <c:v>Soins primaires</c:v>
                </c:pt>
              </c:strCache>
            </c:strRef>
          </c:tx>
          <c:spPr>
            <a:solidFill>
              <a:srgbClr val="00B2E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2018-2019</c:v>
                </c:pt>
                <c:pt idx="1">
                  <c:v>2019-2020</c:v>
                </c:pt>
                <c:pt idx="2">
                  <c:v>2020-2021</c:v>
                </c:pt>
                <c:pt idx="3">
                  <c:v>2021-2022</c:v>
                </c:pt>
                <c:pt idx="4">
                  <c:v>2022-2023</c:v>
                </c:pt>
              </c:strCache>
            </c:strRef>
          </c:cat>
          <c:val>
            <c:numRef>
              <c:f>Sheet1!$B$2:$F$2</c:f>
              <c:numCache>
                <c:formatCode>0.0%</c:formatCode>
                <c:ptCount val="5"/>
                <c:pt idx="0">
                  <c:v>0.89399186869447378</c:v>
                </c:pt>
                <c:pt idx="1">
                  <c:v>0.88722161775035469</c:v>
                </c:pt>
                <c:pt idx="2">
                  <c:v>0.8686863938703081</c:v>
                </c:pt>
                <c:pt idx="3">
                  <c:v>0.86191406819706562</c:v>
                </c:pt>
                <c:pt idx="4">
                  <c:v>0.70549186193456048</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0-ED4F-4216-997C-C07BB5E355DE}"/>
            </c:ext>
          </c:extLst>
        </c:ser>
        <c:ser>
          <c:idx val="1"/>
          <c:order val="1"/>
          <c:tx>
            <c:strRef>
              <c:f>Sheet1!$A$3</c:f>
              <c:strCache>
                <c:ptCount val="1"/>
                <c:pt idx="0">
                  <c:v>Soins en milieu hospitalier</c:v>
                </c:pt>
              </c:strCache>
            </c:strRef>
          </c:tx>
          <c:spPr>
            <a:solidFill>
              <a:srgbClr val="C1B28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2018-2019</c:v>
                </c:pt>
                <c:pt idx="1">
                  <c:v>2019-2020</c:v>
                </c:pt>
                <c:pt idx="2">
                  <c:v>2020-2021</c:v>
                </c:pt>
                <c:pt idx="3">
                  <c:v>2021-2022</c:v>
                </c:pt>
                <c:pt idx="4">
                  <c:v>2022-2023</c:v>
                </c:pt>
              </c:strCache>
            </c:strRef>
          </c:cat>
          <c:val>
            <c:numRef>
              <c:f>Sheet1!$B$3:$F$3</c:f>
              <c:numCache>
                <c:formatCode>0.0%</c:formatCode>
                <c:ptCount val="5"/>
                <c:pt idx="0">
                  <c:v>0.10600813130552628</c:v>
                </c:pt>
                <c:pt idx="1">
                  <c:v>0.11277838224964536</c:v>
                </c:pt>
                <c:pt idx="2">
                  <c:v>0.13131360612969187</c:v>
                </c:pt>
                <c:pt idx="3">
                  <c:v>0.13808593180293441</c:v>
                </c:pt>
                <c:pt idx="4">
                  <c:v>0.29450813806543946</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1-ED4F-4216-997C-C07BB5E355DE}"/>
            </c:ext>
          </c:extLst>
        </c:ser>
        <c:dLbls>
          <c:showLegendKey val="0"/>
          <c:showVal val="0"/>
          <c:showCatName val="0"/>
          <c:showSerName val="0"/>
          <c:showPercent val="0"/>
          <c:showBubbleSize val="0"/>
        </c:dLbls>
        <c:gapWidth val="150"/>
        <c:overlap val="100"/>
        <c:axId val="668279864"/>
        <c:axId val="668285984"/>
      </c:barChart>
      <c:catAx>
        <c:axId val="66827986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CA" sz="1200" dirty="0">
                    <a:solidFill>
                      <a:schemeClr val="tx1"/>
                    </a:solidFill>
                  </a:rPr>
                  <a:t>Exercice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68285984"/>
        <c:crosses val="autoZero"/>
        <c:auto val="1"/>
        <c:lblAlgn val="ctr"/>
        <c:lblOffset val="100"/>
        <c:noMultiLvlLbl val="0"/>
      </c:catAx>
      <c:valAx>
        <c:axId val="66828598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68279864"/>
        <c:crosses val="autoZero"/>
        <c:crossBetween val="between"/>
        <c:maj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1"/>
          <a:lstStyle/>
          <a:p>
            <a:pPr>
              <a:defRPr sz="1400" b="1" i="0" u="none" strike="noStrike" kern="1200" spc="0" baseline="0">
                <a:solidFill>
                  <a:schemeClr val="tx1"/>
                </a:solidFill>
                <a:latin typeface="+mn-lt"/>
                <a:ea typeface="+mn-ea"/>
                <a:cs typeface="+mn-cs"/>
              </a:defRPr>
            </a:pPr>
            <a:r>
              <a:rPr lang="fr-CA" sz="1400" b="1" noProof="0" dirty="0">
                <a:solidFill>
                  <a:schemeClr val="tx1"/>
                </a:solidFill>
              </a:rPr>
              <a:t>Pourcentage</a:t>
            </a:r>
            <a:r>
              <a:rPr lang="en-CA" sz="1400" b="1" dirty="0">
                <a:solidFill>
                  <a:schemeClr val="tx1"/>
                </a:solidFill>
              </a:rPr>
              <a:t> d’adultes </a:t>
            </a:r>
            <a:r>
              <a:rPr lang="fr-CA" sz="1400" b="1" noProof="0" dirty="0">
                <a:solidFill>
                  <a:schemeClr val="tx1"/>
                </a:solidFill>
              </a:rPr>
              <a:t>atteints</a:t>
            </a:r>
            <a:r>
              <a:rPr lang="en-CA" sz="1400" b="1" dirty="0">
                <a:solidFill>
                  <a:schemeClr val="tx1"/>
                </a:solidFill>
              </a:rPr>
              <a:t> d’hypertension et </a:t>
            </a:r>
            <a:r>
              <a:rPr lang="fr-CA" sz="1400" b="1" noProof="0" dirty="0">
                <a:solidFill>
                  <a:schemeClr val="tx1"/>
                </a:solidFill>
              </a:rPr>
              <a:t>ayant</a:t>
            </a:r>
            <a:r>
              <a:rPr lang="en-CA" sz="1400" b="1" dirty="0">
                <a:solidFill>
                  <a:schemeClr val="tx1"/>
                </a:solidFill>
              </a:rPr>
              <a:t> effectué une visite aux urgences ou été hospitalisés </a:t>
            </a:r>
            <a:r>
              <a:rPr lang="en-CA" sz="1400" b="1" i="0" u="none" strike="noStrike" baseline="0" dirty="0">
                <a:effectLst/>
              </a:rPr>
              <a:t>en raison de l’hypertension</a:t>
            </a:r>
            <a:endParaRPr lang="fr-CA" sz="1400" b="1" dirty="0">
              <a:solidFill>
                <a:schemeClr val="tx1"/>
              </a:solidFill>
            </a:endParaRPr>
          </a:p>
        </c:rich>
      </c:tx>
      <c:layout>
        <c:manualLayout>
          <c:xMode val="edge"/>
          <c:yMode val="edge"/>
          <c:x val="0.15514850014559795"/>
          <c:y val="0"/>
        </c:manualLayout>
      </c:layout>
      <c:overlay val="0"/>
      <c:spPr>
        <a:noFill/>
        <a:ln>
          <a:noFill/>
        </a:ln>
        <a:effectLst/>
      </c:spPr>
      <c:txPr>
        <a:bodyPr rot="0" spcFirstLastPara="1" vertOverflow="ellipsis" vert="horz" wrap="square" anchor="t"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2881023937119852E-2"/>
          <c:y val="0.1278757119757723"/>
          <c:w val="0.86950569510237319"/>
          <c:h val="0.71615335505945277"/>
        </c:manualLayout>
      </c:layout>
      <c:lineChart>
        <c:grouping val="standard"/>
        <c:varyColors val="0"/>
        <c:ser>
          <c:idx val="0"/>
          <c:order val="0"/>
          <c:tx>
            <c:strRef>
              <c:f>Hospital_utilization!$A$7</c:f>
              <c:strCache>
                <c:ptCount val="1"/>
                <c:pt idx="0">
                  <c:v>Ayant effectué une visite aux urgences</c:v>
                </c:pt>
              </c:strCache>
            </c:strRef>
          </c:tx>
          <c:spPr>
            <a:ln w="28575" cap="rnd">
              <a:solidFill>
                <a:schemeClr val="accent2"/>
              </a:solidFill>
              <a:round/>
            </a:ln>
            <a:effectLst/>
          </c:spPr>
          <c:marker>
            <c:symbol val="none"/>
          </c:marker>
          <c:dLbls>
            <c:dLbl>
              <c:idx val="0"/>
              <c:delete val="1"/>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ext xmlns:c16="http://schemas.microsoft.com/office/drawing/2014/chart" uri="{C3380CC4-5D6E-409C-BE32-E72D297353CC}">
                  <c16:uniqueId val="{00000000-AA4E-4133-89EC-B0C2AEC93DF1}"/>
                </c:ext>
              </c:extLst>
            </c:dLbl>
            <c:dLbl>
              <c:idx val="1"/>
              <c:delete val="1"/>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ext xmlns:c16="http://schemas.microsoft.com/office/drawing/2014/chart" uri="{C3380CC4-5D6E-409C-BE32-E72D297353CC}">
                  <c16:uniqueId val="{00000001-AA4E-4133-89EC-B0C2AEC93DF1}"/>
                </c:ext>
              </c:extLst>
            </c:dLbl>
            <c:dLbl>
              <c:idx val="2"/>
              <c:delete val="1"/>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ext xmlns:c16="http://schemas.microsoft.com/office/drawing/2014/chart" uri="{C3380CC4-5D6E-409C-BE32-E72D297353CC}">
                  <c16:uniqueId val="{00000002-AA4E-4133-89EC-B0C2AEC93DF1}"/>
                </c:ext>
              </c:extLst>
            </c:dLbl>
            <c:dLbl>
              <c:idx val="3"/>
              <c:delete val="1"/>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ext xmlns:c16="http://schemas.microsoft.com/office/drawing/2014/chart" uri="{C3380CC4-5D6E-409C-BE32-E72D297353CC}">
                  <c16:uniqueId val="{00000003-AA4E-4133-89EC-B0C2AEC93DF1}"/>
                </c:ext>
              </c:extLst>
            </c:dLbl>
            <c:numFmt formatCode="0.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Hospital_utilization!$B$1:$F$1</c:f>
              <c:strCache>
                <c:ptCount val="5"/>
                <c:pt idx="0">
                  <c:v>2018-2019</c:v>
                </c:pt>
                <c:pt idx="1">
                  <c:v>2019-2020</c:v>
                </c:pt>
                <c:pt idx="2">
                  <c:v>2020-2021</c:v>
                </c:pt>
                <c:pt idx="3">
                  <c:v>2021-2022</c:v>
                </c:pt>
                <c:pt idx="4">
                  <c:v>2022-2023</c:v>
                </c:pt>
              </c:strCache>
            </c:strRef>
          </c:cat>
          <c:val>
            <c:numRef>
              <c:f>Hospital_utilization!$B$7:$F$7</c:f>
              <c:numCache>
                <c:formatCode>0.0%</c:formatCode>
                <c:ptCount val="5"/>
                <c:pt idx="0">
                  <c:v>5.2871528353076562E-2</c:v>
                </c:pt>
                <c:pt idx="1">
                  <c:v>5.3372170352545982E-2</c:v>
                </c:pt>
                <c:pt idx="2">
                  <c:v>5.0442600715610159E-2</c:v>
                </c:pt>
                <c:pt idx="3">
                  <c:v>5.1348128216369866E-2</c:v>
                </c:pt>
                <c:pt idx="4">
                  <c:v>0.14307476145262837</c:v>
                </c:pt>
              </c:numCache>
            </c:numRef>
          </c:val>
          <c:smooth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4-AA4E-4133-89EC-B0C2AEC93DF1}"/>
            </c:ext>
          </c:extLst>
        </c:ser>
        <c:ser>
          <c:idx val="1"/>
          <c:order val="1"/>
          <c:tx>
            <c:strRef>
              <c:f>Hospital_utilization!$A$8</c:f>
              <c:strCache>
                <c:ptCount val="1"/>
                <c:pt idx="0">
                  <c:v>Ayant été hospitalisé</c:v>
                </c:pt>
              </c:strCache>
            </c:strRef>
          </c:tx>
          <c:spPr>
            <a:ln w="28575" cap="rnd">
              <a:solidFill>
                <a:schemeClr val="accent4"/>
              </a:solidFill>
              <a:round/>
            </a:ln>
            <a:effectLst/>
          </c:spPr>
          <c:marker>
            <c:symbol val="none"/>
          </c:marker>
          <c:dLbls>
            <c:dLbl>
              <c:idx val="0"/>
              <c:delete val="1"/>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ext xmlns:c16="http://schemas.microsoft.com/office/drawing/2014/chart" uri="{C3380CC4-5D6E-409C-BE32-E72D297353CC}">
                  <c16:uniqueId val="{00000005-AA4E-4133-89EC-B0C2AEC93DF1}"/>
                </c:ext>
              </c:extLst>
            </c:dLbl>
            <c:dLbl>
              <c:idx val="1"/>
              <c:delete val="1"/>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ext xmlns:c16="http://schemas.microsoft.com/office/drawing/2014/chart" uri="{C3380CC4-5D6E-409C-BE32-E72D297353CC}">
                  <c16:uniqueId val="{00000006-AA4E-4133-89EC-B0C2AEC93DF1}"/>
                </c:ext>
              </c:extLst>
            </c:dLbl>
            <c:dLbl>
              <c:idx val="2"/>
              <c:delete val="1"/>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ext xmlns:c16="http://schemas.microsoft.com/office/drawing/2014/chart" uri="{C3380CC4-5D6E-409C-BE32-E72D297353CC}">
                  <c16:uniqueId val="{00000007-AA4E-4133-89EC-B0C2AEC93DF1}"/>
                </c:ext>
              </c:extLst>
            </c:dLbl>
            <c:dLbl>
              <c:idx val="3"/>
              <c:delete val="1"/>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ext xmlns:c16="http://schemas.microsoft.com/office/drawing/2014/chart" uri="{C3380CC4-5D6E-409C-BE32-E72D297353CC}">
                  <c16:uniqueId val="{00000008-AA4E-4133-89EC-B0C2AEC93DF1}"/>
                </c:ext>
              </c:extLst>
            </c:dLbl>
            <c:numFmt formatCode="0.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Hospital_utilization!$B$1:$F$1</c:f>
              <c:strCache>
                <c:ptCount val="5"/>
                <c:pt idx="0">
                  <c:v>2018-2019</c:v>
                </c:pt>
                <c:pt idx="1">
                  <c:v>2019-2020</c:v>
                </c:pt>
                <c:pt idx="2">
                  <c:v>2020-2021</c:v>
                </c:pt>
                <c:pt idx="3">
                  <c:v>2021-2022</c:v>
                </c:pt>
                <c:pt idx="4">
                  <c:v>2022-2023</c:v>
                </c:pt>
              </c:strCache>
            </c:strRef>
          </c:cat>
          <c:val>
            <c:numRef>
              <c:f>Hospital_utilization!$B$8:$F$8</c:f>
              <c:numCache>
                <c:formatCode>0.0%</c:formatCode>
                <c:ptCount val="5"/>
                <c:pt idx="0">
                  <c:v>2.7358754698720681E-2</c:v>
                </c:pt>
                <c:pt idx="1">
                  <c:v>2.6584274407500864E-2</c:v>
                </c:pt>
                <c:pt idx="2">
                  <c:v>2.5309441931910346E-2</c:v>
                </c:pt>
                <c:pt idx="3">
                  <c:v>2.7153701156452187E-2</c:v>
                </c:pt>
                <c:pt idx="4">
                  <c:v>5.062252842144227E-2</c:v>
                </c:pt>
              </c:numCache>
            </c:numRef>
          </c:val>
          <c:smooth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9-AA4E-4133-89EC-B0C2AEC93DF1}"/>
            </c:ext>
          </c:extLst>
        </c:ser>
        <c:dLbls>
          <c:showLegendKey val="0"/>
          <c:showVal val="0"/>
          <c:showCatName val="0"/>
          <c:showSerName val="0"/>
          <c:showPercent val="0"/>
          <c:showBubbleSize val="0"/>
        </c:dLbls>
        <c:smooth val="0"/>
        <c:axId val="527988408"/>
        <c:axId val="527984448"/>
      </c:lineChart>
      <c:catAx>
        <c:axId val="52798840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CA" sz="1200" dirty="0"/>
                  <a:t>Exercice</a:t>
                </a:r>
              </a:p>
            </c:rich>
          </c:tx>
          <c:layout>
            <c:manualLayout>
              <c:xMode val="edge"/>
              <c:yMode val="edge"/>
              <c:x val="0.479033801012339"/>
              <c:y val="0.919537244459442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7984448"/>
        <c:crosses val="autoZero"/>
        <c:auto val="1"/>
        <c:lblAlgn val="ctr"/>
        <c:lblOffset val="100"/>
        <c:noMultiLvlLbl val="0"/>
      </c:catAx>
      <c:valAx>
        <c:axId val="527984448"/>
        <c:scaling>
          <c:orientation val="minMax"/>
          <c:max val="0.25"/>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7988408"/>
        <c:crosses val="autoZero"/>
        <c:crossBetween val="between"/>
      </c:valAx>
      <c:spPr>
        <a:noFill/>
        <a:ln>
          <a:noFill/>
        </a:ln>
        <a:effectLst/>
      </c:spPr>
    </c:plotArea>
    <c:legend>
      <c:legendPos val="tr"/>
      <c:layout>
        <c:manualLayout>
          <c:xMode val="edge"/>
          <c:yMode val="edge"/>
          <c:x val="0.69500735807130587"/>
          <c:y val="0.14181108991247993"/>
          <c:w val="0.27448361583245878"/>
          <c:h val="0.1261718300475455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CA" sz="1400" b="1" dirty="0">
                <a:solidFill>
                  <a:schemeClr val="tx1"/>
                </a:solidFill>
              </a:rPr>
              <a:t>Utilisation des soins de santé parmi les adultes atteints d’hypertension au cours de l’exercice 2022-2023</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Ayant effectué une visite aux urgences</c:v>
                </c:pt>
              </c:strCache>
            </c:strRef>
          </c:tx>
          <c:spPr>
            <a:solidFill>
              <a:schemeClr val="accent2"/>
            </a:solidFill>
            <a:ln>
              <a:noFill/>
            </a:ln>
            <a:effectLst/>
          </c:spPr>
          <c:invertIfNegative val="0"/>
          <c:dPt>
            <c:idx val="0"/>
            <c:invertIfNegative val="0"/>
            <c:bubble3D val="0"/>
            <c:spPr>
              <a:pattFill prst="dkUpDiag">
                <a:fgClr>
                  <a:schemeClr val="accent2"/>
                </a:fgClr>
                <a:bgClr>
                  <a:schemeClr val="bg1"/>
                </a:bgClr>
              </a:pattFill>
              <a:ln>
                <a:noFill/>
              </a:ln>
              <a:effectLst/>
            </c:spP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3-E206-4238-87BC-F934731A8344}"/>
              </c:ext>
            </c:extLst>
          </c:dPt>
          <c:cat>
            <c:strRef>
              <c:f>Sheet1!$A$2:$A$8</c:f>
              <c:strCache>
                <c:ptCount val="7"/>
                <c:pt idx="0">
                  <c:v>Ontario</c:v>
                </c:pt>
                <c:pt idx="1">
                  <c:v>Nord-Est</c:v>
                </c:pt>
                <c:pt idx="2">
                  <c:v>Nord-Ouest</c:v>
                </c:pt>
                <c:pt idx="3">
                  <c:v>Ouest</c:v>
                </c:pt>
                <c:pt idx="4">
                  <c:v>Est</c:v>
                </c:pt>
                <c:pt idx="5">
                  <c:v>Toronto</c:v>
                </c:pt>
                <c:pt idx="6">
                  <c:v>Centre</c:v>
                </c:pt>
              </c:strCache>
            </c:strRef>
          </c:cat>
          <c:val>
            <c:numRef>
              <c:f>Sheet1!$B$2:$B$8</c:f>
              <c:numCache>
                <c:formatCode>0.00%</c:formatCode>
                <c:ptCount val="7"/>
                <c:pt idx="0">
                  <c:v>0.14299999999999999</c:v>
                </c:pt>
                <c:pt idx="1">
                  <c:v>0.18189592349678013</c:v>
                </c:pt>
                <c:pt idx="2">
                  <c:v>0.17007089804186359</c:v>
                </c:pt>
                <c:pt idx="3">
                  <c:v>0.15962907611394597</c:v>
                </c:pt>
                <c:pt idx="4">
                  <c:v>0.14727582199425171</c:v>
                </c:pt>
                <c:pt idx="5">
                  <c:v>0.14050696570526111</c:v>
                </c:pt>
                <c:pt idx="6">
                  <c:v>0.14038833936541406</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0-E206-4238-87BC-F934731A8344}"/>
            </c:ext>
          </c:extLst>
        </c:ser>
        <c:ser>
          <c:idx val="1"/>
          <c:order val="1"/>
          <c:tx>
            <c:strRef>
              <c:f>Sheet1!$C$1</c:f>
              <c:strCache>
                <c:ptCount val="1"/>
                <c:pt idx="0">
                  <c:v>Ayant été hospitalisé</c:v>
                </c:pt>
              </c:strCache>
            </c:strRef>
          </c:tx>
          <c:spPr>
            <a:solidFill>
              <a:schemeClr val="accent4"/>
            </a:solidFill>
            <a:ln>
              <a:noFill/>
            </a:ln>
            <a:effectLst/>
          </c:spPr>
          <c:invertIfNegative val="0"/>
          <c:dPt>
            <c:idx val="0"/>
            <c:invertIfNegative val="0"/>
            <c:bubble3D val="0"/>
            <c:spPr>
              <a:pattFill prst="dkUpDiag">
                <a:fgClr>
                  <a:schemeClr val="accent4"/>
                </a:fgClr>
                <a:bgClr>
                  <a:schemeClr val="bg1"/>
                </a:bgClr>
              </a:pattFill>
              <a:ln>
                <a:noFill/>
              </a:ln>
              <a:effectLst/>
            </c:spP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4-E206-4238-87BC-F934731A8344}"/>
              </c:ext>
            </c:extLst>
          </c:dPt>
          <c:cat>
            <c:strRef>
              <c:f>Sheet1!$A$2:$A$8</c:f>
              <c:strCache>
                <c:ptCount val="7"/>
                <c:pt idx="0">
                  <c:v>Ontario</c:v>
                </c:pt>
                <c:pt idx="1">
                  <c:v>Nord-Est</c:v>
                </c:pt>
                <c:pt idx="2">
                  <c:v>Nord-Ouest</c:v>
                </c:pt>
                <c:pt idx="3">
                  <c:v>Ouest</c:v>
                </c:pt>
                <c:pt idx="4">
                  <c:v>Est</c:v>
                </c:pt>
                <c:pt idx="5">
                  <c:v>Toronto</c:v>
                </c:pt>
                <c:pt idx="6">
                  <c:v>Centre</c:v>
                </c:pt>
              </c:strCache>
            </c:strRef>
          </c:cat>
          <c:val>
            <c:numRef>
              <c:f>Sheet1!$C$2:$C$8</c:f>
              <c:numCache>
                <c:formatCode>0.00%</c:formatCode>
                <c:ptCount val="7"/>
                <c:pt idx="0">
                  <c:v>5.0999999999999997E-2</c:v>
                </c:pt>
                <c:pt idx="1">
                  <c:v>7.7258511011848857E-2</c:v>
                </c:pt>
                <c:pt idx="2">
                  <c:v>9.4827990801145165E-2</c:v>
                </c:pt>
                <c:pt idx="3">
                  <c:v>6.8978819813589581E-2</c:v>
                </c:pt>
                <c:pt idx="4">
                  <c:v>6.8789183884860716E-2</c:v>
                </c:pt>
                <c:pt idx="5">
                  <c:v>6.1163648518911526E-2</c:v>
                </c:pt>
                <c:pt idx="6">
                  <c:v>5.5260536733605529E-2</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1-E206-4238-87BC-F934731A8344}"/>
            </c:ext>
          </c:extLst>
        </c:ser>
        <c:dLbls>
          <c:showLegendKey val="0"/>
          <c:showVal val="0"/>
          <c:showCatName val="0"/>
          <c:showSerName val="0"/>
          <c:showPercent val="0"/>
          <c:showBubbleSize val="0"/>
        </c:dLbls>
        <c:gapWidth val="200"/>
        <c:overlap val="-27"/>
        <c:axId val="1042575728"/>
        <c:axId val="1042581848"/>
      </c:barChart>
      <c:catAx>
        <c:axId val="104257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42581848"/>
        <c:crosses val="autoZero"/>
        <c:auto val="1"/>
        <c:lblAlgn val="ctr"/>
        <c:lblOffset val="100"/>
        <c:noMultiLvlLbl val="0"/>
      </c:catAx>
      <c:valAx>
        <c:axId val="1042581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42575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solidFill>
                  <a:schemeClr val="tx1"/>
                </a:solidFill>
              </a:rPr>
              <a:t>Utilisation des soins aigus normalisée selon l’âge et le sexe par quintile de revenu, 2022-2023</a:t>
            </a:r>
            <a:endParaRPr lang="fr-CA" sz="14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Acute care usage (ED and hospitalizations)</c:v>
                </c:pt>
              </c:strCache>
            </c:strRef>
          </c:tx>
          <c:spPr>
            <a:solidFill>
              <a:srgbClr val="48A7A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 (revenu le plus faible)</c:v>
                </c:pt>
                <c:pt idx="1">
                  <c:v>2</c:v>
                </c:pt>
                <c:pt idx="2">
                  <c:v>3</c:v>
                </c:pt>
                <c:pt idx="3">
                  <c:v>4</c:v>
                </c:pt>
                <c:pt idx="4">
                  <c:v>5 (revenu le plus élevé)</c:v>
                </c:pt>
              </c:strCache>
            </c:strRef>
          </c:cat>
          <c:val>
            <c:numRef>
              <c:f>Sheet1!$B$2:$B$6</c:f>
              <c:numCache>
                <c:formatCode>0.0%</c:formatCode>
                <c:ptCount val="5"/>
                <c:pt idx="0">
                  <c:v>0.22300731518444128</c:v>
                </c:pt>
                <c:pt idx="1">
                  <c:v>0.19756367267929686</c:v>
                </c:pt>
                <c:pt idx="2">
                  <c:v>0.18787070411637302</c:v>
                </c:pt>
                <c:pt idx="3">
                  <c:v>0.18207925977711126</c:v>
                </c:pt>
                <c:pt idx="4">
                  <c:v>0.17139535126152863</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0-0B3E-44ED-BDAC-B124D0F3C469}"/>
            </c:ext>
          </c:extLst>
        </c:ser>
        <c:dLbls>
          <c:showLegendKey val="0"/>
          <c:showVal val="0"/>
          <c:showCatName val="0"/>
          <c:showSerName val="0"/>
          <c:showPercent val="0"/>
          <c:showBubbleSize val="0"/>
        </c:dLbls>
        <c:gapWidth val="200"/>
        <c:axId val="1042587968"/>
        <c:axId val="1042594088"/>
      </c:barChart>
      <c:catAx>
        <c:axId val="1042587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42594088"/>
        <c:crosses val="autoZero"/>
        <c:auto val="1"/>
        <c:lblAlgn val="ctr"/>
        <c:lblOffset val="100"/>
        <c:noMultiLvlLbl val="0"/>
      </c:catAx>
      <c:valAx>
        <c:axId val="1042594088"/>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42587968"/>
        <c:crosses val="autoZero"/>
        <c:crossBetween val="between"/>
      </c:valAx>
      <c:spPr>
        <a:noFill/>
        <a:ln>
          <a:noFill/>
        </a:ln>
        <a:effectLst/>
      </c:spPr>
    </c:plotArea>
    <c:plotVisOnly val="1"/>
    <c:dispBlanksAs val="gap"/>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600" baseline="0" dirty="0">
                <a:solidFill>
                  <a:schemeClr val="tx1"/>
                </a:solidFill>
              </a:rPr>
              <a:t>Proportion d’adultes atteints d’hypertension qui ont eu au moins une visite en soins aigus associée à un AVC ou à une maladie cardiovasculaire au cours de l’exercice 2022-2023</a:t>
            </a:r>
            <a:endParaRPr lang="fr-CA" sz="1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4285151001339981E-2"/>
          <c:y val="0.17392188638613054"/>
          <c:w val="0.8925523540252821"/>
          <c:h val="0.69341602949653591"/>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4"/>
              </a:solidFill>
              <a:ln>
                <a:noFill/>
              </a:ln>
              <a:effectLst/>
            </c:spP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0-CE51-4CEB-8D86-70C8201E9CA3}"/>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AVC</c:v>
                </c:pt>
                <c:pt idx="1">
                  <c:v>Cardiopathie ischémique (incluant l’IAM)</c:v>
                </c:pt>
                <c:pt idx="2">
                  <c:v>Insuffisance cardiaque</c:v>
                </c:pt>
                <c:pt idx="3">
                  <c:v>Autres maladies cardiovasculaires</c:v>
                </c:pt>
              </c:strCache>
            </c:strRef>
          </c:cat>
          <c:val>
            <c:numRef>
              <c:f>Sheet1!$B$2:$B$5</c:f>
              <c:numCache>
                <c:formatCode>General</c:formatCode>
                <c:ptCount val="4"/>
                <c:pt idx="0">
                  <c:v>7.6148256201282551</c:v>
                </c:pt>
                <c:pt idx="1">
                  <c:v>15.446122553426981</c:v>
                </c:pt>
                <c:pt idx="2">
                  <c:v>10.657109999999999</c:v>
                </c:pt>
                <c:pt idx="3">
                  <c:v>29.29</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0-0DAD-41C7-98F1-8BA5ACC63906}"/>
            </c:ext>
          </c:extLst>
        </c:ser>
        <c:dLbls>
          <c:dLblPos val="ctr"/>
          <c:showLegendKey val="0"/>
          <c:showVal val="1"/>
          <c:showCatName val="0"/>
          <c:showSerName val="0"/>
          <c:showPercent val="0"/>
          <c:showBubbleSize val="0"/>
        </c:dLbls>
        <c:gapWidth val="100"/>
        <c:overlap val="100"/>
        <c:axId val="708856088"/>
        <c:axId val="708854288"/>
      </c:barChart>
      <c:catAx>
        <c:axId val="708856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08854288"/>
        <c:crosses val="autoZero"/>
        <c:auto val="1"/>
        <c:lblAlgn val="ctr"/>
        <c:lblOffset val="100"/>
        <c:noMultiLvlLbl val="0"/>
      </c:catAx>
      <c:valAx>
        <c:axId val="708854288"/>
        <c:scaling>
          <c:orientation val="minMax"/>
          <c:max val="3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CA" sz="1200" b="1" dirty="0">
                    <a:solidFill>
                      <a:schemeClr val="tx1"/>
                    </a:solidFill>
                  </a:rPr>
                  <a:t>Pour 1 000 adultes atteints d’hypertension</a:t>
                </a:r>
                <a:endParaRPr lang="fr-CA" sz="1200" b="1" dirty="0">
                  <a:solidFill>
                    <a:schemeClr val="tx1"/>
                  </a:solidFill>
                </a:endParaRPr>
              </a:p>
            </c:rich>
          </c:tx>
          <c:layout>
            <c:manualLayout>
              <c:xMode val="edge"/>
              <c:yMode val="edge"/>
              <c:x val="1.4624994414864338E-2"/>
              <c:y val="0.2160640288004524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08856088"/>
        <c:crosses val="autoZero"/>
        <c:crossBetween val="between"/>
        <c:majorUnit val="5"/>
      </c:valAx>
      <c:spPr>
        <a:noFill/>
        <a:ln>
          <a:noFill/>
        </a:ln>
        <a:effectLst/>
      </c:spPr>
    </c:plotArea>
    <c:plotVisOnly val="1"/>
    <c:dispBlanksAs val="gap"/>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solidFill>
                  <a:schemeClr val="tx1"/>
                </a:solidFill>
              </a:rPr>
              <a:t>Pourcentage de personnes âgées de 65 ans et plus utilisant le PMO ayant pris leurs médicaments contre la tension artérielle de manière persistante, exercice 2022-2023</a:t>
            </a:r>
            <a:endParaRPr lang="fr-CA" sz="14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percentage of patients</c:v>
                </c:pt>
              </c:strCache>
            </c:strRef>
          </c:tx>
          <c:dPt>
            <c:idx val="0"/>
            <c:bubble3D val="0"/>
            <c:spPr>
              <a:solidFill>
                <a:schemeClr val="accent1"/>
              </a:solidFill>
              <a:ln w="19050">
                <a:solidFill>
                  <a:schemeClr val="lt1"/>
                </a:solidFill>
              </a:ln>
              <a:effectLst/>
            </c:spP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1-952D-4787-8EB2-F7F1D327EA04}"/>
              </c:ext>
            </c:extLst>
          </c:dPt>
          <c:dPt>
            <c:idx val="1"/>
            <c:bubble3D val="0"/>
            <c:spPr>
              <a:solidFill>
                <a:schemeClr val="bg1">
                  <a:lumMod val="75000"/>
                </a:schemeClr>
              </a:solidFill>
              <a:ln w="19050">
                <a:solidFill>
                  <a:schemeClr val="lt1"/>
                </a:solidFill>
              </a:ln>
              <a:effectLst/>
            </c:spP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3-952D-4787-8EB2-F7F1D327EA04}"/>
              </c:ext>
            </c:extLst>
          </c:dPt>
          <c:cat>
            <c:strRef>
              <c:f>Sheet1!$A$2:$A$3</c:f>
              <c:strCache>
                <c:ptCount val="2"/>
                <c:pt idx="0">
                  <c:v>1st Qtr</c:v>
                </c:pt>
                <c:pt idx="1">
                  <c:v>2nd Qtr</c:v>
                </c:pt>
              </c:strCache>
            </c:strRef>
          </c:cat>
          <c:val>
            <c:numRef>
              <c:f>Sheet1!$B$2:$B$3</c:f>
              <c:numCache>
                <c:formatCode>General</c:formatCode>
                <c:ptCount val="2"/>
                <c:pt idx="0">
                  <c:v>0.76600000000000001</c:v>
                </c:pt>
                <c:pt idx="1">
                  <c:v>0.23400000000000001</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0-EA70-4FB1-B795-EE0A942CF0F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solidFill>
                  <a:schemeClr val="tx1"/>
                </a:solidFill>
              </a:rPr>
              <a:t>Pourcentage de personnes âgées de 65 ans et plus atteintes d’hypertension qui utilisent le PMO pour leurs médicaments contre la tension artérielle, exercice 2022-2023</a:t>
            </a:r>
          </a:p>
        </c:rich>
      </c:tx>
      <c:layout>
        <c:manualLayout>
          <c:xMode val="edge"/>
          <c:yMode val="edge"/>
          <c:x val="0.110946551717109"/>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564715618653697"/>
          <c:y val="0.32260271522901107"/>
          <c:w val="0.5506262001368053"/>
          <c:h val="0.61800411674892763"/>
        </c:manualLayout>
      </c:layout>
      <c:doughnutChart>
        <c:varyColors val="1"/>
        <c:ser>
          <c:idx val="0"/>
          <c:order val="0"/>
          <c:tx>
            <c:strRef>
              <c:f>Sheet1!$B$1</c:f>
              <c:strCache>
                <c:ptCount val="1"/>
                <c:pt idx="0">
                  <c:v>pie1</c:v>
                </c:pt>
              </c:strCache>
            </c:strRef>
          </c:tx>
          <c:dPt>
            <c:idx val="0"/>
            <c:bubble3D val="0"/>
            <c:spPr>
              <a:solidFill>
                <a:schemeClr val="accent3"/>
              </a:solidFill>
              <a:ln w="19050">
                <a:solidFill>
                  <a:schemeClr val="lt1"/>
                </a:solidFill>
              </a:ln>
              <a:effectLst/>
            </c:spP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2-EA70-4FB1-B795-EE0A942CF0F0}"/>
              </c:ext>
            </c:extLst>
          </c:dPt>
          <c:dPt>
            <c:idx val="1"/>
            <c:bubble3D val="0"/>
            <c:spPr>
              <a:solidFill>
                <a:schemeClr val="bg1">
                  <a:lumMod val="75000"/>
                </a:schemeClr>
              </a:solidFill>
              <a:ln w="19050">
                <a:solidFill>
                  <a:schemeClr val="lt1"/>
                </a:solidFill>
              </a:ln>
              <a:effectLst/>
            </c:spP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1-EA70-4FB1-B795-EE0A942CF0F0}"/>
              </c:ext>
            </c:extLst>
          </c:dPt>
          <c:cat>
            <c:strRef>
              <c:f>Sheet1!$A$2:$A$3</c:f>
              <c:strCache>
                <c:ptCount val="2"/>
                <c:pt idx="0">
                  <c:v>ODB</c:v>
                </c:pt>
                <c:pt idx="1">
                  <c:v>No ODB</c:v>
                </c:pt>
              </c:strCache>
            </c:strRef>
          </c:cat>
          <c:val>
            <c:numRef>
              <c:f>Sheet1!$B$2:$B$3</c:f>
              <c:numCache>
                <c:formatCode>General</c:formatCode>
                <c:ptCount val="2"/>
                <c:pt idx="0">
                  <c:v>0.70299999999999996</c:v>
                </c:pt>
                <c:pt idx="1">
                  <c:v>0.29699999999999999</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0-EA70-4FB1-B795-EE0A942CF0F0}"/>
            </c:ext>
          </c:extLst>
        </c:ser>
        <c:dLbls>
          <c:showLegendKey val="0"/>
          <c:showVal val="0"/>
          <c:showCatName val="0"/>
          <c:showSerName val="0"/>
          <c:showPercent val="0"/>
          <c:showBubbleSize val="0"/>
          <c:showLeaderLines val="1"/>
        </c:dLbls>
        <c:firstSliceAng val="342"/>
        <c:holeSize val="75"/>
      </c:doughnutChart>
      <c:spPr>
        <a:noFill/>
        <a:ln>
          <a:noFill/>
        </a:ln>
        <a:effectLst/>
      </c:spPr>
    </c:plotArea>
    <c:plotVisOnly val="1"/>
    <c:dispBlanksAs val="gap"/>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fr-FR" sz="2200" b="1" i="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dirty="0">
            <a:solidFill>
              <a:schemeClr val="tx1"/>
            </a:solidFill>
            <a:latin typeface="Calibri" panose="020F0502020204030204" pitchFamily="34" charset="0"/>
            <a:cs typeface="Calibri" panose="020F0502020204030204" pitchFamily="34" charset="0"/>
          </a:endParaRPr>
        </a:p>
      </dgm: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dirty="0">
            <a:solidFill>
              <a:schemeClr val="tx1"/>
            </a:solidFill>
            <a:latin typeface="Calibri" panose="020F0502020204030204" pitchFamily="34" charset="0"/>
            <a:cs typeface="Calibri" panose="020F0502020204030204" pitchFamily="34" charset="0"/>
          </a:endParaRPr>
        </a:p>
      </dgm: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CA" sz="2200" b="1" i="0" dirty="0">
              <a:solidFill>
                <a:schemeClr val="tx1"/>
              </a:solidFill>
              <a:latin typeface="Calibri" panose="020F0502020204030204" pitchFamily="34" charset="0"/>
              <a:cs typeface="Calibri" panose="020F0502020204030204" pitchFamily="34" charset="0"/>
            </a:rPr>
            <a:t>Assurer </a:t>
          </a:r>
          <a:r>
            <a:rPr lang="fr-CA" sz="2200" b="1" i="0" noProof="0" dirty="0">
              <a:solidFill>
                <a:schemeClr val="tx1"/>
              </a:solidFill>
              <a:latin typeface="Calibri" panose="020F0502020204030204" pitchFamily="34" charset="0"/>
              <a:cs typeface="Calibri" panose="020F0502020204030204" pitchFamily="34" charset="0"/>
            </a:rPr>
            <a:t>continuellement</a:t>
          </a:r>
          <a:r>
            <a:rPr lang="en-CA" sz="2200" b="1" i="0" dirty="0">
              <a:solidFill>
                <a:schemeClr val="tx1"/>
              </a:solidFill>
              <a:latin typeface="Calibri" panose="020F0502020204030204" pitchFamily="34" charset="0"/>
              <a:cs typeface="Calibri" panose="020F0502020204030204" pitchFamily="34" charset="0"/>
            </a:rPr>
            <a:t> </a:t>
          </a:r>
          <a:r>
            <a:rPr lang="fr-FR" sz="2200" b="1" i="0" dirty="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dirty="0">
            <a:solidFill>
              <a:schemeClr val="tx1"/>
            </a:solidFill>
            <a:latin typeface="Calibri" panose="020F0502020204030204" pitchFamily="34" charset="0"/>
            <a:cs typeface="Calibri" panose="020F0502020204030204" pitchFamily="34" charset="0"/>
          </a:endParaRPr>
        </a:p>
      </dgm: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dirty="0">
              <a:solidFill>
                <a:schemeClr val="tx1"/>
              </a:solidFill>
              <a:latin typeface="Calibri" panose="020F0502020204030204" pitchFamily="34" charset="0"/>
              <a:cs typeface="Calibri" panose="020F0502020204030204" pitchFamily="34" charset="0"/>
            </a:rPr>
            <a:t>Assurer </a:t>
          </a:r>
          <a:r>
            <a:rPr lang="fr-CA" sz="2200" b="1" i="0" kern="1200" noProof="0" dirty="0">
              <a:solidFill>
                <a:schemeClr val="tx1"/>
              </a:solidFill>
              <a:latin typeface="Calibri" panose="020F0502020204030204" pitchFamily="34" charset="0"/>
              <a:cs typeface="Calibri" panose="020F0502020204030204" pitchFamily="34" charset="0"/>
            </a:rPr>
            <a:t>continuellement</a:t>
          </a:r>
          <a:r>
            <a:rPr lang="en-CA" sz="2200" b="1" i="0" kern="1200" dirty="0">
              <a:solidFill>
                <a:schemeClr val="tx1"/>
              </a:solidFill>
              <a:latin typeface="Calibri" panose="020F0502020204030204" pitchFamily="34" charset="0"/>
              <a:cs typeface="Calibri" panose="020F0502020204030204" pitchFamily="34" charset="0"/>
            </a:rPr>
            <a:t> </a:t>
          </a:r>
          <a:r>
            <a:rPr lang="fr-FR" sz="2200" b="1" i="0" kern="1200" dirty="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2/9/2024</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dirty="0">
                <a:solidFill>
                  <a:srgbClr val="000000"/>
                </a:solidFill>
                <a:latin typeface="Calibri" panose="020F0502020204030204" pitchFamily="34" charset="0"/>
              </a:rPr>
              <a:t>Si vous avez des questions sur le contenu de cette présentation, veuillez nous contacter à </a:t>
            </a:r>
            <a:r>
              <a:rPr lang="fr-CA" altLang="en-US" sz="1200" u="sng" noProof="0" dirty="0">
                <a:solidFill>
                  <a:srgbClr val="000000"/>
                </a:solidFill>
                <a:latin typeface="Calibri" panose="020F0502020204030204" pitchFamily="34" charset="0"/>
                <a:hlinkClick r:id="rId3"/>
              </a:rPr>
              <a:t>QualityStandards@OntarioHealth.ca</a:t>
            </a:r>
            <a:endParaRPr lang="fr-CA" altLang="en-US" sz="1200" u="sng" noProof="0" dirty="0">
              <a:solidFill>
                <a:srgbClr val="000000"/>
              </a:solidFill>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016779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dirty="0"/>
          </a:p>
          <a:p>
            <a:r>
              <a:rPr lang="fr-FR" dirty="0"/>
              <a:t>De plus, nous travaillons à la compilation de ressources et d’outils, tant pour les cliniciens que pour les patients et les familles.</a:t>
            </a:r>
          </a:p>
          <a:p>
            <a:endParaRPr lang="fr-FR" dirty="0"/>
          </a:p>
          <a:p>
            <a:r>
              <a:rPr lang="fr-FR" dirty="0"/>
              <a:t>L’accent est mis sur les exemples de mise en œuvre et d’adoption, et sur la façon dont les organisations appliquent les normes de qualité dans leur pratique pour donner des soins.</a:t>
            </a:r>
          </a:p>
          <a:p>
            <a:endParaRPr lang="fr-FR" dirty="0"/>
          </a:p>
          <a:p>
            <a:r>
              <a:rPr lang="fr-FR" dirty="0"/>
              <a:t>Nous aimerions beaucoup savoir si vous voulez contribuer à un message ou à un article.</a:t>
            </a:r>
            <a:endParaRPr lang="en-CA" dirty="0"/>
          </a:p>
          <a:p>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3033253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13</a:t>
            </a:fld>
            <a:endParaRPr lang="en-US" dirty="0"/>
          </a:p>
        </p:txBody>
      </p:sp>
    </p:spTree>
    <p:extLst>
      <p:ext uri="{BB962C8B-B14F-4D97-AF65-F5344CB8AC3E}">
        <p14:creationId xmlns:p14="http://schemas.microsoft.com/office/powerpoint/2010/main" val="328137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dirty="0"/>
          </a:p>
        </p:txBody>
      </p:sp>
    </p:spTree>
    <p:extLst>
      <p:ext uri="{BB962C8B-B14F-4D97-AF65-F5344CB8AC3E}">
        <p14:creationId xmlns:p14="http://schemas.microsoft.com/office/powerpoint/2010/main" val="3107604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Remarque : Ces données ont été obtenues à partir de bases de données administratives cliniques et peuvent différer des statistiques similaires figurant dans la norme de qualité en raison des différences de méthodologie, de sources de données et de périodes. Les données présentées ici sont privilégiées.</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15</a:t>
            </a:fld>
            <a:endParaRPr lang="fr-CA" altLang="en-US" dirty="0"/>
          </a:p>
        </p:txBody>
      </p:sp>
    </p:spTree>
    <p:extLst>
      <p:ext uri="{BB962C8B-B14F-4D97-AF65-F5344CB8AC3E}">
        <p14:creationId xmlns:p14="http://schemas.microsoft.com/office/powerpoint/2010/main" val="3892941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fr-CA" dirty="0"/>
          </a:p>
        </p:txBody>
      </p:sp>
    </p:spTree>
    <p:extLst>
      <p:ext uri="{BB962C8B-B14F-4D97-AF65-F5344CB8AC3E}">
        <p14:creationId xmlns:p14="http://schemas.microsoft.com/office/powerpoint/2010/main" val="2086824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17</a:t>
            </a:fld>
            <a:endParaRPr lang="fr-CA" altLang="en-US" dirty="0"/>
          </a:p>
        </p:txBody>
      </p:sp>
    </p:spTree>
    <p:extLst>
      <p:ext uri="{BB962C8B-B14F-4D97-AF65-F5344CB8AC3E}">
        <p14:creationId xmlns:p14="http://schemas.microsoft.com/office/powerpoint/2010/main" val="1251541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fr-CA" dirty="0"/>
          </a:p>
        </p:txBody>
      </p:sp>
    </p:spTree>
    <p:extLst>
      <p:ext uri="{BB962C8B-B14F-4D97-AF65-F5344CB8AC3E}">
        <p14:creationId xmlns:p14="http://schemas.microsoft.com/office/powerpoint/2010/main" val="476607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fr-CA" dirty="0"/>
          </a:p>
        </p:txBody>
      </p:sp>
    </p:spTree>
    <p:extLst>
      <p:ext uri="{BB962C8B-B14F-4D97-AF65-F5344CB8AC3E}">
        <p14:creationId xmlns:p14="http://schemas.microsoft.com/office/powerpoint/2010/main" val="1423052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fr-CA" dirty="0"/>
          </a:p>
        </p:txBody>
      </p:sp>
    </p:spTree>
    <p:extLst>
      <p:ext uri="{BB962C8B-B14F-4D97-AF65-F5344CB8AC3E}">
        <p14:creationId xmlns:p14="http://schemas.microsoft.com/office/powerpoint/2010/main" val="42667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fr-CA" dirty="0"/>
          </a:p>
        </p:txBody>
      </p:sp>
    </p:spTree>
    <p:extLst>
      <p:ext uri="{BB962C8B-B14F-4D97-AF65-F5344CB8AC3E}">
        <p14:creationId xmlns:p14="http://schemas.microsoft.com/office/powerpoint/2010/main" val="2711014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22</a:t>
            </a:fld>
            <a:endParaRPr lang="fr-CA" altLang="en-US" dirty="0"/>
          </a:p>
        </p:txBody>
      </p:sp>
    </p:spTree>
    <p:extLst>
      <p:ext uri="{BB962C8B-B14F-4D97-AF65-F5344CB8AC3E}">
        <p14:creationId xmlns:p14="http://schemas.microsoft.com/office/powerpoint/2010/main" val="1807589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fr-CA" dirty="0"/>
          </a:p>
        </p:txBody>
      </p:sp>
    </p:spTree>
    <p:extLst>
      <p:ext uri="{BB962C8B-B14F-4D97-AF65-F5344CB8AC3E}">
        <p14:creationId xmlns:p14="http://schemas.microsoft.com/office/powerpoint/2010/main" val="3556156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fr-CA" dirty="0"/>
          </a:p>
        </p:txBody>
      </p:sp>
    </p:spTree>
    <p:extLst>
      <p:ext uri="{BB962C8B-B14F-4D97-AF65-F5344CB8AC3E}">
        <p14:creationId xmlns:p14="http://schemas.microsoft.com/office/powerpoint/2010/main" val="2231637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fr-CA" dirty="0"/>
          </a:p>
        </p:txBody>
      </p:sp>
    </p:spTree>
    <p:extLst>
      <p:ext uri="{BB962C8B-B14F-4D97-AF65-F5344CB8AC3E}">
        <p14:creationId xmlns:p14="http://schemas.microsoft.com/office/powerpoint/2010/main" val="3886729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AE23-A879-8CF6-40E7-B5A2E7F2F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FF790-BA38-54FA-281F-906B0E2C6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FFF49A-D29C-9CA7-0C27-56829A0F52F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6207FBE-D28D-DA34-D0C3-DB340D84640C}"/>
              </a:ext>
            </a:extLst>
          </p:cNvPr>
          <p:cNvSpPr>
            <a:spLocks noGrp="1"/>
          </p:cNvSpPr>
          <p:nvPr>
            <p:ph type="sldNum" sz="quarter" idx="5"/>
          </p:nvPr>
        </p:nvSpPr>
        <p:spPr/>
        <p:txBody>
          <a:bodyPr/>
          <a:lstStyle/>
          <a:p>
            <a:fld id="{CD953FE4-7F3D-1C48-8731-559E789B0C8F}" type="slidenum">
              <a:rPr lang="en-US" smtClean="0"/>
              <a:t>26</a:t>
            </a:fld>
            <a:endParaRPr lang="fr-CA" dirty="0"/>
          </a:p>
        </p:txBody>
      </p:sp>
    </p:spTree>
    <p:extLst>
      <p:ext uri="{BB962C8B-B14F-4D97-AF65-F5344CB8AC3E}">
        <p14:creationId xmlns:p14="http://schemas.microsoft.com/office/powerpoint/2010/main" val="1930281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dirty="0"/>
          </a:p>
        </p:txBody>
      </p:sp>
    </p:spTree>
    <p:extLst>
      <p:ext uri="{BB962C8B-B14F-4D97-AF65-F5344CB8AC3E}">
        <p14:creationId xmlns:p14="http://schemas.microsoft.com/office/powerpoint/2010/main" val="802850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Portée de cette norme de qualité</a:t>
            </a:r>
          </a:p>
          <a:p>
            <a:endParaRPr lang="en-US" sz="1200" b="1" kern="1200" dirty="0">
              <a:solidFill>
                <a:schemeClr val="tx1"/>
              </a:solidFill>
              <a:effectLst/>
              <a:latin typeface="Calibri" panose="020F0502020204030204" pitchFamily="34" charset="0"/>
              <a:cs typeface="Calibri" panose="020F0502020204030204" pitchFamily="34" charset="0"/>
            </a:endParaRPr>
          </a:p>
          <a:p>
            <a:r>
              <a:rPr lang="fr-CA" sz="1800" dirty="0">
                <a:effectLst/>
                <a:latin typeface="Calibri" panose="020F0502020204030204" pitchFamily="34" charset="0"/>
                <a:ea typeface="Calibri" panose="020F0502020204030204" pitchFamily="34" charset="0"/>
                <a:cs typeface="Arial" panose="020B0604020202020204" pitchFamily="34" charset="0"/>
              </a:rPr>
              <a:t>Cette norme de qualité porte sur les soins destinés aux adultes de 18 ans et plus qui ont reçu un diagnostic d’hypertension ou qui présentent un risque de développer de l’hypertension. Elle est axée sur la prévention, le dépistage, l’évaluation, le diagnostic et la gestion de l’hypertension dans le cadre des soins primaires, des soins de longue durée et d’autres milieux de soins à domicile et en milieu communautaire. Les énoncés de qualité peuvent aussi s’appliquer aux milieux de soins spécialisés, lorsque cela s’avère approprié. Les énoncés de qualité peuvent s’appliquer lors de la grossesse; toutefois, cette norme de qualité ne vise pas directement ces personnes ni ne comporte d’éléments propres au diagnostic et à la gestion de l’hypertension durant la grossesse ou le post-partum</a:t>
            </a:r>
            <a:r>
              <a:rPr lang="en-CA" dirty="0">
                <a:effectLst/>
                <a:latin typeface="Calibri" panose="020F0502020204030204" pitchFamily="34" charset="0"/>
                <a:ea typeface="Calibri" panose="020F0502020204030204" pitchFamily="34" charset="0"/>
                <a:cs typeface="Arial" panose="020B0604020202020204" pitchFamily="34" charset="0"/>
              </a:rPr>
              <a:t>.</a:t>
            </a:r>
            <a:r>
              <a:rPr lang="en-CA" kern="1200" dirty="0">
                <a:solidFill>
                  <a:schemeClr val="tx1"/>
                </a:solidFill>
                <a:effectLst/>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dirty="0"/>
          </a:p>
        </p:txBody>
      </p:sp>
    </p:spTree>
    <p:extLst>
      <p:ext uri="{BB962C8B-B14F-4D97-AF65-F5344CB8AC3E}">
        <p14:creationId xmlns:p14="http://schemas.microsoft.com/office/powerpoint/2010/main" val="802005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sz="1100" noProof="0" dirty="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sz="1100" noProof="0" dirty="0">
                <a:solidFill>
                  <a:srgbClr val="000000"/>
                </a:solidFill>
                <a:latin typeface="+mn-lt"/>
              </a:rPr>
              <a:t>Leur application est volontaire et les normes sont de nature ambitieuse.</a:t>
            </a:r>
          </a:p>
          <a:p>
            <a:pPr marL="171450" indent="-171450">
              <a:buFontTx/>
              <a:buChar char="•"/>
            </a:pPr>
            <a:r>
              <a:rPr lang="fr-CA" altLang="en-US" sz="1100" noProof="0" dirty="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sz="1100" noProof="0" dirty="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sz="1100" noProof="0" dirty="0">
                <a:solidFill>
                  <a:srgbClr val="000000"/>
                </a:solidFill>
                <a:latin typeface="+mn-lt"/>
              </a:rPr>
              <a:t>Les normes de qualité énoncent les </a:t>
            </a:r>
            <a:r>
              <a:rPr lang="fr-CA" altLang="en-US" sz="1100" b="1" noProof="0" dirty="0">
                <a:solidFill>
                  <a:srgbClr val="000000"/>
                </a:solidFill>
                <a:latin typeface="+mn-lt"/>
              </a:rPr>
              <a:t>caractéristiques</a:t>
            </a:r>
            <a:r>
              <a:rPr lang="fr-CA" altLang="en-US" sz="1100" noProof="0" dirty="0">
                <a:solidFill>
                  <a:srgbClr val="000000"/>
                </a:solidFill>
                <a:latin typeface="+mn-lt"/>
              </a:rPr>
              <a:t> des soins qui devraient être offerts, mais ne nomment pas les </a:t>
            </a:r>
            <a:r>
              <a:rPr lang="fr-CA" altLang="en-US" sz="1100" b="1" noProof="0" dirty="0">
                <a:solidFill>
                  <a:srgbClr val="000000"/>
                </a:solidFill>
                <a:latin typeface="+mn-lt"/>
              </a:rPr>
              <a:t>personnes</a:t>
            </a:r>
            <a:r>
              <a:rPr lang="fr-CA" altLang="en-US" sz="1100" noProof="0" dirty="0">
                <a:solidFill>
                  <a:srgbClr val="000000"/>
                </a:solidFill>
                <a:latin typeface="+mn-lt"/>
              </a:rPr>
              <a:t> qui devraient les offrir (contrairement aux guides de pratique clinique et guides de pratiques exemplaires).</a:t>
            </a:r>
          </a:p>
          <a:p>
            <a:pPr marL="171450" indent="-171450"/>
            <a:endParaRPr lang="fr-CA" altLang="en-US" sz="1100" noProof="0" dirty="0">
              <a:solidFill>
                <a:srgbClr val="000000"/>
              </a:solidFill>
              <a:latin typeface="+mn-lt"/>
            </a:endParaRPr>
          </a:p>
          <a:p>
            <a:pPr marL="171450" indent="-171450"/>
            <a:r>
              <a:rPr lang="fr-CA" altLang="en-US" sz="1100" b="1" noProof="0" dirty="0">
                <a:solidFill>
                  <a:srgbClr val="000000"/>
                </a:solidFill>
                <a:latin typeface="+mn-lt"/>
              </a:rPr>
              <a:t>Les normes de qualité sont :</a:t>
            </a:r>
          </a:p>
          <a:p>
            <a:pPr marL="171450" indent="-171450">
              <a:spcBef>
                <a:spcPct val="0"/>
              </a:spcBef>
              <a:buClr>
                <a:srgbClr val="00788A"/>
              </a:buClr>
              <a:buFontTx/>
              <a:buChar char="•"/>
            </a:pPr>
            <a:r>
              <a:rPr lang="fr-CA" altLang="en-US" sz="1100" noProof="0" dirty="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sz="1100" noProof="0" dirty="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sz="1100" noProof="0" dirty="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sz="1100" noProof="0" dirty="0">
                <a:solidFill>
                  <a:srgbClr val="000000"/>
                </a:solidFill>
                <a:latin typeface="+mn-lt"/>
              </a:rPr>
              <a:t>Applicables : des outils et des ressources d’amélioration de la qualité soutiennent chaque norme en vue de favoriser l’adoption.</a:t>
            </a:r>
          </a:p>
          <a:p>
            <a:pPr marL="171450" lvl="0" indent="-171450" defTabSz="457200">
              <a:spcBef>
                <a:spcPct val="0"/>
              </a:spcBef>
              <a:buClr>
                <a:srgbClr val="00788A"/>
              </a:buClr>
              <a:buFont typeface="Arial" panose="020B0604020202020204" pitchFamily="34" charset="0"/>
              <a:buChar char="•"/>
            </a:pPr>
            <a:endParaRPr lang="en-US" sz="1100" kern="12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dirty="0"/>
          </a:p>
        </p:txBody>
      </p:sp>
    </p:spTree>
    <p:extLst>
      <p:ext uri="{BB962C8B-B14F-4D97-AF65-F5344CB8AC3E}">
        <p14:creationId xmlns:p14="http://schemas.microsoft.com/office/powerpoint/2010/main" val="4255897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dirty="0"/>
          </a:p>
        </p:txBody>
      </p:sp>
    </p:spTree>
    <p:extLst>
      <p:ext uri="{BB962C8B-B14F-4D97-AF65-F5344CB8AC3E}">
        <p14:creationId xmlns:p14="http://schemas.microsoft.com/office/powerpoint/2010/main" val="3021221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33</a:t>
            </a:fld>
            <a:endParaRPr lang="en-US" dirty="0"/>
          </a:p>
        </p:txBody>
      </p:sp>
    </p:spTree>
    <p:extLst>
      <p:ext uri="{BB962C8B-B14F-4D97-AF65-F5344CB8AC3E}">
        <p14:creationId xmlns:p14="http://schemas.microsoft.com/office/powerpoint/2010/main" val="535838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dirty="0"/>
          </a:p>
        </p:txBody>
      </p:sp>
    </p:spTree>
    <p:extLst>
      <p:ext uri="{BB962C8B-B14F-4D97-AF65-F5344CB8AC3E}">
        <p14:creationId xmlns:p14="http://schemas.microsoft.com/office/powerpoint/2010/main" val="2838188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35</a:t>
            </a:fld>
            <a:endParaRPr lang="en-US" dirty="0"/>
          </a:p>
        </p:txBody>
      </p:sp>
    </p:spTree>
    <p:extLst>
      <p:ext uri="{BB962C8B-B14F-4D97-AF65-F5344CB8AC3E}">
        <p14:creationId xmlns:p14="http://schemas.microsoft.com/office/powerpoint/2010/main" val="180887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36</a:t>
            </a:fld>
            <a:endParaRPr lang="en-US" dirty="0"/>
          </a:p>
        </p:txBody>
      </p:sp>
    </p:spTree>
    <p:extLst>
      <p:ext uri="{BB962C8B-B14F-4D97-AF65-F5344CB8AC3E}">
        <p14:creationId xmlns:p14="http://schemas.microsoft.com/office/powerpoint/2010/main" val="1621273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Calibri" pitchFamily="68" charset="0"/>
                <a:ea typeface="MS PGothic" panose="020B0600070205080204" pitchFamily="34" charset="-128"/>
                <a:cs typeface="ＭＳ Ｐゴシック" pitchFamily="68" charset="-128"/>
              </a:rPr>
              <a:t>Le Comité consultatif sur la norme de qualité de l’hypertension a défini certains objectifs généraux pour cette norme de qualité.  Ceux-ci ont été mis en correspondance avec des indicateurs qui peuvent être utilisés pour évaluer la qualité des soins fournis au niveau provincial et local.</a:t>
            </a:r>
          </a:p>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dirty="0"/>
          </a:p>
        </p:txBody>
      </p:sp>
    </p:spTree>
    <p:extLst>
      <p:ext uri="{BB962C8B-B14F-4D97-AF65-F5344CB8AC3E}">
        <p14:creationId xmlns:p14="http://schemas.microsoft.com/office/powerpoint/2010/main" val="3008911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dirty="0"/>
          </a:p>
        </p:txBody>
      </p:sp>
    </p:spTree>
    <p:extLst>
      <p:ext uri="{BB962C8B-B14F-4D97-AF65-F5344CB8AC3E}">
        <p14:creationId xmlns:p14="http://schemas.microsoft.com/office/powerpoint/2010/main" val="289173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patients, les </a:t>
            </a:r>
            <a:r>
              <a:rPr lang="fr-CA" sz="1800" b="1" dirty="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b="1" noProof="0" dirty="0">
                <a:solidFill>
                  <a:srgbClr val="000000"/>
                </a:solidFill>
                <a:latin typeface="+mn-lt"/>
              </a:rPr>
              <a:t>et le public </a:t>
            </a:r>
            <a:r>
              <a:rPr lang="fr-CA" altLang="en-US" noProof="0" dirty="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dirty="0">
                <a:solidFill>
                  <a:srgbClr val="000000"/>
                </a:solidFill>
                <a:latin typeface="+mn-lt"/>
              </a:rPr>
              <a:t>Les régions provinciales et les organismes responsables de la prévention des maladies </a:t>
            </a:r>
            <a:r>
              <a:rPr lang="fr-CA" altLang="en-US" noProof="0" dirty="0">
                <a:solidFill>
                  <a:srgbClr val="000000"/>
                </a:solidFill>
                <a:latin typeface="+mn-lt"/>
              </a:rPr>
              <a:t>peuvent recourir aux normes de qualité pour mesurer les résultats de santé, tenir les </a:t>
            </a:r>
            <a:r>
              <a:rPr lang="fr-CA" altLang="en-US" b="0" noProof="0" dirty="0">
                <a:solidFill>
                  <a:srgbClr val="000000"/>
                </a:solidFill>
                <a:latin typeface="+mn-lt"/>
              </a:rPr>
              <a:t>organismes fournisseurs de soins de santé</a:t>
            </a:r>
            <a:r>
              <a:rPr lang="fr-CA" altLang="en-US" b="1" noProof="0" dirty="0">
                <a:solidFill>
                  <a:srgbClr val="000000"/>
                </a:solidFill>
                <a:latin typeface="+mn-lt"/>
              </a:rPr>
              <a:t> </a:t>
            </a:r>
            <a:r>
              <a:rPr lang="fr-CA" altLang="en-US" noProof="0" dirty="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organismes fournisseurs de soins de santé</a:t>
            </a:r>
            <a:r>
              <a:rPr lang="fr-CA" altLang="en-US" noProof="0" dirty="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cliniciens </a:t>
            </a:r>
            <a:r>
              <a:rPr lang="fr-CA" altLang="en-US" noProof="0" dirty="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dirty="0">
                <a:solidFill>
                  <a:srgbClr val="000000"/>
                </a:solidFill>
                <a:latin typeface="+mn-lt"/>
              </a:rPr>
              <a:t>Le </a:t>
            </a:r>
            <a:r>
              <a:rPr lang="fr-CA" altLang="en-US" b="1" noProof="0" dirty="0">
                <a:solidFill>
                  <a:srgbClr val="000000"/>
                </a:solidFill>
                <a:latin typeface="+mn-lt"/>
              </a:rPr>
              <a:t>gouvernement</a:t>
            </a:r>
            <a:r>
              <a:rPr lang="fr-CA" altLang="en-US" noProof="0" dirty="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dirty="0">
                <a:latin typeface="+mn-lt"/>
                <a:cs typeface="Calibri" panose="020F0502020204030204" pitchFamily="34" charset="0"/>
              </a:rPr>
              <a:t>.</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dirty="0"/>
          </a:p>
        </p:txBody>
      </p:sp>
    </p:spTree>
    <p:extLst>
      <p:ext uri="{BB962C8B-B14F-4D97-AF65-F5344CB8AC3E}">
        <p14:creationId xmlns:p14="http://schemas.microsoft.com/office/powerpoint/2010/main" val="2612414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dirty="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sommaire</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Des spécifications techniques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dirty="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dirty="0"/>
          </a:p>
        </p:txBody>
      </p:sp>
    </p:spTree>
    <p:extLst>
      <p:ext uri="{BB962C8B-B14F-4D97-AF65-F5344CB8AC3E}">
        <p14:creationId xmlns:p14="http://schemas.microsoft.com/office/powerpoint/2010/main" val="3612358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dirty="0">
                <a:solidFill>
                  <a:srgbClr val="000000"/>
                </a:solidFill>
                <a:latin typeface="Calibri" panose="020F0502020204030204" pitchFamily="34" charset="0"/>
              </a:rPr>
              <a:t>Chaque norme de qualité comprend un résumé en langage simple pour les patients, les familles, les </a:t>
            </a:r>
            <a:r>
              <a:rPr lang="fr-CA" sz="1800" dirty="0">
                <a:effectLst/>
                <a:latin typeface="Calibri" panose="020F0502020204030204" pitchFamily="34" charset="0"/>
                <a:ea typeface="Calibri" panose="020F0502020204030204" pitchFamily="34" charset="0"/>
                <a:cs typeface="Arial" panose="020B0604020202020204" pitchFamily="34" charset="0"/>
              </a:rPr>
              <a:t>partenaires de soins</a:t>
            </a:r>
            <a:r>
              <a:rPr lang="fr-CA" altLang="en-US" noProof="0" dirty="0">
                <a:solidFill>
                  <a:srgbClr val="000000"/>
                </a:solidFill>
                <a:latin typeface="Calibri" panose="020F0502020204030204" pitchFamily="34" charset="0"/>
              </a:rPr>
              <a:t> et le public, appelé le </a:t>
            </a:r>
            <a:r>
              <a:rPr lang="fr-CA" altLang="en-US" b="1" noProof="0" dirty="0">
                <a:solidFill>
                  <a:srgbClr val="000000"/>
                </a:solidFill>
                <a:latin typeface="Calibri" panose="020F0502020204030204" pitchFamily="34" charset="0"/>
              </a:rPr>
              <a:t>guide du patient</a:t>
            </a:r>
            <a:r>
              <a:rPr lang="fr-CA" altLang="en-US" noProof="0" dirty="0">
                <a:solidFill>
                  <a:srgbClr val="000000"/>
                </a:solidFill>
                <a:latin typeface="Calibri" panose="020F0502020204030204" pitchFamily="34" charset="0"/>
              </a:rPr>
              <a:t>.</a:t>
            </a:r>
          </a:p>
          <a:p>
            <a:pPr marL="171450" indent="-171450"/>
            <a:endParaRPr lang="fr-CA" altLang="en-US" noProof="0" dirty="0">
              <a:solidFill>
                <a:srgbClr val="000000"/>
              </a:solidFill>
              <a:latin typeface="Calibri" panose="020F0502020204030204" pitchFamily="34" charset="0"/>
            </a:endParaRPr>
          </a:p>
          <a:p>
            <a:pPr marL="171450" indent="-171450"/>
            <a:r>
              <a:rPr lang="fr-CA" altLang="en-US" b="1" noProof="0" dirty="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dirty="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dirty="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dirty="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dirty="0">
                <a:solidFill>
                  <a:srgbClr val="000000"/>
                </a:solidFill>
                <a:latin typeface="Calibri" panose="020F0502020204030204" pitchFamily="34" charset="0"/>
              </a:rPr>
              <a:t>Consultations sur le guide de conversation des patients</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8</a:t>
            </a:fld>
            <a:endParaRPr lang="en-US" dirty="0"/>
          </a:p>
        </p:txBody>
      </p:sp>
    </p:spTree>
    <p:extLst>
      <p:ext uri="{BB962C8B-B14F-4D97-AF65-F5344CB8AC3E}">
        <p14:creationId xmlns:p14="http://schemas.microsoft.com/office/powerpoint/2010/main" val="3235576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1363868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a:extLst>
              <a:ext uri="{FF2B5EF4-FFF2-40B4-BE49-F238E27FC236}">
                <a16:creationId xmlns:a16="http://schemas.microsoft.com/office/drawing/2014/main" id="{C4D512F0-9591-BE49-DC1D-9CAC2683BA33}"/>
              </a:ext>
            </a:extLst>
          </p:cNvPr>
          <p:cNvPicPr>
            <a:picLocks noChangeAspect="1"/>
          </p:cNvPicPr>
          <p:nvPr userDrawn="1"/>
        </p:nvPicPr>
        <p:blipFill>
          <a:blip r:embed="rId3"/>
          <a:srcRect/>
          <a:stretch/>
        </p:blipFill>
        <p:spPr>
          <a:xfrm>
            <a:off x="9637553" y="5543459"/>
            <a:ext cx="2669704"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5B9C71-EAE9-B79F-BD6F-7AFB2B75889C}"/>
              </a:ext>
              <a:ext uri="{C183D7F6-B498-43B3-948B-1728B52AA6E4}">
                <adec:decorative xmlns:adec="http://schemas.microsoft.com/office/drawing/2017/decorative" val="1"/>
              </a:ext>
            </a:extLst>
          </p:cNvPr>
          <p:cNvSpPr/>
          <p:nvPr userDrawn="1"/>
        </p:nvSpPr>
        <p:spPr>
          <a:xfrm>
            <a:off x="923636" y="2542438"/>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fld id="{B5E6C4C4-F8D2-3E45-812B-28EE593B4815}" type="slidenum">
              <a:rPr lang="en-US" smtClean="0"/>
              <a:pPr algn="r"/>
              <a:t>‹#›</a:t>
            </a:fld>
            <a:endParaRPr lang="en-US" dirty="0"/>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fld id="{B5E6C4C4-F8D2-3E45-812B-28EE593B4815}" type="slidenum">
              <a:rPr lang="en-US" smtClean="0"/>
              <a:pPr algn="r"/>
              <a:t>‹#›</a:t>
            </a:fld>
            <a:endParaRPr lang="en-US"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quorum.hqontario.ca/fr/Home/Posts?tags=quality+standards+adoption"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s://quorum.hqontario.ca/fr" TargetMode="Externa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3.xml"/><Relationship Id="rId7" Type="http://schemas.openxmlformats.org/officeDocument/2006/relationships/slideLayout" Target="../slideLayouts/slideLayout19.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24.png"/><Relationship Id="rId4" Type="http://schemas.openxmlformats.org/officeDocument/2006/relationships/tags" Target="../tags/tag4.xml"/><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xml"/><Relationship Id="rId7" Type="http://schemas.openxmlformats.org/officeDocument/2006/relationships/slideLayout" Target="../slideLayouts/slideLayout9.xml"/><Relationship Id="rId12" Type="http://schemas.openxmlformats.org/officeDocument/2006/relationships/image" Target="../media/image2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microsoft.com/office/2007/relationships/hdphoto" Target="../media/hdphoto1.wdp"/><Relationship Id="rId5" Type="http://schemas.openxmlformats.org/officeDocument/2006/relationships/tags" Target="../tags/tag11.xml"/><Relationship Id="rId10" Type="http://schemas.openxmlformats.org/officeDocument/2006/relationships/image" Target="../media/image26.png"/><Relationship Id="rId4" Type="http://schemas.openxmlformats.org/officeDocument/2006/relationships/tags" Target="../tags/tag10.xml"/><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5.xml"/><Relationship Id="rId7" Type="http://schemas.openxmlformats.org/officeDocument/2006/relationships/notesSlide" Target="../notesSlides/notesSlide16.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19.xml"/><Relationship Id="rId5" Type="http://schemas.openxmlformats.org/officeDocument/2006/relationships/tags" Target="../tags/tag17.xml"/><Relationship Id="rId10" Type="http://schemas.openxmlformats.org/officeDocument/2006/relationships/hyperlink" Target="https://sante-closm.ca/wp-content/uploads/2022/09/Bouchard-L.-Batal-M.-Imbeault-P.-Gagnon-Arpin-I.-Makvandi-E.-et-Sedigh-G.-2012d.pdf" TargetMode="External"/><Relationship Id="rId4" Type="http://schemas.openxmlformats.org/officeDocument/2006/relationships/tags" Target="../tags/tag16.xml"/><Relationship Id="rId9" Type="http://schemas.openxmlformats.org/officeDocument/2006/relationships/hyperlink" Target="https://www150.statcan.gc.ca/n1/pub/82-003-x/2018006/article/54970-fra.htm" TargetMode="External"/></Relationships>
</file>

<file path=ppt/slides/_rels/slide18.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chart" Target="../charts/chart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17.xml"/><Relationship Id="rId5" Type="http://schemas.openxmlformats.org/officeDocument/2006/relationships/slideLayout" Target="../slideLayouts/slideLayout9.xml"/><Relationship Id="rId4" Type="http://schemas.openxmlformats.org/officeDocument/2006/relationships/tags" Target="../tags/tag21.xml"/></Relationships>
</file>

<file path=ppt/slides/_rels/slide1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24.xml"/><Relationship Id="rId7" Type="http://schemas.openxmlformats.org/officeDocument/2006/relationships/notesSlide" Target="../notesSlides/notesSlide1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9.xml"/><Relationship Id="rId5" Type="http://schemas.openxmlformats.org/officeDocument/2006/relationships/tags" Target="../tags/tag26.xml"/><Relationship Id="rId4" Type="http://schemas.openxmlformats.org/officeDocument/2006/relationships/tags" Target="../tags/tag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chart" Target="../charts/chart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19.xml"/><Relationship Id="rId5" Type="http://schemas.openxmlformats.org/officeDocument/2006/relationships/slideLayout" Target="../slideLayouts/slideLayout9.xml"/><Relationship Id="rId4" Type="http://schemas.openxmlformats.org/officeDocument/2006/relationships/tags" Target="../tags/tag30.xml"/></Relationships>
</file>

<file path=ppt/slides/_rels/slide21.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chart" Target="../charts/chart4.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20.xml"/><Relationship Id="rId5" Type="http://schemas.openxmlformats.org/officeDocument/2006/relationships/slideLayout" Target="../slideLayouts/slideLayout9.xml"/><Relationship Id="rId4" Type="http://schemas.openxmlformats.org/officeDocument/2006/relationships/tags" Target="../tags/tag34.xml"/></Relationships>
</file>

<file path=ppt/slides/_rels/slide22.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29.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notesSlide" Target="../notesSlides/notesSlide21.xml"/><Relationship Id="rId5" Type="http://schemas.openxmlformats.org/officeDocument/2006/relationships/slideLayout" Target="../slideLayouts/slideLayout19.xml"/><Relationship Id="rId4" Type="http://schemas.openxmlformats.org/officeDocument/2006/relationships/tags" Target="../tags/tag38.xml"/></Relationships>
</file>

<file path=ppt/slides/_rels/slide23.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tags" Target="../tags/tag41.xml"/><Relationship Id="rId7" Type="http://schemas.openxmlformats.org/officeDocument/2006/relationships/notesSlide" Target="../notesSlides/notesSlide2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Layout" Target="../slideLayouts/slideLayout9.xml"/><Relationship Id="rId5" Type="http://schemas.openxmlformats.org/officeDocument/2006/relationships/tags" Target="../tags/tag43.xml"/><Relationship Id="rId4" Type="http://schemas.openxmlformats.org/officeDocument/2006/relationships/tags" Target="../tags/tag42.xml"/></Relationships>
</file>

<file path=ppt/slides/_rels/slide24.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tags" Target="../tags/tag46.xml"/><Relationship Id="rId7" Type="http://schemas.openxmlformats.org/officeDocument/2006/relationships/chart" Target="../charts/chart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notesSlide" Target="../notesSlides/notesSlide23.xml"/><Relationship Id="rId5" Type="http://schemas.openxmlformats.org/officeDocument/2006/relationships/slideLayout" Target="../slideLayouts/slideLayout9.xml"/><Relationship Id="rId4" Type="http://schemas.openxmlformats.org/officeDocument/2006/relationships/tags" Target="../tags/tag47.xml"/></Relationships>
</file>

<file path=ppt/slides/_rels/slide25.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notesSlide" Target="../notesSlides/notesSlide24.xml"/><Relationship Id="rId4"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notesSlide" Target="../notesSlides/notesSlide25.xml"/><Relationship Id="rId4"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hyperlink" Target="https://www.hqontario.ca/Am%C3%A9liorer-les-soins-gr%C3%A2ce-aux-donn%C3%A9es-probantes/Normes-de-qualit%C3%A9/Voir-toutes-les-normes-de-qualit%C3%A9/Hypertens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Hypertension</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6321746" cy="1384995"/>
          </a:xfrm>
        </p:spPr>
        <p:txBody>
          <a:bodyPr/>
          <a:lstStyle/>
          <a:p>
            <a:r>
              <a:rPr lang="fr-CA" noProof="0" dirty="0"/>
              <a:t>Orienter les soins fondés sur les données probantes pour les adultes en</a:t>
            </a:r>
            <a:r>
              <a:rPr lang="en-US" dirty="0"/>
              <a:t> Ontario</a:t>
            </a:r>
          </a:p>
        </p:txBody>
      </p:sp>
      <p:grpSp>
        <p:nvGrpSpPr>
          <p:cNvPr id="7" name="Group 6">
            <a:extLst>
              <a:ext uri="{FF2B5EF4-FFF2-40B4-BE49-F238E27FC236}">
                <a16:creationId xmlns:a16="http://schemas.microsoft.com/office/drawing/2014/main" id="{942C4465-C849-FC61-731B-E14C73CAB75A}"/>
              </a:ext>
              <a:ext uri="{C183D7F6-B498-43B3-948B-1728B52AA6E4}">
                <adec:decorative xmlns:adec="http://schemas.microsoft.com/office/drawing/2017/decorative" val="1"/>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dirty="0">
                  <a:latin typeface="Calibri" panose="020F0502020204030204" pitchFamily="34" charset="0"/>
                  <a:ea typeface="Helvetica Neue Light" panose="02000403000000020004" pitchFamily="2" charset="0"/>
                </a:rPr>
                <a:t>NORMES DE 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Outils de mise en œuvre</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noProof="0" dirty="0"/>
              <a:t>Le </a:t>
            </a:r>
            <a:r>
              <a:rPr lang="fr-CA" b="1" i="1" noProof="0" dirty="0"/>
              <a:t>Guide de démarrage :</a:t>
            </a:r>
          </a:p>
          <a:p>
            <a:pPr marL="342900" indent="-342900">
              <a:buFont typeface="Arial" panose="020B0604020202020204" pitchFamily="34" charset="0"/>
              <a:buChar char="•"/>
            </a:pPr>
            <a:r>
              <a:rPr lang="fr-CA" noProof="0" dirty="0"/>
              <a:t>Décrit le processus d’utilisation de la norme de qualité à titre de ressource pour offrir des soins de qualité supérieure</a:t>
            </a:r>
          </a:p>
          <a:p>
            <a:pPr marL="342900" indent="-342900">
              <a:buFont typeface="Arial" panose="020B0604020202020204" pitchFamily="34" charset="0"/>
              <a:buChar char="•"/>
            </a:pPr>
            <a:r>
              <a:rPr lang="fr-CA" noProof="0" dirty="0"/>
              <a:t>Contient des démarches fondées sur des données probantes, ainsi que d’autres outils et modèles utiles pour mettre en œuvre les idées de changement à l’échelle de la pratique</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81" b="81"/>
          <a:stretch/>
        </p:blipFill>
        <p:spPr>
          <a:xfrm>
            <a:off x="6591298" y="1543049"/>
            <a:ext cx="5029201" cy="3771901"/>
          </a:xfrm>
          <a:effectLst>
            <a:outerShdw blurRad="50800" dist="38100" dir="2700000" algn="tl" rotWithShape="0">
              <a:prstClr val="black">
                <a:alpha val="40000"/>
              </a:prstClr>
            </a:outerShdw>
          </a:effectLst>
        </p:spPr>
      </p:pic>
      <p:sp>
        <p:nvSpPr>
          <p:cNvPr id="4" name="Footer Placeholder 1">
            <a:extLst>
              <a:ext uri="{FF2B5EF4-FFF2-40B4-BE49-F238E27FC236}">
                <a16:creationId xmlns:a16="http://schemas.microsoft.com/office/drawing/2014/main" id="{DC1DA359-7D8E-4E9F-7532-57537DFF4517}"/>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10</a:t>
            </a:r>
          </a:p>
        </p:txBody>
      </p:sp>
    </p:spTree>
    <p:extLst>
      <p:ext uri="{BB962C8B-B14F-4D97-AF65-F5344CB8AC3E}">
        <p14:creationId xmlns:p14="http://schemas.microsoft.com/office/powerpoint/2010/main" val="484494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Quorum</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a:xfrm>
            <a:off x="533400" y="231914"/>
            <a:ext cx="11093539" cy="145255"/>
          </a:xfrm>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b="1" noProof="0" dirty="0"/>
              <a:t>Quorum</a:t>
            </a:r>
            <a:r>
              <a:rPr lang="fr-CA" noProof="0" dirty="0"/>
              <a:t> est une communauté en ligne qui a pour ambition d’améliorer la qualité des soins de santé en Ontario.</a:t>
            </a:r>
          </a:p>
          <a:p>
            <a:r>
              <a:rPr lang="fr-CA" noProof="0" dirty="0"/>
              <a:t>La </a:t>
            </a:r>
            <a:r>
              <a:rPr lang="fr-CA" noProof="0" dirty="0">
                <a:hlinkClick r:id="rId3"/>
              </a:rPr>
              <a:t>Série sur l’adoption de normes de qualité </a:t>
            </a:r>
            <a:r>
              <a:rPr lang="fr-CA" noProof="0" dirty="0"/>
              <a:t>met en évidence les efforts déployés dans le domaine des soins de santé pour mettre en œuvre des changements et éliminer les lacunes en matière de soins liés aux normes </a:t>
            </a:r>
            <a:br>
              <a:rPr lang="fr-CA" noProof="0" dirty="0"/>
            </a:br>
            <a:r>
              <a:rPr lang="fr-CA" noProof="0" dirty="0"/>
              <a:t>de qualité.</a:t>
            </a:r>
          </a:p>
        </p:txBody>
      </p:sp>
      <p:pic>
        <p:nvPicPr>
          <p:cNvPr id="4" name="Picture Placeholder 3" descr="Image d'un ordinateur portable montrant le site web Quorum">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2" name="Footer Placeholder 1">
            <a:extLst>
              <a:ext uri="{FF2B5EF4-FFF2-40B4-BE49-F238E27FC236}">
                <a16:creationId xmlns:a16="http://schemas.microsoft.com/office/drawing/2014/main" id="{D16317C2-6E51-7193-BFA0-93615610FB5A}"/>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11</a:t>
            </a:r>
          </a:p>
        </p:txBody>
      </p:sp>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dirty="0">
                <a:solidFill>
                  <a:srgbClr val="047BC1"/>
                </a:solidFill>
                <a:latin typeface="Calibri" panose="020F0502020204030204" pitchFamily="34" charset="0"/>
                <a:cs typeface="Calibri" panose="020F0502020204030204" pitchFamily="34" charset="0"/>
                <a:hlinkClick r:id="rId5"/>
              </a:rPr>
              <a:t>quorum.hqontario.ca</a:t>
            </a:r>
            <a:endParaRPr lang="en-CA" b="0" u="none" dirty="0">
              <a:solidFill>
                <a:srgbClr val="047BC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6523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de mesure</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632382"/>
            <a:ext cx="5333999" cy="4533900"/>
          </a:xfrm>
        </p:spPr>
        <p:txBody>
          <a:bodyPr/>
          <a:lstStyle/>
          <a:p>
            <a:r>
              <a:rPr lang="fr-CA" sz="2400" noProof="0" dirty="0"/>
              <a:t>Le </a:t>
            </a:r>
            <a:r>
              <a:rPr lang="fr-CA" sz="2400" b="1" noProof="0" dirty="0"/>
              <a:t>guide de mesure </a:t>
            </a:r>
            <a:r>
              <a:rPr lang="fr-CA" sz="2400" noProof="0" dirty="0"/>
              <a:t>décrit :</a:t>
            </a:r>
          </a:p>
          <a:p>
            <a:pPr marL="342900" indent="-342900">
              <a:buFont typeface="Arial" panose="020B0604020202020204" pitchFamily="34" charset="0"/>
              <a:buChar char="•"/>
            </a:pPr>
            <a:r>
              <a:rPr lang="fr-FR" sz="2400" noProof="0" dirty="0"/>
              <a:t>Les principes de mesure qui sous-tendent les indicateurs de qualité inclus dans les normes de qualité</a:t>
            </a:r>
          </a:p>
          <a:p>
            <a:pPr marL="342900" indent="-342900">
              <a:buFont typeface="Arial" panose="020B0604020202020204" pitchFamily="34" charset="0"/>
              <a:buChar char="•"/>
            </a:pPr>
            <a:r>
              <a:rPr lang="fr-FR" sz="2400" noProof="0" dirty="0"/>
              <a:t>Les types d’indicateurs inclus dans les normes de qualité</a:t>
            </a:r>
          </a:p>
          <a:p>
            <a:pPr marL="342900" indent="-342900">
              <a:buFont typeface="Arial" panose="020B0604020202020204" pitchFamily="34" charset="0"/>
              <a:buChar char="•"/>
            </a:pPr>
            <a:r>
              <a:rPr lang="fr-FR" sz="2400" noProof="0" dirty="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909" r="909"/>
          <a:stretch/>
        </p:blipFill>
        <p:spPr>
          <a:xfrm>
            <a:off x="7505701" y="1262385"/>
            <a:ext cx="3296099" cy="4340446"/>
          </a:xfrm>
          <a:effectLst>
            <a:outerShdw blurRad="50800" dist="38100" dir="2700000" algn="tl" rotWithShape="0">
              <a:prstClr val="black">
                <a:alpha val="40000"/>
              </a:prstClr>
            </a:outerShdw>
          </a:effectLst>
        </p:spPr>
      </p:pic>
      <p:sp>
        <p:nvSpPr>
          <p:cNvPr id="10" name="Footer Placeholder 1">
            <a:extLst>
              <a:ext uri="{FF2B5EF4-FFF2-40B4-BE49-F238E27FC236}">
                <a16:creationId xmlns:a16="http://schemas.microsoft.com/office/drawing/2014/main" id="{95F445F2-F7CE-1481-CB22-BD1BB2A12DB1}"/>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12</a:t>
            </a:r>
          </a:p>
        </p:txBody>
      </p:sp>
    </p:spTree>
    <p:extLst>
      <p:ext uri="{BB962C8B-B14F-4D97-AF65-F5344CB8AC3E}">
        <p14:creationId xmlns:p14="http://schemas.microsoft.com/office/powerpoint/2010/main" val="362336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Spécifications techniques</a:t>
            </a:r>
            <a:endParaRPr lang="en-US" dirty="0"/>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fr-CA" dirty="0">
                <a:ea typeface="+mn-lt"/>
                <a:cs typeface="+mn-lt"/>
              </a:rPr>
              <a:t>Le rapport sur les </a:t>
            </a:r>
            <a:r>
              <a:rPr lang="fr-CA" b="1" noProof="0" dirty="0">
                <a:ea typeface="+mn-lt"/>
                <a:cs typeface="+mn-lt"/>
              </a:rPr>
              <a:t>spécifications techniques</a:t>
            </a:r>
            <a:r>
              <a:rPr lang="fr-CA" noProof="0" dirty="0">
                <a:ea typeface="+mn-lt"/>
                <a:cs typeface="+mn-lt"/>
              </a:rPr>
              <a:t> </a:t>
            </a:r>
            <a:r>
              <a:rPr lang="fr-CA" dirty="0">
                <a:ea typeface="+mn-lt"/>
                <a:cs typeface="+mn-lt"/>
              </a:rPr>
              <a:t>décrit deux types de mesures</a:t>
            </a:r>
            <a:r>
              <a:rPr lang="fr-CA" noProof="0" dirty="0"/>
              <a:t> :</a:t>
            </a:r>
            <a:endParaRPr lang="en-US" dirty="0"/>
          </a:p>
          <a:p>
            <a:pPr marL="342900" indent="-342900">
              <a:buFont typeface="Arial" panose="020B0604020202020204" pitchFamily="34" charset="0"/>
              <a:buChar char="•"/>
            </a:pPr>
            <a:r>
              <a:rPr lang="fr-CA" b="1" noProof="0" dirty="0"/>
              <a:t>Mesure provinciale : </a:t>
            </a:r>
            <a:r>
              <a:rPr lang="fr-CA" noProof="0" dirty="0"/>
              <a:t>comment nous pouvons surveiller les progrès réalisés pour améliorer les soins à l’échelle provinciale</a:t>
            </a:r>
          </a:p>
          <a:p>
            <a:pPr marL="342900" indent="-342900">
              <a:buFont typeface="Arial" panose="020B0604020202020204" pitchFamily="34" charset="0"/>
              <a:buChar char="•"/>
            </a:pPr>
            <a:r>
              <a:rPr lang="fr-CA" b="1" noProof="0" dirty="0"/>
              <a:t>Mesure locale : </a:t>
            </a:r>
            <a:r>
              <a:rPr lang="fr-CA" noProof="0" dirty="0"/>
              <a:t>mesures que vous pouvez entreprendre pour évaluer la qualité des soins que vous fournissez localement</a:t>
            </a:r>
          </a:p>
        </p:txBody>
      </p:sp>
      <p:pic>
        <p:nvPicPr>
          <p:cNvPr id="3" name="Picture 2" descr="Image des spécifications techniques ">
            <a:extLst>
              <a:ext uri="{FF2B5EF4-FFF2-40B4-BE49-F238E27FC236}">
                <a16:creationId xmlns:a16="http://schemas.microsoft.com/office/drawing/2014/main" id="{7C2D889E-84B9-3AE9-59D0-E4379AD230CE}"/>
              </a:ext>
            </a:extLst>
          </p:cNvPr>
          <p:cNvPicPr>
            <a:picLocks noChangeAspect="1"/>
          </p:cNvPicPr>
          <p:nvPr/>
        </p:nvPicPr>
        <p:blipFill>
          <a:blip r:embed="rId3"/>
          <a:srcRect/>
          <a:stretch/>
        </p:blipFill>
        <p:spPr>
          <a:xfrm>
            <a:off x="7457249" y="1170098"/>
            <a:ext cx="3547698" cy="4618077"/>
          </a:xfrm>
          <a:prstGeom prst="rect">
            <a:avLst/>
          </a:prstGeom>
          <a:effectLst>
            <a:outerShdw blurRad="50800" dist="38100" dir="2700000" algn="tl" rotWithShape="0">
              <a:prstClr val="black">
                <a:alpha val="40000"/>
              </a:prstClr>
            </a:outerShdw>
          </a:effectLst>
        </p:spPr>
      </p:pic>
      <p:sp>
        <p:nvSpPr>
          <p:cNvPr id="2" name="Footer Placeholder 1">
            <a:extLst>
              <a:ext uri="{FF2B5EF4-FFF2-40B4-BE49-F238E27FC236}">
                <a16:creationId xmlns:a16="http://schemas.microsoft.com/office/drawing/2014/main" id="{D1EDBF15-B6AF-7F9D-F60C-91763CB14BDE}"/>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13</a:t>
            </a:r>
          </a:p>
        </p:txBody>
      </p:sp>
    </p:spTree>
    <p:extLst>
      <p:ext uri="{BB962C8B-B14F-4D97-AF65-F5344CB8AC3E}">
        <p14:creationId xmlns:p14="http://schemas.microsoft.com/office/powerpoint/2010/main" val="268752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7200" b="0" i="0" u="none" strike="noStrike" kern="1200" cap="none" spc="0" normalizeH="0" baseline="0" noProof="0" dirty="0">
                <a:ln>
                  <a:noFill/>
                </a:ln>
                <a:solidFill>
                  <a:srgbClr val="FFFFFF"/>
                </a:solidFill>
                <a:effectLst/>
                <a:uLnTx/>
                <a:uFillTx/>
                <a:latin typeface="Calibri" panose="020F0502020204030204"/>
                <a:ea typeface="+mn-ea"/>
                <a:cs typeface="+mn-cs"/>
              </a:rPr>
              <a:t>Pourquoi avons-nous besoin d’une norme de qualité pour l’</a:t>
            </a:r>
            <a:r>
              <a:rPr kumimoji="0" lang="en-US" sz="7200" b="0" i="0" u="none" strike="noStrike" kern="1200" cap="none" spc="0" normalizeH="0" baseline="0" noProof="0" dirty="0">
                <a:ln>
                  <a:noFill/>
                </a:ln>
                <a:solidFill>
                  <a:schemeClr val="bg1"/>
                </a:solidFill>
                <a:effectLst/>
                <a:uLnTx/>
                <a:uFillTx/>
                <a:latin typeface="+mn-lt"/>
                <a:ea typeface="+mn-ea"/>
                <a:cs typeface="+mn-cs"/>
              </a:rPr>
              <a:t>hypertension?</a:t>
            </a:r>
          </a:p>
        </p:txBody>
      </p:sp>
    </p:spTree>
    <p:extLst>
      <p:ext uri="{BB962C8B-B14F-4D97-AF65-F5344CB8AC3E}">
        <p14:creationId xmlns:p14="http://schemas.microsoft.com/office/powerpoint/2010/main" val="2549409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16C823F9-4B4B-473A-898C-AF9D37A61468}"/>
              </a:ext>
            </a:extLst>
          </p:cNvPr>
          <p:cNvSpPr txBox="1">
            <a:spLocks noGrp="1"/>
          </p:cNvSpPr>
          <p:nvPr>
            <p:ph type="title" idx="4294967295"/>
            <p:custDataLst>
              <p:tags r:id="rId1"/>
            </p:custDataLst>
          </p:nvPr>
        </p:nvSpPr>
        <p:spPr>
          <a:xfrm>
            <a:off x="3974595" y="1010599"/>
            <a:ext cx="6434262"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342891" rtl="0" eaLnBrk="1" fontAlgn="base" latinLnBrk="0" hangingPunct="1">
              <a:lnSpc>
                <a:spcPct val="100000"/>
              </a:lnSpc>
              <a:spcBef>
                <a:spcPct val="0"/>
              </a:spcBef>
              <a:spcAft>
                <a:spcPct val="0"/>
              </a:spcAft>
              <a:buClrTx/>
              <a:buSzTx/>
              <a:buFontTx/>
              <a:buNone/>
              <a:tabLst/>
              <a:defRPr/>
            </a:pPr>
            <a:r>
              <a:rPr kumimoji="0" lang="fr-CA" sz="2400" b="0" i="0" u="none" strike="noStrike" kern="1200" cap="none" spc="0" normalizeH="0" baseline="0" noProof="0" dirty="0">
                <a:ln>
                  <a:noFill/>
                </a:ln>
                <a:solidFill>
                  <a:schemeClr val="tx1"/>
                </a:solidFill>
                <a:effectLst/>
                <a:uLnTx/>
                <a:uFillTx/>
                <a:latin typeface="+mn-lt"/>
              </a:rPr>
              <a:t>En Ontario, au cours de l’exercice 2022-2023, </a:t>
            </a:r>
            <a:r>
              <a:rPr kumimoji="0" lang="fr-CA" sz="2400" b="1" i="0" u="none" strike="noStrike" kern="1200" cap="none" spc="0" normalizeH="0" baseline="0" noProof="0" dirty="0">
                <a:ln>
                  <a:noFill/>
                </a:ln>
                <a:solidFill>
                  <a:srgbClr val="047BC1"/>
                </a:solidFill>
                <a:effectLst/>
                <a:uLnTx/>
                <a:uFillTx/>
                <a:latin typeface="+mn-lt"/>
              </a:rPr>
              <a:t>plus de 3 millions d’adultes</a:t>
            </a:r>
            <a:r>
              <a:rPr kumimoji="0" lang="fr-CA" sz="2400" b="0" i="0" u="none" strike="noStrike" kern="1200" cap="none" spc="0" normalizeH="0" baseline="0" noProof="0" dirty="0">
                <a:ln>
                  <a:noFill/>
                </a:ln>
                <a:solidFill>
                  <a:schemeClr val="tx1"/>
                </a:solidFill>
                <a:effectLst/>
                <a:uLnTx/>
                <a:uFillTx/>
                <a:latin typeface="+mn-lt"/>
              </a:rPr>
              <a:t> étaient atteints d’hypertension, soit un quart de l’ensemble des adultes. </a:t>
            </a:r>
            <a:r>
              <a:rPr kumimoji="0" lang="fr-CA" sz="2400" b="1" i="0" u="none" strike="noStrike" kern="1200" cap="none" spc="0" normalizeH="0" baseline="0" noProof="0" dirty="0">
                <a:ln>
                  <a:noFill/>
                </a:ln>
                <a:solidFill>
                  <a:srgbClr val="047BC1"/>
                </a:solidFill>
                <a:effectLst/>
                <a:uLnTx/>
                <a:uFillTx/>
                <a:latin typeface="+mn-lt"/>
              </a:rPr>
              <a:t>66 % </a:t>
            </a:r>
            <a:r>
              <a:rPr kumimoji="0" lang="fr-CA" sz="2400" b="0" i="0" u="none" strike="noStrike" kern="1200" cap="none" spc="0" normalizeH="0" baseline="0" noProof="0" dirty="0">
                <a:ln>
                  <a:noFill/>
                </a:ln>
                <a:solidFill>
                  <a:schemeClr val="tx1"/>
                </a:solidFill>
                <a:effectLst/>
                <a:uLnTx/>
                <a:uFillTx/>
                <a:latin typeface="+mn-lt"/>
              </a:rPr>
              <a:t>des personnes âgées de 65 ans et plus ont reçu un diagnostic d’hypertension.</a:t>
            </a:r>
            <a:r>
              <a:rPr kumimoji="0" lang="fr-CA" sz="2400" b="0" i="0" u="none" strike="noStrike" kern="1200" cap="none" spc="0" normalizeH="0" baseline="30000" noProof="0" dirty="0">
                <a:ln>
                  <a:noFill/>
                </a:ln>
                <a:solidFill>
                  <a:srgbClr val="000000"/>
                </a:solidFill>
                <a:effectLst/>
                <a:uLnTx/>
                <a:uFillTx/>
                <a:latin typeface="+mn-lt"/>
              </a:rPr>
              <a:t>1</a:t>
            </a:r>
          </a:p>
        </p:txBody>
      </p:sp>
      <p:sp>
        <p:nvSpPr>
          <p:cNvPr id="4" name="TextBox 5">
            <a:extLst>
              <a:ext uri="{FF2B5EF4-FFF2-40B4-BE49-F238E27FC236}">
                <a16:creationId xmlns:a16="http://schemas.microsoft.com/office/drawing/2014/main" id="{B9A78E82-4D7D-A53B-33A8-32F52411B25A}"/>
              </a:ext>
            </a:extLst>
          </p:cNvPr>
          <p:cNvSpPr txBox="1"/>
          <p:nvPr>
            <p:custDataLst>
              <p:tags r:id="rId2"/>
            </p:custDataLst>
          </p:nvPr>
        </p:nvSpPr>
        <p:spPr>
          <a:xfrm>
            <a:off x="2745493" y="3341688"/>
            <a:ext cx="4924645" cy="1938992"/>
          </a:xfrm>
          <a:prstGeom prst="rect">
            <a:avLst/>
          </a:prstGeom>
          <a:noFill/>
        </p:spPr>
        <p:txBody>
          <a:bodyPr wrap="squar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defTabSz="342891">
              <a:defRPr/>
            </a:pPr>
            <a:r>
              <a:rPr lang="fr-CA" sz="2400" u="none" dirty="0">
                <a:latin typeface="+mn-lt"/>
              </a:rPr>
              <a:t>L’hypertension est mal maîtrisée chez ⅓ des personnes qui en sont atteintes. Par ailleurs, jusqu’à </a:t>
            </a:r>
            <a:r>
              <a:rPr lang="fr-CA" sz="2400" b="1" u="none" dirty="0">
                <a:solidFill>
                  <a:srgbClr val="047BC1"/>
                </a:solidFill>
                <a:latin typeface="+mn-lt"/>
              </a:rPr>
              <a:t>17 %</a:t>
            </a:r>
            <a:r>
              <a:rPr lang="fr-CA" sz="2400" u="none" dirty="0">
                <a:latin typeface="+mn-lt"/>
              </a:rPr>
              <a:t> des personnes ne savent pas qu’elles en sont atteintes.</a:t>
            </a:r>
            <a:r>
              <a:rPr lang="fr-CA" sz="2400" u="none" baseline="30000" dirty="0">
                <a:solidFill>
                  <a:srgbClr val="000000"/>
                </a:solidFill>
                <a:latin typeface="+mn-lt"/>
              </a:rPr>
              <a:t>2,3</a:t>
            </a:r>
          </a:p>
        </p:txBody>
      </p:sp>
      <p:sp>
        <p:nvSpPr>
          <p:cNvPr id="3" name="Rectangle 2">
            <a:extLst>
              <a:ext uri="{FF2B5EF4-FFF2-40B4-BE49-F238E27FC236}">
                <a16:creationId xmlns:a16="http://schemas.microsoft.com/office/drawing/2014/main" id="{32C96D85-22F5-4F13-876C-5E2AEB13EC90}"/>
              </a:ext>
            </a:extLst>
          </p:cNvPr>
          <p:cNvSpPr/>
          <p:nvPr>
            <p:custDataLst>
              <p:tags r:id="rId3"/>
            </p:custDataLst>
          </p:nvPr>
        </p:nvSpPr>
        <p:spPr>
          <a:xfrm>
            <a:off x="263187" y="5341640"/>
            <a:ext cx="10668974" cy="1384995"/>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200" u="none" dirty="0">
                <a:latin typeface="+mn-lt"/>
              </a:rPr>
              <a:t>Sources : </a:t>
            </a:r>
          </a:p>
          <a:p>
            <a:r>
              <a:rPr lang="fr-CA" sz="1200" u="none" dirty="0">
                <a:latin typeface="Calibri" panose="020F0502020204030204" pitchFamily="34" charset="0"/>
              </a:rPr>
              <a:t>1. Base de données sur les congés des patients, Système national d’information sur les soins ambulatoires, Base de données sur l’historique des demandes de règlement de l’Assurance-santé de l’Ontario, exercices 2017-2018 à 2022-2023.</a:t>
            </a:r>
          </a:p>
          <a:p>
            <a:r>
              <a:rPr lang="fr-CA" sz="1200" u="none" dirty="0">
                <a:latin typeface="Calibri" panose="020F0502020204030204" pitchFamily="34" charset="0"/>
              </a:rPr>
              <a:t>2. Cloutier L, Daskalopoulou SS, Padwal RS, Lamarre-Cliche M, Bolli P, McLean D, et coll. A new algorithm for the diagnosis of hypertension in Canada. Can J Cardiol. 2015;31(5):620-30.</a:t>
            </a:r>
          </a:p>
          <a:p>
            <a:r>
              <a:rPr lang="fr-CA" sz="1200" u="none" dirty="0">
                <a:latin typeface="Calibri" panose="020F0502020204030204" pitchFamily="34" charset="0"/>
              </a:rPr>
              <a:t>3. Schiffrin EL, Campbell NRC, Feldman RD, Kaczorowski J, Lewanczuk R, Padwal R, et coll. Hypertension in Canada: past, present, and future. Ann Glob Health. 2016;82(2):288-99.</a:t>
            </a:r>
          </a:p>
        </p:txBody>
      </p:sp>
      <p:pic>
        <p:nvPicPr>
          <p:cNvPr id="8" name="Picture 7">
            <a:extLst>
              <a:ext uri="{FF2B5EF4-FFF2-40B4-BE49-F238E27FC236}">
                <a16:creationId xmlns:a16="http://schemas.microsoft.com/office/drawing/2014/main" id="{A80F5291-D89F-A893-0C6B-002D8D3D425B}"/>
              </a:ext>
              <a:ext uri="{C183D7F6-B498-43B3-948B-1728B52AA6E4}">
                <adec:decorative xmlns:adec="http://schemas.microsoft.com/office/drawing/2017/decorative" val="1"/>
              </a:ext>
            </a:extLst>
          </p:cNvPr>
          <p:cNvPicPr>
            <a:picLocks noChangeAspect="1"/>
          </p:cNvPicPr>
          <p:nvPr>
            <p:custDataLst>
              <p:tags r:id="rId4"/>
            </p:custDataLst>
          </p:nvPr>
        </p:nvPicPr>
        <p:blipFill rotWithShape="1">
          <a:blip r:embed="rId9"/>
          <a:srcRect l="7523" t="17310" r="10218" b="10045"/>
          <a:stretch/>
        </p:blipFill>
        <p:spPr>
          <a:xfrm>
            <a:off x="8317839" y="3341688"/>
            <a:ext cx="2091018" cy="1846659"/>
          </a:xfrm>
          <a:prstGeom prst="rect">
            <a:avLst/>
          </a:prstGeom>
        </p:spPr>
      </p:pic>
      <p:sp>
        <p:nvSpPr>
          <p:cNvPr id="5" name="Footer Placeholder 1">
            <a:extLst>
              <a:ext uri="{FF2B5EF4-FFF2-40B4-BE49-F238E27FC236}">
                <a16:creationId xmlns:a16="http://schemas.microsoft.com/office/drawing/2014/main" id="{39CA7191-33DB-A92C-AA5F-ABE8C777EA3E}"/>
              </a:ext>
              <a:ext uri="{C183D7F6-B498-43B3-948B-1728B52AA6E4}">
                <adec:decorative xmlns:adec="http://schemas.microsoft.com/office/drawing/2017/decorative" val="1"/>
              </a:ext>
            </a:extLst>
          </p:cNvPr>
          <p:cNvSpPr txBox="1">
            <a:spLocks/>
          </p:cNvSpPr>
          <p:nvPr>
            <p:custDataLst>
              <p:tags r:id="rId5"/>
            </p:custDataLst>
          </p:nvPr>
        </p:nvSpPr>
        <p:spPr>
          <a:xfrm>
            <a:off x="7505701" y="6356350"/>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15</a:t>
            </a:r>
          </a:p>
        </p:txBody>
      </p:sp>
      <p:pic>
        <p:nvPicPr>
          <p:cNvPr id="9" name="Picture 8">
            <a:extLst>
              <a:ext uri="{FF2B5EF4-FFF2-40B4-BE49-F238E27FC236}">
                <a16:creationId xmlns:a16="http://schemas.microsoft.com/office/drawing/2014/main" id="{5825BA41-9345-8323-87E2-9D9F23165B95}"/>
              </a:ext>
              <a:ext uri="{C183D7F6-B498-43B3-948B-1728B52AA6E4}">
                <adec:decorative xmlns:adec="http://schemas.microsoft.com/office/drawing/2017/decorative" val="1"/>
              </a:ext>
            </a:extLst>
          </p:cNvPr>
          <p:cNvPicPr>
            <a:picLocks noChangeAspect="1"/>
          </p:cNvPicPr>
          <p:nvPr>
            <p:custDataLst>
              <p:tags r:id="rId6"/>
            </p:custDataLst>
          </p:nvPr>
        </p:nvPicPr>
        <p:blipFill>
          <a:blip r:embed="rId10"/>
          <a:srcRect/>
          <a:stretch/>
        </p:blipFill>
        <p:spPr>
          <a:xfrm>
            <a:off x="1390859" y="853782"/>
            <a:ext cx="2215491" cy="2215491"/>
          </a:xfrm>
          <a:prstGeom prst="rect">
            <a:avLst/>
          </a:prstGeom>
        </p:spPr>
      </p:pic>
    </p:spTree>
    <p:extLst>
      <p:ext uri="{BB962C8B-B14F-4D97-AF65-F5344CB8AC3E}">
        <p14:creationId xmlns:p14="http://schemas.microsoft.com/office/powerpoint/2010/main" val="3630409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DEB60-9B5A-5408-5016-75A24677D92F}"/>
              </a:ext>
            </a:extLst>
          </p:cNvPr>
          <p:cNvSpPr>
            <a:spLocks noGrp="1"/>
          </p:cNvSpPr>
          <p:nvPr>
            <p:ph type="title"/>
            <p:custDataLst>
              <p:tags r:id="rId1"/>
            </p:custDataLst>
          </p:nvPr>
        </p:nvSpPr>
        <p:spPr>
          <a:xfrm>
            <a:off x="564468" y="338115"/>
            <a:ext cx="11627532" cy="697541"/>
          </a:xfrm>
        </p:spPr>
        <p:txBody>
          <a:bodyPr/>
          <a:lstStyle/>
          <a:p>
            <a:r>
              <a:rPr lang="fr-CA" sz="3200" dirty="0">
                <a:latin typeface="Calibri"/>
              </a:rPr>
              <a:t>⅔ des adultes âgés de 65 ans et plus sont atteints d’hypertension </a:t>
            </a:r>
            <a:endParaRPr lang="fr-CA" sz="3200" dirty="0">
              <a:latin typeface="Calibri"/>
              <a:cs typeface="Calibri"/>
            </a:endParaRPr>
          </a:p>
        </p:txBody>
      </p:sp>
      <p:sp>
        <p:nvSpPr>
          <p:cNvPr id="8" name="TextBox 5">
            <a:extLst>
              <a:ext uri="{FF2B5EF4-FFF2-40B4-BE49-F238E27FC236}">
                <a16:creationId xmlns:a16="http://schemas.microsoft.com/office/drawing/2014/main" id="{8AD3292F-D6C6-0A45-707B-9365901A3B10}"/>
              </a:ext>
            </a:extLst>
          </p:cNvPr>
          <p:cNvSpPr txBox="1"/>
          <p:nvPr>
            <p:custDataLst>
              <p:tags r:id="rId2"/>
            </p:custDataLst>
          </p:nvPr>
        </p:nvSpPr>
        <p:spPr>
          <a:xfrm>
            <a:off x="534749" y="1853758"/>
            <a:ext cx="2591148" cy="3826689"/>
          </a:xfrm>
          <a:prstGeom prst="rect">
            <a:avLst/>
          </a:prstGeom>
          <a:noFill/>
        </p:spPr>
        <p:txBody>
          <a:bodyPr wrap="squar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defTabSz="257175">
              <a:defRPr/>
            </a:pPr>
            <a:r>
              <a:rPr lang="fr-CA" sz="2800" u="none" baseline="30000" dirty="0">
                <a:solidFill>
                  <a:srgbClr val="000000"/>
                </a:solidFill>
                <a:latin typeface="+mn-lt"/>
              </a:rPr>
              <a:t>En Ontario, parmi les personnes âgées de 65 ans et plus, on compte plus de femmes atteintes d’hypertension que d’hommes.</a:t>
            </a:r>
          </a:p>
          <a:p>
            <a:pPr defTabSz="257175">
              <a:defRPr/>
            </a:pPr>
            <a:endParaRPr lang="fr-CA" sz="2800" u="none" baseline="30000" dirty="0">
              <a:solidFill>
                <a:srgbClr val="000000"/>
              </a:solidFill>
              <a:latin typeface="+mn-lt"/>
              <a:cs typeface="Calibri" panose="020F0502020204030204" pitchFamily="34" charset="0"/>
            </a:endParaRPr>
          </a:p>
          <a:p>
            <a:pPr defTabSz="257175">
              <a:defRPr/>
            </a:pPr>
            <a:r>
              <a:rPr lang="fr-CA" sz="2800" u="none" baseline="30000" dirty="0">
                <a:solidFill>
                  <a:srgbClr val="000000"/>
                </a:solidFill>
                <a:latin typeface="+mn-lt"/>
              </a:rPr>
              <a:t>La prévalence pour chaque groupe d’âge est demeurée constante dans les régions de Santé Ontario au cours des 5 dernières années.</a:t>
            </a:r>
            <a:endParaRPr lang="fr-CA" sz="2800" u="none" baseline="30000" dirty="0">
              <a:solidFill>
                <a:srgbClr val="000000"/>
              </a:solidFill>
              <a:latin typeface="+mn-lt"/>
              <a:cs typeface="Calibri" panose="020F0502020204030204" pitchFamily="34" charset="0"/>
            </a:endParaRPr>
          </a:p>
        </p:txBody>
      </p:sp>
      <p:grpSp>
        <p:nvGrpSpPr>
          <p:cNvPr id="4" name="Group 3" descr="Un graphique à barres montrant que 66,6 % des personnes âgées de 65 ans ou plus sont atteints d'hypertension, 22,4 % des personnes âgées de 40 à 64 ans et 2,39 % des personnes âgées de 18 à 39 ans.">
            <a:extLst>
              <a:ext uri="{FF2B5EF4-FFF2-40B4-BE49-F238E27FC236}">
                <a16:creationId xmlns:a16="http://schemas.microsoft.com/office/drawing/2014/main" id="{A1C278C0-B0EF-469F-9ED0-E9D321C51F49}"/>
              </a:ext>
            </a:extLst>
          </p:cNvPr>
          <p:cNvGrpSpPr/>
          <p:nvPr>
            <p:custDataLst>
              <p:tags r:id="rId3"/>
            </p:custDataLst>
          </p:nvPr>
        </p:nvGrpSpPr>
        <p:grpSpPr>
          <a:xfrm>
            <a:off x="3877790" y="1612363"/>
            <a:ext cx="7354654" cy="3368828"/>
            <a:chOff x="3877790" y="1917163"/>
            <a:chExt cx="7354654" cy="3368828"/>
          </a:xfrm>
        </p:grpSpPr>
        <p:grpSp>
          <p:nvGrpSpPr>
            <p:cNvPr id="77" name="Group 76">
              <a:extLst>
                <a:ext uri="{FF2B5EF4-FFF2-40B4-BE49-F238E27FC236}">
                  <a16:creationId xmlns:a16="http://schemas.microsoft.com/office/drawing/2014/main" id="{6B102CDB-3299-6C51-3576-FAEE5FEC4F66}"/>
                </a:ext>
              </a:extLst>
            </p:cNvPr>
            <p:cNvGrpSpPr/>
            <p:nvPr/>
          </p:nvGrpSpPr>
          <p:grpSpPr>
            <a:xfrm>
              <a:off x="3877790" y="1917163"/>
              <a:ext cx="7354654" cy="1149235"/>
              <a:chOff x="4580614" y="1917163"/>
              <a:chExt cx="7354654" cy="1149235"/>
            </a:xfrm>
          </p:grpSpPr>
          <p:grpSp>
            <p:nvGrpSpPr>
              <p:cNvPr id="43" name="Group 42">
                <a:extLst>
                  <a:ext uri="{FF2B5EF4-FFF2-40B4-BE49-F238E27FC236}">
                    <a16:creationId xmlns:a16="http://schemas.microsoft.com/office/drawing/2014/main" id="{CF2C5562-D4DD-6ADB-E764-7866B002520D}"/>
                  </a:ext>
                </a:extLst>
              </p:cNvPr>
              <p:cNvGrpSpPr/>
              <p:nvPr/>
            </p:nvGrpSpPr>
            <p:grpSpPr>
              <a:xfrm>
                <a:off x="6239511" y="1917163"/>
                <a:ext cx="4916175" cy="1149235"/>
                <a:chOff x="5400673" y="1858962"/>
                <a:chExt cx="5867402" cy="1371600"/>
              </a:xfrm>
            </p:grpSpPr>
            <p:pic>
              <p:nvPicPr>
                <p:cNvPr id="14" name="Picture 13" descr="A person and person silhouettes&#10;&#10;Description automatically generated">
                  <a:extLst>
                    <a:ext uri="{FF2B5EF4-FFF2-40B4-BE49-F238E27FC236}">
                      <a16:creationId xmlns:a16="http://schemas.microsoft.com/office/drawing/2014/main" id="{3C3B1D0C-8C89-E798-5E75-51C8A97D1979}"/>
                    </a:ext>
                  </a:extLst>
                </p:cNvPr>
                <p:cNvPicPr>
                  <a:picLocks noChangeAspect="1"/>
                </p:cNvPicPr>
                <p:nvPr/>
              </p:nvPicPr>
              <p:blipFill>
                <a:blip r:embed="rId9">
                  <a:duotone>
                    <a:schemeClr val="accent5">
                      <a:shade val="45000"/>
                      <a:satMod val="135000"/>
                    </a:schemeClr>
                    <a:prstClr val="white"/>
                  </a:duotone>
                </a:blip>
                <a:stretch>
                  <a:fillRect/>
                </a:stretch>
              </p:blipFill>
              <p:spPr>
                <a:xfrm>
                  <a:off x="5400673" y="1858962"/>
                  <a:ext cx="1371600" cy="1371600"/>
                </a:xfrm>
                <a:prstGeom prst="rect">
                  <a:avLst/>
                </a:prstGeom>
              </p:spPr>
            </p:pic>
            <p:pic>
              <p:nvPicPr>
                <p:cNvPr id="15" name="Picture 14" descr="A person and person silhouettes&#10;&#10;Description automatically generated">
                  <a:extLst>
                    <a:ext uri="{FF2B5EF4-FFF2-40B4-BE49-F238E27FC236}">
                      <a16:creationId xmlns:a16="http://schemas.microsoft.com/office/drawing/2014/main" id="{F7D6BC7E-5313-F745-7990-DC6B8EF1FFA9}"/>
                    </a:ext>
                  </a:extLst>
                </p:cNvPr>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colorTemperature colorTemp="7200"/>
                          </a14:imgEffect>
                        </a14:imgLayer>
                      </a14:imgProps>
                    </a:ext>
                  </a:extLst>
                </a:blip>
                <a:stretch>
                  <a:fillRect/>
                </a:stretch>
              </p:blipFill>
              <p:spPr>
                <a:xfrm>
                  <a:off x="6541786" y="1858962"/>
                  <a:ext cx="1371600" cy="1371600"/>
                </a:xfrm>
                <a:prstGeom prst="rect">
                  <a:avLst/>
                </a:prstGeom>
              </p:spPr>
            </p:pic>
            <p:pic>
              <p:nvPicPr>
                <p:cNvPr id="16" name="Picture 15" descr="A person and person silhouettes&#10;&#10;Description automatically generated">
                  <a:extLst>
                    <a:ext uri="{FF2B5EF4-FFF2-40B4-BE49-F238E27FC236}">
                      <a16:creationId xmlns:a16="http://schemas.microsoft.com/office/drawing/2014/main" id="{D2D084B8-5433-1F7C-663B-70B14C102B3D}"/>
                    </a:ext>
                  </a:extLst>
                </p:cNvPr>
                <p:cNvPicPr>
                  <a:picLocks noChangeAspect="1"/>
                </p:cNvPicPr>
                <p:nvPr/>
              </p:nvPicPr>
              <p:blipFill>
                <a:blip r:embed="rId9">
                  <a:duotone>
                    <a:schemeClr val="accent5">
                      <a:shade val="45000"/>
                      <a:satMod val="135000"/>
                    </a:schemeClr>
                    <a:prstClr val="white"/>
                  </a:duotone>
                </a:blip>
                <a:stretch>
                  <a:fillRect/>
                </a:stretch>
              </p:blipFill>
              <p:spPr>
                <a:xfrm>
                  <a:off x="7648574" y="1858962"/>
                  <a:ext cx="1371600" cy="1371600"/>
                </a:xfrm>
                <a:prstGeom prst="rect">
                  <a:avLst/>
                </a:prstGeom>
              </p:spPr>
            </p:pic>
            <p:pic>
              <p:nvPicPr>
                <p:cNvPr id="17" name="Picture 16" descr="A person and person silhouettes&#10;&#10;Description automatically generated">
                  <a:extLst>
                    <a:ext uri="{FF2B5EF4-FFF2-40B4-BE49-F238E27FC236}">
                      <a16:creationId xmlns:a16="http://schemas.microsoft.com/office/drawing/2014/main" id="{6F7B3A72-265A-BB40-95FA-5E1915F4427D}"/>
                    </a:ext>
                  </a:extLst>
                </p:cNvPr>
                <p:cNvPicPr>
                  <a:picLocks noChangeAspect="1"/>
                </p:cNvPicPr>
                <p:nvPr/>
              </p:nvPicPr>
              <p:blipFill>
                <a:blip r:embed="rId9">
                  <a:lum bright="70000" contrast="-70000"/>
                </a:blip>
                <a:stretch>
                  <a:fillRect/>
                </a:stretch>
              </p:blipFill>
              <p:spPr>
                <a:xfrm>
                  <a:off x="8789687" y="1858962"/>
                  <a:ext cx="1371600" cy="1371600"/>
                </a:xfrm>
                <a:prstGeom prst="rect">
                  <a:avLst/>
                </a:prstGeom>
              </p:spPr>
            </p:pic>
            <p:pic>
              <p:nvPicPr>
                <p:cNvPr id="18" name="Picture 17" descr="A person and person silhouettes&#10;&#10;Description automatically generated">
                  <a:extLst>
                    <a:ext uri="{FF2B5EF4-FFF2-40B4-BE49-F238E27FC236}">
                      <a16:creationId xmlns:a16="http://schemas.microsoft.com/office/drawing/2014/main" id="{E5FC2583-E704-CBD6-761F-FEF269240911}"/>
                    </a:ext>
                  </a:extLst>
                </p:cNvPr>
                <p:cNvPicPr>
                  <a:picLocks noChangeAspect="1"/>
                </p:cNvPicPr>
                <p:nvPr/>
              </p:nvPicPr>
              <p:blipFill>
                <a:blip r:embed="rId9">
                  <a:lum bright="70000" contrast="-70000"/>
                </a:blip>
                <a:stretch>
                  <a:fillRect/>
                </a:stretch>
              </p:blipFill>
              <p:spPr>
                <a:xfrm>
                  <a:off x="9896475" y="1858962"/>
                  <a:ext cx="1371600" cy="1371600"/>
                </a:xfrm>
                <a:prstGeom prst="rect">
                  <a:avLst/>
                </a:prstGeom>
              </p:spPr>
            </p:pic>
            <p:pic>
              <p:nvPicPr>
                <p:cNvPr id="40" name="Picture 39" descr="A person and person silhouettes&#10;&#10;Description automatically generated">
                  <a:extLst>
                    <a:ext uri="{FF2B5EF4-FFF2-40B4-BE49-F238E27FC236}">
                      <a16:creationId xmlns:a16="http://schemas.microsoft.com/office/drawing/2014/main" id="{BE33103A-D85E-4867-60FD-A4618E476B84}"/>
                    </a:ext>
                  </a:extLst>
                </p:cNvPr>
                <p:cNvPicPr>
                  <a:picLocks noChangeAspect="1"/>
                </p:cNvPicPr>
                <p:nvPr/>
              </p:nvPicPr>
              <p:blipFill rotWithShape="1">
                <a:blip r:embed="rId9">
                  <a:duotone>
                    <a:schemeClr val="accent5">
                      <a:shade val="45000"/>
                      <a:satMod val="135000"/>
                    </a:schemeClr>
                    <a:prstClr val="white"/>
                  </a:duotone>
                </a:blip>
                <a:srcRect r="67431"/>
                <a:stretch/>
              </p:blipFill>
              <p:spPr>
                <a:xfrm>
                  <a:off x="8788240" y="1858962"/>
                  <a:ext cx="446723" cy="1371600"/>
                </a:xfrm>
                <a:prstGeom prst="rect">
                  <a:avLst/>
                </a:prstGeom>
              </p:spPr>
            </p:pic>
          </p:grpSp>
          <p:grpSp>
            <p:nvGrpSpPr>
              <p:cNvPr id="66" name="Group 65">
                <a:extLst>
                  <a:ext uri="{FF2B5EF4-FFF2-40B4-BE49-F238E27FC236}">
                    <a16:creationId xmlns:a16="http://schemas.microsoft.com/office/drawing/2014/main" id="{74C2877E-C507-D151-9AF3-ED86D40EA646}"/>
                  </a:ext>
                </a:extLst>
              </p:cNvPr>
              <p:cNvGrpSpPr/>
              <p:nvPr/>
            </p:nvGrpSpPr>
            <p:grpSpPr>
              <a:xfrm>
                <a:off x="4580614" y="2333030"/>
                <a:ext cx="1515386" cy="317500"/>
                <a:chOff x="4580614" y="2333030"/>
                <a:chExt cx="1515386" cy="317500"/>
              </a:xfrm>
            </p:grpSpPr>
            <p:sp>
              <p:nvSpPr>
                <p:cNvPr id="59" name="TextBox 58">
                  <a:extLst>
                    <a:ext uri="{FF2B5EF4-FFF2-40B4-BE49-F238E27FC236}">
                      <a16:creationId xmlns:a16="http://schemas.microsoft.com/office/drawing/2014/main" id="{D88D4DE5-9FD6-8CAC-33B9-1E51C96851B5}"/>
                    </a:ext>
                  </a:extLst>
                </p:cNvPr>
                <p:cNvSpPr txBox="1"/>
                <p:nvPr/>
              </p:nvSpPr>
              <p:spPr>
                <a:xfrm>
                  <a:off x="4994907" y="2333030"/>
                  <a:ext cx="1101093" cy="317500"/>
                </a:xfrm>
                <a:prstGeom prst="rect">
                  <a:avLst/>
                </a:prstGeom>
                <a:noFill/>
              </p:spPr>
              <p:txBody>
                <a:bodyPr wrap="square" lIns="0" tIns="0" rIns="0" bIns="0" rtlCol="0" anchor="t" anchorCtr="0">
                  <a:noAutofit/>
                </a:bodyPr>
                <a:lstStyle/>
                <a:p>
                  <a:pPr algn="l" fontAlgn="t"/>
                  <a:r>
                    <a:rPr lang="fr-CA" dirty="0"/>
                    <a:t>65 ans et +</a:t>
                  </a:r>
                  <a:endParaRPr lang="fr-CA" dirty="0">
                    <a:ea typeface="MS PGothic"/>
                    <a:cs typeface="Calibri"/>
                  </a:endParaRPr>
                </a:p>
              </p:txBody>
            </p:sp>
            <p:sp>
              <p:nvSpPr>
                <p:cNvPr id="61" name="Rectangle: Rounded Corners 60">
                  <a:extLst>
                    <a:ext uri="{FF2B5EF4-FFF2-40B4-BE49-F238E27FC236}">
                      <a16:creationId xmlns:a16="http://schemas.microsoft.com/office/drawing/2014/main" id="{86F58C1D-2B97-78E8-9BBA-E3008512BDA9}"/>
                    </a:ext>
                  </a:extLst>
                </p:cNvPr>
                <p:cNvSpPr/>
                <p:nvPr/>
              </p:nvSpPr>
              <p:spPr>
                <a:xfrm>
                  <a:off x="4580614" y="2354620"/>
                  <a:ext cx="274320" cy="274320"/>
                </a:xfrm>
                <a:prstGeom prst="roundRect">
                  <a:avLst/>
                </a:prstGeom>
                <a:solidFill>
                  <a:srgbClr val="047BC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solidFill>
                      <a:schemeClr val="tx1"/>
                    </a:solidFill>
                    <a:latin typeface="Calibri" panose="020F0502020204030204" pitchFamily="34" charset="0"/>
                    <a:ea typeface="MS PGothic"/>
                    <a:cs typeface="Calibri" panose="020F0502020204030204" pitchFamily="34" charset="0"/>
                  </a:endParaRPr>
                </a:p>
              </p:txBody>
            </p:sp>
          </p:grpSp>
          <p:sp>
            <p:nvSpPr>
              <p:cNvPr id="73" name="TextBox 72">
                <a:extLst>
                  <a:ext uri="{FF2B5EF4-FFF2-40B4-BE49-F238E27FC236}">
                    <a16:creationId xmlns:a16="http://schemas.microsoft.com/office/drawing/2014/main" id="{3C32A60A-2D1F-102C-9FFF-9A72927A76A5}"/>
                  </a:ext>
                </a:extLst>
              </p:cNvPr>
              <p:cNvSpPr txBox="1"/>
              <p:nvPr/>
            </p:nvSpPr>
            <p:spPr>
              <a:xfrm>
                <a:off x="11162012" y="2306200"/>
                <a:ext cx="773256" cy="329090"/>
              </a:xfrm>
              <a:prstGeom prst="rect">
                <a:avLst/>
              </a:prstGeom>
              <a:noFill/>
            </p:spPr>
            <p:txBody>
              <a:bodyPr wrap="square" lIns="0" tIns="0" rIns="0" bIns="0" rtlCol="0" anchor="t" anchorCtr="0">
                <a:noAutofit/>
              </a:bodyPr>
              <a:lstStyle/>
              <a:p>
                <a:pPr algn="l" fontAlgn="t"/>
                <a:r>
                  <a:rPr lang="fr-CA" sz="2000" b="1" dirty="0">
                    <a:solidFill>
                      <a:srgbClr val="047BC1"/>
                    </a:solidFill>
                  </a:rPr>
                  <a:t>66,6 %</a:t>
                </a:r>
                <a:endParaRPr lang="fr-CA" sz="2000" b="1" dirty="0">
                  <a:solidFill>
                    <a:srgbClr val="047BC1"/>
                  </a:solidFill>
                  <a:ea typeface="MS PGothic"/>
                  <a:cs typeface="Calibri"/>
                </a:endParaRPr>
              </a:p>
            </p:txBody>
          </p:sp>
        </p:grpSp>
        <p:grpSp>
          <p:nvGrpSpPr>
            <p:cNvPr id="79" name="Group 78">
              <a:extLst>
                <a:ext uri="{FF2B5EF4-FFF2-40B4-BE49-F238E27FC236}">
                  <a16:creationId xmlns:a16="http://schemas.microsoft.com/office/drawing/2014/main" id="{35B7DEF8-1048-50C3-8961-7562C06EB64D}"/>
                </a:ext>
              </a:extLst>
            </p:cNvPr>
            <p:cNvGrpSpPr/>
            <p:nvPr/>
          </p:nvGrpSpPr>
          <p:grpSpPr>
            <a:xfrm>
              <a:off x="3877790" y="3066398"/>
              <a:ext cx="7341988" cy="1149235"/>
              <a:chOff x="4580614" y="3066398"/>
              <a:chExt cx="7341988" cy="1149235"/>
            </a:xfrm>
          </p:grpSpPr>
          <p:grpSp>
            <p:nvGrpSpPr>
              <p:cNvPr id="57" name="Group 56">
                <a:extLst>
                  <a:ext uri="{FF2B5EF4-FFF2-40B4-BE49-F238E27FC236}">
                    <a16:creationId xmlns:a16="http://schemas.microsoft.com/office/drawing/2014/main" id="{006D4398-E33A-4606-DBF7-3DB35A47DDA1}"/>
                  </a:ext>
                </a:extLst>
              </p:cNvPr>
              <p:cNvGrpSpPr/>
              <p:nvPr/>
            </p:nvGrpSpPr>
            <p:grpSpPr>
              <a:xfrm>
                <a:off x="6237384" y="3066398"/>
                <a:ext cx="4911968" cy="1149235"/>
                <a:chOff x="5646197" y="3428999"/>
                <a:chExt cx="5862382" cy="1371600"/>
              </a:xfrm>
            </p:grpSpPr>
            <p:pic>
              <p:nvPicPr>
                <p:cNvPr id="42" name="Picture 41" descr="A person and person silhouettes&#10;&#10;Description automatically generated">
                  <a:extLst>
                    <a:ext uri="{FF2B5EF4-FFF2-40B4-BE49-F238E27FC236}">
                      <a16:creationId xmlns:a16="http://schemas.microsoft.com/office/drawing/2014/main" id="{2782BE02-CDEF-9875-1EF5-AA4D1A74DD73}"/>
                    </a:ext>
                  </a:extLst>
                </p:cNvPr>
                <p:cNvPicPr>
                  <a:picLocks noChangeAspect="1"/>
                </p:cNvPicPr>
                <p:nvPr/>
              </p:nvPicPr>
              <p:blipFill>
                <a:blip r:embed="rId9">
                  <a:duotone>
                    <a:schemeClr val="accent3">
                      <a:shade val="45000"/>
                      <a:satMod val="135000"/>
                    </a:schemeClr>
                    <a:prstClr val="white"/>
                  </a:duotone>
                </a:blip>
                <a:stretch>
                  <a:fillRect/>
                </a:stretch>
              </p:blipFill>
              <p:spPr>
                <a:xfrm>
                  <a:off x="5646197" y="3428999"/>
                  <a:ext cx="1371600" cy="1371600"/>
                </a:xfrm>
                <a:prstGeom prst="rect">
                  <a:avLst/>
                </a:prstGeom>
              </p:spPr>
            </p:pic>
            <p:pic>
              <p:nvPicPr>
                <p:cNvPr id="44" name="Picture 43" descr="A person and person silhouettes&#10;&#10;Description automatically generated">
                  <a:extLst>
                    <a:ext uri="{FF2B5EF4-FFF2-40B4-BE49-F238E27FC236}">
                      <a16:creationId xmlns:a16="http://schemas.microsoft.com/office/drawing/2014/main" id="{0892872E-69D5-0219-F6E4-95B841CA6FF6}"/>
                    </a:ext>
                  </a:extLst>
                </p:cNvPr>
                <p:cNvPicPr>
                  <a:picLocks noChangeAspect="1"/>
                </p:cNvPicPr>
                <p:nvPr/>
              </p:nvPicPr>
              <p:blipFill>
                <a:blip r:embed="rId9">
                  <a:lum bright="70000" contrast="-70000"/>
                </a:blip>
                <a:stretch>
                  <a:fillRect/>
                </a:stretch>
              </p:blipFill>
              <p:spPr>
                <a:xfrm>
                  <a:off x="6789436" y="3428999"/>
                  <a:ext cx="1371600" cy="1371600"/>
                </a:xfrm>
                <a:prstGeom prst="rect">
                  <a:avLst/>
                </a:prstGeom>
              </p:spPr>
            </p:pic>
            <p:pic>
              <p:nvPicPr>
                <p:cNvPr id="45" name="Picture 44" descr="A person and person silhouettes&#10;&#10;Description automatically generated">
                  <a:extLst>
                    <a:ext uri="{FF2B5EF4-FFF2-40B4-BE49-F238E27FC236}">
                      <a16:creationId xmlns:a16="http://schemas.microsoft.com/office/drawing/2014/main" id="{94AE59A4-7B9A-E795-8477-D97C6AC0F04F}"/>
                    </a:ext>
                  </a:extLst>
                </p:cNvPr>
                <p:cNvPicPr>
                  <a:picLocks noChangeAspect="1"/>
                </p:cNvPicPr>
                <p:nvPr/>
              </p:nvPicPr>
              <p:blipFill>
                <a:blip r:embed="rId9">
                  <a:lum bright="70000" contrast="-70000"/>
                </a:blip>
                <a:stretch>
                  <a:fillRect/>
                </a:stretch>
              </p:blipFill>
              <p:spPr>
                <a:xfrm>
                  <a:off x="7892651" y="3428999"/>
                  <a:ext cx="1371600" cy="1371600"/>
                </a:xfrm>
                <a:prstGeom prst="rect">
                  <a:avLst/>
                </a:prstGeom>
              </p:spPr>
            </p:pic>
            <p:pic>
              <p:nvPicPr>
                <p:cNvPr id="46" name="Picture 45" descr="A person and person silhouettes&#10;&#10;Description automatically generated">
                  <a:extLst>
                    <a:ext uri="{FF2B5EF4-FFF2-40B4-BE49-F238E27FC236}">
                      <a16:creationId xmlns:a16="http://schemas.microsoft.com/office/drawing/2014/main" id="{EC26E9EB-0BC8-BA2B-0EE9-CF74AD532C75}"/>
                    </a:ext>
                  </a:extLst>
                </p:cNvPr>
                <p:cNvPicPr>
                  <a:picLocks noChangeAspect="1"/>
                </p:cNvPicPr>
                <p:nvPr/>
              </p:nvPicPr>
              <p:blipFill>
                <a:blip r:embed="rId9">
                  <a:lum bright="70000" contrast="-70000"/>
                </a:blip>
                <a:stretch>
                  <a:fillRect/>
                </a:stretch>
              </p:blipFill>
              <p:spPr>
                <a:xfrm>
                  <a:off x="9037337" y="3428999"/>
                  <a:ext cx="1371600" cy="1371600"/>
                </a:xfrm>
                <a:prstGeom prst="rect">
                  <a:avLst/>
                </a:prstGeom>
              </p:spPr>
            </p:pic>
            <p:pic>
              <p:nvPicPr>
                <p:cNvPr id="47" name="Picture 46" descr="A person and person silhouettes&#10;&#10;Description automatically generated">
                  <a:extLst>
                    <a:ext uri="{FF2B5EF4-FFF2-40B4-BE49-F238E27FC236}">
                      <a16:creationId xmlns:a16="http://schemas.microsoft.com/office/drawing/2014/main" id="{4167B7B1-7E22-277B-E0F9-4EC039A8DEDD}"/>
                    </a:ext>
                  </a:extLst>
                </p:cNvPr>
                <p:cNvPicPr>
                  <a:picLocks noChangeAspect="1"/>
                </p:cNvPicPr>
                <p:nvPr/>
              </p:nvPicPr>
              <p:blipFill>
                <a:blip r:embed="rId9">
                  <a:lum bright="70000" contrast="-70000"/>
                </a:blip>
                <a:stretch>
                  <a:fillRect/>
                </a:stretch>
              </p:blipFill>
              <p:spPr>
                <a:xfrm>
                  <a:off x="10136979" y="3428999"/>
                  <a:ext cx="1371600" cy="1371600"/>
                </a:xfrm>
                <a:prstGeom prst="rect">
                  <a:avLst/>
                </a:prstGeom>
              </p:spPr>
            </p:pic>
            <p:pic>
              <p:nvPicPr>
                <p:cNvPr id="53" name="Picture 52" descr="A person and person silhouettes&#10;&#10;Description automatically generated">
                  <a:extLst>
                    <a:ext uri="{FF2B5EF4-FFF2-40B4-BE49-F238E27FC236}">
                      <a16:creationId xmlns:a16="http://schemas.microsoft.com/office/drawing/2014/main" id="{9FA549BE-A6B7-8351-7C5A-6E57626AB5C8}"/>
                    </a:ext>
                  </a:extLst>
                </p:cNvPr>
                <p:cNvPicPr>
                  <a:picLocks noChangeAspect="1"/>
                </p:cNvPicPr>
                <p:nvPr/>
              </p:nvPicPr>
              <p:blipFill rotWithShape="1">
                <a:blip r:embed="rId9">
                  <a:duotone>
                    <a:schemeClr val="accent3">
                      <a:shade val="45000"/>
                      <a:satMod val="135000"/>
                    </a:schemeClr>
                    <a:prstClr val="white"/>
                  </a:duotone>
                </a:blip>
                <a:srcRect l="2" r="81866"/>
                <a:stretch/>
              </p:blipFill>
              <p:spPr>
                <a:xfrm>
                  <a:off x="6783086" y="3428999"/>
                  <a:ext cx="248705" cy="1371600"/>
                </a:xfrm>
                <a:prstGeom prst="rect">
                  <a:avLst/>
                </a:prstGeom>
              </p:spPr>
            </p:pic>
          </p:grpSp>
          <p:grpSp>
            <p:nvGrpSpPr>
              <p:cNvPr id="67" name="Group 66">
                <a:extLst>
                  <a:ext uri="{FF2B5EF4-FFF2-40B4-BE49-F238E27FC236}">
                    <a16:creationId xmlns:a16="http://schemas.microsoft.com/office/drawing/2014/main" id="{1C4C257D-D805-9E70-B530-3B7193A5DFDA}"/>
                  </a:ext>
                </a:extLst>
              </p:cNvPr>
              <p:cNvGrpSpPr/>
              <p:nvPr/>
            </p:nvGrpSpPr>
            <p:grpSpPr>
              <a:xfrm>
                <a:off x="4580614" y="3482265"/>
                <a:ext cx="1515386" cy="317500"/>
                <a:chOff x="4580614" y="2333030"/>
                <a:chExt cx="1515386" cy="317500"/>
              </a:xfrm>
            </p:grpSpPr>
            <p:sp>
              <p:nvSpPr>
                <p:cNvPr id="68" name="TextBox 67">
                  <a:extLst>
                    <a:ext uri="{FF2B5EF4-FFF2-40B4-BE49-F238E27FC236}">
                      <a16:creationId xmlns:a16="http://schemas.microsoft.com/office/drawing/2014/main" id="{9C50DC44-2687-59BE-8702-80D4DD860BD6}"/>
                    </a:ext>
                  </a:extLst>
                </p:cNvPr>
                <p:cNvSpPr txBox="1"/>
                <p:nvPr/>
              </p:nvSpPr>
              <p:spPr>
                <a:xfrm>
                  <a:off x="4994907" y="2333030"/>
                  <a:ext cx="1101093" cy="317500"/>
                </a:xfrm>
                <a:prstGeom prst="rect">
                  <a:avLst/>
                </a:prstGeom>
                <a:noFill/>
              </p:spPr>
              <p:txBody>
                <a:bodyPr wrap="square" lIns="0" tIns="0" rIns="0" bIns="0" rtlCol="0" anchor="t" anchorCtr="0">
                  <a:noAutofit/>
                </a:bodyPr>
                <a:lstStyle/>
                <a:p>
                  <a:pPr algn="l" fontAlgn="t"/>
                  <a:r>
                    <a:rPr lang="fr-CA" dirty="0"/>
                    <a:t>40 à 64 ans</a:t>
                  </a:r>
                  <a:endParaRPr lang="fr-CA" dirty="0">
                    <a:ea typeface="MS PGothic"/>
                    <a:cs typeface="Calibri"/>
                  </a:endParaRPr>
                </a:p>
              </p:txBody>
            </p:sp>
            <p:sp>
              <p:nvSpPr>
                <p:cNvPr id="69" name="Rectangle: Rounded Corners 68">
                  <a:extLst>
                    <a:ext uri="{FF2B5EF4-FFF2-40B4-BE49-F238E27FC236}">
                      <a16:creationId xmlns:a16="http://schemas.microsoft.com/office/drawing/2014/main" id="{A16C006B-9E58-0065-19BB-A0B991C4FFBC}"/>
                    </a:ext>
                  </a:extLst>
                </p:cNvPr>
                <p:cNvSpPr/>
                <p:nvPr/>
              </p:nvSpPr>
              <p:spPr>
                <a:xfrm>
                  <a:off x="4580614" y="2354620"/>
                  <a:ext cx="274320" cy="274320"/>
                </a:xfrm>
                <a:prstGeom prst="roundRect">
                  <a:avLst/>
                </a:prstGeom>
                <a:solidFill>
                  <a:srgbClr val="48A7A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solidFill>
                      <a:schemeClr val="tx1"/>
                    </a:solidFill>
                    <a:latin typeface="Calibri" panose="020F0502020204030204" pitchFamily="34" charset="0"/>
                    <a:ea typeface="MS PGothic"/>
                    <a:cs typeface="Calibri" panose="020F0502020204030204" pitchFamily="34" charset="0"/>
                  </a:endParaRPr>
                </a:p>
              </p:txBody>
            </p:sp>
          </p:grpSp>
          <p:sp>
            <p:nvSpPr>
              <p:cNvPr id="75" name="TextBox 74">
                <a:extLst>
                  <a:ext uri="{FF2B5EF4-FFF2-40B4-BE49-F238E27FC236}">
                    <a16:creationId xmlns:a16="http://schemas.microsoft.com/office/drawing/2014/main" id="{4C1104B0-30AF-117D-C8E2-C0BE47A4CF88}"/>
                  </a:ext>
                </a:extLst>
              </p:cNvPr>
              <p:cNvSpPr txBox="1"/>
              <p:nvPr/>
            </p:nvSpPr>
            <p:spPr>
              <a:xfrm>
                <a:off x="11149347" y="3424167"/>
                <a:ext cx="773255" cy="365125"/>
              </a:xfrm>
              <a:prstGeom prst="rect">
                <a:avLst/>
              </a:prstGeom>
              <a:noFill/>
            </p:spPr>
            <p:txBody>
              <a:bodyPr wrap="square" lIns="0" tIns="0" rIns="0" bIns="0" rtlCol="0" anchor="t" anchorCtr="0">
                <a:noAutofit/>
              </a:bodyPr>
              <a:lstStyle/>
              <a:p>
                <a:pPr algn="l" fontAlgn="t"/>
                <a:r>
                  <a:rPr lang="fr-CA" sz="2000" b="1" dirty="0">
                    <a:solidFill>
                      <a:srgbClr val="48A7A2"/>
                    </a:solidFill>
                  </a:rPr>
                  <a:t>22,4 %</a:t>
                </a:r>
                <a:endParaRPr lang="fr-CA" sz="2000" b="1" dirty="0">
                  <a:solidFill>
                    <a:srgbClr val="48A7A2"/>
                  </a:solidFill>
                  <a:ea typeface="MS PGothic"/>
                  <a:cs typeface="Calibri"/>
                </a:endParaRPr>
              </a:p>
            </p:txBody>
          </p:sp>
        </p:grpSp>
        <p:grpSp>
          <p:nvGrpSpPr>
            <p:cNvPr id="84" name="Group 83">
              <a:extLst>
                <a:ext uri="{FF2B5EF4-FFF2-40B4-BE49-F238E27FC236}">
                  <a16:creationId xmlns:a16="http://schemas.microsoft.com/office/drawing/2014/main" id="{70022D33-7390-45C6-37F5-26990BA0FC46}"/>
                </a:ext>
              </a:extLst>
            </p:cNvPr>
            <p:cNvGrpSpPr/>
            <p:nvPr/>
          </p:nvGrpSpPr>
          <p:grpSpPr>
            <a:xfrm>
              <a:off x="3877790" y="4136756"/>
              <a:ext cx="7309584" cy="1149235"/>
              <a:chOff x="4580614" y="4136756"/>
              <a:chExt cx="7309584" cy="1149235"/>
            </a:xfrm>
          </p:grpSpPr>
          <p:grpSp>
            <p:nvGrpSpPr>
              <p:cNvPr id="58" name="Group 57">
                <a:extLst>
                  <a:ext uri="{FF2B5EF4-FFF2-40B4-BE49-F238E27FC236}">
                    <a16:creationId xmlns:a16="http://schemas.microsoft.com/office/drawing/2014/main" id="{E69E1599-BD32-8885-F67A-752B02485E49}"/>
                  </a:ext>
                </a:extLst>
              </p:cNvPr>
              <p:cNvGrpSpPr/>
              <p:nvPr/>
            </p:nvGrpSpPr>
            <p:grpSpPr>
              <a:xfrm>
                <a:off x="6224206" y="4136756"/>
                <a:ext cx="4929976" cy="1149235"/>
                <a:chOff x="5631851" y="4800599"/>
                <a:chExt cx="5883874" cy="1371600"/>
              </a:xfrm>
            </p:grpSpPr>
            <p:pic>
              <p:nvPicPr>
                <p:cNvPr id="48" name="Picture 47" descr="A person and person silhouettes&#10;&#10;Description automatically generated">
                  <a:extLst>
                    <a:ext uri="{FF2B5EF4-FFF2-40B4-BE49-F238E27FC236}">
                      <a16:creationId xmlns:a16="http://schemas.microsoft.com/office/drawing/2014/main" id="{04D9BA4B-AF24-2F15-4F20-CB02E49C396C}"/>
                    </a:ext>
                  </a:extLst>
                </p:cNvPr>
                <p:cNvPicPr>
                  <a:picLocks noChangeAspect="1"/>
                </p:cNvPicPr>
                <p:nvPr/>
              </p:nvPicPr>
              <p:blipFill>
                <a:blip r:embed="rId9">
                  <a:lum bright="70000" contrast="-70000"/>
                </a:blip>
                <a:stretch>
                  <a:fillRect/>
                </a:stretch>
              </p:blipFill>
              <p:spPr>
                <a:xfrm>
                  <a:off x="5631851" y="4800599"/>
                  <a:ext cx="1371600" cy="1371600"/>
                </a:xfrm>
                <a:prstGeom prst="rect">
                  <a:avLst/>
                </a:prstGeom>
              </p:spPr>
            </p:pic>
            <p:pic>
              <p:nvPicPr>
                <p:cNvPr id="49" name="Picture 48" descr="A person and person silhouettes&#10;&#10;Description automatically generated">
                  <a:extLst>
                    <a:ext uri="{FF2B5EF4-FFF2-40B4-BE49-F238E27FC236}">
                      <a16:creationId xmlns:a16="http://schemas.microsoft.com/office/drawing/2014/main" id="{F386B644-BFDE-C5A0-19AE-612C97EC1AE0}"/>
                    </a:ext>
                  </a:extLst>
                </p:cNvPr>
                <p:cNvPicPr>
                  <a:picLocks noChangeAspect="1"/>
                </p:cNvPicPr>
                <p:nvPr/>
              </p:nvPicPr>
              <p:blipFill>
                <a:blip r:embed="rId9">
                  <a:lum bright="70000" contrast="-70000"/>
                </a:blip>
                <a:stretch>
                  <a:fillRect/>
                </a:stretch>
              </p:blipFill>
              <p:spPr>
                <a:xfrm>
                  <a:off x="6768361" y="4800599"/>
                  <a:ext cx="1371600" cy="1371600"/>
                </a:xfrm>
                <a:prstGeom prst="rect">
                  <a:avLst/>
                </a:prstGeom>
              </p:spPr>
            </p:pic>
            <p:pic>
              <p:nvPicPr>
                <p:cNvPr id="50" name="Picture 49" descr="A person and person silhouettes&#10;&#10;Description automatically generated">
                  <a:extLst>
                    <a:ext uri="{FF2B5EF4-FFF2-40B4-BE49-F238E27FC236}">
                      <a16:creationId xmlns:a16="http://schemas.microsoft.com/office/drawing/2014/main" id="{AFBE0237-730D-0F91-0E43-4F8677438AC0}"/>
                    </a:ext>
                  </a:extLst>
                </p:cNvPr>
                <p:cNvPicPr>
                  <a:picLocks noChangeAspect="1"/>
                </p:cNvPicPr>
                <p:nvPr/>
              </p:nvPicPr>
              <p:blipFill>
                <a:blip r:embed="rId9">
                  <a:lum bright="70000" contrast="-70000"/>
                </a:blip>
                <a:stretch>
                  <a:fillRect/>
                </a:stretch>
              </p:blipFill>
              <p:spPr>
                <a:xfrm>
                  <a:off x="7894098" y="4800599"/>
                  <a:ext cx="1371600" cy="1371600"/>
                </a:xfrm>
                <a:prstGeom prst="rect">
                  <a:avLst/>
                </a:prstGeom>
              </p:spPr>
            </p:pic>
            <p:pic>
              <p:nvPicPr>
                <p:cNvPr id="51" name="Picture 50" descr="A person and person silhouettes&#10;&#10;Description automatically generated">
                  <a:extLst>
                    <a:ext uri="{FF2B5EF4-FFF2-40B4-BE49-F238E27FC236}">
                      <a16:creationId xmlns:a16="http://schemas.microsoft.com/office/drawing/2014/main" id="{40606286-F421-2B62-41C0-F28E3086CEA3}"/>
                    </a:ext>
                  </a:extLst>
                </p:cNvPr>
                <p:cNvPicPr>
                  <a:picLocks noChangeAspect="1"/>
                </p:cNvPicPr>
                <p:nvPr/>
              </p:nvPicPr>
              <p:blipFill>
                <a:blip r:embed="rId9">
                  <a:lum bright="70000" contrast="-70000"/>
                </a:blip>
                <a:stretch>
                  <a:fillRect/>
                </a:stretch>
              </p:blipFill>
              <p:spPr>
                <a:xfrm>
                  <a:off x="9037337" y="4800599"/>
                  <a:ext cx="1371600" cy="1371600"/>
                </a:xfrm>
                <a:prstGeom prst="rect">
                  <a:avLst/>
                </a:prstGeom>
              </p:spPr>
            </p:pic>
            <p:pic>
              <p:nvPicPr>
                <p:cNvPr id="52" name="Picture 51" descr="A person and person silhouettes&#10;&#10;Description automatically generated">
                  <a:extLst>
                    <a:ext uri="{FF2B5EF4-FFF2-40B4-BE49-F238E27FC236}">
                      <a16:creationId xmlns:a16="http://schemas.microsoft.com/office/drawing/2014/main" id="{687BAF40-C48E-C3D4-A3A3-1AC0E606A1C3}"/>
                    </a:ext>
                  </a:extLst>
                </p:cNvPr>
                <p:cNvPicPr>
                  <a:picLocks noChangeAspect="1"/>
                </p:cNvPicPr>
                <p:nvPr/>
              </p:nvPicPr>
              <p:blipFill>
                <a:blip r:embed="rId9">
                  <a:lum bright="70000" contrast="-70000"/>
                </a:blip>
                <a:stretch>
                  <a:fillRect/>
                </a:stretch>
              </p:blipFill>
              <p:spPr>
                <a:xfrm>
                  <a:off x="10144125" y="4800599"/>
                  <a:ext cx="1371600" cy="1371600"/>
                </a:xfrm>
                <a:prstGeom prst="rect">
                  <a:avLst/>
                </a:prstGeom>
              </p:spPr>
            </p:pic>
            <p:pic>
              <p:nvPicPr>
                <p:cNvPr id="56" name="Picture 55" descr="A person and person silhouettes&#10;&#10;Description automatically generated">
                  <a:extLst>
                    <a:ext uri="{FF2B5EF4-FFF2-40B4-BE49-F238E27FC236}">
                      <a16:creationId xmlns:a16="http://schemas.microsoft.com/office/drawing/2014/main" id="{2B804857-AB9A-A3A9-DB4E-D3D1DB82A2B3}"/>
                    </a:ext>
                  </a:extLst>
                </p:cNvPr>
                <p:cNvPicPr>
                  <a:picLocks noChangeAspect="1"/>
                </p:cNvPicPr>
                <p:nvPr/>
              </p:nvPicPr>
              <p:blipFill rotWithShape="1">
                <a:blip r:embed="rId12">
                  <a:duotone>
                    <a:schemeClr val="accent1">
                      <a:shade val="45000"/>
                      <a:satMod val="135000"/>
                    </a:schemeClr>
                    <a:prstClr val="white"/>
                  </a:duotone>
                  <a:extLst>
                    <a:ext uri="{BEBA8EAE-BF5A-486C-A8C5-ECC9F3942E4B}">
                      <a14:imgProps xmlns:a14="http://schemas.microsoft.com/office/drawing/2010/main">
                        <a14:imgLayer r:embed="rId11">
                          <a14:imgEffect>
                            <a14:colorTemperature colorTemp="6499"/>
                          </a14:imgEffect>
                        </a14:imgLayer>
                      </a14:imgProps>
                    </a:ext>
                  </a:extLst>
                </a:blip>
                <a:srcRect r="81710"/>
                <a:stretch/>
              </p:blipFill>
              <p:spPr>
                <a:xfrm>
                  <a:off x="5639050" y="4800599"/>
                  <a:ext cx="250883" cy="1371600"/>
                </a:xfrm>
                <a:prstGeom prst="rect">
                  <a:avLst/>
                </a:prstGeom>
              </p:spPr>
            </p:pic>
          </p:grpSp>
          <p:grpSp>
            <p:nvGrpSpPr>
              <p:cNvPr id="70" name="Group 69">
                <a:extLst>
                  <a:ext uri="{FF2B5EF4-FFF2-40B4-BE49-F238E27FC236}">
                    <a16:creationId xmlns:a16="http://schemas.microsoft.com/office/drawing/2014/main" id="{07EEA344-C122-9800-44BB-EFF8346EE389}"/>
                  </a:ext>
                </a:extLst>
              </p:cNvPr>
              <p:cNvGrpSpPr/>
              <p:nvPr/>
            </p:nvGrpSpPr>
            <p:grpSpPr>
              <a:xfrm>
                <a:off x="4580614" y="4546829"/>
                <a:ext cx="1515386" cy="317500"/>
                <a:chOff x="4580614" y="2333030"/>
                <a:chExt cx="1515386" cy="317500"/>
              </a:xfrm>
            </p:grpSpPr>
            <p:sp>
              <p:nvSpPr>
                <p:cNvPr id="71" name="TextBox 70">
                  <a:extLst>
                    <a:ext uri="{FF2B5EF4-FFF2-40B4-BE49-F238E27FC236}">
                      <a16:creationId xmlns:a16="http://schemas.microsoft.com/office/drawing/2014/main" id="{99EBFC1D-4EE5-7CD7-8983-ED2481FD6E0A}"/>
                    </a:ext>
                  </a:extLst>
                </p:cNvPr>
                <p:cNvSpPr txBox="1"/>
                <p:nvPr/>
              </p:nvSpPr>
              <p:spPr>
                <a:xfrm>
                  <a:off x="4994907" y="2333030"/>
                  <a:ext cx="1101093" cy="317500"/>
                </a:xfrm>
                <a:prstGeom prst="rect">
                  <a:avLst/>
                </a:prstGeom>
                <a:noFill/>
              </p:spPr>
              <p:txBody>
                <a:bodyPr wrap="square" lIns="0" tIns="0" rIns="0" bIns="0" rtlCol="0" anchor="t" anchorCtr="0">
                  <a:noAutofit/>
                </a:bodyPr>
                <a:lstStyle/>
                <a:p>
                  <a:pPr algn="l" fontAlgn="t"/>
                  <a:r>
                    <a:rPr lang="fr-CA" dirty="0"/>
                    <a:t>18 à 39 ans</a:t>
                  </a:r>
                  <a:endParaRPr lang="fr-CA" dirty="0">
                    <a:ea typeface="MS PGothic"/>
                    <a:cs typeface="Calibri"/>
                  </a:endParaRPr>
                </a:p>
              </p:txBody>
            </p:sp>
            <p:sp>
              <p:nvSpPr>
                <p:cNvPr id="72" name="Rectangle: Rounded Corners 71">
                  <a:extLst>
                    <a:ext uri="{FF2B5EF4-FFF2-40B4-BE49-F238E27FC236}">
                      <a16:creationId xmlns:a16="http://schemas.microsoft.com/office/drawing/2014/main" id="{A5A9037B-6B2D-72CB-F128-FD324301BCE6}"/>
                    </a:ext>
                  </a:extLst>
                </p:cNvPr>
                <p:cNvSpPr/>
                <p:nvPr/>
              </p:nvSpPr>
              <p:spPr>
                <a:xfrm>
                  <a:off x="4580614" y="2354620"/>
                  <a:ext cx="274320" cy="2743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solidFill>
                      <a:schemeClr val="tx1"/>
                    </a:solidFill>
                    <a:latin typeface="Calibri" panose="020F0502020204030204" pitchFamily="34" charset="0"/>
                    <a:ea typeface="MS PGothic"/>
                    <a:cs typeface="Calibri" panose="020F0502020204030204" pitchFamily="34" charset="0"/>
                  </a:endParaRPr>
                </a:p>
              </p:txBody>
            </p:sp>
          </p:grpSp>
          <p:sp>
            <p:nvSpPr>
              <p:cNvPr id="78" name="TextBox 77">
                <a:extLst>
                  <a:ext uri="{FF2B5EF4-FFF2-40B4-BE49-F238E27FC236}">
                    <a16:creationId xmlns:a16="http://schemas.microsoft.com/office/drawing/2014/main" id="{68581AB3-470C-642E-B12C-BFBB70DCECF6}"/>
                  </a:ext>
                </a:extLst>
              </p:cNvPr>
              <p:cNvSpPr txBox="1"/>
              <p:nvPr/>
            </p:nvSpPr>
            <p:spPr>
              <a:xfrm>
                <a:off x="11149348" y="4465347"/>
                <a:ext cx="740850" cy="395332"/>
              </a:xfrm>
              <a:prstGeom prst="rect">
                <a:avLst/>
              </a:prstGeom>
              <a:noFill/>
            </p:spPr>
            <p:txBody>
              <a:bodyPr wrap="square" lIns="0" tIns="0" rIns="0" bIns="0" rtlCol="0" anchor="t" anchorCtr="0">
                <a:noAutofit/>
              </a:bodyPr>
              <a:lstStyle/>
              <a:p>
                <a:pPr algn="l" fontAlgn="t"/>
                <a:r>
                  <a:rPr lang="fr-CA" sz="2000" b="1" dirty="0">
                    <a:solidFill>
                      <a:srgbClr val="00B2E3"/>
                    </a:solidFill>
                  </a:rPr>
                  <a:t>2,39 %</a:t>
                </a:r>
                <a:endParaRPr lang="fr-CA" sz="2000" b="1" dirty="0">
                  <a:solidFill>
                    <a:srgbClr val="00B2E3"/>
                  </a:solidFill>
                  <a:ea typeface="MS PGothic"/>
                  <a:cs typeface="Calibri"/>
                </a:endParaRPr>
              </a:p>
            </p:txBody>
          </p:sp>
        </p:grpSp>
      </p:grpSp>
      <p:sp>
        <p:nvSpPr>
          <p:cNvPr id="3" name="TextBox 2">
            <a:extLst>
              <a:ext uri="{FF2B5EF4-FFF2-40B4-BE49-F238E27FC236}">
                <a16:creationId xmlns:a16="http://schemas.microsoft.com/office/drawing/2014/main" id="{BC7FEF2F-A62E-1BC4-53FB-470CFDAA22D1}"/>
              </a:ext>
            </a:extLst>
          </p:cNvPr>
          <p:cNvSpPr txBox="1"/>
          <p:nvPr>
            <p:custDataLst>
              <p:tags r:id="rId4"/>
            </p:custDataLst>
          </p:nvPr>
        </p:nvSpPr>
        <p:spPr>
          <a:xfrm>
            <a:off x="7054649" y="5109177"/>
            <a:ext cx="1894736" cy="282890"/>
          </a:xfrm>
          <a:prstGeom prst="rect">
            <a:avLst/>
          </a:prstGeom>
          <a:noFill/>
        </p:spPr>
        <p:txBody>
          <a:bodyPr wrap="square" lIns="0" tIns="0" rIns="0" bIns="0" rtlCol="0" anchor="t" anchorCtr="0">
            <a:noAutofit/>
          </a:bodyPr>
          <a:lstStyle/>
          <a:p>
            <a:pPr algn="ctr" fontAlgn="t"/>
            <a:r>
              <a:rPr lang="fr-CA" sz="1400" dirty="0"/>
              <a:t>Exercice 2022–2023</a:t>
            </a:r>
            <a:endParaRPr lang="fr-CA" sz="1400" dirty="0">
              <a:ea typeface="MS PGothic"/>
              <a:cs typeface="Calibri"/>
            </a:endParaRPr>
          </a:p>
        </p:txBody>
      </p:sp>
      <p:sp>
        <p:nvSpPr>
          <p:cNvPr id="9" name="TextBox 8">
            <a:extLst>
              <a:ext uri="{FF2B5EF4-FFF2-40B4-BE49-F238E27FC236}">
                <a16:creationId xmlns:a16="http://schemas.microsoft.com/office/drawing/2014/main" id="{88A47AD7-603B-2EFB-38A1-ECD8D5FD4470}"/>
              </a:ext>
            </a:extLst>
          </p:cNvPr>
          <p:cNvSpPr txBox="1"/>
          <p:nvPr>
            <p:custDataLst>
              <p:tags r:id="rId5"/>
            </p:custDataLst>
          </p:nvPr>
        </p:nvSpPr>
        <p:spPr>
          <a:xfrm>
            <a:off x="194668" y="6251693"/>
            <a:ext cx="10992706" cy="461665"/>
          </a:xfrm>
          <a:prstGeom prst="rect">
            <a:avLst/>
          </a:prstGeom>
          <a:noFill/>
        </p:spPr>
        <p:txBody>
          <a:bodyPr wrap="square">
            <a:spAutoFit/>
          </a:bodyPr>
          <a:lstStyle/>
          <a:p>
            <a:pPr eaLnBrk="0" hangingPunct="0">
              <a:spcBef>
                <a:spcPct val="30000"/>
              </a:spcBef>
              <a:defRPr/>
            </a:pPr>
            <a:r>
              <a:rPr lang="fr-CA" sz="1200" u="none" dirty="0">
                <a:latin typeface="Calibri" panose="020F0502020204030204" pitchFamily="34" charset="0"/>
              </a:rPr>
              <a:t>Sources : Base de données sur les congés des patients et Base de données sur l’historique des demandes de règlement de l’Assurance-santé de l’Ontario, exercices 2017</a:t>
            </a:r>
            <a:r>
              <a:rPr lang="fr-CA" sz="1200" dirty="0"/>
              <a:t>-</a:t>
            </a:r>
            <a:r>
              <a:rPr lang="fr-CA" sz="1200" u="none" dirty="0">
                <a:latin typeface="Calibri" panose="020F0502020204030204" pitchFamily="34" charset="0"/>
              </a:rPr>
              <a:t>2018 à 2022</a:t>
            </a:r>
            <a:r>
              <a:rPr lang="fr-CA" sz="1200" dirty="0"/>
              <a:t>-</a:t>
            </a:r>
            <a:r>
              <a:rPr lang="fr-CA" sz="1200" u="none" dirty="0">
                <a:latin typeface="Calibri" panose="020F0502020204030204" pitchFamily="34" charset="0"/>
              </a:rPr>
              <a:t>2023.</a:t>
            </a:r>
            <a:endParaRPr lang="fr-CA" sz="1200" u="none"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2FC349EA-4094-55A3-B623-C731A38036E9}"/>
              </a:ext>
              <a:ext uri="{C183D7F6-B498-43B3-948B-1728B52AA6E4}">
                <adec:decorative xmlns:adec="http://schemas.microsoft.com/office/drawing/2017/decorative" val="1"/>
              </a:ext>
            </a:extLst>
          </p:cNvPr>
          <p:cNvSpPr>
            <a:spLocks noGrp="1"/>
          </p:cNvSpPr>
          <p:nvPr>
            <p:ph type="ftr" sz="quarter" idx="12"/>
            <p:custDataLst>
              <p:tags r:id="rId6"/>
            </p:custDataLst>
          </p:nvPr>
        </p:nvSpPr>
        <p:spPr/>
        <p:txBody>
          <a:bodyPr/>
          <a:lstStyle/>
          <a:p>
            <a:pPr algn="r"/>
            <a:fld id="{B5E6C4C4-F8D2-3E45-812B-28EE593B4815}" type="slidenum">
              <a:rPr lang="en-US" smtClean="0"/>
              <a:pPr algn="r"/>
              <a:t>16</a:t>
            </a:fld>
            <a:endParaRPr lang="fr-CA" dirty="0"/>
          </a:p>
        </p:txBody>
      </p:sp>
    </p:spTree>
    <p:extLst>
      <p:ext uri="{BB962C8B-B14F-4D97-AF65-F5344CB8AC3E}">
        <p14:creationId xmlns:p14="http://schemas.microsoft.com/office/powerpoint/2010/main" val="2101425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833826-4385-C9AC-7D0E-434E8AB45E59}"/>
              </a:ext>
              <a:ext uri="{C183D7F6-B498-43B3-948B-1728B52AA6E4}">
                <adec:decorative xmlns:adec="http://schemas.microsoft.com/office/drawing/2017/decorative" val="1"/>
              </a:ext>
            </a:extLst>
          </p:cNvPr>
          <p:cNvPicPr>
            <a:picLocks noChangeAspect="1"/>
          </p:cNvPicPr>
          <p:nvPr>
            <p:custDataLst>
              <p:tags r:id="rId1"/>
            </p:custDataLst>
          </p:nvPr>
        </p:nvPicPr>
        <p:blipFill>
          <a:blip r:embed="rId8"/>
          <a:srcRect/>
          <a:stretch/>
        </p:blipFill>
        <p:spPr>
          <a:xfrm>
            <a:off x="4659095" y="192995"/>
            <a:ext cx="2692682" cy="2692682"/>
          </a:xfrm>
          <a:prstGeom prst="rect">
            <a:avLst/>
          </a:prstGeom>
        </p:spPr>
      </p:pic>
      <p:sp>
        <p:nvSpPr>
          <p:cNvPr id="5" name="TextBox 5">
            <a:extLst>
              <a:ext uri="{FF2B5EF4-FFF2-40B4-BE49-F238E27FC236}">
                <a16:creationId xmlns:a16="http://schemas.microsoft.com/office/drawing/2014/main" id="{5B4C9767-C07F-3498-FD99-3744A7512540}"/>
              </a:ext>
            </a:extLst>
          </p:cNvPr>
          <p:cNvSpPr txBox="1">
            <a:spLocks noGrp="1"/>
          </p:cNvSpPr>
          <p:nvPr>
            <p:ph type="title" idx="4294967295"/>
            <p:custDataLst>
              <p:tags r:id="rId2"/>
            </p:custDataLst>
          </p:nvPr>
        </p:nvSpPr>
        <p:spPr>
          <a:xfrm>
            <a:off x="1300846" y="2229733"/>
            <a:ext cx="5179963" cy="23698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257175" rtl="0" eaLnBrk="1" fontAlgn="base" latinLnBrk="0" hangingPunct="1">
              <a:lnSpc>
                <a:spcPct val="100000"/>
              </a:lnSpc>
              <a:spcBef>
                <a:spcPct val="0"/>
              </a:spcBef>
              <a:spcAft>
                <a:spcPct val="0"/>
              </a:spcAft>
              <a:buClrTx/>
              <a:buSzTx/>
              <a:buFontTx/>
              <a:buNone/>
              <a:tabLst/>
              <a:defRPr/>
            </a:pPr>
            <a:r>
              <a:rPr kumimoji="0" lang="fr-CA" sz="2400" b="0" i="0" u="none" strike="noStrike" kern="1200" cap="none" spc="0" normalizeH="0" baseline="0" noProof="0" dirty="0">
                <a:ln>
                  <a:noFill/>
                </a:ln>
                <a:solidFill>
                  <a:schemeClr val="tx1"/>
                </a:solidFill>
                <a:effectLst/>
                <a:uLnTx/>
                <a:uFillTx/>
                <a:latin typeface="+mn-lt"/>
              </a:rPr>
              <a:t>L’hypertension </a:t>
            </a:r>
            <a:r>
              <a:rPr kumimoji="0" lang="fr-CA" sz="2400" b="1" i="0" u="none" strike="noStrike" kern="1200" cap="none" spc="0" normalizeH="0" baseline="0" noProof="0" dirty="0">
                <a:ln>
                  <a:noFill/>
                </a:ln>
                <a:solidFill>
                  <a:srgbClr val="047BC1"/>
                </a:solidFill>
                <a:effectLst/>
                <a:uLnTx/>
                <a:uFillTx/>
                <a:latin typeface="+mn-lt"/>
              </a:rPr>
              <a:t>touche de manière disproportionnée </a:t>
            </a:r>
            <a:r>
              <a:rPr kumimoji="0" lang="fr-CA" sz="2400" b="0" i="0" u="none" strike="noStrike" kern="1200" cap="none" spc="0" normalizeH="0" baseline="0" noProof="0" dirty="0">
                <a:ln>
                  <a:noFill/>
                </a:ln>
                <a:solidFill>
                  <a:schemeClr val="tx1"/>
                </a:solidFill>
                <a:effectLst/>
                <a:uLnTx/>
                <a:uFillTx/>
                <a:latin typeface="+mn-lt"/>
              </a:rPr>
              <a:t>les</a:t>
            </a:r>
            <a:r>
              <a:rPr kumimoji="0" lang="fr-CA" sz="2400" b="0" i="0" u="none" strike="noStrike" kern="1200" cap="none" spc="0" normalizeH="0" baseline="30000" noProof="0" dirty="0">
                <a:ln>
                  <a:noFill/>
                </a:ln>
                <a:solidFill>
                  <a:srgbClr val="000000"/>
                </a:solidFill>
                <a:effectLst/>
                <a:uLnTx/>
                <a:uFillTx/>
                <a:latin typeface="+mn-lt"/>
              </a:rPr>
              <a:t>1-5</a:t>
            </a:r>
            <a:r>
              <a:rPr kumimoji="0" lang="fr-CA" sz="2400" b="0" i="0" u="none" strike="noStrike" kern="1200" cap="none" spc="0" normalizeH="0" baseline="0" noProof="0" dirty="0">
                <a:ln>
                  <a:noFill/>
                </a:ln>
                <a:solidFill>
                  <a:schemeClr val="tx1"/>
                </a:solidFill>
                <a:effectLst/>
                <a:uLnTx/>
                <a:uFillTx/>
                <a:latin typeface="+mn-lt"/>
              </a:rPr>
              <a:t> :</a:t>
            </a:r>
          </a:p>
          <a:p>
            <a:pPr marL="342900" marR="0" lvl="0" indent="-342900" algn="l" defTabSz="25717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schemeClr val="tx1"/>
                </a:solidFill>
                <a:effectLst/>
                <a:uLnTx/>
                <a:uFillTx/>
                <a:latin typeface="+mn-lt"/>
              </a:rPr>
              <a:t>personnes noires, autochtones, </a:t>
            </a:r>
            <a:br>
              <a:rPr kumimoji="0" lang="fr-CA" sz="2000" b="0" i="0" u="none" strike="noStrike" kern="1200" cap="none" spc="0" normalizeH="0" baseline="0" noProof="0" dirty="0">
                <a:ln>
                  <a:noFill/>
                </a:ln>
                <a:solidFill>
                  <a:schemeClr val="tx1"/>
                </a:solidFill>
                <a:effectLst/>
                <a:uLnTx/>
                <a:uFillTx/>
                <a:latin typeface="+mn-lt"/>
              </a:rPr>
            </a:br>
            <a:r>
              <a:rPr kumimoji="0" lang="fr-CA" sz="2000" b="0" i="0" u="none" strike="noStrike" kern="1200" cap="none" spc="0" normalizeH="0" baseline="0" noProof="0" dirty="0">
                <a:ln>
                  <a:noFill/>
                </a:ln>
                <a:solidFill>
                  <a:schemeClr val="tx1"/>
                </a:solidFill>
                <a:effectLst/>
                <a:uLnTx/>
                <a:uFillTx/>
                <a:latin typeface="+mn-lt"/>
              </a:rPr>
              <a:t>d’Asie du Sud et francophones</a:t>
            </a:r>
          </a:p>
          <a:p>
            <a:pPr marL="342900" marR="0" lvl="0" indent="-342900" algn="l" defTabSz="25717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schemeClr val="tx1"/>
                </a:solidFill>
                <a:effectLst/>
                <a:uLnTx/>
                <a:uFillTx/>
                <a:latin typeface="+mn-lt"/>
              </a:rPr>
              <a:t>personnes plus âgées</a:t>
            </a:r>
          </a:p>
          <a:p>
            <a:pPr marL="342900" indent="-342900" defTabSz="257175">
              <a:lnSpc>
                <a:spcPct val="100000"/>
              </a:lnSpc>
              <a:buFont typeface="Arial" panose="020B0604020202020204" pitchFamily="34" charset="0"/>
              <a:buChar char="•"/>
              <a:defRPr/>
            </a:pPr>
            <a:r>
              <a:rPr kumimoji="0" lang="fr-CA" sz="2000" b="0" i="0" u="none" strike="noStrike" kern="1200" cap="none" spc="0" normalizeH="0" baseline="0" noProof="0" dirty="0">
                <a:ln>
                  <a:noFill/>
                </a:ln>
                <a:solidFill>
                  <a:schemeClr val="tx1"/>
                </a:solidFill>
                <a:effectLst/>
                <a:uLnTx/>
                <a:uFillTx/>
                <a:latin typeface="+mn-lt"/>
              </a:rPr>
              <a:t>personnes vivant dans des collectivités rurales et éloignées </a:t>
            </a:r>
            <a:endParaRPr kumimoji="0" lang="fr-CA" sz="2000" b="0" i="0" u="none" strike="noStrike" kern="1200" cap="none" spc="0" normalizeH="0" baseline="30000" noProof="0" dirty="0">
              <a:ln>
                <a:noFill/>
              </a:ln>
              <a:solidFill>
                <a:srgbClr val="000000"/>
              </a:solidFill>
              <a:effectLst/>
              <a:uLnTx/>
              <a:uFillTx/>
              <a:latin typeface="+mn-lt"/>
              <a:ea typeface="MS PGothic" panose="020B0600070205080204" pitchFamily="34" charset="-128"/>
              <a:cs typeface="Calibri" panose="020F0502020204030204" pitchFamily="34" charset="0"/>
            </a:endParaRPr>
          </a:p>
        </p:txBody>
      </p:sp>
      <p:sp>
        <p:nvSpPr>
          <p:cNvPr id="7" name="TextBox 6">
            <a:extLst>
              <a:ext uri="{FF2B5EF4-FFF2-40B4-BE49-F238E27FC236}">
                <a16:creationId xmlns:a16="http://schemas.microsoft.com/office/drawing/2014/main" id="{2542E542-F9EE-767E-B0DE-3D081D4FE947}"/>
              </a:ext>
            </a:extLst>
          </p:cNvPr>
          <p:cNvSpPr txBox="1"/>
          <p:nvPr>
            <p:custDataLst>
              <p:tags r:id="rId3"/>
            </p:custDataLst>
          </p:nvPr>
        </p:nvSpPr>
        <p:spPr>
          <a:xfrm>
            <a:off x="6480809" y="2278735"/>
            <a:ext cx="4286252" cy="1569660"/>
          </a:xfrm>
          <a:prstGeom prst="rect">
            <a:avLst/>
          </a:prstGeom>
          <a:noFill/>
        </p:spPr>
        <p:txBody>
          <a:bodyPr wrap="square">
            <a:spAutoFit/>
          </a:bodyPr>
          <a:lstStyle/>
          <a:p>
            <a:r>
              <a:rPr lang="fr-CA" sz="2400" b="0" u="none" dirty="0">
                <a:latin typeface="+mn-lt"/>
              </a:rPr>
              <a:t>En Ontario, les personnes noires ou d’Asie du Sud sont </a:t>
            </a:r>
            <a:r>
              <a:rPr lang="fr-CA" sz="2400" b="1" u="none" dirty="0">
                <a:solidFill>
                  <a:srgbClr val="047BC1"/>
                </a:solidFill>
                <a:latin typeface="+mn-lt"/>
              </a:rPr>
              <a:t>3 fois plus susceptibles </a:t>
            </a:r>
            <a:r>
              <a:rPr lang="fr-CA" sz="2400" b="0" u="none" dirty="0">
                <a:latin typeface="+mn-lt"/>
              </a:rPr>
              <a:t>d’être atteintes d’hypertension que les Blancs.</a:t>
            </a:r>
            <a:r>
              <a:rPr lang="fr-CA" sz="2400" b="0" u="none" baseline="30000" dirty="0">
                <a:solidFill>
                  <a:srgbClr val="000000"/>
                </a:solidFill>
                <a:latin typeface="+mn-lt"/>
              </a:rPr>
              <a:t>6</a:t>
            </a:r>
            <a:endParaRPr lang="fr-CA" sz="2400" dirty="0"/>
          </a:p>
        </p:txBody>
      </p:sp>
      <p:sp>
        <p:nvSpPr>
          <p:cNvPr id="10" name="Rectangle 9">
            <a:extLst>
              <a:ext uri="{FF2B5EF4-FFF2-40B4-BE49-F238E27FC236}">
                <a16:creationId xmlns:a16="http://schemas.microsoft.com/office/drawing/2014/main" id="{D6464C49-F183-C44B-4C12-597692D26FCF}"/>
              </a:ext>
            </a:extLst>
          </p:cNvPr>
          <p:cNvSpPr/>
          <p:nvPr>
            <p:custDataLst>
              <p:tags r:id="rId4"/>
            </p:custDataLst>
          </p:nvPr>
        </p:nvSpPr>
        <p:spPr>
          <a:xfrm>
            <a:off x="262370" y="4764364"/>
            <a:ext cx="11667259" cy="1869743"/>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050" u="none" dirty="0">
                <a:latin typeface="Calibri" panose="020F0502020204030204" pitchFamily="34" charset="0"/>
              </a:rPr>
              <a:t>Sources : </a:t>
            </a:r>
          </a:p>
          <a:p>
            <a:r>
              <a:rPr lang="fr-CA" sz="1050" u="none" dirty="0">
                <a:latin typeface="Calibri" panose="020F0502020204030204" pitchFamily="34" charset="0"/>
              </a:rPr>
              <a:t>1. Walsemann KM, Goosby BJ, Farr D. Life course SES and cardiovascular risk: heterogeneity across race/ethnicity and gender. Soc Sci Med. 2016;152:147-55.</a:t>
            </a:r>
          </a:p>
          <a:p>
            <a:r>
              <a:rPr lang="fr-CA" sz="1050" u="none" dirty="0">
                <a:latin typeface="Calibri" panose="020F0502020204030204" pitchFamily="34" charset="0"/>
              </a:rPr>
              <a:t>2. Chiu M, Austin PC, Manuel DG, Tu JV. Comparison of cardiovascular risk profiles among ethnic groups using population health surveys between 1996 and 2007. CMAJ. 2010;182(8):E301-10.</a:t>
            </a:r>
          </a:p>
          <a:p>
            <a:r>
              <a:rPr lang="fr-CA" sz="1050" u="none" dirty="0">
                <a:latin typeface="Calibri" panose="020F0502020204030204" pitchFamily="34" charset="0"/>
              </a:rPr>
              <a:t>3. Bushnik T, Hennessy DA, McAlister FA, Manuel DG. Facteurs associés au contrôle de l’hypertension chez les Canadiens plus âgés [Internet]. Ottawa (ON) : Statistique Canada; 2018 [cité le 2 août 2023]. Disponible : </a:t>
            </a:r>
            <a:r>
              <a:rPr lang="fr-CA" sz="1050" u="none" dirty="0">
                <a:solidFill>
                  <a:srgbClr val="049EDC"/>
                </a:solidFill>
                <a:latin typeface="Calibri" panose="020F0502020204030204" pitchFamily="34" charset="0"/>
                <a:hlinkClick r:id="rId9"/>
              </a:rPr>
              <a:t>https://www150.statcan.gc.ca/n1/pub/82-003-x/2018006/article/54970-fra.htm</a:t>
            </a:r>
            <a:r>
              <a:rPr lang="fr-CA" sz="1050" u="none" dirty="0">
                <a:solidFill>
                  <a:srgbClr val="049EDC"/>
                </a:solidFill>
                <a:latin typeface="Calibri" panose="020F0502020204030204" pitchFamily="34" charset="0"/>
              </a:rPr>
              <a:t>.</a:t>
            </a:r>
          </a:p>
          <a:p>
            <a:r>
              <a:rPr lang="fr-CA" sz="1050" u="none" dirty="0">
                <a:latin typeface="Calibri" panose="020F0502020204030204" pitchFamily="34" charset="0"/>
              </a:rPr>
              <a:t>4. Anand SS, Abonyi S, Arbour L, Balasubramanian K, Brook J, Castleden H, et coll. Explaining the variability in cardiovascular risk factors among First Nations communities in Canada: a population-based study. Lancet Planet Health. 2019;3(12):e511-e20.</a:t>
            </a:r>
          </a:p>
          <a:p>
            <a:r>
              <a:rPr lang="fr-CA" sz="1050" u="none" dirty="0">
                <a:latin typeface="Calibri" panose="020F0502020204030204" pitchFamily="34" charset="0"/>
              </a:rPr>
              <a:t>5. Bouchard L, Batal M, Imbeault P, Gagnon-Arpin I, Makandi E, Seidigh G. The health of Francophones in Ontario. A region-by-region portrait developed from the Canadian Community Health Survey (CCHS) [Internet]. Toronto (ON) : Réseau de recherche appliquée sur la santé des francophones de l’Ontario; 2012 [cité le 3 août 2023]. Disponible : </a:t>
            </a:r>
            <a:r>
              <a:rPr lang="fr-CA" sz="1050" u="none" dirty="0">
                <a:solidFill>
                  <a:srgbClr val="049EDC"/>
                </a:solidFill>
                <a:latin typeface="Calibri" panose="020F0502020204030204" pitchFamily="34" charset="0"/>
                <a:hlinkClick r:id="rId10"/>
              </a:rPr>
              <a:t>https://sante-closm.ca/wp-content/uploads/2022/09/Bouchard-L.-Batal-M.-Imbeault-P.-Gagnon-Arpin-I.-Makvandi-E.-et-Sedigh-G.-2012d.pdf</a:t>
            </a:r>
            <a:endParaRPr lang="fr-CA" sz="1050" u="none" dirty="0">
              <a:latin typeface="Calibri" panose="020F0502020204030204" pitchFamily="34" charset="0"/>
              <a:ea typeface="Calibri" panose="020F0502020204030204" pitchFamily="34" charset="0"/>
              <a:cs typeface="Calibri" panose="020F0502020204030204" pitchFamily="34" charset="0"/>
            </a:endParaRPr>
          </a:p>
          <a:p>
            <a:r>
              <a:rPr lang="fr-CA" sz="1050" u="none" dirty="0">
                <a:latin typeface="Calibri" panose="020F0502020204030204" pitchFamily="34" charset="0"/>
              </a:rPr>
              <a:t>6. Leenen FHH, Dumais J, McInnis NH, Turton P, Stratychuk L, Nemeth K, et coll. Results of the Ontario survey on the prevalence and control of hypertension. CMAJ. 2008;178(11):1441-9.</a:t>
            </a:r>
          </a:p>
        </p:txBody>
      </p:sp>
      <p:sp>
        <p:nvSpPr>
          <p:cNvPr id="8" name="Footer Placeholder 1">
            <a:extLst>
              <a:ext uri="{FF2B5EF4-FFF2-40B4-BE49-F238E27FC236}">
                <a16:creationId xmlns:a16="http://schemas.microsoft.com/office/drawing/2014/main" id="{F37ADA69-E4D6-2857-D8D2-2EA3E9ACE8DC}"/>
              </a:ext>
              <a:ext uri="{C183D7F6-B498-43B3-948B-1728B52AA6E4}">
                <adec:decorative xmlns:adec="http://schemas.microsoft.com/office/drawing/2017/decorative" val="1"/>
              </a:ext>
            </a:extLst>
          </p:cNvPr>
          <p:cNvSpPr txBox="1">
            <a:spLocks/>
          </p:cNvSpPr>
          <p:nvPr>
            <p:custDataLst>
              <p:tags r:id="rId5"/>
            </p:custDataLst>
          </p:nvPr>
        </p:nvSpPr>
        <p:spPr>
          <a:xfrm>
            <a:off x="7505701" y="6356350"/>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17</a:t>
            </a:r>
          </a:p>
        </p:txBody>
      </p:sp>
    </p:spTree>
    <p:extLst>
      <p:ext uri="{BB962C8B-B14F-4D97-AF65-F5344CB8AC3E}">
        <p14:creationId xmlns:p14="http://schemas.microsoft.com/office/powerpoint/2010/main" val="847126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379CF1-5954-76A2-0D52-0EAB729794B3}"/>
              </a:ext>
            </a:extLst>
          </p:cNvPr>
          <p:cNvSpPr>
            <a:spLocks noGrp="1"/>
          </p:cNvSpPr>
          <p:nvPr>
            <p:ph type="title"/>
            <p:custDataLst>
              <p:tags r:id="rId1"/>
            </p:custDataLst>
          </p:nvPr>
        </p:nvSpPr>
        <p:spPr>
          <a:xfrm>
            <a:off x="571499" y="365034"/>
            <a:ext cx="11234421" cy="697541"/>
          </a:xfrm>
        </p:spPr>
        <p:txBody>
          <a:bodyPr/>
          <a:lstStyle/>
          <a:p>
            <a:r>
              <a:rPr lang="fr-CA" sz="2000" dirty="0"/>
              <a:t>La plupart des nouveaux diagnostics d’hypertension surviennent dans le cadre des soins primaires, mais les diagnostics en milieu hospitalier ont presque doublé au cours de l’exercice 2022–2023</a:t>
            </a:r>
          </a:p>
        </p:txBody>
      </p:sp>
      <p:graphicFrame>
        <p:nvGraphicFramePr>
          <p:cNvPr id="11" name="Chart 10" descr="Graphique à barres montrant l'augmentation des diagnostics d'hypertension en milieu hospitalier au cours de l'exercice 2022/23.">
            <a:extLst>
              <a:ext uri="{FF2B5EF4-FFF2-40B4-BE49-F238E27FC236}">
                <a16:creationId xmlns:a16="http://schemas.microsoft.com/office/drawing/2014/main" id="{F2B40C81-B64A-0CEB-5682-D9FD290C83A1}"/>
              </a:ext>
            </a:extLst>
          </p:cNvPr>
          <p:cNvGraphicFramePr/>
          <p:nvPr>
            <p:custDataLst>
              <p:tags r:id="rId2"/>
            </p:custDataLst>
            <p:extLst>
              <p:ext uri="{D42A27DB-BD31-4B8C-83A1-F6EECF244321}">
                <p14:modId xmlns:p14="http://schemas.microsoft.com/office/powerpoint/2010/main" val="2194316609"/>
              </p:ext>
            </p:extLst>
          </p:nvPr>
        </p:nvGraphicFramePr>
        <p:xfrm>
          <a:off x="2206637" y="1427289"/>
          <a:ext cx="8431506" cy="4440096"/>
        </p:xfrm>
        <a:graphic>
          <a:graphicData uri="http://schemas.openxmlformats.org/drawingml/2006/chart">
            <c:chart xmlns:c="http://schemas.openxmlformats.org/drawingml/2006/chart" xmlns:r="http://schemas.openxmlformats.org/officeDocument/2006/relationships" r:id="rId7"/>
          </a:graphicData>
        </a:graphic>
      </p:graphicFrame>
      <p:sp>
        <p:nvSpPr>
          <p:cNvPr id="13" name="TextBox 12">
            <a:extLst>
              <a:ext uri="{FF2B5EF4-FFF2-40B4-BE49-F238E27FC236}">
                <a16:creationId xmlns:a16="http://schemas.microsoft.com/office/drawing/2014/main" id="{A1E57E82-DEAA-B6B6-DE81-23340BE421AF}"/>
              </a:ext>
            </a:extLst>
          </p:cNvPr>
          <p:cNvSpPr txBox="1"/>
          <p:nvPr>
            <p:custDataLst>
              <p:tags r:id="rId3"/>
            </p:custDataLst>
          </p:nvPr>
        </p:nvSpPr>
        <p:spPr>
          <a:xfrm>
            <a:off x="305091" y="5867385"/>
            <a:ext cx="10904221" cy="723275"/>
          </a:xfrm>
          <a:prstGeom prst="rect">
            <a:avLst/>
          </a:prstGeom>
          <a:noFill/>
        </p:spPr>
        <p:txBody>
          <a:bodyPr wrap="square">
            <a:spAutoFit/>
          </a:bodyPr>
          <a:lstStyle/>
          <a:p>
            <a:pPr eaLnBrk="0" hangingPunct="0">
              <a:spcAft>
                <a:spcPts val="600"/>
              </a:spcAft>
              <a:defRPr/>
            </a:pPr>
            <a:r>
              <a:rPr lang="fr-CA" sz="1200" kern="0" dirty="0">
                <a:solidFill>
                  <a:srgbClr val="000000"/>
                </a:solidFill>
                <a:latin typeface="Calibri" panose="020F0502020204030204" pitchFamily="34" charset="0"/>
              </a:rPr>
              <a:t>Remarque : Les </a:t>
            </a:r>
            <a:r>
              <a:rPr lang="fr-CA" sz="1200" i="1" kern="0" dirty="0">
                <a:solidFill>
                  <a:srgbClr val="000000"/>
                </a:solidFill>
                <a:latin typeface="Calibri" panose="020F0502020204030204" pitchFamily="34" charset="0"/>
              </a:rPr>
              <a:t>soins en milieu hospitalier</a:t>
            </a:r>
            <a:r>
              <a:rPr lang="fr-CA" sz="1200" kern="0" dirty="0">
                <a:solidFill>
                  <a:srgbClr val="000000"/>
                </a:solidFill>
                <a:latin typeface="Calibri" panose="020F0502020204030204" pitchFamily="34" charset="0"/>
              </a:rPr>
              <a:t> sont définis comme les hospitalisations avec un diagnostic d’hypertension, quel que soit le champ; les </a:t>
            </a:r>
            <a:r>
              <a:rPr lang="fr-CA" sz="1200" i="1" kern="0" dirty="0">
                <a:solidFill>
                  <a:srgbClr val="000000"/>
                </a:solidFill>
                <a:latin typeface="Calibri" panose="020F0502020204030204" pitchFamily="34" charset="0"/>
              </a:rPr>
              <a:t>soins primaires</a:t>
            </a:r>
            <a:r>
              <a:rPr lang="fr-CA" sz="1200" kern="0" dirty="0">
                <a:solidFill>
                  <a:srgbClr val="000000"/>
                </a:solidFill>
                <a:latin typeface="Calibri" panose="020F0502020204030204" pitchFamily="34" charset="0"/>
              </a:rPr>
              <a:t> sont définis comme les consultations au titre de l’</a:t>
            </a:r>
            <a:r>
              <a:rPr lang="fr-CA" sz="1200" u="none" dirty="0">
                <a:latin typeface="Calibri" panose="020F0502020204030204" pitchFamily="34" charset="0"/>
              </a:rPr>
              <a:t>Assurance-santé de l’Ontario</a:t>
            </a:r>
            <a:r>
              <a:rPr lang="fr-CA" sz="1200" kern="0" dirty="0">
                <a:solidFill>
                  <a:srgbClr val="000000"/>
                </a:solidFill>
                <a:latin typeface="Calibri" panose="020F0502020204030204" pitchFamily="34" charset="0"/>
              </a:rPr>
              <a:t> avec un diagnostic d’hypertension.</a:t>
            </a:r>
            <a:endParaRPr lang="fr-CA" sz="1200" u="none" kern="0" dirty="0">
              <a:solidFill>
                <a:srgbClr val="000000"/>
              </a:solidFill>
              <a:latin typeface="Calibri" panose="020F0502020204030204" pitchFamily="34" charset="0"/>
              <a:cs typeface="Calibri" panose="020F0502020204030204" pitchFamily="34" charset="0"/>
            </a:endParaRPr>
          </a:p>
          <a:p>
            <a:pPr eaLnBrk="0" hangingPunct="0">
              <a:spcAft>
                <a:spcPts val="600"/>
              </a:spcAft>
              <a:defRPr/>
            </a:pPr>
            <a:r>
              <a:rPr lang="fr-CA" sz="1200" u="none" dirty="0">
                <a:latin typeface="Calibri" panose="020F0502020204030204" pitchFamily="34" charset="0"/>
              </a:rPr>
              <a:t>Sources : Base de données sur les congés des patients et Base de données sur l’historique des demandes de règlement de l’Assurance-santé de l’Ontario, exercices 2017-2018 à 2022-2023.</a:t>
            </a:r>
            <a:endParaRPr lang="fr-CA" sz="1200" u="none"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F1BBF813-8783-F6FC-11D3-B7BE3378B23A}"/>
              </a:ext>
              <a:ext uri="{C183D7F6-B498-43B3-948B-1728B52AA6E4}">
                <adec:decorative xmlns:adec="http://schemas.microsoft.com/office/drawing/2017/decorative" val="1"/>
              </a:ext>
            </a:extLst>
          </p:cNvPr>
          <p:cNvSpPr>
            <a:spLocks noGrp="1"/>
          </p:cNvSpPr>
          <p:nvPr>
            <p:ph type="ftr" sz="quarter" idx="12"/>
            <p:custDataLst>
              <p:tags r:id="rId4"/>
            </p:custDataLst>
          </p:nvPr>
        </p:nvSpPr>
        <p:spPr/>
        <p:txBody>
          <a:bodyPr/>
          <a:lstStyle/>
          <a:p>
            <a:pPr algn="r"/>
            <a:fld id="{B5E6C4C4-F8D2-3E45-812B-28EE593B4815}" type="slidenum">
              <a:rPr lang="en-US" smtClean="0"/>
              <a:pPr algn="r"/>
              <a:t>18</a:t>
            </a:fld>
            <a:endParaRPr lang="fr-CA" dirty="0"/>
          </a:p>
        </p:txBody>
      </p:sp>
    </p:spTree>
    <p:extLst>
      <p:ext uri="{BB962C8B-B14F-4D97-AF65-F5344CB8AC3E}">
        <p14:creationId xmlns:p14="http://schemas.microsoft.com/office/powerpoint/2010/main" val="3730617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BD56B0-57E5-908D-C79D-C0B4BCCAD58F}"/>
              </a:ext>
            </a:extLst>
          </p:cNvPr>
          <p:cNvSpPr>
            <a:spLocks noGrp="1"/>
          </p:cNvSpPr>
          <p:nvPr>
            <p:ph type="title"/>
            <p:custDataLst>
              <p:tags r:id="rId1"/>
            </p:custDataLst>
          </p:nvPr>
        </p:nvSpPr>
        <p:spPr>
          <a:xfrm>
            <a:off x="533400" y="300853"/>
            <a:ext cx="11087100" cy="697541"/>
          </a:xfrm>
        </p:spPr>
        <p:txBody>
          <a:bodyPr/>
          <a:lstStyle/>
          <a:p>
            <a:r>
              <a:rPr lang="fr-CA" sz="2800" dirty="0"/>
              <a:t>Les visites non planifiées aux urgences et les hospitalisations liées à l’hypertension ont fortement augmenté au cours de l’exercice 2022-2023</a:t>
            </a:r>
          </a:p>
        </p:txBody>
      </p:sp>
      <p:graphicFrame>
        <p:nvGraphicFramePr>
          <p:cNvPr id="7" name="Chart 6" descr="Graphique linéaire montrant l'augmentation du nombre de visites non planifiées aux urgences et d'hospitalisations au cours de l'exercice 2022/23">
            <a:extLst>
              <a:ext uri="{FF2B5EF4-FFF2-40B4-BE49-F238E27FC236}">
                <a16:creationId xmlns:a16="http://schemas.microsoft.com/office/drawing/2014/main" id="{F3C6CAFE-455A-A711-B47D-F9600127923D}"/>
              </a:ext>
            </a:extLst>
          </p:cNvPr>
          <p:cNvGraphicFramePr>
            <a:graphicFrameLocks/>
          </p:cNvGraphicFramePr>
          <p:nvPr>
            <p:custDataLst>
              <p:tags r:id="rId2"/>
            </p:custDataLst>
            <p:extLst>
              <p:ext uri="{D42A27DB-BD31-4B8C-83A1-F6EECF244321}">
                <p14:modId xmlns:p14="http://schemas.microsoft.com/office/powerpoint/2010/main" val="102284913"/>
              </p:ext>
            </p:extLst>
          </p:nvPr>
        </p:nvGraphicFramePr>
        <p:xfrm>
          <a:off x="533400" y="1495138"/>
          <a:ext cx="10233660" cy="3840767"/>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a:extLst>
              <a:ext uri="{FF2B5EF4-FFF2-40B4-BE49-F238E27FC236}">
                <a16:creationId xmlns:a16="http://schemas.microsoft.com/office/drawing/2014/main" id="{72CCBE5B-8DBB-F86F-8B9A-34541B61BA47}"/>
              </a:ext>
            </a:extLst>
          </p:cNvPr>
          <p:cNvSpPr txBox="1"/>
          <p:nvPr>
            <p:custDataLst>
              <p:tags r:id="rId3"/>
            </p:custDataLst>
          </p:nvPr>
        </p:nvSpPr>
        <p:spPr>
          <a:xfrm>
            <a:off x="1557867" y="5288225"/>
            <a:ext cx="8466666" cy="365125"/>
          </a:xfrm>
          <a:prstGeom prst="rect">
            <a:avLst/>
          </a:prstGeom>
          <a:noFill/>
        </p:spPr>
        <p:txBody>
          <a:bodyPr wrap="square" lIns="0" tIns="0" rIns="0" bIns="0" rtlCol="0" anchor="t" anchorCtr="0">
            <a:noAutofit/>
          </a:bodyPr>
          <a:lstStyle/>
          <a:p>
            <a:pPr algn="ctr" fontAlgn="t"/>
            <a:r>
              <a:rPr lang="fr-CA" sz="1600" b="1" dirty="0"/>
              <a:t>Cette augmentation est constante dans tous les groupes d’âge, par sexe et par niveau de revenu.</a:t>
            </a:r>
            <a:endParaRPr lang="fr-CA" sz="1600" b="1" dirty="0">
              <a:ea typeface="MS PGothic"/>
              <a:cs typeface="Calibri"/>
            </a:endParaRPr>
          </a:p>
        </p:txBody>
      </p:sp>
      <p:sp>
        <p:nvSpPr>
          <p:cNvPr id="2" name="TextBox 1">
            <a:extLst>
              <a:ext uri="{FF2B5EF4-FFF2-40B4-BE49-F238E27FC236}">
                <a16:creationId xmlns:a16="http://schemas.microsoft.com/office/drawing/2014/main" id="{9137B957-AD25-E345-AE68-C9A310182100}"/>
              </a:ext>
            </a:extLst>
          </p:cNvPr>
          <p:cNvSpPr txBox="1"/>
          <p:nvPr>
            <p:custDataLst>
              <p:tags r:id="rId4"/>
            </p:custDataLst>
          </p:nvPr>
        </p:nvSpPr>
        <p:spPr>
          <a:xfrm>
            <a:off x="181356" y="5760084"/>
            <a:ext cx="10585704" cy="907941"/>
          </a:xfrm>
          <a:prstGeom prst="rect">
            <a:avLst/>
          </a:prstGeom>
          <a:noFill/>
        </p:spPr>
        <p:txBody>
          <a:bodyPr wrap="square">
            <a:spAutoFit/>
          </a:bodyPr>
          <a:lstStyle/>
          <a:p>
            <a:pPr eaLnBrk="0" hangingPunct="0">
              <a:spcAft>
                <a:spcPts val="600"/>
              </a:spcAft>
              <a:defRPr/>
            </a:pPr>
            <a:r>
              <a:rPr lang="fr-CA" sz="1200" kern="0" dirty="0">
                <a:solidFill>
                  <a:srgbClr val="000000"/>
                </a:solidFill>
                <a:latin typeface="+mj-lt"/>
              </a:rPr>
              <a:t>Remarque : I</a:t>
            </a:r>
            <a:r>
              <a:rPr lang="fr-CA" sz="1200" u="none" dirty="0">
                <a:latin typeface="+mj-lt"/>
              </a:rPr>
              <a:t>nclut les adultes atteints d’hypertension qui ont eu au moins une visite non planifiée aux urgences ou une hospitalisation urgente pour cause d’hypertension, quel que soit le champ de diagnostic.</a:t>
            </a:r>
            <a:endParaRPr lang="fr-CA" sz="1200" u="none" dirty="0">
              <a:latin typeface="Calibri" panose="020F0502020204030204" pitchFamily="34" charset="0"/>
              <a:ea typeface="MS PGothic"/>
              <a:cs typeface="Calibri" panose="020F0502020204030204" pitchFamily="34" charset="0"/>
            </a:endParaRPr>
          </a:p>
          <a:p>
            <a:pPr eaLnBrk="0" hangingPunct="0">
              <a:spcAft>
                <a:spcPts val="600"/>
              </a:spcAft>
              <a:defRPr/>
            </a:pPr>
            <a:r>
              <a:rPr lang="fr-CA" sz="1200" u="none" dirty="0">
                <a:latin typeface="Calibri" panose="020F0502020204030204" pitchFamily="34" charset="0"/>
              </a:rPr>
              <a:t>Sources : Base de données sur les congés des patients, Système national d’information sur les soins ambulatoires, Base de données sur l’historique des demandes de règlement de l’Assurance-santé de l’Ontario, exercices 2017-2018 à 2022-2023.</a:t>
            </a:r>
            <a:endParaRPr lang="fr-CA" sz="1200" u="none"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420163E6-6C20-AEE0-5D14-533C51D1C0EE}"/>
              </a:ext>
              <a:ext uri="{C183D7F6-B498-43B3-948B-1728B52AA6E4}">
                <adec:decorative xmlns:adec="http://schemas.microsoft.com/office/drawing/2017/decorative" val="1"/>
              </a:ext>
            </a:extLst>
          </p:cNvPr>
          <p:cNvSpPr>
            <a:spLocks noGrp="1"/>
          </p:cNvSpPr>
          <p:nvPr>
            <p:ph type="ftr" sz="quarter" idx="12"/>
            <p:custDataLst>
              <p:tags r:id="rId5"/>
            </p:custDataLst>
          </p:nvPr>
        </p:nvSpPr>
        <p:spPr/>
        <p:txBody>
          <a:bodyPr/>
          <a:lstStyle/>
          <a:p>
            <a:pPr algn="r"/>
            <a:fld id="{B5E6C4C4-F8D2-3E45-812B-28EE593B4815}" type="slidenum">
              <a:rPr lang="en-US" smtClean="0"/>
              <a:pPr algn="r"/>
              <a:t>19</a:t>
            </a:fld>
            <a:endParaRPr lang="fr-CA" dirty="0"/>
          </a:p>
        </p:txBody>
      </p:sp>
    </p:spTree>
    <p:extLst>
      <p:ext uri="{BB962C8B-B14F-4D97-AF65-F5344CB8AC3E}">
        <p14:creationId xmlns:p14="http://schemas.microsoft.com/office/powerpoint/2010/main" val="497540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Objectifs</a:t>
            </a:r>
            <a:endParaRPr lang="en-US"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71499" y="1822450"/>
            <a:ext cx="10289541" cy="4533900"/>
          </a:xfrm>
        </p:spPr>
        <p:txBody>
          <a:bodyPr/>
          <a:lstStyle/>
          <a:p>
            <a:pPr marL="342900" indent="-342900">
              <a:buFont typeface="Arial" panose="020B0604020202020204" pitchFamily="34" charset="0"/>
              <a:buChar char="•"/>
            </a:pPr>
            <a:r>
              <a:rPr lang="fr-CA" sz="2800" b="1" noProof="0" dirty="0"/>
              <a:t>Aperçu des normes de qualité : </a:t>
            </a:r>
            <a:r>
              <a:rPr lang="fr-CA" sz="2800" noProof="0" dirty="0"/>
              <a:t>De quoi s’agit-il? Comment sont-elles utilisées? </a:t>
            </a:r>
            <a:r>
              <a:rPr lang="en-US" sz="2800" dirty="0"/>
              <a:t>​</a:t>
            </a:r>
          </a:p>
          <a:p>
            <a:pPr marL="342900" indent="-342900">
              <a:buFont typeface="Arial" panose="020B0604020202020204" pitchFamily="34" charset="0"/>
              <a:buChar char="•"/>
            </a:pPr>
            <a:r>
              <a:rPr lang="fr-CA" sz="2800" b="1" noProof="0" dirty="0"/>
              <a:t>Pourquoi cette norme de qualité est-elle nécessaire? </a:t>
            </a:r>
            <a:r>
              <a:rPr lang="fr-CA" sz="2800" noProof="0" dirty="0"/>
              <a:t>Il existe des lacunes et des écarts </a:t>
            </a:r>
            <a:r>
              <a:rPr lang="fr-CA" sz="2600" noProof="0" dirty="0"/>
              <a:t>dans</a:t>
            </a:r>
            <a:r>
              <a:rPr lang="fr-CA" sz="2800" noProof="0" dirty="0"/>
              <a:t> la qualité des soins pour les personnes atteintes d’hypertension</a:t>
            </a:r>
          </a:p>
          <a:p>
            <a:pPr marL="342900" indent="-342900">
              <a:buFont typeface="Arial" panose="020B0604020202020204" pitchFamily="34" charset="0"/>
              <a:buChar char="•"/>
            </a:pPr>
            <a:r>
              <a:rPr lang="fr-CA" sz="2800" b="1" noProof="0" dirty="0"/>
              <a:t>Énoncés de qualité pour améliorer les soins : </a:t>
            </a:r>
            <a:r>
              <a:rPr lang="fr-CA" sz="2800" noProof="0" dirty="0"/>
              <a:t>Les énoncés clés de la norme de qualité sur l’</a:t>
            </a:r>
            <a:r>
              <a:rPr lang="en-US" sz="2800" dirty="0"/>
              <a:t>hypertension </a:t>
            </a:r>
          </a:p>
          <a:p>
            <a:pPr marL="342900" indent="-342900">
              <a:buFont typeface="Arial" panose="020B0604020202020204" pitchFamily="34" charset="0"/>
              <a:buChar char="•"/>
            </a:pPr>
            <a:r>
              <a:rPr lang="fr-CA" sz="2800" b="1" noProof="0" dirty="0"/>
              <a:t>Mesure à l’appui de l’amélioration : </a:t>
            </a:r>
            <a:r>
              <a:rPr lang="fr-CA" sz="2800" noProof="0" dirty="0"/>
              <a:t>Indicateurs qui peuvent vous aider à mesurer vos efforts d’amélioration de la qualité</a:t>
            </a:r>
          </a:p>
        </p:txBody>
      </p:sp>
      <p:sp>
        <p:nvSpPr>
          <p:cNvPr id="3" name="Footer Placeholder 1">
            <a:extLst>
              <a:ext uri="{FF2B5EF4-FFF2-40B4-BE49-F238E27FC236}">
                <a16:creationId xmlns:a16="http://schemas.microsoft.com/office/drawing/2014/main" id="{92D9EB36-6BE1-0426-D76B-B6258E17D6EE}"/>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2</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CDD07B6-E018-6F59-59C2-BFFF324466CA}"/>
              </a:ext>
            </a:extLst>
          </p:cNvPr>
          <p:cNvSpPr>
            <a:spLocks noGrp="1"/>
          </p:cNvSpPr>
          <p:nvPr>
            <p:ph type="title"/>
            <p:custDataLst>
              <p:tags r:id="rId1"/>
            </p:custDataLst>
          </p:nvPr>
        </p:nvSpPr>
        <p:spPr>
          <a:xfrm>
            <a:off x="533401" y="371289"/>
            <a:ext cx="11087100" cy="697541"/>
          </a:xfrm>
        </p:spPr>
        <p:txBody>
          <a:bodyPr/>
          <a:lstStyle/>
          <a:p>
            <a:r>
              <a:rPr lang="fr-CA" sz="2400" dirty="0"/>
              <a:t>Le pourcentage d’adultes atteints d’hypertension qui ont eu une visite non planifiée pour des soins aigus liés à l’hypertension varie selon la région de Santé Ontario</a:t>
            </a:r>
          </a:p>
        </p:txBody>
      </p:sp>
      <p:graphicFrame>
        <p:nvGraphicFramePr>
          <p:cNvPr id="12" name="Chart 11" descr="Diagramme à barres montrant le pourcentage d'adultes atteints d'hypertension qui ont eu une visite non planifiée aux urgences ou une hospitalisation au cours de l'exercice 2022/23, par région de Santé Ontario. Les pourcentages les plus élevés ont été observés dans les régions du Nord-Est et du Nord-Ouest.">
            <a:extLst>
              <a:ext uri="{FF2B5EF4-FFF2-40B4-BE49-F238E27FC236}">
                <a16:creationId xmlns:a16="http://schemas.microsoft.com/office/drawing/2014/main" id="{67B03D18-EAC8-7AF8-6271-31D8BCEE9082}"/>
              </a:ext>
            </a:extLst>
          </p:cNvPr>
          <p:cNvGraphicFramePr/>
          <p:nvPr>
            <p:custDataLst>
              <p:tags r:id="rId2"/>
            </p:custDataLst>
            <p:extLst>
              <p:ext uri="{D42A27DB-BD31-4B8C-83A1-F6EECF244321}">
                <p14:modId xmlns:p14="http://schemas.microsoft.com/office/powerpoint/2010/main" val="2649901075"/>
              </p:ext>
            </p:extLst>
          </p:nvPr>
        </p:nvGraphicFramePr>
        <p:xfrm>
          <a:off x="1653886" y="1308471"/>
          <a:ext cx="8414328" cy="4241057"/>
        </p:xfrm>
        <a:graphic>
          <a:graphicData uri="http://schemas.openxmlformats.org/drawingml/2006/chart">
            <c:chart xmlns:c="http://schemas.openxmlformats.org/drawingml/2006/chart" xmlns:r="http://schemas.openxmlformats.org/officeDocument/2006/relationships" r:id="rId7"/>
          </a:graphicData>
        </a:graphic>
      </p:graphicFrame>
      <p:sp>
        <p:nvSpPr>
          <p:cNvPr id="5" name="Footer Placeholder 4">
            <a:extLst>
              <a:ext uri="{FF2B5EF4-FFF2-40B4-BE49-F238E27FC236}">
                <a16:creationId xmlns:a16="http://schemas.microsoft.com/office/drawing/2014/main" id="{A1FAC9CD-B622-6CEE-6438-5325E46D854A}"/>
              </a:ext>
              <a:ext uri="{C183D7F6-B498-43B3-948B-1728B52AA6E4}">
                <adec:decorative xmlns:adec="http://schemas.microsoft.com/office/drawing/2017/decorative" val="1"/>
              </a:ext>
            </a:extLst>
          </p:cNvPr>
          <p:cNvSpPr>
            <a:spLocks noGrp="1"/>
          </p:cNvSpPr>
          <p:nvPr>
            <p:ph type="ftr" sz="quarter" idx="12"/>
            <p:custDataLst>
              <p:tags r:id="rId3"/>
            </p:custDataLst>
          </p:nvPr>
        </p:nvSpPr>
        <p:spPr/>
        <p:txBody>
          <a:bodyPr/>
          <a:lstStyle/>
          <a:p>
            <a:pPr algn="r"/>
            <a:fld id="{B5E6C4C4-F8D2-3E45-812B-28EE593B4815}" type="slidenum">
              <a:rPr lang="en-US" smtClean="0"/>
              <a:pPr algn="r"/>
              <a:t>20</a:t>
            </a:fld>
            <a:endParaRPr lang="fr-CA" dirty="0"/>
          </a:p>
        </p:txBody>
      </p:sp>
      <p:sp>
        <p:nvSpPr>
          <p:cNvPr id="2" name="TextBox 1">
            <a:extLst>
              <a:ext uri="{FF2B5EF4-FFF2-40B4-BE49-F238E27FC236}">
                <a16:creationId xmlns:a16="http://schemas.microsoft.com/office/drawing/2014/main" id="{5B3E0B79-72C5-A8B8-7BB3-9A2E070C5216}"/>
              </a:ext>
            </a:extLst>
          </p:cNvPr>
          <p:cNvSpPr txBox="1"/>
          <p:nvPr>
            <p:custDataLst>
              <p:tags r:id="rId4"/>
            </p:custDataLst>
          </p:nvPr>
        </p:nvSpPr>
        <p:spPr>
          <a:xfrm>
            <a:off x="319898" y="5554027"/>
            <a:ext cx="10585704" cy="984885"/>
          </a:xfrm>
          <a:prstGeom prst="rect">
            <a:avLst/>
          </a:prstGeom>
          <a:noFill/>
        </p:spPr>
        <p:txBody>
          <a:bodyPr wrap="square">
            <a:spAutoFit/>
          </a:bodyPr>
          <a:lstStyle/>
          <a:p>
            <a:pPr eaLnBrk="0" hangingPunct="0">
              <a:spcAft>
                <a:spcPts val="600"/>
              </a:spcAft>
              <a:defRPr/>
            </a:pPr>
            <a:r>
              <a:rPr lang="fr-CA" sz="1200" dirty="0">
                <a:latin typeface="Calibri" panose="020F0502020204030204" pitchFamily="34" charset="0"/>
              </a:rPr>
              <a:t> </a:t>
            </a:r>
          </a:p>
          <a:p>
            <a:pPr eaLnBrk="0" hangingPunct="0">
              <a:spcAft>
                <a:spcPts val="600"/>
              </a:spcAft>
              <a:defRPr/>
            </a:pPr>
            <a:r>
              <a:rPr lang="fr-CA" sz="1200" kern="0" dirty="0">
                <a:solidFill>
                  <a:srgbClr val="000000"/>
                </a:solidFill>
                <a:latin typeface="+mj-lt"/>
              </a:rPr>
              <a:t>Remarque : I</a:t>
            </a:r>
            <a:r>
              <a:rPr lang="fr-CA" sz="1200" u="none" dirty="0">
                <a:latin typeface="+mj-lt"/>
              </a:rPr>
              <a:t>nclut les adultes atteints d’hypertension qui ont eu au moins une visite non planifiée aux urgences ou une hospitalisation urgente pour cause d’hypertension, quel que soit le champ de diagnostic. Limites des régions de Santé Ontario en avril 2023.</a:t>
            </a:r>
            <a:endParaRPr lang="fr-CA" sz="1200" u="none" dirty="0">
              <a:latin typeface="Calibri" panose="020F0502020204030204" pitchFamily="34" charset="0"/>
              <a:ea typeface="MS PGothic"/>
              <a:cs typeface="Calibri" panose="020F0502020204030204" pitchFamily="34" charset="0"/>
            </a:endParaRPr>
          </a:p>
          <a:p>
            <a:pPr eaLnBrk="0" hangingPunct="0">
              <a:spcAft>
                <a:spcPts val="600"/>
              </a:spcAft>
              <a:defRPr/>
            </a:pPr>
            <a:r>
              <a:rPr lang="fr-CA" sz="1200" u="none" dirty="0">
                <a:latin typeface="Calibri" panose="020F0502020204030204" pitchFamily="34" charset="0"/>
              </a:rPr>
              <a:t>Sources : Base de données sur les congés des patients, Système national d’information sur les soins ambulatoires, Base de données sur l’historique des demandes de règlement de l’Assurance-santé de l’Ontario, exercices 2017-2018 à 2022-2023.</a:t>
            </a:r>
            <a:endParaRPr lang="fr-CA" sz="1200" u="non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4249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BBD7DC-6BA2-13B1-596C-4D9C9BA88B4D}"/>
              </a:ext>
            </a:extLst>
          </p:cNvPr>
          <p:cNvSpPr>
            <a:spLocks noGrp="1"/>
          </p:cNvSpPr>
          <p:nvPr>
            <p:ph type="title"/>
            <p:custDataLst>
              <p:tags r:id="rId1"/>
            </p:custDataLst>
          </p:nvPr>
        </p:nvSpPr>
        <p:spPr>
          <a:xfrm>
            <a:off x="552450" y="338098"/>
            <a:ext cx="11087100" cy="697541"/>
          </a:xfrm>
        </p:spPr>
        <p:txBody>
          <a:bodyPr/>
          <a:lstStyle/>
          <a:p>
            <a:r>
              <a:rPr lang="fr-CA" sz="2400" dirty="0">
                <a:latin typeface="Calibri"/>
              </a:rPr>
              <a:t>Les adultes atteints d’hypertension et qui vivent dans un quartier à faible revenu présentaient les taux les plus élevés d’utilisation des soins aigus liés à l’hypertension</a:t>
            </a:r>
            <a:endParaRPr lang="fr-CA" sz="2400" dirty="0">
              <a:latin typeface="Calibri"/>
              <a:cs typeface="Calibri"/>
            </a:endParaRPr>
          </a:p>
        </p:txBody>
      </p:sp>
      <p:graphicFrame>
        <p:nvGraphicFramePr>
          <p:cNvPr id="9" name="Chart 8" descr="Graphique à barres montrant que les personnes vivant dans des quartiers à faibles revenus ont des taux plus élevés d'utilisation des soins aigus.">
            <a:extLst>
              <a:ext uri="{FF2B5EF4-FFF2-40B4-BE49-F238E27FC236}">
                <a16:creationId xmlns:a16="http://schemas.microsoft.com/office/drawing/2014/main" id="{FEE9A31B-933B-14B3-440D-940B0CC79948}"/>
              </a:ext>
            </a:extLst>
          </p:cNvPr>
          <p:cNvGraphicFramePr/>
          <p:nvPr>
            <p:custDataLst>
              <p:tags r:id="rId2"/>
            </p:custDataLst>
            <p:extLst>
              <p:ext uri="{D42A27DB-BD31-4B8C-83A1-F6EECF244321}">
                <p14:modId xmlns:p14="http://schemas.microsoft.com/office/powerpoint/2010/main" val="3646650084"/>
              </p:ext>
            </p:extLst>
          </p:nvPr>
        </p:nvGraphicFramePr>
        <p:xfrm>
          <a:off x="1012874" y="1397939"/>
          <a:ext cx="9389933" cy="4365684"/>
        </p:xfrm>
        <a:graphic>
          <a:graphicData uri="http://schemas.openxmlformats.org/drawingml/2006/chart">
            <c:chart xmlns:c="http://schemas.openxmlformats.org/drawingml/2006/chart" xmlns:r="http://schemas.openxmlformats.org/officeDocument/2006/relationships" r:id="rId7"/>
          </a:graphicData>
        </a:graphic>
      </p:graphicFrame>
      <p:sp>
        <p:nvSpPr>
          <p:cNvPr id="4" name="TextBox 3">
            <a:extLst>
              <a:ext uri="{FF2B5EF4-FFF2-40B4-BE49-F238E27FC236}">
                <a16:creationId xmlns:a16="http://schemas.microsoft.com/office/drawing/2014/main" id="{B041B5FC-859B-FEBE-55EE-809B7E82D104}"/>
              </a:ext>
            </a:extLst>
          </p:cNvPr>
          <p:cNvSpPr txBox="1"/>
          <p:nvPr>
            <p:custDataLst>
              <p:tags r:id="rId3"/>
            </p:custDataLst>
          </p:nvPr>
        </p:nvSpPr>
        <p:spPr>
          <a:xfrm>
            <a:off x="270651" y="5790682"/>
            <a:ext cx="11087100" cy="538609"/>
          </a:xfrm>
          <a:prstGeom prst="rect">
            <a:avLst/>
          </a:prstGeom>
          <a:noFill/>
        </p:spPr>
        <p:txBody>
          <a:bodyPr wrap="square">
            <a:spAutoFit/>
          </a:bodyPr>
          <a:lstStyle/>
          <a:p>
            <a:pPr eaLnBrk="0" hangingPunct="0">
              <a:spcAft>
                <a:spcPts val="600"/>
              </a:spcAft>
              <a:defRPr/>
            </a:pPr>
            <a:r>
              <a:rPr lang="fr-CA" sz="1200" dirty="0">
                <a:latin typeface="+mj-lt"/>
              </a:rPr>
              <a:t>Remarque : Inclut les adultes atteints d’hypertension qui ont eu au moins une visite non planifiée aux urgences ou une hospitalisation urgente pour cause d’hypertension, quel que soit le champ de diagnostic.</a:t>
            </a:r>
            <a:endParaRPr lang="fr-CA" sz="1200" dirty="0">
              <a:latin typeface="+mj-lt"/>
              <a:ea typeface="MS PGothic"/>
              <a:cs typeface="Calibri"/>
            </a:endParaRPr>
          </a:p>
          <a:p>
            <a:pPr eaLnBrk="0" hangingPunct="0">
              <a:spcAft>
                <a:spcPts val="600"/>
              </a:spcAft>
              <a:defRPr/>
            </a:pPr>
            <a:r>
              <a:rPr lang="fr-CA" sz="1200" u="none" dirty="0">
                <a:latin typeface="+mj-lt"/>
              </a:rPr>
              <a:t>Sources : </a:t>
            </a:r>
            <a:r>
              <a:rPr lang="fr-CA" sz="1200" u="none" dirty="0">
                <a:latin typeface="Calibri" panose="020F0502020204030204" pitchFamily="34" charset="0"/>
              </a:rPr>
              <a:t>Base de données sur les congés des patients, Système national d’information sur les soins ambulatoires, Base de données sur l’historique des demandes de règlement de l’Assurance-santé de l’Ontario, exercices 2017-2018 à 2022-2023</a:t>
            </a:r>
            <a:r>
              <a:rPr lang="fr-CA" sz="1200" u="none" dirty="0">
                <a:latin typeface="+mj-lt"/>
              </a:rPr>
              <a:t>.</a:t>
            </a:r>
            <a:endParaRPr lang="fr-CA" sz="1200" u="none" dirty="0">
              <a:latin typeface="+mj-lt"/>
              <a:cs typeface="Calibri" panose="020F0502020204030204" pitchFamily="34" charset="0"/>
            </a:endParaRPr>
          </a:p>
        </p:txBody>
      </p:sp>
      <p:sp>
        <p:nvSpPr>
          <p:cNvPr id="5" name="Footer Placeholder 4">
            <a:extLst>
              <a:ext uri="{FF2B5EF4-FFF2-40B4-BE49-F238E27FC236}">
                <a16:creationId xmlns:a16="http://schemas.microsoft.com/office/drawing/2014/main" id="{663F9117-3534-3D00-F49A-FB170B9C0CEB}"/>
              </a:ext>
              <a:ext uri="{C183D7F6-B498-43B3-948B-1728B52AA6E4}">
                <adec:decorative xmlns:adec="http://schemas.microsoft.com/office/drawing/2017/decorative" val="1"/>
              </a:ext>
            </a:extLst>
          </p:cNvPr>
          <p:cNvSpPr>
            <a:spLocks noGrp="1"/>
          </p:cNvSpPr>
          <p:nvPr>
            <p:ph type="ftr" sz="quarter" idx="12"/>
            <p:custDataLst>
              <p:tags r:id="rId4"/>
            </p:custDataLst>
          </p:nvPr>
        </p:nvSpPr>
        <p:spPr/>
        <p:txBody>
          <a:bodyPr/>
          <a:lstStyle/>
          <a:p>
            <a:pPr algn="r"/>
            <a:fld id="{B5E6C4C4-F8D2-3E45-812B-28EE593B4815}" type="slidenum">
              <a:rPr lang="en-US" smtClean="0"/>
              <a:pPr algn="r"/>
              <a:t>21</a:t>
            </a:fld>
            <a:endParaRPr lang="fr-CA" dirty="0"/>
          </a:p>
        </p:txBody>
      </p:sp>
    </p:spTree>
    <p:extLst>
      <p:ext uri="{BB962C8B-B14F-4D97-AF65-F5344CB8AC3E}">
        <p14:creationId xmlns:p14="http://schemas.microsoft.com/office/powerpoint/2010/main" val="552012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B9A78E82-4D7D-A53B-33A8-32F52411B25A}"/>
              </a:ext>
            </a:extLst>
          </p:cNvPr>
          <p:cNvSpPr txBox="1">
            <a:spLocks noGrp="1"/>
          </p:cNvSpPr>
          <p:nvPr>
            <p:ph type="title" idx="4294967295"/>
            <p:custDataLst>
              <p:tags r:id="rId1"/>
            </p:custDataLst>
          </p:nvPr>
        </p:nvSpPr>
        <p:spPr>
          <a:xfrm>
            <a:off x="3913379" y="1955792"/>
            <a:ext cx="6654897" cy="27392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257175" rtl="0" eaLnBrk="1" fontAlgn="base" latinLnBrk="0" hangingPunct="1">
              <a:lnSpc>
                <a:spcPct val="100000"/>
              </a:lnSpc>
              <a:spcBef>
                <a:spcPct val="0"/>
              </a:spcBef>
              <a:spcAft>
                <a:spcPct val="0"/>
              </a:spcAft>
              <a:buClrTx/>
              <a:buSzTx/>
              <a:buFontTx/>
              <a:buNone/>
              <a:tabLst/>
              <a:defRPr/>
            </a:pPr>
            <a:r>
              <a:rPr kumimoji="0" lang="fr-CA" sz="2400" b="0" i="0" u="none" strike="noStrike" kern="1200" cap="none" spc="0" normalizeH="0" baseline="0" noProof="0" dirty="0">
                <a:ln>
                  <a:noFill/>
                </a:ln>
                <a:solidFill>
                  <a:schemeClr val="tx1"/>
                </a:solidFill>
                <a:effectLst/>
                <a:uLnTx/>
                <a:uFillTx/>
                <a:latin typeface="+mn-lt"/>
              </a:rPr>
              <a:t>L’hypertension est le facteur de risque modifiable le plus courant pour les maladies cardiovasculaires.</a:t>
            </a:r>
            <a:r>
              <a:rPr kumimoji="0" lang="fr-CA" sz="2400" b="0" i="0" u="none" strike="noStrike" kern="1200" cap="none" spc="0" normalizeH="0" baseline="30000" noProof="0" dirty="0">
                <a:ln>
                  <a:noFill/>
                </a:ln>
                <a:solidFill>
                  <a:srgbClr val="000000"/>
                </a:solidFill>
                <a:effectLst/>
                <a:uLnTx/>
                <a:uFillTx/>
                <a:latin typeface="+mn-lt"/>
              </a:rPr>
              <a:t>1</a:t>
            </a:r>
            <a:br>
              <a:rPr kumimoji="0" lang="fr-CA" sz="2400" b="0" i="0" u="none" strike="noStrike" kern="1200" cap="none" spc="0" normalizeH="0" baseline="30000" noProof="0" dirty="0">
                <a:ln>
                  <a:noFill/>
                </a:ln>
                <a:solidFill>
                  <a:srgbClr val="000000"/>
                </a:solidFill>
                <a:effectLst/>
                <a:uLnTx/>
                <a:uFillTx/>
                <a:latin typeface="+mn-lt"/>
              </a:rPr>
            </a:br>
            <a:br>
              <a:rPr dirty="0"/>
            </a:br>
            <a:br>
              <a:rPr dirty="0"/>
            </a:br>
            <a:r>
              <a:rPr kumimoji="0" lang="fr-CA" sz="2400" b="0" i="0" u="none" strike="noStrike" kern="1200" cap="none" spc="0" normalizeH="0" baseline="0" noProof="0" dirty="0">
                <a:ln>
                  <a:noFill/>
                </a:ln>
                <a:solidFill>
                  <a:schemeClr val="tx1"/>
                </a:solidFill>
                <a:effectLst/>
                <a:uLnTx/>
                <a:uFillTx/>
                <a:latin typeface="+mn-lt"/>
              </a:rPr>
              <a:t>Parmi les adultes en Ontario ayant reçu un diagnostic d’hypertension depuis au moins 1 an au cours de l’exercice 2022-2023, </a:t>
            </a:r>
            <a:r>
              <a:rPr kumimoji="0" lang="fr-CA" sz="2400" i="0" u="none" strike="noStrike" kern="1200" cap="none" spc="0" normalizeH="0" baseline="0" noProof="0" dirty="0">
                <a:ln>
                  <a:noFill/>
                </a:ln>
                <a:solidFill>
                  <a:schemeClr val="accent5"/>
                </a:solidFill>
                <a:effectLst/>
                <a:uLnTx/>
                <a:uFillTx/>
                <a:latin typeface="+mn-lt"/>
              </a:rPr>
              <a:t>5,5 % ont consulté pour un AVC ou une maladie cardiovasculaire</a:t>
            </a:r>
            <a:r>
              <a:rPr kumimoji="0" lang="fr-CA" sz="2400" b="0" i="0" u="none" strike="noStrike" kern="1200" cap="none" spc="0" normalizeH="0" baseline="0" noProof="0" dirty="0">
                <a:ln>
                  <a:noFill/>
                </a:ln>
                <a:solidFill>
                  <a:schemeClr val="tx1"/>
                </a:solidFill>
                <a:effectLst/>
                <a:uLnTx/>
                <a:uFillTx/>
                <a:latin typeface="+mn-lt"/>
              </a:rPr>
              <a:t>.</a:t>
            </a:r>
            <a:r>
              <a:rPr kumimoji="0" lang="fr-CA" sz="2400" b="0" i="0" u="none" strike="noStrike" kern="1200" cap="none" spc="0" normalizeH="0" baseline="30000" noProof="0" dirty="0">
                <a:ln>
                  <a:noFill/>
                </a:ln>
                <a:solidFill>
                  <a:srgbClr val="000000"/>
                </a:solidFill>
                <a:effectLst/>
                <a:uLnTx/>
                <a:uFillTx/>
                <a:latin typeface="+mn-lt"/>
              </a:rPr>
              <a:t>2</a:t>
            </a:r>
            <a:endParaRPr kumimoji="0" lang="fr-CA" sz="2400" b="0" i="0" u="none" strike="noStrike" kern="1200" cap="none" spc="0" normalizeH="0" baseline="0" noProof="0" dirty="0">
              <a:ln>
                <a:noFill/>
              </a:ln>
              <a:solidFill>
                <a:schemeClr val="tx1"/>
              </a:solidFill>
              <a:effectLst/>
              <a:uLnTx/>
              <a:uFillTx/>
              <a:latin typeface="+mn-lt"/>
              <a:ea typeface="MS PGothic" panose="020B0600070205080204" pitchFamily="34" charset="-128"/>
              <a:cs typeface="Calibri" panose="020F0502020204030204" pitchFamily="34" charset="0"/>
            </a:endParaRPr>
          </a:p>
        </p:txBody>
      </p:sp>
      <p:sp>
        <p:nvSpPr>
          <p:cNvPr id="3" name="Rectangle 2">
            <a:extLst>
              <a:ext uri="{FF2B5EF4-FFF2-40B4-BE49-F238E27FC236}">
                <a16:creationId xmlns:a16="http://schemas.microsoft.com/office/drawing/2014/main" id="{32C96D85-22F5-4F13-876C-5E2AEB13EC90}"/>
              </a:ext>
            </a:extLst>
          </p:cNvPr>
          <p:cNvSpPr/>
          <p:nvPr>
            <p:custDataLst>
              <p:tags r:id="rId2"/>
            </p:custDataLst>
          </p:nvPr>
        </p:nvSpPr>
        <p:spPr>
          <a:xfrm>
            <a:off x="297845" y="5710019"/>
            <a:ext cx="10270431" cy="830997"/>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200" u="none" dirty="0">
                <a:latin typeface="+mn-lt"/>
              </a:rPr>
              <a:t>Sources : </a:t>
            </a:r>
          </a:p>
          <a:p>
            <a:r>
              <a:rPr lang="fr-CA" sz="1200" u="none" dirty="0">
                <a:latin typeface="Calibri" panose="020F0502020204030204" pitchFamily="34" charset="0"/>
              </a:rPr>
              <a:t>1. Fuchs FD, Whelton PK. High blood pressure and cardiovascular disease. Hypertension. 2020;75(2):285-92. </a:t>
            </a:r>
          </a:p>
          <a:p>
            <a:r>
              <a:rPr lang="fr-CA" sz="1200" u="none" dirty="0">
                <a:latin typeface="Calibri" panose="020F0502020204030204" pitchFamily="34" charset="0"/>
              </a:rPr>
              <a:t>2. Base de données sur les congés des patients, Système national d’information sur les soins ambulatoires, Base de données sur l’historique des demandes de règlement de l’Assurance-santé de l’Ontario, exercices 2017-2018 à 2022-2023.</a:t>
            </a:r>
          </a:p>
        </p:txBody>
      </p:sp>
      <p:sp>
        <p:nvSpPr>
          <p:cNvPr id="2" name="Footer Placeholder 1">
            <a:extLst>
              <a:ext uri="{FF2B5EF4-FFF2-40B4-BE49-F238E27FC236}">
                <a16:creationId xmlns:a16="http://schemas.microsoft.com/office/drawing/2014/main" id="{ADC2DC0F-1B4B-CF3E-CD4E-D54719F42544}"/>
              </a:ext>
              <a:ext uri="{C183D7F6-B498-43B3-948B-1728B52AA6E4}">
                <adec:decorative xmlns:adec="http://schemas.microsoft.com/office/drawing/2017/decorative" val="1"/>
              </a:ext>
            </a:extLst>
          </p:cNvPr>
          <p:cNvSpPr txBox="1">
            <a:spLocks/>
          </p:cNvSpPr>
          <p:nvPr>
            <p:custDataLst>
              <p:tags r:id="rId3"/>
            </p:custDataLst>
          </p:nvPr>
        </p:nvSpPr>
        <p:spPr>
          <a:xfrm>
            <a:off x="7505701" y="6356350"/>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22</a:t>
            </a:r>
          </a:p>
        </p:txBody>
      </p:sp>
      <p:pic>
        <p:nvPicPr>
          <p:cNvPr id="8" name="Picture 7">
            <a:extLst>
              <a:ext uri="{FF2B5EF4-FFF2-40B4-BE49-F238E27FC236}">
                <a16:creationId xmlns:a16="http://schemas.microsoft.com/office/drawing/2014/main" id="{7B28D697-7293-2564-8FDF-57357A2C0CE0}"/>
              </a:ext>
              <a:ext uri="{C183D7F6-B498-43B3-948B-1728B52AA6E4}">
                <adec:decorative xmlns:adec="http://schemas.microsoft.com/office/drawing/2017/decorative" val="1"/>
              </a:ext>
            </a:extLst>
          </p:cNvPr>
          <p:cNvPicPr>
            <a:picLocks noChangeAspect="1"/>
          </p:cNvPicPr>
          <p:nvPr>
            <p:custDataLst>
              <p:tags r:id="rId4"/>
            </p:custDataLst>
          </p:nvPr>
        </p:nvPicPr>
        <p:blipFill>
          <a:blip r:embed="rId7"/>
          <a:srcRect/>
          <a:stretch/>
        </p:blipFill>
        <p:spPr>
          <a:xfrm>
            <a:off x="707159" y="1677483"/>
            <a:ext cx="3017520" cy="3017520"/>
          </a:xfrm>
          <a:prstGeom prst="rect">
            <a:avLst/>
          </a:prstGeom>
        </p:spPr>
      </p:pic>
    </p:spTree>
    <p:extLst>
      <p:ext uri="{BB962C8B-B14F-4D97-AF65-F5344CB8AC3E}">
        <p14:creationId xmlns:p14="http://schemas.microsoft.com/office/powerpoint/2010/main" val="3216134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A8D4F4D-63C6-FFEF-BEA0-1C05CD9B4522}"/>
              </a:ext>
            </a:extLst>
          </p:cNvPr>
          <p:cNvSpPr>
            <a:spLocks noGrp="1"/>
          </p:cNvSpPr>
          <p:nvPr>
            <p:ph type="title"/>
            <p:custDataLst>
              <p:tags r:id="rId1"/>
            </p:custDataLst>
          </p:nvPr>
        </p:nvSpPr>
        <p:spPr>
          <a:xfrm>
            <a:off x="533400" y="324735"/>
            <a:ext cx="11087100" cy="697541"/>
          </a:xfrm>
        </p:spPr>
        <p:txBody>
          <a:bodyPr/>
          <a:lstStyle/>
          <a:p>
            <a:r>
              <a:rPr lang="fr-CA" sz="2400" dirty="0"/>
              <a:t>Pour 1 000 personnes atteintes d’hypertension, 7 ont eu au moins un AVC et 55 ont eu au moins une maladie cardiovasculaire au cours de l’exercice 2022-2023</a:t>
            </a:r>
          </a:p>
        </p:txBody>
      </p:sp>
      <p:grpSp>
        <p:nvGrpSpPr>
          <p:cNvPr id="39" name="Group 38" descr="Graphique à barres montrant qu'au cours de l'exercice 2022/23, pour 1 000 personnes atteintes d'hypertension, 7 ont eu au moins un AVC et 55 ont eu au moins une maladie cardiovasculaire (y compris une cardiopathie ischémique, une insuffisance cardiaque et d'autres maladies cardiovasculaires).">
            <a:extLst>
              <a:ext uri="{FF2B5EF4-FFF2-40B4-BE49-F238E27FC236}">
                <a16:creationId xmlns:a16="http://schemas.microsoft.com/office/drawing/2014/main" id="{98F55A5C-85ED-B0A3-B80C-6BAC87B0009F}"/>
              </a:ext>
            </a:extLst>
          </p:cNvPr>
          <p:cNvGrpSpPr/>
          <p:nvPr>
            <p:custDataLst>
              <p:tags r:id="rId2"/>
            </p:custDataLst>
          </p:nvPr>
        </p:nvGrpSpPr>
        <p:grpSpPr>
          <a:xfrm>
            <a:off x="1097280" y="1280159"/>
            <a:ext cx="9347200" cy="4297682"/>
            <a:chOff x="2911963" y="1512041"/>
            <a:chExt cx="6346474" cy="4297682"/>
          </a:xfrm>
        </p:grpSpPr>
        <p:graphicFrame>
          <p:nvGraphicFramePr>
            <p:cNvPr id="9" name="Chart 8">
              <a:extLst>
                <a:ext uri="{FF2B5EF4-FFF2-40B4-BE49-F238E27FC236}">
                  <a16:creationId xmlns:a16="http://schemas.microsoft.com/office/drawing/2014/main" id="{2BC66DB6-D74A-2470-F8B9-93CCAE972E65}"/>
                </a:ext>
              </a:extLst>
            </p:cNvPr>
            <p:cNvGraphicFramePr/>
            <p:nvPr>
              <p:extLst>
                <p:ext uri="{D42A27DB-BD31-4B8C-83A1-F6EECF244321}">
                  <p14:modId xmlns:p14="http://schemas.microsoft.com/office/powerpoint/2010/main" val="1730754568"/>
                </p:ext>
              </p:extLst>
            </p:nvPr>
          </p:nvGraphicFramePr>
          <p:xfrm>
            <a:off x="2911963" y="1512041"/>
            <a:ext cx="6346474" cy="3677720"/>
          </p:xfrm>
          <a:graphic>
            <a:graphicData uri="http://schemas.openxmlformats.org/drawingml/2006/chart">
              <c:chart xmlns:c="http://schemas.openxmlformats.org/drawingml/2006/chart" xmlns:r="http://schemas.openxmlformats.org/officeDocument/2006/relationships" r:id="rId8"/>
            </a:graphicData>
          </a:graphic>
        </p:graphicFrame>
        <p:sp>
          <p:nvSpPr>
            <p:cNvPr id="37" name="TextBox 36">
              <a:extLst>
                <a:ext uri="{FF2B5EF4-FFF2-40B4-BE49-F238E27FC236}">
                  <a16:creationId xmlns:a16="http://schemas.microsoft.com/office/drawing/2014/main" id="{9DE0E4B0-7DF8-4DD8-540C-F9FA11477E5A}"/>
                </a:ext>
              </a:extLst>
            </p:cNvPr>
            <p:cNvSpPr txBox="1"/>
            <p:nvPr/>
          </p:nvSpPr>
          <p:spPr>
            <a:xfrm>
              <a:off x="4955129" y="5528692"/>
              <a:ext cx="4228867" cy="281031"/>
            </a:xfrm>
            <a:prstGeom prst="rect">
              <a:avLst/>
            </a:prstGeom>
            <a:noFill/>
          </p:spPr>
          <p:txBody>
            <a:bodyPr wrap="square" lIns="0" tIns="0" rIns="0" bIns="0" rtlCol="0" anchor="t" anchorCtr="0">
              <a:noAutofit/>
            </a:bodyPr>
            <a:lstStyle/>
            <a:p>
              <a:pPr algn="ctr" fontAlgn="t"/>
              <a:r>
                <a:rPr lang="fr-CA" sz="1300" b="1" dirty="0"/>
                <a:t>55 pour 1 000 adultes atteints d’hypertension ont effectué une visite en soins aigus </a:t>
              </a:r>
              <a:br>
                <a:rPr lang="fr-CA" sz="1300" b="1" dirty="0"/>
              </a:br>
              <a:r>
                <a:rPr lang="fr-CA" sz="1300" b="1" dirty="0"/>
                <a:t>pour une maladie cardiovasculaire</a:t>
              </a:r>
              <a:endParaRPr lang="fr-CA" sz="1300" b="1" dirty="0">
                <a:ea typeface="MS PGothic"/>
                <a:cs typeface="Calibri"/>
              </a:endParaRPr>
            </a:p>
          </p:txBody>
        </p:sp>
      </p:grpSp>
      <p:sp>
        <p:nvSpPr>
          <p:cNvPr id="3" name="Right Brace 2">
            <a:extLst>
              <a:ext uri="{FF2B5EF4-FFF2-40B4-BE49-F238E27FC236}">
                <a16:creationId xmlns:a16="http://schemas.microsoft.com/office/drawing/2014/main" id="{F2D3AECD-C005-1DEA-7BB6-44F14218FDD5}"/>
              </a:ext>
              <a:ext uri="{C183D7F6-B498-43B3-948B-1728B52AA6E4}">
                <adec:decorative xmlns:adec="http://schemas.microsoft.com/office/drawing/2017/decorative" val="1"/>
              </a:ext>
            </a:extLst>
          </p:cNvPr>
          <p:cNvSpPr/>
          <p:nvPr>
            <p:custDataLst>
              <p:tags r:id="rId3"/>
            </p:custDataLst>
          </p:nvPr>
        </p:nvSpPr>
        <p:spPr>
          <a:xfrm rot="5400000">
            <a:off x="6840578" y="2140761"/>
            <a:ext cx="409041" cy="5877212"/>
          </a:xfrm>
          <a:prstGeom prst="rightBrace">
            <a:avLst>
              <a:gd name="adj1" fmla="val 8333"/>
              <a:gd name="adj2" fmla="val 49662"/>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2" name="TextBox 1">
            <a:extLst>
              <a:ext uri="{FF2B5EF4-FFF2-40B4-BE49-F238E27FC236}">
                <a16:creationId xmlns:a16="http://schemas.microsoft.com/office/drawing/2014/main" id="{D978D705-EF69-98C4-0CCF-5312CFD9057F}"/>
              </a:ext>
            </a:extLst>
          </p:cNvPr>
          <p:cNvSpPr txBox="1"/>
          <p:nvPr>
            <p:custDataLst>
              <p:tags r:id="rId4"/>
            </p:custDataLst>
          </p:nvPr>
        </p:nvSpPr>
        <p:spPr>
          <a:xfrm>
            <a:off x="247791" y="5590709"/>
            <a:ext cx="10585704" cy="1184940"/>
          </a:xfrm>
          <a:prstGeom prst="rect">
            <a:avLst/>
          </a:prstGeom>
          <a:noFill/>
        </p:spPr>
        <p:txBody>
          <a:bodyPr wrap="square">
            <a:spAutoFit/>
          </a:bodyPr>
          <a:lstStyle/>
          <a:p>
            <a:pPr eaLnBrk="0" hangingPunct="0">
              <a:spcAft>
                <a:spcPts val="300"/>
              </a:spcAft>
              <a:defRPr/>
            </a:pPr>
            <a:r>
              <a:rPr lang="fr-CA" sz="1200" dirty="0"/>
              <a:t>Abréviation : IAM, infarctus aigu du myocarde.</a:t>
            </a:r>
          </a:p>
          <a:p>
            <a:pPr eaLnBrk="0" hangingPunct="0">
              <a:spcAft>
                <a:spcPts val="300"/>
              </a:spcAft>
              <a:defRPr/>
            </a:pPr>
            <a:r>
              <a:rPr lang="fr-CA" sz="1200" dirty="0"/>
              <a:t>Remarques :</a:t>
            </a:r>
            <a:r>
              <a:rPr lang="fr-CA" dirty="0"/>
              <a:t> </a:t>
            </a:r>
            <a:r>
              <a:rPr lang="fr-CA" sz="1200" dirty="0"/>
              <a:t>Parmi les adultes ayant reçu un diagnostic d’hypertension depuis au moins 1 an. Les </a:t>
            </a:r>
            <a:r>
              <a:rPr lang="fr-CA" sz="1200" i="1" dirty="0"/>
              <a:t>autres maladies cardiovasculaires</a:t>
            </a:r>
            <a:r>
              <a:rPr lang="fr-CA" sz="1200" dirty="0"/>
              <a:t> excluent toute cardiopathie ischémique, l’IAM, l’insuffisance cardiaque et l’hypertension en soi; les</a:t>
            </a:r>
            <a:r>
              <a:rPr lang="fr-CA" sz="1200" i="1" dirty="0"/>
              <a:t> soins aigus</a:t>
            </a:r>
            <a:r>
              <a:rPr lang="fr-CA" sz="1200" dirty="0"/>
              <a:t> sont définis comme toute visite aux urgences ou toute hospitalisation.</a:t>
            </a:r>
            <a:endParaRPr lang="fr-CA" sz="1200" dirty="0">
              <a:ea typeface="MS PGothic"/>
              <a:cs typeface="Calibri"/>
            </a:endParaRPr>
          </a:p>
          <a:p>
            <a:pPr eaLnBrk="0" hangingPunct="0">
              <a:spcAft>
                <a:spcPts val="300"/>
              </a:spcAft>
              <a:defRPr/>
            </a:pPr>
            <a:r>
              <a:rPr lang="fr-CA" sz="1200" u="none" dirty="0"/>
              <a:t>Sources : </a:t>
            </a:r>
            <a:r>
              <a:rPr lang="fr-CA" sz="1200" u="none" dirty="0">
                <a:latin typeface="Calibri" panose="020F0502020204030204" pitchFamily="34" charset="0"/>
              </a:rPr>
              <a:t>Base de données sur les congés des patients, Système national d’information sur les soins ambulatoires, Base de données sur l’historique des demandes de règlement de l’Assurance-santé de l’Ontario, exercices 2017-2018 à 2022-2023</a:t>
            </a:r>
            <a:r>
              <a:rPr lang="fr-CA" sz="1200" u="none" dirty="0"/>
              <a:t>.</a:t>
            </a:r>
            <a:endParaRPr lang="fr-CA" sz="1200" u="none" dirty="0">
              <a:cs typeface="Calibri" panose="020F0502020204030204" pitchFamily="34" charset="0"/>
            </a:endParaRPr>
          </a:p>
        </p:txBody>
      </p:sp>
      <p:sp>
        <p:nvSpPr>
          <p:cNvPr id="5" name="Footer Placeholder 4">
            <a:extLst>
              <a:ext uri="{FF2B5EF4-FFF2-40B4-BE49-F238E27FC236}">
                <a16:creationId xmlns:a16="http://schemas.microsoft.com/office/drawing/2014/main" id="{722B2CA0-F6C3-39A8-C08E-F1382F4F7E5E}"/>
              </a:ext>
              <a:ext uri="{C183D7F6-B498-43B3-948B-1728B52AA6E4}">
                <adec:decorative xmlns:adec="http://schemas.microsoft.com/office/drawing/2017/decorative" val="1"/>
              </a:ext>
            </a:extLst>
          </p:cNvPr>
          <p:cNvSpPr>
            <a:spLocks noGrp="1"/>
          </p:cNvSpPr>
          <p:nvPr>
            <p:ph type="ftr" sz="quarter" idx="12"/>
            <p:custDataLst>
              <p:tags r:id="rId5"/>
            </p:custDataLst>
          </p:nvPr>
        </p:nvSpPr>
        <p:spPr/>
        <p:txBody>
          <a:bodyPr/>
          <a:lstStyle/>
          <a:p>
            <a:pPr algn="r"/>
            <a:fld id="{B5E6C4C4-F8D2-3E45-812B-28EE593B4815}" type="slidenum">
              <a:rPr lang="en-US" smtClean="0"/>
              <a:pPr algn="r"/>
              <a:t>23</a:t>
            </a:fld>
            <a:endParaRPr lang="fr-CA" dirty="0"/>
          </a:p>
        </p:txBody>
      </p:sp>
    </p:spTree>
    <p:extLst>
      <p:ext uri="{BB962C8B-B14F-4D97-AF65-F5344CB8AC3E}">
        <p14:creationId xmlns:p14="http://schemas.microsoft.com/office/powerpoint/2010/main" val="2495730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1EFB96F-8F18-A1EC-4720-A25CBD6541CF}"/>
              </a:ext>
            </a:extLst>
          </p:cNvPr>
          <p:cNvSpPr>
            <a:spLocks noGrp="1"/>
          </p:cNvSpPr>
          <p:nvPr>
            <p:ph type="title"/>
            <p:custDataLst>
              <p:tags r:id="rId1"/>
            </p:custDataLst>
          </p:nvPr>
        </p:nvSpPr>
        <p:spPr>
          <a:xfrm>
            <a:off x="550759" y="262223"/>
            <a:ext cx="11087100" cy="785082"/>
          </a:xfrm>
        </p:spPr>
        <p:txBody>
          <a:bodyPr/>
          <a:lstStyle/>
          <a:p>
            <a:r>
              <a:rPr lang="fr-CA" sz="2400" dirty="0"/>
              <a:t>Parmi les personnes âgées de 65 ans et plus atteintes d’hypertension et ayant obtenu des médicaments contre la tension artérielle par le biais du PMO, les ¾ ont pris leurs médicaments de manière persistante</a:t>
            </a:r>
          </a:p>
        </p:txBody>
      </p:sp>
      <p:grpSp>
        <p:nvGrpSpPr>
          <p:cNvPr id="57" name="Group 56" descr="Chiffre montrant que 70 % des personnes âgées de 65 ans ou plus ont obtenu leurs médicaments contre la tension artérielle par le biais du PMO. Parmi ces personnes, environ trois quarts ont pris leur traitement avec persévérance.">
            <a:extLst>
              <a:ext uri="{FF2B5EF4-FFF2-40B4-BE49-F238E27FC236}">
                <a16:creationId xmlns:a16="http://schemas.microsoft.com/office/drawing/2014/main" id="{DA8F6D58-7941-720F-1A52-8051FBA92E41}"/>
              </a:ext>
            </a:extLst>
          </p:cNvPr>
          <p:cNvGrpSpPr/>
          <p:nvPr>
            <p:custDataLst>
              <p:tags r:id="rId2"/>
            </p:custDataLst>
          </p:nvPr>
        </p:nvGrpSpPr>
        <p:grpSpPr>
          <a:xfrm>
            <a:off x="1432560" y="1513840"/>
            <a:ext cx="8491209" cy="3627462"/>
            <a:chOff x="2406610" y="1904955"/>
            <a:chExt cx="8068649" cy="3424605"/>
          </a:xfrm>
        </p:grpSpPr>
        <p:graphicFrame>
          <p:nvGraphicFramePr>
            <p:cNvPr id="39" name="Chart 38">
              <a:extLst>
                <a:ext uri="{FF2B5EF4-FFF2-40B4-BE49-F238E27FC236}">
                  <a16:creationId xmlns:a16="http://schemas.microsoft.com/office/drawing/2014/main" id="{B9BE4C68-8E04-2C0F-110A-3035E22859EF}"/>
                </a:ext>
              </a:extLst>
            </p:cNvPr>
            <p:cNvGraphicFramePr/>
            <p:nvPr>
              <p:extLst>
                <p:ext uri="{D42A27DB-BD31-4B8C-83A1-F6EECF244321}">
                  <p14:modId xmlns:p14="http://schemas.microsoft.com/office/powerpoint/2010/main" val="215123478"/>
                </p:ext>
              </p:extLst>
            </p:nvPr>
          </p:nvGraphicFramePr>
          <p:xfrm>
            <a:off x="6047128" y="1904955"/>
            <a:ext cx="4428131" cy="3424605"/>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Box 11">
              <a:extLst>
                <a:ext uri="{FF2B5EF4-FFF2-40B4-BE49-F238E27FC236}">
                  <a16:creationId xmlns:a16="http://schemas.microsoft.com/office/drawing/2014/main" id="{4EB45187-57A6-AB5E-C8F0-612C533CB1AA}"/>
                </a:ext>
              </a:extLst>
            </p:cNvPr>
            <p:cNvSpPr txBox="1"/>
            <p:nvPr/>
          </p:nvSpPr>
          <p:spPr>
            <a:xfrm>
              <a:off x="7437675" y="3475791"/>
              <a:ext cx="1646729" cy="1021047"/>
            </a:xfrm>
            <a:prstGeom prst="rect">
              <a:avLst/>
            </a:prstGeom>
            <a:noFill/>
          </p:spPr>
          <p:txBody>
            <a:bodyPr wrap="square" lIns="0" tIns="0" rIns="0" bIns="0" rtlCol="0" anchor="t" anchorCtr="0">
              <a:noAutofit/>
            </a:bodyPr>
            <a:lstStyle/>
            <a:p>
              <a:pPr algn="ctr" fontAlgn="t"/>
              <a:r>
                <a:rPr lang="fr-CA" sz="3000" b="1" dirty="0"/>
                <a:t>76,6 %</a:t>
              </a:r>
            </a:p>
            <a:p>
              <a:pPr algn="ctr" fontAlgn="t"/>
              <a:r>
                <a:rPr lang="fr-CA" sz="1800" b="0" i="0" u="none" strike="noStrike" dirty="0">
                  <a:effectLst/>
                  <a:latin typeface="Calibri" panose="020F0502020204030204" pitchFamily="34" charset="0"/>
                </a:rPr>
                <a:t>975 343</a:t>
              </a:r>
              <a:r>
                <a:rPr lang="fr-CA" dirty="0"/>
                <a:t> </a:t>
              </a:r>
            </a:p>
            <a:p>
              <a:pPr algn="ctr" fontAlgn="t"/>
              <a:r>
                <a:rPr lang="fr-CA" dirty="0"/>
                <a:t>personnes</a:t>
              </a:r>
              <a:endParaRPr lang="fr-CA" dirty="0">
                <a:ea typeface="MS PGothic"/>
                <a:cs typeface="Calibri"/>
              </a:endParaRPr>
            </a:p>
          </p:txBody>
        </p:sp>
        <p:grpSp>
          <p:nvGrpSpPr>
            <p:cNvPr id="37" name="Group 36">
              <a:extLst>
                <a:ext uri="{FF2B5EF4-FFF2-40B4-BE49-F238E27FC236}">
                  <a16:creationId xmlns:a16="http://schemas.microsoft.com/office/drawing/2014/main" id="{F4AA66DF-BAEB-AD03-E316-16C32A3D1D06}"/>
                </a:ext>
              </a:extLst>
            </p:cNvPr>
            <p:cNvGrpSpPr/>
            <p:nvPr/>
          </p:nvGrpSpPr>
          <p:grpSpPr>
            <a:xfrm>
              <a:off x="2406610" y="1912948"/>
              <a:ext cx="3599845" cy="3291042"/>
              <a:chOff x="2246967" y="1776748"/>
              <a:chExt cx="5384857" cy="3595319"/>
            </a:xfrm>
          </p:grpSpPr>
          <p:graphicFrame>
            <p:nvGraphicFramePr>
              <p:cNvPr id="35" name="Chart 34">
                <a:extLst>
                  <a:ext uri="{FF2B5EF4-FFF2-40B4-BE49-F238E27FC236}">
                    <a16:creationId xmlns:a16="http://schemas.microsoft.com/office/drawing/2014/main" id="{7F992A8D-DA94-D988-B9D0-00607712C2D8}"/>
                  </a:ext>
                </a:extLst>
              </p:cNvPr>
              <p:cNvGraphicFramePr/>
              <p:nvPr>
                <p:extLst>
                  <p:ext uri="{D42A27DB-BD31-4B8C-83A1-F6EECF244321}">
                    <p14:modId xmlns:p14="http://schemas.microsoft.com/office/powerpoint/2010/main" val="879889781"/>
                  </p:ext>
                </p:extLst>
              </p:nvPr>
            </p:nvGraphicFramePr>
            <p:xfrm>
              <a:off x="2246967" y="1776748"/>
              <a:ext cx="5384857" cy="3595319"/>
            </p:xfrm>
            <a:graphic>
              <a:graphicData uri="http://schemas.openxmlformats.org/drawingml/2006/chart">
                <c:chart xmlns:c="http://schemas.openxmlformats.org/drawingml/2006/chart" xmlns:r="http://schemas.openxmlformats.org/officeDocument/2006/relationships" r:id="rId8"/>
              </a:graphicData>
            </a:graphic>
          </p:graphicFrame>
          <p:sp>
            <p:nvSpPr>
              <p:cNvPr id="36" name="TextBox 35">
                <a:extLst>
                  <a:ext uri="{FF2B5EF4-FFF2-40B4-BE49-F238E27FC236}">
                    <a16:creationId xmlns:a16="http://schemas.microsoft.com/office/drawing/2014/main" id="{F10584EE-1B27-248D-2940-330024E6E907}"/>
                  </a:ext>
                </a:extLst>
              </p:cNvPr>
              <p:cNvSpPr txBox="1"/>
              <p:nvPr/>
            </p:nvSpPr>
            <p:spPr>
              <a:xfrm>
                <a:off x="3649983" y="3638630"/>
                <a:ext cx="1646729" cy="1021047"/>
              </a:xfrm>
              <a:prstGeom prst="rect">
                <a:avLst/>
              </a:prstGeom>
              <a:noFill/>
            </p:spPr>
            <p:txBody>
              <a:bodyPr wrap="square" lIns="0" tIns="0" rIns="0" bIns="0" rtlCol="0" anchor="t" anchorCtr="0">
                <a:noAutofit/>
              </a:bodyPr>
              <a:lstStyle/>
              <a:p>
                <a:pPr algn="ctr" fontAlgn="t"/>
                <a:r>
                  <a:rPr lang="fr-CA" sz="2400" b="1" dirty="0"/>
                  <a:t>70,0 %</a:t>
                </a:r>
              </a:p>
              <a:p>
                <a:pPr algn="ctr" fontAlgn="t"/>
                <a:r>
                  <a:rPr lang="fr-CA" sz="1600" b="0" i="0" u="none" strike="noStrike" dirty="0">
                    <a:effectLst/>
                    <a:latin typeface="Calibri" panose="020F0502020204030204" pitchFamily="34" charset="0"/>
                  </a:rPr>
                  <a:t>1 279 153</a:t>
                </a:r>
                <a:r>
                  <a:rPr lang="fr-CA" dirty="0"/>
                  <a:t>  </a:t>
                </a:r>
              </a:p>
              <a:p>
                <a:pPr algn="ctr" fontAlgn="t"/>
                <a:r>
                  <a:rPr lang="fr-CA" sz="1600" dirty="0"/>
                  <a:t>personnes</a:t>
                </a:r>
                <a:endParaRPr lang="fr-CA" sz="1600" dirty="0">
                  <a:ea typeface="MS PGothic"/>
                  <a:cs typeface="Calibri"/>
                </a:endParaRPr>
              </a:p>
            </p:txBody>
          </p:sp>
        </p:grpSp>
        <p:cxnSp>
          <p:nvCxnSpPr>
            <p:cNvPr id="42" name="Straight Connector 41">
              <a:extLst>
                <a:ext uri="{FF2B5EF4-FFF2-40B4-BE49-F238E27FC236}">
                  <a16:creationId xmlns:a16="http://schemas.microsoft.com/office/drawing/2014/main" id="{A58CC11D-0D0B-D551-A1F6-943182F9CF6F}"/>
                </a:ext>
              </a:extLst>
            </p:cNvPr>
            <p:cNvCxnSpPr>
              <a:cxnSpLocks/>
            </p:cNvCxnSpPr>
            <p:nvPr/>
          </p:nvCxnSpPr>
          <p:spPr>
            <a:xfrm flipV="1">
              <a:off x="3722929" y="2931280"/>
              <a:ext cx="4454596" cy="8415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4F8D529-1C07-CF40-498B-C54CAB202BAE}"/>
                </a:ext>
              </a:extLst>
            </p:cNvPr>
            <p:cNvCxnSpPr>
              <a:cxnSpLocks/>
            </p:cNvCxnSpPr>
            <p:nvPr/>
          </p:nvCxnSpPr>
          <p:spPr>
            <a:xfrm>
              <a:off x="3861107" y="4998270"/>
              <a:ext cx="4454596" cy="20571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D8E207CD-7165-92C9-461F-DA4BF0E0F58D}"/>
              </a:ext>
            </a:extLst>
          </p:cNvPr>
          <p:cNvSpPr txBox="1"/>
          <p:nvPr>
            <p:custDataLst>
              <p:tags r:id="rId3"/>
            </p:custDataLst>
          </p:nvPr>
        </p:nvSpPr>
        <p:spPr>
          <a:xfrm>
            <a:off x="350096" y="5133310"/>
            <a:ext cx="11087100" cy="1554272"/>
          </a:xfrm>
          <a:prstGeom prst="rect">
            <a:avLst/>
          </a:prstGeom>
          <a:noFill/>
        </p:spPr>
        <p:txBody>
          <a:bodyPr wrap="square">
            <a:spAutoFit/>
          </a:bodyPr>
          <a:lstStyle/>
          <a:p>
            <a:pPr fontAlgn="t">
              <a:spcAft>
                <a:spcPts val="300"/>
              </a:spcAft>
            </a:pPr>
            <a:r>
              <a:rPr lang="fr-CA" sz="1200" dirty="0"/>
              <a:t>Abréviation : PMO, Programme de médicaments de l’Ontario.</a:t>
            </a:r>
          </a:p>
          <a:p>
            <a:pPr fontAlgn="t">
              <a:spcAft>
                <a:spcPts val="300"/>
              </a:spcAft>
            </a:pPr>
            <a:r>
              <a:rPr lang="fr-CA" sz="1200" dirty="0"/>
              <a:t>Remarques : L’expression </a:t>
            </a:r>
            <a:r>
              <a:rPr lang="fr-CA" sz="1200" i="1" u="none" kern="0" dirty="0">
                <a:solidFill>
                  <a:srgbClr val="000000"/>
                </a:solidFill>
              </a:rPr>
              <a:t>de manière persistante</a:t>
            </a:r>
            <a:r>
              <a:rPr lang="fr-CA" sz="1200" u="none" kern="0" dirty="0">
                <a:solidFill>
                  <a:srgbClr val="000000"/>
                </a:solidFill>
              </a:rPr>
              <a:t> se </a:t>
            </a:r>
            <a:r>
              <a:rPr lang="fr-CA" sz="1200" kern="0" dirty="0">
                <a:solidFill>
                  <a:srgbClr val="000000"/>
                </a:solidFill>
              </a:rPr>
              <a:t>définit comme le fait d’avoir présenté des demandes de remboursement de médicaments contre la tension artérielle dans la base de données du PMO couvrant </a:t>
            </a:r>
            <a:r>
              <a:rPr lang="fr-CA" sz="1200" i="0" dirty="0">
                <a:solidFill>
                  <a:srgbClr val="202124"/>
                </a:solidFill>
                <a:effectLst/>
              </a:rPr>
              <a:t>80 % ou plus de l’exercice (c’est-à-dire 292 jours ou plus). Le dénominateur comprend les personnes âgées de 65 ans et plus atteintes d’hypertension qui ont présenté des demandes de remboursement de médicaments contre la tension artérielle dans la base de données du PMO, en supposant par ailleurs qu’elles n’ont pas commencé à prendre des médicaments ou qu’on ne leur a pas prescrit de médicaments. </a:t>
            </a:r>
            <a:r>
              <a:rPr lang="fr-CA" dirty="0"/>
              <a:t> </a:t>
            </a:r>
            <a:endParaRPr lang="fr-CA" sz="1200" dirty="0">
              <a:ea typeface="MS PGothic"/>
              <a:cs typeface="Calibri"/>
            </a:endParaRPr>
          </a:p>
          <a:p>
            <a:pPr eaLnBrk="0" hangingPunct="0">
              <a:spcAft>
                <a:spcPts val="300"/>
              </a:spcAft>
              <a:defRPr/>
            </a:pPr>
            <a:r>
              <a:rPr lang="fr-CA" sz="1200" u="none" dirty="0"/>
              <a:t>Sources : </a:t>
            </a:r>
            <a:r>
              <a:rPr lang="fr-CA" sz="1200" u="none" dirty="0">
                <a:latin typeface="Calibri" panose="020F0502020204030204" pitchFamily="34" charset="0"/>
              </a:rPr>
              <a:t>Base de données sur les congés des patients, </a:t>
            </a:r>
            <a:r>
              <a:rPr lang="fr-CA" sz="1200" u="none" dirty="0"/>
              <a:t>Base de données du Programme de médicaments de l’Ontario</a:t>
            </a:r>
            <a:r>
              <a:rPr lang="fr-CA" sz="1200" u="none" dirty="0">
                <a:latin typeface="Calibri" panose="020F0502020204030204" pitchFamily="34" charset="0"/>
              </a:rPr>
              <a:t>, Base de données sur l’historique des demandes de règlement de l’Assurance-santé de l’Ontario, exercices 2017-2018 à 2022-2023</a:t>
            </a:r>
            <a:r>
              <a:rPr lang="fr-CA" sz="1200" u="none" dirty="0"/>
              <a:t>.</a:t>
            </a:r>
            <a:endParaRPr lang="fr-CA" sz="1200" u="none" dirty="0">
              <a:cs typeface="Calibri" panose="020F0502020204030204" pitchFamily="34" charset="0"/>
            </a:endParaRPr>
          </a:p>
        </p:txBody>
      </p:sp>
      <p:sp>
        <p:nvSpPr>
          <p:cNvPr id="5" name="Footer Placeholder 4">
            <a:extLst>
              <a:ext uri="{FF2B5EF4-FFF2-40B4-BE49-F238E27FC236}">
                <a16:creationId xmlns:a16="http://schemas.microsoft.com/office/drawing/2014/main" id="{774D2D9D-068E-A812-264C-97F82B40F892}"/>
              </a:ext>
              <a:ext uri="{C183D7F6-B498-43B3-948B-1728B52AA6E4}">
                <adec:decorative xmlns:adec="http://schemas.microsoft.com/office/drawing/2017/decorative" val="1"/>
              </a:ext>
            </a:extLst>
          </p:cNvPr>
          <p:cNvSpPr>
            <a:spLocks noGrp="1"/>
          </p:cNvSpPr>
          <p:nvPr>
            <p:ph type="ftr" sz="quarter" idx="12"/>
            <p:custDataLst>
              <p:tags r:id="rId4"/>
            </p:custDataLst>
          </p:nvPr>
        </p:nvSpPr>
        <p:spPr/>
        <p:txBody>
          <a:bodyPr/>
          <a:lstStyle/>
          <a:p>
            <a:pPr algn="r"/>
            <a:fld id="{B5E6C4C4-F8D2-3E45-812B-28EE593B4815}" type="slidenum">
              <a:rPr lang="en-US" smtClean="0"/>
              <a:pPr algn="r"/>
              <a:t>24</a:t>
            </a:fld>
            <a:endParaRPr lang="fr-CA" dirty="0"/>
          </a:p>
        </p:txBody>
      </p:sp>
    </p:spTree>
    <p:extLst>
      <p:ext uri="{BB962C8B-B14F-4D97-AF65-F5344CB8AC3E}">
        <p14:creationId xmlns:p14="http://schemas.microsoft.com/office/powerpoint/2010/main" val="2431638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custDataLst>
              <p:tags r:id="rId1"/>
            </p:custDataLst>
          </p:nvPr>
        </p:nvSpPr>
        <p:spPr>
          <a:xfrm>
            <a:off x="9922933" y="-485422"/>
            <a:ext cx="970846" cy="2352321"/>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0000" dirty="0"/>
              <a:t>» </a:t>
            </a:r>
            <a:endParaRPr lang="fr-CA" sz="20000" i="1" dirty="0">
              <a:highlight>
                <a:srgbClr val="FFFF00"/>
              </a:highlight>
            </a:endParaRPr>
          </a:p>
        </p:txBody>
      </p:sp>
      <p:sp>
        <p:nvSpPr>
          <p:cNvPr id="2" name="Text Placeholder 3">
            <a:extLst>
              <a:ext uri="{FF2B5EF4-FFF2-40B4-BE49-F238E27FC236}">
                <a16:creationId xmlns:a16="http://schemas.microsoft.com/office/drawing/2014/main" id="{0468DB77-C676-7FBA-3B8B-6C4823E5C301}"/>
              </a:ext>
            </a:extLst>
          </p:cNvPr>
          <p:cNvSpPr txBox="1">
            <a:spLocks/>
          </p:cNvSpPr>
          <p:nvPr>
            <p:custDataLst>
              <p:tags r:id="rId2"/>
            </p:custDataLst>
          </p:nvPr>
        </p:nvSpPr>
        <p:spPr>
          <a:xfrm>
            <a:off x="539839" y="1943100"/>
            <a:ext cx="11087100" cy="453390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 On m’a diagnostiqué une hypertension et on m’a prescrit des médicaments pour la traiter. </a:t>
            </a:r>
            <a:br>
              <a:rPr dirty="0"/>
            </a:br>
            <a:r>
              <a:rPr lang="fr-CA" dirty="0"/>
              <a:t>Après quelques mois, il est devenu évident que ma tension artérielle était basse et que le médicament n’était pas approprié. Il m’a fallu quelques années pour parvenir à un état stable, avec peu de médicaments. Je pense que des normes complètes auraient permis d’éviter une prescription précipitée. »</a:t>
            </a:r>
          </a:p>
          <a:p>
            <a:r>
              <a:rPr lang="fr-CA" sz="1800" dirty="0"/>
              <a:t>– </a:t>
            </a:r>
            <a:r>
              <a:rPr lang="fr-CA" sz="1800" i="1" dirty="0"/>
              <a:t>Ravi Venkatesh, conseiller en expérience vécue, Comité consultatif sur la norme de qualité « Hypertension » </a:t>
            </a:r>
            <a:endParaRPr lang="fr-CA" sz="1800" i="1" dirty="0">
              <a:ea typeface="Calibri"/>
              <a:cs typeface="Calibri"/>
            </a:endParaRPr>
          </a:p>
        </p:txBody>
      </p:sp>
      <p:sp>
        <p:nvSpPr>
          <p:cNvPr id="3" name="Footer Placeholder 1">
            <a:extLst>
              <a:ext uri="{FF2B5EF4-FFF2-40B4-BE49-F238E27FC236}">
                <a16:creationId xmlns:a16="http://schemas.microsoft.com/office/drawing/2014/main" id="{9E7747E7-1ACE-96E5-4BA1-F09FF4AC360C}"/>
              </a:ext>
              <a:ext uri="{C183D7F6-B498-43B3-948B-1728B52AA6E4}">
                <adec:decorative xmlns:adec="http://schemas.microsoft.com/office/drawing/2017/decorative" val="1"/>
              </a:ext>
            </a:extLst>
          </p:cNvPr>
          <p:cNvSpPr txBox="1">
            <a:spLocks/>
          </p:cNvSpPr>
          <p:nvPr>
            <p:custDataLst>
              <p:tags r:id="rId3"/>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25</a:t>
            </a:r>
          </a:p>
        </p:txBody>
      </p:sp>
    </p:spTree>
    <p:extLst>
      <p:ext uri="{BB962C8B-B14F-4D97-AF65-F5344CB8AC3E}">
        <p14:creationId xmlns:p14="http://schemas.microsoft.com/office/powerpoint/2010/main" val="804012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41AF0-5B1D-5C03-99B2-9C843CE385A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D02CB8B-5451-F154-9B75-4EB831563019}"/>
              </a:ext>
              <a:ext uri="{C183D7F6-B498-43B3-948B-1728B52AA6E4}">
                <adec:decorative xmlns:adec="http://schemas.microsoft.com/office/drawing/2017/decorative" val="1"/>
              </a:ext>
            </a:extLst>
          </p:cNvPr>
          <p:cNvSpPr txBox="1">
            <a:spLocks/>
          </p:cNvSpPr>
          <p:nvPr>
            <p:custDataLst>
              <p:tags r:id="rId1"/>
            </p:custDataLst>
          </p:nvPr>
        </p:nvSpPr>
        <p:spPr>
          <a:xfrm>
            <a:off x="10126133" y="-169332"/>
            <a:ext cx="980017" cy="1253066"/>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3900" dirty="0"/>
              <a:t>»</a:t>
            </a:r>
            <a:endParaRPr lang="fr-CA" sz="13900" i="1" dirty="0">
              <a:highlight>
                <a:srgbClr val="FFFF00"/>
              </a:highlight>
            </a:endParaRPr>
          </a:p>
        </p:txBody>
      </p:sp>
      <p:sp>
        <p:nvSpPr>
          <p:cNvPr id="2" name="Text Placeholder 3">
            <a:extLst>
              <a:ext uri="{FF2B5EF4-FFF2-40B4-BE49-F238E27FC236}">
                <a16:creationId xmlns:a16="http://schemas.microsoft.com/office/drawing/2014/main" id="{1C9D5FF0-465D-D2A6-5BF4-70D966CC1765}"/>
              </a:ext>
            </a:extLst>
          </p:cNvPr>
          <p:cNvSpPr txBox="1">
            <a:spLocks/>
          </p:cNvSpPr>
          <p:nvPr>
            <p:custDataLst>
              <p:tags r:id="rId2"/>
            </p:custDataLst>
          </p:nvPr>
        </p:nvSpPr>
        <p:spPr>
          <a:xfrm>
            <a:off x="552539" y="1714500"/>
            <a:ext cx="10553611" cy="453390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800" dirty="0"/>
              <a:t>« Le dépistage et le traitement efficace de l’hypertension sont des éléments importants des soins de santé primaires. Comme beaucoup d’autres aspects en médecine familiale, le traitement de l’hypertension est une combinaison de science dure, d’attention aux détails, de persévérance et d’approche nuancée des soins : science dure pour connaître les outils que nous devons utiliser pour détecter et traiter l’hypertension; attention aux détails pour déployer ces outils afin d’obtenir un maximum de bénéfices et un minimum d’effets néfastes; persévérance pour assurer un suivi méthodique et à long terme; et approche nuancée pour s’assurer que nous sommes vraiment centrés sur le patient dans tout ce que nous entreprenons. Tout cela est nécessaire si nous voulons prévenir les tragédies vasculaires, oculaires et rénales que nous connaissons et qui résultent d’une hypertension mal gérée ou qui sont aggravées par celle-ci. Cette norme de qualité me rappelle certains des détails que je dois adopter pour être vraiment efficace. J’espère qu’il en sera de même pour tous les cliniciens de l’Ontario. »</a:t>
            </a:r>
            <a:endParaRPr lang="fr-CA" sz="1800" dirty="0">
              <a:cs typeface="Calibri" panose="020F0502020204030204"/>
            </a:endParaRPr>
          </a:p>
          <a:p>
            <a:r>
              <a:rPr lang="fr-CA" sz="1800" dirty="0"/>
              <a:t>– </a:t>
            </a:r>
            <a:r>
              <a:rPr lang="fr-CA" sz="1800" i="1" dirty="0"/>
              <a:t>Adam Steacie, médecin de famille; coprésident, Comité consultatif sur la norme de qualité « Hypertension » </a:t>
            </a:r>
            <a:endParaRPr lang="fr-CA" sz="1800" i="1" dirty="0">
              <a:ea typeface="Calibri"/>
              <a:cs typeface="Calibri"/>
            </a:endParaRPr>
          </a:p>
        </p:txBody>
      </p:sp>
      <p:sp>
        <p:nvSpPr>
          <p:cNvPr id="3" name="Footer Placeholder 1">
            <a:extLst>
              <a:ext uri="{FF2B5EF4-FFF2-40B4-BE49-F238E27FC236}">
                <a16:creationId xmlns:a16="http://schemas.microsoft.com/office/drawing/2014/main" id="{1F737D64-B485-EF06-A205-1874920FDA92}"/>
              </a:ext>
              <a:ext uri="{C183D7F6-B498-43B3-948B-1728B52AA6E4}">
                <adec:decorative xmlns:adec="http://schemas.microsoft.com/office/drawing/2017/decorative" val="1"/>
              </a:ext>
            </a:extLst>
          </p:cNvPr>
          <p:cNvSpPr txBox="1">
            <a:spLocks/>
          </p:cNvSpPr>
          <p:nvPr>
            <p:custDataLst>
              <p:tags r:id="rId3"/>
            </p:custDataLst>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26</a:t>
            </a:r>
          </a:p>
        </p:txBody>
      </p:sp>
    </p:spTree>
    <p:extLst>
      <p:ext uri="{BB962C8B-B14F-4D97-AF65-F5344CB8AC3E}">
        <p14:creationId xmlns:p14="http://schemas.microsoft.com/office/powerpoint/2010/main" val="2146844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FR" sz="8000" b="0" i="0" u="none" strike="noStrike" kern="1200" cap="none" spc="0" normalizeH="0" baseline="0" noProof="0" dirty="0">
                <a:ln>
                  <a:noFill/>
                </a:ln>
                <a:solidFill>
                  <a:schemeClr val="bg1"/>
                </a:solidFill>
                <a:effectLst/>
                <a:uLnTx/>
                <a:uFillTx/>
                <a:latin typeface="+mn-lt"/>
                <a:ea typeface="+mn-ea"/>
                <a:cs typeface="+mn-cs"/>
              </a:rPr>
              <a:t>Énoncés de qualité pour améliorer les soins</a:t>
            </a:r>
          </a:p>
        </p:txBody>
      </p:sp>
    </p:spTree>
    <p:extLst>
      <p:ext uri="{BB962C8B-B14F-4D97-AF65-F5344CB8AC3E}">
        <p14:creationId xmlns:p14="http://schemas.microsoft.com/office/powerpoint/2010/main" val="2506893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FR" dirty="0"/>
              <a:t>Portée de cette norme de qualité</a:t>
            </a:r>
            <a:endParaRPr lang="en-US"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1080661" cy="4413250"/>
          </a:xfrm>
        </p:spPr>
        <p:txBody>
          <a:bodyPr/>
          <a:lstStyle/>
          <a:p>
            <a:pPr marL="342900" indent="-342900">
              <a:buFont typeface="Arial" panose="020B0604020202020204" pitchFamily="34" charset="0"/>
              <a:buChar char="•"/>
            </a:pPr>
            <a:r>
              <a:rPr lang="fr-FR" dirty="0"/>
              <a:t>Cette norme de qualité porte sur les soins destinés aux adultes de 18 ans et plus qui ont reçu un diagnostic d’hypertension ou qui présentent un risque de développer de l’hypertension</a:t>
            </a:r>
            <a:endParaRPr lang="en-US" dirty="0"/>
          </a:p>
          <a:p>
            <a:pPr marL="342900" indent="-342900">
              <a:buFont typeface="Arial" panose="020B0604020202020204" pitchFamily="34" charset="0"/>
              <a:buChar char="•"/>
            </a:pPr>
            <a:r>
              <a:rPr lang="fr-FR" dirty="0"/>
              <a:t>Elle est axée sur la prévention, le dépistage, l’évaluation, le diagnostic et la gestion de l’hypertension dans le cadre des soins primaires, des soins de longue durée et d’autres milieux de soins à domicile et en milieu communautaire</a:t>
            </a:r>
          </a:p>
          <a:p>
            <a:pPr marL="342900" indent="-342900">
              <a:buFont typeface="Arial" panose="020B0604020202020204" pitchFamily="34" charset="0"/>
              <a:buChar char="•"/>
            </a:pPr>
            <a:r>
              <a:rPr lang="fr-FR" dirty="0"/>
              <a:t>Les énoncés de qualité peuvent aussi s’appliquer aux milieux de soins spécialisés, lorsque cela s’avère approprié</a:t>
            </a:r>
          </a:p>
          <a:p>
            <a:pPr marL="342900" indent="-342900">
              <a:buFont typeface="Arial" panose="020B0604020202020204" pitchFamily="34" charset="0"/>
              <a:buChar char="•"/>
            </a:pPr>
            <a:r>
              <a:rPr lang="fr-FR" dirty="0"/>
              <a:t>Les énoncés de qualité peuvent s’appliquer lors de la grossesse; toutefois, cette norme de qualité ne vise pas directement ces personnes ni ne comporte d’éléments propres au diagnostic et à la gestion de l’hypertension durant la grossesse ou le post-partum</a:t>
            </a:r>
            <a:endParaRPr lang="en-US" dirty="0"/>
          </a:p>
        </p:txBody>
      </p:sp>
      <p:sp>
        <p:nvSpPr>
          <p:cNvPr id="3" name="Footer Placeholder 1">
            <a:extLst>
              <a:ext uri="{FF2B5EF4-FFF2-40B4-BE49-F238E27FC236}">
                <a16:creationId xmlns:a16="http://schemas.microsoft.com/office/drawing/2014/main" id="{F8889D44-83AC-CD26-95E7-8FC7B85BB49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28</a:t>
            </a:r>
          </a:p>
        </p:txBody>
      </p:sp>
    </p:spTree>
    <p:extLst>
      <p:ext uri="{BB962C8B-B14F-4D97-AF65-F5344CB8AC3E}">
        <p14:creationId xmlns:p14="http://schemas.microsoft.com/office/powerpoint/2010/main" val="3909832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4400" noProof="0" dirty="0"/>
              <a:t>Thèmes de l’énoncé sur cette norme de qualité</a:t>
            </a:r>
            <a:endParaRPr lang="en-US" sz="4400"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457200" indent="-457200">
              <a:buFont typeface="+mj-lt"/>
              <a:buAutoNum type="arabicPeriod"/>
            </a:pPr>
            <a:r>
              <a:rPr lang="fr-FR" dirty="0"/>
              <a:t>Des soins de l’hypertension adaptés sur le plan culturel</a:t>
            </a:r>
          </a:p>
          <a:p>
            <a:pPr marL="457200" indent="-457200">
              <a:buFont typeface="+mj-lt"/>
              <a:buAutoNum type="arabicPeriod"/>
            </a:pPr>
            <a:r>
              <a:rPr lang="fr-FR" dirty="0"/>
              <a:t>Mesure précise de la tension artérielle</a:t>
            </a:r>
          </a:p>
          <a:p>
            <a:pPr marL="457200" indent="-457200">
              <a:buFont typeface="+mj-lt"/>
              <a:buAutoNum type="arabicPeriod"/>
            </a:pPr>
            <a:r>
              <a:rPr lang="fr-FR" dirty="0"/>
              <a:t>Évaluation hors cabinet pour le diagnostic de l’hypertension</a:t>
            </a:r>
          </a:p>
          <a:p>
            <a:pPr marL="457200" indent="-457200">
              <a:buFont typeface="+mj-lt"/>
              <a:buAutoNum type="arabicPeriod"/>
            </a:pPr>
            <a:r>
              <a:rPr lang="fr-FR" dirty="0"/>
              <a:t>Changements des comportements liés à la santé</a:t>
            </a:r>
          </a:p>
          <a:p>
            <a:pPr marL="457200" indent="-457200">
              <a:buFont typeface="+mj-lt"/>
              <a:buAutoNum type="arabicPeriod"/>
            </a:pPr>
            <a:r>
              <a:rPr lang="fr-FR" dirty="0"/>
              <a:t>Planification des soins et autogestion</a:t>
            </a:r>
            <a:endParaRPr lang="en-US" dirty="0"/>
          </a:p>
          <a:p>
            <a:pPr marL="457200" indent="-457200">
              <a:buFont typeface="+mj-lt"/>
              <a:buAutoNum type="arabicPeriod"/>
            </a:pPr>
            <a:r>
              <a:rPr lang="fr-FR" dirty="0"/>
              <a:t>Surveillance et suivi après un diagnostic d’hypertension</a:t>
            </a:r>
          </a:p>
          <a:p>
            <a:pPr marL="457200" indent="-457200">
              <a:buFont typeface="+mj-lt"/>
              <a:buAutoNum type="arabicPeriod"/>
            </a:pPr>
            <a:r>
              <a:rPr lang="fr-FR" dirty="0"/>
              <a:t>Amélioration de l’observance du traitement</a:t>
            </a:r>
            <a:endParaRPr lang="en-US" dirty="0"/>
          </a:p>
        </p:txBody>
      </p:sp>
      <p:sp>
        <p:nvSpPr>
          <p:cNvPr id="5" name="Footer Placeholder 1">
            <a:extLst>
              <a:ext uri="{FF2B5EF4-FFF2-40B4-BE49-F238E27FC236}">
                <a16:creationId xmlns:a16="http://schemas.microsoft.com/office/drawing/2014/main" id="{7C032A41-35AC-0DB5-D5B1-C1CF47B3B608}"/>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29</a:t>
            </a:r>
          </a:p>
        </p:txBody>
      </p:sp>
    </p:spTree>
    <p:extLst>
      <p:ext uri="{BB962C8B-B14F-4D97-AF65-F5344CB8AC3E}">
        <p14:creationId xmlns:p14="http://schemas.microsoft.com/office/powerpoint/2010/main" val="936660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Normes de qualité</a:t>
            </a:r>
            <a:endParaRPr lang="en-US"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Informent les cliniciens et les patients sur ce devraient être la qualité des soins</a:t>
            </a:r>
          </a:p>
          <a:p>
            <a:pPr marL="342900" indent="-342900">
              <a:buFont typeface="Arial" panose="020B0604020202020204" pitchFamily="34" charset="0"/>
              <a:buChar char="•"/>
            </a:pPr>
            <a:r>
              <a:rPr lang="fr-CA" sz="3000" noProof="0" dirty="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noProof="0" dirty="0"/>
              <a:t>Elles reposent sur les meilleures données probantes disponibles</a:t>
            </a:r>
          </a:p>
        </p:txBody>
      </p:sp>
      <p:sp>
        <p:nvSpPr>
          <p:cNvPr id="3" name="Footer Placeholder 1">
            <a:extLst>
              <a:ext uri="{FF2B5EF4-FFF2-40B4-BE49-F238E27FC236}">
                <a16:creationId xmlns:a16="http://schemas.microsoft.com/office/drawing/2014/main" id="{CC3AED13-9837-DC5F-E42A-04D84AF0830E}"/>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3</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30</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1:</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399" y="472558"/>
            <a:ext cx="11508179" cy="697541"/>
          </a:xfrm>
        </p:spPr>
        <p:txBody>
          <a:bodyPr/>
          <a:lstStyle/>
          <a:p>
            <a:r>
              <a:rPr lang="fr-FR" sz="3800" dirty="0"/>
              <a:t>Des soins de l’hypertension adaptés sur le plan culturel</a:t>
            </a:r>
            <a:endParaRPr lang="en-US" sz="3800"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226279" y="2171700"/>
            <a:ext cx="6009161" cy="3302825"/>
          </a:xfrm>
        </p:spPr>
        <p:txBody>
          <a:bodyPr anchor="ctr" anchorCtr="0"/>
          <a:lstStyle/>
          <a:p>
            <a:r>
              <a:rPr lang="fr-FR" dirty="0">
                <a:solidFill>
                  <a:schemeClr val="bg1"/>
                </a:solidFill>
              </a:rPr>
              <a:t>Les personnes atteintes d’hypertension ou présentant un risque de développer de l’hypertension (et leur famille et leurs partenaires de soins) reçoivent des soins offerts par des équipes de soins de santé dans un système adapté à leur culture et exempt de discrimination et de racisme. Les équipes de soins de santé mettent tout en œuvre pour instaurer un climat de confiance, corriger les idées fausses sur l’hypertension, éliminer les obstacles d’accès aux soins et offrir des soins équitables</a:t>
            </a:r>
            <a:r>
              <a:rPr lang="en-US" dirty="0">
                <a:solidFill>
                  <a:schemeClr val="bg1"/>
                </a:solidFill>
              </a:rPr>
              <a:t>.</a:t>
            </a:r>
          </a:p>
        </p:txBody>
      </p:sp>
    </p:spTree>
    <p:extLst>
      <p:ext uri="{BB962C8B-B14F-4D97-AF65-F5344CB8AC3E}">
        <p14:creationId xmlns:p14="http://schemas.microsoft.com/office/powerpoint/2010/main" val="830031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2:</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dirty="0"/>
              <a:t>Mesure précise de la tension artérielle</a:t>
            </a:r>
            <a:endParaRPr lang="en-US"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bénéficient de la mesure automatisée de la tension artérielle au cabinet médical lorsque la mesure de la tension artérielle est prise sur place.</a:t>
            </a:r>
            <a:endParaRPr lang="en-US" dirty="0">
              <a:solidFill>
                <a:schemeClr val="bg1"/>
              </a:solidFill>
            </a:endParaRP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31</a:t>
            </a:r>
          </a:p>
        </p:txBody>
      </p:sp>
    </p:spTree>
    <p:extLst>
      <p:ext uri="{BB962C8B-B14F-4D97-AF65-F5344CB8AC3E}">
        <p14:creationId xmlns:p14="http://schemas.microsoft.com/office/powerpoint/2010/main" val="1184649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3:</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70016" y="472558"/>
            <a:ext cx="11050484" cy="697541"/>
          </a:xfrm>
        </p:spPr>
        <p:txBody>
          <a:bodyPr/>
          <a:lstStyle/>
          <a:p>
            <a:r>
              <a:rPr lang="fr-FR" sz="3200" dirty="0"/>
              <a:t>Évaluation hors cabinet pour le diagnostic de l’hypertension</a:t>
            </a:r>
            <a:endParaRPr lang="en-US" sz="3200"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2926080" y="2171700"/>
            <a:ext cx="5951220" cy="2715260"/>
          </a:xfrm>
        </p:spPr>
        <p:txBody>
          <a:bodyPr anchor="ctr" anchorCtr="0"/>
          <a:lstStyle/>
          <a:p>
            <a:r>
              <a:rPr lang="fr-FR" dirty="0">
                <a:solidFill>
                  <a:schemeClr val="bg1"/>
                </a:solidFill>
              </a:rPr>
              <a:t>Les personnes présentant des mesures élevées de la tension artérielle au cabinet sont soumises à une mesure ambulatoire de la tension artérielle pour confirmer le diagnostic d’hypertension. La mesure de la tension artérielle à domicile peut être utilisée si la mesure ambulatoire de la tension artérielle n’est pas tolérée ou disponible rapidement, ou si le patient préfère le faire à son domicile</a:t>
            </a:r>
            <a:r>
              <a:rPr lang="en-US" dirty="0">
                <a:solidFill>
                  <a:schemeClr val="bg1"/>
                </a:solidFill>
              </a:rPr>
              <a:t>.</a:t>
            </a: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32</a:t>
            </a:r>
          </a:p>
        </p:txBody>
      </p:sp>
    </p:spTree>
    <p:extLst>
      <p:ext uri="{BB962C8B-B14F-4D97-AF65-F5344CB8AC3E}">
        <p14:creationId xmlns:p14="http://schemas.microsoft.com/office/powerpoint/2010/main" val="1712832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4:</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4000" dirty="0"/>
              <a:t>Changements des comportements liés à la santé</a:t>
            </a:r>
            <a:endParaRPr lang="en-US" sz="4000"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2743200" y="2171700"/>
            <a:ext cx="6685280" cy="3884716"/>
          </a:xfrm>
        </p:spPr>
        <p:txBody>
          <a:bodyPr anchor="ctr" anchorCtr="0"/>
          <a:lstStyle/>
          <a:p>
            <a:r>
              <a:rPr lang="fr-FR" dirty="0">
                <a:solidFill>
                  <a:schemeClr val="bg1"/>
                </a:solidFill>
              </a:rPr>
              <a:t>Les personnes atteintes d’hypertension ou présentant un risque de développer de l’hypertension (et leur famille et leurs partenaires de soins) reçoivent de l’information et du soutien pour opérer des changements de comportements liés à la santé qui peuvent leur permettre de diminuer leur tension artérielle et leur risque de maladies cardiovasculaires, y compris la pratique d’une activité physique, la diminution de la consommation d’alcool, le changement d’alimentation, les apports en sodium et en potassium, le renoncement au tabac, la gestion du stress et la gestion du poids</a:t>
            </a:r>
            <a:r>
              <a:rPr lang="en-US" dirty="0">
                <a:solidFill>
                  <a:schemeClr val="bg1"/>
                </a:solidFill>
              </a:rPr>
              <a:t>.</a:t>
            </a: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33</a:t>
            </a:r>
          </a:p>
        </p:txBody>
      </p:sp>
    </p:spTree>
    <p:extLst>
      <p:ext uri="{BB962C8B-B14F-4D97-AF65-F5344CB8AC3E}">
        <p14:creationId xmlns:p14="http://schemas.microsoft.com/office/powerpoint/2010/main" val="3290466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5:</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dirty="0"/>
              <a:t>Planification des soins et autogestion</a:t>
            </a:r>
            <a:endParaRPr lang="en-US"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105509" y="2171700"/>
            <a:ext cx="5771791" cy="3255323"/>
          </a:xfrm>
        </p:spPr>
        <p:txBody>
          <a:bodyPr anchor="ctr" anchorCtr="0"/>
          <a:lstStyle/>
          <a:p>
            <a:r>
              <a:rPr lang="fr-FR" dirty="0">
                <a:solidFill>
                  <a:schemeClr val="bg1"/>
                </a:solidFill>
              </a:rPr>
              <a:t>Les personnes atteintes d’hypertension (ainsi que leur famille et leurs partenaires de soins) collaborent avec leurs cliniciens et ont recours à la prise de décisions partagée pour créer un plan de soins comprenant des valeurs cibles de tension artérielle, des objectifs pour le changement de comportements liés à la santé, le choix des médicaments et l’observance du traitement, les examens de diagnostic recommandés, la gestion des pathologies concomitantes et les dates des rendez-vous de suivi</a:t>
            </a:r>
            <a:r>
              <a:rPr lang="en-US" dirty="0">
                <a:solidFill>
                  <a:schemeClr val="bg1"/>
                </a:solidFill>
              </a:rPr>
              <a:t>.</a:t>
            </a: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34</a:t>
            </a:r>
          </a:p>
        </p:txBody>
      </p:sp>
    </p:spTree>
    <p:extLst>
      <p:ext uri="{BB962C8B-B14F-4D97-AF65-F5344CB8AC3E}">
        <p14:creationId xmlns:p14="http://schemas.microsoft.com/office/powerpoint/2010/main" val="2987782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6:</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400" y="472558"/>
            <a:ext cx="11328400" cy="697541"/>
          </a:xfrm>
        </p:spPr>
        <p:txBody>
          <a:bodyPr/>
          <a:lstStyle/>
          <a:p>
            <a:r>
              <a:rPr lang="fr-FR" sz="3600" dirty="0"/>
              <a:t>Surveillance et suivi après un diagnostic d’hypertension</a:t>
            </a:r>
            <a:endParaRPr lang="en-US" sz="3600"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2041424" y="1861457"/>
            <a:ext cx="7521677" cy="3492595"/>
          </a:xfrm>
        </p:spPr>
        <p:txBody>
          <a:bodyPr anchor="ctr" anchorCtr="0"/>
          <a:lstStyle/>
          <a:p>
            <a:r>
              <a:rPr lang="fr-FR" dirty="0">
                <a:solidFill>
                  <a:schemeClr val="bg1"/>
                </a:solidFill>
              </a:rPr>
              <a:t>Les personnes atteintes d’hypertension qui modifient activement leurs comportements liés à la santé, mais ne prennent pas de médicaments pour la tension artérielle sont évaluées par leur clinicien tous les 3 à </a:t>
            </a:r>
            <a:br>
              <a:rPr lang="fr-FR" dirty="0">
                <a:solidFill>
                  <a:schemeClr val="bg1"/>
                </a:solidFill>
              </a:rPr>
            </a:br>
            <a:r>
              <a:rPr lang="fr-FR" dirty="0">
                <a:solidFill>
                  <a:schemeClr val="bg1"/>
                </a:solidFill>
              </a:rPr>
              <a:t>6 mois. Des intervalles plus courts (tous les 1 à  2 mois) peuvent être nécessaires pour les personnes ayant une tension artérielle plus élevée. Les personnes à qui l’on a prescrit un médicament pour la tension artérielle sont évaluées tous les 1 à 2 mois jusqu’à l’atteinte de leur valeur cible lors de deux visites consécutives. Elles sont ensuite évaluées tous les 3 à 6 mois</a:t>
            </a:r>
            <a:r>
              <a:rPr lang="en-US" dirty="0">
                <a:solidFill>
                  <a:schemeClr val="bg1"/>
                </a:solidFill>
              </a:rPr>
              <a:t>.</a:t>
            </a: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35</a:t>
            </a:r>
          </a:p>
        </p:txBody>
      </p:sp>
    </p:spTree>
    <p:extLst>
      <p:ext uri="{BB962C8B-B14F-4D97-AF65-F5344CB8AC3E}">
        <p14:creationId xmlns:p14="http://schemas.microsoft.com/office/powerpoint/2010/main" val="4156851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7:</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dirty="0"/>
              <a:t>Amélioration de l’observance du traitement</a:t>
            </a:r>
            <a:endParaRPr lang="en-US" dirty="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2956560" y="2171700"/>
            <a:ext cx="6360160" cy="3528456"/>
          </a:xfrm>
        </p:spPr>
        <p:txBody>
          <a:bodyPr anchor="ctr" anchorCtr="0"/>
          <a:lstStyle/>
          <a:p>
            <a:r>
              <a:rPr lang="fr-FR" dirty="0">
                <a:solidFill>
                  <a:schemeClr val="bg1"/>
                </a:solidFill>
              </a:rPr>
              <a:t>Les personnes à qui l’on prescrit des médicaments pour la tension artérielle (et leur famille et leurs partenaires de soins) reçoivent des renseignements et des soutiens pour les aider à prendre régulièrement leurs médicaments, selon l’ordonnance. À chaque rendez-vous de suivi pour l’hypertension, les personnes abordent avec leurs cliniciens l’usage des médicaments, les effets secondaires possibles et les obstacles auxquels elles sont confrontées pour prendre leurs médicaments selon l’ordonnance</a:t>
            </a:r>
            <a:r>
              <a:rPr lang="en-US" dirty="0">
                <a:solidFill>
                  <a:schemeClr val="bg1"/>
                </a:solidFill>
              </a:rPr>
              <a:t>.</a:t>
            </a: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36</a:t>
            </a:r>
          </a:p>
        </p:txBody>
      </p:sp>
    </p:spTree>
    <p:extLst>
      <p:ext uri="{BB962C8B-B14F-4D97-AF65-F5344CB8AC3E}">
        <p14:creationId xmlns:p14="http://schemas.microsoft.com/office/powerpoint/2010/main" val="3895987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FR" sz="8000" b="0" i="0" u="none" strike="noStrike" kern="1200" cap="none" spc="0" normalizeH="0" baseline="0" noProof="0" dirty="0">
                <a:ln>
                  <a:noFill/>
                </a:ln>
                <a:solidFill>
                  <a:schemeClr val="bg1"/>
                </a:solidFill>
                <a:effectLst/>
                <a:uLnTx/>
                <a:uFillTx/>
                <a:latin typeface="+mn-lt"/>
                <a:ea typeface="+mn-ea"/>
                <a:cs typeface="+mn-cs"/>
              </a:rPr>
              <a:t>Mesure à l’appui de l’amélioration</a:t>
            </a:r>
          </a:p>
        </p:txBody>
      </p:sp>
    </p:spTree>
    <p:extLst>
      <p:ext uri="{BB962C8B-B14F-4D97-AF65-F5344CB8AC3E}">
        <p14:creationId xmlns:p14="http://schemas.microsoft.com/office/powerpoint/2010/main" val="2763177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FR" sz="3100" dirty="0"/>
              <a:t>Indicateurs pouvant être mesurés à l’aide de données provinciales</a:t>
            </a:r>
            <a:endParaRPr lang="en-US" sz="3100"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0432" y="1660878"/>
            <a:ext cx="11077693" cy="4816122"/>
          </a:xfrm>
        </p:spPr>
        <p:txBody>
          <a:bodyPr vert="horz" lIns="0" tIns="0" rIns="0" bIns="0" numCol="1" spcCol="457200" rtlCol="0" anchor="t">
            <a:noAutofit/>
          </a:bodyPr>
          <a:lstStyle/>
          <a:p>
            <a:pPr marL="342900" indent="-342900">
              <a:spcAft>
                <a:spcPts val="600"/>
              </a:spcAft>
              <a:buFont typeface="Arial" panose="020B0604020202020204" pitchFamily="34" charset="0"/>
              <a:buChar char="•"/>
            </a:pPr>
            <a:r>
              <a:rPr lang="fr-FR" sz="2000" dirty="0"/>
              <a:t>Pourcentage de personnes ayant reçu un diagnostic d’hypertension depuis au moins un an qui ont eu au moins un accident vasculaire cérébral au cours d’une année donnée</a:t>
            </a:r>
          </a:p>
          <a:p>
            <a:pPr marL="342900" indent="-342900">
              <a:spcAft>
                <a:spcPts val="600"/>
              </a:spcAft>
              <a:buFont typeface="Arial" panose="020B0604020202020204" pitchFamily="34" charset="0"/>
              <a:buChar char="•"/>
            </a:pPr>
            <a:r>
              <a:rPr lang="fr-FR" sz="2000" dirty="0"/>
              <a:t>Pourcentage de personnes ayant reçu un diagnostic d’hypertension depuis au moins un an qui ont eu au moins un accident cardiovasculaire au cours d’une année donnée. Stratifié par </a:t>
            </a:r>
            <a:r>
              <a:rPr lang="en-US" sz="2000" dirty="0"/>
              <a:t>:</a:t>
            </a:r>
          </a:p>
          <a:p>
            <a:pPr marL="800100" lvl="1" indent="-342900">
              <a:spcAft>
                <a:spcPts val="600"/>
              </a:spcAft>
              <a:buFont typeface="Arial" panose="020B0604020202020204" pitchFamily="34" charset="0"/>
              <a:buChar char="•"/>
            </a:pPr>
            <a:r>
              <a:rPr lang="fr-FR" sz="1800" dirty="0">
                <a:cs typeface="Calibri"/>
              </a:rPr>
              <a:t>Événements liés aux maladies cardiaques</a:t>
            </a:r>
          </a:p>
          <a:p>
            <a:pPr marL="800100" lvl="1" indent="-342900">
              <a:spcAft>
                <a:spcPts val="600"/>
              </a:spcAft>
              <a:buFont typeface="Arial" panose="020B0604020202020204" pitchFamily="34" charset="0"/>
              <a:buChar char="•"/>
            </a:pPr>
            <a:r>
              <a:rPr lang="fr-FR" sz="1800" dirty="0">
                <a:cs typeface="Calibri"/>
              </a:rPr>
              <a:t>Tous les événements liés aux maladies cardiovasculaires (à l’exception de l’hypertension en soi)</a:t>
            </a:r>
          </a:p>
          <a:p>
            <a:pPr marL="342900" indent="-342900">
              <a:spcAft>
                <a:spcPts val="600"/>
              </a:spcAft>
              <a:buFont typeface="Arial" panose="020B0604020202020204" pitchFamily="34" charset="0"/>
              <a:buChar char="•"/>
            </a:pPr>
            <a:r>
              <a:rPr lang="fr-FR" sz="2000" dirty="0"/>
              <a:t>Pourcentage de personnes atteintes d’hypertension qui ont fait au moins une visite non prévue en service de soins aigus pour de l’hypertension au cours de l’année précédente. Stratifié par </a:t>
            </a:r>
            <a:r>
              <a:rPr lang="en-US" sz="2000" dirty="0"/>
              <a:t>:</a:t>
            </a:r>
          </a:p>
          <a:p>
            <a:pPr marL="800100" lvl="1" indent="-342900">
              <a:spcAft>
                <a:spcPts val="600"/>
              </a:spcAft>
              <a:buFont typeface="Arial" panose="020B0604020202020204" pitchFamily="34" charset="0"/>
              <a:buChar char="•"/>
            </a:pPr>
            <a:r>
              <a:rPr lang="fr-FR" sz="1800" dirty="0">
                <a:cs typeface="Calibri"/>
              </a:rPr>
              <a:t>Visites au service d’urgence non prévues</a:t>
            </a:r>
          </a:p>
          <a:p>
            <a:pPr marL="800100" lvl="1" indent="-342900">
              <a:spcAft>
                <a:spcPts val="600"/>
              </a:spcAft>
              <a:buFont typeface="Arial" panose="020B0604020202020204" pitchFamily="34" charset="0"/>
              <a:buChar char="•"/>
            </a:pPr>
            <a:r>
              <a:rPr lang="fr-FR" sz="1800" dirty="0">
                <a:cs typeface="Calibri"/>
              </a:rPr>
              <a:t>Hospitalisations urgentes</a:t>
            </a:r>
          </a:p>
          <a:p>
            <a:pPr marL="342900" indent="-342900">
              <a:spcAft>
                <a:spcPts val="600"/>
              </a:spcAft>
              <a:buFont typeface="Arial" panose="020B0604020202020204" pitchFamily="34" charset="0"/>
              <a:buChar char="•"/>
            </a:pPr>
            <a:r>
              <a:rPr lang="fr-FR" sz="2000" dirty="0"/>
              <a:t>Pourcentage de personnes atteintes d’hypertension qui font preuve d’observance en prenant leurs médicaments pour la tension artérielle (mesurable pour les personnes âgées de 65 ans et plus seulement)</a:t>
            </a:r>
            <a:r>
              <a:rPr lang="en-US" sz="2000" dirty="0"/>
              <a:t> </a:t>
            </a:r>
            <a:endParaRPr lang="en-US" sz="2000" dirty="0">
              <a:cs typeface="Calibri"/>
            </a:endParaRPr>
          </a:p>
          <a:p>
            <a:pPr marL="228600" lvl="1" indent="0">
              <a:buNone/>
            </a:pPr>
            <a:endParaRPr lang="en-US" dirty="0"/>
          </a:p>
        </p:txBody>
      </p:sp>
      <p:sp>
        <p:nvSpPr>
          <p:cNvPr id="3" name="Footer Placeholder 1">
            <a:extLst>
              <a:ext uri="{FF2B5EF4-FFF2-40B4-BE49-F238E27FC236}">
                <a16:creationId xmlns:a16="http://schemas.microsoft.com/office/drawing/2014/main" id="{F74D4FE1-1938-4A26-EEEF-EC65EEC9DF4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38</a:t>
            </a:r>
          </a:p>
        </p:txBody>
      </p:sp>
    </p:spTree>
    <p:extLst>
      <p:ext uri="{BB962C8B-B14F-4D97-AF65-F5344CB8AC3E}">
        <p14:creationId xmlns:p14="http://schemas.microsoft.com/office/powerpoint/2010/main" val="2832015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FR" sz="3100" dirty="0"/>
              <a:t>Indicateur qui ne peut être mesuré qu’à l’aide de données locales</a:t>
            </a:r>
            <a:endParaRPr lang="en-US" sz="3100"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FR" dirty="0"/>
              <a:t>Pourcentage de personnes atteintes d’hypertension qui ont déclaré que leur tension artérielle était dans les valeurs cibles au cours du mois dernier</a:t>
            </a:r>
            <a:endParaRPr lang="en-US" dirty="0"/>
          </a:p>
        </p:txBody>
      </p:sp>
      <p:sp>
        <p:nvSpPr>
          <p:cNvPr id="3" name="Footer Placeholder 1">
            <a:extLst>
              <a:ext uri="{FF2B5EF4-FFF2-40B4-BE49-F238E27FC236}">
                <a16:creationId xmlns:a16="http://schemas.microsoft.com/office/drawing/2014/main" id="{F74D4FE1-1938-4A26-EEEF-EC65EEC9DF4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39</a:t>
            </a:r>
          </a:p>
        </p:txBody>
      </p:sp>
    </p:spTree>
    <p:extLst>
      <p:ext uri="{BB962C8B-B14F-4D97-AF65-F5344CB8AC3E}">
        <p14:creationId xmlns:p14="http://schemas.microsoft.com/office/powerpoint/2010/main" val="2491820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CA" noProof="0" dirty="0"/>
              <a:t>Normes de qualité</a:t>
            </a:r>
            <a:endParaRPr lang="en-US" dirty="0"/>
          </a:p>
        </p:txBody>
      </p:sp>
      <p:sp>
        <p:nvSpPr>
          <p:cNvPr id="4" name="Footer Placeholder 1">
            <a:extLst>
              <a:ext uri="{FF2B5EF4-FFF2-40B4-BE49-F238E27FC236}">
                <a16:creationId xmlns:a16="http://schemas.microsoft.com/office/drawing/2014/main" id="{9F62226F-9E89-1DC1-2295-D388A29782A6}"/>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4</a:t>
            </a:r>
          </a:p>
        </p:txBody>
      </p:sp>
      <p:graphicFrame>
        <p:nvGraphicFramePr>
          <p:cNvPr id="3" name="Diagram 2" descr="- Aider les cliniciens à savoir quels soins fournir, en se basant sur les données probantes et le consensus d’experts&#10;- Aider les cliniciens à savoir quels soins fournir, en se basant sur les données probantes et le consensus d’experts&#10;- Aider les organismes de soins de santé à mesurer, à évaluer et à améliorer la qualité des soins qu’ils fournissent&#10;- Assurer continuellement des soins de grande qualité dans l’ensemble de la province&#10;">
            <a:extLst>
              <a:ext uri="{FF2B5EF4-FFF2-40B4-BE49-F238E27FC236}">
                <a16:creationId xmlns:a16="http://schemas.microsoft.com/office/drawing/2014/main" id="{9F51561A-0BA7-28FE-0AB8-E8BC00D3ECD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43270295"/>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FR" dirty="0"/>
              <a:t>Sources des données et remerciements</a:t>
            </a:r>
            <a:endParaRPr lang="en-US"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fr-FR" sz="2400" dirty="0"/>
              <a:t>Certaines données utilisées dans ce rapport sont fondées sur des données et des renseignements compilés et fournis par l’Institut canadien d’information sur la santé (ICIS). Les analyses, conclusions, opinions et énoncés exprimés dans le présent rapport sont ceux des auteurs, et pas nécessairement ceux de l’ICIS.</a:t>
            </a:r>
            <a:endParaRPr lang="en-US" sz="2400" dirty="0"/>
          </a:p>
        </p:txBody>
      </p:sp>
      <p:sp>
        <p:nvSpPr>
          <p:cNvPr id="3" name="Footer Placeholder 1">
            <a:extLst>
              <a:ext uri="{FF2B5EF4-FFF2-40B4-BE49-F238E27FC236}">
                <a16:creationId xmlns:a16="http://schemas.microsoft.com/office/drawing/2014/main" id="{C65C18A0-E352-5112-D9E7-206A083882D7}"/>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40</a:t>
            </a:r>
          </a:p>
        </p:txBody>
      </p:sp>
    </p:spTree>
    <p:extLst>
      <p:ext uri="{BB962C8B-B14F-4D97-AF65-F5344CB8AC3E}">
        <p14:creationId xmlns:p14="http://schemas.microsoft.com/office/powerpoint/2010/main" val="81161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Merci.</a:t>
            </a:r>
          </a:p>
        </p:txBody>
      </p:sp>
    </p:spTree>
    <p:extLst>
      <p:ext uri="{BB962C8B-B14F-4D97-AF65-F5344CB8AC3E}">
        <p14:creationId xmlns:p14="http://schemas.microsoft.com/office/powerpoint/2010/main" val="36735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Ressources des normes de qualité</a:t>
            </a:r>
            <a:endParaRPr lang="en-US" dirty="0"/>
          </a:p>
        </p:txBody>
      </p:sp>
      <p:pic>
        <p:nvPicPr>
          <p:cNvPr id="16" name="Picture 15" descr="Image de la norme de qualité">
            <a:extLst>
              <a:ext uri="{FF2B5EF4-FFF2-40B4-BE49-F238E27FC236}">
                <a16:creationId xmlns:a16="http://schemas.microsoft.com/office/drawing/2014/main" id="{6D47B625-0D83-30CF-C001-18CE646E465B}"/>
              </a:ext>
            </a:extLst>
          </p:cNvPr>
          <p:cNvPicPr>
            <a:picLocks noChangeAspect="1"/>
          </p:cNvPicPr>
          <p:nvPr/>
        </p:nvPicPr>
        <p:blipFill>
          <a:blip r:embed="rId3"/>
          <a:srcRect/>
          <a:stretch/>
        </p:blipFill>
        <p:spPr>
          <a:xfrm>
            <a:off x="2216828" y="1446201"/>
            <a:ext cx="1259695" cy="163201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5" name="TextBox 2">
            <a:extLst>
              <a:ext uri="{FF2B5EF4-FFF2-40B4-BE49-F238E27FC236}">
                <a16:creationId xmlns:a16="http://schemas.microsoft.com/office/drawing/2014/main" id="{51942B0D-B547-AF32-57F8-D420ED71654D}"/>
              </a:ext>
            </a:extLst>
          </p:cNvPr>
          <p:cNvSpPr txBox="1"/>
          <p:nvPr/>
        </p:nvSpPr>
        <p:spPr>
          <a:xfrm>
            <a:off x="1968647" y="3170142"/>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Norme de qualité</a:t>
            </a:r>
          </a:p>
        </p:txBody>
      </p:sp>
      <p:pic>
        <p:nvPicPr>
          <p:cNvPr id="17" name="Picture 16" descr="Image du guide du patient">
            <a:extLst>
              <a:ext uri="{FF2B5EF4-FFF2-40B4-BE49-F238E27FC236}">
                <a16:creationId xmlns:a16="http://schemas.microsoft.com/office/drawing/2014/main" id="{1AEA157F-3098-DF22-E540-5CFC93E93302}"/>
              </a:ext>
            </a:extLst>
          </p:cNvPr>
          <p:cNvPicPr>
            <a:picLocks noChangeAspect="1"/>
          </p:cNvPicPr>
          <p:nvPr/>
        </p:nvPicPr>
        <p:blipFill>
          <a:blip r:embed="rId4"/>
          <a:srcRect/>
          <a:stretch/>
        </p:blipFill>
        <p:spPr>
          <a:xfrm>
            <a:off x="5372000" y="1447241"/>
            <a:ext cx="1263358" cy="162993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5208612" y="3170142"/>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du patient</a:t>
            </a:r>
          </a:p>
        </p:txBody>
      </p:sp>
      <p:pic>
        <p:nvPicPr>
          <p:cNvPr id="19" name="Picture 18" descr="Image du sommaire">
            <a:extLst>
              <a:ext uri="{FF2B5EF4-FFF2-40B4-BE49-F238E27FC236}">
                <a16:creationId xmlns:a16="http://schemas.microsoft.com/office/drawing/2014/main" id="{00610829-E42C-6066-EC4B-5DB7383A22A0}"/>
              </a:ext>
            </a:extLst>
          </p:cNvPr>
          <p:cNvPicPr>
            <a:picLocks noChangeAspect="1"/>
          </p:cNvPicPr>
          <p:nvPr/>
        </p:nvPicPr>
        <p:blipFill>
          <a:blip r:embed="rId5"/>
          <a:srcRect/>
          <a:stretch/>
        </p:blipFill>
        <p:spPr>
          <a:xfrm>
            <a:off x="8475241" y="1473046"/>
            <a:ext cx="1241667" cy="161497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7" name="TextBox 6">
            <a:extLst>
              <a:ext uri="{FF2B5EF4-FFF2-40B4-BE49-F238E27FC236}">
                <a16:creationId xmlns:a16="http://schemas.microsoft.com/office/drawing/2014/main" id="{F78A8C55-0FAA-AC09-AE6C-D0AA969EA9FB}"/>
              </a:ext>
            </a:extLst>
          </p:cNvPr>
          <p:cNvSpPr txBox="1"/>
          <p:nvPr/>
        </p:nvSpPr>
        <p:spPr>
          <a:xfrm>
            <a:off x="8571188" y="3170142"/>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Sommaire</a:t>
            </a:r>
          </a:p>
        </p:txBody>
      </p:sp>
      <p:pic>
        <p:nvPicPr>
          <p:cNvPr id="13" name="Picture 12" descr="Image du guide de mesure">
            <a:extLst>
              <a:ext uri="{FF2B5EF4-FFF2-40B4-BE49-F238E27FC236}">
                <a16:creationId xmlns:a16="http://schemas.microsoft.com/office/drawing/2014/main" id="{582FDF9C-2080-5EF5-5181-B518A3BD8D8E}"/>
              </a:ext>
            </a:extLst>
          </p:cNvPr>
          <p:cNvPicPr>
            <a:picLocks noChangeAspect="1"/>
          </p:cNvPicPr>
          <p:nvPr/>
        </p:nvPicPr>
        <p:blipFill>
          <a:blip r:embed="rId6"/>
          <a:srcRect/>
          <a:stretch/>
        </p:blipFill>
        <p:spPr>
          <a:xfrm>
            <a:off x="2271308" y="3757682"/>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4" name="TextBox 13">
            <a:extLst>
              <a:ext uri="{FF2B5EF4-FFF2-40B4-BE49-F238E27FC236}">
                <a16:creationId xmlns:a16="http://schemas.microsoft.com/office/drawing/2014/main" id="{4261CF97-178F-7696-5063-1BAFF11EDDEF}"/>
              </a:ext>
            </a:extLst>
          </p:cNvPr>
          <p:cNvSpPr txBox="1"/>
          <p:nvPr/>
        </p:nvSpPr>
        <p:spPr>
          <a:xfrm>
            <a:off x="2008255" y="5465094"/>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chemeClr val="tx2"/>
                </a:solidFill>
                <a:latin typeface="Calibri"/>
                <a:ea typeface="MS PGothic"/>
                <a:cs typeface="Calibri"/>
              </a:rPr>
              <a:t>Guide de mesure</a:t>
            </a:r>
          </a:p>
        </p:txBody>
      </p:sp>
      <p:pic>
        <p:nvPicPr>
          <p:cNvPr id="18" name="Picture 17" descr="Image des spécifications techniques">
            <a:extLst>
              <a:ext uri="{FF2B5EF4-FFF2-40B4-BE49-F238E27FC236}">
                <a16:creationId xmlns:a16="http://schemas.microsoft.com/office/drawing/2014/main" id="{675B21C9-9C9C-426C-E11B-D055C09EAD67}"/>
              </a:ext>
            </a:extLst>
          </p:cNvPr>
          <p:cNvPicPr>
            <a:picLocks noChangeAspect="1"/>
          </p:cNvPicPr>
          <p:nvPr/>
        </p:nvPicPr>
        <p:blipFill>
          <a:blip r:embed="rId7"/>
          <a:srcRect/>
          <a:stretch/>
        </p:blipFill>
        <p:spPr>
          <a:xfrm>
            <a:off x="5374509" y="3789149"/>
            <a:ext cx="1258339"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812103" y="5497752"/>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a:ea typeface="MS PGothic"/>
                <a:cs typeface="Calibri"/>
              </a:rPr>
              <a:t>Spécifications techniques*</a:t>
            </a:r>
          </a:p>
        </p:txBody>
      </p:sp>
      <p:pic>
        <p:nvPicPr>
          <p:cNvPr id="20" name="Picture 19" descr="Image du guide de démarrage">
            <a:extLst>
              <a:ext uri="{FF2B5EF4-FFF2-40B4-BE49-F238E27FC236}">
                <a16:creationId xmlns:a16="http://schemas.microsoft.com/office/drawing/2014/main" id="{12407034-B0C8-8E4A-4C27-F3D42F500817}"/>
              </a:ext>
            </a:extLst>
          </p:cNvPr>
          <p:cNvPicPr>
            <a:picLocks noChangeAspect="1"/>
          </p:cNvPicPr>
          <p:nvPr/>
        </p:nvPicPr>
        <p:blipFill>
          <a:blip r:embed="rId8"/>
          <a:srcRect/>
          <a:stretch/>
        </p:blipFill>
        <p:spPr>
          <a:xfrm>
            <a:off x="8328834" y="3999041"/>
            <a:ext cx="16216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086446" y="5463381"/>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de démarrage</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251978" y="6078844"/>
            <a:ext cx="9698489" cy="553998"/>
          </a:xfrm>
        </p:spPr>
        <p:txBody>
          <a:bodyPr/>
          <a:lstStyle/>
          <a:p>
            <a:r>
              <a:rPr lang="fr-CA" b="0" dirty="0"/>
              <a:t>*Disponible en anglais uniquement.</a:t>
            </a:r>
            <a:br>
              <a:rPr lang="fr-CA" b="0" dirty="0"/>
            </a:br>
            <a:r>
              <a:rPr lang="fr-CA" b="0" dirty="0"/>
              <a:t>Vous trouverez ces ressources ici : </a:t>
            </a:r>
            <a:r>
              <a:rPr lang="fr-CA" b="0" dirty="0">
                <a:hlinkClick r:id="rId9"/>
              </a:rPr>
              <a:t>https://www.hqontario.ca/Améliorer-les-soins-grâce-aux-données-probantes/Normes-de-qualité/Voir-toutes-les-normes-de-qualité/hypertension</a:t>
            </a:r>
            <a:endParaRPr lang="en-US" b="0" dirty="0">
              <a:highlight>
                <a:srgbClr val="FFFF00"/>
              </a:highlight>
            </a:endParaRPr>
          </a:p>
        </p:txBody>
      </p:sp>
      <p:sp>
        <p:nvSpPr>
          <p:cNvPr id="4" name="Footer Placeholder 1">
            <a:extLst>
              <a:ext uri="{FF2B5EF4-FFF2-40B4-BE49-F238E27FC236}">
                <a16:creationId xmlns:a16="http://schemas.microsoft.com/office/drawing/2014/main" id="{31F47D01-846B-C7EE-BFA4-517BCDADF21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5</a:t>
            </a:r>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dirty="0"/>
              <a:t>Aperçu de la norme de qualité</a:t>
            </a:r>
            <a:endParaRPr lang="en-US" dirty="0"/>
          </a:p>
        </p:txBody>
      </p:sp>
      <p:sp>
        <p:nvSpPr>
          <p:cNvPr id="15" name="Callout: Down Arrow 14" descr="Image des énoncés pour le public">
            <a:extLst>
              <a:ext uri="{FF2B5EF4-FFF2-40B4-BE49-F238E27FC236}">
                <a16:creationId xmlns:a16="http://schemas.microsoft.com/office/drawing/2014/main" id="{DE890FCF-0460-7429-44A9-ECEC567CE636}"/>
              </a:ext>
            </a:extLst>
          </p:cNvPr>
          <p:cNvSpPr/>
          <p:nvPr/>
        </p:nvSpPr>
        <p:spPr>
          <a:xfrm>
            <a:off x="2276989"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L’énoncé</a:t>
            </a:r>
          </a:p>
        </p:txBody>
      </p:sp>
      <p:pic>
        <p:nvPicPr>
          <p:cNvPr id="3" name="Picture 2" descr="Image de l'énoncé de qualité">
            <a:extLst>
              <a:ext uri="{FF2B5EF4-FFF2-40B4-BE49-F238E27FC236}">
                <a16:creationId xmlns:a16="http://schemas.microsoft.com/office/drawing/2014/main" id="{6CF37FA0-9369-8BB6-4FBC-081EB83E2FCB}"/>
              </a:ext>
            </a:extLst>
          </p:cNvPr>
          <p:cNvPicPr>
            <a:picLocks noChangeAspect="1"/>
          </p:cNvPicPr>
          <p:nvPr/>
        </p:nvPicPr>
        <p:blipFill>
          <a:blip r:embed="rId3"/>
          <a:srcRect/>
          <a:stretch/>
        </p:blipFill>
        <p:spPr>
          <a:xfrm>
            <a:off x="2004940" y="2235071"/>
            <a:ext cx="3084887" cy="1449665"/>
          </a:xfrm>
          <a:prstGeom prst="rect">
            <a:avLst/>
          </a:prstGeom>
          <a:effectLst>
            <a:outerShdw blurRad="50800" dist="254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 public</a:t>
            </a:r>
          </a:p>
        </p:txBody>
      </p:sp>
      <p:pic>
        <p:nvPicPr>
          <p:cNvPr id="8" name="Picture 7" descr="Image des énoncés pour le public">
            <a:extLst>
              <a:ext uri="{FF2B5EF4-FFF2-40B4-BE49-F238E27FC236}">
                <a16:creationId xmlns:a16="http://schemas.microsoft.com/office/drawing/2014/main" id="{B8B24638-5F53-3C05-C405-5F14FCA4E75B}"/>
              </a:ext>
            </a:extLst>
          </p:cNvPr>
          <p:cNvPicPr>
            <a:picLocks noChangeAspect="1"/>
          </p:cNvPicPr>
          <p:nvPr/>
        </p:nvPicPr>
        <p:blipFill>
          <a:blip r:embed="rId4"/>
          <a:stretch>
            <a:fillRect/>
          </a:stretch>
        </p:blipFill>
        <p:spPr>
          <a:xfrm>
            <a:off x="7779137" y="2200368"/>
            <a:ext cx="2037525" cy="1709648"/>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989"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Les définitions</a:t>
            </a:r>
          </a:p>
        </p:txBody>
      </p:sp>
      <p:pic>
        <p:nvPicPr>
          <p:cNvPr id="5" name="Picture 4" descr="Image des définitions">
            <a:extLst>
              <a:ext uri="{FF2B5EF4-FFF2-40B4-BE49-F238E27FC236}">
                <a16:creationId xmlns:a16="http://schemas.microsoft.com/office/drawing/2014/main" id="{21DECF42-94B4-45D2-DC56-2FC08C54219C}"/>
              </a:ext>
            </a:extLst>
          </p:cNvPr>
          <p:cNvPicPr>
            <a:picLocks noChangeAspect="1"/>
          </p:cNvPicPr>
          <p:nvPr/>
        </p:nvPicPr>
        <p:blipFill>
          <a:blip r:embed="rId5"/>
          <a:srcRect/>
          <a:stretch/>
        </p:blipFill>
        <p:spPr>
          <a:xfrm>
            <a:off x="2310942" y="4851419"/>
            <a:ext cx="2506835" cy="1604957"/>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Les indicateurs</a:t>
            </a:r>
          </a:p>
        </p:txBody>
      </p:sp>
      <p:pic>
        <p:nvPicPr>
          <p:cNvPr id="6" name="Picture 5" descr="Image des indicateurs">
            <a:extLst>
              <a:ext uri="{FF2B5EF4-FFF2-40B4-BE49-F238E27FC236}">
                <a16:creationId xmlns:a16="http://schemas.microsoft.com/office/drawing/2014/main" id="{80B15F80-FB36-A42E-8EB1-BEE0D4C121D9}"/>
              </a:ext>
            </a:extLst>
          </p:cNvPr>
          <p:cNvPicPr>
            <a:picLocks noChangeAspect="1"/>
          </p:cNvPicPr>
          <p:nvPr/>
        </p:nvPicPr>
        <p:blipFill>
          <a:blip r:embed="rId6"/>
          <a:srcRect/>
          <a:stretch/>
        </p:blipFill>
        <p:spPr>
          <a:xfrm>
            <a:off x="7188953" y="4858905"/>
            <a:ext cx="3132091" cy="914299"/>
          </a:xfrm>
          <a:prstGeom prst="rect">
            <a:avLst/>
          </a:prstGeom>
          <a:effectLst>
            <a:outerShdw blurRad="50800" dist="38100" dir="2700000" algn="tl" rotWithShape="0">
              <a:prstClr val="black">
                <a:alpha val="40000"/>
              </a:prstClr>
            </a:outerShdw>
          </a:effectLst>
        </p:spPr>
      </p:pic>
      <p:sp>
        <p:nvSpPr>
          <p:cNvPr id="12" name="Footer Placeholder 1">
            <a:extLst>
              <a:ext uri="{FF2B5EF4-FFF2-40B4-BE49-F238E27FC236}">
                <a16:creationId xmlns:a16="http://schemas.microsoft.com/office/drawing/2014/main" id="{42FEF0FD-85CF-19FC-388F-66962BDB7A73}"/>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6</a:t>
            </a:r>
          </a:p>
        </p:txBody>
      </p:sp>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du patient</a:t>
            </a:r>
            <a:endParaRPr lang="en-US" dirty="0"/>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fr-CA" noProof="0" dirty="0"/>
              <a:t>Le </a:t>
            </a:r>
            <a:r>
              <a:rPr lang="fr-CA" b="1" noProof="0" dirty="0"/>
              <a:t>guide du patient </a:t>
            </a:r>
            <a:r>
              <a:rPr lang="fr-CA" noProof="0" dirty="0"/>
              <a:t>est conçu pour donner </a:t>
            </a:r>
            <a:br>
              <a:rPr lang="fr-CA" noProof="0" dirty="0"/>
            </a:br>
            <a:r>
              <a:rPr lang="fr-CA" noProof="0" dirty="0"/>
              <a:t>aux patients de l’information sur ce à quoi ressemblent des soins de qualité pour diverses affections, en se fondant sur les meilleures données probantes, afin qu’ils puissent poser des questions éclairées à leurs équipes de soins de santé. </a:t>
            </a:r>
          </a:p>
          <a:p>
            <a:r>
              <a:rPr lang="en-US" dirty="0"/>
              <a:t> </a:t>
            </a:r>
          </a:p>
          <a:p>
            <a:endParaRPr lang="en-US" dirty="0"/>
          </a:p>
        </p:txBody>
      </p:sp>
      <p:pic>
        <p:nvPicPr>
          <p:cNvPr id="4" name="Picture 3" descr="Image du guide du patient">
            <a:extLst>
              <a:ext uri="{FF2B5EF4-FFF2-40B4-BE49-F238E27FC236}">
                <a16:creationId xmlns:a16="http://schemas.microsoft.com/office/drawing/2014/main" id="{A78844B2-534D-D066-4125-DBFEC52B64A2}"/>
              </a:ext>
            </a:extLst>
          </p:cNvPr>
          <p:cNvPicPr>
            <a:picLocks noChangeAspect="1"/>
          </p:cNvPicPr>
          <p:nvPr/>
        </p:nvPicPr>
        <p:blipFill>
          <a:blip r:embed="rId3"/>
          <a:srcRect/>
          <a:stretch/>
        </p:blipFill>
        <p:spPr>
          <a:xfrm>
            <a:off x="7445589" y="1175537"/>
            <a:ext cx="3571019" cy="4607199"/>
          </a:xfrm>
          <a:prstGeom prst="rect">
            <a:avLst/>
          </a:prstGeom>
          <a:effectLst>
            <a:outerShdw blurRad="50800" dist="38100" dir="2700000" algn="tl" rotWithShape="0">
              <a:prstClr val="black">
                <a:alpha val="40000"/>
              </a:prstClr>
            </a:outerShdw>
          </a:effectLst>
        </p:spPr>
      </p:pic>
      <p:sp>
        <p:nvSpPr>
          <p:cNvPr id="2" name="Footer Placeholder 1">
            <a:extLst>
              <a:ext uri="{FF2B5EF4-FFF2-40B4-BE49-F238E27FC236}">
                <a16:creationId xmlns:a16="http://schemas.microsoft.com/office/drawing/2014/main" id="{C6373715-AEA2-6BF3-347E-E751DB7C8997}"/>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7</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noProof="0"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Sommaire</a:t>
            </a:r>
            <a:endParaRPr lang="en-US" dirty="0"/>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noProof="0" dirty="0"/>
              <a:t>Ce </a:t>
            </a:r>
            <a:r>
              <a:rPr lang="fr-CA" b="1" noProof="0" dirty="0"/>
              <a:t>sommaire</a:t>
            </a:r>
            <a:r>
              <a:rPr lang="fr-CA" noProof="0" dirty="0"/>
              <a:t> est une ressource de référence rapide pour les cliniciens qui résume la norme de qualité et comprend des liens vers des ressources et des outils utiles.</a:t>
            </a:r>
          </a:p>
        </p:txBody>
      </p:sp>
      <p:pic>
        <p:nvPicPr>
          <p:cNvPr id="9" name="Picture Placeholder 8" descr="Image du sommaire">
            <a:extLst>
              <a:ext uri="{FF2B5EF4-FFF2-40B4-BE49-F238E27FC236}">
                <a16:creationId xmlns:a16="http://schemas.microsoft.com/office/drawing/2014/main" id="{B7158C9A-7D73-9634-DB0E-21358CD15D0D}"/>
              </a:ext>
            </a:extLst>
          </p:cNvPr>
          <p:cNvPicPr>
            <a:picLocks noGrp="1" noChangeAspect="1"/>
          </p:cNvPicPr>
          <p:nvPr>
            <p:ph type="pic" sz="quarter" idx="11"/>
          </p:nvPr>
        </p:nvPicPr>
        <p:blipFill>
          <a:blip r:embed="rId3"/>
          <a:srcRect l="615" r="615"/>
          <a:stretch/>
        </p:blipFill>
        <p:spPr>
          <a:xfrm>
            <a:off x="7505701" y="1262385"/>
            <a:ext cx="3296099" cy="4340446"/>
          </a:xfrm>
          <a:effectLst>
            <a:outerShdw blurRad="50800" dist="38100" dir="2700000" algn="tl" rotWithShape="0">
              <a:prstClr val="black">
                <a:alpha val="40000"/>
              </a:prstClr>
            </a:outerShdw>
          </a:effectLst>
        </p:spPr>
      </p:pic>
      <p:sp>
        <p:nvSpPr>
          <p:cNvPr id="4" name="Footer Placeholder 1">
            <a:extLst>
              <a:ext uri="{FF2B5EF4-FFF2-40B4-BE49-F238E27FC236}">
                <a16:creationId xmlns:a16="http://schemas.microsoft.com/office/drawing/2014/main" id="{6B11CD0E-C7B3-899E-D47C-63ECD9BF2325}"/>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8</a:t>
            </a:r>
          </a:p>
        </p:txBody>
      </p:sp>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a:xfrm>
            <a:off x="533400" y="472558"/>
            <a:ext cx="11409218" cy="697541"/>
          </a:xfrm>
        </p:spPr>
        <p:txBody>
          <a:bodyPr/>
          <a:lstStyle/>
          <a:p>
            <a:r>
              <a:rPr lang="fr-CA" sz="3400" noProof="0" dirty="0"/>
              <a:t>Comment le système de santé peut appuyer la mise en œuvre</a:t>
            </a:r>
            <a:endParaRPr lang="en-US" sz="3400" dirty="0"/>
          </a:p>
        </p:txBody>
      </p:sp>
      <p:sp>
        <p:nvSpPr>
          <p:cNvPr id="28" name="Text Placeholder 27">
            <a:extLst>
              <a:ext uri="{FF2B5EF4-FFF2-40B4-BE49-F238E27FC236}">
                <a16:creationId xmlns:a16="http://schemas.microsoft.com/office/drawing/2014/main" id="{B3A1D469-A7F2-D8F7-44B7-D8A645635D39}"/>
              </a:ext>
              <a:ext uri="{C183D7F6-B498-43B3-948B-1728B52AA6E4}">
                <adec:decorative xmlns:adec="http://schemas.microsoft.com/office/drawing/2017/decorative" val="1"/>
              </a:ext>
            </a:extLst>
          </p:cNvPr>
          <p:cNvSpPr>
            <a:spLocks noGrp="1"/>
          </p:cNvSpPr>
          <p:nvPr>
            <p:ph type="body" sz="quarter" idx="10"/>
          </p:nvPr>
        </p:nvSpPr>
        <p:spPr/>
        <p:txBody>
          <a:bodyPr/>
          <a:lstStyle/>
          <a:p>
            <a:r>
              <a:rPr lang="fr-CA" b="1" noProof="0"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noProof="0" dirty="0"/>
              <a:t>Santé Ontario travaillera avec d’autres partenaires provinciaux, dont le ministère de la Santé, et les soutiendra afin de combler les lacunes au niveau du système pour soutenir la mise en œuvre des normes </a:t>
            </a:r>
            <a:br>
              <a:rPr lang="fr-CA" sz="3000" noProof="0" dirty="0"/>
            </a:br>
            <a:r>
              <a:rPr lang="fr-CA" sz="3000" noProof="0" dirty="0"/>
              <a:t>de qualité</a:t>
            </a:r>
          </a:p>
        </p:txBody>
      </p:sp>
      <p:sp>
        <p:nvSpPr>
          <p:cNvPr id="3" name="Footer Placeholder 1">
            <a:extLst>
              <a:ext uri="{FF2B5EF4-FFF2-40B4-BE49-F238E27FC236}">
                <a16:creationId xmlns:a16="http://schemas.microsoft.com/office/drawing/2014/main" id="{CC11EBE3-60DD-0F0B-C69E-C8F12F80F0BF}"/>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9</a:t>
            </a:r>
          </a:p>
        </p:txBody>
      </p:sp>
    </p:spTree>
    <p:extLst>
      <p:ext uri="{BB962C8B-B14F-4D97-AF65-F5344CB8AC3E}">
        <p14:creationId xmlns:p14="http://schemas.microsoft.com/office/powerpoint/2010/main" val="284031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639A4E-51D6-44A7-8ACA-F88ABA3871F8}">
  <ds:schemaRefs>
    <ds:schemaRef ds:uri="623dabe2-7971-4695-be10-17b1dbde532f"/>
    <ds:schemaRef ds:uri="http://purl.org/dc/terms/"/>
    <ds:schemaRef ds:uri="http://schemas.microsoft.com/office/infopath/2007/PartnerControls"/>
    <ds:schemaRef ds:uri="f4a9ebb6-6bae-4df8-b4d9-b705f0eb6b4b"/>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3.xml><?xml version="1.0" encoding="utf-8"?>
<ds:datastoreItem xmlns:ds="http://schemas.openxmlformats.org/officeDocument/2006/customXml" ds:itemID="{3A9F4BBB-4297-4F61-A4E9-8C0C7A5D40E9}">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OH Template-Mar30</Template>
  <TotalTime>0</TotalTime>
  <Words>5111</Words>
  <Application>Microsoft Office PowerPoint</Application>
  <PresentationFormat>Widescreen</PresentationFormat>
  <Paragraphs>314</Paragraphs>
  <Slides>41</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System Font Regular</vt:lpstr>
      <vt:lpstr>Wingdings</vt:lpstr>
      <vt:lpstr>OH Template-Mar30</vt:lpstr>
      <vt:lpstr>Hypertension</vt:lpstr>
      <vt:lpstr>Objectifs</vt:lpstr>
      <vt:lpstr>Normes de qualité</vt:lpstr>
      <vt:lpstr>Normes de qualité</vt:lpstr>
      <vt:lpstr>Ressources des normes de qualité</vt:lpstr>
      <vt:lpstr>Aperçu de la norme de qualité</vt:lpstr>
      <vt:lpstr>Guide du patient</vt:lpstr>
      <vt:lpstr>Sommaire</vt:lpstr>
      <vt:lpstr>Comment le système de santé peut appuyer la mise en œuvre</vt:lpstr>
      <vt:lpstr>Outils de mise en œuvre</vt:lpstr>
      <vt:lpstr>Quorum</vt:lpstr>
      <vt:lpstr>Guide de mesure</vt:lpstr>
      <vt:lpstr>Spécifications techniques</vt:lpstr>
      <vt:lpstr>Pourquoi avons-nous besoin d’une norme de qualité pour l’hypertension?</vt:lpstr>
      <vt:lpstr>En Ontario, au cours de l’exercice 2022-2023, plus de 3 millions d’adultes étaient atteints d’hypertension, soit un quart de l’ensemble des adultes. 66 % des personnes âgées de 65 ans et plus ont reçu un diagnostic d’hypertension.1</vt:lpstr>
      <vt:lpstr>⅔ des adultes âgés de 65 ans et plus sont atteints d’hypertension </vt:lpstr>
      <vt:lpstr>L’hypertension touche de manière disproportionnée les1-5 : personnes noires, autochtones,  d’Asie du Sud et francophones personnes plus âgées personnes vivant dans des collectivités rurales et éloignées </vt:lpstr>
      <vt:lpstr>La plupart des nouveaux diagnostics d’hypertension surviennent dans le cadre des soins primaires, mais les diagnostics en milieu hospitalier ont presque doublé au cours de l’exercice 2022–2023</vt:lpstr>
      <vt:lpstr>Les visites non planifiées aux urgences et les hospitalisations liées à l’hypertension ont fortement augmenté au cours de l’exercice 2022-2023</vt:lpstr>
      <vt:lpstr>Le pourcentage d’adultes atteints d’hypertension qui ont eu une visite non planifiée pour des soins aigus liés à l’hypertension varie selon la région de Santé Ontario</vt:lpstr>
      <vt:lpstr>Les adultes atteints d’hypertension et qui vivent dans un quartier à faible revenu présentaient les taux les plus élevés d’utilisation des soins aigus liés à l’hypertension</vt:lpstr>
      <vt:lpstr>L’hypertension est le facteur de risque modifiable le plus courant pour les maladies cardiovasculaires.1   Parmi les adultes en Ontario ayant reçu un diagnostic d’hypertension depuis au moins 1 an au cours de l’exercice 2022-2023, 5,5 % ont consulté pour un AVC ou une maladie cardiovasculaire.2</vt:lpstr>
      <vt:lpstr>Pour 1 000 personnes atteintes d’hypertension, 7 ont eu au moins un AVC et 55 ont eu au moins une maladie cardiovasculaire au cours de l’exercice 2022-2023</vt:lpstr>
      <vt:lpstr>Parmi les personnes âgées de 65 ans et plus atteintes d’hypertension et ayant obtenu des médicaments contre la tension artérielle par le biais du PMO, les ¾ ont pris leurs médicaments de manière persistante</vt:lpstr>
      <vt:lpstr>PowerPoint Presentation</vt:lpstr>
      <vt:lpstr>PowerPoint Presentation</vt:lpstr>
      <vt:lpstr>Énoncés de qualité pour améliorer les soins</vt:lpstr>
      <vt:lpstr>Portée de cette norme de qualité</vt:lpstr>
      <vt:lpstr>Thèmes de l’énoncé sur cette norme de qualité</vt:lpstr>
      <vt:lpstr>Des soins de l’hypertension adaptés sur le plan culturel</vt:lpstr>
      <vt:lpstr>Mesure précise de la tension artérielle</vt:lpstr>
      <vt:lpstr>Évaluation hors cabinet pour le diagnostic de l’hypertension</vt:lpstr>
      <vt:lpstr>Changements des comportements liés à la santé</vt:lpstr>
      <vt:lpstr>Planification des soins et autogestion</vt:lpstr>
      <vt:lpstr>Surveillance et suivi après un diagnostic d’hypertension</vt:lpstr>
      <vt:lpstr>Amélioration de l’observance du traitement</vt:lpstr>
      <vt:lpstr>Mesure à l’appui de l’amélioration</vt:lpstr>
      <vt:lpstr>Indicateurs pouvant être mesurés à l’aide de données provinciales</vt:lpstr>
      <vt:lpstr>Indicateur qui ne peut être mesuré qu’à l’aide de données locales</vt:lpstr>
      <vt:lpstr>Sources des données et remerciements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lastModifiedBy>McKane, Jeanne</cp:lastModifiedBy>
  <cp:revision>1</cp:revision>
  <cp:lastPrinted>2023-03-01T15:21:33Z</cp:lastPrinted>
  <dcterms:created xsi:type="dcterms:W3CDTF">2023-04-11T19:41:18Z</dcterms:created>
  <dcterms:modified xsi:type="dcterms:W3CDTF">2024-02-09T20:31:22Z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