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4"/>
  </p:sldMasterIdLst>
  <p:notesMasterIdLst>
    <p:notesMasterId r:id="rId39"/>
  </p:notesMasterIdLst>
  <p:handoutMasterIdLst>
    <p:handoutMasterId r:id="rId40"/>
  </p:handoutMasterIdLst>
  <p:sldIdLst>
    <p:sldId id="322" r:id="rId5"/>
    <p:sldId id="356" r:id="rId6"/>
    <p:sldId id="357" r:id="rId7"/>
    <p:sldId id="358" r:id="rId8"/>
    <p:sldId id="359" r:id="rId9"/>
    <p:sldId id="360" r:id="rId10"/>
    <p:sldId id="361" r:id="rId11"/>
    <p:sldId id="367" r:id="rId12"/>
    <p:sldId id="1596" r:id="rId13"/>
    <p:sldId id="362" r:id="rId14"/>
    <p:sldId id="363" r:id="rId15"/>
    <p:sldId id="364" r:id="rId16"/>
    <p:sldId id="365" r:id="rId17"/>
    <p:sldId id="366" r:id="rId18"/>
    <p:sldId id="382" r:id="rId19"/>
    <p:sldId id="2147375440" r:id="rId20"/>
    <p:sldId id="2147375441" r:id="rId21"/>
    <p:sldId id="2147375442" r:id="rId22"/>
    <p:sldId id="2147375443" r:id="rId23"/>
    <p:sldId id="2147375444" r:id="rId24"/>
    <p:sldId id="2147375445" r:id="rId25"/>
    <p:sldId id="2147375446" r:id="rId26"/>
    <p:sldId id="381" r:id="rId27"/>
    <p:sldId id="384" r:id="rId28"/>
    <p:sldId id="385" r:id="rId29"/>
    <p:sldId id="386" r:id="rId30"/>
    <p:sldId id="2147375436" r:id="rId31"/>
    <p:sldId id="2147375437" r:id="rId32"/>
    <p:sldId id="2147375438" r:id="rId33"/>
    <p:sldId id="2147375439" r:id="rId34"/>
    <p:sldId id="387" r:id="rId35"/>
    <p:sldId id="391" r:id="rId36"/>
    <p:sldId id="2147375447" r:id="rId37"/>
    <p:sldId id="39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6805-D4F8-B93B-B015-4D474A1E97B2}" name="Stoker, Kesiah" initials="SK" userId="S::kesiah.stoker@ontariohealth.ca::7d6f868f-a8a0-4a2e-b53b-4e83b6d4fcae" providerId="AD"/>
  <p188:author id="{D0FFAE60-4F43-C334-F9EF-F4728FDBE600}" name="Mulder, Tonja" initials="MT" userId="S::tonja.mulder@ontariohealth.ca::820ac58e-689d-4285-beef-c00b21dc2ef3" providerId="AD"/>
  <p188:author id="{AFCCF4CA-3E8E-1FD5-74E7-39ADAE3A9D6B}" name="McKane, Jeanne" initials="MJ" userId="S::jeanne.mckane@ontariohealth.ca::ccaae3d9-a257-43fb-bdc8-036ccece4828" providerId="AD"/>
  <p188:author id="{480225E5-73A2-28FE-EC73-67EA34E9EF80}" name="Cowan, Kara" initials="KC" userId="S::kara.cowan@ontariohealth.ca::422dcf60-3108-48b9-a5a5-708e064ad6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6F3FF"/>
    <a:srgbClr val="00B2E3"/>
    <a:srgbClr val="E8F3D8"/>
    <a:srgbClr val="DCCDDB"/>
    <a:srgbClr val="CFE1E0"/>
    <a:srgbClr val="CBE4F4"/>
    <a:srgbClr val="E9E4DB"/>
    <a:srgbClr val="049FDC"/>
    <a:srgbClr val="888887"/>
    <a:srgbClr val="FCAF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4EF2EC-3FAB-4A0F-A53E-4747EE8CF520}" v="79" dt="2025-01-24T20:12:45.1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0" autoAdjust="0"/>
    <p:restoredTop sz="88575" autoAdjust="0"/>
  </p:normalViewPr>
  <p:slideViewPr>
    <p:cSldViewPr snapToGrid="0">
      <p:cViewPr varScale="1">
        <p:scale>
          <a:sx n="84" d="100"/>
          <a:sy n="84" d="100"/>
        </p:scale>
        <p:origin x="90" y="96"/>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Kane, Jeanne" userId="ccaae3d9-a257-43fb-bdc8-036ccece4828" providerId="ADAL" clId="{40B713C5-C9F4-42AA-9D53-206C60C09F38}"/>
    <pc:docChg chg="undo custSel addSld delSld modSld">
      <pc:chgData name="McKane, Jeanne" userId="ccaae3d9-a257-43fb-bdc8-036ccece4828" providerId="ADAL" clId="{40B713C5-C9F4-42AA-9D53-206C60C09F38}" dt="2025-01-13T15:08:33.823" v="447" actId="962"/>
      <pc:docMkLst>
        <pc:docMk/>
      </pc:docMkLst>
      <pc:sldChg chg="modSp mod delCm">
        <pc:chgData name="McKane, Jeanne" userId="ccaae3d9-a257-43fb-bdc8-036ccece4828" providerId="ADAL" clId="{40B713C5-C9F4-42AA-9D53-206C60C09F38}" dt="2025-01-10T20:59:56.463" v="4" actId="13926"/>
        <pc:sldMkLst>
          <pc:docMk/>
          <pc:sldMk cId="925506241" sldId="322"/>
        </pc:sldMkLst>
        <pc:spChg chg="mod">
          <ac:chgData name="McKane, Jeanne" userId="ccaae3d9-a257-43fb-bdc8-036ccece4828" providerId="ADAL" clId="{40B713C5-C9F4-42AA-9D53-206C60C09F38}" dt="2025-01-10T20:59:56.463" v="4" actId="13926"/>
          <ac:spMkLst>
            <pc:docMk/>
            <pc:sldMk cId="925506241" sldId="322"/>
            <ac:spMk id="2" creationId="{19A068EC-1729-176F-DCD9-CB27FD380BE4}"/>
          </ac:spMkLst>
        </pc:spChg>
        <pc:spChg chg="mod">
          <ac:chgData name="McKane, Jeanne" userId="ccaae3d9-a257-43fb-bdc8-036ccece4828" providerId="ADAL" clId="{40B713C5-C9F4-42AA-9D53-206C60C09F38}" dt="2025-01-10T20:59:46.643" v="3" actId="13926"/>
          <ac:spMkLst>
            <pc:docMk/>
            <pc:sldMk cId="925506241" sldId="322"/>
            <ac:spMk id="4" creationId="{19A3B049-3C13-A977-073D-E6E5B1D249D2}"/>
          </ac:spMkLst>
        </pc:sp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40B713C5-C9F4-42AA-9D53-206C60C09F38}" dt="2025-01-10T20:58:16.828" v="0"/>
              <pc2:cmMkLst xmlns:pc2="http://schemas.microsoft.com/office/powerpoint/2019/9/main/command">
                <pc:docMk/>
                <pc:sldMk cId="925506241" sldId="322"/>
                <pc2:cmMk id="{1F34EF3C-3CFF-4DAC-8740-8EA5E774F172}"/>
              </pc2:cmMkLst>
            </pc226:cmChg>
          </p:ext>
        </pc:extLst>
      </pc:sldChg>
      <pc:sldChg chg="del">
        <pc:chgData name="McKane, Jeanne" userId="ccaae3d9-a257-43fb-bdc8-036ccece4828" providerId="ADAL" clId="{40B713C5-C9F4-42AA-9D53-206C60C09F38}" dt="2025-01-10T21:14:06.497" v="193" actId="47"/>
        <pc:sldMkLst>
          <pc:docMk/>
          <pc:sldMk cId="3973976761" sldId="338"/>
        </pc:sldMkLst>
      </pc:sldChg>
      <pc:sldChg chg="del">
        <pc:chgData name="McKane, Jeanne" userId="ccaae3d9-a257-43fb-bdc8-036ccece4828" providerId="ADAL" clId="{40B713C5-C9F4-42AA-9D53-206C60C09F38}" dt="2025-01-10T21:14:06.497" v="193" actId="47"/>
        <pc:sldMkLst>
          <pc:docMk/>
          <pc:sldMk cId="4225615829" sldId="345"/>
        </pc:sldMkLst>
      </pc:sldChg>
      <pc:sldChg chg="del">
        <pc:chgData name="McKane, Jeanne" userId="ccaae3d9-a257-43fb-bdc8-036ccece4828" providerId="ADAL" clId="{40B713C5-C9F4-42AA-9D53-206C60C09F38}" dt="2025-01-10T21:14:06.497" v="193" actId="47"/>
        <pc:sldMkLst>
          <pc:docMk/>
          <pc:sldMk cId="2709343954" sldId="349"/>
        </pc:sldMkLst>
      </pc:sldChg>
      <pc:sldChg chg="del">
        <pc:chgData name="McKane, Jeanne" userId="ccaae3d9-a257-43fb-bdc8-036ccece4828" providerId="ADAL" clId="{40B713C5-C9F4-42AA-9D53-206C60C09F38}" dt="2025-01-10T21:14:06.497" v="193" actId="47"/>
        <pc:sldMkLst>
          <pc:docMk/>
          <pc:sldMk cId="3845040845" sldId="350"/>
        </pc:sldMkLst>
      </pc:sldChg>
      <pc:sldChg chg="del">
        <pc:chgData name="McKane, Jeanne" userId="ccaae3d9-a257-43fb-bdc8-036ccece4828" providerId="ADAL" clId="{40B713C5-C9F4-42AA-9D53-206C60C09F38}" dt="2025-01-10T21:14:06.497" v="193" actId="47"/>
        <pc:sldMkLst>
          <pc:docMk/>
          <pc:sldMk cId="3051737442" sldId="351"/>
        </pc:sldMkLst>
      </pc:sldChg>
      <pc:sldChg chg="del">
        <pc:chgData name="McKane, Jeanne" userId="ccaae3d9-a257-43fb-bdc8-036ccece4828" providerId="ADAL" clId="{40B713C5-C9F4-42AA-9D53-206C60C09F38}" dt="2025-01-10T21:14:06.497" v="193" actId="47"/>
        <pc:sldMkLst>
          <pc:docMk/>
          <pc:sldMk cId="3861778079" sldId="352"/>
        </pc:sldMkLst>
      </pc:sldChg>
      <pc:sldChg chg="modSp mod">
        <pc:chgData name="McKane, Jeanne" userId="ccaae3d9-a257-43fb-bdc8-036ccece4828" providerId="ADAL" clId="{40B713C5-C9F4-42AA-9D53-206C60C09F38}" dt="2025-01-10T21:02:25.402" v="50" actId="13926"/>
        <pc:sldMkLst>
          <pc:docMk/>
          <pc:sldMk cId="969934670" sldId="356"/>
        </pc:sldMkLst>
        <pc:spChg chg="mod">
          <ac:chgData name="McKane, Jeanne" userId="ccaae3d9-a257-43fb-bdc8-036ccece4828" providerId="ADAL" clId="{40B713C5-C9F4-42AA-9D53-206C60C09F38}" dt="2025-01-10T21:02:25.402" v="50" actId="13926"/>
          <ac:spMkLst>
            <pc:docMk/>
            <pc:sldMk cId="969934670" sldId="356"/>
            <ac:spMk id="4" creationId="{34B929EA-085D-03CC-8ABC-3FFBF3231F85}"/>
          </ac:spMkLst>
        </pc:spChg>
      </pc:sldChg>
      <pc:sldChg chg="modSp">
        <pc:chgData name="McKane, Jeanne" userId="ccaae3d9-a257-43fb-bdc8-036ccece4828" providerId="ADAL" clId="{40B713C5-C9F4-42AA-9D53-206C60C09F38}" dt="2025-01-13T15:06:00.789" v="375" actId="962"/>
        <pc:sldMkLst>
          <pc:docMk/>
          <pc:sldMk cId="909644597" sldId="358"/>
        </pc:sldMkLst>
        <pc:graphicFrameChg chg="mod">
          <ac:chgData name="McKane, Jeanne" userId="ccaae3d9-a257-43fb-bdc8-036ccece4828" providerId="ADAL" clId="{40B713C5-C9F4-42AA-9D53-206C60C09F38}" dt="2025-01-13T15:06:00.789" v="375" actId="962"/>
          <ac:graphicFrameMkLst>
            <pc:docMk/>
            <pc:sldMk cId="909644597" sldId="358"/>
            <ac:graphicFrameMk id="7" creationId="{19C5F5E8-BF21-1621-6EE4-9674393947C9}"/>
          </ac:graphicFrameMkLst>
        </pc:graphicFrameChg>
      </pc:sldChg>
      <pc:sldChg chg="addSp delSp modSp mod delCm modNotesTx">
        <pc:chgData name="McKane, Jeanne" userId="ccaae3d9-a257-43fb-bdc8-036ccece4828" providerId="ADAL" clId="{40B713C5-C9F4-42AA-9D53-206C60C09F38}" dt="2025-01-13T15:07:17.895" v="423" actId="962"/>
        <pc:sldMkLst>
          <pc:docMk/>
          <pc:sldMk cId="482592697" sldId="359"/>
        </pc:sldMkLst>
        <pc:spChg chg="mod">
          <ac:chgData name="McKane, Jeanne" userId="ccaae3d9-a257-43fb-bdc8-036ccece4828" providerId="ADAL" clId="{40B713C5-C9F4-42AA-9D53-206C60C09F38}" dt="2025-01-10T21:07:28.375" v="142" actId="14100"/>
          <ac:spMkLst>
            <pc:docMk/>
            <pc:sldMk cId="482592697" sldId="359"/>
            <ac:spMk id="3" creationId="{813DC22C-CA7E-D280-9613-B31927BE2821}"/>
          </ac:spMkLst>
        </pc:spChg>
        <pc:spChg chg="mod">
          <ac:chgData name="McKane, Jeanne" userId="ccaae3d9-a257-43fb-bdc8-036ccece4828" providerId="ADAL" clId="{40B713C5-C9F4-42AA-9D53-206C60C09F38}" dt="2025-01-10T21:05:09.220" v="94" actId="1038"/>
          <ac:spMkLst>
            <pc:docMk/>
            <pc:sldMk cId="482592697" sldId="359"/>
            <ac:spMk id="9" creationId="{F26C9640-EA3A-E14C-7E08-C84D4F09D62D}"/>
          </ac:spMkLst>
        </pc:spChg>
        <pc:spChg chg="mod">
          <ac:chgData name="McKane, Jeanne" userId="ccaae3d9-a257-43fb-bdc8-036ccece4828" providerId="ADAL" clId="{40B713C5-C9F4-42AA-9D53-206C60C09F38}" dt="2025-01-10T21:05:19.599" v="137" actId="1038"/>
          <ac:spMkLst>
            <pc:docMk/>
            <pc:sldMk cId="482592697" sldId="359"/>
            <ac:spMk id="11" creationId="{63410C60-AB62-8392-43D5-EFC7B6490CDD}"/>
          </ac:spMkLst>
        </pc:spChg>
        <pc:spChg chg="mod">
          <ac:chgData name="McKane, Jeanne" userId="ccaae3d9-a257-43fb-bdc8-036ccece4828" providerId="ADAL" clId="{40B713C5-C9F4-42AA-9D53-206C60C09F38}" dt="2025-01-10T21:05:19.599" v="137" actId="1038"/>
          <ac:spMkLst>
            <pc:docMk/>
            <pc:sldMk cId="482592697" sldId="359"/>
            <ac:spMk id="12" creationId="{F771BB59-2D5C-1C8B-C06B-135DBA926C5F}"/>
          </ac:spMkLst>
        </pc:spChg>
        <pc:spChg chg="del">
          <ac:chgData name="McKane, Jeanne" userId="ccaae3d9-a257-43fb-bdc8-036ccece4828" providerId="ADAL" clId="{40B713C5-C9F4-42AA-9D53-206C60C09F38}" dt="2025-01-10T21:04:55.300" v="53" actId="478"/>
          <ac:spMkLst>
            <pc:docMk/>
            <pc:sldMk cId="482592697" sldId="359"/>
            <ac:spMk id="13" creationId="{A37D0B17-63D2-8479-A702-604DDCF5A57D}"/>
          </ac:spMkLst>
        </pc:spChg>
        <pc:picChg chg="add mod">
          <ac:chgData name="McKane, Jeanne" userId="ccaae3d9-a257-43fb-bdc8-036ccece4828" providerId="ADAL" clId="{40B713C5-C9F4-42AA-9D53-206C60C09F38}" dt="2025-01-13T15:07:17.895" v="423" actId="962"/>
          <ac:picMkLst>
            <pc:docMk/>
            <pc:sldMk cId="482592697" sldId="359"/>
            <ac:picMk id="4" creationId="{EA6B463A-AD38-C613-AB38-5BCECC65B4CB}"/>
          </ac:picMkLst>
        </pc:picChg>
        <pc:picChg chg="mod">
          <ac:chgData name="McKane, Jeanne" userId="ccaae3d9-a257-43fb-bdc8-036ccece4828" providerId="ADAL" clId="{40B713C5-C9F4-42AA-9D53-206C60C09F38}" dt="2025-01-10T21:05:09.220" v="94" actId="1038"/>
          <ac:picMkLst>
            <pc:docMk/>
            <pc:sldMk cId="482592697" sldId="359"/>
            <ac:picMk id="8" creationId="{62BAC47B-321B-FB6B-35E8-5713DE0FE6B0}"/>
          </ac:picMkLst>
        </pc:picChg>
        <pc:picChg chg="mod">
          <ac:chgData name="McKane, Jeanne" userId="ccaae3d9-a257-43fb-bdc8-036ccece4828" providerId="ADAL" clId="{40B713C5-C9F4-42AA-9D53-206C60C09F38}" dt="2025-01-10T21:05:19.599" v="137" actId="1038"/>
          <ac:picMkLst>
            <pc:docMk/>
            <pc:sldMk cId="482592697" sldId="359"/>
            <ac:picMk id="10" creationId="{3F553A37-1B97-06FF-4F8E-47544D3467B4}"/>
          </ac:picMkLst>
        </pc:pic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40B713C5-C9F4-42AA-9D53-206C60C09F38}" dt="2025-01-10T21:04:27.323" v="51"/>
              <pc2:cmMkLst xmlns:pc2="http://schemas.microsoft.com/office/powerpoint/2019/9/main/command">
                <pc:docMk/>
                <pc:sldMk cId="482592697" sldId="359"/>
                <pc2:cmMk id="{CD14ED92-73D0-4CAF-9934-8A4DB4FA15E6}"/>
              </pc2:cmMkLst>
            </pc226:cmChg>
            <pc226:cmChg xmlns:pc226="http://schemas.microsoft.com/office/powerpoint/2022/06/main/command" chg="del">
              <pc226:chgData name="McKane, Jeanne" userId="ccaae3d9-a257-43fb-bdc8-036ccece4828" providerId="ADAL" clId="{40B713C5-C9F4-42AA-9D53-206C60C09F38}" dt="2025-01-10T21:04:30.218" v="52"/>
              <pc2:cmMkLst xmlns:pc2="http://schemas.microsoft.com/office/powerpoint/2019/9/main/command">
                <pc:docMk/>
                <pc:sldMk cId="482592697" sldId="359"/>
                <pc2:cmMk id="{1E2C90A0-B99D-46E7-B700-6D516C1990C9}"/>
              </pc2:cmMkLst>
            </pc226:cmChg>
          </p:ext>
        </pc:extLst>
      </pc:sldChg>
      <pc:sldChg chg="modSp mod delCm">
        <pc:chgData name="McKane, Jeanne" userId="ccaae3d9-a257-43fb-bdc8-036ccece4828" providerId="ADAL" clId="{40B713C5-C9F4-42AA-9D53-206C60C09F38}" dt="2025-01-13T14:58:40.254" v="334" actId="113"/>
        <pc:sldMkLst>
          <pc:docMk/>
          <pc:sldMk cId="2872917886" sldId="360"/>
        </pc:sldMkLst>
        <pc:spChg chg="mod">
          <ac:chgData name="McKane, Jeanne" userId="ccaae3d9-a257-43fb-bdc8-036ccece4828" providerId="ADAL" clId="{40B713C5-C9F4-42AA-9D53-206C60C09F38}" dt="2025-01-13T14:58:32.648" v="331" actId="113"/>
          <ac:spMkLst>
            <pc:docMk/>
            <pc:sldMk cId="2872917886" sldId="360"/>
            <ac:spMk id="15" creationId="{DE890FCF-0460-7429-44A9-ECEC567CE636}"/>
          </ac:spMkLst>
        </pc:spChg>
        <pc:spChg chg="mod">
          <ac:chgData name="McKane, Jeanne" userId="ccaae3d9-a257-43fb-bdc8-036ccece4828" providerId="ADAL" clId="{40B713C5-C9F4-42AA-9D53-206C60C09F38}" dt="2025-01-13T14:58:40.254" v="334" actId="113"/>
          <ac:spMkLst>
            <pc:docMk/>
            <pc:sldMk cId="2872917886" sldId="360"/>
            <ac:spMk id="19" creationId="{4BB24016-9C38-0C43-21BB-511AC83DE9B2}"/>
          </ac:spMkLst>
        </pc:spChg>
        <pc:spChg chg="mod">
          <ac:chgData name="McKane, Jeanne" userId="ccaae3d9-a257-43fb-bdc8-036ccece4828" providerId="ADAL" clId="{40B713C5-C9F4-42AA-9D53-206C60C09F38}" dt="2025-01-13T14:58:35.070" v="332" actId="113"/>
          <ac:spMkLst>
            <pc:docMk/>
            <pc:sldMk cId="2872917886" sldId="360"/>
            <ac:spMk id="20" creationId="{1A53F153-3DCB-4B1D-C329-E2C2780C63A3}"/>
          </ac:spMkLst>
        </pc:spChg>
        <pc:spChg chg="mod">
          <ac:chgData name="McKane, Jeanne" userId="ccaae3d9-a257-43fb-bdc8-036ccece4828" providerId="ADAL" clId="{40B713C5-C9F4-42AA-9D53-206C60C09F38}" dt="2025-01-13T14:58:37.762" v="333" actId="113"/>
          <ac:spMkLst>
            <pc:docMk/>
            <pc:sldMk cId="2872917886" sldId="360"/>
            <ac:spMk id="21" creationId="{F07B6B82-5AAE-C6B6-0FD1-33B3621019A3}"/>
          </ac:spMkLst>
        </pc:sp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40B713C5-C9F4-42AA-9D53-206C60C09F38}" dt="2025-01-10T21:11:54.134" v="161"/>
              <pc2:cmMkLst xmlns:pc2="http://schemas.microsoft.com/office/powerpoint/2019/9/main/command">
                <pc:docMk/>
                <pc:sldMk cId="2872917886" sldId="360"/>
                <pc2:cmMk id="{F77CF529-057B-4626-979A-6D9F4375A188}"/>
              </pc2:cmMkLst>
            </pc226:cmChg>
          </p:ext>
        </pc:extLst>
      </pc:sldChg>
      <pc:sldChg chg="delCm">
        <pc:chgData name="McKane, Jeanne" userId="ccaae3d9-a257-43fb-bdc8-036ccece4828" providerId="ADAL" clId="{40B713C5-C9F4-42AA-9D53-206C60C09F38}" dt="2025-01-10T21:12:00.097" v="162"/>
        <pc:sldMkLst>
          <pc:docMk/>
          <pc:sldMk cId="3239380564" sldId="361"/>
        </pc:sldMkLst>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40B713C5-C9F4-42AA-9D53-206C60C09F38}" dt="2025-01-10T21:12:00.097" v="162"/>
              <pc2:cmMkLst xmlns:pc2="http://schemas.microsoft.com/office/powerpoint/2019/9/main/command">
                <pc:docMk/>
                <pc:sldMk cId="3239380564" sldId="361"/>
                <pc2:cmMk id="{45A81050-05FE-4C28-AA6F-41C5FE316187}"/>
              </pc2:cmMkLst>
            </pc226:cmChg>
          </p:ext>
        </pc:extLst>
      </pc:sldChg>
      <pc:sldChg chg="delCm">
        <pc:chgData name="McKane, Jeanne" userId="ccaae3d9-a257-43fb-bdc8-036ccece4828" providerId="ADAL" clId="{40B713C5-C9F4-42AA-9D53-206C60C09F38}" dt="2025-01-10T21:11:43.947" v="160"/>
        <pc:sldMkLst>
          <pc:docMk/>
          <pc:sldMk cId="2224059937" sldId="363"/>
        </pc:sldMkLst>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40B713C5-C9F4-42AA-9D53-206C60C09F38}" dt="2025-01-10T21:11:43.947" v="160"/>
              <pc2:cmMkLst xmlns:pc2="http://schemas.microsoft.com/office/powerpoint/2019/9/main/command">
                <pc:docMk/>
                <pc:sldMk cId="2224059937" sldId="363"/>
                <pc2:cmMk id="{0FB0D15F-55F0-4D23-B941-03ADD0F65262}"/>
              </pc2:cmMkLst>
            </pc226:cmChg>
          </p:ext>
        </pc:extLst>
      </pc:sldChg>
      <pc:sldChg chg="modSp mod">
        <pc:chgData name="McKane, Jeanne" userId="ccaae3d9-a257-43fb-bdc8-036ccece4828" providerId="ADAL" clId="{40B713C5-C9F4-42AA-9D53-206C60C09F38}" dt="2025-01-13T14:50:47.789" v="298" actId="1076"/>
        <pc:sldMkLst>
          <pc:docMk/>
          <pc:sldMk cId="2499699887" sldId="364"/>
        </pc:sldMkLst>
        <pc:spChg chg="mod">
          <ac:chgData name="McKane, Jeanne" userId="ccaae3d9-a257-43fb-bdc8-036ccece4828" providerId="ADAL" clId="{40B713C5-C9F4-42AA-9D53-206C60C09F38}" dt="2025-01-13T14:50:47.789" v="298" actId="1076"/>
          <ac:spMkLst>
            <pc:docMk/>
            <pc:sldMk cId="2499699887" sldId="364"/>
            <ac:spMk id="5" creationId="{6AA11D48-10C0-8CB2-2C42-8A3829E9FB9E}"/>
          </ac:spMkLst>
        </pc:spChg>
      </pc:sldChg>
      <pc:sldChg chg="addSp delSp modSp mod delCm modCm">
        <pc:chgData name="McKane, Jeanne" userId="ccaae3d9-a257-43fb-bdc8-036ccece4828" providerId="ADAL" clId="{40B713C5-C9F4-42AA-9D53-206C60C09F38}" dt="2025-01-13T15:07:08.248" v="411" actId="962"/>
        <pc:sldMkLst>
          <pc:docMk/>
          <pc:sldMk cId="2687523301" sldId="366"/>
        </pc:sldMkLst>
        <pc:spChg chg="mod">
          <ac:chgData name="McKane, Jeanne" userId="ccaae3d9-a257-43fb-bdc8-036ccece4828" providerId="ADAL" clId="{40B713C5-C9F4-42AA-9D53-206C60C09F38}" dt="2025-01-13T15:07:08.248" v="411" actId="962"/>
          <ac:spMkLst>
            <pc:docMk/>
            <pc:sldMk cId="2687523301" sldId="366"/>
            <ac:spMk id="7" creationId="{4305AD1D-6BAF-A55F-AF71-CCF47C7F038E}"/>
          </ac:spMkLst>
        </pc:spChg>
        <pc:spChg chg="del">
          <ac:chgData name="McKane, Jeanne" userId="ccaae3d9-a257-43fb-bdc8-036ccece4828" providerId="ADAL" clId="{40B713C5-C9F4-42AA-9D53-206C60C09F38}" dt="2025-01-10T21:10:49.045" v="145" actId="478"/>
          <ac:spMkLst>
            <pc:docMk/>
            <pc:sldMk cId="2687523301" sldId="366"/>
            <ac:spMk id="13" creationId="{B46ED085-5A86-F3A7-77E6-832996C5C778}"/>
          </ac:spMkLst>
        </pc:spChg>
        <pc:picChg chg="add mod">
          <ac:chgData name="McKane, Jeanne" userId="ccaae3d9-a257-43fb-bdc8-036ccece4828" providerId="ADAL" clId="{40B713C5-C9F4-42AA-9D53-206C60C09F38}" dt="2025-01-10T21:10:56.823" v="148"/>
          <ac:picMkLst>
            <pc:docMk/>
            <pc:sldMk cId="2687523301" sldId="366"/>
            <ac:picMk id="2" creationId="{6113DCAB-18AB-0DB6-4970-36B4AF5D4655}"/>
          </ac:picMkLst>
        </pc:picChg>
        <pc:extLst>
          <p:ext xmlns:p="http://schemas.openxmlformats.org/presentationml/2006/main" uri="{D6D511B9-2390-475A-947B-AFAB55BFBCF1}">
            <pc226:cmChg xmlns:pc226="http://schemas.microsoft.com/office/powerpoint/2022/06/main/command" chg="del mod">
              <pc226:chgData name="McKane, Jeanne" userId="ccaae3d9-a257-43fb-bdc8-036ccece4828" providerId="ADAL" clId="{40B713C5-C9F4-42AA-9D53-206C60C09F38}" dt="2025-01-10T21:10:52.256" v="147"/>
              <pc2:cmMkLst xmlns:pc2="http://schemas.microsoft.com/office/powerpoint/2019/9/main/command">
                <pc:docMk/>
                <pc:sldMk cId="2687523301" sldId="366"/>
                <pc2:cmMk id="{EBBE3E35-E361-418B-80AE-148C21910F38}"/>
              </pc2:cmMkLst>
            </pc226:cmChg>
          </p:ext>
        </pc:extLst>
      </pc:sldChg>
      <pc:sldChg chg="delCm">
        <pc:chgData name="McKane, Jeanne" userId="ccaae3d9-a257-43fb-bdc8-036ccece4828" providerId="ADAL" clId="{40B713C5-C9F4-42AA-9D53-206C60C09F38}" dt="2025-01-10T21:12:04.304" v="163"/>
        <pc:sldMkLst>
          <pc:docMk/>
          <pc:sldMk cId="4193221867" sldId="367"/>
        </pc:sldMkLst>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40B713C5-C9F4-42AA-9D53-206C60C09F38}" dt="2025-01-10T21:12:04.304" v="163"/>
              <pc2:cmMkLst xmlns:pc2="http://schemas.microsoft.com/office/powerpoint/2019/9/main/command">
                <pc:docMk/>
                <pc:sldMk cId="4193221867" sldId="367"/>
                <pc2:cmMk id="{47A9AD6B-B142-4035-AA82-B6413A10AF41}"/>
              </pc2:cmMkLst>
            </pc226:cmChg>
          </p:ext>
        </pc:extLst>
      </pc:sldChg>
      <pc:sldChg chg="del">
        <pc:chgData name="McKane, Jeanne" userId="ccaae3d9-a257-43fb-bdc8-036ccece4828" providerId="ADAL" clId="{40B713C5-C9F4-42AA-9D53-206C60C09F38}" dt="2025-01-10T21:12:43.061" v="164" actId="2696"/>
        <pc:sldMkLst>
          <pc:docMk/>
          <pc:sldMk cId="2686800988" sldId="368"/>
        </pc:sldMkLst>
      </pc:sldChg>
      <pc:sldChg chg="del">
        <pc:chgData name="McKane, Jeanne" userId="ccaae3d9-a257-43fb-bdc8-036ccece4828" providerId="ADAL" clId="{40B713C5-C9F4-42AA-9D53-206C60C09F38}" dt="2025-01-10T21:14:06.497" v="193" actId="47"/>
        <pc:sldMkLst>
          <pc:docMk/>
          <pc:sldMk cId="387574291" sldId="370"/>
        </pc:sldMkLst>
      </pc:sldChg>
      <pc:sldChg chg="del">
        <pc:chgData name="McKane, Jeanne" userId="ccaae3d9-a257-43fb-bdc8-036ccece4828" providerId="ADAL" clId="{40B713C5-C9F4-42AA-9D53-206C60C09F38}" dt="2025-01-10T21:14:06.497" v="193" actId="47"/>
        <pc:sldMkLst>
          <pc:docMk/>
          <pc:sldMk cId="3527226458" sldId="371"/>
        </pc:sldMkLst>
      </pc:sldChg>
      <pc:sldChg chg="del">
        <pc:chgData name="McKane, Jeanne" userId="ccaae3d9-a257-43fb-bdc8-036ccece4828" providerId="ADAL" clId="{40B713C5-C9F4-42AA-9D53-206C60C09F38}" dt="2025-01-10T21:14:06.497" v="193" actId="47"/>
        <pc:sldMkLst>
          <pc:docMk/>
          <pc:sldMk cId="863682701" sldId="379"/>
        </pc:sldMkLst>
      </pc:sldChg>
      <pc:sldChg chg="modSp mod delCm">
        <pc:chgData name="McKane, Jeanne" userId="ccaae3d9-a257-43fb-bdc8-036ccece4828" providerId="ADAL" clId="{40B713C5-C9F4-42AA-9D53-206C60C09F38}" dt="2025-01-10T21:13:19.269" v="192"/>
        <pc:sldMkLst>
          <pc:docMk/>
          <pc:sldMk cId="345027054" sldId="382"/>
        </pc:sldMkLst>
        <pc:spChg chg="mod">
          <ac:chgData name="McKane, Jeanne" userId="ccaae3d9-a257-43fb-bdc8-036ccece4828" providerId="ADAL" clId="{40B713C5-C9F4-42AA-9D53-206C60C09F38}" dt="2025-01-10T21:13:06.466" v="191" actId="404"/>
          <ac:spMkLst>
            <pc:docMk/>
            <pc:sldMk cId="345027054" sldId="382"/>
            <ac:spMk id="3" creationId="{557DC097-EEFC-ED47-45E0-3BCB04809765}"/>
          </ac:spMkLst>
        </pc:sp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40B713C5-C9F4-42AA-9D53-206C60C09F38}" dt="2025-01-10T21:13:19.269" v="192"/>
              <pc2:cmMkLst xmlns:pc2="http://schemas.microsoft.com/office/powerpoint/2019/9/main/command">
                <pc:docMk/>
                <pc:sldMk cId="345027054" sldId="382"/>
                <pc2:cmMk id="{B385DE8F-780A-4249-82E7-31A548854660}"/>
              </pc2:cmMkLst>
            </pc226:cmChg>
          </p:ext>
        </pc:extLst>
      </pc:sldChg>
      <pc:sldChg chg="del">
        <pc:chgData name="McKane, Jeanne" userId="ccaae3d9-a257-43fb-bdc8-036ccece4828" providerId="ADAL" clId="{40B713C5-C9F4-42AA-9D53-206C60C09F38}" dt="2025-01-10T21:14:06.497" v="193" actId="47"/>
        <pc:sldMkLst>
          <pc:docMk/>
          <pc:sldMk cId="3077745340" sldId="383"/>
        </pc:sldMkLst>
      </pc:sldChg>
      <pc:sldChg chg="modSp mod delCm">
        <pc:chgData name="McKane, Jeanne" userId="ccaae3d9-a257-43fb-bdc8-036ccece4828" providerId="ADAL" clId="{40B713C5-C9F4-42AA-9D53-206C60C09F38}" dt="2025-01-10T21:19:33.689" v="213" actId="20577"/>
        <pc:sldMkLst>
          <pc:docMk/>
          <pc:sldMk cId="3909832607" sldId="384"/>
        </pc:sldMkLst>
        <pc:spChg chg="mod">
          <ac:chgData name="McKane, Jeanne" userId="ccaae3d9-a257-43fb-bdc8-036ccece4828" providerId="ADAL" clId="{40B713C5-C9F4-42AA-9D53-206C60C09F38}" dt="2025-01-10T21:19:33.689" v="213" actId="20577"/>
          <ac:spMkLst>
            <pc:docMk/>
            <pc:sldMk cId="3909832607" sldId="384"/>
            <ac:spMk id="4" creationId="{34B929EA-085D-03CC-8ABC-3FFBF3231F85}"/>
          </ac:spMkLst>
        </pc:sp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40B713C5-C9F4-42AA-9D53-206C60C09F38}" dt="2025-01-10T21:14:56.947" v="195"/>
              <pc2:cmMkLst xmlns:pc2="http://schemas.microsoft.com/office/powerpoint/2019/9/main/command">
                <pc:docMk/>
                <pc:sldMk cId="3909832607" sldId="384"/>
                <pc2:cmMk id="{DCDA68CC-147A-4A01-B9C9-7A7D83E1BF63}"/>
              </pc2:cmMkLst>
            </pc226:cmChg>
          </p:ext>
        </pc:extLst>
      </pc:sldChg>
      <pc:sldChg chg="modSp mod">
        <pc:chgData name="McKane, Jeanne" userId="ccaae3d9-a257-43fb-bdc8-036ccece4828" providerId="ADAL" clId="{40B713C5-C9F4-42AA-9D53-206C60C09F38}" dt="2025-01-10T21:21:11.954" v="226" actId="1076"/>
        <pc:sldMkLst>
          <pc:docMk/>
          <pc:sldMk cId="936660227" sldId="385"/>
        </pc:sldMkLst>
        <pc:spChg chg="mod">
          <ac:chgData name="McKane, Jeanne" userId="ccaae3d9-a257-43fb-bdc8-036ccece4828" providerId="ADAL" clId="{40B713C5-C9F4-42AA-9D53-206C60C09F38}" dt="2025-01-10T21:21:11.954" v="226" actId="1076"/>
          <ac:spMkLst>
            <pc:docMk/>
            <pc:sldMk cId="936660227" sldId="385"/>
            <ac:spMk id="4" creationId="{34B929EA-085D-03CC-8ABC-3FFBF3231F85}"/>
          </ac:spMkLst>
        </pc:spChg>
      </pc:sldChg>
      <pc:sldChg chg="modSp mod">
        <pc:chgData name="McKane, Jeanne" userId="ccaae3d9-a257-43fb-bdc8-036ccece4828" providerId="ADAL" clId="{40B713C5-C9F4-42AA-9D53-206C60C09F38}" dt="2025-01-13T15:08:17.049" v="441" actId="962"/>
        <pc:sldMkLst>
          <pc:docMk/>
          <pc:sldMk cId="830031710" sldId="386"/>
        </pc:sldMkLst>
        <pc:spChg chg="mod">
          <ac:chgData name="McKane, Jeanne" userId="ccaae3d9-a257-43fb-bdc8-036ccece4828" providerId="ADAL" clId="{40B713C5-C9F4-42AA-9D53-206C60C09F38}" dt="2025-01-10T21:22:03.303" v="234" actId="13926"/>
          <ac:spMkLst>
            <pc:docMk/>
            <pc:sldMk cId="830031710" sldId="386"/>
            <ac:spMk id="8" creationId="{A62CD457-E2DA-68F9-02F0-D85A239B732C}"/>
          </ac:spMkLst>
        </pc:spChg>
        <pc:spChg chg="mod">
          <ac:chgData name="McKane, Jeanne" userId="ccaae3d9-a257-43fb-bdc8-036ccece4828" providerId="ADAL" clId="{40B713C5-C9F4-42AA-9D53-206C60C09F38}" dt="2025-01-10T21:22:00.231" v="233" actId="13926"/>
          <ac:spMkLst>
            <pc:docMk/>
            <pc:sldMk cId="830031710" sldId="386"/>
            <ac:spMk id="9" creationId="{88473CDD-13F8-8118-0452-F274E29EA5D9}"/>
          </ac:spMkLst>
        </pc:spChg>
        <pc:spChg chg="mod">
          <ac:chgData name="McKane, Jeanne" userId="ccaae3d9-a257-43fb-bdc8-036ccece4828" providerId="ADAL" clId="{40B713C5-C9F4-42AA-9D53-206C60C09F38}" dt="2025-01-13T15:08:17.049" v="441" actId="962"/>
          <ac:spMkLst>
            <pc:docMk/>
            <pc:sldMk cId="830031710" sldId="386"/>
            <ac:spMk id="10" creationId="{F40643EF-7EF3-DB44-3916-7877A3EC01E0}"/>
          </ac:spMkLst>
        </pc:spChg>
      </pc:sldChg>
      <pc:sldChg chg="delCm modNotesTx">
        <pc:chgData name="McKane, Jeanne" userId="ccaae3d9-a257-43fb-bdc8-036ccece4828" providerId="ADAL" clId="{40B713C5-C9F4-42AA-9D53-206C60C09F38}" dt="2025-01-13T15:02:45.283" v="338" actId="6549"/>
        <pc:sldMkLst>
          <pc:docMk/>
          <pc:sldMk cId="988386414" sldId="387"/>
        </pc:sldMkLst>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40B713C5-C9F4-42AA-9D53-206C60C09F38}" dt="2025-01-10T21:27:38.019" v="285"/>
              <pc2:cmMkLst xmlns:pc2="http://schemas.microsoft.com/office/powerpoint/2019/9/main/command">
                <pc:docMk/>
                <pc:sldMk cId="988386414" sldId="387"/>
                <pc2:cmMk id="{CC12A543-B93A-4E0B-91D9-4961E11DE533}"/>
              </pc2:cmMkLst>
            </pc226:cmChg>
          </p:ext>
        </pc:extLst>
      </pc:sldChg>
      <pc:sldChg chg="modSp mod">
        <pc:chgData name="McKane, Jeanne" userId="ccaae3d9-a257-43fb-bdc8-036ccece4828" providerId="ADAL" clId="{40B713C5-C9F4-42AA-9D53-206C60C09F38}" dt="2025-01-10T21:30:35.450" v="297"/>
        <pc:sldMkLst>
          <pc:docMk/>
          <pc:sldMk cId="81161874" sldId="390"/>
        </pc:sldMkLst>
        <pc:spChg chg="mod">
          <ac:chgData name="McKane, Jeanne" userId="ccaae3d9-a257-43fb-bdc8-036ccece4828" providerId="ADAL" clId="{40B713C5-C9F4-42AA-9D53-206C60C09F38}" dt="2025-01-10T21:30:35.450" v="297"/>
          <ac:spMkLst>
            <pc:docMk/>
            <pc:sldMk cId="81161874" sldId="390"/>
            <ac:spMk id="4" creationId="{34B929EA-085D-03CC-8ABC-3FFBF3231F85}"/>
          </ac:spMkLst>
        </pc:spChg>
        <pc:spChg chg="mod">
          <ac:chgData name="McKane, Jeanne" userId="ccaae3d9-a257-43fb-bdc8-036ccece4828" providerId="ADAL" clId="{40B713C5-C9F4-42AA-9D53-206C60C09F38}" dt="2025-01-10T21:30:13.382" v="296" actId="13926"/>
          <ac:spMkLst>
            <pc:docMk/>
            <pc:sldMk cId="81161874" sldId="390"/>
            <ac:spMk id="27" creationId="{6D7733A8-17FB-66BD-9A1B-C0C33D2F92B0}"/>
          </ac:spMkLst>
        </pc:spChg>
      </pc:sldChg>
      <pc:sldChg chg="modSp mod delCm modNotesTx">
        <pc:chgData name="McKane, Jeanne" userId="ccaae3d9-a257-43fb-bdc8-036ccece4828" providerId="ADAL" clId="{40B713C5-C9F4-42AA-9D53-206C60C09F38}" dt="2025-01-13T15:03:00.884" v="339" actId="6549"/>
        <pc:sldMkLst>
          <pc:docMk/>
          <pc:sldMk cId="2491820790" sldId="391"/>
        </pc:sldMkLst>
        <pc:spChg chg="mod">
          <ac:chgData name="McKane, Jeanne" userId="ccaae3d9-a257-43fb-bdc8-036ccece4828" providerId="ADAL" clId="{40B713C5-C9F4-42AA-9D53-206C60C09F38}" dt="2025-01-10T21:29:28.821" v="295" actId="207"/>
          <ac:spMkLst>
            <pc:docMk/>
            <pc:sldMk cId="2491820790" sldId="391"/>
            <ac:spMk id="4" creationId="{34B929EA-085D-03CC-8ABC-3FFBF3231F85}"/>
          </ac:spMkLst>
        </pc:sp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40B713C5-C9F4-42AA-9D53-206C60C09F38}" dt="2025-01-10T21:29:06.561" v="292"/>
              <pc2:cmMkLst xmlns:pc2="http://schemas.microsoft.com/office/powerpoint/2019/9/main/command">
                <pc:docMk/>
                <pc:sldMk cId="2491820790" sldId="391"/>
                <pc2:cmMk id="{B7268FEC-675F-4429-A345-F96F0CAF29B2}"/>
              </pc2:cmMkLst>
            </pc226:cmChg>
          </p:ext>
        </pc:extLst>
      </pc:sldChg>
      <pc:sldChg chg="del">
        <pc:chgData name="McKane, Jeanne" userId="ccaae3d9-a257-43fb-bdc8-036ccece4828" providerId="ADAL" clId="{40B713C5-C9F4-42AA-9D53-206C60C09F38}" dt="2025-01-10T21:28:18.180" v="286" actId="47"/>
        <pc:sldMkLst>
          <pc:docMk/>
          <pc:sldMk cId="2832015745" sldId="392"/>
        </pc:sldMkLst>
      </pc:sldChg>
      <pc:sldChg chg="add">
        <pc:chgData name="McKane, Jeanne" userId="ccaae3d9-a257-43fb-bdc8-036ccece4828" providerId="ADAL" clId="{40B713C5-C9F4-42AA-9D53-206C60C09F38}" dt="2025-01-10T21:14:09.885" v="194"/>
        <pc:sldMkLst>
          <pc:docMk/>
          <pc:sldMk cId="3469193883" sldId="421"/>
        </pc:sldMkLst>
      </pc:sldChg>
      <pc:sldChg chg="add">
        <pc:chgData name="McKane, Jeanne" userId="ccaae3d9-a257-43fb-bdc8-036ccece4828" providerId="ADAL" clId="{40B713C5-C9F4-42AA-9D53-206C60C09F38}" dt="2025-01-10T21:14:09.885" v="194"/>
        <pc:sldMkLst>
          <pc:docMk/>
          <pc:sldMk cId="3243387202" sldId="2147375414"/>
        </pc:sldMkLst>
      </pc:sldChg>
      <pc:sldChg chg="add">
        <pc:chgData name="McKane, Jeanne" userId="ccaae3d9-a257-43fb-bdc8-036ccece4828" providerId="ADAL" clId="{40B713C5-C9F4-42AA-9D53-206C60C09F38}" dt="2025-01-10T21:14:09.885" v="194"/>
        <pc:sldMkLst>
          <pc:docMk/>
          <pc:sldMk cId="3406997009" sldId="2147375415"/>
        </pc:sldMkLst>
      </pc:sldChg>
      <pc:sldChg chg="add">
        <pc:chgData name="McKane, Jeanne" userId="ccaae3d9-a257-43fb-bdc8-036ccece4828" providerId="ADAL" clId="{40B713C5-C9F4-42AA-9D53-206C60C09F38}" dt="2025-01-10T21:14:09.885" v="194"/>
        <pc:sldMkLst>
          <pc:docMk/>
          <pc:sldMk cId="3009713663" sldId="2147375419"/>
        </pc:sldMkLst>
      </pc:sldChg>
      <pc:sldChg chg="add">
        <pc:chgData name="McKane, Jeanne" userId="ccaae3d9-a257-43fb-bdc8-036ccece4828" providerId="ADAL" clId="{40B713C5-C9F4-42AA-9D53-206C60C09F38}" dt="2025-01-10T21:14:09.885" v="194"/>
        <pc:sldMkLst>
          <pc:docMk/>
          <pc:sldMk cId="174274510" sldId="2147375420"/>
        </pc:sldMkLst>
      </pc:sldChg>
      <pc:sldChg chg="add">
        <pc:chgData name="McKane, Jeanne" userId="ccaae3d9-a257-43fb-bdc8-036ccece4828" providerId="ADAL" clId="{40B713C5-C9F4-42AA-9D53-206C60C09F38}" dt="2025-01-10T21:14:09.885" v="194"/>
        <pc:sldMkLst>
          <pc:docMk/>
          <pc:sldMk cId="2283941197" sldId="2147375433"/>
        </pc:sldMkLst>
      </pc:sldChg>
      <pc:sldChg chg="add">
        <pc:chgData name="McKane, Jeanne" userId="ccaae3d9-a257-43fb-bdc8-036ccece4828" providerId="ADAL" clId="{40B713C5-C9F4-42AA-9D53-206C60C09F38}" dt="2025-01-10T21:14:09.885" v="194"/>
        <pc:sldMkLst>
          <pc:docMk/>
          <pc:sldMk cId="797754140" sldId="2147375435"/>
        </pc:sldMkLst>
      </pc:sldChg>
      <pc:sldChg chg="modSp add mod">
        <pc:chgData name="McKane, Jeanne" userId="ccaae3d9-a257-43fb-bdc8-036ccece4828" providerId="ADAL" clId="{40B713C5-C9F4-42AA-9D53-206C60C09F38}" dt="2025-01-13T15:08:24.036" v="443" actId="962"/>
        <pc:sldMkLst>
          <pc:docMk/>
          <pc:sldMk cId="2287058194" sldId="2147375436"/>
        </pc:sldMkLst>
        <pc:spChg chg="mod">
          <ac:chgData name="McKane, Jeanne" userId="ccaae3d9-a257-43fb-bdc8-036ccece4828" providerId="ADAL" clId="{40B713C5-C9F4-42AA-9D53-206C60C09F38}" dt="2025-01-10T21:23:15.836" v="248" actId="13926"/>
          <ac:spMkLst>
            <pc:docMk/>
            <pc:sldMk cId="2287058194" sldId="2147375436"/>
            <ac:spMk id="8" creationId="{A62CD457-E2DA-68F9-02F0-D85A239B732C}"/>
          </ac:spMkLst>
        </pc:spChg>
        <pc:spChg chg="mod">
          <ac:chgData name="McKane, Jeanne" userId="ccaae3d9-a257-43fb-bdc8-036ccece4828" providerId="ADAL" clId="{40B713C5-C9F4-42AA-9D53-206C60C09F38}" dt="2025-01-10T21:22:55.777" v="243" actId="13926"/>
          <ac:spMkLst>
            <pc:docMk/>
            <pc:sldMk cId="2287058194" sldId="2147375436"/>
            <ac:spMk id="9" creationId="{88473CDD-13F8-8118-0452-F274E29EA5D9}"/>
          </ac:spMkLst>
        </pc:spChg>
        <pc:spChg chg="mod">
          <ac:chgData name="McKane, Jeanne" userId="ccaae3d9-a257-43fb-bdc8-036ccece4828" providerId="ADAL" clId="{40B713C5-C9F4-42AA-9D53-206C60C09F38}" dt="2025-01-13T15:08:24.036" v="443" actId="962"/>
          <ac:spMkLst>
            <pc:docMk/>
            <pc:sldMk cId="2287058194" sldId="2147375436"/>
            <ac:spMk id="10" creationId="{F40643EF-7EF3-DB44-3916-7877A3EC01E0}"/>
          </ac:spMkLst>
        </pc:spChg>
      </pc:sldChg>
      <pc:sldChg chg="modSp add mod">
        <pc:chgData name="McKane, Jeanne" userId="ccaae3d9-a257-43fb-bdc8-036ccece4828" providerId="ADAL" clId="{40B713C5-C9F4-42AA-9D53-206C60C09F38}" dt="2025-01-13T15:08:28.848" v="445" actId="962"/>
        <pc:sldMkLst>
          <pc:docMk/>
          <pc:sldMk cId="908163723" sldId="2147375437"/>
        </pc:sldMkLst>
        <pc:spChg chg="mod">
          <ac:chgData name="McKane, Jeanne" userId="ccaae3d9-a257-43fb-bdc8-036ccece4828" providerId="ADAL" clId="{40B713C5-C9F4-42AA-9D53-206C60C09F38}" dt="2025-01-13T15:02:06.014" v="337" actId="948"/>
          <ac:spMkLst>
            <pc:docMk/>
            <pc:sldMk cId="908163723" sldId="2147375437"/>
            <ac:spMk id="8" creationId="{A62CD457-E2DA-68F9-02F0-D85A239B732C}"/>
          </ac:spMkLst>
        </pc:spChg>
        <pc:spChg chg="mod">
          <ac:chgData name="McKane, Jeanne" userId="ccaae3d9-a257-43fb-bdc8-036ccece4828" providerId="ADAL" clId="{40B713C5-C9F4-42AA-9D53-206C60C09F38}" dt="2025-01-10T21:23:57.919" v="253" actId="13926"/>
          <ac:spMkLst>
            <pc:docMk/>
            <pc:sldMk cId="908163723" sldId="2147375437"/>
            <ac:spMk id="9" creationId="{88473CDD-13F8-8118-0452-F274E29EA5D9}"/>
          </ac:spMkLst>
        </pc:spChg>
        <pc:spChg chg="mod">
          <ac:chgData name="McKane, Jeanne" userId="ccaae3d9-a257-43fb-bdc8-036ccece4828" providerId="ADAL" clId="{40B713C5-C9F4-42AA-9D53-206C60C09F38}" dt="2025-01-13T15:08:28.848" v="445" actId="962"/>
          <ac:spMkLst>
            <pc:docMk/>
            <pc:sldMk cId="908163723" sldId="2147375437"/>
            <ac:spMk id="10" creationId="{F40643EF-7EF3-DB44-3916-7877A3EC01E0}"/>
          </ac:spMkLst>
        </pc:spChg>
      </pc:sldChg>
      <pc:sldChg chg="modSp add mod">
        <pc:chgData name="McKane, Jeanne" userId="ccaae3d9-a257-43fb-bdc8-036ccece4828" providerId="ADAL" clId="{40B713C5-C9F4-42AA-9D53-206C60C09F38}" dt="2025-01-13T15:08:33.823" v="447" actId="962"/>
        <pc:sldMkLst>
          <pc:docMk/>
          <pc:sldMk cId="1068828814" sldId="2147375438"/>
        </pc:sldMkLst>
        <pc:spChg chg="mod">
          <ac:chgData name="McKane, Jeanne" userId="ccaae3d9-a257-43fb-bdc8-036ccece4828" providerId="ADAL" clId="{40B713C5-C9F4-42AA-9D53-206C60C09F38}" dt="2025-01-10T21:26:11.689" v="274" actId="13926"/>
          <ac:spMkLst>
            <pc:docMk/>
            <pc:sldMk cId="1068828814" sldId="2147375438"/>
            <ac:spMk id="8" creationId="{A62CD457-E2DA-68F9-02F0-D85A239B732C}"/>
          </ac:spMkLst>
        </pc:spChg>
        <pc:spChg chg="mod">
          <ac:chgData name="McKane, Jeanne" userId="ccaae3d9-a257-43fb-bdc8-036ccece4828" providerId="ADAL" clId="{40B713C5-C9F4-42AA-9D53-206C60C09F38}" dt="2025-01-10T21:24:04.890" v="255" actId="13926"/>
          <ac:spMkLst>
            <pc:docMk/>
            <pc:sldMk cId="1068828814" sldId="2147375438"/>
            <ac:spMk id="9" creationId="{88473CDD-13F8-8118-0452-F274E29EA5D9}"/>
          </ac:spMkLst>
        </pc:spChg>
        <pc:spChg chg="mod">
          <ac:chgData name="McKane, Jeanne" userId="ccaae3d9-a257-43fb-bdc8-036ccece4828" providerId="ADAL" clId="{40B713C5-C9F4-42AA-9D53-206C60C09F38}" dt="2025-01-13T15:08:33.823" v="447" actId="962"/>
          <ac:spMkLst>
            <pc:docMk/>
            <pc:sldMk cId="1068828814" sldId="2147375438"/>
            <ac:spMk id="10" creationId="{F40643EF-7EF3-DB44-3916-7877A3EC01E0}"/>
          </ac:spMkLst>
        </pc:spChg>
      </pc:sldChg>
      <pc:sldChg chg="modSp add mod">
        <pc:chgData name="McKane, Jeanne" userId="ccaae3d9-a257-43fb-bdc8-036ccece4828" providerId="ADAL" clId="{40B713C5-C9F4-42AA-9D53-206C60C09F38}" dt="2025-01-10T21:27:02.571" v="283" actId="207"/>
        <pc:sldMkLst>
          <pc:docMk/>
          <pc:sldMk cId="2304216199" sldId="2147375439"/>
        </pc:sldMkLst>
        <pc:spChg chg="mod">
          <ac:chgData name="McKane, Jeanne" userId="ccaae3d9-a257-43fb-bdc8-036ccece4828" providerId="ADAL" clId="{40B713C5-C9F4-42AA-9D53-206C60C09F38}" dt="2025-01-10T21:26:37.112" v="279" actId="13926"/>
          <ac:spMkLst>
            <pc:docMk/>
            <pc:sldMk cId="2304216199" sldId="2147375439"/>
            <ac:spMk id="8" creationId="{A62CD457-E2DA-68F9-02F0-D85A239B732C}"/>
          </ac:spMkLst>
        </pc:spChg>
        <pc:spChg chg="mod">
          <ac:chgData name="McKane, Jeanne" userId="ccaae3d9-a257-43fb-bdc8-036ccece4828" providerId="ADAL" clId="{40B713C5-C9F4-42AA-9D53-206C60C09F38}" dt="2025-01-10T21:24:14.556" v="257" actId="13926"/>
          <ac:spMkLst>
            <pc:docMk/>
            <pc:sldMk cId="2304216199" sldId="2147375439"/>
            <ac:spMk id="9" creationId="{88473CDD-13F8-8118-0452-F274E29EA5D9}"/>
          </ac:spMkLst>
        </pc:spChg>
        <pc:spChg chg="mod">
          <ac:chgData name="McKane, Jeanne" userId="ccaae3d9-a257-43fb-bdc8-036ccece4828" providerId="ADAL" clId="{40B713C5-C9F4-42AA-9D53-206C60C09F38}" dt="2025-01-10T21:27:02.571" v="283" actId="207"/>
          <ac:spMkLst>
            <pc:docMk/>
            <pc:sldMk cId="2304216199" sldId="2147375439"/>
            <ac:spMk id="10" creationId="{F40643EF-7EF3-DB44-3916-7877A3EC01E0}"/>
          </ac:spMkLst>
        </pc:spChg>
      </pc:sldChg>
    </pc:docChg>
  </pc:docChgLst>
  <pc:docChgLst>
    <pc:chgData name="McKane, Jeanne" userId="ccaae3d9-a257-43fb-bdc8-036ccece4828" providerId="ADAL" clId="{F04EF2EC-3FAB-4A0F-A53E-4747EE8CF520}"/>
    <pc:docChg chg="undo custSel addSld delSld modSld">
      <pc:chgData name="McKane, Jeanne" userId="ccaae3d9-a257-43fb-bdc8-036ccece4828" providerId="ADAL" clId="{F04EF2EC-3FAB-4A0F-A53E-4747EE8CF520}" dt="2025-01-24T20:17:03.822" v="653" actId="13244"/>
      <pc:docMkLst>
        <pc:docMk/>
      </pc:docMkLst>
      <pc:sldChg chg="modSp mod">
        <pc:chgData name="McKane, Jeanne" userId="ccaae3d9-a257-43fb-bdc8-036ccece4828" providerId="ADAL" clId="{F04EF2EC-3FAB-4A0F-A53E-4747EE8CF520}" dt="2025-01-24T20:03:39.409" v="580" actId="13244"/>
        <pc:sldMkLst>
          <pc:docMk/>
          <pc:sldMk cId="925506241" sldId="322"/>
        </pc:sldMkLst>
        <pc:spChg chg="mod">
          <ac:chgData name="McKane, Jeanne" userId="ccaae3d9-a257-43fb-bdc8-036ccece4828" providerId="ADAL" clId="{F04EF2EC-3FAB-4A0F-A53E-4747EE8CF520}" dt="2025-01-24T20:03:39.409" v="580" actId="13244"/>
          <ac:spMkLst>
            <pc:docMk/>
            <pc:sldMk cId="925506241" sldId="322"/>
            <ac:spMk id="4" creationId="{19A3B049-3C13-A977-073D-E6E5B1D249D2}"/>
          </ac:spMkLst>
        </pc:spChg>
        <pc:grpChg chg="mod">
          <ac:chgData name="McKane, Jeanne" userId="ccaae3d9-a257-43fb-bdc8-036ccece4828" providerId="ADAL" clId="{F04EF2EC-3FAB-4A0F-A53E-4747EE8CF520}" dt="2025-01-24T19:57:54.415" v="503" actId="962"/>
          <ac:grpSpMkLst>
            <pc:docMk/>
            <pc:sldMk cId="925506241" sldId="322"/>
            <ac:grpSpMk id="7" creationId="{942C4465-C849-FC61-731B-E14C73CAB75A}"/>
          </ac:grpSpMkLst>
        </pc:grpChg>
      </pc:sldChg>
      <pc:sldChg chg="modSp mod">
        <pc:chgData name="McKane, Jeanne" userId="ccaae3d9-a257-43fb-bdc8-036ccece4828" providerId="ADAL" clId="{F04EF2EC-3FAB-4A0F-A53E-4747EE8CF520}" dt="2025-01-24T20:13:19.405" v="634" actId="962"/>
        <pc:sldMkLst>
          <pc:docMk/>
          <pc:sldMk cId="969934670" sldId="356"/>
        </pc:sldMkLst>
        <pc:spChg chg="mod">
          <ac:chgData name="McKane, Jeanne" userId="ccaae3d9-a257-43fb-bdc8-036ccece4828" providerId="ADAL" clId="{F04EF2EC-3FAB-4A0F-A53E-4747EE8CF520}" dt="2025-01-24T20:13:19.405" v="634" actId="962"/>
          <ac:spMkLst>
            <pc:docMk/>
            <pc:sldMk cId="969934670" sldId="356"/>
            <ac:spMk id="2" creationId="{4A188DB8-EC7A-1D85-E8F0-1F3A3DDF0C11}"/>
          </ac:spMkLst>
        </pc:spChg>
        <pc:spChg chg="mod">
          <ac:chgData name="McKane, Jeanne" userId="ccaae3d9-a257-43fb-bdc8-036ccece4828" providerId="ADAL" clId="{F04EF2EC-3FAB-4A0F-A53E-4747EE8CF520}" dt="2025-01-24T19:57:30.089" v="496" actId="2"/>
          <ac:spMkLst>
            <pc:docMk/>
            <pc:sldMk cId="969934670" sldId="356"/>
            <ac:spMk id="4" creationId="{34B929EA-085D-03CC-8ABC-3FFBF3231F85}"/>
          </ac:spMkLst>
        </pc:spChg>
      </pc:sldChg>
      <pc:sldChg chg="modSp mod">
        <pc:chgData name="McKane, Jeanne" userId="ccaae3d9-a257-43fb-bdc8-036ccece4828" providerId="ADAL" clId="{F04EF2EC-3FAB-4A0F-A53E-4747EE8CF520}" dt="2025-01-24T20:13:21.539" v="635" actId="962"/>
        <pc:sldMkLst>
          <pc:docMk/>
          <pc:sldMk cId="663100937" sldId="357"/>
        </pc:sldMkLst>
        <pc:spChg chg="mod">
          <ac:chgData name="McKane, Jeanne" userId="ccaae3d9-a257-43fb-bdc8-036ccece4828" providerId="ADAL" clId="{F04EF2EC-3FAB-4A0F-A53E-4747EE8CF520}" dt="2025-01-24T20:13:21.539" v="635" actId="962"/>
          <ac:spMkLst>
            <pc:docMk/>
            <pc:sldMk cId="663100937" sldId="357"/>
            <ac:spMk id="2" creationId="{5F75CF0A-DA8B-68D0-304B-7FD7D8468574}"/>
          </ac:spMkLst>
        </pc:spChg>
      </pc:sldChg>
      <pc:sldChg chg="modSp mod">
        <pc:chgData name="McKane, Jeanne" userId="ccaae3d9-a257-43fb-bdc8-036ccece4828" providerId="ADAL" clId="{F04EF2EC-3FAB-4A0F-A53E-4747EE8CF520}" dt="2025-01-24T20:13:24.031" v="636" actId="962"/>
        <pc:sldMkLst>
          <pc:docMk/>
          <pc:sldMk cId="909644597" sldId="358"/>
        </pc:sldMkLst>
        <pc:spChg chg="mod">
          <ac:chgData name="McKane, Jeanne" userId="ccaae3d9-a257-43fb-bdc8-036ccece4828" providerId="ADAL" clId="{F04EF2EC-3FAB-4A0F-A53E-4747EE8CF520}" dt="2025-01-24T20:13:24.031" v="636" actId="962"/>
          <ac:spMkLst>
            <pc:docMk/>
            <pc:sldMk cId="909644597" sldId="358"/>
            <ac:spMk id="3" creationId="{32801249-7105-88F1-CBB9-C0195509FB05}"/>
          </ac:spMkLst>
        </pc:spChg>
      </pc:sldChg>
      <pc:sldChg chg="addSp modSp mod">
        <pc:chgData name="McKane, Jeanne" userId="ccaae3d9-a257-43fb-bdc8-036ccece4828" providerId="ADAL" clId="{F04EF2EC-3FAB-4A0F-A53E-4747EE8CF520}" dt="2025-01-24T20:08:24.886" v="612" actId="962"/>
        <pc:sldMkLst>
          <pc:docMk/>
          <pc:sldMk cId="482592697" sldId="359"/>
        </pc:sldMkLst>
        <pc:spChg chg="mod">
          <ac:chgData name="McKane, Jeanne" userId="ccaae3d9-a257-43fb-bdc8-036ccece4828" providerId="ADAL" clId="{F04EF2EC-3FAB-4A0F-A53E-4747EE8CF520}" dt="2025-01-24T19:57:31.576" v="497" actId="2"/>
          <ac:spMkLst>
            <pc:docMk/>
            <pc:sldMk cId="482592697" sldId="359"/>
            <ac:spMk id="3" creationId="{813DC22C-CA7E-D280-9613-B31927BE2821}"/>
          </ac:spMkLst>
        </pc:spChg>
        <pc:spChg chg="mod">
          <ac:chgData name="McKane, Jeanne" userId="ccaae3d9-a257-43fb-bdc8-036ccece4828" providerId="ADAL" clId="{F04EF2EC-3FAB-4A0F-A53E-4747EE8CF520}" dt="2025-01-24T20:04:01.497" v="581" actId="13244"/>
          <ac:spMkLst>
            <pc:docMk/>
            <pc:sldMk cId="482592697" sldId="359"/>
            <ac:spMk id="5" creationId="{51942B0D-B547-AF32-57F8-D420ED71654D}"/>
          </ac:spMkLst>
        </pc:spChg>
        <pc:spChg chg="mod">
          <ac:chgData name="McKane, Jeanne" userId="ccaae3d9-a257-43fb-bdc8-036ccece4828" providerId="ADAL" clId="{F04EF2EC-3FAB-4A0F-A53E-4747EE8CF520}" dt="2025-01-24T20:04:15.515" v="583" actId="13244"/>
          <ac:spMkLst>
            <pc:docMk/>
            <pc:sldMk cId="482592697" sldId="359"/>
            <ac:spMk id="6" creationId="{55101920-8D9F-8ECA-15CA-75C6A47AD034}"/>
          </ac:spMkLst>
        </pc:spChg>
        <pc:spChg chg="mod">
          <ac:chgData name="McKane, Jeanne" userId="ccaae3d9-a257-43fb-bdc8-036ccece4828" providerId="ADAL" clId="{F04EF2EC-3FAB-4A0F-A53E-4747EE8CF520}" dt="2025-01-24T20:04:33.102" v="585" actId="13244"/>
          <ac:spMkLst>
            <pc:docMk/>
            <pc:sldMk cId="482592697" sldId="359"/>
            <ac:spMk id="7" creationId="{F78A8C55-0FAA-AC09-AE6C-D0AA969EA9FB}"/>
          </ac:spMkLst>
        </pc:spChg>
        <pc:spChg chg="mod">
          <ac:chgData name="McKane, Jeanne" userId="ccaae3d9-a257-43fb-bdc8-036ccece4828" providerId="ADAL" clId="{F04EF2EC-3FAB-4A0F-A53E-4747EE8CF520}" dt="2025-01-24T20:05:23.370" v="594" actId="13244"/>
          <ac:spMkLst>
            <pc:docMk/>
            <pc:sldMk cId="482592697" sldId="359"/>
            <ac:spMk id="9" creationId="{F26C9640-EA3A-E14C-7E08-C84D4F09D62D}"/>
          </ac:spMkLst>
        </pc:spChg>
        <pc:spChg chg="mod">
          <ac:chgData name="McKane, Jeanne" userId="ccaae3d9-a257-43fb-bdc8-036ccece4828" providerId="ADAL" clId="{F04EF2EC-3FAB-4A0F-A53E-4747EE8CF520}" dt="2025-01-24T20:05:02.888" v="589" actId="13244"/>
          <ac:spMkLst>
            <pc:docMk/>
            <pc:sldMk cId="482592697" sldId="359"/>
            <ac:spMk id="11" creationId="{63410C60-AB62-8392-43D5-EFC7B6490CDD}"/>
          </ac:spMkLst>
        </pc:spChg>
        <pc:spChg chg="mod">
          <ac:chgData name="McKane, Jeanne" userId="ccaae3d9-a257-43fb-bdc8-036ccece4828" providerId="ADAL" clId="{F04EF2EC-3FAB-4A0F-A53E-4747EE8CF520}" dt="2025-01-24T20:05:13.116" v="591" actId="13244"/>
          <ac:spMkLst>
            <pc:docMk/>
            <pc:sldMk cId="482592697" sldId="359"/>
            <ac:spMk id="12" creationId="{F771BB59-2D5C-1C8B-C06B-135DBA926C5F}"/>
          </ac:spMkLst>
        </pc:spChg>
        <pc:spChg chg="mod">
          <ac:chgData name="McKane, Jeanne" userId="ccaae3d9-a257-43fb-bdc8-036ccece4828" providerId="ADAL" clId="{F04EF2EC-3FAB-4A0F-A53E-4747EE8CF520}" dt="2025-01-24T20:08:24.886" v="612" actId="962"/>
          <ac:spMkLst>
            <pc:docMk/>
            <pc:sldMk cId="482592697" sldId="359"/>
            <ac:spMk id="14" creationId="{E136A2D3-55F0-0A47-B176-783EDC70A7B1}"/>
          </ac:spMkLst>
        </pc:spChg>
        <pc:spChg chg="mod">
          <ac:chgData name="McKane, Jeanne" userId="ccaae3d9-a257-43fb-bdc8-036ccece4828" providerId="ADAL" clId="{F04EF2EC-3FAB-4A0F-A53E-4747EE8CF520}" dt="2025-01-24T20:04:46.855" v="587" actId="13244"/>
          <ac:spMkLst>
            <pc:docMk/>
            <pc:sldMk cId="482592697" sldId="359"/>
            <ac:spMk id="15" creationId="{91712260-D8C0-4C97-63E8-D53D777217EE}"/>
          </ac:spMkLst>
        </pc:spChg>
        <pc:picChg chg="mod">
          <ac:chgData name="McKane, Jeanne" userId="ccaae3d9-a257-43fb-bdc8-036ccece4828" providerId="ADAL" clId="{F04EF2EC-3FAB-4A0F-A53E-4747EE8CF520}" dt="2025-01-24T20:05:16.899" v="592" actId="13244"/>
          <ac:picMkLst>
            <pc:docMk/>
            <pc:sldMk cId="482592697" sldId="359"/>
            <ac:picMk id="4" creationId="{EA6B463A-AD38-C613-AB38-5BCECC65B4CB}"/>
          </ac:picMkLst>
        </pc:picChg>
        <pc:picChg chg="mod">
          <ac:chgData name="McKane, Jeanne" userId="ccaae3d9-a257-43fb-bdc8-036ccece4828" providerId="ADAL" clId="{F04EF2EC-3FAB-4A0F-A53E-4747EE8CF520}" dt="2025-01-24T20:05:20.275" v="593" actId="13244"/>
          <ac:picMkLst>
            <pc:docMk/>
            <pc:sldMk cId="482592697" sldId="359"/>
            <ac:picMk id="8" creationId="{62BAC47B-321B-FB6B-35E8-5713DE0FE6B0}"/>
          </ac:picMkLst>
        </pc:picChg>
        <pc:picChg chg="mod">
          <ac:chgData name="McKane, Jeanne" userId="ccaae3d9-a257-43fb-bdc8-036ccece4828" providerId="ADAL" clId="{F04EF2EC-3FAB-4A0F-A53E-4747EE8CF520}" dt="2025-01-24T20:05:08.126" v="590" actId="13244"/>
          <ac:picMkLst>
            <pc:docMk/>
            <pc:sldMk cId="482592697" sldId="359"/>
            <ac:picMk id="10" creationId="{3F553A37-1B97-06FF-4F8E-47544D3467B4}"/>
          </ac:picMkLst>
        </pc:picChg>
        <pc:picChg chg="add mod">
          <ac:chgData name="McKane, Jeanne" userId="ccaae3d9-a257-43fb-bdc8-036ccece4828" providerId="ADAL" clId="{F04EF2EC-3FAB-4A0F-A53E-4747EE8CF520}" dt="2025-01-24T20:04:53.160" v="588" actId="13244"/>
          <ac:picMkLst>
            <pc:docMk/>
            <pc:sldMk cId="482592697" sldId="359"/>
            <ac:picMk id="16" creationId="{1820D453-B857-5A4A-FB3A-9A8FDD74A230}"/>
          </ac:picMkLst>
        </pc:picChg>
        <pc:picChg chg="add mod">
          <ac:chgData name="McKane, Jeanne" userId="ccaae3d9-a257-43fb-bdc8-036ccece4828" providerId="ADAL" clId="{F04EF2EC-3FAB-4A0F-A53E-4747EE8CF520}" dt="2025-01-24T20:04:11.363" v="582" actId="13244"/>
          <ac:picMkLst>
            <pc:docMk/>
            <pc:sldMk cId="482592697" sldId="359"/>
            <ac:picMk id="18" creationId="{730B64C6-5AFD-018C-BFCA-3F8C616A3888}"/>
          </ac:picMkLst>
        </pc:picChg>
        <pc:picChg chg="add mod">
          <ac:chgData name="McKane, Jeanne" userId="ccaae3d9-a257-43fb-bdc8-036ccece4828" providerId="ADAL" clId="{F04EF2EC-3FAB-4A0F-A53E-4747EE8CF520}" dt="2025-01-24T20:04:26.416" v="584" actId="13244"/>
          <ac:picMkLst>
            <pc:docMk/>
            <pc:sldMk cId="482592697" sldId="359"/>
            <ac:picMk id="20" creationId="{D7874A03-7A66-714D-4BD9-10C7A1D9B155}"/>
          </ac:picMkLst>
        </pc:picChg>
        <pc:picChg chg="add mod">
          <ac:chgData name="McKane, Jeanne" userId="ccaae3d9-a257-43fb-bdc8-036ccece4828" providerId="ADAL" clId="{F04EF2EC-3FAB-4A0F-A53E-4747EE8CF520}" dt="2025-01-24T20:04:38.915" v="586" actId="13244"/>
          <ac:picMkLst>
            <pc:docMk/>
            <pc:sldMk cId="482592697" sldId="359"/>
            <ac:picMk id="22" creationId="{D2E8BA25-F60B-260C-A964-CF4081BDBF1F}"/>
          </ac:picMkLst>
        </pc:picChg>
      </pc:sldChg>
      <pc:sldChg chg="addSp delSp modSp mod">
        <pc:chgData name="McKane, Jeanne" userId="ccaae3d9-a257-43fb-bdc8-036ccece4828" providerId="ADAL" clId="{F04EF2EC-3FAB-4A0F-A53E-4747EE8CF520}" dt="2025-01-24T20:06:47.673" v="601" actId="962"/>
        <pc:sldMkLst>
          <pc:docMk/>
          <pc:sldMk cId="2872917886" sldId="360"/>
        </pc:sldMkLst>
        <pc:spChg chg="mod">
          <ac:chgData name="McKane, Jeanne" userId="ccaae3d9-a257-43fb-bdc8-036ccece4828" providerId="ADAL" clId="{F04EF2EC-3FAB-4A0F-A53E-4747EE8CF520}" dt="2025-01-24T20:06:47.673" v="601" actId="962"/>
          <ac:spMkLst>
            <pc:docMk/>
            <pc:sldMk cId="2872917886" sldId="360"/>
            <ac:spMk id="3" creationId="{5DCD08F0-497C-CC79-FC8F-A46B679B0808}"/>
          </ac:spMkLst>
        </pc:spChg>
        <pc:spChg chg="mod">
          <ac:chgData name="McKane, Jeanne" userId="ccaae3d9-a257-43fb-bdc8-036ccece4828" providerId="ADAL" clId="{F04EF2EC-3FAB-4A0F-A53E-4747EE8CF520}" dt="2025-01-24T20:06:31.548" v="597" actId="13244"/>
          <ac:spMkLst>
            <pc:docMk/>
            <pc:sldMk cId="2872917886" sldId="360"/>
            <ac:spMk id="20" creationId="{1A53F153-3DCB-4B1D-C329-E2C2780C63A3}"/>
          </ac:spMkLst>
        </pc:spChg>
        <pc:picChg chg="add mod">
          <ac:chgData name="McKane, Jeanne" userId="ccaae3d9-a257-43fb-bdc8-036ccece4828" providerId="ADAL" clId="{F04EF2EC-3FAB-4A0F-A53E-4747EE8CF520}" dt="2025-01-24T20:06:21.303" v="596" actId="13244"/>
          <ac:picMkLst>
            <pc:docMk/>
            <pc:sldMk cId="2872917886" sldId="360"/>
            <ac:picMk id="5" creationId="{9CF06782-A4C3-C75F-7492-882DA10135AF}"/>
          </ac:picMkLst>
        </pc:picChg>
        <pc:picChg chg="add mod">
          <ac:chgData name="McKane, Jeanne" userId="ccaae3d9-a257-43fb-bdc8-036ccece4828" providerId="ADAL" clId="{F04EF2EC-3FAB-4A0F-A53E-4747EE8CF520}" dt="2025-01-24T20:06:35.068" v="598" actId="13244"/>
          <ac:picMkLst>
            <pc:docMk/>
            <pc:sldMk cId="2872917886" sldId="360"/>
            <ac:picMk id="7" creationId="{8CD9541A-69EF-4A1B-A31B-F762A294FABF}"/>
          </ac:picMkLst>
        </pc:picChg>
        <pc:picChg chg="add del mod">
          <ac:chgData name="McKane, Jeanne" userId="ccaae3d9-a257-43fb-bdc8-036ccece4828" providerId="ADAL" clId="{F04EF2EC-3FAB-4A0F-A53E-4747EE8CF520}" dt="2025-01-23T19:06:44.022" v="399" actId="478"/>
          <ac:picMkLst>
            <pc:docMk/>
            <pc:sldMk cId="2872917886" sldId="360"/>
            <ac:picMk id="9" creationId="{2139B51B-56BA-D205-4AEC-2AE68FC02EE1}"/>
          </ac:picMkLst>
        </pc:picChg>
        <pc:picChg chg="add mod">
          <ac:chgData name="McKane, Jeanne" userId="ccaae3d9-a257-43fb-bdc8-036ccece4828" providerId="ADAL" clId="{F04EF2EC-3FAB-4A0F-A53E-4747EE8CF520}" dt="2025-01-24T20:06:39.839" v="599" actId="13244"/>
          <ac:picMkLst>
            <pc:docMk/>
            <pc:sldMk cId="2872917886" sldId="360"/>
            <ac:picMk id="11" creationId="{F22C9E32-8308-9F8D-8707-5DAA31CED7FB}"/>
          </ac:picMkLst>
        </pc:picChg>
        <pc:picChg chg="add mod">
          <ac:chgData name="McKane, Jeanne" userId="ccaae3d9-a257-43fb-bdc8-036ccece4828" providerId="ADAL" clId="{F04EF2EC-3FAB-4A0F-A53E-4747EE8CF520}" dt="2025-01-24T20:06:46.461" v="600" actId="13244"/>
          <ac:picMkLst>
            <pc:docMk/>
            <pc:sldMk cId="2872917886" sldId="360"/>
            <ac:picMk id="13" creationId="{CCAFB252-55C3-B06A-E030-9BBE62FEB3AA}"/>
          </ac:picMkLst>
        </pc:picChg>
      </pc:sldChg>
      <pc:sldChg chg="addSp delSp modSp mod">
        <pc:chgData name="McKane, Jeanne" userId="ccaae3d9-a257-43fb-bdc8-036ccece4828" providerId="ADAL" clId="{F04EF2EC-3FAB-4A0F-A53E-4747EE8CF520}" dt="2025-01-24T20:07:22.453" v="605" actId="13244"/>
        <pc:sldMkLst>
          <pc:docMk/>
          <pc:sldMk cId="3239380564" sldId="361"/>
        </pc:sldMkLst>
        <pc:spChg chg="mod">
          <ac:chgData name="McKane, Jeanne" userId="ccaae3d9-a257-43fb-bdc8-036ccece4828" providerId="ADAL" clId="{F04EF2EC-3FAB-4A0F-A53E-4747EE8CF520}" dt="2025-01-24T20:07:20.307" v="604" actId="962"/>
          <ac:spMkLst>
            <pc:docMk/>
            <pc:sldMk cId="3239380564" sldId="361"/>
            <ac:spMk id="3" creationId="{5F496A74-A013-9744-50B8-84236709267F}"/>
          </ac:spMkLst>
        </pc:spChg>
        <pc:spChg chg="mod">
          <ac:chgData name="McKane, Jeanne" userId="ccaae3d9-a257-43fb-bdc8-036ccece4828" providerId="ADAL" clId="{F04EF2EC-3FAB-4A0F-A53E-4747EE8CF520}" dt="2025-01-24T20:07:15.391" v="603" actId="13244"/>
          <ac:spMkLst>
            <pc:docMk/>
            <pc:sldMk cId="3239380564" sldId="361"/>
            <ac:spMk id="8" creationId="{CB443B1F-5AB2-361B-2E56-2B5D78C89B30}"/>
          </ac:spMkLst>
        </pc:spChg>
        <pc:spChg chg="del">
          <ac:chgData name="McKane, Jeanne" userId="ccaae3d9-a257-43fb-bdc8-036ccece4828" providerId="ADAL" clId="{F04EF2EC-3FAB-4A0F-A53E-4747EE8CF520}" dt="2025-01-14T16:52:36.518" v="341" actId="478"/>
          <ac:spMkLst>
            <pc:docMk/>
            <pc:sldMk cId="3239380564" sldId="361"/>
            <ac:spMk id="13" creationId="{B46ED085-5A86-F3A7-77E6-832996C5C778}"/>
          </ac:spMkLst>
        </pc:spChg>
        <pc:picChg chg="add mod">
          <ac:chgData name="McKane, Jeanne" userId="ccaae3d9-a257-43fb-bdc8-036ccece4828" providerId="ADAL" clId="{F04EF2EC-3FAB-4A0F-A53E-4747EE8CF520}" dt="2025-01-24T20:07:22.453" v="605" actId="13244"/>
          <ac:picMkLst>
            <pc:docMk/>
            <pc:sldMk cId="3239380564" sldId="361"/>
            <ac:picMk id="2" creationId="{063E4A97-0E2D-8796-BB71-D41AFEB0A513}"/>
          </ac:picMkLst>
        </pc:picChg>
      </pc:sldChg>
      <pc:sldChg chg="modSp mod">
        <pc:chgData name="McKane, Jeanne" userId="ccaae3d9-a257-43fb-bdc8-036ccece4828" providerId="ADAL" clId="{F04EF2EC-3FAB-4A0F-A53E-4747EE8CF520}" dt="2025-01-24T20:15:08.977" v="647" actId="962"/>
        <pc:sldMkLst>
          <pc:docMk/>
          <pc:sldMk cId="284031855" sldId="362"/>
        </pc:sldMkLst>
        <pc:spChg chg="mod">
          <ac:chgData name="McKane, Jeanne" userId="ccaae3d9-a257-43fb-bdc8-036ccece4828" providerId="ADAL" clId="{F04EF2EC-3FAB-4A0F-A53E-4747EE8CF520}" dt="2025-01-24T20:13:36.290" v="637" actId="962"/>
          <ac:spMkLst>
            <pc:docMk/>
            <pc:sldMk cId="284031855" sldId="362"/>
            <ac:spMk id="2" creationId="{DBB9E567-188F-AF11-77AC-CFE76C03BF1D}"/>
          </ac:spMkLst>
        </pc:spChg>
        <pc:spChg chg="mod">
          <ac:chgData name="McKane, Jeanne" userId="ccaae3d9-a257-43fb-bdc8-036ccece4828" providerId="ADAL" clId="{F04EF2EC-3FAB-4A0F-A53E-4747EE8CF520}" dt="2025-01-24T20:15:08.977" v="647" actId="962"/>
          <ac:spMkLst>
            <pc:docMk/>
            <pc:sldMk cId="284031855" sldId="362"/>
            <ac:spMk id="28" creationId="{B3A1D469-A7F2-D8F7-44B7-D8A645635D39}"/>
          </ac:spMkLst>
        </pc:spChg>
      </pc:sldChg>
      <pc:sldChg chg="modSp">
        <pc:chgData name="McKane, Jeanne" userId="ccaae3d9-a257-43fb-bdc8-036ccece4828" providerId="ADAL" clId="{F04EF2EC-3FAB-4A0F-A53E-4747EE8CF520}" dt="2025-01-24T20:08:44.084" v="615" actId="13244"/>
        <pc:sldMkLst>
          <pc:docMk/>
          <pc:sldMk cId="2224059937" sldId="363"/>
        </pc:sldMkLst>
        <pc:spChg chg="mod">
          <ac:chgData name="McKane, Jeanne" userId="ccaae3d9-a257-43fb-bdc8-036ccece4828" providerId="ADAL" clId="{F04EF2EC-3FAB-4A0F-A53E-4747EE8CF520}" dt="2025-01-24T20:08:37.295" v="614" actId="962"/>
          <ac:spMkLst>
            <pc:docMk/>
            <pc:sldMk cId="2224059937" sldId="363"/>
            <ac:spMk id="2" creationId="{75DA30C6-E959-BE8B-ADD8-0F3AB8D4A808}"/>
          </ac:spMkLst>
        </pc:spChg>
        <pc:spChg chg="mod">
          <ac:chgData name="McKane, Jeanne" userId="ccaae3d9-a257-43fb-bdc8-036ccece4828" providerId="ADAL" clId="{F04EF2EC-3FAB-4A0F-A53E-4747EE8CF520}" dt="2025-01-24T20:08:35.571" v="613" actId="962"/>
          <ac:spMkLst>
            <pc:docMk/>
            <pc:sldMk cId="2224059937" sldId="363"/>
            <ac:spMk id="8" creationId="{CB443B1F-5AB2-361B-2E56-2B5D78C89B30}"/>
          </ac:spMkLst>
        </pc:spChg>
        <pc:spChg chg="mod">
          <ac:chgData name="McKane, Jeanne" userId="ccaae3d9-a257-43fb-bdc8-036ccece4828" providerId="ADAL" clId="{F04EF2EC-3FAB-4A0F-A53E-4747EE8CF520}" dt="2025-01-24T20:08:44.084" v="615" actId="13244"/>
          <ac:spMkLst>
            <pc:docMk/>
            <pc:sldMk cId="2224059937" sldId="363"/>
            <ac:spMk id="12" creationId="{E88BA993-D338-2C69-272C-738B9099574D}"/>
          </ac:spMkLst>
        </pc:spChg>
      </pc:sldChg>
      <pc:sldChg chg="modSp mod">
        <pc:chgData name="McKane, Jeanne" userId="ccaae3d9-a257-43fb-bdc8-036ccece4828" providerId="ADAL" clId="{F04EF2EC-3FAB-4A0F-A53E-4747EE8CF520}" dt="2025-01-24T20:09:13.130" v="619" actId="13244"/>
        <pc:sldMkLst>
          <pc:docMk/>
          <pc:sldMk cId="2499699887" sldId="364"/>
        </pc:sldMkLst>
        <pc:spChg chg="mod">
          <ac:chgData name="McKane, Jeanne" userId="ccaae3d9-a257-43fb-bdc8-036ccece4828" providerId="ADAL" clId="{F04EF2EC-3FAB-4A0F-A53E-4747EE8CF520}" dt="2025-01-24T20:09:00.285" v="617" actId="962"/>
          <ac:spMkLst>
            <pc:docMk/>
            <pc:sldMk cId="2499699887" sldId="364"/>
            <ac:spMk id="3" creationId="{118425A9-3E18-517C-8401-B14F346373DD}"/>
          </ac:spMkLst>
        </pc:spChg>
        <pc:spChg chg="mod">
          <ac:chgData name="McKane, Jeanne" userId="ccaae3d9-a257-43fb-bdc8-036ccece4828" providerId="ADAL" clId="{F04EF2EC-3FAB-4A0F-A53E-4747EE8CF520}" dt="2025-01-24T20:09:13.130" v="619" actId="13244"/>
          <ac:spMkLst>
            <pc:docMk/>
            <pc:sldMk cId="2499699887" sldId="364"/>
            <ac:spMk id="5" creationId="{6AA11D48-10C0-8CB2-2C42-8A3829E9FB9E}"/>
          </ac:spMkLst>
        </pc:spChg>
        <pc:spChg chg="mod">
          <ac:chgData name="McKane, Jeanne" userId="ccaae3d9-a257-43fb-bdc8-036ccece4828" providerId="ADAL" clId="{F04EF2EC-3FAB-4A0F-A53E-4747EE8CF520}" dt="2025-01-24T20:08:58.759" v="616" actId="962"/>
          <ac:spMkLst>
            <pc:docMk/>
            <pc:sldMk cId="2499699887" sldId="364"/>
            <ac:spMk id="8" creationId="{CB443B1F-5AB2-361B-2E56-2B5D78C89B30}"/>
          </ac:spMkLst>
        </pc:spChg>
        <pc:picChg chg="mod">
          <ac:chgData name="McKane, Jeanne" userId="ccaae3d9-a257-43fb-bdc8-036ccece4828" providerId="ADAL" clId="{F04EF2EC-3FAB-4A0F-A53E-4747EE8CF520}" dt="2025-01-24T20:09:07.927" v="618" actId="13244"/>
          <ac:picMkLst>
            <pc:docMk/>
            <pc:sldMk cId="2499699887" sldId="364"/>
            <ac:picMk id="4" creationId="{0F2F2847-2521-3FB2-E5CD-C71889052DA2}"/>
          </ac:picMkLst>
        </pc:picChg>
      </pc:sldChg>
      <pc:sldChg chg="modSp mod">
        <pc:chgData name="McKane, Jeanne" userId="ccaae3d9-a257-43fb-bdc8-036ccece4828" providerId="ADAL" clId="{F04EF2EC-3FAB-4A0F-A53E-4747EE8CF520}" dt="2025-01-24T20:15:32.487" v="648" actId="962"/>
        <pc:sldMkLst>
          <pc:docMk/>
          <pc:sldMk cId="86015325" sldId="365"/>
        </pc:sldMkLst>
        <pc:spChg chg="mod">
          <ac:chgData name="McKane, Jeanne" userId="ccaae3d9-a257-43fb-bdc8-036ccece4828" providerId="ADAL" clId="{F04EF2EC-3FAB-4A0F-A53E-4747EE8CF520}" dt="2025-01-24T20:13:42.230" v="638" actId="962"/>
          <ac:spMkLst>
            <pc:docMk/>
            <pc:sldMk cId="86015325" sldId="365"/>
            <ac:spMk id="2" creationId="{E3BBF6BA-AD13-21CB-C177-89343C907F76}"/>
          </ac:spMkLst>
        </pc:spChg>
        <pc:spChg chg="mod">
          <ac:chgData name="McKane, Jeanne" userId="ccaae3d9-a257-43fb-bdc8-036ccece4828" providerId="ADAL" clId="{F04EF2EC-3FAB-4A0F-A53E-4747EE8CF520}" dt="2025-01-24T20:15:32.487" v="648" actId="962"/>
          <ac:spMkLst>
            <pc:docMk/>
            <pc:sldMk cId="86015325" sldId="365"/>
            <ac:spMk id="8" creationId="{CB443B1F-5AB2-361B-2E56-2B5D78C89B30}"/>
          </ac:spMkLst>
        </pc:spChg>
        <pc:spChg chg="mod">
          <ac:chgData name="McKane, Jeanne" userId="ccaae3d9-a257-43fb-bdc8-036ccece4828" providerId="ADAL" clId="{F04EF2EC-3FAB-4A0F-A53E-4747EE8CF520}" dt="2025-01-14T16:02:40.910" v="6" actId="1076"/>
          <ac:spMkLst>
            <pc:docMk/>
            <pc:sldMk cId="86015325" sldId="365"/>
            <ac:spMk id="12" creationId="{E88BA993-D338-2C69-272C-738B9099574D}"/>
          </ac:spMkLst>
        </pc:spChg>
      </pc:sldChg>
      <pc:sldChg chg="modSp mod">
        <pc:chgData name="McKane, Jeanne" userId="ccaae3d9-a257-43fb-bdc8-036ccece4828" providerId="ADAL" clId="{F04EF2EC-3FAB-4A0F-A53E-4747EE8CF520}" dt="2025-01-24T20:09:24.311" v="621" actId="962"/>
        <pc:sldMkLst>
          <pc:docMk/>
          <pc:sldMk cId="2687523301" sldId="366"/>
        </pc:sldMkLst>
        <pc:spChg chg="mod">
          <ac:chgData name="McKane, Jeanne" userId="ccaae3d9-a257-43fb-bdc8-036ccece4828" providerId="ADAL" clId="{F04EF2EC-3FAB-4A0F-A53E-4747EE8CF520}" dt="2025-01-24T20:09:24.311" v="621" actId="962"/>
          <ac:spMkLst>
            <pc:docMk/>
            <pc:sldMk cId="2687523301" sldId="366"/>
            <ac:spMk id="3" creationId="{3BE6F7DF-72C2-E631-969A-C053C26552A0}"/>
          </ac:spMkLst>
        </pc:spChg>
        <pc:spChg chg="mod">
          <ac:chgData name="McKane, Jeanne" userId="ccaae3d9-a257-43fb-bdc8-036ccece4828" providerId="ADAL" clId="{F04EF2EC-3FAB-4A0F-A53E-4747EE8CF520}" dt="2025-01-24T20:09:22.380" v="620" actId="962"/>
          <ac:spMkLst>
            <pc:docMk/>
            <pc:sldMk cId="2687523301" sldId="366"/>
            <ac:spMk id="8" creationId="{CB443B1F-5AB2-361B-2E56-2B5D78C89B30}"/>
          </ac:spMkLst>
        </pc:spChg>
        <pc:picChg chg="mod">
          <ac:chgData name="McKane, Jeanne" userId="ccaae3d9-a257-43fb-bdc8-036ccece4828" providerId="ADAL" clId="{F04EF2EC-3FAB-4A0F-A53E-4747EE8CF520}" dt="2025-01-14T16:31:02.694" v="157" actId="962"/>
          <ac:picMkLst>
            <pc:docMk/>
            <pc:sldMk cId="2687523301" sldId="366"/>
            <ac:picMk id="2" creationId="{6113DCAB-18AB-0DB6-4970-36B4AF5D4655}"/>
          </ac:picMkLst>
        </pc:picChg>
      </pc:sldChg>
      <pc:sldChg chg="addSp delSp modSp mod">
        <pc:chgData name="McKane, Jeanne" userId="ccaae3d9-a257-43fb-bdc8-036ccece4828" providerId="ADAL" clId="{F04EF2EC-3FAB-4A0F-A53E-4747EE8CF520}" dt="2025-01-24T20:07:39.802" v="607" actId="962"/>
        <pc:sldMkLst>
          <pc:docMk/>
          <pc:sldMk cId="4193221867" sldId="367"/>
        </pc:sldMkLst>
        <pc:spChg chg="mod">
          <ac:chgData name="McKane, Jeanne" userId="ccaae3d9-a257-43fb-bdc8-036ccece4828" providerId="ADAL" clId="{F04EF2EC-3FAB-4A0F-A53E-4747EE8CF520}" dt="2025-01-24T20:07:39.802" v="607" actId="962"/>
          <ac:spMkLst>
            <pc:docMk/>
            <pc:sldMk cId="4193221867" sldId="367"/>
            <ac:spMk id="2" creationId="{E0D95F4F-02D9-B9D8-33B3-D26A2F503491}"/>
          </ac:spMkLst>
        </pc:spChg>
        <pc:spChg chg="add del mod">
          <ac:chgData name="McKane, Jeanne" userId="ccaae3d9-a257-43fb-bdc8-036ccece4828" providerId="ADAL" clId="{F04EF2EC-3FAB-4A0F-A53E-4747EE8CF520}" dt="2025-01-14T16:53:47.451" v="350" actId="478"/>
          <ac:spMkLst>
            <pc:docMk/>
            <pc:sldMk cId="4193221867" sldId="367"/>
            <ac:spMk id="4" creationId="{E029662C-7BE0-261B-1EAD-AC6647382465}"/>
          </ac:spMkLst>
        </pc:spChg>
        <pc:spChg chg="mod">
          <ac:chgData name="McKane, Jeanne" userId="ccaae3d9-a257-43fb-bdc8-036ccece4828" providerId="ADAL" clId="{F04EF2EC-3FAB-4A0F-A53E-4747EE8CF520}" dt="2025-01-24T20:07:37.044" v="606" actId="962"/>
          <ac:spMkLst>
            <pc:docMk/>
            <pc:sldMk cId="4193221867" sldId="367"/>
            <ac:spMk id="8" creationId="{CB443B1F-5AB2-361B-2E56-2B5D78C89B30}"/>
          </ac:spMkLst>
        </pc:spChg>
        <pc:spChg chg="mod">
          <ac:chgData name="McKane, Jeanne" userId="ccaae3d9-a257-43fb-bdc8-036ccece4828" providerId="ADAL" clId="{F04EF2EC-3FAB-4A0F-A53E-4747EE8CF520}" dt="2025-01-14T15:59:05.175" v="5" actId="113"/>
          <ac:spMkLst>
            <pc:docMk/>
            <pc:sldMk cId="4193221867" sldId="367"/>
            <ac:spMk id="12" creationId="{E88BA993-D338-2C69-272C-738B9099574D}"/>
          </ac:spMkLst>
        </pc:spChg>
        <pc:picChg chg="add mod">
          <ac:chgData name="McKane, Jeanne" userId="ccaae3d9-a257-43fb-bdc8-036ccece4828" providerId="ADAL" clId="{F04EF2EC-3FAB-4A0F-A53E-4747EE8CF520}" dt="2025-01-14T16:54:05.345" v="353" actId="1076"/>
          <ac:picMkLst>
            <pc:docMk/>
            <pc:sldMk cId="4193221867" sldId="367"/>
            <ac:picMk id="5" creationId="{E18482AC-0A75-1BAD-268C-B48C6CA25449}"/>
          </ac:picMkLst>
        </pc:picChg>
        <pc:picChg chg="del mod">
          <ac:chgData name="McKane, Jeanne" userId="ccaae3d9-a257-43fb-bdc8-036ccece4828" providerId="ADAL" clId="{F04EF2EC-3FAB-4A0F-A53E-4747EE8CF520}" dt="2025-01-14T16:53:45.139" v="349" actId="478"/>
          <ac:picMkLst>
            <pc:docMk/>
            <pc:sldMk cId="4193221867" sldId="367"/>
            <ac:picMk id="9" creationId="{B7158C9A-7D73-9634-DB0E-21358CD15D0D}"/>
          </ac:picMkLst>
        </pc:picChg>
      </pc:sldChg>
      <pc:sldChg chg="modSp mod">
        <pc:chgData name="McKane, Jeanne" userId="ccaae3d9-a257-43fb-bdc8-036ccece4828" providerId="ADAL" clId="{F04EF2EC-3FAB-4A0F-A53E-4747EE8CF520}" dt="2025-01-24T20:03:04.930" v="577" actId="33553"/>
        <pc:sldMkLst>
          <pc:docMk/>
          <pc:sldMk cId="59602600" sldId="381"/>
        </pc:sldMkLst>
        <pc:spChg chg="mod">
          <ac:chgData name="McKane, Jeanne" userId="ccaae3d9-a257-43fb-bdc8-036ccece4828" providerId="ADAL" clId="{F04EF2EC-3FAB-4A0F-A53E-4747EE8CF520}" dt="2025-01-24T20:03:04.930" v="577" actId="33553"/>
          <ac:spMkLst>
            <pc:docMk/>
            <pc:sldMk cId="59602600" sldId="381"/>
            <ac:spMk id="3" creationId="{557DC097-EEFC-ED47-45E0-3BCB04809765}"/>
          </ac:spMkLst>
        </pc:spChg>
      </pc:sldChg>
      <pc:sldChg chg="modSp mod">
        <pc:chgData name="McKane, Jeanne" userId="ccaae3d9-a257-43fb-bdc8-036ccece4828" providerId="ADAL" clId="{F04EF2EC-3FAB-4A0F-A53E-4747EE8CF520}" dt="2025-01-24T20:02:57.248" v="574" actId="33553"/>
        <pc:sldMkLst>
          <pc:docMk/>
          <pc:sldMk cId="345027054" sldId="382"/>
        </pc:sldMkLst>
        <pc:spChg chg="mod">
          <ac:chgData name="McKane, Jeanne" userId="ccaae3d9-a257-43fb-bdc8-036ccece4828" providerId="ADAL" clId="{F04EF2EC-3FAB-4A0F-A53E-4747EE8CF520}" dt="2025-01-24T20:02:57.248" v="574" actId="33553"/>
          <ac:spMkLst>
            <pc:docMk/>
            <pc:sldMk cId="345027054" sldId="382"/>
            <ac:spMk id="3" creationId="{557DC097-EEFC-ED47-45E0-3BCB04809765}"/>
          </ac:spMkLst>
        </pc:spChg>
      </pc:sldChg>
      <pc:sldChg chg="modSp mod">
        <pc:chgData name="McKane, Jeanne" userId="ccaae3d9-a257-43fb-bdc8-036ccece4828" providerId="ADAL" clId="{F04EF2EC-3FAB-4A0F-A53E-4747EE8CF520}" dt="2025-01-24T20:14:08.668" v="639" actId="962"/>
        <pc:sldMkLst>
          <pc:docMk/>
          <pc:sldMk cId="3909832607" sldId="384"/>
        </pc:sldMkLst>
        <pc:spChg chg="mod">
          <ac:chgData name="McKane, Jeanne" userId="ccaae3d9-a257-43fb-bdc8-036ccece4828" providerId="ADAL" clId="{F04EF2EC-3FAB-4A0F-A53E-4747EE8CF520}" dt="2025-01-24T20:14:08.668" v="639" actId="962"/>
          <ac:spMkLst>
            <pc:docMk/>
            <pc:sldMk cId="3909832607" sldId="384"/>
            <ac:spMk id="2" creationId="{3AD34BA5-B3FF-7E83-A385-6A40DB9CC799}"/>
          </ac:spMkLst>
        </pc:spChg>
      </pc:sldChg>
      <pc:sldChg chg="modSp mod">
        <pc:chgData name="McKane, Jeanne" userId="ccaae3d9-a257-43fb-bdc8-036ccece4828" providerId="ADAL" clId="{F04EF2EC-3FAB-4A0F-A53E-4747EE8CF520}" dt="2025-01-24T20:14:10.995" v="640" actId="962"/>
        <pc:sldMkLst>
          <pc:docMk/>
          <pc:sldMk cId="936660227" sldId="385"/>
        </pc:sldMkLst>
        <pc:spChg chg="mod">
          <ac:chgData name="McKane, Jeanne" userId="ccaae3d9-a257-43fb-bdc8-036ccece4828" providerId="ADAL" clId="{F04EF2EC-3FAB-4A0F-A53E-4747EE8CF520}" dt="2025-01-24T20:14:10.995" v="640" actId="962"/>
          <ac:spMkLst>
            <pc:docMk/>
            <pc:sldMk cId="936660227" sldId="385"/>
            <ac:spMk id="2" creationId="{504A957E-0ADD-1994-A449-3700E9748BC7}"/>
          </ac:spMkLst>
        </pc:spChg>
        <pc:spChg chg="mod">
          <ac:chgData name="McKane, Jeanne" userId="ccaae3d9-a257-43fb-bdc8-036ccece4828" providerId="ADAL" clId="{F04EF2EC-3FAB-4A0F-A53E-4747EE8CF520}" dt="2025-01-24T19:57:36.175" v="500" actId="2"/>
          <ac:spMkLst>
            <pc:docMk/>
            <pc:sldMk cId="936660227" sldId="385"/>
            <ac:spMk id="4" creationId="{34B929EA-085D-03CC-8ABC-3FFBF3231F85}"/>
          </ac:spMkLst>
        </pc:spChg>
      </pc:sldChg>
      <pc:sldChg chg="modSp mod">
        <pc:chgData name="McKane, Jeanne" userId="ccaae3d9-a257-43fb-bdc8-036ccece4828" providerId="ADAL" clId="{F04EF2EC-3FAB-4A0F-A53E-4747EE8CF520}" dt="2025-01-24T20:16:39.132" v="649" actId="13244"/>
        <pc:sldMkLst>
          <pc:docMk/>
          <pc:sldMk cId="830031710" sldId="386"/>
        </pc:sldMkLst>
        <pc:spChg chg="mod">
          <ac:chgData name="McKane, Jeanne" userId="ccaae3d9-a257-43fb-bdc8-036ccece4828" providerId="ADAL" clId="{F04EF2EC-3FAB-4A0F-A53E-4747EE8CF520}" dt="2025-01-24T20:14:12.979" v="641" actId="962"/>
          <ac:spMkLst>
            <pc:docMk/>
            <pc:sldMk cId="830031710" sldId="386"/>
            <ac:spMk id="2" creationId="{D3616BF1-43CA-F698-91AF-103164B91970}"/>
          </ac:spMkLst>
        </pc:spChg>
        <pc:spChg chg="ord">
          <ac:chgData name="McKane, Jeanne" userId="ccaae3d9-a257-43fb-bdc8-036ccece4828" providerId="ADAL" clId="{F04EF2EC-3FAB-4A0F-A53E-4747EE8CF520}" dt="2025-01-24T20:16:39.132" v="649" actId="13244"/>
          <ac:spMkLst>
            <pc:docMk/>
            <pc:sldMk cId="830031710" sldId="386"/>
            <ac:spMk id="9" creationId="{88473CDD-13F8-8118-0452-F274E29EA5D9}"/>
          </ac:spMkLst>
        </pc:spChg>
      </pc:sldChg>
      <pc:sldChg chg="modSp mod">
        <pc:chgData name="McKane, Jeanne" userId="ccaae3d9-a257-43fb-bdc8-036ccece4828" providerId="ADAL" clId="{F04EF2EC-3FAB-4A0F-A53E-4747EE8CF520}" dt="2025-01-24T20:03:07.255" v="578" actId="33553"/>
        <pc:sldMkLst>
          <pc:docMk/>
          <pc:sldMk cId="988386414" sldId="387"/>
        </pc:sldMkLst>
        <pc:spChg chg="mod">
          <ac:chgData name="McKane, Jeanne" userId="ccaae3d9-a257-43fb-bdc8-036ccece4828" providerId="ADAL" clId="{F04EF2EC-3FAB-4A0F-A53E-4747EE8CF520}" dt="2025-01-24T20:03:07.255" v="578" actId="33553"/>
          <ac:spMkLst>
            <pc:docMk/>
            <pc:sldMk cId="988386414" sldId="387"/>
            <ac:spMk id="3" creationId="{557DC097-EEFC-ED47-45E0-3BCB04809765}"/>
          </ac:spMkLst>
        </pc:spChg>
      </pc:sldChg>
      <pc:sldChg chg="del">
        <pc:chgData name="McKane, Jeanne" userId="ccaae3d9-a257-43fb-bdc8-036ccece4828" providerId="ADAL" clId="{F04EF2EC-3FAB-4A0F-A53E-4747EE8CF520}" dt="2025-01-23T18:31:26.386" v="375" actId="47"/>
        <pc:sldMkLst>
          <pc:docMk/>
          <pc:sldMk cId="81161874" sldId="390"/>
        </pc:sldMkLst>
      </pc:sldChg>
      <pc:sldChg chg="modSp mod">
        <pc:chgData name="McKane, Jeanne" userId="ccaae3d9-a257-43fb-bdc8-036ccece4828" providerId="ADAL" clId="{F04EF2EC-3FAB-4A0F-A53E-4747EE8CF520}" dt="2025-01-24T20:14:29.653" v="646" actId="962"/>
        <pc:sldMkLst>
          <pc:docMk/>
          <pc:sldMk cId="2491820790" sldId="391"/>
        </pc:sldMkLst>
        <pc:spChg chg="mod">
          <ac:chgData name="McKane, Jeanne" userId="ccaae3d9-a257-43fb-bdc8-036ccece4828" providerId="ADAL" clId="{F04EF2EC-3FAB-4A0F-A53E-4747EE8CF520}" dt="2025-01-24T20:14:29.653" v="646" actId="962"/>
          <ac:spMkLst>
            <pc:docMk/>
            <pc:sldMk cId="2491820790" sldId="391"/>
            <ac:spMk id="2" creationId="{C32AC280-1B90-E2EF-3690-CCBF72E63BC3}"/>
          </ac:spMkLst>
        </pc:spChg>
        <pc:spChg chg="mod">
          <ac:chgData name="McKane, Jeanne" userId="ccaae3d9-a257-43fb-bdc8-036ccece4828" providerId="ADAL" clId="{F04EF2EC-3FAB-4A0F-A53E-4747EE8CF520}" dt="2025-01-23T19:26:30.387" v="484" actId="207"/>
          <ac:spMkLst>
            <pc:docMk/>
            <pc:sldMk cId="2491820790" sldId="391"/>
            <ac:spMk id="4" creationId="{34B929EA-085D-03CC-8ABC-3FFBF3231F85}"/>
          </ac:spMkLst>
        </pc:spChg>
      </pc:sldChg>
      <pc:sldChg chg="modSp mod">
        <pc:chgData name="McKane, Jeanne" userId="ccaae3d9-a257-43fb-bdc8-036ccece4828" providerId="ADAL" clId="{F04EF2EC-3FAB-4A0F-A53E-4747EE8CF520}" dt="2025-01-24T20:03:10.114" v="579" actId="33553"/>
        <pc:sldMkLst>
          <pc:docMk/>
          <pc:sldMk cId="1399319325" sldId="393"/>
        </pc:sldMkLst>
        <pc:spChg chg="mod">
          <ac:chgData name="McKane, Jeanne" userId="ccaae3d9-a257-43fb-bdc8-036ccece4828" providerId="ADAL" clId="{F04EF2EC-3FAB-4A0F-A53E-4747EE8CF520}" dt="2025-01-24T20:03:10.114" v="579" actId="33553"/>
          <ac:spMkLst>
            <pc:docMk/>
            <pc:sldMk cId="1399319325" sldId="393"/>
            <ac:spMk id="3" creationId="{557DC097-EEFC-ED47-45E0-3BCB04809765}"/>
          </ac:spMkLst>
        </pc:spChg>
      </pc:sldChg>
      <pc:sldChg chg="del">
        <pc:chgData name="McKane, Jeanne" userId="ccaae3d9-a257-43fb-bdc8-036ccece4828" providerId="ADAL" clId="{F04EF2EC-3FAB-4A0F-A53E-4747EE8CF520}" dt="2025-01-23T18:30:25.526" v="367" actId="47"/>
        <pc:sldMkLst>
          <pc:docMk/>
          <pc:sldMk cId="3469193883" sldId="421"/>
        </pc:sldMkLst>
      </pc:sldChg>
      <pc:sldChg chg="addSp modSp mod">
        <pc:chgData name="McKane, Jeanne" userId="ccaae3d9-a257-43fb-bdc8-036ccece4828" providerId="ADAL" clId="{F04EF2EC-3FAB-4A0F-A53E-4747EE8CF520}" dt="2025-01-24T20:08:08.315" v="609" actId="962"/>
        <pc:sldMkLst>
          <pc:docMk/>
          <pc:sldMk cId="2895079067" sldId="1596"/>
        </pc:sldMkLst>
        <pc:spChg chg="mod">
          <ac:chgData name="McKane, Jeanne" userId="ccaae3d9-a257-43fb-bdc8-036ccece4828" providerId="ADAL" clId="{F04EF2EC-3FAB-4A0F-A53E-4747EE8CF520}" dt="2025-01-24T20:08:08.315" v="609" actId="962"/>
          <ac:spMkLst>
            <pc:docMk/>
            <pc:sldMk cId="2895079067" sldId="1596"/>
            <ac:spMk id="2" creationId="{37918D98-F7C0-218C-5B83-6AB4AC8745BD}"/>
          </ac:spMkLst>
        </pc:spChg>
        <pc:spChg chg="mod">
          <ac:chgData name="McKane, Jeanne" userId="ccaae3d9-a257-43fb-bdc8-036ccece4828" providerId="ADAL" clId="{F04EF2EC-3FAB-4A0F-A53E-4747EE8CF520}" dt="2025-01-24T20:08:06.954" v="608" actId="962"/>
          <ac:spMkLst>
            <pc:docMk/>
            <pc:sldMk cId="2895079067" sldId="1596"/>
            <ac:spMk id="8" creationId="{CB443B1F-5AB2-361B-2E56-2B5D78C89B30}"/>
          </ac:spMkLst>
        </pc:spChg>
        <pc:picChg chg="add mod modCrop">
          <ac:chgData name="McKane, Jeanne" userId="ccaae3d9-a257-43fb-bdc8-036ccece4828" providerId="ADAL" clId="{F04EF2EC-3FAB-4A0F-A53E-4747EE8CF520}" dt="2025-01-14T16:54:29.955" v="355" actId="962"/>
          <ac:picMkLst>
            <pc:docMk/>
            <pc:sldMk cId="2895079067" sldId="1596"/>
            <ac:picMk id="4" creationId="{17C8924F-12D0-F47E-57B9-DEAA308C54FB}"/>
          </ac:picMkLst>
        </pc:picChg>
      </pc:sldChg>
      <pc:sldChg chg="del">
        <pc:chgData name="McKane, Jeanne" userId="ccaae3d9-a257-43fb-bdc8-036ccece4828" providerId="ADAL" clId="{F04EF2EC-3FAB-4A0F-A53E-4747EE8CF520}" dt="2025-01-23T18:30:42.681" v="369" actId="47"/>
        <pc:sldMkLst>
          <pc:docMk/>
          <pc:sldMk cId="3243387202" sldId="2147375414"/>
        </pc:sldMkLst>
      </pc:sldChg>
      <pc:sldChg chg="del">
        <pc:chgData name="McKane, Jeanne" userId="ccaae3d9-a257-43fb-bdc8-036ccece4828" providerId="ADAL" clId="{F04EF2EC-3FAB-4A0F-A53E-4747EE8CF520}" dt="2025-01-23T18:29:45.051" v="363" actId="47"/>
        <pc:sldMkLst>
          <pc:docMk/>
          <pc:sldMk cId="3406997009" sldId="2147375415"/>
        </pc:sldMkLst>
      </pc:sldChg>
      <pc:sldChg chg="del">
        <pc:chgData name="McKane, Jeanne" userId="ccaae3d9-a257-43fb-bdc8-036ccece4828" providerId="ADAL" clId="{F04EF2EC-3FAB-4A0F-A53E-4747EE8CF520}" dt="2025-01-23T18:29:26.708" v="361" actId="47"/>
        <pc:sldMkLst>
          <pc:docMk/>
          <pc:sldMk cId="3009713663" sldId="2147375419"/>
        </pc:sldMkLst>
      </pc:sldChg>
      <pc:sldChg chg="del">
        <pc:chgData name="McKane, Jeanne" userId="ccaae3d9-a257-43fb-bdc8-036ccece4828" providerId="ADAL" clId="{F04EF2EC-3FAB-4A0F-A53E-4747EE8CF520}" dt="2025-01-23T18:30:01.581" v="365" actId="47"/>
        <pc:sldMkLst>
          <pc:docMk/>
          <pc:sldMk cId="174274510" sldId="2147375420"/>
        </pc:sldMkLst>
      </pc:sldChg>
      <pc:sldChg chg="del">
        <pc:chgData name="McKane, Jeanne" userId="ccaae3d9-a257-43fb-bdc8-036ccece4828" providerId="ADAL" clId="{F04EF2EC-3FAB-4A0F-A53E-4747EE8CF520}" dt="2025-01-23T18:30:56.143" v="371" actId="47"/>
        <pc:sldMkLst>
          <pc:docMk/>
          <pc:sldMk cId="2283941197" sldId="2147375433"/>
        </pc:sldMkLst>
      </pc:sldChg>
      <pc:sldChg chg="del">
        <pc:chgData name="McKane, Jeanne" userId="ccaae3d9-a257-43fb-bdc8-036ccece4828" providerId="ADAL" clId="{F04EF2EC-3FAB-4A0F-A53E-4747EE8CF520}" dt="2025-01-23T18:31:05.809" v="373" actId="47"/>
        <pc:sldMkLst>
          <pc:docMk/>
          <pc:sldMk cId="797754140" sldId="2147375435"/>
        </pc:sldMkLst>
      </pc:sldChg>
      <pc:sldChg chg="modSp mod">
        <pc:chgData name="McKane, Jeanne" userId="ccaae3d9-a257-43fb-bdc8-036ccece4828" providerId="ADAL" clId="{F04EF2EC-3FAB-4A0F-A53E-4747EE8CF520}" dt="2025-01-24T20:16:45.243" v="650" actId="13244"/>
        <pc:sldMkLst>
          <pc:docMk/>
          <pc:sldMk cId="2287058194" sldId="2147375436"/>
        </pc:sldMkLst>
        <pc:spChg chg="mod">
          <ac:chgData name="McKane, Jeanne" userId="ccaae3d9-a257-43fb-bdc8-036ccece4828" providerId="ADAL" clId="{F04EF2EC-3FAB-4A0F-A53E-4747EE8CF520}" dt="2025-01-24T20:14:14.570" v="642" actId="962"/>
          <ac:spMkLst>
            <pc:docMk/>
            <pc:sldMk cId="2287058194" sldId="2147375436"/>
            <ac:spMk id="2" creationId="{D3616BF1-43CA-F698-91AF-103164B91970}"/>
          </ac:spMkLst>
        </pc:spChg>
        <pc:spChg chg="ord">
          <ac:chgData name="McKane, Jeanne" userId="ccaae3d9-a257-43fb-bdc8-036ccece4828" providerId="ADAL" clId="{F04EF2EC-3FAB-4A0F-A53E-4747EE8CF520}" dt="2025-01-24T20:16:45.243" v="650" actId="13244"/>
          <ac:spMkLst>
            <pc:docMk/>
            <pc:sldMk cId="2287058194" sldId="2147375436"/>
            <ac:spMk id="9" creationId="{88473CDD-13F8-8118-0452-F274E29EA5D9}"/>
          </ac:spMkLst>
        </pc:spChg>
      </pc:sldChg>
      <pc:sldChg chg="modSp mod">
        <pc:chgData name="McKane, Jeanne" userId="ccaae3d9-a257-43fb-bdc8-036ccece4828" providerId="ADAL" clId="{F04EF2EC-3FAB-4A0F-A53E-4747EE8CF520}" dt="2025-01-24T20:16:50.377" v="651" actId="13244"/>
        <pc:sldMkLst>
          <pc:docMk/>
          <pc:sldMk cId="908163723" sldId="2147375437"/>
        </pc:sldMkLst>
        <pc:spChg chg="mod">
          <ac:chgData name="McKane, Jeanne" userId="ccaae3d9-a257-43fb-bdc8-036ccece4828" providerId="ADAL" clId="{F04EF2EC-3FAB-4A0F-A53E-4747EE8CF520}" dt="2025-01-24T20:14:16.107" v="643" actId="962"/>
          <ac:spMkLst>
            <pc:docMk/>
            <pc:sldMk cId="908163723" sldId="2147375437"/>
            <ac:spMk id="2" creationId="{D3616BF1-43CA-F698-91AF-103164B91970}"/>
          </ac:spMkLst>
        </pc:spChg>
        <pc:spChg chg="mod ord">
          <ac:chgData name="McKane, Jeanne" userId="ccaae3d9-a257-43fb-bdc8-036ccece4828" providerId="ADAL" clId="{F04EF2EC-3FAB-4A0F-A53E-4747EE8CF520}" dt="2025-01-24T20:16:50.377" v="651" actId="13244"/>
          <ac:spMkLst>
            <pc:docMk/>
            <pc:sldMk cId="908163723" sldId="2147375437"/>
            <ac:spMk id="9" creationId="{88473CDD-13F8-8118-0452-F274E29EA5D9}"/>
          </ac:spMkLst>
        </pc:spChg>
      </pc:sldChg>
      <pc:sldChg chg="modSp mod">
        <pc:chgData name="McKane, Jeanne" userId="ccaae3d9-a257-43fb-bdc8-036ccece4828" providerId="ADAL" clId="{F04EF2EC-3FAB-4A0F-A53E-4747EE8CF520}" dt="2025-01-24T20:16:57.255" v="652" actId="13244"/>
        <pc:sldMkLst>
          <pc:docMk/>
          <pc:sldMk cId="1068828814" sldId="2147375438"/>
        </pc:sldMkLst>
        <pc:spChg chg="mod">
          <ac:chgData name="McKane, Jeanne" userId="ccaae3d9-a257-43fb-bdc8-036ccece4828" providerId="ADAL" clId="{F04EF2EC-3FAB-4A0F-A53E-4747EE8CF520}" dt="2025-01-24T20:14:18.517" v="644" actId="962"/>
          <ac:spMkLst>
            <pc:docMk/>
            <pc:sldMk cId="1068828814" sldId="2147375438"/>
            <ac:spMk id="2" creationId="{D3616BF1-43CA-F698-91AF-103164B91970}"/>
          </ac:spMkLst>
        </pc:spChg>
        <pc:spChg chg="mod">
          <ac:chgData name="McKane, Jeanne" userId="ccaae3d9-a257-43fb-bdc8-036ccece4828" providerId="ADAL" clId="{F04EF2EC-3FAB-4A0F-A53E-4747EE8CF520}" dt="2025-01-24T19:57:38.514" v="501" actId="2"/>
          <ac:spMkLst>
            <pc:docMk/>
            <pc:sldMk cId="1068828814" sldId="2147375438"/>
            <ac:spMk id="8" creationId="{A62CD457-E2DA-68F9-02F0-D85A239B732C}"/>
          </ac:spMkLst>
        </pc:spChg>
        <pc:spChg chg="ord">
          <ac:chgData name="McKane, Jeanne" userId="ccaae3d9-a257-43fb-bdc8-036ccece4828" providerId="ADAL" clId="{F04EF2EC-3FAB-4A0F-A53E-4747EE8CF520}" dt="2025-01-24T20:16:57.255" v="652" actId="13244"/>
          <ac:spMkLst>
            <pc:docMk/>
            <pc:sldMk cId="1068828814" sldId="2147375438"/>
            <ac:spMk id="9" creationId="{88473CDD-13F8-8118-0452-F274E29EA5D9}"/>
          </ac:spMkLst>
        </pc:spChg>
        <pc:spChg chg="mod">
          <ac:chgData name="McKane, Jeanne" userId="ccaae3d9-a257-43fb-bdc8-036ccece4828" providerId="ADAL" clId="{F04EF2EC-3FAB-4A0F-A53E-4747EE8CF520}" dt="2025-01-24T19:57:39.149" v="502" actId="2"/>
          <ac:spMkLst>
            <pc:docMk/>
            <pc:sldMk cId="1068828814" sldId="2147375438"/>
            <ac:spMk id="10" creationId="{F40643EF-7EF3-DB44-3916-7877A3EC01E0}"/>
          </ac:spMkLst>
        </pc:spChg>
      </pc:sldChg>
      <pc:sldChg chg="modSp mod">
        <pc:chgData name="McKane, Jeanne" userId="ccaae3d9-a257-43fb-bdc8-036ccece4828" providerId="ADAL" clId="{F04EF2EC-3FAB-4A0F-A53E-4747EE8CF520}" dt="2025-01-24T20:17:03.822" v="653" actId="13244"/>
        <pc:sldMkLst>
          <pc:docMk/>
          <pc:sldMk cId="2304216199" sldId="2147375439"/>
        </pc:sldMkLst>
        <pc:spChg chg="mod">
          <ac:chgData name="McKane, Jeanne" userId="ccaae3d9-a257-43fb-bdc8-036ccece4828" providerId="ADAL" clId="{F04EF2EC-3FAB-4A0F-A53E-4747EE8CF520}" dt="2025-01-24T20:14:25.324" v="645" actId="962"/>
          <ac:spMkLst>
            <pc:docMk/>
            <pc:sldMk cId="2304216199" sldId="2147375439"/>
            <ac:spMk id="2" creationId="{D3616BF1-43CA-F698-91AF-103164B91970}"/>
          </ac:spMkLst>
        </pc:spChg>
        <pc:spChg chg="ord">
          <ac:chgData name="McKane, Jeanne" userId="ccaae3d9-a257-43fb-bdc8-036ccece4828" providerId="ADAL" clId="{F04EF2EC-3FAB-4A0F-A53E-4747EE8CF520}" dt="2025-01-24T20:17:03.822" v="653" actId="13244"/>
          <ac:spMkLst>
            <pc:docMk/>
            <pc:sldMk cId="2304216199" sldId="2147375439"/>
            <ac:spMk id="9" creationId="{88473CDD-13F8-8118-0452-F274E29EA5D9}"/>
          </ac:spMkLst>
        </pc:spChg>
        <pc:spChg chg="mod">
          <ac:chgData name="McKane, Jeanne" userId="ccaae3d9-a257-43fb-bdc8-036ccece4828" providerId="ADAL" clId="{F04EF2EC-3FAB-4A0F-A53E-4747EE8CF520}" dt="2025-01-23T19:24:56.012" v="474" actId="207"/>
          <ac:spMkLst>
            <pc:docMk/>
            <pc:sldMk cId="2304216199" sldId="2147375439"/>
            <ac:spMk id="10" creationId="{F40643EF-7EF3-DB44-3916-7877A3EC01E0}"/>
          </ac:spMkLst>
        </pc:spChg>
      </pc:sldChg>
      <pc:sldChg chg="modSp add mod">
        <pc:chgData name="McKane, Jeanne" userId="ccaae3d9-a257-43fb-bdc8-036ccece4828" providerId="ADAL" clId="{F04EF2EC-3FAB-4A0F-A53E-4747EE8CF520}" dt="2025-01-24T20:09:45.431" v="622" actId="13244"/>
        <pc:sldMkLst>
          <pc:docMk/>
          <pc:sldMk cId="2263475037" sldId="2147375440"/>
        </pc:sldMkLst>
        <pc:spChg chg="mod">
          <ac:chgData name="McKane, Jeanne" userId="ccaae3d9-a257-43fb-bdc8-036ccece4828" providerId="ADAL" clId="{F04EF2EC-3FAB-4A0F-A53E-4747EE8CF520}" dt="2025-01-24T19:53:44.513" v="492" actId="14100"/>
          <ac:spMkLst>
            <pc:docMk/>
            <pc:sldMk cId="2263475037" sldId="2147375440"/>
            <ac:spMk id="2" creationId="{5ED70A15-8B5F-EE52-8A3C-33C6F9937CA5}"/>
          </ac:spMkLst>
        </pc:spChg>
        <pc:spChg chg="mod">
          <ac:chgData name="McKane, Jeanne" userId="ccaae3d9-a257-43fb-bdc8-036ccece4828" providerId="ADAL" clId="{F04EF2EC-3FAB-4A0F-A53E-4747EE8CF520}" dt="2025-01-23T19:13:19.933" v="423" actId="403"/>
          <ac:spMkLst>
            <pc:docMk/>
            <pc:sldMk cId="2263475037" sldId="2147375440"/>
            <ac:spMk id="9" creationId="{55518FF5-5860-F831-5E01-4F26EE7639E8}"/>
          </ac:spMkLst>
        </pc:spChg>
        <pc:spChg chg="mod">
          <ac:chgData name="McKane, Jeanne" userId="ccaae3d9-a257-43fb-bdc8-036ccece4828" providerId="ADAL" clId="{F04EF2EC-3FAB-4A0F-A53E-4747EE8CF520}" dt="2025-01-24T20:09:45.431" v="622" actId="13244"/>
          <ac:spMkLst>
            <pc:docMk/>
            <pc:sldMk cId="2263475037" sldId="2147375440"/>
            <ac:spMk id="10" creationId="{5EE1357C-3955-4E02-B97B-E95A92202D6A}"/>
          </ac:spMkLst>
        </pc:spChg>
        <pc:graphicFrameChg chg="mod">
          <ac:chgData name="McKane, Jeanne" userId="ccaae3d9-a257-43fb-bdc8-036ccece4828" providerId="ADAL" clId="{F04EF2EC-3FAB-4A0F-A53E-4747EE8CF520}" dt="2025-01-23T19:12:53.525" v="421" actId="1035"/>
          <ac:graphicFrameMkLst>
            <pc:docMk/>
            <pc:sldMk cId="2263475037" sldId="2147375440"/>
            <ac:graphicFrameMk id="11" creationId="{29A6E258-4EE3-A714-A8DB-E343BBABED54}"/>
          </ac:graphicFrameMkLst>
        </pc:graphicFrameChg>
      </pc:sldChg>
      <pc:sldChg chg="modSp add mod">
        <pc:chgData name="McKane, Jeanne" userId="ccaae3d9-a257-43fb-bdc8-036ccece4828" providerId="ADAL" clId="{F04EF2EC-3FAB-4A0F-A53E-4747EE8CF520}" dt="2025-01-24T20:10:14.158" v="623" actId="13244"/>
        <pc:sldMkLst>
          <pc:docMk/>
          <pc:sldMk cId="3138644881" sldId="2147375441"/>
        </pc:sldMkLst>
        <pc:spChg chg="mod">
          <ac:chgData name="McKane, Jeanne" userId="ccaae3d9-a257-43fb-bdc8-036ccece4828" providerId="ADAL" clId="{F04EF2EC-3FAB-4A0F-A53E-4747EE8CF520}" dt="2025-01-23T19:15:12.355" v="433" actId="255"/>
          <ac:spMkLst>
            <pc:docMk/>
            <pc:sldMk cId="3138644881" sldId="2147375441"/>
            <ac:spMk id="4" creationId="{DEB9CFE2-B437-FF05-D27B-2A9A7C83311E}"/>
          </ac:spMkLst>
        </pc:spChg>
        <pc:spChg chg="mod">
          <ac:chgData name="McKane, Jeanne" userId="ccaae3d9-a257-43fb-bdc8-036ccece4828" providerId="ADAL" clId="{F04EF2EC-3FAB-4A0F-A53E-4747EE8CF520}" dt="2025-01-23T19:15:21.118" v="434" actId="255"/>
          <ac:spMkLst>
            <pc:docMk/>
            <pc:sldMk cId="3138644881" sldId="2147375441"/>
            <ac:spMk id="12" creationId="{F7AC16E2-D9CA-D30E-175B-0DDB20EAA6EC}"/>
          </ac:spMkLst>
        </pc:spChg>
        <pc:spChg chg="mod">
          <ac:chgData name="McKane, Jeanne" userId="ccaae3d9-a257-43fb-bdc8-036ccece4828" providerId="ADAL" clId="{F04EF2EC-3FAB-4A0F-A53E-4747EE8CF520}" dt="2025-01-24T20:10:14.158" v="623" actId="13244"/>
          <ac:spMkLst>
            <pc:docMk/>
            <pc:sldMk cId="3138644881" sldId="2147375441"/>
            <ac:spMk id="13" creationId="{A70BA8FD-C941-4372-9E8A-8BAA4BB143A2}"/>
          </ac:spMkLst>
        </pc:spChg>
        <pc:graphicFrameChg chg="mod">
          <ac:chgData name="McKane, Jeanne" userId="ccaae3d9-a257-43fb-bdc8-036ccece4828" providerId="ADAL" clId="{F04EF2EC-3FAB-4A0F-A53E-4747EE8CF520}" dt="2025-01-23T19:15:41.791" v="435"/>
          <ac:graphicFrameMkLst>
            <pc:docMk/>
            <pc:sldMk cId="3138644881" sldId="2147375441"/>
            <ac:graphicFrameMk id="16" creationId="{E224DC57-667D-2896-1E58-DEF9CDEE7CD3}"/>
          </ac:graphicFrameMkLst>
        </pc:graphicFrameChg>
      </pc:sldChg>
      <pc:sldChg chg="modSp add mod">
        <pc:chgData name="McKane, Jeanne" userId="ccaae3d9-a257-43fb-bdc8-036ccece4828" providerId="ADAL" clId="{F04EF2EC-3FAB-4A0F-A53E-4747EE8CF520}" dt="2025-01-24T20:10:53.616" v="625" actId="962"/>
        <pc:sldMkLst>
          <pc:docMk/>
          <pc:sldMk cId="2082280496" sldId="2147375442"/>
        </pc:sldMkLst>
        <pc:spChg chg="mod">
          <ac:chgData name="McKane, Jeanne" userId="ccaae3d9-a257-43fb-bdc8-036ccece4828" providerId="ADAL" clId="{F04EF2EC-3FAB-4A0F-A53E-4747EE8CF520}" dt="2025-01-24T20:10:53.616" v="625" actId="962"/>
          <ac:spMkLst>
            <pc:docMk/>
            <pc:sldMk cId="2082280496" sldId="2147375442"/>
            <ac:spMk id="3" creationId="{3A9D537C-996B-33AF-1AB7-7875A713A353}"/>
          </ac:spMkLst>
        </pc:spChg>
        <pc:spChg chg="mod">
          <ac:chgData name="McKane, Jeanne" userId="ccaae3d9-a257-43fb-bdc8-036ccece4828" providerId="ADAL" clId="{F04EF2EC-3FAB-4A0F-A53E-4747EE8CF520}" dt="2025-01-23T19:17:06.613" v="437" actId="6549"/>
          <ac:spMkLst>
            <pc:docMk/>
            <pc:sldMk cId="2082280496" sldId="2147375442"/>
            <ac:spMk id="5" creationId="{3AEC9F01-892C-FABA-8BB6-7F63A390F13B}"/>
          </ac:spMkLst>
        </pc:spChg>
        <pc:spChg chg="mod">
          <ac:chgData name="McKane, Jeanne" userId="ccaae3d9-a257-43fb-bdc8-036ccece4828" providerId="ADAL" clId="{F04EF2EC-3FAB-4A0F-A53E-4747EE8CF520}" dt="2025-01-24T20:10:46.149" v="624" actId="13244"/>
          <ac:spMkLst>
            <pc:docMk/>
            <pc:sldMk cId="2082280496" sldId="2147375442"/>
            <ac:spMk id="6" creationId="{E40EECC1-FD62-4D64-B0A7-908B4B3E1F38}"/>
          </ac:spMkLst>
        </pc:spChg>
      </pc:sldChg>
      <pc:sldChg chg="delSp modSp add mod">
        <pc:chgData name="McKane, Jeanne" userId="ccaae3d9-a257-43fb-bdc8-036ccece4828" providerId="ADAL" clId="{F04EF2EC-3FAB-4A0F-A53E-4747EE8CF520}" dt="2025-01-24T20:11:19.068" v="627" actId="962"/>
        <pc:sldMkLst>
          <pc:docMk/>
          <pc:sldMk cId="2182268083" sldId="2147375443"/>
        </pc:sldMkLst>
        <pc:spChg chg="mod">
          <ac:chgData name="McKane, Jeanne" userId="ccaae3d9-a257-43fb-bdc8-036ccece4828" providerId="ADAL" clId="{F04EF2EC-3FAB-4A0F-A53E-4747EE8CF520}" dt="2025-01-23T19:18:04.813" v="441" actId="6549"/>
          <ac:spMkLst>
            <pc:docMk/>
            <pc:sldMk cId="2182268083" sldId="2147375443"/>
            <ac:spMk id="4" creationId="{DB5242A1-0E21-B50A-5068-A5ABEE920864}"/>
          </ac:spMkLst>
        </pc:spChg>
        <pc:spChg chg="del">
          <ac:chgData name="McKane, Jeanne" userId="ccaae3d9-a257-43fb-bdc8-036ccece4828" providerId="ADAL" clId="{F04EF2EC-3FAB-4A0F-A53E-4747EE8CF520}" dt="2025-01-24T20:02:48.632" v="572" actId="478"/>
          <ac:spMkLst>
            <pc:docMk/>
            <pc:sldMk cId="2182268083" sldId="2147375443"/>
            <ac:spMk id="5" creationId="{EAC09F65-EC93-A3AF-D3BB-DD26BD2B1BF3}"/>
          </ac:spMkLst>
        </pc:spChg>
        <pc:spChg chg="mod">
          <ac:chgData name="McKane, Jeanne" userId="ccaae3d9-a257-43fb-bdc8-036ccece4828" providerId="ADAL" clId="{F04EF2EC-3FAB-4A0F-A53E-4747EE8CF520}" dt="2025-01-24T20:11:19.068" v="627" actId="962"/>
          <ac:spMkLst>
            <pc:docMk/>
            <pc:sldMk cId="2182268083" sldId="2147375443"/>
            <ac:spMk id="7" creationId="{A9B941F7-AD69-0A33-845A-CF34166E847B}"/>
          </ac:spMkLst>
        </pc:spChg>
        <pc:spChg chg="mod">
          <ac:chgData name="McKane, Jeanne" userId="ccaae3d9-a257-43fb-bdc8-036ccece4828" providerId="ADAL" clId="{F04EF2EC-3FAB-4A0F-A53E-4747EE8CF520}" dt="2025-01-24T20:11:13.311" v="626" actId="13244"/>
          <ac:spMkLst>
            <pc:docMk/>
            <pc:sldMk cId="2182268083" sldId="2147375443"/>
            <ac:spMk id="12" creationId="{B8EA55FF-2983-4E0D-8770-462225F5BE1A}"/>
          </ac:spMkLst>
        </pc:spChg>
      </pc:sldChg>
      <pc:sldChg chg="modSp add mod">
        <pc:chgData name="McKane, Jeanne" userId="ccaae3d9-a257-43fb-bdc8-036ccece4828" providerId="ADAL" clId="{F04EF2EC-3FAB-4A0F-A53E-4747EE8CF520}" dt="2025-01-24T20:11:35.304" v="629" actId="13244"/>
        <pc:sldMkLst>
          <pc:docMk/>
          <pc:sldMk cId="3987802086" sldId="2147375444"/>
        </pc:sldMkLst>
        <pc:spChg chg="mod">
          <ac:chgData name="McKane, Jeanne" userId="ccaae3d9-a257-43fb-bdc8-036ccece4828" providerId="ADAL" clId="{F04EF2EC-3FAB-4A0F-A53E-4747EE8CF520}" dt="2025-01-24T20:11:31.607" v="628" actId="962"/>
          <ac:spMkLst>
            <pc:docMk/>
            <pc:sldMk cId="3987802086" sldId="2147375444"/>
            <ac:spMk id="5" creationId="{DBF98C47-89B8-4EB7-55A9-CAC273F774B1}"/>
          </ac:spMkLst>
        </pc:spChg>
        <pc:spChg chg="mod">
          <ac:chgData name="McKane, Jeanne" userId="ccaae3d9-a257-43fb-bdc8-036ccece4828" providerId="ADAL" clId="{F04EF2EC-3FAB-4A0F-A53E-4747EE8CF520}" dt="2025-01-24T20:11:35.304" v="629" actId="13244"/>
          <ac:spMkLst>
            <pc:docMk/>
            <pc:sldMk cId="3987802086" sldId="2147375444"/>
            <ac:spMk id="11" creationId="{6997C7E9-3715-4ABF-A844-657792182732}"/>
          </ac:spMkLst>
        </pc:spChg>
        <pc:graphicFrameChg chg="mod">
          <ac:chgData name="McKane, Jeanne" userId="ccaae3d9-a257-43fb-bdc8-036ccece4828" providerId="ADAL" clId="{F04EF2EC-3FAB-4A0F-A53E-4747EE8CF520}" dt="2025-01-23T19:19:45.887" v="452" actId="404"/>
          <ac:graphicFrameMkLst>
            <pc:docMk/>
            <pc:sldMk cId="3987802086" sldId="2147375444"/>
            <ac:graphicFrameMk id="10" creationId="{9625AC03-B06D-E53B-EEA6-5C35AF7570AD}"/>
          </ac:graphicFrameMkLst>
        </pc:graphicFrameChg>
      </pc:sldChg>
      <pc:sldChg chg="modSp add mod">
        <pc:chgData name="McKane, Jeanne" userId="ccaae3d9-a257-43fb-bdc8-036ccece4828" providerId="ADAL" clId="{F04EF2EC-3FAB-4A0F-A53E-4747EE8CF520}" dt="2025-01-24T20:11:50.927" v="630" actId="13244"/>
        <pc:sldMkLst>
          <pc:docMk/>
          <pc:sldMk cId="3131403534" sldId="2147375445"/>
        </pc:sldMkLst>
        <pc:spChg chg="mod">
          <ac:chgData name="McKane, Jeanne" userId="ccaae3d9-a257-43fb-bdc8-036ccece4828" providerId="ADAL" clId="{F04EF2EC-3FAB-4A0F-A53E-4747EE8CF520}" dt="2025-01-24T19:54:04.042" v="493" actId="14100"/>
          <ac:spMkLst>
            <pc:docMk/>
            <pc:sldMk cId="3131403534" sldId="2147375445"/>
            <ac:spMk id="3" creationId="{5210FA98-F344-A8FC-6801-306EB07B008D}"/>
          </ac:spMkLst>
        </pc:spChg>
        <pc:spChg chg="mod">
          <ac:chgData name="McKane, Jeanne" userId="ccaae3d9-a257-43fb-bdc8-036ccece4828" providerId="ADAL" clId="{F04EF2EC-3FAB-4A0F-A53E-4747EE8CF520}" dt="2025-01-24T19:54:11.393" v="495" actId="14100"/>
          <ac:spMkLst>
            <pc:docMk/>
            <pc:sldMk cId="3131403534" sldId="2147375445"/>
            <ac:spMk id="6" creationId="{E2925D33-3D9E-F248-3365-D08C5A76EAF8}"/>
          </ac:spMkLst>
        </pc:spChg>
        <pc:spChg chg="mod">
          <ac:chgData name="McKane, Jeanne" userId="ccaae3d9-a257-43fb-bdc8-036ccece4828" providerId="ADAL" clId="{F04EF2EC-3FAB-4A0F-A53E-4747EE8CF520}" dt="2025-01-24T19:57:33.931" v="498" actId="2"/>
          <ac:spMkLst>
            <pc:docMk/>
            <pc:sldMk cId="3131403534" sldId="2147375445"/>
            <ac:spMk id="10" creationId="{07A6830E-46AF-4DBA-9FDF-A93CFFD4BBAE}"/>
          </ac:spMkLst>
        </pc:spChg>
        <pc:spChg chg="mod">
          <ac:chgData name="McKane, Jeanne" userId="ccaae3d9-a257-43fb-bdc8-036ccece4828" providerId="ADAL" clId="{F04EF2EC-3FAB-4A0F-A53E-4747EE8CF520}" dt="2025-01-24T20:11:50.927" v="630" actId="13244"/>
          <ac:spMkLst>
            <pc:docMk/>
            <pc:sldMk cId="3131403534" sldId="2147375445"/>
            <ac:spMk id="13" creationId="{BDB3C966-0C5B-47BE-A0E5-67EC78D55401}"/>
          </ac:spMkLst>
        </pc:spChg>
        <pc:spChg chg="mod">
          <ac:chgData name="McKane, Jeanne" userId="ccaae3d9-a257-43fb-bdc8-036ccece4828" providerId="ADAL" clId="{F04EF2EC-3FAB-4A0F-A53E-4747EE8CF520}" dt="2025-01-23T19:20:59.878" v="455" actId="14100"/>
          <ac:spMkLst>
            <pc:docMk/>
            <pc:sldMk cId="3131403534" sldId="2147375445"/>
            <ac:spMk id="16" creationId="{49455623-862A-A337-A6BD-1ED968761940}"/>
          </ac:spMkLst>
        </pc:spChg>
        <pc:spChg chg="mod">
          <ac:chgData name="McKane, Jeanne" userId="ccaae3d9-a257-43fb-bdc8-036ccece4828" providerId="ADAL" clId="{F04EF2EC-3FAB-4A0F-A53E-4747EE8CF520}" dt="2025-01-23T19:21:49.148" v="458" actId="948"/>
          <ac:spMkLst>
            <pc:docMk/>
            <pc:sldMk cId="3131403534" sldId="2147375445"/>
            <ac:spMk id="17" creationId="{D1C78731-6587-C0E1-0840-AED20EB52111}"/>
          </ac:spMkLst>
        </pc:spChg>
      </pc:sldChg>
      <pc:sldChg chg="modSp add mod">
        <pc:chgData name="McKane, Jeanne" userId="ccaae3d9-a257-43fb-bdc8-036ccece4828" providerId="ADAL" clId="{F04EF2EC-3FAB-4A0F-A53E-4747EE8CF520}" dt="2025-01-24T20:12:18.572" v="631" actId="13244"/>
        <pc:sldMkLst>
          <pc:docMk/>
          <pc:sldMk cId="2843709770" sldId="2147375446"/>
        </pc:sldMkLst>
        <pc:spChg chg="mod">
          <ac:chgData name="McKane, Jeanne" userId="ccaae3d9-a257-43fb-bdc8-036ccece4828" providerId="ADAL" clId="{F04EF2EC-3FAB-4A0F-A53E-4747EE8CF520}" dt="2025-01-23T19:29:48.146" v="490" actId="403"/>
          <ac:spMkLst>
            <pc:docMk/>
            <pc:sldMk cId="2843709770" sldId="2147375446"/>
            <ac:spMk id="6" creationId="{A4159892-BAD9-07B5-2C8C-06943000B56A}"/>
          </ac:spMkLst>
        </pc:spChg>
        <pc:spChg chg="mod">
          <ac:chgData name="McKane, Jeanne" userId="ccaae3d9-a257-43fb-bdc8-036ccece4828" providerId="ADAL" clId="{F04EF2EC-3FAB-4A0F-A53E-4747EE8CF520}" dt="2025-01-24T19:57:35.273" v="499" actId="2"/>
          <ac:spMkLst>
            <pc:docMk/>
            <pc:sldMk cId="2843709770" sldId="2147375446"/>
            <ac:spMk id="10" creationId="{51F3938A-E672-4270-AA43-A7259F75C990}"/>
          </ac:spMkLst>
        </pc:spChg>
        <pc:spChg chg="mod">
          <ac:chgData name="McKane, Jeanne" userId="ccaae3d9-a257-43fb-bdc8-036ccece4828" providerId="ADAL" clId="{F04EF2EC-3FAB-4A0F-A53E-4747EE8CF520}" dt="2025-01-23T19:22:50.375" v="469" actId="20577"/>
          <ac:spMkLst>
            <pc:docMk/>
            <pc:sldMk cId="2843709770" sldId="2147375446"/>
            <ac:spMk id="14" creationId="{44737033-9427-55C8-FF22-21A038401AF1}"/>
          </ac:spMkLst>
        </pc:spChg>
        <pc:spChg chg="mod">
          <ac:chgData name="McKane, Jeanne" userId="ccaae3d9-a257-43fb-bdc8-036ccece4828" providerId="ADAL" clId="{F04EF2EC-3FAB-4A0F-A53E-4747EE8CF520}" dt="2025-01-24T20:12:18.572" v="631" actId="13244"/>
          <ac:spMkLst>
            <pc:docMk/>
            <pc:sldMk cId="2843709770" sldId="2147375446"/>
            <ac:spMk id="15" creationId="{516FED57-9BD9-413A-B01B-01C1A03ACCB2}"/>
          </ac:spMkLst>
        </pc:spChg>
      </pc:sldChg>
      <pc:sldChg chg="modSp add">
        <pc:chgData name="McKane, Jeanne" userId="ccaae3d9-a257-43fb-bdc8-036ccece4828" providerId="ADAL" clId="{F04EF2EC-3FAB-4A0F-A53E-4747EE8CF520}" dt="2025-01-24T20:12:45.186" v="633" actId="13244"/>
        <pc:sldMkLst>
          <pc:docMk/>
          <pc:sldMk cId="2589513872" sldId="2147375447"/>
        </pc:sldMkLst>
        <pc:spChg chg="mod">
          <ac:chgData name="McKane, Jeanne" userId="ccaae3d9-a257-43fb-bdc8-036ccece4828" providerId="ADAL" clId="{F04EF2EC-3FAB-4A0F-A53E-4747EE8CF520}" dt="2025-01-24T20:12:42.628" v="632" actId="962"/>
          <ac:spMkLst>
            <pc:docMk/>
            <pc:sldMk cId="2589513872" sldId="2147375447"/>
            <ac:spMk id="2" creationId="{77E602F8-A695-74F9-94E4-4E94647CD970}"/>
          </ac:spMkLst>
        </pc:spChg>
        <pc:spChg chg="mod">
          <ac:chgData name="McKane, Jeanne" userId="ccaae3d9-a257-43fb-bdc8-036ccece4828" providerId="ADAL" clId="{F04EF2EC-3FAB-4A0F-A53E-4747EE8CF520}" dt="2025-01-24T20:12:45.186" v="633" actId="13244"/>
          <ac:spMkLst>
            <pc:docMk/>
            <pc:sldMk cId="2589513872" sldId="2147375447"/>
            <ac:spMk id="5" creationId="{D73124EF-FC16-4C81-8684-5048849215A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r>
              <a:rPr lang="fr-ca" sz="1600" b="0" i="0" u="none" strike="noStrike" kern="1200" spc="0" baseline="0" dirty="0">
                <a:solidFill>
                  <a:schemeClr val="tx1"/>
                </a:solidFill>
              </a:rPr>
              <a:t>Prévalence de l’insomnie en Ontario, 2021</a:t>
            </a:r>
          </a:p>
        </c:rich>
      </c:tx>
      <c:layout>
        <c:manualLayout>
          <c:xMode val="edge"/>
          <c:yMode val="edge"/>
          <c:x val="0.15433060196587625"/>
          <c:y val="7.351188652134534E-2"/>
        </c:manualLayout>
      </c:layout>
      <c:overlay val="0"/>
      <c:spPr>
        <a:noFill/>
        <a:ln>
          <a:noFill/>
        </a:ln>
        <a:effectLst/>
      </c:spPr>
      <c:txPr>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2.4444494060565373E-2"/>
          <c:y val="0.2670211172172397"/>
          <c:w val="0.94866656247281267"/>
          <c:h val="0.59254257832982637"/>
        </c:manualLayout>
      </c:layout>
      <c:barChart>
        <c:barDir val="col"/>
        <c:grouping val="clustered"/>
        <c:varyColors val="0"/>
        <c:ser>
          <c:idx val="0"/>
          <c:order val="0"/>
          <c:tx>
            <c:strRef>
              <c:f>Sheet1!$B$1</c:f>
              <c:strCache>
                <c:ptCount val="1"/>
                <c:pt idx="0">
                  <c:v>Percentage</c:v>
                </c:pt>
              </c:strCache>
            </c:strRef>
          </c:tx>
          <c:spPr>
            <a:solidFill>
              <a:schemeClr val="accent1"/>
            </a:solidFill>
            <a:ln>
              <a:noFill/>
            </a:ln>
            <a:effectLst/>
          </c:spPr>
          <c:invertIfNegative val="0"/>
          <c:dPt>
            <c:idx val="0"/>
            <c:invertIfNegative val="0"/>
            <c:bubble3D val="0"/>
            <c:spPr>
              <a:solidFill>
                <a:srgbClr val="00B2E3"/>
              </a:solidFill>
              <a:ln>
                <a:noFill/>
              </a:ln>
              <a:effectLst/>
            </c:spPr>
            <c:extLst>
              <c:ext xmlns:c16="http://schemas.microsoft.com/office/drawing/2014/chart" uri="{C3380CC4-5D6E-409C-BE32-E72D297353CC}">
                <c16:uniqueId val="{00000004-71C7-4664-8C3F-F0106714D6E3}"/>
              </c:ext>
            </c:extLst>
          </c:dPt>
          <c:dPt>
            <c:idx val="1"/>
            <c:invertIfNegative val="0"/>
            <c:bubble3D val="0"/>
            <c:spPr>
              <a:pattFill prst="trellis">
                <a:fgClr>
                  <a:srgbClr val="00B2E3"/>
                </a:fgClr>
                <a:bgClr>
                  <a:schemeClr val="bg1"/>
                </a:bgClr>
              </a:pattFill>
              <a:ln>
                <a:solidFill>
                  <a:schemeClr val="accent1">
                    <a:alpha val="81000"/>
                  </a:schemeClr>
                </a:solidFill>
              </a:ln>
              <a:effectLst/>
            </c:spPr>
            <c:extLst>
              <c:ext xmlns:c16="http://schemas.microsoft.com/office/drawing/2014/chart" uri="{C3380CC4-5D6E-409C-BE32-E72D297353CC}">
                <c16:uniqueId val="{00000003-247D-4985-92B0-8B5755025212}"/>
              </c:ext>
            </c:extLst>
          </c:dPt>
          <c:dPt>
            <c:idx val="2"/>
            <c:invertIfNegative val="0"/>
            <c:bubble3D val="0"/>
            <c:spPr>
              <a:pattFill prst="trellis">
                <a:fgClr>
                  <a:srgbClr val="00B2E3"/>
                </a:fgClr>
                <a:bgClr>
                  <a:schemeClr val="bg1"/>
                </a:bgClr>
              </a:pattFill>
              <a:ln>
                <a:noFill/>
              </a:ln>
              <a:effectLst/>
            </c:spPr>
            <c:extLst>
              <c:ext xmlns:c16="http://schemas.microsoft.com/office/drawing/2014/chart" uri="{C3380CC4-5D6E-409C-BE32-E72D297353CC}">
                <c16:uniqueId val="{00000004-247D-4985-92B0-8B5755025212}"/>
              </c:ext>
            </c:extLst>
          </c:dPt>
          <c:dLbls>
            <c:spPr>
              <a:noFill/>
              <a:ln>
                <a:noFill/>
              </a:ln>
              <a:effectLst/>
            </c:spPr>
            <c:txPr>
              <a:bodyPr rot="0" spcFirstLastPara="1" vertOverflow="ellipsis" vert="horz" wrap="square" lIns="38100" tIns="19050" rIns="38100" bIns="19050" anchor="ctr" anchorCtr="1">
                <a:spAutoFit/>
              </a:bodyPr>
              <a:lstStyle/>
              <a:p>
                <a:pPr rtl="0">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Tous les adultes </c:v>
                </c:pt>
                <c:pt idx="1">
                  <c:v>Femmes </c:v>
                </c:pt>
                <c:pt idx="2">
                  <c:v>Hommes</c:v>
                </c:pt>
              </c:strCache>
            </c:strRef>
          </c:cat>
          <c:val>
            <c:numRef>
              <c:f>Sheet1!$B$2:$B$4</c:f>
              <c:numCache>
                <c:formatCode>0%</c:formatCode>
                <c:ptCount val="3"/>
                <c:pt idx="0">
                  <c:v>0.2</c:v>
                </c:pt>
                <c:pt idx="1">
                  <c:v>0.24</c:v>
                </c:pt>
                <c:pt idx="2">
                  <c:v>0.16</c:v>
                </c:pt>
              </c:numCache>
            </c:numRef>
          </c:val>
          <c:extLst>
            <c:ext xmlns:c16="http://schemas.microsoft.com/office/drawing/2014/chart" uri="{C3380CC4-5D6E-409C-BE32-E72D297353CC}">
              <c16:uniqueId val="{00000000-247D-4985-92B0-8B5755025212}"/>
            </c:ext>
          </c:extLst>
        </c:ser>
        <c:dLbls>
          <c:dLblPos val="outEnd"/>
          <c:showLegendKey val="0"/>
          <c:showVal val="1"/>
          <c:showCatName val="0"/>
          <c:showSerName val="0"/>
          <c:showPercent val="0"/>
          <c:showBubbleSize val="0"/>
        </c:dLbls>
        <c:gapWidth val="219"/>
        <c:overlap val="-27"/>
        <c:axId val="369649824"/>
        <c:axId val="369650184"/>
      </c:barChart>
      <c:catAx>
        <c:axId val="369649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369650184"/>
        <c:crosses val="autoZero"/>
        <c:auto val="1"/>
        <c:lblAlgn val="ctr"/>
        <c:lblOffset val="100"/>
        <c:noMultiLvlLbl val="0"/>
      </c:catAx>
      <c:valAx>
        <c:axId val="369650184"/>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369649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200" b="0" i="0" u="none" strike="noStrike" kern="1200" spc="0" baseline="0">
                <a:solidFill>
                  <a:schemeClr val="tx1"/>
                </a:solidFill>
                <a:latin typeface="+mn-lt"/>
                <a:ea typeface="+mn-ea"/>
                <a:cs typeface="+mn-cs"/>
              </a:defRPr>
            </a:pPr>
            <a:r>
              <a:rPr lang="fr-ca" sz="1200" b="0" i="0" u="none" baseline="0" dirty="0"/>
              <a:t>Pourcentage d’adultes en Ontario ayant une santé générale ou mentale perçue comme étant médiocre ou passable selon leur état d’insomnie, 2021</a:t>
            </a:r>
            <a:r>
              <a:rPr lang="fr-ca" sz="1200" b="0" i="0" u="none" baseline="30000" dirty="0"/>
              <a:t>4</a:t>
            </a:r>
          </a:p>
        </c:rich>
      </c:tx>
      <c:layout>
        <c:manualLayout>
          <c:xMode val="edge"/>
          <c:yMode val="edge"/>
          <c:x val="0.13637003064509118"/>
          <c:y val="1.4667657445753343E-2"/>
        </c:manualLayout>
      </c:layout>
      <c:overlay val="0"/>
      <c:spPr>
        <a:noFill/>
        <a:ln>
          <a:noFill/>
        </a:ln>
        <a:effectLst/>
      </c:spPr>
      <c:txPr>
        <a:bodyPr rot="0" spcFirstLastPara="1" vertOverflow="ellipsis" vert="horz" wrap="square" anchor="ctr" anchorCtr="1"/>
        <a:lstStyle/>
        <a:p>
          <a:pPr rtl="0">
            <a:defRPr sz="12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164435313473682"/>
          <c:y val="0.17904820993367679"/>
          <c:w val="0.86538558327115012"/>
          <c:h val="0.73637550736067503"/>
        </c:manualLayout>
      </c:layout>
      <c:barChart>
        <c:barDir val="col"/>
        <c:grouping val="clustered"/>
        <c:varyColors val="0"/>
        <c:ser>
          <c:idx val="0"/>
          <c:order val="0"/>
          <c:tx>
            <c:strRef>
              <c:f>Sheet1!$B$1</c:f>
              <c:strCache>
                <c:ptCount val="1"/>
                <c:pt idx="0">
                  <c:v>Insomnie</c:v>
                </c:pt>
              </c:strCache>
            </c:strRef>
          </c:tx>
          <c:spPr>
            <a:solidFill>
              <a:srgbClr val="00B2E3"/>
            </a:solidFill>
            <a:ln>
              <a:noFill/>
            </a:ln>
            <a:effectLst/>
          </c:spPr>
          <c:invertIfNegative val="0"/>
          <c:dLbls>
            <c:numFmt formatCode="0%" sourceLinked="0"/>
            <c:spPr>
              <a:noFill/>
              <a:ln>
                <a:noFill/>
              </a:ln>
              <a:effectLst/>
            </c:spPr>
            <c:txPr>
              <a:bodyPr rot="0" spcFirstLastPara="1" vertOverflow="ellipsis" vert="horz" wrap="square" anchor="ctr" anchorCtr="1"/>
              <a:lstStyle/>
              <a:p>
                <a:pPr rtl="0">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Santé générale perçue comme mauvaise ou passable </c:v>
                </c:pt>
                <c:pt idx="1">
                  <c:v>Santé mentale perçue comme mauvaise ou passable </c:v>
                </c:pt>
              </c:strCache>
            </c:strRef>
          </c:cat>
          <c:val>
            <c:numRef>
              <c:f>Sheet1!$B$2:$B$3</c:f>
              <c:numCache>
                <c:formatCode>0.0%</c:formatCode>
                <c:ptCount val="2"/>
                <c:pt idx="0">
                  <c:v>0.254</c:v>
                </c:pt>
                <c:pt idx="1">
                  <c:v>0.28920000000000001</c:v>
                </c:pt>
              </c:numCache>
            </c:numRef>
          </c:val>
          <c:extLst>
            <c:ext xmlns:c16="http://schemas.microsoft.com/office/drawing/2014/chart" uri="{C3380CC4-5D6E-409C-BE32-E72D297353CC}">
              <c16:uniqueId val="{00000000-61EB-4311-9F41-68A67339F074}"/>
            </c:ext>
          </c:extLst>
        </c:ser>
        <c:ser>
          <c:idx val="1"/>
          <c:order val="1"/>
          <c:tx>
            <c:strRef>
              <c:f>Sheet1!$C$1</c:f>
              <c:strCache>
                <c:ptCount val="1"/>
                <c:pt idx="0">
                  <c:v>Sans insomnie</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anchor="ctr" anchorCtr="1"/>
              <a:lstStyle/>
              <a:p>
                <a:pPr rtl="0">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Santé générale perçue comme mauvaise ou passable </c:v>
                </c:pt>
                <c:pt idx="1">
                  <c:v>Santé mentale perçue comme mauvaise ou passable </c:v>
                </c:pt>
              </c:strCache>
            </c:strRef>
          </c:cat>
          <c:val>
            <c:numRef>
              <c:f>Sheet1!$C$2:$C$3</c:f>
              <c:numCache>
                <c:formatCode>0.0%</c:formatCode>
                <c:ptCount val="2"/>
                <c:pt idx="0">
                  <c:v>8.2000000000000003E-2</c:v>
                </c:pt>
                <c:pt idx="1">
                  <c:v>8.5000000000000006E-2</c:v>
                </c:pt>
              </c:numCache>
            </c:numRef>
          </c:val>
          <c:extLst>
            <c:ext xmlns:c16="http://schemas.microsoft.com/office/drawing/2014/chart" uri="{C3380CC4-5D6E-409C-BE32-E72D297353CC}">
              <c16:uniqueId val="{00000001-61EB-4311-9F41-68A67339F074}"/>
            </c:ext>
          </c:extLst>
        </c:ser>
        <c:dLbls>
          <c:dLblPos val="ctr"/>
          <c:showLegendKey val="0"/>
          <c:showVal val="1"/>
          <c:showCatName val="0"/>
          <c:showSerName val="0"/>
          <c:showPercent val="0"/>
          <c:showBubbleSize val="0"/>
        </c:dLbls>
        <c:gapWidth val="219"/>
        <c:overlap val="-27"/>
        <c:axId val="656058312"/>
        <c:axId val="656058672"/>
      </c:barChart>
      <c:catAx>
        <c:axId val="656058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00" b="0" i="0" u="none" strike="noStrike" kern="1200" baseline="0">
                <a:solidFill>
                  <a:schemeClr val="tx1"/>
                </a:solidFill>
                <a:latin typeface="+mn-lt"/>
                <a:ea typeface="+mn-ea"/>
                <a:cs typeface="+mn-cs"/>
              </a:defRPr>
            </a:pPr>
            <a:endParaRPr lang="en-US"/>
          </a:p>
        </c:txPr>
        <c:crossAx val="656058672"/>
        <c:crosses val="autoZero"/>
        <c:auto val="1"/>
        <c:lblAlgn val="ctr"/>
        <c:lblOffset val="100"/>
        <c:noMultiLvlLbl val="0"/>
      </c:catAx>
      <c:valAx>
        <c:axId val="656058672"/>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656058312"/>
        <c:crosses val="autoZero"/>
        <c:crossBetween val="between"/>
        <c:majorUnit val="0.1"/>
      </c:valAx>
      <c:spPr>
        <a:noFill/>
        <a:ln>
          <a:noFill/>
        </a:ln>
        <a:effectLst/>
      </c:spPr>
    </c:plotArea>
    <c:legend>
      <c:legendPos val="b"/>
      <c:layout>
        <c:manualLayout>
          <c:xMode val="edge"/>
          <c:yMode val="edge"/>
          <c:x val="0.26545501380013825"/>
          <c:y val="0.24157555025389901"/>
          <c:w val="0.55198614765600851"/>
          <c:h val="6.0031603604594141E-2"/>
        </c:manualLayout>
      </c:layout>
      <c:overlay val="0"/>
      <c:spPr>
        <a:noFill/>
        <a:ln>
          <a:noFill/>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solidFill>
            <a:schemeClr val="tx1"/>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400" b="0" i="0" u="none" strike="noStrike" kern="1200" spc="0" baseline="0">
                <a:solidFill>
                  <a:schemeClr val="tx1"/>
                </a:solidFill>
                <a:latin typeface="+mn-lt"/>
                <a:ea typeface="+mn-ea"/>
                <a:cs typeface="+mn-cs"/>
              </a:defRPr>
            </a:pPr>
            <a:r>
              <a:rPr lang="fr-ca" sz="1400" b="0" i="0" u="none" strike="noStrike" kern="1200" spc="0" baseline="0" dirty="0">
                <a:solidFill>
                  <a:schemeClr val="tx1"/>
                </a:solidFill>
              </a:rPr>
              <a:t>Pourcentage d’adultes en Ontario ayant déclaré certaines comorbidités, selon leur état d’insomnie, 2021</a:t>
            </a:r>
          </a:p>
        </c:rich>
      </c:tx>
      <c:layout>
        <c:manualLayout>
          <c:xMode val="edge"/>
          <c:yMode val="edge"/>
          <c:x val="0.13825547766180196"/>
          <c:y val="3.6711144000184999E-2"/>
        </c:manualLayout>
      </c:layout>
      <c:overlay val="0"/>
      <c:spPr>
        <a:noFill/>
        <a:ln>
          <a:noFill/>
        </a:ln>
        <a:effectLst/>
      </c:spPr>
      <c:txPr>
        <a:bodyPr rot="0" spcFirstLastPara="1" vertOverflow="ellipsis" vert="horz" wrap="square" anchor="ctr" anchorCtr="1"/>
        <a:lstStyle/>
        <a:p>
          <a:pPr rtl="0">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0684478707969197E-2"/>
          <c:y val="0.18586581290668144"/>
          <c:w val="0.90565898591570404"/>
          <c:h val="0.61877578188143756"/>
        </c:manualLayout>
      </c:layout>
      <c:barChart>
        <c:barDir val="col"/>
        <c:grouping val="clustered"/>
        <c:varyColors val="0"/>
        <c:ser>
          <c:idx val="0"/>
          <c:order val="0"/>
          <c:tx>
            <c:strRef>
              <c:f>Sheet1!$B$1</c:f>
              <c:strCache>
                <c:ptCount val="1"/>
                <c:pt idx="0">
                  <c:v>Insomnie</c:v>
                </c:pt>
              </c:strCache>
            </c:strRef>
          </c:tx>
          <c:spPr>
            <a:solidFill>
              <a:srgbClr val="00B2E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Hypertension artérielle</c:v>
                </c:pt>
                <c:pt idx="1">
                  <c:v>Maladies cardiaques</c:v>
                </c:pt>
                <c:pt idx="2">
                  <c:v>Diabète</c:v>
                </c:pt>
                <c:pt idx="3">
                  <c:v>Troubles de l'humeur</c:v>
                </c:pt>
                <c:pt idx="4">
                  <c:v>Troubles anxieux </c:v>
                </c:pt>
              </c:strCache>
            </c:strRef>
          </c:cat>
          <c:val>
            <c:numRef>
              <c:f>Sheet1!$B$2:$B$6</c:f>
              <c:numCache>
                <c:formatCode>0.0%</c:formatCode>
                <c:ptCount val="5"/>
                <c:pt idx="0">
                  <c:v>0.21460000000000001</c:v>
                </c:pt>
                <c:pt idx="1">
                  <c:v>7.0000000000000007E-2</c:v>
                </c:pt>
                <c:pt idx="2">
                  <c:v>0.10391319758598358</c:v>
                </c:pt>
                <c:pt idx="3">
                  <c:v>0.25869999999999999</c:v>
                </c:pt>
                <c:pt idx="4">
                  <c:v>0.25390000000000001</c:v>
                </c:pt>
              </c:numCache>
            </c:numRef>
          </c:val>
          <c:extLst>
            <c:ext xmlns:c16="http://schemas.microsoft.com/office/drawing/2014/chart" uri="{C3380CC4-5D6E-409C-BE32-E72D297353CC}">
              <c16:uniqueId val="{00000000-1A85-48B0-A6D7-A1D9E05C19AA}"/>
            </c:ext>
          </c:extLst>
        </c:ser>
        <c:ser>
          <c:idx val="1"/>
          <c:order val="1"/>
          <c:tx>
            <c:strRef>
              <c:f>Sheet1!$C$1</c:f>
              <c:strCache>
                <c:ptCount val="1"/>
                <c:pt idx="0">
                  <c:v>Sans insomnie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Hypertension artérielle</c:v>
                </c:pt>
                <c:pt idx="1">
                  <c:v>Maladies cardiaques</c:v>
                </c:pt>
                <c:pt idx="2">
                  <c:v>Diabète</c:v>
                </c:pt>
                <c:pt idx="3">
                  <c:v>Troubles de l'humeur</c:v>
                </c:pt>
                <c:pt idx="4">
                  <c:v>Troubles anxieux </c:v>
                </c:pt>
              </c:strCache>
            </c:strRef>
          </c:cat>
          <c:val>
            <c:numRef>
              <c:f>Sheet1!$C$2:$C$6</c:f>
              <c:numCache>
                <c:formatCode>0.0%</c:formatCode>
                <c:ptCount val="5"/>
                <c:pt idx="0">
                  <c:v>0.18049999999999999</c:v>
                </c:pt>
                <c:pt idx="1">
                  <c:v>4.2000000000000003E-2</c:v>
                </c:pt>
                <c:pt idx="2">
                  <c:v>7.1099999999999997E-2</c:v>
                </c:pt>
                <c:pt idx="3">
                  <c:v>7.0199999999999999E-2</c:v>
                </c:pt>
                <c:pt idx="4">
                  <c:v>7.4700000000000003E-2</c:v>
                </c:pt>
              </c:numCache>
            </c:numRef>
          </c:val>
          <c:extLst>
            <c:ext xmlns:c16="http://schemas.microsoft.com/office/drawing/2014/chart" uri="{C3380CC4-5D6E-409C-BE32-E72D297353CC}">
              <c16:uniqueId val="{00000001-1A85-48B0-A6D7-A1D9E05C19AA}"/>
            </c:ext>
          </c:extLst>
        </c:ser>
        <c:dLbls>
          <c:dLblPos val="ctr"/>
          <c:showLegendKey val="0"/>
          <c:showVal val="1"/>
          <c:showCatName val="0"/>
          <c:showSerName val="0"/>
          <c:showPercent val="0"/>
          <c:showBubbleSize val="0"/>
        </c:dLbls>
        <c:gapWidth val="89"/>
        <c:overlap val="-27"/>
        <c:axId val="288760608"/>
        <c:axId val="288753408"/>
      </c:barChart>
      <c:catAx>
        <c:axId val="288760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288753408"/>
        <c:crosses val="autoZero"/>
        <c:auto val="1"/>
        <c:lblAlgn val="ctr"/>
        <c:lblOffset val="100"/>
        <c:noMultiLvlLbl val="0"/>
      </c:catAx>
      <c:valAx>
        <c:axId val="288753408"/>
        <c:scaling>
          <c:orientation val="minMax"/>
          <c:max val="0.4"/>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600" b="0" i="0" u="none" strike="noStrike" kern="1200" baseline="0">
                <a:solidFill>
                  <a:schemeClr val="tx1"/>
                </a:solidFill>
                <a:latin typeface="+mn-lt"/>
                <a:ea typeface="+mn-ea"/>
                <a:cs typeface="+mn-cs"/>
              </a:defRPr>
            </a:pPr>
            <a:endParaRPr lang="en-US"/>
          </a:p>
        </c:txPr>
        <c:crossAx val="288760608"/>
        <c:crosses val="autoZero"/>
        <c:crossBetween val="between"/>
        <c:majorUnit val="0.1"/>
      </c:valAx>
      <c:spPr>
        <a:noFill/>
        <a:ln>
          <a:noFill/>
        </a:ln>
        <a:effectLst/>
      </c:spPr>
    </c:plotArea>
    <c:legend>
      <c:legendPos val="b"/>
      <c:layout>
        <c:manualLayout>
          <c:xMode val="edge"/>
          <c:yMode val="edge"/>
          <c:x val="0.78221114573225003"/>
          <c:y val="0.12042740707802085"/>
          <c:w val="0.18762718866859479"/>
          <c:h val="4.8455627430197233E-2"/>
        </c:manualLayout>
      </c:layout>
      <c:overlay val="0"/>
      <c:spPr>
        <a:noFill/>
        <a:ln>
          <a:noFill/>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2A345-3D93-463C-9AAB-8A0D4EB4B89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FCC2B126-1875-471D-8035-3613EC5A247B}">
      <dgm:prSet phldrT="[Text]" custT="1"/>
      <dgm:spPr>
        <a:noFill/>
        <a:ln w="25400">
          <a:solidFill>
            <a:srgbClr val="00B2E3"/>
          </a:solidFill>
        </a:ln>
        <a:effectLst/>
      </dgm:spPr>
      <dgm:t>
        <a:bodyPr/>
        <a:lstStyle/>
        <a:p>
          <a:r>
            <a:rPr lang="fr-FR" sz="2200" b="1" i="0" dirty="0">
              <a:solidFill>
                <a:schemeClr val="tx1"/>
              </a:solidFill>
              <a:latin typeface="Calibri" panose="020F0502020204030204" pitchFamily="34" charset="0"/>
              <a:cs typeface="Calibri" panose="020F0502020204030204" pitchFamily="34" charset="0"/>
            </a:rPr>
            <a:t>Aider les patients, les résidents, les familles et les soignants à savoir ce qu’ils doivent peuvent exiger en matière de soins</a:t>
          </a:r>
          <a:endParaRPr lang="en-CA" sz="2200" b="1" i="0" dirty="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75F10C7E-72B7-43B8-B3B2-EEE16F96AC67}" type="parTrans" cxnId="{0CC40E5B-7C5F-4751-A39A-5FE690A6B473}">
      <dgm:prSet/>
      <dgm:spPr/>
      <dgm:t>
        <a:bodyPr/>
        <a:lstStyle/>
        <a:p>
          <a:endParaRPr lang="en-CA"/>
        </a:p>
      </dgm:t>
    </dgm:pt>
    <dgm:pt modelId="{6F9DB33A-68B4-46AF-9794-05CA10859703}" type="sibTrans" cxnId="{0CC40E5B-7C5F-4751-A39A-5FE690A6B473}">
      <dgm:prSet/>
      <dgm:spPr/>
      <dgm:t>
        <a:bodyPr/>
        <a:lstStyle/>
        <a:p>
          <a:endParaRPr lang="en-CA"/>
        </a:p>
      </dgm:t>
    </dgm:pt>
    <dgm:pt modelId="{A3944FDE-7D5F-4DE4-96BF-65F8984D08C0}">
      <dgm:prSet phldrT="[Text]" custT="1"/>
      <dgm:spPr>
        <a:noFill/>
        <a:ln w="25400">
          <a:solidFill>
            <a:srgbClr val="00B2E3"/>
          </a:solidFill>
        </a:ln>
      </dgm:spPr>
      <dgm:t>
        <a:bodyPr/>
        <a:lstStyle/>
        <a:p>
          <a:r>
            <a:rPr lang="fr-FR" sz="2200" b="1" i="0" dirty="0">
              <a:solidFill>
                <a:schemeClr val="tx1"/>
              </a:solidFill>
              <a:latin typeface="Calibri" panose="020F0502020204030204" pitchFamily="34" charset="0"/>
              <a:cs typeface="Calibri" panose="020F0502020204030204" pitchFamily="34" charset="0"/>
            </a:rPr>
            <a:t>Aider les cliniciens à savoir quels soins fournir, en se basant sur les données probantes et le consensus d’experts</a:t>
          </a:r>
          <a:endParaRPr lang="en-CA" sz="2200" b="1" i="0" dirty="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06C06780-326C-477E-A98A-7A44ED686A27}" type="parTrans" cxnId="{0F6B33C1-309C-4BC0-A6B5-29503CF73EA7}">
      <dgm:prSet/>
      <dgm:spPr/>
      <dgm:t>
        <a:bodyPr/>
        <a:lstStyle/>
        <a:p>
          <a:endParaRPr lang="en-CA"/>
        </a:p>
      </dgm:t>
    </dgm:pt>
    <dgm:pt modelId="{008E56B8-799E-45C2-8A2B-47885CC3C49C}" type="sibTrans" cxnId="{0F6B33C1-309C-4BC0-A6B5-29503CF73EA7}">
      <dgm:prSet/>
      <dgm:spPr/>
      <dgm:t>
        <a:bodyPr/>
        <a:lstStyle/>
        <a:p>
          <a:endParaRPr lang="en-CA"/>
        </a:p>
      </dgm:t>
    </dgm:pt>
    <dgm:pt modelId="{6220D4A5-2E71-487F-AC87-DEBF722CCFDC}">
      <dgm:prSet custT="1"/>
      <dgm:spPr>
        <a:noFill/>
        <a:ln w="25400">
          <a:solidFill>
            <a:srgbClr val="00B2E3"/>
          </a:solidFill>
        </a:ln>
      </dgm:spPr>
      <dgm:t>
        <a:bodyPr/>
        <a:lstStyle/>
        <a:p>
          <a:r>
            <a:rPr lang="fr-FR" sz="2200" b="1" i="0" dirty="0">
              <a:solidFill>
                <a:schemeClr val="tx1"/>
              </a:solidFill>
              <a:latin typeface="Calibri" panose="020F0502020204030204" pitchFamily="34" charset="0"/>
              <a:cs typeface="Calibri" panose="020F0502020204030204" pitchFamily="34" charset="0"/>
            </a:rPr>
            <a:t>Aider les organismes de soins de santé à mesurer, à évaluer et à améliorer la qualité des soins qu’ils fournissent</a:t>
          </a:r>
          <a:endParaRPr lang="en-CA" sz="2200" b="1" i="0" dirty="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A9677189-2D6E-4E23-9A9D-077EDDA89F08}" type="parTrans" cxnId="{D849E9E4-61C4-49EB-B687-434001F29FDA}">
      <dgm:prSet/>
      <dgm:spPr/>
      <dgm:t>
        <a:bodyPr/>
        <a:lstStyle/>
        <a:p>
          <a:endParaRPr lang="en-CA"/>
        </a:p>
      </dgm:t>
    </dgm:pt>
    <dgm:pt modelId="{7E7F9D5B-1E2C-46AF-B9BA-4023CEAE0D25}" type="sibTrans" cxnId="{D849E9E4-61C4-49EB-B687-434001F29FDA}">
      <dgm:prSet/>
      <dgm:spPr/>
      <dgm:t>
        <a:bodyPr/>
        <a:lstStyle/>
        <a:p>
          <a:endParaRPr lang="en-CA"/>
        </a:p>
      </dgm:t>
    </dgm:pt>
    <dgm:pt modelId="{E6B66BBA-9E9A-4413-8E27-1CA5CC6FA352}">
      <dgm:prSet custT="1"/>
      <dgm:spPr>
        <a:noFill/>
        <a:ln w="25400">
          <a:solidFill>
            <a:srgbClr val="00B2E3"/>
          </a:solidFill>
        </a:ln>
      </dgm:spPr>
      <dgm:t>
        <a:bodyPr/>
        <a:lstStyle/>
        <a:p>
          <a:r>
            <a:rPr lang="en-CA" sz="2200" b="1" i="0" dirty="0">
              <a:solidFill>
                <a:schemeClr val="tx1"/>
              </a:solidFill>
              <a:latin typeface="Calibri" panose="020F0502020204030204" pitchFamily="34" charset="0"/>
              <a:cs typeface="Calibri" panose="020F0502020204030204" pitchFamily="34" charset="0"/>
            </a:rPr>
            <a:t>Assurer </a:t>
          </a:r>
          <a:r>
            <a:rPr lang="fr-CA" sz="2200" b="1" i="0" noProof="0" dirty="0">
              <a:solidFill>
                <a:schemeClr val="tx1"/>
              </a:solidFill>
              <a:latin typeface="Calibri" panose="020F0502020204030204" pitchFamily="34" charset="0"/>
              <a:cs typeface="Calibri" panose="020F0502020204030204" pitchFamily="34" charset="0"/>
            </a:rPr>
            <a:t>continuellement</a:t>
          </a:r>
          <a:r>
            <a:rPr lang="en-CA" sz="2200" b="1" i="0" dirty="0">
              <a:solidFill>
                <a:schemeClr val="tx1"/>
              </a:solidFill>
              <a:latin typeface="Calibri" panose="020F0502020204030204" pitchFamily="34" charset="0"/>
              <a:cs typeface="Calibri" panose="020F0502020204030204" pitchFamily="34" charset="0"/>
            </a:rPr>
            <a:t> </a:t>
          </a:r>
          <a:r>
            <a:rPr lang="fr-FR" sz="2200" b="1" i="0" dirty="0">
              <a:solidFill>
                <a:schemeClr val="tx1"/>
              </a:solidFill>
              <a:latin typeface="Calibri" panose="020F0502020204030204" pitchFamily="34" charset="0"/>
              <a:cs typeface="Calibri" panose="020F0502020204030204" pitchFamily="34" charset="0"/>
            </a:rPr>
            <a:t>des soins de grande qualité dans l’ensemble de la province</a:t>
          </a:r>
          <a:endParaRPr lang="en-CA" sz="2200" b="1" i="0" dirty="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93D2F440-93B2-4C1C-9ACA-7C3CEC7B463B}" type="parTrans" cxnId="{C615FC6F-95A6-406B-9EFC-EC8D1090EB78}">
      <dgm:prSet/>
      <dgm:spPr/>
      <dgm:t>
        <a:bodyPr/>
        <a:lstStyle/>
        <a:p>
          <a:endParaRPr lang="en-CA"/>
        </a:p>
      </dgm:t>
    </dgm:pt>
    <dgm:pt modelId="{DDD81535-3862-4E50-94F1-045C5D49D001}" type="sibTrans" cxnId="{C615FC6F-95A6-406B-9EFC-EC8D1090EB78}">
      <dgm:prSet/>
      <dgm:spPr/>
      <dgm:t>
        <a:bodyPr/>
        <a:lstStyle/>
        <a:p>
          <a:endParaRPr lang="en-CA"/>
        </a:p>
      </dgm:t>
    </dgm:pt>
    <dgm:pt modelId="{F012DD83-629C-4135-A213-E390A22FAA1D}" type="pres">
      <dgm:prSet presAssocID="{4812A345-3D93-463C-9AAB-8A0D4EB4B894}" presName="diagram" presStyleCnt="0">
        <dgm:presLayoutVars>
          <dgm:dir/>
          <dgm:resizeHandles val="exact"/>
        </dgm:presLayoutVars>
      </dgm:prSet>
      <dgm:spPr/>
    </dgm:pt>
    <dgm:pt modelId="{544B06D5-F1C1-42C1-994E-784E29D5EA61}" type="pres">
      <dgm:prSet presAssocID="{FCC2B126-1875-471D-8035-3613EC5A247B}" presName="node" presStyleLbl="node1" presStyleIdx="0" presStyleCnt="4">
        <dgm:presLayoutVars>
          <dgm:bulletEnabled val="1"/>
        </dgm:presLayoutVars>
      </dgm:prSet>
      <dgm:spPr/>
    </dgm:pt>
    <dgm:pt modelId="{5F2E4731-1A92-47E7-A1F6-F81DD169D077}" type="pres">
      <dgm:prSet presAssocID="{6F9DB33A-68B4-46AF-9794-05CA10859703}" presName="sibTrans" presStyleCnt="0"/>
      <dgm:spPr/>
    </dgm:pt>
    <dgm:pt modelId="{D8E4434D-1D9D-4185-9743-05A49778AB19}" type="pres">
      <dgm:prSet presAssocID="{A3944FDE-7D5F-4DE4-96BF-65F8984D08C0}" presName="node" presStyleLbl="node1" presStyleIdx="1" presStyleCnt="4" custScaleY="100000" custLinFactNeighborX="26" custLinFactNeighborY="148">
        <dgm:presLayoutVars>
          <dgm:bulletEnabled val="1"/>
        </dgm:presLayoutVars>
      </dgm:prSet>
      <dgm:spPr/>
    </dgm:pt>
    <dgm:pt modelId="{0F369478-3F7A-40DF-B70E-9DAAEE62DB5D}" type="pres">
      <dgm:prSet presAssocID="{008E56B8-799E-45C2-8A2B-47885CC3C49C}" presName="sibTrans" presStyleCnt="0"/>
      <dgm:spPr/>
    </dgm:pt>
    <dgm:pt modelId="{3947A28E-ECFA-43C3-92F9-4B1196EDF601}" type="pres">
      <dgm:prSet presAssocID="{6220D4A5-2E71-487F-AC87-DEBF722CCFDC}" presName="node" presStyleLbl="node1" presStyleIdx="2" presStyleCnt="4">
        <dgm:presLayoutVars>
          <dgm:bulletEnabled val="1"/>
        </dgm:presLayoutVars>
      </dgm:prSet>
      <dgm:spPr/>
    </dgm:pt>
    <dgm:pt modelId="{64ADED74-084A-46AA-A151-285E52464A16}" type="pres">
      <dgm:prSet presAssocID="{7E7F9D5B-1E2C-46AF-B9BA-4023CEAE0D25}" presName="sibTrans" presStyleCnt="0"/>
      <dgm:spPr/>
    </dgm:pt>
    <dgm:pt modelId="{AF219126-4B42-4B05-B095-31EB44C57AD6}" type="pres">
      <dgm:prSet presAssocID="{E6B66BBA-9E9A-4413-8E27-1CA5CC6FA352}" presName="node" presStyleLbl="node1" presStyleIdx="3" presStyleCnt="4">
        <dgm:presLayoutVars>
          <dgm:bulletEnabled val="1"/>
        </dgm:presLayoutVars>
      </dgm:prSet>
      <dgm:spPr/>
    </dgm:pt>
  </dgm:ptLst>
  <dgm:cxnLst>
    <dgm:cxn modelId="{C57DFA1E-8694-4ADC-A6BD-B8689256BE0C}" type="presOf" srcId="{A3944FDE-7D5F-4DE4-96BF-65F8984D08C0}" destId="{D8E4434D-1D9D-4185-9743-05A49778AB19}" srcOrd="0" destOrd="0" presId="urn:microsoft.com/office/officeart/2005/8/layout/default"/>
    <dgm:cxn modelId="{0CC40E5B-7C5F-4751-A39A-5FE690A6B473}" srcId="{4812A345-3D93-463C-9AAB-8A0D4EB4B894}" destId="{FCC2B126-1875-471D-8035-3613EC5A247B}" srcOrd="0" destOrd="0" parTransId="{75F10C7E-72B7-43B8-B3B2-EEE16F96AC67}" sibTransId="{6F9DB33A-68B4-46AF-9794-05CA10859703}"/>
    <dgm:cxn modelId="{C615FC6F-95A6-406B-9EFC-EC8D1090EB78}" srcId="{4812A345-3D93-463C-9AAB-8A0D4EB4B894}" destId="{E6B66BBA-9E9A-4413-8E27-1CA5CC6FA352}" srcOrd="3" destOrd="0" parTransId="{93D2F440-93B2-4C1C-9ACA-7C3CEC7B463B}" sibTransId="{DDD81535-3862-4E50-94F1-045C5D49D001}"/>
    <dgm:cxn modelId="{9CDF0554-1ECB-4F0E-90BE-5C7E463099F3}" type="presOf" srcId="{FCC2B126-1875-471D-8035-3613EC5A247B}" destId="{544B06D5-F1C1-42C1-994E-784E29D5EA61}" srcOrd="0" destOrd="0" presId="urn:microsoft.com/office/officeart/2005/8/layout/default"/>
    <dgm:cxn modelId="{0F6B33C1-309C-4BC0-A6B5-29503CF73EA7}" srcId="{4812A345-3D93-463C-9AAB-8A0D4EB4B894}" destId="{A3944FDE-7D5F-4DE4-96BF-65F8984D08C0}" srcOrd="1" destOrd="0" parTransId="{06C06780-326C-477E-A98A-7A44ED686A27}" sibTransId="{008E56B8-799E-45C2-8A2B-47885CC3C49C}"/>
    <dgm:cxn modelId="{66EB27CA-630A-4081-8593-CC446B52F646}" type="presOf" srcId="{4812A345-3D93-463C-9AAB-8A0D4EB4B894}" destId="{F012DD83-629C-4135-A213-E390A22FAA1D}" srcOrd="0" destOrd="0" presId="urn:microsoft.com/office/officeart/2005/8/layout/default"/>
    <dgm:cxn modelId="{E9569EE4-FA34-4B68-A889-B20A2ABC08D9}" type="presOf" srcId="{6220D4A5-2E71-487F-AC87-DEBF722CCFDC}" destId="{3947A28E-ECFA-43C3-92F9-4B1196EDF601}" srcOrd="0" destOrd="0" presId="urn:microsoft.com/office/officeart/2005/8/layout/default"/>
    <dgm:cxn modelId="{D849E9E4-61C4-49EB-B687-434001F29FDA}" srcId="{4812A345-3D93-463C-9AAB-8A0D4EB4B894}" destId="{6220D4A5-2E71-487F-AC87-DEBF722CCFDC}" srcOrd="2" destOrd="0" parTransId="{A9677189-2D6E-4E23-9A9D-077EDDA89F08}" sibTransId="{7E7F9D5B-1E2C-46AF-B9BA-4023CEAE0D25}"/>
    <dgm:cxn modelId="{09D20CEA-7E87-4C6F-BB42-663C368A27AA}" type="presOf" srcId="{E6B66BBA-9E9A-4413-8E27-1CA5CC6FA352}" destId="{AF219126-4B42-4B05-B095-31EB44C57AD6}" srcOrd="0" destOrd="0" presId="urn:microsoft.com/office/officeart/2005/8/layout/default"/>
    <dgm:cxn modelId="{A6A11E60-2D0A-4142-8A35-6015D6FF97C5}" type="presParOf" srcId="{F012DD83-629C-4135-A213-E390A22FAA1D}" destId="{544B06D5-F1C1-42C1-994E-784E29D5EA61}" srcOrd="0" destOrd="0" presId="urn:microsoft.com/office/officeart/2005/8/layout/default"/>
    <dgm:cxn modelId="{24CD0C5F-71BD-4B13-8AA1-0E529368F5E3}" type="presParOf" srcId="{F012DD83-629C-4135-A213-E390A22FAA1D}" destId="{5F2E4731-1A92-47E7-A1F6-F81DD169D077}" srcOrd="1" destOrd="0" presId="urn:microsoft.com/office/officeart/2005/8/layout/default"/>
    <dgm:cxn modelId="{1BEAAD55-0611-43DB-99CB-D34790CB390B}" type="presParOf" srcId="{F012DD83-629C-4135-A213-E390A22FAA1D}" destId="{D8E4434D-1D9D-4185-9743-05A49778AB19}" srcOrd="2" destOrd="0" presId="urn:microsoft.com/office/officeart/2005/8/layout/default"/>
    <dgm:cxn modelId="{6255299F-5A72-4488-97ED-BAC7394A4713}" type="presParOf" srcId="{F012DD83-629C-4135-A213-E390A22FAA1D}" destId="{0F369478-3F7A-40DF-B70E-9DAAEE62DB5D}" srcOrd="3" destOrd="0" presId="urn:microsoft.com/office/officeart/2005/8/layout/default"/>
    <dgm:cxn modelId="{9529A221-F5BA-48DD-9C0A-CB0E8229B295}" type="presParOf" srcId="{F012DD83-629C-4135-A213-E390A22FAA1D}" destId="{3947A28E-ECFA-43C3-92F9-4B1196EDF601}" srcOrd="4" destOrd="0" presId="urn:microsoft.com/office/officeart/2005/8/layout/default"/>
    <dgm:cxn modelId="{A9217B75-38D9-4BA9-931B-49EF8057C6D7}" type="presParOf" srcId="{F012DD83-629C-4135-A213-E390A22FAA1D}" destId="{64ADED74-084A-46AA-A151-285E52464A16}" srcOrd="5" destOrd="0" presId="urn:microsoft.com/office/officeart/2005/8/layout/default"/>
    <dgm:cxn modelId="{1843C5B9-0F38-4E5E-9321-5A0A3CFC764E}" type="presParOf" srcId="{F012DD83-629C-4135-A213-E390A22FAA1D}" destId="{AF219126-4B42-4B05-B095-31EB44C57AD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B06D5-F1C1-42C1-994E-784E29D5EA61}">
      <dsp:nvSpPr>
        <dsp:cNvPr id="0" name=""/>
        <dsp:cNvSpPr/>
      </dsp:nvSpPr>
      <dsp:spPr>
        <a:xfrm>
          <a:off x="877" y="4902"/>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dirty="0">
              <a:solidFill>
                <a:schemeClr val="tx1"/>
              </a:solidFill>
              <a:latin typeface="Calibri" panose="020F0502020204030204" pitchFamily="34" charset="0"/>
              <a:cs typeface="Calibri" panose="020F0502020204030204" pitchFamily="34" charset="0"/>
            </a:rPr>
            <a:t>Aider les patients, les résidents, les familles et les soignants à savoir ce qu’ils doivent peuvent exiger en matière de soins</a:t>
          </a:r>
          <a:endParaRPr lang="en-CA" sz="2200" b="1" i="0" kern="1200" dirty="0">
            <a:solidFill>
              <a:schemeClr val="tx1"/>
            </a:solidFill>
            <a:latin typeface="Calibri" panose="020F0502020204030204" pitchFamily="34" charset="0"/>
            <a:cs typeface="Calibri" panose="020F0502020204030204" pitchFamily="34" charset="0"/>
          </a:endParaRPr>
        </a:p>
      </dsp:txBody>
      <dsp:txXfrm>
        <a:off x="877" y="4902"/>
        <a:ext cx="3423693" cy="2054216"/>
      </dsp:txXfrm>
    </dsp:sp>
    <dsp:sp modelId="{D8E4434D-1D9D-4185-9743-05A49778AB19}">
      <dsp:nvSpPr>
        <dsp:cNvPr id="0" name=""/>
        <dsp:cNvSpPr/>
      </dsp:nvSpPr>
      <dsp:spPr>
        <a:xfrm>
          <a:off x="3767819" y="7943"/>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dirty="0">
              <a:solidFill>
                <a:schemeClr val="tx1"/>
              </a:solidFill>
              <a:latin typeface="Calibri" panose="020F0502020204030204" pitchFamily="34" charset="0"/>
              <a:cs typeface="Calibri" panose="020F0502020204030204" pitchFamily="34" charset="0"/>
            </a:rPr>
            <a:t>Aider les cliniciens à savoir quels soins fournir, en se basant sur les données probantes et le consensus d’experts</a:t>
          </a:r>
          <a:endParaRPr lang="en-CA" sz="2200" b="1" i="0" kern="1200" dirty="0">
            <a:solidFill>
              <a:schemeClr val="tx1"/>
            </a:solidFill>
            <a:latin typeface="Calibri" panose="020F0502020204030204" pitchFamily="34" charset="0"/>
            <a:cs typeface="Calibri" panose="020F0502020204030204" pitchFamily="34" charset="0"/>
          </a:endParaRPr>
        </a:p>
      </dsp:txBody>
      <dsp:txXfrm>
        <a:off x="3767819" y="7943"/>
        <a:ext cx="3423693" cy="2054216"/>
      </dsp:txXfrm>
    </dsp:sp>
    <dsp:sp modelId="{3947A28E-ECFA-43C3-92F9-4B1196EDF601}">
      <dsp:nvSpPr>
        <dsp:cNvPr id="0" name=""/>
        <dsp:cNvSpPr/>
      </dsp:nvSpPr>
      <dsp:spPr>
        <a:xfrm>
          <a:off x="877"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dirty="0">
              <a:solidFill>
                <a:schemeClr val="tx1"/>
              </a:solidFill>
              <a:latin typeface="Calibri" panose="020F0502020204030204" pitchFamily="34" charset="0"/>
              <a:cs typeface="Calibri" panose="020F0502020204030204" pitchFamily="34" charset="0"/>
            </a:rPr>
            <a:t>Aider les organismes de soins de santé à mesurer, à évaluer et à améliorer la qualité des soins qu’ils fournissent</a:t>
          </a:r>
          <a:endParaRPr lang="en-CA" sz="2200" b="1" i="0" kern="1200" dirty="0">
            <a:solidFill>
              <a:schemeClr val="tx1"/>
            </a:solidFill>
            <a:latin typeface="Calibri" panose="020F0502020204030204" pitchFamily="34" charset="0"/>
            <a:cs typeface="Calibri" panose="020F0502020204030204" pitchFamily="34" charset="0"/>
          </a:endParaRPr>
        </a:p>
      </dsp:txBody>
      <dsp:txXfrm>
        <a:off x="877" y="2401488"/>
        <a:ext cx="3423693" cy="2054216"/>
      </dsp:txXfrm>
    </dsp:sp>
    <dsp:sp modelId="{AF219126-4B42-4B05-B095-31EB44C57AD6}">
      <dsp:nvSpPr>
        <dsp:cNvPr id="0" name=""/>
        <dsp:cNvSpPr/>
      </dsp:nvSpPr>
      <dsp:spPr>
        <a:xfrm>
          <a:off x="3766941"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b="1" i="0" kern="1200" dirty="0">
              <a:solidFill>
                <a:schemeClr val="tx1"/>
              </a:solidFill>
              <a:latin typeface="Calibri" panose="020F0502020204030204" pitchFamily="34" charset="0"/>
              <a:cs typeface="Calibri" panose="020F0502020204030204" pitchFamily="34" charset="0"/>
            </a:rPr>
            <a:t>Assurer </a:t>
          </a:r>
          <a:r>
            <a:rPr lang="fr-CA" sz="2200" b="1" i="0" kern="1200" noProof="0" dirty="0">
              <a:solidFill>
                <a:schemeClr val="tx1"/>
              </a:solidFill>
              <a:latin typeface="Calibri" panose="020F0502020204030204" pitchFamily="34" charset="0"/>
              <a:cs typeface="Calibri" panose="020F0502020204030204" pitchFamily="34" charset="0"/>
            </a:rPr>
            <a:t>continuellement</a:t>
          </a:r>
          <a:r>
            <a:rPr lang="en-CA" sz="2200" b="1" i="0" kern="1200" dirty="0">
              <a:solidFill>
                <a:schemeClr val="tx1"/>
              </a:solidFill>
              <a:latin typeface="Calibri" panose="020F0502020204030204" pitchFamily="34" charset="0"/>
              <a:cs typeface="Calibri" panose="020F0502020204030204" pitchFamily="34" charset="0"/>
            </a:rPr>
            <a:t> </a:t>
          </a:r>
          <a:r>
            <a:rPr lang="fr-FR" sz="2200" b="1" i="0" kern="1200" dirty="0">
              <a:solidFill>
                <a:schemeClr val="tx1"/>
              </a:solidFill>
              <a:latin typeface="Calibri" panose="020F0502020204030204" pitchFamily="34" charset="0"/>
              <a:cs typeface="Calibri" panose="020F0502020204030204" pitchFamily="34" charset="0"/>
            </a:rPr>
            <a:t>des soins de grande qualité dans l’ensemble de la province</a:t>
          </a:r>
          <a:endParaRPr lang="en-CA" sz="2200" b="1" i="0" kern="1200" dirty="0">
            <a:solidFill>
              <a:schemeClr val="tx1"/>
            </a:solidFill>
            <a:latin typeface="Calibri" panose="020F0502020204030204" pitchFamily="34" charset="0"/>
            <a:cs typeface="Calibri" panose="020F0502020204030204" pitchFamily="34" charset="0"/>
          </a:endParaRPr>
        </a:p>
      </dsp:txBody>
      <dsp:txXfrm>
        <a:off x="3766941" y="2401488"/>
        <a:ext cx="3423693" cy="20542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0.2277</cdr:x>
      <cdr:y>0.46411</cdr:y>
    </cdr:from>
    <cdr:to>
      <cdr:x>0.25981</cdr:x>
      <cdr:y>0.54213</cdr:y>
    </cdr:to>
    <cdr:sp macro="" textlink="">
      <cdr:nvSpPr>
        <cdr:cNvPr id="2" name="TextBox 1">
          <a:extLst xmlns:a="http://schemas.openxmlformats.org/drawingml/2006/main">
            <a:ext uri="{FF2B5EF4-FFF2-40B4-BE49-F238E27FC236}">
              <a16:creationId xmlns:a16="http://schemas.microsoft.com/office/drawing/2014/main" id="{3BAB51CF-A22E-CF36-F83F-EBF70666498C}"/>
            </a:ext>
          </a:extLst>
        </cdr:cNvPr>
        <cdr:cNvSpPr txBox="1"/>
      </cdr:nvSpPr>
      <cdr:spPr>
        <a:xfrm xmlns:a="http://schemas.openxmlformats.org/drawingml/2006/main">
          <a:off x="1456761" y="1830759"/>
          <a:ext cx="205433" cy="30776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400" u="none" kern="0" dirty="0">
              <a:solidFill>
                <a:srgbClr val="000000"/>
              </a:solidFill>
              <a:latin typeface="Calibri" panose="020F0502020204030204" pitchFamily="34" charset="0"/>
              <a:cs typeface="Calibri" panose="020F0502020204030204" pitchFamily="34" charset="0"/>
            </a:rPr>
            <a:t>*</a:t>
          </a:r>
          <a:endParaRPr lang="en-CA" sz="1400" u="none" kern="0" dirty="0">
            <a:solidFill>
              <a:srgbClr val="000000"/>
            </a:solidFill>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0.68429</cdr:x>
      <cdr:y>0.41396</cdr:y>
    </cdr:from>
    <cdr:to>
      <cdr:x>0.7164</cdr:x>
      <cdr:y>0.49198</cdr:y>
    </cdr:to>
    <cdr:sp macro="" textlink="">
      <cdr:nvSpPr>
        <cdr:cNvPr id="6" name="TextBox 1">
          <a:extLst xmlns:a="http://schemas.openxmlformats.org/drawingml/2006/main">
            <a:ext uri="{FF2B5EF4-FFF2-40B4-BE49-F238E27FC236}">
              <a16:creationId xmlns:a16="http://schemas.microsoft.com/office/drawing/2014/main" id="{31077A4C-806F-3206-1945-7DFCCB44D782}"/>
            </a:ext>
          </a:extLst>
        </cdr:cNvPr>
        <cdr:cNvSpPr txBox="1"/>
      </cdr:nvSpPr>
      <cdr:spPr>
        <a:xfrm xmlns:a="http://schemas.openxmlformats.org/drawingml/2006/main">
          <a:off x="4377951" y="1632936"/>
          <a:ext cx="205432" cy="30776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400" u="none" kern="0" dirty="0">
              <a:solidFill>
                <a:srgbClr val="000000"/>
              </a:solidFill>
              <a:latin typeface="Calibri" panose="020F0502020204030204" pitchFamily="34" charset="0"/>
              <a:cs typeface="Calibri" panose="020F0502020204030204" pitchFamily="34" charset="0"/>
            </a:rPr>
            <a:t>*</a:t>
          </a:r>
          <a:endParaRPr lang="en-CA" sz="1400" u="none" kern="0" dirty="0">
            <a:solidFill>
              <a:srgbClr val="000000"/>
            </a:solidFill>
            <a:latin typeface="Calibri" panose="020F0502020204030204" pitchFamily="34" charset="0"/>
            <a:cs typeface="Calibri" panose="020F050202020403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0.46439</cdr:x>
      <cdr:y>0.58944</cdr:y>
    </cdr:from>
    <cdr:to>
      <cdr:x>0.48327</cdr:x>
      <cdr:y>0.65267</cdr:y>
    </cdr:to>
    <cdr:sp macro="" textlink="">
      <cdr:nvSpPr>
        <cdr:cNvPr id="5" name="TextBox 1">
          <a:extLst xmlns:a="http://schemas.openxmlformats.org/drawingml/2006/main">
            <a:ext uri="{FF2B5EF4-FFF2-40B4-BE49-F238E27FC236}">
              <a16:creationId xmlns:a16="http://schemas.microsoft.com/office/drawing/2014/main" id="{8743E977-2741-9B15-B861-DC1856DDE17F}"/>
            </a:ext>
          </a:extLst>
        </cdr:cNvPr>
        <cdr:cNvSpPr txBox="1"/>
      </cdr:nvSpPr>
      <cdr:spPr>
        <a:xfrm xmlns:a="http://schemas.openxmlformats.org/drawingml/2006/main">
          <a:off x="5052253" y="2869013"/>
          <a:ext cx="205403" cy="30776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400" u="none" kern="0" dirty="0">
              <a:solidFill>
                <a:srgbClr val="000000"/>
              </a:solidFill>
              <a:latin typeface="Calibri" panose="020F0502020204030204" pitchFamily="34" charset="0"/>
              <a:cs typeface="Calibri" panose="020F0502020204030204" pitchFamily="34" charset="0"/>
            </a:rPr>
            <a:t>*</a:t>
          </a:r>
          <a:endParaRPr lang="en-CA" sz="1400" u="none" kern="0" dirty="0">
            <a:solidFill>
              <a:srgbClr val="000000"/>
            </a:solidFill>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0.28243</cdr:x>
      <cdr:y>0.64412</cdr:y>
    </cdr:from>
    <cdr:to>
      <cdr:x>0.30131</cdr:x>
      <cdr:y>0.70735</cdr:y>
    </cdr:to>
    <cdr:sp macro="" textlink="">
      <cdr:nvSpPr>
        <cdr:cNvPr id="7" name="TextBox 1">
          <a:extLst xmlns:a="http://schemas.openxmlformats.org/drawingml/2006/main">
            <a:ext uri="{FF2B5EF4-FFF2-40B4-BE49-F238E27FC236}">
              <a16:creationId xmlns:a16="http://schemas.microsoft.com/office/drawing/2014/main" id="{8743E977-2741-9B15-B861-DC1856DDE17F}"/>
            </a:ext>
          </a:extLst>
        </cdr:cNvPr>
        <cdr:cNvSpPr txBox="1"/>
      </cdr:nvSpPr>
      <cdr:spPr>
        <a:xfrm xmlns:a="http://schemas.openxmlformats.org/drawingml/2006/main">
          <a:off x="3072660" y="3135173"/>
          <a:ext cx="205403" cy="30776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400" u="none" kern="0" dirty="0">
              <a:solidFill>
                <a:srgbClr val="000000"/>
              </a:solidFill>
              <a:latin typeface="Calibri" panose="020F0502020204030204" pitchFamily="34" charset="0"/>
              <a:cs typeface="Calibri" panose="020F0502020204030204" pitchFamily="34" charset="0"/>
            </a:rPr>
            <a:t>*</a:t>
          </a:r>
          <a:endParaRPr lang="en-CA" sz="1400" u="none" kern="0" dirty="0">
            <a:solidFill>
              <a:srgbClr val="000000"/>
            </a:solidFill>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0.82843</cdr:x>
      <cdr:y>0.35839</cdr:y>
    </cdr:from>
    <cdr:to>
      <cdr:x>0.84731</cdr:x>
      <cdr:y>0.42162</cdr:y>
    </cdr:to>
    <cdr:sp macro="" textlink="">
      <cdr:nvSpPr>
        <cdr:cNvPr id="9" name="TextBox 1">
          <a:extLst xmlns:a="http://schemas.openxmlformats.org/drawingml/2006/main">
            <a:ext uri="{FF2B5EF4-FFF2-40B4-BE49-F238E27FC236}">
              <a16:creationId xmlns:a16="http://schemas.microsoft.com/office/drawing/2014/main" id="{8743E977-2741-9B15-B861-DC1856DDE17F}"/>
            </a:ext>
          </a:extLst>
        </cdr:cNvPr>
        <cdr:cNvSpPr txBox="1"/>
      </cdr:nvSpPr>
      <cdr:spPr>
        <a:xfrm xmlns:a="http://schemas.openxmlformats.org/drawingml/2006/main">
          <a:off x="9012848" y="1744405"/>
          <a:ext cx="205403" cy="30776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400" u="none" kern="0" dirty="0">
              <a:solidFill>
                <a:srgbClr val="000000"/>
              </a:solidFill>
              <a:latin typeface="Calibri" panose="020F0502020204030204" pitchFamily="34" charset="0"/>
              <a:cs typeface="Calibri" panose="020F0502020204030204" pitchFamily="34" charset="0"/>
            </a:rPr>
            <a:t>*</a:t>
          </a:r>
          <a:endParaRPr lang="en-CA" sz="1400" u="none" kern="0" dirty="0">
            <a:solidFill>
              <a:srgbClr val="000000"/>
            </a:solidFill>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0.64681</cdr:x>
      <cdr:y>0.35192</cdr:y>
    </cdr:from>
    <cdr:to>
      <cdr:x>0.66569</cdr:x>
      <cdr:y>0.41515</cdr:y>
    </cdr:to>
    <cdr:sp macro="" textlink="">
      <cdr:nvSpPr>
        <cdr:cNvPr id="11" name="TextBox 1">
          <a:extLst xmlns:a="http://schemas.openxmlformats.org/drawingml/2006/main">
            <a:ext uri="{FF2B5EF4-FFF2-40B4-BE49-F238E27FC236}">
              <a16:creationId xmlns:a16="http://schemas.microsoft.com/office/drawing/2014/main" id="{8743E977-2741-9B15-B861-DC1856DDE17F}"/>
            </a:ext>
          </a:extLst>
        </cdr:cNvPr>
        <cdr:cNvSpPr txBox="1"/>
      </cdr:nvSpPr>
      <cdr:spPr>
        <a:xfrm xmlns:a="http://schemas.openxmlformats.org/drawingml/2006/main">
          <a:off x="7036926" y="1712907"/>
          <a:ext cx="205403" cy="30776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400" u="none" kern="0" dirty="0">
              <a:solidFill>
                <a:srgbClr val="000000"/>
              </a:solidFill>
              <a:latin typeface="Calibri" panose="020F0502020204030204" pitchFamily="34" charset="0"/>
              <a:cs typeface="Calibri" panose="020F0502020204030204" pitchFamily="34" charset="0"/>
            </a:rPr>
            <a:t>*</a:t>
          </a:r>
          <a:endParaRPr lang="en-CA" sz="1400" u="none" kern="0" dirty="0">
            <a:solidFill>
              <a:srgbClr val="000000"/>
            </a:solidFill>
            <a:latin typeface="Calibri" panose="020F0502020204030204" pitchFamily="34" charset="0"/>
            <a:cs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1/24/2025</a:t>
            </a:fld>
            <a:endParaRPr lang="en-US" dirty="0"/>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dirty="0"/>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1/24/2025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dirty="0"/>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Ontariohealth.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en-US" sz="1200" noProof="0" dirty="0">
                <a:solidFill>
                  <a:srgbClr val="000000"/>
                </a:solidFill>
                <a:latin typeface="Calibri" panose="020F0502020204030204" pitchFamily="34" charset="0"/>
              </a:rPr>
              <a:t>Si vous avez des questions sur le contenu de cette présentation, veuillez nous contacter à </a:t>
            </a:r>
            <a:r>
              <a:rPr lang="fr-CA" altLang="en-US" sz="1200" u="sng" noProof="0" dirty="0">
                <a:solidFill>
                  <a:srgbClr val="000000"/>
                </a:solidFill>
                <a:latin typeface="Calibri" panose="020F0502020204030204" pitchFamily="34" charset="0"/>
                <a:hlinkClick r:id="rId3"/>
              </a:rPr>
              <a:t>QualityStandards@OntarioHealth.ca</a:t>
            </a:r>
            <a:endParaRPr lang="fr-CA" altLang="en-US" sz="1200" u="sng" noProof="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dirty="0"/>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programme des normes de qualité a mis en évidence plusieurs exemples d’organisations et de groupes qui utilisent diverses normes et procédures de déclaration dans leur milieu de soins cliniques, leur organisation ou leur établissement. Ces exemples se trouvent dans des publications et des discussions sur Quorum.</a:t>
            </a:r>
          </a:p>
          <a:p>
            <a:endParaRPr lang="fr-FR" dirty="0"/>
          </a:p>
          <a:p>
            <a:r>
              <a:rPr lang="fr-FR" dirty="0"/>
              <a:t>De plus, nous travaillons à la compilation de ressources et d’outils, tant pour les cliniciens que pour les patients et les familles.</a:t>
            </a:r>
          </a:p>
          <a:p>
            <a:endParaRPr lang="fr-FR" dirty="0"/>
          </a:p>
          <a:p>
            <a:r>
              <a:rPr lang="fr-FR" dirty="0"/>
              <a:t>L’accent est mis sur les exemples de mise en œuvre et d’adoption, et sur la façon dont les organisations appliquent les normes de qualité dans leur pratique pour donner des soins.</a:t>
            </a:r>
          </a:p>
          <a:p>
            <a:endParaRPr lang="fr-FR" dirty="0"/>
          </a:p>
          <a:p>
            <a:r>
              <a:rPr lang="fr-FR" dirty="0"/>
              <a:t>Nous aimerions beaucoup savoir si vous voulez contribuer à un message ou à un article.</a:t>
            </a:r>
            <a:endParaRPr lang="en-CA" dirty="0"/>
          </a:p>
          <a:p>
            <a:endParaRPr lang="en-CA"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dirty="0"/>
          </a:p>
        </p:txBody>
      </p:sp>
    </p:spTree>
    <p:extLst>
      <p:ext uri="{BB962C8B-B14F-4D97-AF65-F5344CB8AC3E}">
        <p14:creationId xmlns:p14="http://schemas.microsoft.com/office/powerpoint/2010/main" val="3033253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latin typeface="+mn-lt"/>
            </a:endParaRPr>
          </a:p>
          <a:p>
            <a:endParaRPr lang="en-CA" dirty="0">
              <a:highlight>
                <a:srgbClr val="FFFF00"/>
              </a:highlight>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15</a:t>
            </a:fld>
            <a:endParaRPr lang="en-US" dirty="0"/>
          </a:p>
        </p:txBody>
      </p:sp>
    </p:spTree>
    <p:extLst>
      <p:ext uri="{BB962C8B-B14F-4D97-AF65-F5344CB8AC3E}">
        <p14:creationId xmlns:p14="http://schemas.microsoft.com/office/powerpoint/2010/main" val="2789911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Calibri,Sans-Serif"/>
              <a:buChar char="-"/>
            </a:pPr>
            <a:endParaRPr lang="en-US" dirty="0">
              <a:ea typeface="Calibri"/>
              <a:cs typeface="Calibri"/>
            </a:endParaRPr>
          </a:p>
          <a:p>
            <a:pPr>
              <a:buFont typeface="Calibri,Sans-Serif"/>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16</a:t>
            </a:fld>
            <a:endParaRPr lang="en-US" dirty="0"/>
          </a:p>
        </p:txBody>
      </p:sp>
    </p:spTree>
    <p:extLst>
      <p:ext uri="{BB962C8B-B14F-4D97-AF65-F5344CB8AC3E}">
        <p14:creationId xmlns:p14="http://schemas.microsoft.com/office/powerpoint/2010/main" val="1610048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17</a:t>
            </a:fld>
            <a:endParaRPr lang="en-US" dirty="0"/>
          </a:p>
        </p:txBody>
      </p:sp>
    </p:spTree>
    <p:extLst>
      <p:ext uri="{BB962C8B-B14F-4D97-AF65-F5344CB8AC3E}">
        <p14:creationId xmlns:p14="http://schemas.microsoft.com/office/powerpoint/2010/main" val="1473195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18</a:t>
            </a:fld>
            <a:endParaRPr lang="en-US" dirty="0"/>
          </a:p>
        </p:txBody>
      </p:sp>
    </p:spTree>
    <p:extLst>
      <p:ext uri="{BB962C8B-B14F-4D97-AF65-F5344CB8AC3E}">
        <p14:creationId xmlns:p14="http://schemas.microsoft.com/office/powerpoint/2010/main" val="1111917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19</a:t>
            </a:fld>
            <a:endParaRPr lang="en-US" dirty="0"/>
          </a:p>
        </p:txBody>
      </p:sp>
    </p:spTree>
    <p:extLst>
      <p:ext uri="{BB962C8B-B14F-4D97-AF65-F5344CB8AC3E}">
        <p14:creationId xmlns:p14="http://schemas.microsoft.com/office/powerpoint/2010/main" val="3154421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dirty="0"/>
          </a:p>
        </p:txBody>
      </p:sp>
      <p:sp>
        <p:nvSpPr>
          <p:cNvPr id="4" name="Slide Number Placeholder 3"/>
          <p:cNvSpPr>
            <a:spLocks noGrp="1"/>
          </p:cNvSpPr>
          <p:nvPr>
            <p:ph type="sldNum" sz="quarter" idx="5"/>
          </p:nvPr>
        </p:nvSpPr>
        <p:spPr/>
        <p:txBody>
          <a:bodyPr/>
          <a:lstStyle/>
          <a:p>
            <a:fld id="{CD953FE4-7F3D-1C48-8731-559E789B0C8F}" type="slidenum">
              <a:rPr lang="en-US" smtClean="0"/>
              <a:t>20</a:t>
            </a:fld>
            <a:endParaRPr lang="en-US" dirty="0"/>
          </a:p>
        </p:txBody>
      </p:sp>
    </p:spTree>
    <p:extLst>
      <p:ext uri="{BB962C8B-B14F-4D97-AF65-F5344CB8AC3E}">
        <p14:creationId xmlns:p14="http://schemas.microsoft.com/office/powerpoint/2010/main" val="1814312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D953FE4-7F3D-1C48-8731-559E789B0C8F}" type="slidenum">
              <a:rPr lang="en-US" smtClean="0"/>
              <a:t>21</a:t>
            </a:fld>
            <a:endParaRPr lang="en-US" dirty="0"/>
          </a:p>
        </p:txBody>
      </p:sp>
    </p:spTree>
    <p:extLst>
      <p:ext uri="{BB962C8B-B14F-4D97-AF65-F5344CB8AC3E}">
        <p14:creationId xmlns:p14="http://schemas.microsoft.com/office/powerpoint/2010/main" val="3269769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6322A-CEEA-773F-CC7C-9B1C37F4E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8F7784-083A-2667-9FFD-10BE5CF759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C754CA-CBD1-6CE7-28BC-741BA1362C92}"/>
              </a:ext>
            </a:extLst>
          </p:cNvPr>
          <p:cNvSpPr>
            <a:spLocks noGrp="1"/>
          </p:cNvSpPr>
          <p:nvPr>
            <p:ph type="body" idx="1"/>
          </p:nvPr>
        </p:nvSpPr>
        <p:spPr/>
        <p:txBody>
          <a:bodyPr/>
          <a:lstStyle/>
          <a:p>
            <a:pPr>
              <a:spcBef>
                <a:spcPct val="0"/>
              </a:spcBef>
            </a:pPr>
            <a:endParaRPr lang="en-CA" strike="noStrike" dirty="0"/>
          </a:p>
        </p:txBody>
      </p:sp>
      <p:sp>
        <p:nvSpPr>
          <p:cNvPr id="4" name="Slide Number Placeholder 3">
            <a:extLst>
              <a:ext uri="{FF2B5EF4-FFF2-40B4-BE49-F238E27FC236}">
                <a16:creationId xmlns:a16="http://schemas.microsoft.com/office/drawing/2014/main" id="{F0EBA193-A8F3-E983-CE5E-A6B586C344F4}"/>
              </a:ext>
            </a:extLst>
          </p:cNvPr>
          <p:cNvSpPr>
            <a:spLocks noGrp="1"/>
          </p:cNvSpPr>
          <p:nvPr>
            <p:ph type="sldNum" sz="quarter" idx="5"/>
          </p:nvPr>
        </p:nvSpPr>
        <p:spPr/>
        <p:txBody>
          <a:bodyPr/>
          <a:lstStyle/>
          <a:p>
            <a:fld id="{CD953FE4-7F3D-1C48-8731-559E789B0C8F}" type="slidenum">
              <a:rPr lang="en-US" smtClean="0"/>
              <a:t>22</a:t>
            </a:fld>
            <a:endParaRPr lang="en-US" dirty="0"/>
          </a:p>
        </p:txBody>
      </p:sp>
    </p:spTree>
    <p:extLst>
      <p:ext uri="{BB962C8B-B14F-4D97-AF65-F5344CB8AC3E}">
        <p14:creationId xmlns:p14="http://schemas.microsoft.com/office/powerpoint/2010/main" val="2705729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24</a:t>
            </a:fld>
            <a:endParaRPr lang="en-US" dirty="0"/>
          </a:p>
        </p:txBody>
      </p:sp>
    </p:spTree>
    <p:extLst>
      <p:ext uri="{BB962C8B-B14F-4D97-AF65-F5344CB8AC3E}">
        <p14:creationId xmlns:p14="http://schemas.microsoft.com/office/powerpoint/2010/main" val="2584597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25</a:t>
            </a:fld>
            <a:endParaRPr lang="en-US" dirty="0"/>
          </a:p>
        </p:txBody>
      </p:sp>
    </p:spTree>
    <p:extLst>
      <p:ext uri="{BB962C8B-B14F-4D97-AF65-F5344CB8AC3E}">
        <p14:creationId xmlns:p14="http://schemas.microsoft.com/office/powerpoint/2010/main" val="3310444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CA" sz="1200" kern="1200" dirty="0">
              <a:solidFill>
                <a:schemeClr val="tx1"/>
              </a:solidFill>
              <a:effectLst/>
              <a:latin typeface="Calibri" pitchFamily="68" charset="0"/>
              <a:ea typeface="MS PGothic" panose="020B0600070205080204" pitchFamily="34" charset="-128"/>
              <a:cs typeface="ＭＳ Ｐゴシック" pitchFamily="68" charset="-128"/>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31</a:t>
            </a:fld>
            <a:endParaRPr lang="en-US" dirty="0"/>
          </a:p>
        </p:txBody>
      </p:sp>
    </p:spTree>
    <p:extLst>
      <p:ext uri="{BB962C8B-B14F-4D97-AF65-F5344CB8AC3E}">
        <p14:creationId xmlns:p14="http://schemas.microsoft.com/office/powerpoint/2010/main" val="3362828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S PGothic" panose="020B0600070205080204" pitchFamily="34" charset="-128"/>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32</a:t>
            </a:fld>
            <a:endParaRPr lang="en-US" dirty="0"/>
          </a:p>
        </p:txBody>
      </p:sp>
    </p:spTree>
    <p:extLst>
      <p:ext uri="{BB962C8B-B14F-4D97-AF65-F5344CB8AC3E}">
        <p14:creationId xmlns:p14="http://schemas.microsoft.com/office/powerpoint/2010/main" val="3444942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33</a:t>
            </a:fld>
            <a:endParaRPr lang="en-US" dirty="0"/>
          </a:p>
        </p:txBody>
      </p:sp>
    </p:spTree>
    <p:extLst>
      <p:ext uri="{BB962C8B-B14F-4D97-AF65-F5344CB8AC3E}">
        <p14:creationId xmlns:p14="http://schemas.microsoft.com/office/powerpoint/2010/main" val="5517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dirty="0">
                <a:solidFill>
                  <a:srgbClr val="000000"/>
                </a:solidFill>
                <a:latin typeface="+mn-lt"/>
              </a:rPr>
              <a:t>Les normes de qualité sont un petit ensemble d’énoncés à incidence élevée qui décrivent les soins optimaux lorsqu’il existe des écarts de qualité cernés en Ontario.</a:t>
            </a:r>
          </a:p>
          <a:p>
            <a:pPr marL="171450" indent="-171450">
              <a:buFontTx/>
              <a:buChar char="•"/>
            </a:pPr>
            <a:r>
              <a:rPr lang="fr-CA" altLang="en-US" noProof="0" dirty="0">
                <a:solidFill>
                  <a:srgbClr val="000000"/>
                </a:solidFill>
                <a:latin typeface="+mn-lt"/>
              </a:rPr>
              <a:t>Leur application est volontaire et les normes sont de nature ambitieuse.</a:t>
            </a:r>
          </a:p>
          <a:p>
            <a:pPr marL="171450" indent="-171450">
              <a:buFontTx/>
              <a:buChar char="•"/>
            </a:pPr>
            <a:r>
              <a:rPr lang="fr-CA" altLang="en-US" noProof="0" dirty="0">
                <a:solidFill>
                  <a:srgbClr val="000000"/>
                </a:solidFill>
                <a:latin typeface="+mn-lt"/>
              </a:rPr>
              <a:t>Conçues pour « relever le niveau » dans le but d’offrir les meilleurs soins possible à tous les Ontariens, peu importe où ils vivent dans la province.</a:t>
            </a:r>
          </a:p>
          <a:p>
            <a:pPr marL="171450" indent="-171450">
              <a:buFontTx/>
              <a:buChar char="•"/>
            </a:pPr>
            <a:r>
              <a:rPr lang="fr-CA" altLang="en-US" noProof="0" dirty="0">
                <a:solidFill>
                  <a:srgbClr val="000000"/>
                </a:solidFill>
                <a:latin typeface="+mn-lt"/>
              </a:rPr>
              <a:t>Il existe de nombreuses lignes directrices, normes professionnelles et autres recommandations qui enrichissent l’ensemble des données probantes. Les normes de qualité complètent ces ressources.</a:t>
            </a:r>
          </a:p>
          <a:p>
            <a:pPr marL="171450" indent="-171450">
              <a:buFontTx/>
              <a:buChar char="•"/>
            </a:pPr>
            <a:r>
              <a:rPr lang="fr-CA" altLang="en-US" noProof="0" dirty="0">
                <a:solidFill>
                  <a:srgbClr val="000000"/>
                </a:solidFill>
                <a:latin typeface="+mn-lt"/>
              </a:rPr>
              <a:t>Les normes de qualité énoncent les </a:t>
            </a:r>
            <a:r>
              <a:rPr lang="fr-CA" altLang="en-US" b="1" noProof="0" dirty="0">
                <a:solidFill>
                  <a:srgbClr val="000000"/>
                </a:solidFill>
                <a:latin typeface="+mn-lt"/>
              </a:rPr>
              <a:t>caractéristiques</a:t>
            </a:r>
            <a:r>
              <a:rPr lang="fr-CA" altLang="en-US" noProof="0" dirty="0">
                <a:solidFill>
                  <a:srgbClr val="000000"/>
                </a:solidFill>
                <a:latin typeface="+mn-lt"/>
              </a:rPr>
              <a:t> des soins qui devraient être offerts, mais ne nomment pas les </a:t>
            </a:r>
            <a:r>
              <a:rPr lang="fr-CA" altLang="en-US" b="1" noProof="0" dirty="0">
                <a:solidFill>
                  <a:srgbClr val="000000"/>
                </a:solidFill>
                <a:latin typeface="+mn-lt"/>
              </a:rPr>
              <a:t>personnes</a:t>
            </a:r>
            <a:r>
              <a:rPr lang="fr-CA" altLang="en-US" noProof="0" dirty="0">
                <a:solidFill>
                  <a:srgbClr val="000000"/>
                </a:solidFill>
                <a:latin typeface="+mn-lt"/>
              </a:rPr>
              <a:t> qui devraient les offrir (contrairement aux guides de pratique clinique et guides de pratiques exemplaires).</a:t>
            </a:r>
          </a:p>
          <a:p>
            <a:pPr marL="171450" indent="-171450"/>
            <a:endParaRPr lang="fr-CA" altLang="en-US" noProof="0" dirty="0">
              <a:solidFill>
                <a:srgbClr val="000000"/>
              </a:solidFill>
              <a:latin typeface="+mn-lt"/>
            </a:endParaRPr>
          </a:p>
          <a:p>
            <a:pPr marL="171450" indent="-171450"/>
            <a:r>
              <a:rPr lang="fr-CA" altLang="en-US" b="1" noProof="0" dirty="0">
                <a:solidFill>
                  <a:srgbClr val="000000"/>
                </a:solidFill>
                <a:latin typeface="+mn-lt"/>
              </a:rPr>
              <a:t>Les normes de qualité sont :</a:t>
            </a:r>
          </a:p>
          <a:p>
            <a:pPr marL="171450" indent="-171450">
              <a:spcBef>
                <a:spcPct val="0"/>
              </a:spcBef>
              <a:buClr>
                <a:srgbClr val="00788A"/>
              </a:buClr>
              <a:buFontTx/>
              <a:buChar char="•"/>
            </a:pPr>
            <a:r>
              <a:rPr lang="fr-CA" altLang="en-US" noProof="0" dirty="0">
                <a:solidFill>
                  <a:srgbClr val="000000"/>
                </a:solidFill>
                <a:latin typeface="+mn-lt"/>
              </a:rPr>
              <a:t>Concises : 5 à 15 énoncés solides, fondés sur des données probantes, portant sur des domaines de priorité élevée pour l’amélioration.</a:t>
            </a:r>
          </a:p>
          <a:p>
            <a:pPr marL="171450" indent="-171450">
              <a:spcBef>
                <a:spcPct val="0"/>
              </a:spcBef>
              <a:buClr>
                <a:srgbClr val="00788A"/>
              </a:buClr>
              <a:buFontTx/>
              <a:buChar char="•"/>
            </a:pPr>
            <a:r>
              <a:rPr lang="fr-CA" altLang="en-US" noProof="0" dirty="0">
                <a:solidFill>
                  <a:srgbClr val="000000"/>
                </a:solidFill>
                <a:latin typeface="+mn-lt"/>
              </a:rPr>
              <a:t>Accessibles : aident les cliniciens et les organismes de fournisseurs à offrir des soins de la plus haute qualité possible, et les patients à connaître les sujets à aborder avec leurs cliniciens (comparativement aux guides de pratique clinique, qui sont assez arides, les normes sont très accessibles et écrites en langage clair).</a:t>
            </a:r>
          </a:p>
          <a:p>
            <a:pPr marL="171450" indent="-171450">
              <a:spcBef>
                <a:spcPct val="0"/>
              </a:spcBef>
              <a:buClr>
                <a:srgbClr val="00788A"/>
              </a:buClr>
              <a:buFontTx/>
              <a:buChar char="•"/>
            </a:pPr>
            <a:r>
              <a:rPr lang="fr-CA" altLang="en-US" noProof="0" dirty="0">
                <a:solidFill>
                  <a:srgbClr val="000000"/>
                </a:solidFill>
                <a:latin typeface="+mn-lt"/>
              </a:rPr>
              <a:t>Mesurables : chaque énoncé est accompagné d’un ou de plusieurs indicateurs de qualité (structure, processus ou résultat), ainsi que d’un ensemble de mesures des résultats pour l’ensemble de la norme.</a:t>
            </a:r>
          </a:p>
          <a:p>
            <a:pPr marL="171450" indent="-171450">
              <a:spcBef>
                <a:spcPct val="0"/>
              </a:spcBef>
              <a:buClr>
                <a:srgbClr val="00788A"/>
              </a:buClr>
              <a:buFontTx/>
              <a:buChar char="•"/>
            </a:pPr>
            <a:r>
              <a:rPr lang="fr-CA" altLang="en-US" noProof="0" dirty="0">
                <a:solidFill>
                  <a:srgbClr val="000000"/>
                </a:solidFill>
                <a:latin typeface="+mn-lt"/>
              </a:rPr>
              <a:t>Applicables : des outils et des ressources d’amélioration de la qualité soutiennent chaque norme en vue de favoriser l’adoption.</a:t>
            </a:r>
          </a:p>
          <a:p>
            <a:pPr defTabSz="457883">
              <a:defRPr/>
            </a:pPr>
            <a:endParaRPr lang="en-CA"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patients, les </a:t>
            </a:r>
            <a:r>
              <a:rPr lang="fr-CA" sz="1800" b="1" dirty="0">
                <a:effectLst/>
                <a:latin typeface="Calibri" panose="020F0502020204030204" pitchFamily="34" charset="0"/>
                <a:ea typeface="Calibri" panose="020F0502020204030204" pitchFamily="34" charset="0"/>
                <a:cs typeface="Arial" panose="020B0604020202020204" pitchFamily="34" charset="0"/>
              </a:rPr>
              <a:t>partenaires de soins </a:t>
            </a:r>
            <a:r>
              <a:rPr lang="fr-CA" altLang="en-US" b="1" noProof="0" dirty="0">
                <a:solidFill>
                  <a:srgbClr val="000000"/>
                </a:solidFill>
                <a:latin typeface="+mn-lt"/>
              </a:rPr>
              <a:t>et le public </a:t>
            </a:r>
            <a:r>
              <a:rPr lang="fr-CA" altLang="en-US" noProof="0" dirty="0">
                <a:solidFill>
                  <a:srgbClr val="000000"/>
                </a:solidFill>
                <a:latin typeface="+mn-lt"/>
              </a:rPr>
              <a:t>peuvent utiliser les normes de qualité pour comprendre les caractéristiques de soins d’excellente qualité, savoir à quoi ils devraient s’attendre de leurs cliniciens et connaître la façon de discuter de la qualité de leurs soins.</a:t>
            </a:r>
          </a:p>
          <a:p>
            <a:pPr marL="360363" indent="-360363">
              <a:lnSpc>
                <a:spcPct val="95000"/>
              </a:lnSpc>
              <a:spcAft>
                <a:spcPts val="600"/>
              </a:spcAft>
              <a:buFontTx/>
              <a:buChar char="•"/>
            </a:pPr>
            <a:r>
              <a:rPr lang="fr-CA" altLang="en-US" b="1" noProof="0" dirty="0">
                <a:solidFill>
                  <a:srgbClr val="000000"/>
                </a:solidFill>
                <a:latin typeface="+mn-lt"/>
              </a:rPr>
              <a:t>Les régions provinciales et les organismes responsables de la prévention des maladies </a:t>
            </a:r>
            <a:r>
              <a:rPr lang="fr-CA" altLang="en-US" noProof="0" dirty="0">
                <a:solidFill>
                  <a:srgbClr val="000000"/>
                </a:solidFill>
                <a:latin typeface="+mn-lt"/>
              </a:rPr>
              <a:t>peuvent recourir aux normes de qualité pour mesurer les résultats de santé, tenir les </a:t>
            </a:r>
            <a:r>
              <a:rPr lang="fr-CA" altLang="en-US" b="0" noProof="0" dirty="0">
                <a:solidFill>
                  <a:srgbClr val="000000"/>
                </a:solidFill>
                <a:latin typeface="+mn-lt"/>
              </a:rPr>
              <a:t>organismes fournisseurs de soins de santé</a:t>
            </a:r>
            <a:r>
              <a:rPr lang="fr-CA" altLang="en-US" b="1" noProof="0" dirty="0">
                <a:solidFill>
                  <a:srgbClr val="000000"/>
                </a:solidFill>
                <a:latin typeface="+mn-lt"/>
              </a:rPr>
              <a:t> </a:t>
            </a:r>
            <a:r>
              <a:rPr lang="fr-CA" altLang="en-US" noProof="0" dirty="0">
                <a:solidFill>
                  <a:srgbClr val="000000"/>
                </a:solidFill>
                <a:latin typeface="+mn-lt"/>
              </a:rPr>
              <a:t>responsables de la prestation de soins de qualité supérieure et orienter les stratégies d’amélioration régionales.</a:t>
            </a:r>
          </a:p>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organismes fournisseurs de soins de santé</a:t>
            </a:r>
            <a:r>
              <a:rPr lang="fr-CA" altLang="en-US" noProof="0" dirty="0">
                <a:solidFill>
                  <a:srgbClr val="000000"/>
                </a:solidFill>
                <a:latin typeface="+mn-lt"/>
              </a:rPr>
              <a:t> peuvent utiliser les normes de qualité pour mesurer et vérifier la qualité de leurs soins, cerner les écarts, orienter les stratégies d’amélioration organisationnelles et aiguiller les investissements dans les programmes cliniques.</a:t>
            </a:r>
          </a:p>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cliniciens </a:t>
            </a:r>
            <a:r>
              <a:rPr lang="fr-CA" altLang="en-US" noProof="0" dirty="0">
                <a:solidFill>
                  <a:srgbClr val="000000"/>
                </a:solidFill>
                <a:latin typeface="+mn-lt"/>
              </a:rPr>
              <a:t>peuvent recourir aux normes de qualité pour évaluer la façon dont ils exercent leur profession et cerner les secteurs d’amélioration de la qualité au niveau personnel et à l’échelle organisationnelle et ils peuvent intégrer les énoncés fondés sur des données probantes dans le perfectionnement professionnel.</a:t>
            </a:r>
          </a:p>
          <a:p>
            <a:pPr marL="360363" lvl="1" indent="-360363">
              <a:lnSpc>
                <a:spcPct val="95000"/>
              </a:lnSpc>
              <a:spcAft>
                <a:spcPts val="600"/>
              </a:spcAft>
              <a:buClr>
                <a:srgbClr val="00858F"/>
              </a:buClr>
              <a:buFontTx/>
              <a:buChar char="•"/>
            </a:pPr>
            <a:r>
              <a:rPr lang="fr-CA" altLang="en-US" noProof="0" dirty="0">
                <a:solidFill>
                  <a:srgbClr val="000000"/>
                </a:solidFill>
                <a:latin typeface="+mn-lt"/>
              </a:rPr>
              <a:t>Le </a:t>
            </a:r>
            <a:r>
              <a:rPr lang="fr-CA" altLang="en-US" b="1" noProof="0" dirty="0">
                <a:solidFill>
                  <a:srgbClr val="000000"/>
                </a:solidFill>
                <a:latin typeface="+mn-lt"/>
              </a:rPr>
              <a:t>gouvernement</a:t>
            </a:r>
            <a:r>
              <a:rPr lang="fr-CA" altLang="en-US" noProof="0" dirty="0">
                <a:solidFill>
                  <a:srgbClr val="000000"/>
                </a:solidFill>
                <a:latin typeface="+mn-lt"/>
              </a:rPr>
              <a:t> peut utiliser les normes de qualité pour cerner les domaines de priorité à l’échelle provinciale, éclairer les nouvelles initiatives de collecte de données et de production de rapports et concevoir des indicateurs de rendement et des incitatifs sous forme de financement</a:t>
            </a:r>
            <a:r>
              <a:rPr lang="fr-CA" noProof="0" dirty="0">
                <a:latin typeface="+mn-lt"/>
                <a:cs typeface="Calibri" panose="020F0502020204030204" pitchFamily="34" charset="0"/>
              </a:rPr>
              <a:t>.</a:t>
            </a:r>
          </a:p>
          <a:p>
            <a:endParaRPr lang="en-CA" b="1" dirty="0">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dirty="0"/>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porte sur une question de soins de santé spécifique.  L’élaboration de chaque norme de qualité s’accompagne d’un assortiment de ressources.</a:t>
            </a:r>
          </a:p>
          <a:p>
            <a:pPr marL="285750" indent="-285750">
              <a:buFontTx/>
              <a:buChar char="•"/>
            </a:pPr>
            <a:r>
              <a:rPr lang="fr-CA" altLang="en-US" noProof="0" dirty="0">
                <a:solidFill>
                  <a:srgbClr val="000000"/>
                </a:solidFill>
                <a:latin typeface="Calibri"/>
                <a:ea typeface="MS PGothic"/>
                <a:cs typeface="Calibri"/>
              </a:rPr>
              <a:t>Au moyen d’énoncés concis et faciles à comprendre, les normes de qualité décrivent à quoi ressemblent des soins de qualité pour une affection ou un sujet en fonction des données probantes.</a:t>
            </a:r>
          </a:p>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est accompagnée des documents suivants : </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Un guide du patient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sommaire</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jeu de diapositives « cas d’amélioration »</a:t>
            </a:r>
          </a:p>
          <a:p>
            <a:pPr marL="742950" marR="0" lvl="1" indent="-285750" algn="l" defTabSz="457200" rtl="0" eaLnBrk="0" fontAlgn="base" latinLnBrk="0" hangingPunct="0">
              <a:lnSpc>
                <a:spcPct val="100000"/>
              </a:lnSpc>
              <a:spcBef>
                <a:spcPct val="30000"/>
              </a:spcBef>
              <a:spcAft>
                <a:spcPct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mesure</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Des spécifications techniques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démarrage</a:t>
            </a:r>
          </a:p>
          <a:p>
            <a:pPr marL="285750" indent="-285750">
              <a:buFontTx/>
              <a:buChar char="•"/>
            </a:pPr>
            <a:r>
              <a:rPr lang="fr-CA" altLang="en-US" noProof="0" dirty="0">
                <a:solidFill>
                  <a:srgbClr val="000000"/>
                </a:solidFill>
                <a:latin typeface="Calibri"/>
                <a:ea typeface="MS PGothic"/>
                <a:cs typeface="Calibri"/>
              </a:rPr>
              <a:t>Les normes de qualité fournissent un plan d’action afin de permettre au système de soins de santé en Ontario de mieux fonctionner, de faciliter les transitions harmonieuses et de s’assurer que les patients reçoivent les mêmes soins de qualité supérieure, quel que soit l’endroit où ils vivent.</a:t>
            </a:r>
          </a:p>
          <a:p>
            <a:endParaRPr lang="fr-CA" noProof="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dirty="0"/>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r-CA" altLang="en-US" noProof="0" dirty="0">
                <a:solidFill>
                  <a:srgbClr val="000000"/>
                </a:solidFill>
                <a:latin typeface="Calibri" panose="020F0502020204030204" pitchFamily="34" charset="0"/>
              </a:rPr>
              <a:t>Chaque norme de qualité comprend un résumé en langage simple pour les patients, les familles, les </a:t>
            </a:r>
            <a:r>
              <a:rPr lang="fr-CA" sz="1800" dirty="0">
                <a:effectLst/>
                <a:latin typeface="Calibri" panose="020F0502020204030204" pitchFamily="34" charset="0"/>
                <a:ea typeface="Calibri" panose="020F0502020204030204" pitchFamily="34" charset="0"/>
                <a:cs typeface="Arial" panose="020B0604020202020204" pitchFamily="34" charset="0"/>
              </a:rPr>
              <a:t>partenaires de soins </a:t>
            </a:r>
            <a:r>
              <a:rPr lang="fr-CA" altLang="en-US" noProof="0" dirty="0">
                <a:solidFill>
                  <a:srgbClr val="000000"/>
                </a:solidFill>
                <a:latin typeface="Calibri" panose="020F0502020204030204" pitchFamily="34" charset="0"/>
              </a:rPr>
              <a:t>et le public, appelé le </a:t>
            </a:r>
            <a:r>
              <a:rPr lang="fr-CA" altLang="en-US" b="1" noProof="0" dirty="0">
                <a:solidFill>
                  <a:srgbClr val="000000"/>
                </a:solidFill>
                <a:latin typeface="Calibri" panose="020F0502020204030204" pitchFamily="34" charset="0"/>
              </a:rPr>
              <a:t>guide du patient</a:t>
            </a:r>
            <a:r>
              <a:rPr lang="fr-CA" altLang="en-US" noProof="0" dirty="0">
                <a:solidFill>
                  <a:srgbClr val="000000"/>
                </a:solidFill>
                <a:latin typeface="Calibri" panose="020F0502020204030204" pitchFamily="34" charset="0"/>
              </a:rPr>
              <a:t>.</a:t>
            </a:r>
          </a:p>
          <a:p>
            <a:pPr marL="171450" indent="-171450"/>
            <a:endParaRPr lang="fr-CA" altLang="en-US" noProof="0" dirty="0">
              <a:solidFill>
                <a:srgbClr val="000000"/>
              </a:solidFill>
              <a:latin typeface="Calibri" panose="020F0502020204030204" pitchFamily="34" charset="0"/>
            </a:endParaRPr>
          </a:p>
          <a:p>
            <a:pPr marL="171450" indent="-171450"/>
            <a:r>
              <a:rPr lang="fr-CA" altLang="en-US" b="1" noProof="0" dirty="0">
                <a:solidFill>
                  <a:srgbClr val="000000"/>
                </a:solidFill>
                <a:latin typeface="Calibri" panose="020F0502020204030204" pitchFamily="34" charset="0"/>
              </a:rPr>
              <a:t>Participation des patients aux normes de qualité : </a:t>
            </a:r>
          </a:p>
          <a:p>
            <a:pPr marL="171450" indent="-171450">
              <a:buFontTx/>
              <a:buChar char="•"/>
            </a:pPr>
            <a:r>
              <a:rPr lang="fr-CA" altLang="en-US" noProof="0" dirty="0">
                <a:solidFill>
                  <a:srgbClr val="000000"/>
                </a:solidFill>
                <a:latin typeface="Calibri" panose="020F0502020204030204" pitchFamily="34" charset="0"/>
              </a:rPr>
              <a:t>Participation à des comités consultatifs en tant que membres</a:t>
            </a:r>
          </a:p>
          <a:p>
            <a:pPr marL="171450" indent="-171450">
              <a:buFontTx/>
              <a:buChar char="•"/>
            </a:pPr>
            <a:r>
              <a:rPr lang="fr-CA" altLang="en-US" noProof="0" dirty="0">
                <a:solidFill>
                  <a:srgbClr val="000000"/>
                </a:solidFill>
                <a:latin typeface="Calibri" panose="020F0502020204030204" pitchFamily="34" charset="0"/>
              </a:rPr>
              <a:t>Groupes de discussion et entretiens avec des informateurs clés sur des sujets précis (au besoin)</a:t>
            </a:r>
          </a:p>
          <a:p>
            <a:pPr marL="171450" indent="-171450">
              <a:buFontTx/>
              <a:buChar char="•"/>
            </a:pPr>
            <a:r>
              <a:rPr lang="fr-CA" altLang="en-US" noProof="0" dirty="0">
                <a:solidFill>
                  <a:srgbClr val="000000"/>
                </a:solidFill>
                <a:latin typeface="Calibri" panose="020F0502020204030204" pitchFamily="34" charset="0"/>
              </a:rPr>
              <a:t>Période de commentaires du public pour chaque norme de qualité</a:t>
            </a:r>
          </a:p>
          <a:p>
            <a:pPr marL="171450" indent="-171450">
              <a:buFontTx/>
              <a:buChar char="•"/>
            </a:pPr>
            <a:r>
              <a:rPr lang="fr-CA" altLang="en-US" noProof="0" dirty="0">
                <a:solidFill>
                  <a:srgbClr val="000000"/>
                </a:solidFill>
                <a:latin typeface="Calibri" panose="020F0502020204030204" pitchFamily="34" charset="0"/>
              </a:rPr>
              <a:t>Consultations sur le guide de conversation des patients</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dirty="0"/>
          </a:p>
        </p:txBody>
      </p:sp>
    </p:spTree>
    <p:extLst>
      <p:ext uri="{BB962C8B-B14F-4D97-AF65-F5344CB8AC3E}">
        <p14:creationId xmlns:p14="http://schemas.microsoft.com/office/powerpoint/2010/main" val="174119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dirty="0"/>
          </a:p>
        </p:txBody>
      </p:sp>
    </p:spTree>
    <p:extLst>
      <p:ext uri="{BB962C8B-B14F-4D97-AF65-F5344CB8AC3E}">
        <p14:creationId xmlns:p14="http://schemas.microsoft.com/office/powerpoint/2010/main" val="3064512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dirty="0"/>
          </a:p>
        </p:txBody>
      </p:sp>
    </p:spTree>
    <p:extLst>
      <p:ext uri="{BB962C8B-B14F-4D97-AF65-F5344CB8AC3E}">
        <p14:creationId xmlns:p14="http://schemas.microsoft.com/office/powerpoint/2010/main" val="1363868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dirty="0">
                <a:solidFill>
                  <a:srgbClr val="000000"/>
                </a:solidFill>
                <a:latin typeface="Calibri" panose="020F0502020204030204" pitchFamily="34" charset="0"/>
              </a:rPr>
              <a:t>Toutefois, il y a des choses que nous pouvons faire aujourd’hui malgré les vastes obstacles systémiques qui pourraient prendre du temps à surmonter. Le </a:t>
            </a:r>
            <a:r>
              <a:rPr lang="fr-CA" altLang="en-US" i="1" noProof="0" dirty="0">
                <a:solidFill>
                  <a:srgbClr val="000000"/>
                </a:solidFill>
                <a:latin typeface="Calibri" panose="020F0502020204030204" pitchFamily="34" charset="0"/>
              </a:rPr>
              <a:t>Guide de démarrage </a:t>
            </a:r>
            <a:r>
              <a:rPr lang="fr-CA" altLang="en-US" noProof="0" dirty="0">
                <a:solidFill>
                  <a:srgbClr val="000000"/>
                </a:solidFill>
                <a:latin typeface="Calibri" panose="020F0502020204030204" pitchFamily="34" charset="0"/>
              </a:rPr>
              <a:t>est un document qui décrit le processus d’utilisation des normes de qualité à titre de ressources pour offrir des soins de qualité supérieure. Il compile un certain nombre de ressources afin de soutenir l’adoption des normes, notamment des liens vers des ressources sur la mise en œuvre et l’amélioration de la qualité, des exemples et des activités à des fins de réflexion, ainsi que des modèles et des documents pour soutenir les activités de planification de la mise en œuvre. Le </a:t>
            </a:r>
            <a:r>
              <a:rPr lang="fr-CA" altLang="en-US" i="1" noProof="0" dirty="0">
                <a:solidFill>
                  <a:srgbClr val="000000"/>
                </a:solidFill>
                <a:latin typeface="Calibri" panose="020F0502020204030204" pitchFamily="34" charset="0"/>
              </a:rPr>
              <a:t>Guide de démarrage </a:t>
            </a:r>
            <a:r>
              <a:rPr lang="fr-CA" altLang="en-US" noProof="0" dirty="0">
                <a:solidFill>
                  <a:srgbClr val="000000"/>
                </a:solidFill>
                <a:latin typeface="Calibri" panose="020F0502020204030204" pitchFamily="34" charset="0"/>
              </a:rPr>
              <a:t>comprend également un modèle de plan d’action et des exemples sur la manière dont les plans d’amélioration de la qualité peuvent aider à faire progresser les normes de qualité.</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dirty="0"/>
          </a:p>
        </p:txBody>
      </p:sp>
    </p:spTree>
    <p:extLst>
      <p:ext uri="{BB962C8B-B14F-4D97-AF65-F5344CB8AC3E}">
        <p14:creationId xmlns:p14="http://schemas.microsoft.com/office/powerpoint/2010/main" val="1016779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9853D7E-AABD-29E5-1A2A-501A36477E50}"/>
              </a:ext>
            </a:extLst>
          </p:cNvPr>
          <p:cNvPicPr>
            <a:picLocks noChangeAspect="1"/>
          </p:cNvPicPr>
          <p:nvPr/>
        </p:nvPicPr>
        <p:blipFill>
          <a:blip r:embed="rId3"/>
          <a:srcRect/>
          <a:stretch/>
        </p:blipFill>
        <p:spPr>
          <a:xfrm>
            <a:off x="9637553" y="5543459"/>
            <a:ext cx="2669704"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BA44F217-4F01-DDEB-6DD9-EDCD1CA41701}"/>
              </a:ext>
            </a:extLst>
          </p:cNvPr>
          <p:cNvSpPr>
            <a:spLocks noGrp="1"/>
          </p:cNvSpPr>
          <p:nvPr>
            <p:ph type="sldNum" sz="quarter" idx="12"/>
          </p:nvPr>
        </p:nvSpPr>
        <p:spPr/>
        <p:txBody>
          <a:bodyPr/>
          <a:lstStyle/>
          <a:p>
            <a:fld id="{84655269-31F9-4D2A-98C7-932A10691EEB}" type="slidenum">
              <a:rPr lang="en-CA" smtClean="0"/>
              <a:t>‹#›</a:t>
            </a:fld>
            <a:endParaRPr lang="en-CA" dirty="0"/>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F1F8E21E-9B3C-83DA-B7B3-36C9A4067D50}"/>
              </a:ext>
            </a:extLst>
          </p:cNvPr>
          <p:cNvSpPr>
            <a:spLocks noGrp="1"/>
          </p:cNvSpPr>
          <p:nvPr>
            <p:ph type="sldNum" sz="quarter" idx="14"/>
          </p:nvPr>
        </p:nvSpPr>
        <p:spPr/>
        <p:txBody>
          <a:bodyPr/>
          <a:lstStyle/>
          <a:p>
            <a:fld id="{84655269-31F9-4D2A-98C7-932A10691EEB}" type="slidenum">
              <a:rPr lang="en-CA" smtClean="0"/>
              <a:t>‹#›</a:t>
            </a:fld>
            <a:endParaRPr lang="en-CA" dirty="0"/>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87BB413D-E2E9-E313-8B0B-383EFD70521C}"/>
              </a:ext>
            </a:extLst>
          </p:cNvPr>
          <p:cNvSpPr>
            <a:spLocks noGrp="1"/>
          </p:cNvSpPr>
          <p:nvPr>
            <p:ph type="sldNum" sz="quarter" idx="15"/>
          </p:nvPr>
        </p:nvSpPr>
        <p:spPr/>
        <p:txBody>
          <a:bodyPr/>
          <a:lstStyle/>
          <a:p>
            <a:fld id="{84655269-31F9-4D2A-98C7-932A10691EEB}" type="slidenum">
              <a:rPr lang="en-CA" smtClean="0"/>
              <a:t>‹#›</a:t>
            </a:fld>
            <a:endParaRPr lang="en-CA" dirty="0"/>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dirty="0"/>
              <a:t>Place Icon</a:t>
            </a:r>
          </a:p>
          <a:p>
            <a:endParaRPr lang="en-US" dirty="0"/>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dirty="0"/>
              <a:t>Place Icon</a:t>
            </a:r>
          </a:p>
          <a:p>
            <a:endParaRPr lang="en-US" dirty="0"/>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C8F6F44E-5480-664E-AD07-512F2AA13AC6}"/>
              </a:ext>
            </a:extLst>
          </p:cNvPr>
          <p:cNvSpPr>
            <a:spLocks noGrp="1"/>
          </p:cNvSpPr>
          <p:nvPr>
            <p:ph type="sldNum" sz="quarter" idx="23"/>
          </p:nvPr>
        </p:nvSpPr>
        <p:spPr/>
        <p:txBody>
          <a:bodyPr/>
          <a:lstStyle/>
          <a:p>
            <a:fld id="{84655269-31F9-4D2A-98C7-932A10691EEB}" type="slidenum">
              <a:rPr lang="en-CA" smtClean="0"/>
              <a:t>‹#›</a:t>
            </a:fld>
            <a:endParaRPr lang="en-CA" dirty="0"/>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dirty="0"/>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E031365E-BAFA-846F-0B2A-CBC71D74D01B}"/>
              </a:ext>
            </a:extLst>
          </p:cNvPr>
          <p:cNvSpPr>
            <a:spLocks noGrp="1"/>
          </p:cNvSpPr>
          <p:nvPr>
            <p:ph type="sldNum" sz="quarter" idx="15"/>
          </p:nvPr>
        </p:nvSpPr>
        <p:spPr/>
        <p:txBody>
          <a:bodyPr/>
          <a:lstStyle/>
          <a:p>
            <a:fld id="{84655269-31F9-4D2A-98C7-932A10691EEB}" type="slidenum">
              <a:rPr lang="en-CA" smtClean="0"/>
              <a:t>‹#›</a:t>
            </a:fld>
            <a:endParaRPr lang="en-CA" dirty="0"/>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dirty="0"/>
              <a:t>Click icon to insert picture</a:t>
            </a:r>
          </a:p>
          <a:p>
            <a:endParaRPr lang="en-US" dirty="0"/>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C5F0DE79-D88E-D429-BB63-D235ABE1BB07}"/>
              </a:ext>
            </a:extLst>
          </p:cNvPr>
          <p:cNvSpPr>
            <a:spLocks noGrp="1"/>
          </p:cNvSpPr>
          <p:nvPr>
            <p:ph type="sldNum" sz="quarter" idx="14"/>
          </p:nvPr>
        </p:nvSpPr>
        <p:spPr/>
        <p:txBody>
          <a:bodyPr/>
          <a:lstStyle/>
          <a:p>
            <a:fld id="{84655269-31F9-4D2A-98C7-932A10691EEB}" type="slidenum">
              <a:rPr lang="en-CA" smtClean="0"/>
              <a:t>‹#›</a:t>
            </a:fld>
            <a:endParaRPr lang="en-CA" dirty="0"/>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Slide Number Placeholder 4">
            <a:extLst>
              <a:ext uri="{FF2B5EF4-FFF2-40B4-BE49-F238E27FC236}">
                <a16:creationId xmlns:a16="http://schemas.microsoft.com/office/drawing/2014/main" id="{3A6DBCA9-3242-96ED-569A-1AD5BD632561}"/>
              </a:ext>
            </a:extLst>
          </p:cNvPr>
          <p:cNvSpPr>
            <a:spLocks noGrp="1"/>
          </p:cNvSpPr>
          <p:nvPr>
            <p:ph type="sldNum" sz="quarter" idx="11"/>
          </p:nvPr>
        </p:nvSpPr>
        <p:spPr/>
        <p:txBody>
          <a:bodyPr/>
          <a:lstStyle/>
          <a:p>
            <a:fld id="{84655269-31F9-4D2A-98C7-932A10691EEB}" type="slidenum">
              <a:rPr lang="en-CA" smtClean="0"/>
              <a:t>‹#›</a:t>
            </a:fld>
            <a:endParaRPr lang="en-CA" dirty="0"/>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Slide Number Placeholder 8">
            <a:extLst>
              <a:ext uri="{FF2B5EF4-FFF2-40B4-BE49-F238E27FC236}">
                <a16:creationId xmlns:a16="http://schemas.microsoft.com/office/drawing/2014/main" id="{FA84230A-D798-B8E4-7259-4DB1B10CAA3D}"/>
              </a:ext>
            </a:extLst>
          </p:cNvPr>
          <p:cNvSpPr>
            <a:spLocks noGrp="1"/>
          </p:cNvSpPr>
          <p:nvPr>
            <p:ph type="sldNum" sz="quarter" idx="11"/>
          </p:nvPr>
        </p:nvSpPr>
        <p:spPr/>
        <p:txBody>
          <a:bodyPr/>
          <a:lstStyle/>
          <a:p>
            <a:fld id="{84655269-31F9-4D2A-98C7-932A10691EEB}" type="slidenum">
              <a:rPr lang="en-CA" smtClean="0"/>
              <a:t>‹#›</a:t>
            </a:fld>
            <a:endParaRPr lang="en-CA" dirty="0"/>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0C72FA7B-E1EC-025B-E048-18371BA9D4EA}"/>
              </a:ext>
            </a:extLst>
          </p:cNvPr>
          <p:cNvSpPr>
            <a:spLocks noGrp="1"/>
          </p:cNvSpPr>
          <p:nvPr>
            <p:ph type="sldNum" sz="quarter" idx="11"/>
          </p:nvPr>
        </p:nvSpPr>
        <p:spPr/>
        <p:txBody>
          <a:bodyPr/>
          <a:lstStyle/>
          <a:p>
            <a:fld id="{84655269-31F9-4D2A-98C7-932A10691EEB}" type="slidenum">
              <a:rPr lang="en-CA" smtClean="0"/>
              <a:t>‹#›</a:t>
            </a:fld>
            <a:endParaRPr lang="en-CA" dirty="0"/>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60AA41-B79E-E257-6638-61F9B7A0CBF9}"/>
              </a:ext>
            </a:extLst>
          </p:cNvPr>
          <p:cNvSpPr>
            <a:spLocks noGrp="1"/>
          </p:cNvSpPr>
          <p:nvPr>
            <p:ph type="sldNum" sz="quarter" idx="10"/>
          </p:nvPr>
        </p:nvSpPr>
        <p:spPr/>
        <p:txBody>
          <a:bodyPr/>
          <a:lstStyle/>
          <a:p>
            <a:fld id="{84655269-31F9-4D2A-98C7-932A10691EEB}" type="slidenum">
              <a:rPr lang="en-CA" smtClean="0"/>
              <a:t>‹#›</a:t>
            </a:fld>
            <a:endParaRPr lang="en-CA" dirty="0"/>
          </a:p>
        </p:txBody>
      </p:sp>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FA14FDE3-A569-77AC-3872-57D6EEAAB83A}"/>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30338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809371D1-1F79-D926-7C95-6F1A2F3A487E}"/>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2" name="Picture 1">
            <a:extLst>
              <a:ext uri="{FF2B5EF4-FFF2-40B4-BE49-F238E27FC236}">
                <a16:creationId xmlns:a16="http://schemas.microsoft.com/office/drawing/2014/main" id="{C3E34DFA-DA63-6CCF-5C2C-C1EF58F6EC99}"/>
              </a:ext>
            </a:extLst>
          </p:cNvPr>
          <p:cNvPicPr>
            <a:picLocks noChangeAspect="1"/>
          </p:cNvPicPr>
          <p:nvPr userDrawn="1"/>
        </p:nvPicPr>
        <p:blipFill>
          <a:blip r:embed="rId3"/>
          <a:srcRect/>
          <a:stretch/>
        </p:blipFill>
        <p:spPr>
          <a:xfrm>
            <a:off x="9637553" y="5543459"/>
            <a:ext cx="2669704"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8233F554-2D9F-FABD-A0A0-C6102B4A8E18}"/>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dirty="0"/>
              <a:t>Click icon to insert an icon from The Pulse library</a:t>
            </a:r>
          </a:p>
          <a:p>
            <a:endParaRPr lang="en-US" dirty="0"/>
          </a:p>
          <a:p>
            <a:endParaRPr lang="en-US" dirty="0"/>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C54986E9-5F00-2F78-EE72-89C6997AB113}"/>
              </a:ext>
            </a:extLst>
          </p:cNvPr>
          <p:cNvPicPr>
            <a:picLocks noChangeAspect="1"/>
          </p:cNvPicPr>
          <p:nvPr/>
        </p:nvPicPr>
        <p:blipFill>
          <a:blip r:embed="rId2"/>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3" name="Rectangle 2">
            <a:extLst>
              <a:ext uri="{FF2B5EF4-FFF2-40B4-BE49-F238E27FC236}">
                <a16:creationId xmlns:a16="http://schemas.microsoft.com/office/drawing/2014/main" id="{77926D0E-0CB7-777B-0055-C970D8BB165C}"/>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Slide Number Placeholder 4">
            <a:extLst>
              <a:ext uri="{FF2B5EF4-FFF2-40B4-BE49-F238E27FC236}">
                <a16:creationId xmlns:a16="http://schemas.microsoft.com/office/drawing/2014/main" id="{412BA5F9-A8BF-90BE-CA40-BF034AB9ACE2}"/>
              </a:ext>
            </a:extLst>
          </p:cNvPr>
          <p:cNvSpPr>
            <a:spLocks noGrp="1"/>
          </p:cNvSpPr>
          <p:nvPr>
            <p:ph type="sldNum" sz="quarter" idx="12"/>
          </p:nvPr>
        </p:nvSpPr>
        <p:spPr/>
        <p:txBody>
          <a:bodyPr/>
          <a:lstStyle/>
          <a:p>
            <a:fld id="{84655269-31F9-4D2A-98C7-932A10691EEB}" type="slidenum">
              <a:rPr lang="en-CA" smtClean="0"/>
              <a:t>‹#›</a:t>
            </a:fld>
            <a:endParaRPr lang="en-CA" dirty="0"/>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5" name="Slide Number Placeholder 4">
            <a:extLst>
              <a:ext uri="{FF2B5EF4-FFF2-40B4-BE49-F238E27FC236}">
                <a16:creationId xmlns:a16="http://schemas.microsoft.com/office/drawing/2014/main" id="{F76FB381-B7EA-9C8C-73FB-79534F241690}"/>
              </a:ext>
            </a:extLst>
          </p:cNvPr>
          <p:cNvSpPr>
            <a:spLocks noGrp="1"/>
          </p:cNvSpPr>
          <p:nvPr>
            <p:ph type="sldNum" sz="quarter" idx="4"/>
          </p:nvPr>
        </p:nvSpPr>
        <p:spPr>
          <a:xfrm>
            <a:off x="88773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84655269-31F9-4D2A-98C7-932A10691EEB}" type="slidenum">
              <a:rPr lang="en-CA" smtClean="0"/>
              <a:pPr/>
              <a:t>‹#›</a:t>
            </a:fld>
            <a:endParaRPr lang="en-CA" dirty="0"/>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quorum.hqontario.ca/fr/Home/Posts?tags=quality+standards+adoption"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hyperlink" Target="https://quorum.hqontario.ca/fr" TargetMode="Externa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hyperlink" Target="http://www.rand.org/pubs/research_reports/RRA2166-1.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www.hqontario.ca/Am%C3%A9liorer-les-soins-gr%C3%A2ce-aux-donn%C3%A9es-probantes/Normes-de-qualit%C3%A9/Voir-toutes-les-normes-de-qualit%C3%A9/Trouble-de-linsomnie"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hyperlink" Target="https://www.hqontario.ca/Am&#233;liorer-les-soins-gr&#226;ce-aux-donn&#233;es-probantes/Normes-de-qualit&#233;/Voir-toutes-les-normes-de-qualit&#233;/Trouble-de-linsomnie" TargetMode="External"/><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693988"/>
            <a:ext cx="5843587" cy="56832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fr-CA" sz="4200" b="1" i="0" u="none" strike="noStrike" kern="1200" cap="none" spc="0" normalizeH="0" baseline="0" noProof="0" dirty="0">
                <a:ln>
                  <a:noFill/>
                </a:ln>
                <a:solidFill>
                  <a:schemeClr val="tx1"/>
                </a:solidFill>
                <a:effectLst/>
                <a:uLnTx/>
                <a:uFillTx/>
                <a:latin typeface="+mn-lt"/>
                <a:ea typeface="+mn-ea"/>
                <a:cs typeface="+mn-cs"/>
              </a:rPr>
              <a:t>Trouble de l’insomnie</a:t>
            </a: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410200" cy="1384995"/>
          </a:xfrm>
        </p:spPr>
        <p:txBody>
          <a:bodyPr/>
          <a:lstStyle/>
          <a:p>
            <a:r>
              <a:rPr lang="fr-CA" noProof="0" dirty="0"/>
              <a:t>Orienter les soins fondés sur les données probantes pour la population ontarienne </a:t>
            </a:r>
          </a:p>
        </p:txBody>
      </p:sp>
      <p:grpSp>
        <p:nvGrpSpPr>
          <p:cNvPr id="7" name="Group 6">
            <a:extLst>
              <a:ext uri="{FF2B5EF4-FFF2-40B4-BE49-F238E27FC236}">
                <a16:creationId xmlns:a16="http://schemas.microsoft.com/office/drawing/2014/main" id="{942C4465-C849-FC61-731B-E14C73CAB75A}"/>
              </a:ext>
              <a:ext uri="{C183D7F6-B498-43B3-948B-1728B52AA6E4}">
                <adec:decorative xmlns:adec="http://schemas.microsoft.com/office/drawing/2017/decorative" val="1"/>
              </a:ext>
            </a:extLst>
          </p:cNvPr>
          <p:cNvGrpSpPr/>
          <p:nvPr/>
        </p:nvGrpSpPr>
        <p:grpSpPr>
          <a:xfrm>
            <a:off x="608861" y="1355304"/>
            <a:ext cx="2557418" cy="697140"/>
            <a:chOff x="554492" y="1014184"/>
            <a:chExt cx="2557418" cy="69714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554492" y="1014184"/>
              <a:ext cx="2557418" cy="69714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US" sz="2000" u="none" kern="1200" dirty="0">
                  <a:latin typeface="Calibri" panose="020F0502020204030204" pitchFamily="34" charset="0"/>
                  <a:ea typeface="Helvetica Neue Light" panose="02000403000000020004" pitchFamily="2" charset="0"/>
                </a:rPr>
                <a:t>NORMES DE QUALITÉ</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660481" y="164674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400" noProof="0" dirty="0"/>
              <a:t>Comment le système de santé peut appuyer la mise en œuvre</a:t>
            </a:r>
          </a:p>
        </p:txBody>
      </p:sp>
      <p:sp>
        <p:nvSpPr>
          <p:cNvPr id="28" name="Text Placeholder 27">
            <a:extLst>
              <a:ext uri="{FF2B5EF4-FFF2-40B4-BE49-F238E27FC236}">
                <a16:creationId xmlns:a16="http://schemas.microsoft.com/office/drawing/2014/main" id="{B3A1D469-A7F2-D8F7-44B7-D8A645635D39}"/>
              </a:ext>
              <a:ext uri="{C183D7F6-B498-43B3-948B-1728B52AA6E4}">
                <adec:decorative xmlns:adec="http://schemas.microsoft.com/office/drawing/2017/decorative" val="1"/>
              </a:ext>
            </a:extLst>
          </p:cNvPr>
          <p:cNvSpPr>
            <a:spLocks noGrp="1"/>
          </p:cNvSpPr>
          <p:nvPr>
            <p:ph type="body" sz="quarter" idx="10"/>
          </p:nvPr>
        </p:nvSpPr>
        <p:spPr/>
        <p:txBody>
          <a:bodyPr/>
          <a:lstStyle/>
          <a:p>
            <a:r>
              <a:rPr lang="fr-CA" b="1" noProof="0" dirty="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dirty="0"/>
              <a:t>La mise en œuvre des normes de qualité peut être difficile en raison d’obstacles ou de lacunes au niveau du système, dont beaucoup ont été identifiés tout au long de l’élaboration de cette norme</a:t>
            </a:r>
          </a:p>
          <a:p>
            <a:pPr marL="342900" indent="-342900">
              <a:buFont typeface="Arial" panose="020B0604020202020204" pitchFamily="34" charset="0"/>
              <a:buChar char="•"/>
            </a:pPr>
            <a:r>
              <a:rPr lang="fr-CA" sz="3000" noProof="0" dirty="0"/>
              <a:t>Santé Ontario travaillera avec d’autres partenaires provinciaux, dont le ministère de la Santé, et les soutiendra afin de combler les lacunes au niveau du système pour soutenir la mise en œuvre des normes </a:t>
            </a:r>
            <a:br>
              <a:rPr lang="fr-CA" sz="3000" noProof="0" dirty="0"/>
            </a:br>
            <a:r>
              <a:rPr lang="fr-CA" sz="3000" noProof="0" dirty="0"/>
              <a:t>de qualité</a:t>
            </a:r>
          </a:p>
        </p:txBody>
      </p:sp>
      <p:sp>
        <p:nvSpPr>
          <p:cNvPr id="2" name="Slide Number Placeholder 1">
            <a:extLst>
              <a:ext uri="{FF2B5EF4-FFF2-40B4-BE49-F238E27FC236}">
                <a16:creationId xmlns:a16="http://schemas.microsoft.com/office/drawing/2014/main" id="{DBB9E567-188F-AF11-77AC-CFE76C03BF1D}"/>
              </a:ext>
              <a:ext uri="{C183D7F6-B498-43B3-948B-1728B52AA6E4}">
                <adec:decorative xmlns:adec="http://schemas.microsoft.com/office/drawing/2017/decorative" val="1"/>
              </a:ext>
            </a:extLst>
          </p:cNvPr>
          <p:cNvSpPr>
            <a:spLocks noGrp="1"/>
          </p:cNvSpPr>
          <p:nvPr>
            <p:ph type="sldNum" sz="quarter" idx="12"/>
          </p:nvPr>
        </p:nvSpPr>
        <p:spPr/>
        <p:txBody>
          <a:bodyPr/>
          <a:lstStyle/>
          <a:p>
            <a:fld id="{84655269-31F9-4D2A-98C7-932A10691EEB}" type="slidenum">
              <a:rPr lang="en-CA" smtClean="0"/>
              <a:t>10</a:t>
            </a:fld>
            <a:endParaRPr lang="en-CA" dirty="0"/>
          </a:p>
        </p:txBody>
      </p:sp>
    </p:spTree>
    <p:extLst>
      <p:ext uri="{BB962C8B-B14F-4D97-AF65-F5344CB8AC3E}">
        <p14:creationId xmlns:p14="http://schemas.microsoft.com/office/powerpoint/2010/main" val="28403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Outils de mise en œuvre</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fr-CA" noProof="0" dirty="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noProof="0" dirty="0"/>
              <a:t>Le </a:t>
            </a:r>
            <a:r>
              <a:rPr lang="fr-CA" b="1" i="1" noProof="0" dirty="0"/>
              <a:t>Guide de démarrage :</a:t>
            </a:r>
          </a:p>
          <a:p>
            <a:pPr marL="342900" indent="-342900">
              <a:buFont typeface="Arial" panose="020B0604020202020204" pitchFamily="34" charset="0"/>
              <a:buChar char="•"/>
            </a:pPr>
            <a:r>
              <a:rPr lang="fr-CA" noProof="0" dirty="0"/>
              <a:t>Décrit le processus d’utilisation de la norme de qualité à titre de ressource pour offrir des soins de qualité supérieure</a:t>
            </a:r>
          </a:p>
          <a:p>
            <a:pPr marL="342900" indent="-342900">
              <a:buFont typeface="Arial" panose="020B0604020202020204" pitchFamily="34" charset="0"/>
              <a:buChar char="•"/>
            </a:pPr>
            <a:r>
              <a:rPr lang="fr-CA" noProof="0" dirty="0"/>
              <a:t>Contient des démarches fondées sur des données probantes, ainsi que d’autres outils et modèles utiles pour mettre en œuvre les idées de changement à l’échelle de la pratique</a:t>
            </a:r>
          </a:p>
        </p:txBody>
      </p:sp>
      <p:pic>
        <p:nvPicPr>
          <p:cNvPr id="6" name="Picture Placeholder 5" descr="Image du guide de démarrag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a:blip r:embed="rId3"/>
          <a:srcRect t="81" b="81"/>
          <a:stretch/>
        </p:blipFill>
        <p:spPr>
          <a:xfrm>
            <a:off x="6591298" y="1543049"/>
            <a:ext cx="5029201" cy="3771901"/>
          </a:xfr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75DA30C6-E959-BE8B-ADD8-0F3AB8D4A808}"/>
              </a:ext>
              <a:ext uri="{C183D7F6-B498-43B3-948B-1728B52AA6E4}">
                <adec:decorative xmlns:adec="http://schemas.microsoft.com/office/drawing/2017/decorative" val="1"/>
              </a:ext>
            </a:extLst>
          </p:cNvPr>
          <p:cNvSpPr>
            <a:spLocks noGrp="1"/>
          </p:cNvSpPr>
          <p:nvPr>
            <p:ph type="sldNum" sz="quarter" idx="14"/>
          </p:nvPr>
        </p:nvSpPr>
        <p:spPr/>
        <p:txBody>
          <a:bodyPr/>
          <a:lstStyle/>
          <a:p>
            <a:fld id="{84655269-31F9-4D2A-98C7-932A10691EEB}" type="slidenum">
              <a:rPr lang="en-CA" smtClean="0"/>
              <a:t>11</a:t>
            </a:fld>
            <a:endParaRPr lang="en-CA" dirty="0"/>
          </a:p>
        </p:txBody>
      </p:sp>
    </p:spTree>
    <p:extLst>
      <p:ext uri="{BB962C8B-B14F-4D97-AF65-F5344CB8AC3E}">
        <p14:creationId xmlns:p14="http://schemas.microsoft.com/office/powerpoint/2010/main" val="222405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Quorum</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fr-CA" noProof="0" dirty="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b="1" noProof="0" dirty="0"/>
              <a:t>Quorum</a:t>
            </a:r>
            <a:r>
              <a:rPr lang="fr-CA" noProof="0" dirty="0"/>
              <a:t> est une communauté en ligne qui a pour ambition d’améliorer la qualité des soins de santé en Ontario.</a:t>
            </a:r>
          </a:p>
          <a:p>
            <a:r>
              <a:rPr lang="fr-CA" noProof="0" dirty="0"/>
              <a:t>La </a:t>
            </a:r>
            <a:r>
              <a:rPr lang="fr-CA" noProof="0" dirty="0">
                <a:hlinkClick r:id="rId3"/>
              </a:rPr>
              <a:t>Série sur l’adoption de normes de qualité </a:t>
            </a:r>
            <a:r>
              <a:rPr lang="fr-CA" noProof="0" dirty="0"/>
              <a:t>met en évidence les efforts déployés dans le domaine des soins de santé pour mettre en œuvre des changements et éliminer les lacunes en matière de soins liés aux normes </a:t>
            </a:r>
            <a:br>
              <a:rPr lang="fr-CA" noProof="0" dirty="0"/>
            </a:br>
            <a:r>
              <a:rPr lang="fr-CA" noProof="0" dirty="0"/>
              <a:t>de qualité.</a:t>
            </a:r>
          </a:p>
        </p:txBody>
      </p:sp>
      <p:pic>
        <p:nvPicPr>
          <p:cNvPr id="4" name="Picture Placeholder 3" descr="Image du site web de Quorum">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4"/>
          <a:srcRect l="374" r="3"/>
          <a:stretch/>
        </p:blipFill>
        <p:spPr>
          <a:xfrm>
            <a:off x="6324603" y="1650673"/>
            <a:ext cx="5433556" cy="3556654"/>
          </a:xfrm>
        </p:spPr>
      </p:pic>
      <p:sp>
        <p:nvSpPr>
          <p:cNvPr id="5" name="Text Placeholder 2">
            <a:extLst>
              <a:ext uri="{FF2B5EF4-FFF2-40B4-BE49-F238E27FC236}">
                <a16:creationId xmlns:a16="http://schemas.microsoft.com/office/drawing/2014/main" id="{6AA11D48-10C0-8CB2-2C42-8A3829E9FB9E}"/>
              </a:ext>
            </a:extLst>
          </p:cNvPr>
          <p:cNvSpPr txBox="1">
            <a:spLocks/>
          </p:cNvSpPr>
          <p:nvPr/>
        </p:nvSpPr>
        <p:spPr>
          <a:xfrm>
            <a:off x="533400" y="6385442"/>
            <a:ext cx="10877549" cy="184666"/>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b="0" dirty="0">
                <a:solidFill>
                  <a:srgbClr val="047BC1"/>
                </a:solidFill>
                <a:latin typeface="Calibri" panose="020F0502020204030204" pitchFamily="34" charset="0"/>
                <a:cs typeface="Calibri" panose="020F0502020204030204" pitchFamily="34" charset="0"/>
                <a:hlinkClick r:id="rId5"/>
              </a:rPr>
              <a:t>quorum.hqontario.ca</a:t>
            </a:r>
            <a:endParaRPr lang="en-CA" b="0" u="none" dirty="0">
              <a:solidFill>
                <a:srgbClr val="047BC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18425A9-3E18-517C-8401-B14F346373DD}"/>
              </a:ext>
              <a:ext uri="{C183D7F6-B498-43B3-948B-1728B52AA6E4}">
                <adec:decorative xmlns:adec="http://schemas.microsoft.com/office/drawing/2017/decorative" val="1"/>
              </a:ext>
            </a:extLst>
          </p:cNvPr>
          <p:cNvSpPr>
            <a:spLocks noGrp="1"/>
          </p:cNvSpPr>
          <p:nvPr>
            <p:ph type="sldNum" sz="quarter" idx="14"/>
          </p:nvPr>
        </p:nvSpPr>
        <p:spPr/>
        <p:txBody>
          <a:bodyPr/>
          <a:lstStyle/>
          <a:p>
            <a:fld id="{84655269-31F9-4D2A-98C7-932A10691EEB}" type="slidenum">
              <a:rPr lang="en-CA" smtClean="0"/>
              <a:t>12</a:t>
            </a:fld>
            <a:endParaRPr lang="en-CA" dirty="0"/>
          </a:p>
        </p:txBody>
      </p:sp>
    </p:spTree>
    <p:extLst>
      <p:ext uri="{BB962C8B-B14F-4D97-AF65-F5344CB8AC3E}">
        <p14:creationId xmlns:p14="http://schemas.microsoft.com/office/powerpoint/2010/main" val="249969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Guide de mesure</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fr-CA" noProof="0" dirty="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9839" y="1851542"/>
            <a:ext cx="5333999" cy="4533900"/>
          </a:xfrm>
        </p:spPr>
        <p:txBody>
          <a:bodyPr/>
          <a:lstStyle/>
          <a:p>
            <a:r>
              <a:rPr lang="fr-CA" sz="2400" noProof="0" dirty="0"/>
              <a:t>Le </a:t>
            </a:r>
            <a:r>
              <a:rPr lang="fr-CA" sz="2400" b="1" noProof="0" dirty="0"/>
              <a:t>guide de mesure </a:t>
            </a:r>
            <a:r>
              <a:rPr lang="fr-CA" sz="2400" noProof="0" dirty="0"/>
              <a:t>décrit :</a:t>
            </a:r>
          </a:p>
          <a:p>
            <a:pPr marL="342900" indent="-342900">
              <a:buFont typeface="Arial" panose="020B0604020202020204" pitchFamily="34" charset="0"/>
              <a:buChar char="•"/>
            </a:pPr>
            <a:r>
              <a:rPr lang="fr-FR" sz="2400" noProof="0" dirty="0"/>
              <a:t>Les principes de mesure qui sous-tendent les indicateurs de qualité inclus dans les normes de qualité</a:t>
            </a:r>
          </a:p>
          <a:p>
            <a:pPr marL="342900" indent="-342900">
              <a:buFont typeface="Arial" panose="020B0604020202020204" pitchFamily="34" charset="0"/>
              <a:buChar char="•"/>
            </a:pPr>
            <a:r>
              <a:rPr lang="fr-FR" sz="2400" noProof="0" dirty="0"/>
              <a:t>Les types d’indicateurs inclus dans les normes de qualité</a:t>
            </a:r>
          </a:p>
          <a:p>
            <a:pPr marL="342900" indent="-342900">
              <a:buFont typeface="Arial" panose="020B0604020202020204" pitchFamily="34" charset="0"/>
              <a:buChar char="•"/>
            </a:pPr>
            <a:r>
              <a:rPr lang="fr-FR" sz="2400" noProof="0" dirty="0"/>
              <a:t>La manière dont les données locales et provinciales sont recueillies et mesurées</a:t>
            </a:r>
          </a:p>
        </p:txBody>
      </p:sp>
      <p:pic>
        <p:nvPicPr>
          <p:cNvPr id="9" name="Picture Placeholder 8" descr="Image du guide de mesur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2"/>
          <a:srcRect l="909" r="909"/>
          <a:stretch/>
        </p:blipFill>
        <p:spPr>
          <a:xfrm>
            <a:off x="7505701" y="1262385"/>
            <a:ext cx="3296099" cy="4340446"/>
          </a:xfr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E3BBF6BA-AD13-21CB-C177-89343C907F76}"/>
              </a:ext>
              <a:ext uri="{C183D7F6-B498-43B3-948B-1728B52AA6E4}">
                <adec:decorative xmlns:adec="http://schemas.microsoft.com/office/drawing/2017/decorative" val="1"/>
              </a:ext>
            </a:extLst>
          </p:cNvPr>
          <p:cNvSpPr>
            <a:spLocks noGrp="1"/>
          </p:cNvSpPr>
          <p:nvPr>
            <p:ph type="sldNum" sz="quarter" idx="14"/>
          </p:nvPr>
        </p:nvSpPr>
        <p:spPr/>
        <p:txBody>
          <a:bodyPr/>
          <a:lstStyle/>
          <a:p>
            <a:fld id="{84655269-31F9-4D2A-98C7-932A10691EEB}" type="slidenum">
              <a:rPr lang="en-CA" smtClean="0"/>
              <a:t>13</a:t>
            </a:fld>
            <a:endParaRPr lang="en-CA" dirty="0"/>
          </a:p>
        </p:txBody>
      </p:sp>
    </p:spTree>
    <p:extLst>
      <p:ext uri="{BB962C8B-B14F-4D97-AF65-F5344CB8AC3E}">
        <p14:creationId xmlns:p14="http://schemas.microsoft.com/office/powerpoint/2010/main" val="8601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Image du guide spécifications techniques">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Spécifications techniques</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fr-CA" noProof="0" dirty="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vert="horz" lIns="0" tIns="0" rIns="0" bIns="0" rtlCol="0" anchor="t">
            <a:noAutofit/>
          </a:bodyPr>
          <a:lstStyle/>
          <a:p>
            <a:r>
              <a:rPr lang="fr-CA" dirty="0">
                <a:ea typeface="+mn-lt"/>
                <a:cs typeface="+mn-lt"/>
              </a:rPr>
              <a:t>Le rapport sur les </a:t>
            </a:r>
            <a:r>
              <a:rPr lang="fr-CA" b="1" noProof="0" dirty="0">
                <a:ea typeface="+mn-lt"/>
                <a:cs typeface="+mn-lt"/>
              </a:rPr>
              <a:t>spécifications techniques</a:t>
            </a:r>
            <a:r>
              <a:rPr lang="fr-CA" noProof="0" dirty="0">
                <a:ea typeface="+mn-lt"/>
                <a:cs typeface="+mn-lt"/>
              </a:rPr>
              <a:t> </a:t>
            </a:r>
            <a:r>
              <a:rPr lang="fr-CA" dirty="0">
                <a:ea typeface="+mn-lt"/>
                <a:cs typeface="+mn-lt"/>
              </a:rPr>
              <a:t>décrit deux types de mesures</a:t>
            </a:r>
            <a:r>
              <a:rPr lang="fr-CA" noProof="0" dirty="0"/>
              <a:t> :</a:t>
            </a:r>
            <a:endParaRPr lang="en-US" dirty="0"/>
          </a:p>
          <a:p>
            <a:pPr marL="342900" indent="-342900">
              <a:buFont typeface="Arial" panose="020B0604020202020204" pitchFamily="34" charset="0"/>
              <a:buChar char="•"/>
            </a:pPr>
            <a:r>
              <a:rPr lang="fr-CA" b="1" noProof="0" dirty="0"/>
              <a:t>Mesure provinciale : </a:t>
            </a:r>
            <a:r>
              <a:rPr lang="fr-CA" noProof="0" dirty="0"/>
              <a:t>comment nous pouvons surveiller les progrès réalisés pour améliorer les soins à l’échelle provinciale</a:t>
            </a:r>
          </a:p>
          <a:p>
            <a:pPr marL="342900" indent="-342900">
              <a:buFont typeface="Arial" panose="020B0604020202020204" pitchFamily="34" charset="0"/>
              <a:buChar char="•"/>
            </a:pPr>
            <a:r>
              <a:rPr lang="fr-CA" b="1" noProof="0" dirty="0"/>
              <a:t>Mesure locale : </a:t>
            </a:r>
            <a:r>
              <a:rPr lang="fr-CA" noProof="0" dirty="0"/>
              <a:t>mesures que vous pouvez entreprendre pour évaluer la qualité des soins que vous fournissez localement</a:t>
            </a:r>
          </a:p>
        </p:txBody>
      </p:sp>
      <p:sp>
        <p:nvSpPr>
          <p:cNvPr id="3" name="Slide Number Placeholder 2">
            <a:extLst>
              <a:ext uri="{FF2B5EF4-FFF2-40B4-BE49-F238E27FC236}">
                <a16:creationId xmlns:a16="http://schemas.microsoft.com/office/drawing/2014/main" id="{3BE6F7DF-72C2-E631-969A-C053C26552A0}"/>
              </a:ext>
              <a:ext uri="{C183D7F6-B498-43B3-948B-1728B52AA6E4}">
                <adec:decorative xmlns:adec="http://schemas.microsoft.com/office/drawing/2017/decorative" val="1"/>
              </a:ext>
            </a:extLst>
          </p:cNvPr>
          <p:cNvSpPr>
            <a:spLocks noGrp="1"/>
          </p:cNvSpPr>
          <p:nvPr>
            <p:ph type="sldNum" sz="quarter" idx="14"/>
          </p:nvPr>
        </p:nvSpPr>
        <p:spPr/>
        <p:txBody>
          <a:bodyPr/>
          <a:lstStyle/>
          <a:p>
            <a:fld id="{84655269-31F9-4D2A-98C7-932A10691EEB}" type="slidenum">
              <a:rPr lang="en-CA" smtClean="0"/>
              <a:t>14</a:t>
            </a:fld>
            <a:endParaRPr lang="en-CA" dirty="0"/>
          </a:p>
        </p:txBody>
      </p:sp>
      <p:pic>
        <p:nvPicPr>
          <p:cNvPr id="2" name="Picture 1" descr="Image des spécifications techniques ">
            <a:extLst>
              <a:ext uri="{FF2B5EF4-FFF2-40B4-BE49-F238E27FC236}">
                <a16:creationId xmlns:a16="http://schemas.microsoft.com/office/drawing/2014/main" id="{6113DCAB-18AB-0DB6-4970-36B4AF5D4655}"/>
              </a:ext>
            </a:extLst>
          </p:cNvPr>
          <p:cNvPicPr>
            <a:picLocks noChangeAspect="1"/>
          </p:cNvPicPr>
          <p:nvPr/>
        </p:nvPicPr>
        <p:blipFill>
          <a:blip r:embed="rId2"/>
          <a:srcRect/>
          <a:stretch/>
        </p:blipFill>
        <p:spPr>
          <a:xfrm>
            <a:off x="7163816" y="1323673"/>
            <a:ext cx="3297781" cy="42629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752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7200" b="0" i="0" u="none" strike="noStrike" kern="1200" cap="none" spc="0" normalizeH="0" baseline="0" noProof="0" dirty="0">
                <a:ln>
                  <a:noFill/>
                </a:ln>
                <a:solidFill>
                  <a:schemeClr val="bg1"/>
                </a:solidFill>
                <a:effectLst/>
                <a:uLnTx/>
                <a:uFillTx/>
                <a:latin typeface="+mn-lt"/>
                <a:ea typeface="+mn-ea"/>
                <a:cs typeface="+mn-cs"/>
              </a:rPr>
              <a:t>Pourquoi avons-nous besoin d’une norme de qualité pour le trouble de l’insomnie?</a:t>
            </a:r>
            <a:br>
              <a:rPr kumimoji="0" lang="fr-CA" sz="7200" b="0" i="0" u="none" strike="noStrike" kern="1200" cap="none" spc="0" normalizeH="0" baseline="0" noProof="0" dirty="0">
                <a:ln>
                  <a:noFill/>
                </a:ln>
                <a:solidFill>
                  <a:schemeClr val="bg1"/>
                </a:solidFill>
                <a:effectLst/>
                <a:uLnTx/>
                <a:uFillTx/>
                <a:latin typeface="+mn-lt"/>
                <a:ea typeface="+mn-ea"/>
                <a:cs typeface="+mn-cs"/>
              </a:rPr>
            </a:br>
            <a:endParaRPr kumimoji="0" lang="fr-CA" sz="72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50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5EE1357C-3955-4E02-B97B-E95A92202D6A}"/>
              </a:ext>
            </a:extLst>
          </p:cNvPr>
          <p:cNvSpPr txBox="1">
            <a:spLocks noGrp="1"/>
          </p:cNvSpPr>
          <p:nvPr>
            <p:ph type="title" idx="4294967295"/>
          </p:nvPr>
        </p:nvSpPr>
        <p:spPr>
          <a:xfrm>
            <a:off x="578224" y="503935"/>
            <a:ext cx="11087100" cy="697541"/>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1" i="0" u="none" strike="noStrike" kern="1200" cap="none" spc="0" normalizeH="0" baseline="0" noProof="0" dirty="0">
                <a:ln>
                  <a:noFill/>
                </a:ln>
                <a:solidFill>
                  <a:schemeClr val="tx1"/>
                </a:solidFill>
                <a:effectLst/>
                <a:uLnTx/>
                <a:uFillTx/>
                <a:latin typeface="Calibri"/>
                <a:ea typeface="Calibri"/>
                <a:cs typeface="Calibri"/>
              </a:rPr>
              <a:t>1 adulte sur 5 au Canada souffre d’insomnie</a:t>
            </a:r>
            <a:endParaRPr kumimoji="0" lang="fr-ca" sz="4400" b="1"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endParaRPr>
          </a:p>
        </p:txBody>
      </p:sp>
      <p:graphicFrame>
        <p:nvGraphicFramePr>
          <p:cNvPr id="11" name="Chart 10" descr="Graphique montrant les déclarations d’insomnie en 2021 en Ontario : 20 % de tous les adultes, 24 % des femmes et 16 % des hommes.">
            <a:extLst>
              <a:ext uri="{FF2B5EF4-FFF2-40B4-BE49-F238E27FC236}">
                <a16:creationId xmlns:a16="http://schemas.microsoft.com/office/drawing/2014/main" id="{29A6E258-4EE3-A714-A8DB-E343BBABED54}"/>
              </a:ext>
            </a:extLst>
          </p:cNvPr>
          <p:cNvGraphicFramePr/>
          <p:nvPr>
            <p:extLst>
              <p:ext uri="{D42A27DB-BD31-4B8C-83A1-F6EECF244321}">
                <p14:modId xmlns:p14="http://schemas.microsoft.com/office/powerpoint/2010/main" val="1888282263"/>
              </p:ext>
            </p:extLst>
          </p:nvPr>
        </p:nvGraphicFramePr>
        <p:xfrm>
          <a:off x="511535" y="1482941"/>
          <a:ext cx="5195444" cy="314901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55518FF5-5860-F831-5E01-4F26EE7639E8}"/>
              </a:ext>
            </a:extLst>
          </p:cNvPr>
          <p:cNvSpPr txBox="1"/>
          <p:nvPr/>
        </p:nvSpPr>
        <p:spPr>
          <a:xfrm>
            <a:off x="693019" y="4800621"/>
            <a:ext cx="4851133" cy="533533"/>
          </a:xfrm>
          <a:prstGeom prst="rect">
            <a:avLst/>
          </a:prstGeom>
          <a:noFill/>
        </p:spPr>
        <p:txBody>
          <a:bodyPr wrap="square" lIns="0" tIns="0" rIns="0" bIns="0" rtlCol="0" anchor="t" anchorCtr="0">
            <a:noAutofit/>
          </a:bodyPr>
          <a:lstStyle/>
          <a:p>
            <a:pPr algn="ctr" rtl="0" fontAlgn="t"/>
            <a:r>
              <a:rPr lang="fr-ca" sz="1600" b="0" i="0" u="none" baseline="0" dirty="0"/>
              <a:t>Dans l’Enquête sur la santé dans les collectivités canadiennes, l’insomnie était définie comme le fait d’avoir signalé des difficultés à s’endormir ou à rester endormi la plupart du temps ou tout le temps.</a:t>
            </a:r>
            <a:endParaRPr lang="fr-ca" sz="1600" baseline="30000" dirty="0">
              <a:cs typeface="Calibri"/>
            </a:endParaRPr>
          </a:p>
        </p:txBody>
      </p:sp>
      <p:sp>
        <p:nvSpPr>
          <p:cNvPr id="2" name="TextBox 1">
            <a:extLst>
              <a:ext uri="{FF2B5EF4-FFF2-40B4-BE49-F238E27FC236}">
                <a16:creationId xmlns:a16="http://schemas.microsoft.com/office/drawing/2014/main" id="{5ED70A15-8B5F-EE52-8A3C-33C6F9937CA5}"/>
              </a:ext>
            </a:extLst>
          </p:cNvPr>
          <p:cNvSpPr txBox="1"/>
          <p:nvPr/>
        </p:nvSpPr>
        <p:spPr>
          <a:xfrm>
            <a:off x="5776546" y="1533638"/>
            <a:ext cx="5843954" cy="3654588"/>
          </a:xfrm>
          <a:prstGeom prst="roundRect">
            <a:avLst/>
          </a:prstGeom>
          <a:noFill/>
          <a:ln>
            <a:solidFill>
              <a:srgbClr val="00B2E3"/>
            </a:solidFill>
          </a:ln>
        </p:spPr>
        <p:txBody>
          <a:bodyPr wrap="square" lIns="0" tIns="72000" rIns="0" bIns="0" rtlCol="0" anchor="t" anchorCtr="0">
            <a:noAutofit/>
          </a:bodyPr>
          <a:lstStyle/>
          <a:p>
            <a:pPr algn="l" rtl="0" fontAlgn="t">
              <a:spcAft>
                <a:spcPts val="600"/>
              </a:spcAft>
            </a:pPr>
            <a:r>
              <a:rPr lang="fr-ca" sz="1400" b="0" i="0" u="none" baseline="0" dirty="0">
                <a:ea typeface="Calibri" panose="020F0502020204030204"/>
                <a:cs typeface="Calibri" panose="020F0502020204030204"/>
              </a:rPr>
              <a:t>En 2021, parmi les adultes en Ontario</a:t>
            </a:r>
            <a:r>
              <a:rPr lang="fr-ca" sz="1400" b="0" i="0" u="none" baseline="12000" dirty="0">
                <a:ea typeface="Calibri" panose="020F0502020204030204"/>
                <a:cs typeface="Calibri" panose="020F0502020204030204"/>
              </a:rPr>
              <a:t>1</a:t>
            </a:r>
            <a:r>
              <a:rPr lang="fr-ca" sz="1400" b="0" i="0" u="none" baseline="0" dirty="0">
                <a:ea typeface="Calibri" panose="020F0502020204030204"/>
                <a:cs typeface="Calibri" panose="020F0502020204030204"/>
              </a:rPr>
              <a:t> :</a:t>
            </a:r>
            <a:endParaRPr lang="fr-ca" sz="1400" baseline="30000" dirty="0">
              <a:ea typeface="Calibri"/>
              <a:cs typeface="Calibri"/>
            </a:endParaRPr>
          </a:p>
          <a:p>
            <a:pPr marL="179388" indent="-179388" algn="l" rtl="0" fontAlgn="t">
              <a:buFont typeface="Arial" panose="020B0604020202020204" pitchFamily="34" charset="0"/>
              <a:buChar char="•"/>
            </a:pPr>
            <a:r>
              <a:rPr lang="fr-ca" sz="1400" b="0" i="0" u="none" baseline="0" dirty="0">
                <a:ea typeface="Calibri" panose="020F0502020204030204"/>
                <a:cs typeface="Calibri" panose="020F0502020204030204"/>
              </a:rPr>
              <a:t>20 % ont signalé faire de l’insomnie; 61 % étaient des femmes </a:t>
            </a:r>
            <a:br>
              <a:rPr lang="fr-ca" sz="1400" dirty="0">
                <a:ea typeface="Calibri" panose="020F0502020204030204"/>
                <a:cs typeface="Calibri" panose="020F0502020204030204"/>
              </a:rPr>
            </a:br>
            <a:r>
              <a:rPr lang="fr-ca" sz="1400" b="0" i="0" u="none" baseline="0" dirty="0">
                <a:ea typeface="Calibri" panose="020F0502020204030204"/>
                <a:cs typeface="Calibri" panose="020F0502020204030204"/>
              </a:rPr>
              <a:t>et 39 % étaient des hommes</a:t>
            </a:r>
          </a:p>
          <a:p>
            <a:pPr marL="179705" indent="-179705" algn="l" rtl="0" fontAlgn="t">
              <a:buFont typeface="Arial" panose="020B0604020202020204" pitchFamily="34" charset="0"/>
              <a:buChar char="•"/>
            </a:pPr>
            <a:r>
              <a:rPr lang="fr-ca" sz="1400" b="0" i="0" u="none" baseline="0" dirty="0">
                <a:ea typeface="Calibri" panose="020F0502020204030204"/>
                <a:cs typeface="Calibri" panose="020F0502020204030204"/>
              </a:rPr>
              <a:t>5 % ont trouvé difficile de rester éveillés lorsqu’ils le souhaitaient</a:t>
            </a:r>
          </a:p>
          <a:p>
            <a:pPr marL="179705" indent="-179705" algn="l" rtl="0" fontAlgn="t">
              <a:buClr>
                <a:schemeClr val="accent1"/>
              </a:buClr>
              <a:buFont typeface="Arial" panose="020B0604020202020204" pitchFamily="34" charset="0"/>
              <a:buChar char="•"/>
            </a:pPr>
            <a:endParaRPr lang="fr-ca" sz="1400" dirty="0">
              <a:ea typeface="Calibri" panose="020F0502020204030204"/>
              <a:cs typeface="Calibri" panose="020F0502020204030204"/>
            </a:endParaRPr>
          </a:p>
          <a:p>
            <a:pPr algn="l" rtl="0" fontAlgn="t">
              <a:spcAft>
                <a:spcPts val="600"/>
              </a:spcAft>
            </a:pPr>
            <a:r>
              <a:rPr lang="fr-ca" sz="1400" b="0" i="0" u="none" baseline="0" dirty="0">
                <a:ea typeface="Calibri" panose="020F0502020204030204"/>
                <a:cs typeface="Calibri" panose="020F0502020204030204"/>
              </a:rPr>
              <a:t>Un statut socioéconomique inférieur a été associé à un sommeil de moindre qualité</a:t>
            </a:r>
            <a:r>
              <a:rPr lang="fr-ca" sz="1400" b="0" i="0" u="none" baseline="12000" dirty="0">
                <a:ea typeface="Calibri"/>
                <a:cs typeface="Calibri"/>
              </a:rPr>
              <a:t>2,3</a:t>
            </a:r>
            <a:r>
              <a:rPr lang="fr-ca" sz="1400" b="0" i="0" u="none" baseline="0" dirty="0">
                <a:ea typeface="Calibri"/>
                <a:cs typeface="Calibri"/>
              </a:rPr>
              <a:t> :</a:t>
            </a:r>
          </a:p>
          <a:p>
            <a:pPr marL="179705" indent="-179705" algn="l" rtl="0" fontAlgn="t">
              <a:buFont typeface="Arial" panose="020B0604020202020204" pitchFamily="34" charset="0"/>
              <a:buChar char="•"/>
            </a:pPr>
            <a:r>
              <a:rPr lang="fr-ca" sz="1400" b="0" i="0" u="none" baseline="0" dirty="0">
                <a:ea typeface="Calibri"/>
                <a:cs typeface="Calibri"/>
              </a:rPr>
              <a:t>Les facteurs qui affectent directement le sommeil comprennent les horaires de travail irréguliers (qui perturbent le rythme circadien) et le fait de vivre dans des environnements bruyants ou dangereux</a:t>
            </a:r>
          </a:p>
          <a:p>
            <a:pPr marL="179705" indent="-179705" algn="l" rtl="0" fontAlgn="t">
              <a:buFont typeface="Arial" panose="020B0604020202020204" pitchFamily="34" charset="0"/>
              <a:buChar char="•"/>
            </a:pPr>
            <a:r>
              <a:rPr lang="fr-ca" sz="1400" b="0" i="0" u="none" baseline="0" dirty="0">
                <a:ea typeface="Calibri"/>
                <a:cs typeface="Calibri"/>
              </a:rPr>
              <a:t>Les facteurs qui affectent indirectement le sommeil comprennent le stress, les comportements liés à la santé et les comorbidités qui touchent de manière disproportionnée les personnes issues de milieux socioéconomiques défavorisés</a:t>
            </a:r>
          </a:p>
        </p:txBody>
      </p:sp>
      <p:sp>
        <p:nvSpPr>
          <p:cNvPr id="3" name="Footer Placeholder 3">
            <a:extLst>
              <a:ext uri="{FF2B5EF4-FFF2-40B4-BE49-F238E27FC236}">
                <a16:creationId xmlns:a16="http://schemas.microsoft.com/office/drawing/2014/main" id="{2EA88CAF-5434-D5EB-0FAA-669D8B680F28}"/>
              </a:ext>
              <a:ext uri="{C183D7F6-B498-43B3-948B-1728B52AA6E4}">
                <adec:decorative xmlns:adec="http://schemas.microsoft.com/office/drawing/2017/decorative" val="1"/>
              </a:ext>
            </a:extLst>
          </p:cNvPr>
          <p:cNvSpPr>
            <a:spLocks noGrp="1"/>
          </p:cNvSpPr>
          <p:nvPr>
            <p:ph type="ftr" sz="quarter" idx="12"/>
          </p:nvPr>
        </p:nvSpPr>
        <p:spPr>
          <a:xfrm>
            <a:off x="7505701" y="6356350"/>
            <a:ext cx="4114800" cy="365125"/>
          </a:xfrm>
        </p:spPr>
        <p:txBody>
          <a:bodyPr/>
          <a:lstStyle/>
          <a:p>
            <a:pPr algn="r" rtl="0"/>
            <a:fld id="{B5E6C4C4-F8D2-3E45-812B-28EE593B4815}" type="slidenum">
              <a:rPr/>
              <a:pPr algn="r" rtl="0"/>
              <a:t>16</a:t>
            </a:fld>
            <a:endParaRPr lang="fr-ca" dirty="0"/>
          </a:p>
        </p:txBody>
      </p:sp>
      <p:sp>
        <p:nvSpPr>
          <p:cNvPr id="7" name="TextBox 6">
            <a:extLst>
              <a:ext uri="{FF2B5EF4-FFF2-40B4-BE49-F238E27FC236}">
                <a16:creationId xmlns:a16="http://schemas.microsoft.com/office/drawing/2014/main" id="{CEFFE9B4-E309-4646-B166-A0566A97D54B}"/>
              </a:ext>
            </a:extLst>
          </p:cNvPr>
          <p:cNvSpPr txBox="1"/>
          <p:nvPr/>
        </p:nvSpPr>
        <p:spPr>
          <a:xfrm>
            <a:off x="571499" y="6002539"/>
            <a:ext cx="10173542"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77800" indent="-177800" algn="l" rtl="0"/>
            <a:r>
              <a:rPr lang="fr-ca" sz="1200" b="0" i="0" u="none" baseline="0" dirty="0">
                <a:latin typeface="+mj-lt"/>
                <a:ea typeface="MS PGothic"/>
                <a:cs typeface="Calibri" panose="020F0502020204030204" pitchFamily="34" charset="0"/>
              </a:rPr>
              <a:t>1.	Fichier de partage de l’Ontario de l’Enquête sur la santé dans les collectivités canadiennes, 2021.</a:t>
            </a:r>
            <a:endParaRPr lang="fr-ca" sz="1200" dirty="0">
              <a:latin typeface="+mj-lt"/>
              <a:cs typeface="Calibri" panose="020F0502020204030204" pitchFamily="34" charset="0"/>
            </a:endParaRPr>
          </a:p>
          <a:p>
            <a:pPr marL="177800" indent="-177800"/>
            <a:r>
              <a:rPr lang="en-US" sz="1200" dirty="0">
                <a:latin typeface="+mj-lt"/>
                <a:ea typeface="MS PGothic"/>
                <a:cs typeface="Calibri" panose="020F0502020204030204" pitchFamily="34" charset="0"/>
              </a:rPr>
              <a:t>2.	Chaput JP, Tomfohr-Madsen LM, Carney CE, et al. Examining sleep characteristics in Canada through a diversity and equity lens. Sleep Health. 2024;10(3):316-20.</a:t>
            </a:r>
            <a:r>
              <a:rPr lang="en-CA" sz="1200" b="0" i="0" dirty="0">
                <a:solidFill>
                  <a:srgbClr val="5B616B"/>
                </a:solidFill>
                <a:effectLst/>
                <a:latin typeface="+mj-lt"/>
              </a:rPr>
              <a:t> </a:t>
            </a:r>
          </a:p>
          <a:p>
            <a:pPr marL="177800" indent="-177800"/>
            <a:r>
              <a:rPr lang="en-US" sz="1200" dirty="0">
                <a:latin typeface="+mj-lt"/>
                <a:ea typeface="MS PGothic"/>
                <a:cs typeface="Calibri" panose="020F0502020204030204" pitchFamily="34" charset="0"/>
              </a:rPr>
              <a:t>3.	Jehan S, Myers AK, Zizi F, et al. Sleep health disparity: the putative role of race, ethnicity and socioeconomic status. Sleep Med Disord. 2018;2(5):127-33. </a:t>
            </a:r>
          </a:p>
        </p:txBody>
      </p:sp>
    </p:spTree>
    <p:extLst>
      <p:ext uri="{BB962C8B-B14F-4D97-AF65-F5344CB8AC3E}">
        <p14:creationId xmlns:p14="http://schemas.microsoft.com/office/powerpoint/2010/main" val="2263475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70BA8FD-C941-4372-9E8A-8BAA4BB143A2}"/>
              </a:ext>
            </a:extLst>
          </p:cNvPr>
          <p:cNvSpPr>
            <a:spLocks noGrp="1"/>
          </p:cNvSpPr>
          <p:nvPr>
            <p:ph type="title"/>
          </p:nvPr>
        </p:nvSpPr>
        <p:spPr>
          <a:xfrm>
            <a:off x="533400" y="472558"/>
            <a:ext cx="11087100" cy="697541"/>
          </a:xfrm>
        </p:spPr>
        <p:txBody>
          <a:bodyPr/>
          <a:lstStyle/>
          <a:p>
            <a:pPr algn="l" rtl="0"/>
            <a:r>
              <a:rPr lang="fr-ca" b="1" i="0" u="none" baseline="0" dirty="0">
                <a:latin typeface="Calibri"/>
                <a:ea typeface="Calibri"/>
                <a:cs typeface="Calibri"/>
              </a:rPr>
              <a:t>L’insomnie affecte la vie quotidienne</a:t>
            </a:r>
            <a:endParaRPr lang="fr-ca" dirty="0">
              <a:latin typeface="Calibri"/>
              <a:ea typeface="Calibri"/>
              <a:cs typeface="Calibri"/>
            </a:endParaRPr>
          </a:p>
        </p:txBody>
      </p:sp>
      <p:sp>
        <p:nvSpPr>
          <p:cNvPr id="4" name="Text Placeholder 3">
            <a:extLst>
              <a:ext uri="{FF2B5EF4-FFF2-40B4-BE49-F238E27FC236}">
                <a16:creationId xmlns:a16="http://schemas.microsoft.com/office/drawing/2014/main" id="{DEB9CFE2-B437-FF05-D27B-2A9A7C83311E}"/>
              </a:ext>
            </a:extLst>
          </p:cNvPr>
          <p:cNvSpPr>
            <a:spLocks noGrp="1"/>
          </p:cNvSpPr>
          <p:nvPr>
            <p:ph type="body" sz="quarter" idx="11"/>
          </p:nvPr>
        </p:nvSpPr>
        <p:spPr>
          <a:xfrm>
            <a:off x="2038350" y="1652622"/>
            <a:ext cx="3274314" cy="2000276"/>
          </a:xfrm>
        </p:spPr>
        <p:txBody>
          <a:bodyPr vert="horz" lIns="0" tIns="0" rIns="0" bIns="0" numCol="1" spcCol="457200" rtlCol="0" anchor="t">
            <a:noAutofit/>
          </a:bodyPr>
          <a:lstStyle/>
          <a:p>
            <a:pPr algn="l" rtl="0"/>
            <a:r>
              <a:rPr lang="fr-ca" sz="1700" b="0" i="0" u="none" baseline="0" dirty="0">
                <a:ea typeface="Calibri"/>
                <a:cs typeface="Calibri"/>
              </a:rPr>
              <a:t>Les personnes souffrant d’insomnie sont plus susceptibles de signaler une insatisfaction à l’égard de leur vie, une détresse psychologique, une santé mentale médiocre ou passable, de faibles niveaux d’énergie et un fonctionnement social limité</a:t>
            </a:r>
            <a:r>
              <a:rPr lang="fr-ca" sz="1700" b="0" i="0" u="none" baseline="30000" dirty="0">
                <a:ea typeface="Calibri"/>
                <a:cs typeface="Calibri"/>
              </a:rPr>
              <a:t>1,2</a:t>
            </a:r>
            <a:r>
              <a:rPr lang="fr-ca" sz="1700" b="0" i="0" u="none" baseline="0" dirty="0">
                <a:ea typeface="Calibri"/>
                <a:cs typeface="Calibri"/>
              </a:rPr>
              <a:t>.</a:t>
            </a:r>
            <a:endParaRPr lang="fr-ca" sz="1700" baseline="30000" dirty="0">
              <a:cs typeface="Calibri" panose="020F0502020204030204"/>
            </a:endParaRPr>
          </a:p>
          <a:p>
            <a:endParaRPr lang="fr-ca" sz="1700" dirty="0">
              <a:ea typeface="Calibri"/>
              <a:cs typeface="Calibri"/>
            </a:endParaRPr>
          </a:p>
          <a:p>
            <a:pPr algn="l" rtl="0">
              <a:spcAft>
                <a:spcPts val="0"/>
              </a:spcAft>
            </a:pPr>
            <a:endParaRPr lang="fr-ca" sz="1700" dirty="0">
              <a:highlight>
                <a:srgbClr val="FFFF00"/>
              </a:highlight>
              <a:cs typeface="Calibri"/>
            </a:endParaRPr>
          </a:p>
        </p:txBody>
      </p:sp>
      <p:sp>
        <p:nvSpPr>
          <p:cNvPr id="12" name="TextBox 11">
            <a:extLst>
              <a:ext uri="{FF2B5EF4-FFF2-40B4-BE49-F238E27FC236}">
                <a16:creationId xmlns:a16="http://schemas.microsoft.com/office/drawing/2014/main" id="{F7AC16E2-D9CA-D30E-175B-0DDB20EAA6EC}"/>
              </a:ext>
            </a:extLst>
          </p:cNvPr>
          <p:cNvSpPr txBox="1"/>
          <p:nvPr/>
        </p:nvSpPr>
        <p:spPr>
          <a:xfrm>
            <a:off x="2038350" y="3984521"/>
            <a:ext cx="3188621" cy="1141770"/>
          </a:xfrm>
          <a:prstGeom prst="rect">
            <a:avLst/>
          </a:prstGeom>
          <a:noFill/>
        </p:spPr>
        <p:txBody>
          <a:bodyPr wrap="square" lIns="0" tIns="0" rIns="0" bIns="0" rtlCol="0" anchor="t" anchorCtr="0">
            <a:noAutofit/>
          </a:bodyPr>
          <a:lstStyle/>
          <a:p>
            <a:pPr algn="l" rtl="0" fontAlgn="t"/>
            <a:r>
              <a:rPr lang="fr-ca" sz="1700" b="0" i="0" u="none" baseline="0" dirty="0"/>
              <a:t>Les autres répercussions comprennent les accidents de la route, les accidents et les blessures sur le lieu de travail, ainsi que l’absentéisme au travail</a:t>
            </a:r>
            <a:r>
              <a:rPr lang="fr-ca" sz="1700" b="0" i="0" u="none" baseline="12000" dirty="0"/>
              <a:t>3</a:t>
            </a:r>
            <a:r>
              <a:rPr lang="fr-ca" sz="1700" b="0" i="0" u="none" baseline="0" dirty="0"/>
              <a:t>.</a:t>
            </a:r>
            <a:endParaRPr lang="fr-ca" sz="1700" baseline="12000" dirty="0">
              <a:ea typeface="Calibri"/>
              <a:cs typeface="Calibri"/>
            </a:endParaRPr>
          </a:p>
          <a:p>
            <a:pPr algn="l" rtl="0" fontAlgn="t"/>
            <a:endParaRPr lang="fr-ca" sz="1700" dirty="0">
              <a:ea typeface="MS PGothic"/>
              <a:cs typeface="Calibri"/>
            </a:endParaRPr>
          </a:p>
        </p:txBody>
      </p:sp>
      <p:graphicFrame>
        <p:nvGraphicFramePr>
          <p:cNvPr id="16" name="Chart 15" descr="Graphique montrant que 25 % des personnes souffrant d’insomnie ont déclaré avoir une santé générale médiocre ou passable, comparativement à 8 % des personnes sans insomnie. De plus, 29 % des personnes souffrant d’insomnie ont déclaré avoir une santé mentale médiocre ou passable, contre 9 % des personnes sans insomnie.">
            <a:extLst>
              <a:ext uri="{FF2B5EF4-FFF2-40B4-BE49-F238E27FC236}">
                <a16:creationId xmlns:a16="http://schemas.microsoft.com/office/drawing/2014/main" id="{E224DC57-667D-2896-1E58-DEF9CDEE7CD3}"/>
              </a:ext>
            </a:extLst>
          </p:cNvPr>
          <p:cNvGraphicFramePr/>
          <p:nvPr>
            <p:extLst>
              <p:ext uri="{D42A27DB-BD31-4B8C-83A1-F6EECF244321}">
                <p14:modId xmlns:p14="http://schemas.microsoft.com/office/powerpoint/2010/main" val="2279839591"/>
              </p:ext>
            </p:extLst>
          </p:nvPr>
        </p:nvGraphicFramePr>
        <p:xfrm>
          <a:off x="5383113" y="1306415"/>
          <a:ext cx="6397762" cy="394467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C820B541-9B13-2C5C-DEC7-6E059AB5877D}"/>
              </a:ext>
            </a:extLst>
          </p:cNvPr>
          <p:cNvSpPr txBox="1"/>
          <p:nvPr/>
        </p:nvSpPr>
        <p:spPr>
          <a:xfrm>
            <a:off x="7642139" y="5351734"/>
            <a:ext cx="2721061" cy="199851"/>
          </a:xfrm>
          <a:prstGeom prst="rect">
            <a:avLst/>
          </a:prstGeom>
          <a:noFill/>
        </p:spPr>
        <p:txBody>
          <a:bodyPr wrap="square" lIns="0" tIns="0" rIns="0" bIns="0" rtlCol="0" anchor="t" anchorCtr="0">
            <a:noAutofit/>
          </a:bodyPr>
          <a:lstStyle/>
          <a:p>
            <a:pPr algn="l" rtl="0" fontAlgn="t"/>
            <a:r>
              <a:rPr lang="fr-ca" sz="1200" b="1" i="0" u="none" baseline="0" dirty="0"/>
              <a:t>*Significativement plus élevé (</a:t>
            </a:r>
            <a:r>
              <a:rPr lang="fr-ca" sz="1200" b="1" i="1" u="none" baseline="0" dirty="0"/>
              <a:t>P</a:t>
            </a:r>
            <a:r>
              <a:rPr lang="fr-ca" sz="1200" b="1" i="0" u="none" baseline="0" dirty="0"/>
              <a:t> &lt; 0,05)</a:t>
            </a:r>
            <a:endParaRPr lang="fr-ca" sz="1200" b="1" dirty="0">
              <a:cs typeface="Calibri"/>
            </a:endParaRPr>
          </a:p>
        </p:txBody>
      </p:sp>
      <p:pic>
        <p:nvPicPr>
          <p:cNvPr id="14" name="Picture 13">
            <a:extLst>
              <a:ext uri="{FF2B5EF4-FFF2-40B4-BE49-F238E27FC236}">
                <a16:creationId xmlns:a16="http://schemas.microsoft.com/office/drawing/2014/main" id="{07711EB3-B436-7113-AA20-9CE4BC6900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66013" y="3716461"/>
            <a:ext cx="1438057" cy="1440000"/>
          </a:xfrm>
          <a:prstGeom prst="rect">
            <a:avLst/>
          </a:prstGeom>
        </p:spPr>
      </p:pic>
      <p:pic>
        <p:nvPicPr>
          <p:cNvPr id="18" name="Picture 17">
            <a:extLst>
              <a:ext uri="{FF2B5EF4-FFF2-40B4-BE49-F238E27FC236}">
                <a16:creationId xmlns:a16="http://schemas.microsoft.com/office/drawing/2014/main" id="{05C98D6A-E07D-8615-61FE-31CB99A41C3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31181" y="1653233"/>
            <a:ext cx="1440000" cy="1440000"/>
          </a:xfrm>
          <a:prstGeom prst="rect">
            <a:avLst/>
          </a:prstGeom>
        </p:spPr>
      </p:pic>
      <p:sp>
        <p:nvSpPr>
          <p:cNvPr id="5" name="Footer Placeholder 3">
            <a:extLst>
              <a:ext uri="{FF2B5EF4-FFF2-40B4-BE49-F238E27FC236}">
                <a16:creationId xmlns:a16="http://schemas.microsoft.com/office/drawing/2014/main" id="{F2251114-EB6B-F4F7-E863-48888FD4512E}"/>
              </a:ext>
              <a:ext uri="{C183D7F6-B498-43B3-948B-1728B52AA6E4}">
                <adec:decorative xmlns:adec="http://schemas.microsoft.com/office/drawing/2017/decorative" val="1"/>
              </a:ext>
            </a:extLst>
          </p:cNvPr>
          <p:cNvSpPr>
            <a:spLocks noGrp="1"/>
          </p:cNvSpPr>
          <p:nvPr>
            <p:ph type="ftr" sz="quarter" idx="12"/>
          </p:nvPr>
        </p:nvSpPr>
        <p:spPr>
          <a:xfrm>
            <a:off x="7505701" y="6356350"/>
            <a:ext cx="4114800" cy="365125"/>
          </a:xfrm>
        </p:spPr>
        <p:txBody>
          <a:bodyPr/>
          <a:lstStyle/>
          <a:p>
            <a:pPr algn="r" rtl="0"/>
            <a:fld id="{B5E6C4C4-F8D2-3E45-812B-28EE593B4815}" type="slidenum">
              <a:rPr/>
              <a:pPr algn="r" rtl="0"/>
              <a:t>17</a:t>
            </a:fld>
            <a:endParaRPr lang="fr-ca" dirty="0"/>
          </a:p>
        </p:txBody>
      </p:sp>
      <p:sp>
        <p:nvSpPr>
          <p:cNvPr id="10" name="TextBox 9">
            <a:extLst>
              <a:ext uri="{FF2B5EF4-FFF2-40B4-BE49-F238E27FC236}">
                <a16:creationId xmlns:a16="http://schemas.microsoft.com/office/drawing/2014/main" id="{88389149-7AD6-4386-B78E-C8156AB91704}"/>
              </a:ext>
            </a:extLst>
          </p:cNvPr>
          <p:cNvSpPr txBox="1"/>
          <p:nvPr/>
        </p:nvSpPr>
        <p:spPr>
          <a:xfrm>
            <a:off x="531181" y="5913945"/>
            <a:ext cx="11249694"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77800" indent="-177800"/>
            <a:r>
              <a:rPr lang="en-US" sz="1000" dirty="0">
                <a:solidFill>
                  <a:srgbClr val="181817"/>
                </a:solidFill>
                <a:latin typeface="Calibri" panose="020F0502020204030204" pitchFamily="34" charset="0"/>
                <a:ea typeface="+mn-lt"/>
                <a:cs typeface="Calibri" panose="020F0502020204030204" pitchFamily="34" charset="0"/>
              </a:rPr>
              <a:t>1.	Rodrigues R, Nicholson K, Guaiana G, Wilk P, Stranges S, Anderson KK. Sleep problems and psychological well-being: baseline findings from the Canadian Longitudinal Study on Aging. Can J Aging. 2023;42(2):230-40.</a:t>
            </a:r>
            <a:endParaRPr lang="en-US" sz="1000" dirty="0">
              <a:latin typeface="Calibri" panose="020F0502020204030204" pitchFamily="34" charset="0"/>
              <a:cs typeface="Calibri" panose="020F0502020204030204" pitchFamily="34" charset="0"/>
            </a:endParaRPr>
          </a:p>
          <a:p>
            <a:pPr marL="177800" indent="-177800"/>
            <a:r>
              <a:rPr lang="en-US" sz="1000" dirty="0">
                <a:solidFill>
                  <a:srgbClr val="212121"/>
                </a:solidFill>
                <a:latin typeface="Calibri" panose="020F0502020204030204" pitchFamily="34" charset="0"/>
                <a:ea typeface="+mn-lt"/>
                <a:cs typeface="Calibri" panose="020F0502020204030204" pitchFamily="34" charset="0"/>
              </a:rPr>
              <a:t>2.	Lee M, Choh AC, Demerath EW, et al. Sleep disturbance in relation to health-related quality of life in adults: the Fels Longitudinal Study. J Nutr Health Aging. 2009;13(6):576-83.</a:t>
            </a:r>
          </a:p>
          <a:p>
            <a:pPr marL="177800" indent="-177800"/>
            <a:r>
              <a:rPr lang="en-US" sz="1000" dirty="0">
                <a:solidFill>
                  <a:srgbClr val="212121"/>
                </a:solidFill>
                <a:latin typeface="Calibri" panose="020F0502020204030204" pitchFamily="34" charset="0"/>
                <a:ea typeface="+mn-lt"/>
                <a:cs typeface="Calibri" panose="020F0502020204030204" pitchFamily="34" charset="0"/>
              </a:rPr>
              <a:t>3.	Chaput JP, Janssen I, Sampasa-Kanyinga H, et al. Economic burden of insomnia symptoms in Canada. Sleep Health. 2023;9(2):185-9.</a:t>
            </a:r>
          </a:p>
          <a:p>
            <a:pPr marL="177800" indent="-177800"/>
            <a:r>
              <a:rPr lang="fr-ca" sz="1000" b="0" i="0" u="none" baseline="0" dirty="0">
                <a:solidFill>
                  <a:srgbClr val="000000"/>
                </a:solidFill>
                <a:latin typeface="Calibri" panose="020F0502020204030204" pitchFamily="34" charset="0"/>
                <a:ea typeface="+mn-lt"/>
                <a:cs typeface="Calibri" panose="020F0502020204030204" pitchFamily="34" charset="0"/>
              </a:rPr>
              <a:t>4.	Fichier de partage de l’Ontario de l’Enquête sur la santé dans les collectivités canadiennes, 2021.</a:t>
            </a:r>
            <a:endParaRPr lang="en-US" sz="1000" dirty="0">
              <a:solidFill>
                <a:srgbClr val="000000"/>
              </a:solidFill>
              <a:latin typeface="Calibri" panose="020F0502020204030204" pitchFamily="34" charset="0"/>
              <a:ea typeface="+mn-lt"/>
              <a:cs typeface="Calibri" panose="020F0502020204030204" pitchFamily="34" charset="0"/>
            </a:endParaRPr>
          </a:p>
        </p:txBody>
      </p:sp>
    </p:spTree>
    <p:extLst>
      <p:ext uri="{BB962C8B-B14F-4D97-AF65-F5344CB8AC3E}">
        <p14:creationId xmlns:p14="http://schemas.microsoft.com/office/powerpoint/2010/main" val="3138644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40EECC1-FD62-4D64-B0A7-908B4B3E1F38}"/>
              </a:ext>
            </a:extLst>
          </p:cNvPr>
          <p:cNvSpPr>
            <a:spLocks noGrp="1"/>
          </p:cNvSpPr>
          <p:nvPr>
            <p:ph type="title"/>
          </p:nvPr>
        </p:nvSpPr>
        <p:spPr>
          <a:xfrm>
            <a:off x="533400" y="472558"/>
            <a:ext cx="11087100" cy="697541"/>
          </a:xfrm>
        </p:spPr>
        <p:txBody>
          <a:bodyPr/>
          <a:lstStyle/>
          <a:p>
            <a:r>
              <a:rPr lang="fr-ca" b="1" i="0" u="none" baseline="0" dirty="0">
                <a:latin typeface="Calibri"/>
                <a:ea typeface="Calibri"/>
                <a:cs typeface="Calibri"/>
              </a:rPr>
              <a:t>Répercussions sociétales de l’insomnie</a:t>
            </a:r>
            <a:endParaRPr lang="en-CA" dirty="0">
              <a:latin typeface="Calibri"/>
              <a:ea typeface="Calibri"/>
              <a:cs typeface="Calibri"/>
            </a:endParaRPr>
          </a:p>
        </p:txBody>
      </p:sp>
      <p:sp>
        <p:nvSpPr>
          <p:cNvPr id="5" name="TextBox 4">
            <a:extLst>
              <a:ext uri="{FF2B5EF4-FFF2-40B4-BE49-F238E27FC236}">
                <a16:creationId xmlns:a16="http://schemas.microsoft.com/office/drawing/2014/main" id="{3AEC9F01-892C-FABA-8BB6-7F63A390F13B}"/>
              </a:ext>
            </a:extLst>
          </p:cNvPr>
          <p:cNvSpPr txBox="1"/>
          <p:nvPr/>
        </p:nvSpPr>
        <p:spPr>
          <a:xfrm>
            <a:off x="2670946" y="1638514"/>
            <a:ext cx="8586989" cy="369331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r>
              <a:rPr lang="fr-ca" sz="2000" b="0" i="0" u="none" baseline="0" dirty="0">
                <a:ea typeface="MS PGothic"/>
                <a:cs typeface="Calibri"/>
              </a:rPr>
              <a:t>Au Canada, en 2021, l’impact économique de l’insomnie chez les personnes atteintes de maladies chroniques comorbides a été estimé à 1,9 milliard de dollars canadiens. Cette estimation comprend les coûts directs des soins de santé et les coûts indirects dans la population active</a:t>
            </a:r>
            <a:r>
              <a:rPr lang="fr-ca" sz="2000" b="0" i="0" u="none" baseline="30000" dirty="0">
                <a:ea typeface="MS PGothic"/>
                <a:cs typeface="Calibri"/>
              </a:rPr>
              <a:t>1</a:t>
            </a:r>
            <a:r>
              <a:rPr lang="fr-ca" sz="2000" b="0" i="0" u="none" baseline="0" dirty="0">
                <a:ea typeface="MS PGothic"/>
                <a:cs typeface="Calibri"/>
              </a:rPr>
              <a:t>.</a:t>
            </a:r>
            <a:endParaRPr lang="fr-ca" sz="1600" baseline="30000" dirty="0">
              <a:ea typeface="MS PGothic"/>
              <a:cs typeface="Calibri"/>
            </a:endParaRPr>
          </a:p>
          <a:p>
            <a:endParaRPr lang="fr-ca" sz="2000" dirty="0">
              <a:ea typeface="MS PGothic"/>
              <a:cs typeface="Calibri"/>
            </a:endParaRPr>
          </a:p>
          <a:p>
            <a:pPr algn="l" rtl="0"/>
            <a:r>
              <a:rPr lang="fr-ca" sz="2000" b="0" i="0" u="none" baseline="0" dirty="0">
                <a:ea typeface="MS PGothic"/>
                <a:cs typeface="Calibri"/>
              </a:rPr>
              <a:t>Une estimation d’une réduction de 5 % des symptômes d’insomnie dans la population permettrait d’économiser au moins 353 millions de dollars canadiens par année</a:t>
            </a:r>
            <a:r>
              <a:rPr lang="fr-ca" sz="2000" b="0" i="0" u="none" baseline="30000" dirty="0">
                <a:ea typeface="MS PGothic"/>
                <a:cs typeface="Calibri"/>
              </a:rPr>
              <a:t>1</a:t>
            </a:r>
            <a:r>
              <a:rPr lang="fr-ca" sz="2000" b="0" i="0" u="none" baseline="0" dirty="0">
                <a:ea typeface="MS PGothic"/>
                <a:cs typeface="Calibri"/>
              </a:rPr>
              <a:t>.</a:t>
            </a:r>
          </a:p>
          <a:p>
            <a:endParaRPr lang="fr-ca" sz="2000" dirty="0">
              <a:ea typeface="MS PGothic"/>
              <a:cs typeface="Calibri"/>
            </a:endParaRPr>
          </a:p>
          <a:p>
            <a:pPr algn="l" rtl="0"/>
            <a:r>
              <a:rPr lang="fr-ca" sz="2000" b="0" i="0" u="none" baseline="0" dirty="0">
                <a:ea typeface="MS PGothic"/>
                <a:cs typeface="Calibri"/>
              </a:rPr>
              <a:t>Dans une étude mondiale, la perte annuelle estimée du PIB en raison de l’insomnie au Canada s’élevait à 19,6 milliards de dollars américains (26 milliards de dollars canadiens) en 2019</a:t>
            </a:r>
            <a:r>
              <a:rPr lang="fr-ca" sz="2000" b="0" i="0" u="none" baseline="30000" dirty="0">
                <a:ea typeface="MS PGothic"/>
                <a:cs typeface="Calibri"/>
              </a:rPr>
              <a:t>2</a:t>
            </a:r>
            <a:r>
              <a:rPr lang="fr-ca" sz="2000" b="0" i="0" u="none" baseline="0" dirty="0">
                <a:ea typeface="MS PGothic"/>
                <a:cs typeface="Calibri"/>
              </a:rPr>
              <a:t>.</a:t>
            </a:r>
            <a:endParaRPr lang="fr-ca" sz="1600" baseline="30000" dirty="0">
              <a:cs typeface="Calibri"/>
            </a:endParaRPr>
          </a:p>
        </p:txBody>
      </p:sp>
      <p:pic>
        <p:nvPicPr>
          <p:cNvPr id="7" name="Picture 6">
            <a:extLst>
              <a:ext uri="{FF2B5EF4-FFF2-40B4-BE49-F238E27FC236}">
                <a16:creationId xmlns:a16="http://schemas.microsoft.com/office/drawing/2014/main" id="{9F012481-3BB7-876F-F9B0-A7B38B93AFA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9335" y="2349085"/>
            <a:ext cx="1980000" cy="1980000"/>
          </a:xfrm>
          <a:prstGeom prst="rect">
            <a:avLst/>
          </a:prstGeom>
        </p:spPr>
      </p:pic>
      <p:sp>
        <p:nvSpPr>
          <p:cNvPr id="3" name="Footer Placeholder 3">
            <a:extLst>
              <a:ext uri="{FF2B5EF4-FFF2-40B4-BE49-F238E27FC236}">
                <a16:creationId xmlns:a16="http://schemas.microsoft.com/office/drawing/2014/main" id="{3A9D537C-996B-33AF-1AB7-7875A713A353}"/>
              </a:ext>
              <a:ext uri="{C183D7F6-B498-43B3-948B-1728B52AA6E4}">
                <adec:decorative xmlns:adec="http://schemas.microsoft.com/office/drawing/2017/decorative" val="1"/>
              </a:ext>
            </a:extLst>
          </p:cNvPr>
          <p:cNvSpPr>
            <a:spLocks noGrp="1"/>
          </p:cNvSpPr>
          <p:nvPr>
            <p:ph type="ftr" sz="quarter" idx="12"/>
          </p:nvPr>
        </p:nvSpPr>
        <p:spPr>
          <a:xfrm>
            <a:off x="7505701" y="6356350"/>
            <a:ext cx="4114800" cy="365125"/>
          </a:xfrm>
        </p:spPr>
        <p:txBody>
          <a:bodyPr/>
          <a:lstStyle/>
          <a:p>
            <a:pPr algn="r" rtl="0"/>
            <a:fld id="{B5E6C4C4-F8D2-3E45-812B-28EE593B4815}" type="slidenum">
              <a:rPr/>
              <a:pPr algn="r" rtl="0"/>
              <a:t>18</a:t>
            </a:fld>
            <a:endParaRPr lang="fr-ca" dirty="0"/>
          </a:p>
        </p:txBody>
      </p:sp>
      <p:sp>
        <p:nvSpPr>
          <p:cNvPr id="8" name="TextBox 7">
            <a:extLst>
              <a:ext uri="{FF2B5EF4-FFF2-40B4-BE49-F238E27FC236}">
                <a16:creationId xmlns:a16="http://schemas.microsoft.com/office/drawing/2014/main" id="{86BDA593-BF85-4C20-A211-1EB000CCAF2C}"/>
              </a:ext>
            </a:extLst>
          </p:cNvPr>
          <p:cNvSpPr txBox="1"/>
          <p:nvPr/>
        </p:nvSpPr>
        <p:spPr>
          <a:xfrm>
            <a:off x="533400" y="5800248"/>
            <a:ext cx="10526027"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77800" indent="-177800"/>
            <a:r>
              <a:rPr lang="fr-ca" sz="1200" b="0" i="0" u="none" baseline="0" dirty="0">
                <a:solidFill>
                  <a:srgbClr val="212121"/>
                </a:solidFill>
                <a:latin typeface="Calibri" panose="020F0502020204030204" pitchFamily="34" charset="0"/>
                <a:ea typeface="+mn-lt"/>
                <a:cs typeface="Calibri" panose="020F0502020204030204" pitchFamily="34" charset="0"/>
              </a:rPr>
              <a:t>PIB, produit intérieur brut.</a:t>
            </a:r>
          </a:p>
          <a:p>
            <a:pPr marL="177800" indent="-177800"/>
            <a:r>
              <a:rPr lang="en-US" sz="1200" dirty="0">
                <a:solidFill>
                  <a:srgbClr val="212121"/>
                </a:solidFill>
                <a:latin typeface="Calibri" panose="020F0502020204030204" pitchFamily="34" charset="0"/>
                <a:ea typeface="+mn-lt"/>
                <a:cs typeface="Calibri" panose="020F0502020204030204" pitchFamily="34" charset="0"/>
              </a:rPr>
              <a:t>1.	Chaput JP, Janssen I, Sampasa-Kanyinga H, et al. Economic burden of insomnia symptoms in Canada. Sleep Health. 2023;9(2):185-9. </a:t>
            </a:r>
          </a:p>
          <a:p>
            <a:pPr marL="177800" indent="-177800"/>
            <a:r>
              <a:rPr lang="en-CA" sz="1200" dirty="0">
                <a:solidFill>
                  <a:srgbClr val="333333"/>
                </a:solidFill>
                <a:latin typeface="Calibri" panose="020F0502020204030204" pitchFamily="34" charset="0"/>
                <a:cs typeface="Calibri" panose="020F0502020204030204" pitchFamily="34" charset="0"/>
              </a:rPr>
              <a:t>2.	Hafner M, Romanelli RJ, Yerushalmi E, Troxel WM. The societal and economic burden of insomnia in adults: an international study [Internet]. Santa Monica (CA): RAND Corporation; 2023 [cited 2024 Dec 13]. Available from: </a:t>
            </a:r>
            <a:r>
              <a:rPr lang="en-CA" sz="1200" dirty="0">
                <a:solidFill>
                  <a:srgbClr val="212121"/>
                </a:solidFill>
                <a:latin typeface="Calibri" panose="020F0502020204030204" pitchFamily="34" charset="0"/>
                <a:cs typeface="Calibri" panose="020F0502020204030204" pitchFamily="34" charset="0"/>
                <a:hlinkClick r:id="rId4"/>
              </a:rPr>
              <a:t>www.rand.org/pubs/research_reports/RRA2166-1.html</a:t>
            </a:r>
            <a:r>
              <a:rPr lang="en-CA" sz="1200" dirty="0">
                <a:solidFill>
                  <a:srgbClr val="333333"/>
                </a:solidFill>
                <a:latin typeface="Calibri" panose="020F0502020204030204" pitchFamily="34" charset="0"/>
                <a:cs typeface="Calibri" panose="020F0502020204030204" pitchFamily="34" charset="0"/>
              </a:rPr>
              <a:t>.</a:t>
            </a:r>
            <a:endParaRPr lang="en-US" sz="12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2280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8EA55FF-2983-4E0D-8770-462225F5BE1A}"/>
              </a:ext>
            </a:extLst>
          </p:cNvPr>
          <p:cNvSpPr>
            <a:spLocks noGrp="1"/>
          </p:cNvSpPr>
          <p:nvPr>
            <p:ph type="title"/>
          </p:nvPr>
        </p:nvSpPr>
        <p:spPr>
          <a:xfrm>
            <a:off x="552450" y="280431"/>
            <a:ext cx="11087100" cy="812452"/>
          </a:xfrm>
        </p:spPr>
        <p:txBody>
          <a:bodyPr/>
          <a:lstStyle/>
          <a:p>
            <a:pPr algn="l" rtl="0"/>
            <a:r>
              <a:rPr lang="fr-ca" sz="3600" b="1" i="0" u="none" baseline="0" dirty="0">
                <a:latin typeface="Calibri"/>
                <a:ea typeface="Calibri"/>
                <a:cs typeface="Calibri"/>
              </a:rPr>
              <a:t>L’insomnie est souvent comorbide avec d’autres problèmes de santé</a:t>
            </a:r>
          </a:p>
        </p:txBody>
      </p:sp>
      <p:sp>
        <p:nvSpPr>
          <p:cNvPr id="4" name="TextBox 3">
            <a:extLst>
              <a:ext uri="{FF2B5EF4-FFF2-40B4-BE49-F238E27FC236}">
                <a16:creationId xmlns:a16="http://schemas.microsoft.com/office/drawing/2014/main" id="{DB5242A1-0E21-B50A-5068-A5ABEE920864}"/>
              </a:ext>
            </a:extLst>
          </p:cNvPr>
          <p:cNvSpPr txBox="1"/>
          <p:nvPr/>
        </p:nvSpPr>
        <p:spPr>
          <a:xfrm>
            <a:off x="2139825" y="1646123"/>
            <a:ext cx="8658224" cy="153888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r>
              <a:rPr lang="fr-ca" sz="2000" b="0" i="0" u="none" baseline="0" dirty="0">
                <a:ea typeface="+mn-lt"/>
                <a:cs typeface="Calibri"/>
              </a:rPr>
              <a:t>L’insomnie est associée à un risque plus élevé de</a:t>
            </a:r>
            <a:r>
              <a:rPr lang="fr-ca" sz="2000" b="0" i="0" u="none" baseline="30000" dirty="0">
                <a:ea typeface="+mn-lt"/>
                <a:cs typeface="Calibri"/>
              </a:rPr>
              <a:t>1-3</a:t>
            </a:r>
            <a:r>
              <a:rPr lang="fr-ca" sz="2000" b="0" i="0" u="none" baseline="0" dirty="0">
                <a:ea typeface="+mn-lt"/>
                <a:cs typeface="Calibri"/>
              </a:rPr>
              <a:t> :</a:t>
            </a:r>
            <a:endParaRPr lang="fr-ca" sz="2000" dirty="0">
              <a:ea typeface="Calibri"/>
              <a:cs typeface="Calibri"/>
            </a:endParaRPr>
          </a:p>
          <a:p>
            <a:pPr marL="800100" lvl="1" indent="-342900" algn="l" rtl="0">
              <a:buClr>
                <a:srgbClr val="00B2E3"/>
              </a:buClr>
              <a:buFont typeface="Calibri" panose="020F0502020204030204" pitchFamily="34" charset="0"/>
              <a:buChar char="↑"/>
            </a:pPr>
            <a:r>
              <a:rPr lang="fr-ca" sz="2000" b="0" i="0" u="none" baseline="0" dirty="0">
                <a:ea typeface="Calibri"/>
                <a:cs typeface="Calibri"/>
              </a:rPr>
              <a:t>Diabète de type 2</a:t>
            </a:r>
            <a:endParaRPr lang="fr-ca" sz="2000" dirty="0">
              <a:ea typeface="+mn-lt"/>
              <a:cs typeface="Calibri"/>
            </a:endParaRPr>
          </a:p>
          <a:p>
            <a:pPr marL="800100" lvl="1" indent="-342900" algn="l" rtl="0">
              <a:buClr>
                <a:schemeClr val="accent1"/>
              </a:buClr>
              <a:buFont typeface="Calibri" panose="020F0502020204030204" pitchFamily="34" charset="0"/>
              <a:buChar char="↑"/>
            </a:pPr>
            <a:r>
              <a:rPr lang="fr-ca" sz="2000" b="0" i="0" u="none" baseline="0" dirty="0">
                <a:ea typeface="Calibri"/>
                <a:cs typeface="Calibri"/>
              </a:rPr>
              <a:t>Maladies cardiovasculaires</a:t>
            </a:r>
          </a:p>
          <a:p>
            <a:pPr marL="800100" lvl="1" indent="-342900" algn="l" rtl="0">
              <a:buClr>
                <a:schemeClr val="accent1"/>
              </a:buClr>
              <a:buFont typeface="Calibri" panose="020F0502020204030204" pitchFamily="34" charset="0"/>
              <a:buChar char="↑"/>
            </a:pPr>
            <a:r>
              <a:rPr lang="fr-ca" sz="2000" b="0" i="0" u="none" baseline="0" dirty="0">
                <a:ea typeface="+mn-lt"/>
                <a:cs typeface="Calibri"/>
              </a:rPr>
              <a:t>Déclin cognitif</a:t>
            </a:r>
          </a:p>
          <a:p>
            <a:pPr marL="800100" lvl="1" indent="-342900" algn="l" rtl="0">
              <a:buClr>
                <a:schemeClr val="accent1"/>
              </a:buClr>
              <a:buFont typeface="Calibri" panose="020F0502020204030204" pitchFamily="34" charset="0"/>
              <a:buChar char="↑"/>
            </a:pPr>
            <a:r>
              <a:rPr lang="fr-ca" sz="2000" b="0" i="0" u="none" baseline="0" dirty="0">
                <a:ea typeface="Calibri"/>
                <a:cs typeface="Calibri"/>
              </a:rPr>
              <a:t>Troubles cognitifs</a:t>
            </a:r>
          </a:p>
        </p:txBody>
      </p:sp>
      <p:sp>
        <p:nvSpPr>
          <p:cNvPr id="3" name="TextBox 2">
            <a:extLst>
              <a:ext uri="{FF2B5EF4-FFF2-40B4-BE49-F238E27FC236}">
                <a16:creationId xmlns:a16="http://schemas.microsoft.com/office/drawing/2014/main" id="{F4D25FC4-FE6E-D8F3-F590-0D37311E8096}"/>
              </a:ext>
            </a:extLst>
          </p:cNvPr>
          <p:cNvSpPr txBox="1"/>
          <p:nvPr/>
        </p:nvSpPr>
        <p:spPr>
          <a:xfrm>
            <a:off x="2085397" y="3659248"/>
            <a:ext cx="8493355" cy="1123013"/>
          </a:xfrm>
          <a:prstGeom prst="rect">
            <a:avLst/>
          </a:prstGeom>
          <a:noFill/>
        </p:spPr>
        <p:txBody>
          <a:bodyPr wrap="none" lIns="0" tIns="0" rIns="0" bIns="0" rtlCol="0" anchor="t" anchorCtr="0">
            <a:noAutofit/>
          </a:bodyPr>
          <a:lstStyle/>
          <a:p>
            <a:pPr algn="l" rtl="0"/>
            <a:r>
              <a:rPr lang="fr-ca" sz="2000" b="0" i="0" u="none" baseline="0" dirty="0">
                <a:ea typeface="Calibri"/>
                <a:cs typeface="Calibri"/>
              </a:rPr>
              <a:t>Des études prospectives démontrent que les personnes souffrant d’insomnie </a:t>
            </a:r>
            <a:br>
              <a:rPr lang="fr-ca" sz="2000" b="0" i="0" u="none" baseline="0" dirty="0">
                <a:ea typeface="Calibri"/>
                <a:cs typeface="Calibri"/>
              </a:rPr>
            </a:br>
            <a:r>
              <a:rPr lang="fr-ca" sz="2000" b="0" i="0" u="none" baseline="0" dirty="0">
                <a:ea typeface="Calibri"/>
                <a:cs typeface="Calibri"/>
              </a:rPr>
              <a:t>ont un risque accru de</a:t>
            </a:r>
            <a:r>
              <a:rPr lang="fr-ca" sz="2000" b="0" i="0" u="none" baseline="30000" dirty="0">
                <a:ea typeface="Calibri"/>
                <a:cs typeface="Calibri"/>
              </a:rPr>
              <a:t>4,5</a:t>
            </a:r>
            <a:r>
              <a:rPr lang="fr-ca" sz="2000" b="0" i="0" u="none" baseline="0" dirty="0">
                <a:ea typeface="Calibri"/>
                <a:cs typeface="Calibri"/>
              </a:rPr>
              <a:t> </a:t>
            </a:r>
            <a:r>
              <a:rPr lang="fr-ca" sz="1800" b="0" i="0" u="none" baseline="0" dirty="0">
                <a:ea typeface="+mn-lt"/>
                <a:cs typeface="Calibri"/>
              </a:rPr>
              <a:t>:</a:t>
            </a:r>
            <a:endParaRPr lang="fr-ca" baseline="30000" dirty="0"/>
          </a:p>
          <a:p>
            <a:pPr marL="800100" lvl="1" indent="-342900" algn="l" rtl="0">
              <a:buClr>
                <a:srgbClr val="00B2E3"/>
              </a:buClr>
              <a:buFont typeface="Calibri" panose="020F0502020204030204" pitchFamily="34" charset="0"/>
              <a:buChar char="↑"/>
            </a:pPr>
            <a:r>
              <a:rPr lang="fr-ca" sz="2000" b="0" i="0" u="none" baseline="0" dirty="0">
                <a:ea typeface="Calibri"/>
                <a:cs typeface="Calibri"/>
              </a:rPr>
              <a:t>Dépression</a:t>
            </a:r>
            <a:endParaRPr lang="fr-ca" sz="1600" dirty="0">
              <a:ea typeface="+mn-lt"/>
              <a:cs typeface="+mn-lt"/>
            </a:endParaRPr>
          </a:p>
          <a:p>
            <a:pPr marL="800100" lvl="1" indent="-342900" algn="l" rtl="0">
              <a:buClr>
                <a:schemeClr val="accent1"/>
              </a:buClr>
              <a:buFont typeface="Calibri" panose="020F0502020204030204" pitchFamily="34" charset="0"/>
              <a:buChar char="↑"/>
            </a:pPr>
            <a:r>
              <a:rPr lang="fr-ca" sz="2000" b="0" i="0" u="none" baseline="0" dirty="0">
                <a:ea typeface="Calibri"/>
                <a:cs typeface="Calibri"/>
              </a:rPr>
              <a:t>Hypertension</a:t>
            </a:r>
            <a:endParaRPr lang="fr-ca" sz="1600" dirty="0">
              <a:ea typeface="Calibri"/>
              <a:cs typeface="Calibri"/>
            </a:endParaRPr>
          </a:p>
        </p:txBody>
      </p:sp>
      <p:pic>
        <p:nvPicPr>
          <p:cNvPr id="11" name="Picture 10">
            <a:extLst>
              <a:ext uri="{FF2B5EF4-FFF2-40B4-BE49-F238E27FC236}">
                <a16:creationId xmlns:a16="http://schemas.microsoft.com/office/drawing/2014/main" id="{22000900-93BB-5F13-79BC-E4C8D432317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9694" y="1646123"/>
            <a:ext cx="1474989" cy="1474989"/>
          </a:xfrm>
          <a:prstGeom prst="rect">
            <a:avLst/>
          </a:prstGeom>
        </p:spPr>
      </p:pic>
      <p:pic>
        <p:nvPicPr>
          <p:cNvPr id="14" name="Picture 13">
            <a:extLst>
              <a:ext uri="{FF2B5EF4-FFF2-40B4-BE49-F238E27FC236}">
                <a16:creationId xmlns:a16="http://schemas.microsoft.com/office/drawing/2014/main" id="{E2257478-FA21-A2ED-11B9-7EA81EF33A9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7387" y="3347208"/>
            <a:ext cx="1605462" cy="1605462"/>
          </a:xfrm>
          <a:prstGeom prst="rect">
            <a:avLst/>
          </a:prstGeom>
        </p:spPr>
      </p:pic>
      <p:sp>
        <p:nvSpPr>
          <p:cNvPr id="7" name="Footer Placeholder 3">
            <a:extLst>
              <a:ext uri="{FF2B5EF4-FFF2-40B4-BE49-F238E27FC236}">
                <a16:creationId xmlns:a16="http://schemas.microsoft.com/office/drawing/2014/main" id="{A9B941F7-AD69-0A33-845A-CF34166E847B}"/>
              </a:ext>
              <a:ext uri="{C183D7F6-B498-43B3-948B-1728B52AA6E4}">
                <adec:decorative xmlns:adec="http://schemas.microsoft.com/office/drawing/2017/decorative" val="1"/>
              </a:ext>
            </a:extLst>
          </p:cNvPr>
          <p:cNvSpPr>
            <a:spLocks noGrp="1"/>
          </p:cNvSpPr>
          <p:nvPr>
            <p:ph type="ftr" sz="quarter" idx="12"/>
          </p:nvPr>
        </p:nvSpPr>
        <p:spPr>
          <a:xfrm>
            <a:off x="7505701" y="6356350"/>
            <a:ext cx="4114800" cy="365125"/>
          </a:xfrm>
        </p:spPr>
        <p:txBody>
          <a:bodyPr/>
          <a:lstStyle/>
          <a:p>
            <a:pPr algn="r" rtl="0"/>
            <a:fld id="{B5E6C4C4-F8D2-3E45-812B-28EE593B4815}" type="slidenum">
              <a:rPr/>
              <a:pPr algn="r" rtl="0"/>
              <a:t>19</a:t>
            </a:fld>
            <a:endParaRPr lang="fr-ca" dirty="0"/>
          </a:p>
        </p:txBody>
      </p:sp>
      <p:sp>
        <p:nvSpPr>
          <p:cNvPr id="9" name="TextBox 8">
            <a:extLst>
              <a:ext uri="{FF2B5EF4-FFF2-40B4-BE49-F238E27FC236}">
                <a16:creationId xmlns:a16="http://schemas.microsoft.com/office/drawing/2014/main" id="{BB9B7DAD-2001-4679-9B3C-138B7761DE9C}"/>
              </a:ext>
            </a:extLst>
          </p:cNvPr>
          <p:cNvSpPr txBox="1"/>
          <p:nvPr/>
        </p:nvSpPr>
        <p:spPr>
          <a:xfrm>
            <a:off x="629787" y="5340107"/>
            <a:ext cx="10906893" cy="992938"/>
          </a:xfrm>
          <a:prstGeom prst="rect">
            <a:avLst/>
          </a:prstGeom>
          <a:noFill/>
        </p:spPr>
        <p:txBody>
          <a:bodyPr wrap="square" lIns="0" tIns="0" rIns="0" bIns="0" rtlCol="0" anchor="t" anchorCtr="0">
            <a:noAutofit/>
          </a:bodyPr>
          <a:lstStyle/>
          <a:p>
            <a:pPr marL="177800" indent="-177800"/>
            <a:r>
              <a:rPr lang="en-CA" sz="1200" dirty="0">
                <a:solidFill>
                  <a:srgbClr val="212121"/>
                </a:solidFill>
                <a:cs typeface="Arial"/>
              </a:rPr>
              <a:t>1.	Johnson KA, Gordon CJ, Chapman JL, et al. The association of insomnia disorder characterised by objective short sleep duration with hypertension, diabetes and body mass index: a systematic review and meta-analysis. Sleep Med Rev. 2021;59:101456. </a:t>
            </a:r>
          </a:p>
          <a:p>
            <a:pPr marL="177800" indent="-177800"/>
            <a:r>
              <a:rPr lang="en-CA" sz="1200" dirty="0">
                <a:solidFill>
                  <a:srgbClr val="212121"/>
                </a:solidFill>
                <a:cs typeface="Arial"/>
              </a:rPr>
              <a:t>2.	Sofi F, Cesari F, Casini A, Macchi C, Abbate R, Gensini GF. Insomnia and risk of cardiovascular disease: a meta-analysis. Eur J Prev Cardiol. 2014;21(1):57-64.</a:t>
            </a:r>
            <a:endParaRPr lang="en-US" sz="1200" dirty="0">
              <a:solidFill>
                <a:srgbClr val="000000"/>
              </a:solidFill>
              <a:cs typeface="Arial"/>
            </a:endParaRPr>
          </a:p>
          <a:p>
            <a:pPr marL="177800" indent="-177800" fontAlgn="t"/>
            <a:r>
              <a:rPr lang="en-CA" sz="1200" dirty="0">
                <a:solidFill>
                  <a:srgbClr val="212121"/>
                </a:solidFill>
                <a:cs typeface="Arial"/>
              </a:rPr>
              <a:t>3.	</a:t>
            </a:r>
            <a:r>
              <a:rPr lang="en-CA" sz="1200" b="0" i="0" dirty="0">
                <a:solidFill>
                  <a:srgbClr val="212121"/>
                </a:solidFill>
                <a:effectLst/>
                <a:cs typeface="Arial"/>
              </a:rPr>
              <a:t>Xu W, Tan CC, Zou JJ, Cao XP, Tan L. Sleep problems and risk of all-cause cognitive decline or dementia: an updated systematic review and meta-analysis. J Neurol Neurosurg Psychiatry. 2020;91(3):236-44. </a:t>
            </a:r>
          </a:p>
          <a:p>
            <a:pPr marL="177800" indent="-177800"/>
            <a:r>
              <a:rPr lang="en-CA" sz="1200" dirty="0">
                <a:solidFill>
                  <a:srgbClr val="212121"/>
                </a:solidFill>
                <a:cs typeface="Arial"/>
              </a:rPr>
              <a:t>4.	Li L, Wu C, Gan Y, Qu X, Lu Z. Insomnia and the risk of depression: a meta-analysis of prospective cohort studies. BMC Psychiatry. 2016;16(1):375. </a:t>
            </a:r>
          </a:p>
          <a:p>
            <a:pPr marL="177800" indent="-177800"/>
            <a:r>
              <a:rPr lang="en-CA" sz="1200" dirty="0">
                <a:solidFill>
                  <a:srgbClr val="212121"/>
                </a:solidFill>
                <a:cs typeface="Arial"/>
              </a:rPr>
              <a:t>5.	Wu TT, Zou YL, Xu KD, et al. Insomnia and multiple health outcomes: umbrella review of meta-analyses of prospective cohort studies. Public Health. 2023;215:66-74. </a:t>
            </a:r>
            <a:endParaRPr lang="en-CA" sz="1200" dirty="0">
              <a:ea typeface="MS PGothic"/>
              <a:cs typeface="Arial"/>
            </a:endParaRPr>
          </a:p>
        </p:txBody>
      </p:sp>
    </p:spTree>
    <p:extLst>
      <p:ext uri="{BB962C8B-B14F-4D97-AF65-F5344CB8AC3E}">
        <p14:creationId xmlns:p14="http://schemas.microsoft.com/office/powerpoint/2010/main" val="2182268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Objectifs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2600" b="1" noProof="0" dirty="0"/>
              <a:t>Aperçu des normes de qualité : </a:t>
            </a:r>
            <a:r>
              <a:rPr lang="fr-CA" sz="2600" noProof="0" dirty="0"/>
              <a:t>De quoi s’agit-il? Comment sont-elles utilisées?</a:t>
            </a:r>
          </a:p>
          <a:p>
            <a:pPr marL="342900" indent="-342900">
              <a:buFont typeface="Arial" panose="020B0604020202020204" pitchFamily="34" charset="0"/>
              <a:buChar char="•"/>
            </a:pPr>
            <a:r>
              <a:rPr lang="fr-CA" sz="2600" b="1" noProof="0" dirty="0"/>
              <a:t>Pourquoi cette norme de qualité est-elle nécessaire? </a:t>
            </a:r>
            <a:r>
              <a:rPr lang="fr-CA" sz="2600" noProof="0" dirty="0"/>
              <a:t>Il existe des lacunes </a:t>
            </a:r>
            <a:br>
              <a:rPr lang="fr-CA" sz="2600" noProof="0" dirty="0"/>
            </a:br>
            <a:r>
              <a:rPr lang="fr-CA" sz="2600" noProof="0" dirty="0"/>
              <a:t>et des écarts dans la qualité des soins pour les adultes s</a:t>
            </a:r>
            <a:r>
              <a:rPr lang="fr-FR" sz="2600" noProof="0" dirty="0"/>
              <a:t>ouffrant de trouble </a:t>
            </a:r>
            <a:br>
              <a:rPr lang="fr-FR" sz="2600" noProof="0" dirty="0"/>
            </a:br>
            <a:r>
              <a:rPr lang="fr-FR" sz="2600" noProof="0" dirty="0"/>
              <a:t>de l’insomnie</a:t>
            </a:r>
            <a:endParaRPr lang="fr-CA" sz="2600" noProof="0" dirty="0"/>
          </a:p>
          <a:p>
            <a:pPr marL="342900" indent="-342900">
              <a:buFont typeface="Arial" panose="020B0604020202020204" pitchFamily="34" charset="0"/>
              <a:buChar char="•"/>
            </a:pPr>
            <a:r>
              <a:rPr lang="fr-CA" sz="2600" b="1" noProof="0" dirty="0"/>
              <a:t>Énoncés de qualité pour améliorer les soins : </a:t>
            </a:r>
            <a:r>
              <a:rPr lang="fr-CA" sz="2600" noProof="0" dirty="0"/>
              <a:t>Les énoncés clés de la norme de qualité sur le trouble de l’insomnie</a:t>
            </a:r>
            <a:endParaRPr lang="fr-CA" sz="2600" noProof="0" dirty="0">
              <a:highlight>
                <a:srgbClr val="FFFF00"/>
              </a:highlight>
            </a:endParaRPr>
          </a:p>
          <a:p>
            <a:pPr marL="342900" indent="-342900">
              <a:buFont typeface="Arial" panose="020B0604020202020204" pitchFamily="34" charset="0"/>
              <a:buChar char="•"/>
            </a:pPr>
            <a:r>
              <a:rPr lang="fr-CA" sz="2600" b="1" noProof="0" dirty="0"/>
              <a:t>Mesure à l’appui de l’amélioration : </a:t>
            </a:r>
            <a:r>
              <a:rPr lang="fr-CA" sz="2600" noProof="0" dirty="0"/>
              <a:t>Indicateurs qui peuvent vous aider à mesurer vos efforts d’amélioration de la qualité</a:t>
            </a:r>
          </a:p>
        </p:txBody>
      </p:sp>
      <p:sp>
        <p:nvSpPr>
          <p:cNvPr id="2" name="Slide Number Placeholder 1">
            <a:extLst>
              <a:ext uri="{FF2B5EF4-FFF2-40B4-BE49-F238E27FC236}">
                <a16:creationId xmlns:a16="http://schemas.microsoft.com/office/drawing/2014/main" id="{4A188DB8-EC7A-1D85-E8F0-1F3A3DDF0C11}"/>
              </a:ext>
              <a:ext uri="{C183D7F6-B498-43B3-948B-1728B52AA6E4}">
                <adec:decorative xmlns:adec="http://schemas.microsoft.com/office/drawing/2017/decorative" val="1"/>
              </a:ext>
            </a:extLst>
          </p:cNvPr>
          <p:cNvSpPr>
            <a:spLocks noGrp="1"/>
          </p:cNvSpPr>
          <p:nvPr>
            <p:ph type="sldNum" sz="quarter" idx="12"/>
          </p:nvPr>
        </p:nvSpPr>
        <p:spPr/>
        <p:txBody>
          <a:bodyPr/>
          <a:lstStyle/>
          <a:p>
            <a:fld id="{84655269-31F9-4D2A-98C7-932A10691EEB}" type="slidenum">
              <a:rPr lang="en-CA" smtClean="0"/>
              <a:t>2</a:t>
            </a:fld>
            <a:endParaRPr lang="en-CA" dirty="0"/>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997C7E9-3715-4ABF-A844-657792182732}"/>
              </a:ext>
            </a:extLst>
          </p:cNvPr>
          <p:cNvSpPr>
            <a:spLocks noGrp="1"/>
          </p:cNvSpPr>
          <p:nvPr>
            <p:ph type="title"/>
          </p:nvPr>
        </p:nvSpPr>
        <p:spPr>
          <a:xfrm>
            <a:off x="552450" y="320574"/>
            <a:ext cx="11087100" cy="830986"/>
          </a:xfrm>
        </p:spPr>
        <p:txBody>
          <a:bodyPr/>
          <a:lstStyle/>
          <a:p>
            <a:pPr algn="l" rtl="0"/>
            <a:r>
              <a:rPr lang="fr-ca" sz="3000" b="1" i="0" u="none" baseline="0" dirty="0">
                <a:latin typeface="Calibri"/>
                <a:ea typeface="Calibri"/>
                <a:cs typeface="Calibri"/>
              </a:rPr>
              <a:t>Certaines comorbidités déclarées par les personnes souffrant d’insomnie et celles sans insomnie</a:t>
            </a:r>
          </a:p>
        </p:txBody>
      </p:sp>
      <p:graphicFrame>
        <p:nvGraphicFramePr>
          <p:cNvPr id="10" name="Chart 9" descr="Graphique montrant le pourcentage d’adultes atteints de certaines comorbidités en 2021 en Ontario. Personnes souffrant d’insomnie par rapport aux personnes sans insomnie : hypertension artérielle, 21,5 % contre 18,1 %; maladies cardiaques, 7,0 % contre 4,2 %; diabète, 10,4 % contre 7,1 %; troubles de l’humeur, 25,9 % contre 7,0 %; troubles anxieux, 25,4 % contre 7,5 %.">
            <a:extLst>
              <a:ext uri="{FF2B5EF4-FFF2-40B4-BE49-F238E27FC236}">
                <a16:creationId xmlns:a16="http://schemas.microsoft.com/office/drawing/2014/main" id="{9625AC03-B06D-E53B-EEA6-5C35AF7570AD}"/>
              </a:ext>
            </a:extLst>
          </p:cNvPr>
          <p:cNvGraphicFramePr/>
          <p:nvPr>
            <p:extLst>
              <p:ext uri="{D42A27DB-BD31-4B8C-83A1-F6EECF244321}">
                <p14:modId xmlns:p14="http://schemas.microsoft.com/office/powerpoint/2010/main" val="106100435"/>
              </p:ext>
            </p:extLst>
          </p:nvPr>
        </p:nvGraphicFramePr>
        <p:xfrm>
          <a:off x="684676" y="1387399"/>
          <a:ext cx="10605757" cy="449727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1A7A6511-B8F8-9DE2-44CF-E568EFED6D05}"/>
              </a:ext>
            </a:extLst>
          </p:cNvPr>
          <p:cNvSpPr txBox="1"/>
          <p:nvPr/>
        </p:nvSpPr>
        <p:spPr>
          <a:xfrm>
            <a:off x="4968931" y="5530821"/>
            <a:ext cx="2536770" cy="266724"/>
          </a:xfrm>
          <a:prstGeom prst="rect">
            <a:avLst/>
          </a:prstGeom>
          <a:noFill/>
        </p:spPr>
        <p:txBody>
          <a:bodyPr wrap="square" lIns="0" tIns="0" rIns="0" bIns="0" rtlCol="0" anchor="t" anchorCtr="0">
            <a:noAutofit/>
          </a:bodyPr>
          <a:lstStyle/>
          <a:p>
            <a:pPr algn="l" rtl="0" fontAlgn="t"/>
            <a:r>
              <a:rPr lang="fr-ca" sz="1200" b="1" i="0" u="none" baseline="0" dirty="0"/>
              <a:t>*Significativement plus élevé (</a:t>
            </a:r>
            <a:r>
              <a:rPr lang="fr-ca" sz="1200" b="1" i="1" u="none" baseline="0" dirty="0"/>
              <a:t>P</a:t>
            </a:r>
            <a:r>
              <a:rPr lang="fr-ca" sz="1200" b="1" i="0" u="none" baseline="0" dirty="0"/>
              <a:t> &lt; 0,05)</a:t>
            </a:r>
          </a:p>
        </p:txBody>
      </p:sp>
      <p:sp>
        <p:nvSpPr>
          <p:cNvPr id="5" name="Footer Placeholder 3">
            <a:extLst>
              <a:ext uri="{FF2B5EF4-FFF2-40B4-BE49-F238E27FC236}">
                <a16:creationId xmlns:a16="http://schemas.microsoft.com/office/drawing/2014/main" id="{DBF98C47-89B8-4EB7-55A9-CAC273F774B1}"/>
              </a:ext>
              <a:ext uri="{C183D7F6-B498-43B3-948B-1728B52AA6E4}">
                <adec:decorative xmlns:adec="http://schemas.microsoft.com/office/drawing/2017/decorative" val="1"/>
              </a:ext>
            </a:extLst>
          </p:cNvPr>
          <p:cNvSpPr>
            <a:spLocks noGrp="1"/>
          </p:cNvSpPr>
          <p:nvPr>
            <p:ph type="ftr" sz="quarter" idx="12"/>
          </p:nvPr>
        </p:nvSpPr>
        <p:spPr>
          <a:xfrm>
            <a:off x="7505701" y="6356350"/>
            <a:ext cx="4114800" cy="365125"/>
          </a:xfrm>
        </p:spPr>
        <p:txBody>
          <a:bodyPr/>
          <a:lstStyle/>
          <a:p>
            <a:pPr algn="r" rtl="0"/>
            <a:fld id="{B5E6C4C4-F8D2-3E45-812B-28EE593B4815}" type="slidenum">
              <a:rPr/>
              <a:pPr algn="r" rtl="0"/>
              <a:t>20</a:t>
            </a:fld>
            <a:endParaRPr lang="fr-ca" dirty="0"/>
          </a:p>
        </p:txBody>
      </p:sp>
      <p:sp>
        <p:nvSpPr>
          <p:cNvPr id="8" name="TextBox 7">
            <a:extLst>
              <a:ext uri="{FF2B5EF4-FFF2-40B4-BE49-F238E27FC236}">
                <a16:creationId xmlns:a16="http://schemas.microsoft.com/office/drawing/2014/main" id="{E20B597A-0A35-4AFD-8B5D-2641449D2FEE}"/>
              </a:ext>
            </a:extLst>
          </p:cNvPr>
          <p:cNvSpPr txBox="1"/>
          <p:nvPr/>
        </p:nvSpPr>
        <p:spPr>
          <a:xfrm>
            <a:off x="571499" y="5982511"/>
            <a:ext cx="10237971"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r>
              <a:rPr lang="fr-ca" sz="1200" b="0" i="0" u="none" baseline="0" dirty="0">
                <a:ea typeface="+mn-lt"/>
                <a:cs typeface="+mn-lt"/>
              </a:rPr>
              <a:t>Le diabète comprend le diabète de type 1, le diabète de type 2 et le diabète gestationnel. Les troubles de l’humeur comprennent la dépression, le trouble bipolaire, la manie ou la dysthymie. Les troubles anxieux comprennent les phobies, le trouble obsessionnel-compulsif ou le trouble panique.</a:t>
            </a:r>
          </a:p>
          <a:p>
            <a:pPr algn="l" rtl="0"/>
            <a:r>
              <a:rPr lang="fr-ca" sz="1200" b="0" i="0" u="none" baseline="0" dirty="0">
                <a:latin typeface="Calibri" panose="020F0502020204030204"/>
                <a:ea typeface="+mn-lt"/>
                <a:cs typeface="Calibri" panose="020F0502020204030204"/>
              </a:rPr>
              <a:t>Source : </a:t>
            </a:r>
            <a:r>
              <a:rPr lang="fr-ca" sz="1200" b="0" i="0" u="none" baseline="0" dirty="0">
                <a:latin typeface="Calibri"/>
                <a:ea typeface="+mn-lt"/>
                <a:cs typeface="Arial"/>
              </a:rPr>
              <a:t>Fichier de partage de l’Ontario de l’Enquête sur la santé dans les collectivités canadiennes, 2021.</a:t>
            </a:r>
          </a:p>
        </p:txBody>
      </p:sp>
    </p:spTree>
    <p:extLst>
      <p:ext uri="{BB962C8B-B14F-4D97-AF65-F5344CB8AC3E}">
        <p14:creationId xmlns:p14="http://schemas.microsoft.com/office/powerpoint/2010/main" val="3987802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DB3C966-0C5B-47BE-A0E5-67EC78D55401}"/>
              </a:ext>
            </a:extLst>
          </p:cNvPr>
          <p:cNvSpPr>
            <a:spLocks noGrp="1"/>
          </p:cNvSpPr>
          <p:nvPr>
            <p:ph type="title"/>
          </p:nvPr>
        </p:nvSpPr>
        <p:spPr>
          <a:xfrm>
            <a:off x="540128" y="410874"/>
            <a:ext cx="11113634" cy="661256"/>
          </a:xfrm>
        </p:spPr>
        <p:txBody>
          <a:bodyPr/>
          <a:lstStyle/>
          <a:p>
            <a:pPr algn="l" rtl="0"/>
            <a:r>
              <a:rPr lang="fr-ca" sz="2800" b="1" i="0" u="none" baseline="0" dirty="0">
                <a:latin typeface="Calibri"/>
                <a:ea typeface="Calibri"/>
                <a:cs typeface="Calibri"/>
              </a:rPr>
              <a:t>La TCC-I est recommandée comme traitement de première intention contre l’insomnie, mais l’accès aux soins doit être amélioré</a:t>
            </a:r>
            <a:endParaRPr lang="fr-ca" sz="2800" dirty="0">
              <a:ea typeface="Calibri"/>
            </a:endParaRPr>
          </a:p>
        </p:txBody>
      </p:sp>
      <p:sp>
        <p:nvSpPr>
          <p:cNvPr id="3" name="Rectangle 2">
            <a:extLst>
              <a:ext uri="{FF2B5EF4-FFF2-40B4-BE49-F238E27FC236}">
                <a16:creationId xmlns:a16="http://schemas.microsoft.com/office/drawing/2014/main" id="{5210FA98-F344-A8FC-6801-306EB07B008D}"/>
              </a:ext>
            </a:extLst>
          </p:cNvPr>
          <p:cNvSpPr>
            <a:spLocks noChangeArrowheads="1"/>
          </p:cNvSpPr>
          <p:nvPr/>
        </p:nvSpPr>
        <p:spPr bwMode="auto">
          <a:xfrm>
            <a:off x="540129" y="1416671"/>
            <a:ext cx="6685620" cy="1906905"/>
          </a:xfrm>
          <a:prstGeom prst="roundRect">
            <a:avLst/>
          </a:prstGeom>
          <a:noFill/>
          <a:ln w="19050">
            <a:solidFill>
              <a:srgbClr val="00B2E3"/>
            </a:solidFill>
          </a:ln>
          <a:effectLst/>
        </p:spPr>
        <p:txBody>
          <a:bodyPr vert="horz" wrap="square" lIns="72000" tIns="0" rIns="72000" bIns="0" numCol="1" anchor="ctr" anchorCtr="0" compatLnSpc="1">
            <a:prstTxWarp prst="textNoShape">
              <a:avLst/>
            </a:prstTxWarp>
            <a:spAutoFit/>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eaLnBrk="0" fontAlgn="base" hangingPunct="0">
              <a:spcBef>
                <a:spcPct val="0"/>
              </a:spcBef>
              <a:spcAft>
                <a:spcPct val="0"/>
              </a:spcAft>
              <a:buSzPct val="120000"/>
            </a:pPr>
            <a:r>
              <a:rPr lang="fr-ca" sz="1400" b="0" i="0" u="none" baseline="0" dirty="0">
                <a:latin typeface="+mj-lt"/>
                <a:cs typeface="Calibri"/>
              </a:rPr>
              <a:t>Parmi ceux qui souffrent d’un trouble de l’insomnie :</a:t>
            </a:r>
          </a:p>
          <a:p>
            <a:pPr marL="285750" indent="-285750" algn="l" rtl="0" eaLnBrk="0" fontAlgn="base" hangingPunct="0">
              <a:spcBef>
                <a:spcPct val="0"/>
              </a:spcBef>
              <a:spcAft>
                <a:spcPct val="0"/>
              </a:spcAft>
              <a:buSzPct val="120000"/>
              <a:buFont typeface="Arial" panose="020B0604020202020204" pitchFamily="34" charset="0"/>
              <a:buChar char="•"/>
            </a:pPr>
            <a:r>
              <a:rPr lang="fr-ca" sz="1400" b="0" i="0" u="none" baseline="0" dirty="0">
                <a:latin typeface="+mj-lt"/>
                <a:cs typeface="Calibri"/>
              </a:rPr>
              <a:t>Des obstacles financiers à la TCC-I peuvent exister</a:t>
            </a:r>
            <a:r>
              <a:rPr lang="fr-ca" sz="1400" b="0" i="0" u="none" baseline="30000" dirty="0">
                <a:latin typeface="+mj-lt"/>
                <a:cs typeface="Calibri"/>
              </a:rPr>
              <a:t>1,2</a:t>
            </a:r>
            <a:endParaRPr lang="fr-ca" sz="1400" baseline="30000" dirty="0">
              <a:latin typeface="+mj-lt"/>
              <a:ea typeface="Calibri"/>
              <a:cs typeface="Calibri"/>
            </a:endParaRPr>
          </a:p>
          <a:p>
            <a:pPr marL="285750" indent="-285750" algn="l" rtl="0" eaLnBrk="0" fontAlgn="base" hangingPunct="0">
              <a:spcBef>
                <a:spcPct val="0"/>
              </a:spcBef>
              <a:spcAft>
                <a:spcPct val="0"/>
              </a:spcAft>
              <a:buSzPct val="120000"/>
              <a:buFont typeface="Arial" panose="020B0604020202020204" pitchFamily="34" charset="0"/>
              <a:buChar char="•"/>
            </a:pPr>
            <a:r>
              <a:rPr lang="fr-ca" sz="1400" b="0" i="0" u="none" baseline="0" dirty="0">
                <a:latin typeface="+mj-lt"/>
                <a:ea typeface="Calibri"/>
                <a:cs typeface="Calibri"/>
              </a:rPr>
              <a:t>Souvent, les gens ne savent pas </a:t>
            </a:r>
            <a:r>
              <a:rPr lang="fr-ca" sz="1400" b="0" i="0" u="none" cap="none" normalizeH="0" baseline="0" dirty="0">
                <a:ln>
                  <a:noFill/>
                </a:ln>
                <a:effectLst/>
                <a:latin typeface="+mj-lt"/>
                <a:ea typeface="Calibri"/>
                <a:cs typeface="Calibri"/>
              </a:rPr>
              <a:t>comment et où chercher des soins </a:t>
            </a:r>
            <a:r>
              <a:rPr lang="fr-ca" sz="1400" b="0" i="0" u="none" baseline="0" dirty="0">
                <a:latin typeface="+mj-lt"/>
                <a:ea typeface="Calibri"/>
                <a:cs typeface="Calibri"/>
              </a:rPr>
              <a:t>pour leur trouble d’insomnie</a:t>
            </a:r>
            <a:r>
              <a:rPr lang="fr-ca" sz="1400" b="0" i="0" u="none" cap="none" normalizeH="0" baseline="30000" dirty="0">
                <a:ln>
                  <a:noFill/>
                </a:ln>
                <a:effectLst/>
                <a:latin typeface="+mj-lt"/>
                <a:ea typeface="Calibri"/>
                <a:cs typeface="Calibri"/>
              </a:rPr>
              <a:t>3</a:t>
            </a:r>
          </a:p>
          <a:p>
            <a:pPr marL="285750" indent="-285750" algn="l" rtl="0" eaLnBrk="0" fontAlgn="base" hangingPunct="0">
              <a:spcBef>
                <a:spcPct val="0"/>
              </a:spcBef>
              <a:spcAft>
                <a:spcPct val="0"/>
              </a:spcAft>
              <a:buSzPct val="120000"/>
              <a:buFont typeface="Arial" panose="020B0604020202020204" pitchFamily="34" charset="0"/>
              <a:buChar char="•"/>
            </a:pPr>
            <a:r>
              <a:rPr lang="fr-ca" sz="1400" b="0" i="0" u="none" baseline="0" dirty="0">
                <a:latin typeface="+mj-lt"/>
                <a:ea typeface="Calibri"/>
                <a:cs typeface="Calibri"/>
              </a:rPr>
              <a:t>Les gens </a:t>
            </a:r>
            <a:r>
              <a:rPr lang="fr-ca" sz="1400" b="0" i="0" u="none" cap="none" normalizeH="0" baseline="0" dirty="0">
                <a:ln>
                  <a:noFill/>
                </a:ln>
                <a:effectLst/>
                <a:latin typeface="+mj-lt"/>
                <a:ea typeface="Calibri"/>
                <a:cs typeface="Calibri"/>
              </a:rPr>
              <a:t>peuvent</a:t>
            </a:r>
            <a:r>
              <a:rPr lang="fr-ca" sz="1400" b="0" i="0" u="none" baseline="0" dirty="0">
                <a:latin typeface="+mj-lt"/>
                <a:ea typeface="Calibri"/>
                <a:cs typeface="Calibri"/>
              </a:rPr>
              <a:t> être mal informés </a:t>
            </a:r>
            <a:r>
              <a:rPr lang="fr-ca" sz="1400" b="0" i="0" u="none" cap="none" normalizeH="0" baseline="0" dirty="0">
                <a:ln>
                  <a:noFill/>
                </a:ln>
                <a:effectLst/>
                <a:latin typeface="+mj-lt"/>
                <a:ea typeface="Calibri"/>
                <a:cs typeface="Calibri"/>
              </a:rPr>
              <a:t>sur le traitement</a:t>
            </a:r>
            <a:r>
              <a:rPr lang="fr-ca" sz="1400" b="0" i="0" u="none" baseline="0" dirty="0">
                <a:latin typeface="+mj-lt"/>
                <a:ea typeface="Calibri"/>
                <a:cs typeface="Calibri"/>
              </a:rPr>
              <a:t> de l’insomnie</a:t>
            </a:r>
            <a:r>
              <a:rPr lang="fr-ca" sz="1400" b="0" i="0" u="none" baseline="30000" dirty="0">
                <a:latin typeface="+mj-lt"/>
                <a:ea typeface="Calibri"/>
                <a:cs typeface="Calibri"/>
              </a:rPr>
              <a:t>3</a:t>
            </a:r>
          </a:p>
          <a:p>
            <a:pPr marL="285750" indent="-285750" algn="l" rtl="0" eaLnBrk="0" fontAlgn="base" hangingPunct="0">
              <a:spcBef>
                <a:spcPct val="0"/>
              </a:spcBef>
              <a:spcAft>
                <a:spcPct val="0"/>
              </a:spcAft>
              <a:buSzPct val="120000"/>
              <a:buFont typeface="Arial" panose="020B0604020202020204" pitchFamily="34" charset="0"/>
              <a:buChar char="•"/>
            </a:pPr>
            <a:r>
              <a:rPr lang="fr-ca" sz="1400" b="0" i="0" u="none" baseline="0" dirty="0">
                <a:latin typeface="+mj-lt"/>
                <a:cs typeface="Calibri"/>
              </a:rPr>
              <a:t>Il existe des préoccupations concernant la </a:t>
            </a:r>
            <a:r>
              <a:rPr lang="fr-ca" sz="1400" b="0" i="0" u="none" strike="noStrike" baseline="0" dirty="0">
                <a:effectLst/>
                <a:latin typeface="+mj-lt"/>
                <a:cs typeface="Calibri"/>
              </a:rPr>
              <a:t>TCC-I</a:t>
            </a:r>
            <a:r>
              <a:rPr lang="fr-ca" sz="1400" b="0" i="0" u="none" baseline="0" dirty="0">
                <a:latin typeface="+mj-lt"/>
                <a:cs typeface="Calibri"/>
              </a:rPr>
              <a:t> comme </a:t>
            </a:r>
            <a:r>
              <a:rPr lang="fr-ca" sz="1400" b="0" i="0" u="none" strike="noStrike" baseline="0" dirty="0">
                <a:effectLst/>
                <a:latin typeface="+mj-lt"/>
                <a:cs typeface="Calibri"/>
              </a:rPr>
              <a:t>option de prise en charge de l’insomnie chronique en raison de </a:t>
            </a:r>
            <a:r>
              <a:rPr lang="fr-ca" sz="1400" b="0" i="0" u="none" baseline="0" dirty="0">
                <a:latin typeface="+mj-lt"/>
                <a:cs typeface="Calibri"/>
              </a:rPr>
              <a:t>la perception </a:t>
            </a:r>
            <a:r>
              <a:rPr lang="fr-ca" sz="1400" b="0" i="0" u="none" strike="noStrike" baseline="0" dirty="0">
                <a:effectLst/>
                <a:latin typeface="+mj-lt"/>
                <a:cs typeface="Calibri"/>
              </a:rPr>
              <a:t>des contraintes </a:t>
            </a:r>
            <a:r>
              <a:rPr lang="fr-ca" sz="1400" b="0" i="0" u="none" baseline="0" dirty="0">
                <a:latin typeface="+mj-lt"/>
                <a:cs typeface="Calibri"/>
              </a:rPr>
              <a:t>de temps liées au traitement</a:t>
            </a:r>
            <a:r>
              <a:rPr lang="fr-ca" sz="1400" b="0" i="0" u="none" baseline="30000" dirty="0">
                <a:latin typeface="+mj-lt"/>
                <a:cs typeface="Calibri"/>
              </a:rPr>
              <a:t>4</a:t>
            </a:r>
            <a:endParaRPr lang="fr-ca" sz="1400" b="0" i="0" u="none" strike="noStrike" dirty="0">
              <a:effectLst/>
              <a:latin typeface="+mj-lt"/>
              <a:cs typeface="Calibri"/>
            </a:endParaRPr>
          </a:p>
        </p:txBody>
      </p:sp>
      <p:sp>
        <p:nvSpPr>
          <p:cNvPr id="6" name="Speech Bubble: Rectangle with Corners Rounded 5">
            <a:extLst>
              <a:ext uri="{FF2B5EF4-FFF2-40B4-BE49-F238E27FC236}">
                <a16:creationId xmlns:a16="http://schemas.microsoft.com/office/drawing/2014/main" id="{E2925D33-3D9E-F248-3365-D08C5A76EAF8}"/>
              </a:ext>
            </a:extLst>
          </p:cNvPr>
          <p:cNvSpPr/>
          <p:nvPr/>
        </p:nvSpPr>
        <p:spPr>
          <a:xfrm>
            <a:off x="7623365" y="1328095"/>
            <a:ext cx="3150652" cy="1189952"/>
          </a:xfrm>
          <a:prstGeom prst="wedgeRoundRectCallout">
            <a:avLst>
              <a:gd name="adj1" fmla="val -62013"/>
              <a:gd name="adj2" fmla="val -15237"/>
              <a:gd name="adj3" fmla="val 16667"/>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nchorCtr="1"/>
          <a:lstStyle>
            <a:defPPr>
              <a:defRPr lang="fr-c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rtl="0"/>
            <a:r>
              <a:rPr lang="fr-ca" sz="1200" b="0" i="0" u="none" baseline="0" dirty="0">
                <a:solidFill>
                  <a:schemeClr val="bg1"/>
                </a:solidFill>
                <a:latin typeface="Calibri"/>
                <a:ea typeface="MS PGothic"/>
                <a:cs typeface="Calibri"/>
              </a:rPr>
              <a:t>Les gens comprennent mal la cause de leur insomnie comme étant attribuable à leur mode de vie plutôt qu’à</a:t>
            </a:r>
            <a:r>
              <a:rPr lang="fr-ca" sz="1200" b="0" i="0" u="none" baseline="0" dirty="0">
                <a:solidFill>
                  <a:srgbClr val="FF0000"/>
                </a:solidFill>
                <a:latin typeface="Calibri"/>
                <a:ea typeface="MS PGothic"/>
                <a:cs typeface="Calibri"/>
              </a:rPr>
              <a:t> </a:t>
            </a:r>
            <a:r>
              <a:rPr lang="fr-ca" sz="1200" b="0" i="0" u="none" baseline="0" dirty="0">
                <a:solidFill>
                  <a:schemeClr val="bg1"/>
                </a:solidFill>
                <a:latin typeface="Calibri"/>
                <a:ea typeface="MS PGothic"/>
                <a:cs typeface="Calibri"/>
              </a:rPr>
              <a:t>un trouble. Cela les fait se sentir responsables de ne pas pouvoir avoir un sommeil réparateur</a:t>
            </a:r>
            <a:r>
              <a:rPr lang="fr-ca" sz="1200" b="0" i="0" u="none" baseline="30000" dirty="0">
                <a:solidFill>
                  <a:schemeClr val="bg1"/>
                </a:solidFill>
                <a:latin typeface="Calibri"/>
                <a:ea typeface="MS PGothic"/>
                <a:cs typeface="Calibri"/>
              </a:rPr>
              <a:t>5</a:t>
            </a:r>
            <a:endParaRPr lang="fr-ca" sz="1200" baseline="30000" dirty="0">
              <a:solidFill>
                <a:schemeClr val="bg1"/>
              </a:solidFill>
              <a:latin typeface="Calibri"/>
              <a:ea typeface="MS PGothic"/>
              <a:cs typeface="Calibri"/>
            </a:endParaRPr>
          </a:p>
        </p:txBody>
      </p:sp>
      <p:sp>
        <p:nvSpPr>
          <p:cNvPr id="16" name="Rectangle: Rounded Corners 15">
            <a:extLst>
              <a:ext uri="{FF2B5EF4-FFF2-40B4-BE49-F238E27FC236}">
                <a16:creationId xmlns:a16="http://schemas.microsoft.com/office/drawing/2014/main" id="{49455623-862A-A337-A6BD-1ED968761940}"/>
              </a:ext>
            </a:extLst>
          </p:cNvPr>
          <p:cNvSpPr/>
          <p:nvPr/>
        </p:nvSpPr>
        <p:spPr>
          <a:xfrm>
            <a:off x="7623365" y="2624759"/>
            <a:ext cx="3997136" cy="936364"/>
          </a:xfrm>
          <a:prstGeom prst="round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1"/>
          <a:lstStyle/>
          <a:p>
            <a:pPr algn="l" rtl="0"/>
            <a:r>
              <a:rPr lang="fr-ca" sz="1200" b="0" i="0" u="none" baseline="0" dirty="0">
                <a:ln w="0"/>
                <a:solidFill>
                  <a:schemeClr val="tx1"/>
                </a:solidFill>
              </a:rPr>
              <a:t>En Ontario, seulement 8,8 % des adultes souffrant d’insomnie ont déclaré recevoir régulièrement des soins de santé d’un psychologue ou d’un professionnel de la santé mentale en 2021</a:t>
            </a:r>
            <a:r>
              <a:rPr lang="fr-ca" sz="1200" b="0" i="0" u="none" baseline="30000" dirty="0">
                <a:ln w="0"/>
                <a:solidFill>
                  <a:schemeClr val="tx1"/>
                </a:solidFill>
              </a:rPr>
              <a:t>6</a:t>
            </a:r>
            <a:endParaRPr lang="fr-ca" sz="1200" baseline="30000" dirty="0">
              <a:ln w="0"/>
              <a:solidFill>
                <a:schemeClr val="tx1"/>
              </a:solidFill>
              <a:latin typeface="Calibri" panose="020F0502020204030204" pitchFamily="34" charset="0"/>
              <a:ea typeface="MS PGothic"/>
              <a:cs typeface="Calibri" panose="020F0502020204030204" pitchFamily="34" charset="0"/>
            </a:endParaRPr>
          </a:p>
        </p:txBody>
      </p:sp>
      <p:sp>
        <p:nvSpPr>
          <p:cNvPr id="12" name="TextBox 11">
            <a:extLst>
              <a:ext uri="{FF2B5EF4-FFF2-40B4-BE49-F238E27FC236}">
                <a16:creationId xmlns:a16="http://schemas.microsoft.com/office/drawing/2014/main" id="{CB4B830B-E247-C8EE-AB39-3E4E833E2824}"/>
              </a:ext>
            </a:extLst>
          </p:cNvPr>
          <p:cNvSpPr txBox="1"/>
          <p:nvPr/>
        </p:nvSpPr>
        <p:spPr>
          <a:xfrm>
            <a:off x="885927" y="3774162"/>
            <a:ext cx="2758163" cy="864000"/>
          </a:xfrm>
          <a:prstGeom prst="wedgeRoundRectCallout">
            <a:avLst>
              <a:gd name="adj1" fmla="val 72250"/>
              <a:gd name="adj2" fmla="val -13760"/>
              <a:gd name="adj3" fmla="val 16667"/>
            </a:avLst>
          </a:prstGeom>
          <a:solidFill>
            <a:srgbClr val="00B2E3"/>
          </a:solidFill>
        </p:spPr>
        <p:txBody>
          <a:bodyPr wrap="square" lIns="72000" tIns="72000" rIns="72000" bIns="72000" rtlCol="0" anchor="t" anchorCtr="0">
            <a:noAutofit/>
          </a:bodyPr>
          <a:lstStyle/>
          <a:p>
            <a:pPr algn="l" rtl="0" fontAlgn="t"/>
            <a:r>
              <a:rPr lang="fr-ca" sz="1200" b="0" i="0" u="none" baseline="0" dirty="0">
                <a:solidFill>
                  <a:schemeClr val="bg1"/>
                </a:solidFill>
                <a:latin typeface="+mj-lt"/>
                <a:cs typeface="Calibri" panose="020F0502020204030204"/>
              </a:rPr>
              <a:t>Les cliniciens de soins primaires signalent des difficultés à orienter leurs patients vers des soins de TCC-I</a:t>
            </a:r>
            <a:r>
              <a:rPr lang="fr-ca" sz="1200" b="0" i="0" u="none" baseline="16000" dirty="0">
                <a:solidFill>
                  <a:schemeClr val="bg1"/>
                </a:solidFill>
                <a:latin typeface="+mj-lt"/>
                <a:cs typeface="Calibri"/>
              </a:rPr>
              <a:t>2</a:t>
            </a:r>
            <a:endParaRPr lang="fr-ca" sz="1050" baseline="16000" dirty="0">
              <a:solidFill>
                <a:schemeClr val="bg1"/>
              </a:solidFill>
              <a:latin typeface="+mj-lt"/>
              <a:cs typeface="Calibri" panose="020F0502020204030204"/>
            </a:endParaRPr>
          </a:p>
        </p:txBody>
      </p:sp>
      <p:sp>
        <p:nvSpPr>
          <p:cNvPr id="17" name="TextBox 16">
            <a:extLst>
              <a:ext uri="{FF2B5EF4-FFF2-40B4-BE49-F238E27FC236}">
                <a16:creationId xmlns:a16="http://schemas.microsoft.com/office/drawing/2014/main" id="{D1C78731-6587-C0E1-0840-AED20EB52111}"/>
              </a:ext>
            </a:extLst>
          </p:cNvPr>
          <p:cNvSpPr txBox="1"/>
          <p:nvPr/>
        </p:nvSpPr>
        <p:spPr>
          <a:xfrm>
            <a:off x="4251960" y="3798668"/>
            <a:ext cx="7401802" cy="1384996"/>
          </a:xfrm>
          <a:prstGeom prst="roundRect">
            <a:avLst/>
          </a:prstGeom>
          <a:noFill/>
          <a:ln w="19050">
            <a:solidFill>
              <a:srgbClr val="00B2E3"/>
            </a:solidFill>
          </a:ln>
        </p:spPr>
        <p:style>
          <a:lnRef idx="2">
            <a:schemeClr val="accent6"/>
          </a:lnRef>
          <a:fillRef idx="1">
            <a:schemeClr val="lt1"/>
          </a:fillRef>
          <a:effectRef idx="0">
            <a:schemeClr val="accent6"/>
          </a:effectRef>
          <a:fontRef idx="minor">
            <a:schemeClr val="dk1"/>
          </a:fontRef>
        </p:style>
        <p:txBody>
          <a:bodyPr wrap="square" lIns="0" tIns="0" rIns="0" bIns="0" rtlCol="0" anchor="t" anchorCtr="0">
            <a:noAutofit/>
          </a:bodyPr>
          <a:lstStyle/>
          <a:p>
            <a:pPr algn="l" rtl="0">
              <a:spcAft>
                <a:spcPts val="300"/>
              </a:spcAft>
            </a:pPr>
            <a:r>
              <a:rPr lang="fr-ca" sz="1300" b="0" i="0" u="none" baseline="0" dirty="0">
                <a:solidFill>
                  <a:srgbClr val="000000"/>
                </a:solidFill>
                <a:cs typeface="Calibri"/>
              </a:rPr>
              <a:t>Obstacles généraux aux soins de santé mentale qui affectent également le traitement de l’insomnie</a:t>
            </a:r>
            <a:r>
              <a:rPr lang="fr-ca" sz="1300" b="0" i="0" u="none" baseline="30000" dirty="0">
                <a:solidFill>
                  <a:srgbClr val="000000"/>
                </a:solidFill>
                <a:cs typeface="Calibri"/>
              </a:rPr>
              <a:t>7</a:t>
            </a:r>
            <a:r>
              <a:rPr lang="fr-ca" sz="1300" b="0" i="0" u="none" baseline="0" dirty="0">
                <a:solidFill>
                  <a:srgbClr val="000000"/>
                </a:solidFill>
                <a:cs typeface="Calibri"/>
              </a:rPr>
              <a:t> : </a:t>
            </a:r>
            <a:endParaRPr lang="fr-ca" sz="1300" baseline="30000" dirty="0">
              <a:solidFill>
                <a:srgbClr val="000000"/>
              </a:solidFill>
              <a:cs typeface="Calibri"/>
            </a:endParaRPr>
          </a:p>
          <a:p>
            <a:pPr marL="342900" indent="-342900" algn="l" rtl="0">
              <a:spcAft>
                <a:spcPts val="600"/>
              </a:spcAft>
              <a:buFont typeface="Arial"/>
              <a:buChar char="•"/>
            </a:pPr>
            <a:r>
              <a:rPr lang="fr-ca" sz="1300" b="0" i="0" u="none" baseline="0" dirty="0">
                <a:cs typeface="Calibri"/>
              </a:rPr>
              <a:t>Financement gouvernemental limité</a:t>
            </a:r>
            <a:endParaRPr lang="fr-ca" sz="1300" dirty="0">
              <a:ea typeface="Calibri"/>
              <a:cs typeface="Calibri"/>
            </a:endParaRPr>
          </a:p>
          <a:p>
            <a:pPr marL="342900" indent="-342900" algn="l" rtl="0">
              <a:spcAft>
                <a:spcPts val="600"/>
              </a:spcAft>
              <a:buFont typeface="Arial"/>
              <a:buChar char="•"/>
            </a:pPr>
            <a:r>
              <a:rPr lang="fr-ca" sz="1300" b="0" i="0" u="none" baseline="0" dirty="0">
                <a:solidFill>
                  <a:srgbClr val="000000"/>
                </a:solidFill>
                <a:cs typeface="Calibri"/>
              </a:rPr>
              <a:t>Intégration insuffisante entre les soins primaires et les soins de santé mentale</a:t>
            </a:r>
            <a:endParaRPr lang="fr-ca" sz="1300" dirty="0">
              <a:solidFill>
                <a:srgbClr val="000000"/>
              </a:solidFill>
              <a:ea typeface="Calibri"/>
              <a:cs typeface="Calibri"/>
            </a:endParaRPr>
          </a:p>
          <a:p>
            <a:pPr marL="342900" indent="-342900" algn="l" rtl="0">
              <a:spcAft>
                <a:spcPts val="600"/>
              </a:spcAft>
              <a:buFont typeface="Arial"/>
              <a:buChar char="•"/>
            </a:pPr>
            <a:r>
              <a:rPr lang="fr-ca" sz="1300" b="0" i="0" u="none" baseline="0" dirty="0">
                <a:solidFill>
                  <a:srgbClr val="000000"/>
                </a:solidFill>
                <a:cs typeface="Calibri"/>
              </a:rPr>
              <a:t>Préoccupations concernant la stigmatisation</a:t>
            </a:r>
            <a:endParaRPr lang="fr-ca" sz="1300" dirty="0">
              <a:cs typeface="Calibri"/>
            </a:endParaRPr>
          </a:p>
          <a:p>
            <a:pPr marL="342900" lvl="0" indent="-342900" algn="l" rtl="0">
              <a:spcAft>
                <a:spcPts val="600"/>
              </a:spcAft>
              <a:buFont typeface="Arial"/>
              <a:buChar char="•"/>
            </a:pPr>
            <a:r>
              <a:rPr lang="fr-ca" sz="1300" b="0" i="0" u="none" baseline="0" dirty="0">
                <a:solidFill>
                  <a:srgbClr val="000000"/>
                </a:solidFill>
                <a:cs typeface="Calibri"/>
              </a:rPr>
              <a:t>Barrières culturelles et linguistiques</a:t>
            </a:r>
            <a:endParaRPr lang="fr-ca" sz="1300" dirty="0">
              <a:solidFill>
                <a:srgbClr val="000000"/>
              </a:solidFill>
              <a:ea typeface="MS PGothic"/>
              <a:cs typeface="Calibri"/>
            </a:endParaRPr>
          </a:p>
        </p:txBody>
      </p:sp>
      <p:sp>
        <p:nvSpPr>
          <p:cNvPr id="8" name="Footer Placeholder 3">
            <a:extLst>
              <a:ext uri="{FF2B5EF4-FFF2-40B4-BE49-F238E27FC236}">
                <a16:creationId xmlns:a16="http://schemas.microsoft.com/office/drawing/2014/main" id="{FE1F5B03-30AB-8E07-A293-ABC89F50D2C9}"/>
              </a:ext>
              <a:ext uri="{C183D7F6-B498-43B3-948B-1728B52AA6E4}">
                <adec:decorative xmlns:adec="http://schemas.microsoft.com/office/drawing/2017/decorative" val="1"/>
              </a:ext>
            </a:extLst>
          </p:cNvPr>
          <p:cNvSpPr>
            <a:spLocks noGrp="1"/>
          </p:cNvSpPr>
          <p:nvPr>
            <p:ph type="ftr" sz="quarter" idx="12"/>
          </p:nvPr>
        </p:nvSpPr>
        <p:spPr>
          <a:xfrm>
            <a:off x="7505701" y="6356350"/>
            <a:ext cx="4114800" cy="365125"/>
          </a:xfrm>
        </p:spPr>
        <p:txBody>
          <a:bodyPr/>
          <a:lstStyle/>
          <a:p>
            <a:pPr algn="r" rtl="0"/>
            <a:fld id="{B5E6C4C4-F8D2-3E45-812B-28EE593B4815}" type="slidenum">
              <a:rPr/>
              <a:pPr algn="r" rtl="0"/>
              <a:t>21</a:t>
            </a:fld>
            <a:endParaRPr lang="fr-ca" dirty="0"/>
          </a:p>
        </p:txBody>
      </p:sp>
      <p:sp>
        <p:nvSpPr>
          <p:cNvPr id="10" name="TextBox 9">
            <a:extLst>
              <a:ext uri="{FF2B5EF4-FFF2-40B4-BE49-F238E27FC236}">
                <a16:creationId xmlns:a16="http://schemas.microsoft.com/office/drawing/2014/main" id="{07A6830E-46AF-4DBA-9FDF-A93CFFD4BBAE}"/>
              </a:ext>
            </a:extLst>
          </p:cNvPr>
          <p:cNvSpPr txBox="1"/>
          <p:nvPr/>
        </p:nvSpPr>
        <p:spPr>
          <a:xfrm>
            <a:off x="538238" y="5153917"/>
            <a:ext cx="10980000" cy="138499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82563" indent="-182563" algn="l" rtl="0"/>
            <a:r>
              <a:rPr lang="fr-ca" sz="1000" b="0" i="0" u="none" baseline="0" dirty="0">
                <a:solidFill>
                  <a:srgbClr val="000000"/>
                </a:solidFill>
                <a:ea typeface="+mn-lt"/>
                <a:cs typeface="Arial"/>
              </a:rPr>
              <a:t>TCC-I, thérapie cognitivo-comportementale de l’insomnie.</a:t>
            </a:r>
          </a:p>
          <a:p>
            <a:pPr marL="182563" indent="-182563"/>
            <a:r>
              <a:rPr lang="fr-ca" sz="1000" b="0" i="0" u="none" strike="noStrike" baseline="0" dirty="0">
                <a:latin typeface="+mj-lt"/>
                <a:ea typeface="+mj-lt"/>
                <a:cs typeface="+mj-lt"/>
              </a:rPr>
              <a:t>*Défini comme la consultation régulière d’un professionnel de la santé lorsque des soins de santé ou des conseils en matière de santé sont nécessaires. </a:t>
            </a:r>
          </a:p>
          <a:p>
            <a:pPr marL="182563" indent="-182563"/>
            <a:r>
              <a:rPr lang="en-CA" sz="1000" dirty="0">
                <a:solidFill>
                  <a:srgbClr val="000000"/>
                </a:solidFill>
                <a:ea typeface="+mn-lt"/>
                <a:cs typeface="Arial"/>
              </a:rPr>
              <a:t>1. Morin CM. Cognitive behavioural therapy for insomnia (CBTi): from randomized controlled trials to practice guidelines to implementation in clinical practice. J Sleep Res. 2020;29:e13017.</a:t>
            </a:r>
            <a:endParaRPr lang="en-US" sz="1000" dirty="0">
              <a:cs typeface="Arial"/>
            </a:endParaRPr>
          </a:p>
          <a:p>
            <a:pPr marL="182563" indent="-182563"/>
            <a:r>
              <a:rPr lang="fr-ca" sz="1000" b="0" i="0" u="none" baseline="0" dirty="0">
                <a:solidFill>
                  <a:srgbClr val="000000"/>
                </a:solidFill>
                <a:ea typeface="+mn-lt"/>
                <a:cs typeface="Arial"/>
              </a:rPr>
              <a:t>2. Comité consultatif sur les normes de qualité pour les troubles de l’insomnie et commentaires du public. </a:t>
            </a:r>
          </a:p>
          <a:p>
            <a:pPr marL="182563" indent="-182563"/>
            <a:r>
              <a:rPr lang="en-US" sz="1000" dirty="0">
                <a:solidFill>
                  <a:srgbClr val="000000"/>
                </a:solidFill>
                <a:ea typeface="+mn-lt"/>
                <a:cs typeface="Arial"/>
              </a:rPr>
              <a:t>3. Koffel E, Bramoweth AD, Ulmer CS. Increasing access to and utilization of cognitive behavioral therapy for insomnia (CBT-I): a narrative review. J Gen Intern Med. 2018;33(6):955-62.</a:t>
            </a:r>
            <a:endParaRPr lang="en-CA" sz="1000" dirty="0">
              <a:solidFill>
                <a:srgbClr val="000000"/>
              </a:solidFill>
              <a:ea typeface="+mn-lt"/>
              <a:cs typeface="Arial"/>
            </a:endParaRPr>
          </a:p>
          <a:p>
            <a:pPr marL="182563" indent="-182563"/>
            <a:r>
              <a:rPr lang="en-CA" sz="1000" dirty="0">
                <a:solidFill>
                  <a:srgbClr val="000000"/>
                </a:solidFill>
                <a:ea typeface="+mn-lt"/>
                <a:cs typeface="Arial"/>
              </a:rPr>
              <a:t>4. Zhou ES, Mazzenga M, Gordillo ML, Meltzer LJ, Long KA. Sleep education and training among practicing clinical psychologists in the United States and Canada. Behav Sleep Med. 2021;19(6):744-53. </a:t>
            </a:r>
          </a:p>
          <a:p>
            <a:pPr marL="182563" indent="-182563"/>
            <a:r>
              <a:rPr lang="en-CA" sz="1000" dirty="0">
                <a:solidFill>
                  <a:srgbClr val="000000"/>
                </a:solidFill>
                <a:ea typeface="+mn-lt"/>
                <a:cs typeface="Arial"/>
              </a:rPr>
              <a:t>5. O'Regan D, Garcia-Borreguero D, Gloggner F, Wild I, Leontiou C, Ferini-Strambi L. Mapping the insomnia patient journey in Europe and Canada. Front Public Health. 2023;11:1233201. </a:t>
            </a:r>
            <a:endParaRPr lang="en-US" sz="1000" dirty="0">
              <a:solidFill>
                <a:srgbClr val="000000"/>
              </a:solidFill>
              <a:ea typeface="+mn-lt"/>
              <a:cs typeface="Arial"/>
            </a:endParaRPr>
          </a:p>
          <a:p>
            <a:pPr marL="182563" indent="-182563"/>
            <a:r>
              <a:rPr lang="fr-ca" sz="1000" b="0" i="0" u="none" baseline="0" dirty="0">
                <a:solidFill>
                  <a:srgbClr val="000000"/>
                </a:solidFill>
                <a:ea typeface="+mn-lt"/>
                <a:cs typeface="Arial"/>
              </a:rPr>
              <a:t>6. Fichier de partage de l’Ontario de l’Enquête sur la santé dans les collectivités canadiennes, 2021. </a:t>
            </a:r>
          </a:p>
          <a:p>
            <a:pPr marL="182563" indent="-182563"/>
            <a:r>
              <a:rPr lang="en-US" sz="1000" dirty="0">
                <a:solidFill>
                  <a:srgbClr val="000000"/>
                </a:solidFill>
                <a:cs typeface="Arial"/>
              </a:rPr>
              <a:t>7. Moroz N, Moroz I, D’Angelo MS. Mental health services in Canada: barriers and cost-effective solutions to increase access. Healthc Manage Forum. 2020;33(6):282-7. </a:t>
            </a:r>
          </a:p>
        </p:txBody>
      </p:sp>
    </p:spTree>
    <p:extLst>
      <p:ext uri="{BB962C8B-B14F-4D97-AF65-F5344CB8AC3E}">
        <p14:creationId xmlns:p14="http://schemas.microsoft.com/office/powerpoint/2010/main" val="3131403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AF202-24FD-085C-AB01-FCF50962DFED}"/>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516FED57-9BD9-413A-B01B-01C1A03ACCB2}"/>
              </a:ext>
            </a:extLst>
          </p:cNvPr>
          <p:cNvSpPr txBox="1">
            <a:spLocks noGrp="1"/>
          </p:cNvSpPr>
          <p:nvPr>
            <p:ph type="title" idx="4294967295"/>
          </p:nvPr>
        </p:nvSpPr>
        <p:spPr>
          <a:xfrm>
            <a:off x="573763" y="331191"/>
            <a:ext cx="11380814" cy="803049"/>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200" b="1" i="0" u="none" strike="noStrike" kern="1200" cap="none" spc="0" normalizeH="0" baseline="0" noProof="0" dirty="0">
                <a:ln>
                  <a:noFill/>
                </a:ln>
                <a:solidFill>
                  <a:schemeClr val="tx1"/>
                </a:solidFill>
                <a:effectLst/>
                <a:uLnTx/>
                <a:uFillTx/>
                <a:latin typeface="Calibri"/>
                <a:ea typeface="Calibri"/>
                <a:cs typeface="Calibri"/>
              </a:rPr>
              <a:t>Nécessité d’améliorer les connaissances des cliniciens sur le traitement de l’insomnie</a:t>
            </a:r>
            <a:endParaRPr kumimoji="0" lang="fr-ca" sz="3200" b="1" i="0" u="none" strike="sng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a:cs typeface="Calibri" panose="020F0502020204030204" pitchFamily="34" charset="0"/>
            </a:endParaRPr>
          </a:p>
        </p:txBody>
      </p:sp>
      <p:sp>
        <p:nvSpPr>
          <p:cNvPr id="6" name="TextBox 5">
            <a:extLst>
              <a:ext uri="{FF2B5EF4-FFF2-40B4-BE49-F238E27FC236}">
                <a16:creationId xmlns:a16="http://schemas.microsoft.com/office/drawing/2014/main" id="{A4159892-BAD9-07B5-2C8C-06943000B56A}"/>
              </a:ext>
            </a:extLst>
          </p:cNvPr>
          <p:cNvSpPr txBox="1"/>
          <p:nvPr/>
        </p:nvSpPr>
        <p:spPr>
          <a:xfrm>
            <a:off x="651735" y="1482100"/>
            <a:ext cx="7460710" cy="3689975"/>
          </a:xfrm>
          <a:prstGeom prst="rect">
            <a:avLst/>
          </a:prstGeom>
          <a:noFill/>
        </p:spPr>
        <p:txBody>
          <a:bodyPr wrap="square" lIns="0" tIns="0" rIns="0" bIns="0" rtlCol="0" anchor="t" anchorCtr="0">
            <a:noAutofit/>
          </a:bodyPr>
          <a:lstStyle/>
          <a:p>
            <a:pPr marL="285750" indent="-285750" algn="l" rtl="0" fontAlgn="t">
              <a:spcAft>
                <a:spcPts val="600"/>
              </a:spcAft>
              <a:buFont typeface="Arial" panose="020B0604020202020204" pitchFamily="34" charset="0"/>
              <a:buChar char="•"/>
            </a:pPr>
            <a:r>
              <a:rPr lang="fr-ca" b="0" i="0" u="none" baseline="0" dirty="0"/>
              <a:t>Les cliniciens recommandent souvent d’avoir recours à l’hygiène du sommeil pour traiter un trouble d’insomnie, malgré des preuves démontrant que l’hygiène du sommeil est inefficace en tant que traitement autonome</a:t>
            </a:r>
            <a:r>
              <a:rPr lang="fr-ca" b="0" i="0" u="none" baseline="12000" dirty="0"/>
              <a:t>1,2</a:t>
            </a:r>
          </a:p>
          <a:p>
            <a:pPr marL="285750" indent="-285750" algn="l" rtl="0">
              <a:spcAft>
                <a:spcPts val="600"/>
              </a:spcAft>
              <a:buFont typeface="Arial" panose="020B0604020202020204" pitchFamily="34" charset="0"/>
              <a:buChar char="•"/>
            </a:pPr>
            <a:r>
              <a:rPr lang="fr-ca" b="0" i="0" u="none" baseline="0" dirty="0">
                <a:ea typeface="+mn-lt"/>
                <a:cs typeface="+mn-lt"/>
              </a:rPr>
              <a:t>Un sondage en ligne de 2019 auprès de psychologues cliniciens aux États-Unis et au Canada a révélé que 64 % d’entre eux recommandaient l’hygiène du sommeil pour traiter l’insomnie et seulement 17 % d’entre eux offraient la TCC-I</a:t>
            </a:r>
            <a:r>
              <a:rPr lang="fr-ca" b="0" i="0" u="none" baseline="30000" dirty="0">
                <a:ea typeface="+mn-lt"/>
                <a:cs typeface="+mn-lt"/>
              </a:rPr>
              <a:t>2 </a:t>
            </a:r>
            <a:endParaRPr lang="fr-ca" dirty="0">
              <a:ea typeface="+mn-lt"/>
              <a:cs typeface="+mn-lt"/>
            </a:endParaRPr>
          </a:p>
          <a:p>
            <a:pPr marL="285750" indent="-285750" algn="l" rtl="0">
              <a:spcAft>
                <a:spcPts val="600"/>
              </a:spcAft>
              <a:buFont typeface="Arial" panose="020B0604020202020204" pitchFamily="34" charset="0"/>
              <a:buChar char="•"/>
            </a:pPr>
            <a:r>
              <a:rPr lang="fr-ca" b="0" i="0" u="none" baseline="0" dirty="0">
                <a:ea typeface="+mn-lt"/>
                <a:cs typeface="+mn-lt"/>
              </a:rPr>
              <a:t>Les cliniciens peuvent manquer des connaissances nécessaires pour traiter l’insomnie : le même sondage a révélé que plus de 40 % d’entre eux se sentaient mal préparés en ce qui concerne leur capacité à traiter un trouble d’insomnie</a:t>
            </a:r>
            <a:r>
              <a:rPr lang="fr-ca" b="0" i="0" u="none" baseline="30000" dirty="0">
                <a:ea typeface="+mn-lt"/>
                <a:cs typeface="+mn-lt"/>
              </a:rPr>
              <a:t>2</a:t>
            </a:r>
            <a:endParaRPr lang="fr-ca" baseline="30000" dirty="0">
              <a:ea typeface="+mn-lt"/>
              <a:cs typeface="+mn-lt"/>
            </a:endParaRPr>
          </a:p>
          <a:p>
            <a:pPr marL="285750" indent="-285750" algn="l" rtl="0">
              <a:spcAft>
                <a:spcPts val="600"/>
              </a:spcAft>
              <a:buFont typeface="Arial" panose="020B0604020202020204" pitchFamily="34" charset="0"/>
              <a:buChar char="•"/>
            </a:pPr>
            <a:r>
              <a:rPr lang="fr-ca" b="0" i="0" u="none" baseline="0" dirty="0">
                <a:ea typeface="+mn-lt"/>
                <a:cs typeface="+mn-lt"/>
              </a:rPr>
              <a:t>Les cliniciens devraient suivre les lignes directrices cliniques lorsqu’ils envisagent de prescrire des médicaments pour traiter l’insomnie</a:t>
            </a:r>
            <a:endParaRPr lang="fr-ca" dirty="0">
              <a:ea typeface="+mn-lt"/>
              <a:cs typeface="+mn-lt"/>
            </a:endParaRPr>
          </a:p>
        </p:txBody>
      </p:sp>
      <p:sp>
        <p:nvSpPr>
          <p:cNvPr id="13" name="Rectangle 12">
            <a:extLst>
              <a:ext uri="{FF2B5EF4-FFF2-40B4-BE49-F238E27FC236}">
                <a16:creationId xmlns:a16="http://schemas.microsoft.com/office/drawing/2014/main" id="{608B791F-EA84-DD10-B818-9836CDD0770E}"/>
              </a:ext>
              <a:ext uri="{C183D7F6-B498-43B3-948B-1728B52AA6E4}">
                <adec:decorative xmlns:adec="http://schemas.microsoft.com/office/drawing/2017/decorative" val="1"/>
              </a:ext>
            </a:extLst>
          </p:cNvPr>
          <p:cNvSpPr/>
          <p:nvPr/>
        </p:nvSpPr>
        <p:spPr>
          <a:xfrm flipH="1">
            <a:off x="8528736" y="2146240"/>
            <a:ext cx="2499799" cy="2088976"/>
          </a:xfrm>
          <a:prstGeom prst="snip1Rect">
            <a:avLst>
              <a:gd name="adj" fmla="val 18659"/>
            </a:avLst>
          </a:prstGeom>
          <a:gradFill>
            <a:gsLst>
              <a:gs pos="0">
                <a:srgbClr val="00B2E3"/>
              </a:gs>
              <a:gs pos="50000">
                <a:schemeClr val="accent1">
                  <a:satMod val="110000"/>
                  <a:lumMod val="100000"/>
                  <a:shade val="100000"/>
                </a:schemeClr>
              </a:gs>
              <a:gs pos="100000">
                <a:schemeClr val="accent1">
                  <a:lumMod val="99000"/>
                  <a:satMod val="120000"/>
                  <a:shade val="78000"/>
                </a:schemeClr>
              </a:gs>
            </a:gsLst>
          </a:gradFill>
          <a:ln/>
        </p:spPr>
        <p:style>
          <a:lnRef idx="1">
            <a:schemeClr val="accent1"/>
          </a:lnRef>
          <a:fillRef idx="3">
            <a:schemeClr val="accent1"/>
          </a:fillRef>
          <a:effectRef idx="2">
            <a:schemeClr val="accent1"/>
          </a:effectRef>
          <a:fontRef idx="minor">
            <a:schemeClr val="lt1"/>
          </a:fontRef>
        </p:style>
        <p:txBody>
          <a:bodyPr lIns="182880" tIns="182880" rIns="182880" bIns="182880" rtlCol="0" anchor="t" anchorCtr="1"/>
          <a:lstStyle/>
          <a:p>
            <a:pPr algn="l" rtl="0"/>
            <a:endParaRPr lang="fr-ca" sz="2200" b="1" dirty="0">
              <a:solidFill>
                <a:schemeClr val="tx1"/>
              </a:solidFill>
              <a:latin typeface="Calibri" panose="020F0502020204030204" pitchFamily="34" charset="0"/>
              <a:ea typeface="MS PGothic"/>
              <a:cs typeface="Calibri" panose="020F0502020204030204" pitchFamily="34" charset="0"/>
            </a:endParaRPr>
          </a:p>
        </p:txBody>
      </p:sp>
      <p:sp>
        <p:nvSpPr>
          <p:cNvPr id="14" name="TextBox 13">
            <a:extLst>
              <a:ext uri="{FF2B5EF4-FFF2-40B4-BE49-F238E27FC236}">
                <a16:creationId xmlns:a16="http://schemas.microsoft.com/office/drawing/2014/main" id="{44737033-9427-55C8-FF22-21A038401AF1}"/>
              </a:ext>
            </a:extLst>
          </p:cNvPr>
          <p:cNvSpPr txBox="1"/>
          <p:nvPr/>
        </p:nvSpPr>
        <p:spPr>
          <a:xfrm>
            <a:off x="8580535" y="2146240"/>
            <a:ext cx="2448000"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fontAlgn="t"/>
            <a:r>
              <a:rPr lang="fr-ca" sz="1400" b="1" i="0" u="none" baseline="0" dirty="0">
                <a:ea typeface="MS PGothic"/>
                <a:cs typeface="Calibri"/>
              </a:rPr>
              <a:t>Ressources destinées </a:t>
            </a:r>
            <a:br>
              <a:rPr lang="fr-ca" sz="1400" b="1" i="0" u="none" baseline="0" dirty="0">
                <a:ea typeface="MS PGothic"/>
                <a:cs typeface="Calibri"/>
              </a:rPr>
            </a:br>
            <a:r>
              <a:rPr lang="fr-ca" sz="1400" b="1" i="0" u="none" baseline="0" dirty="0">
                <a:ea typeface="MS PGothic"/>
                <a:cs typeface="Calibri"/>
              </a:rPr>
              <a:t>aux cliniciens</a:t>
            </a:r>
            <a:endParaRPr lang="fr-ca" b="1" dirty="0">
              <a:ea typeface="Calibri"/>
              <a:cs typeface="Calibri"/>
            </a:endParaRPr>
          </a:p>
        </p:txBody>
      </p:sp>
      <p:sp>
        <p:nvSpPr>
          <p:cNvPr id="12" name="TextBox 11">
            <a:extLst>
              <a:ext uri="{FF2B5EF4-FFF2-40B4-BE49-F238E27FC236}">
                <a16:creationId xmlns:a16="http://schemas.microsoft.com/office/drawing/2014/main" id="{E3B2B0A0-3D9F-BCA9-3219-DF0B4A2A3DCA}"/>
              </a:ext>
            </a:extLst>
          </p:cNvPr>
          <p:cNvSpPr txBox="1"/>
          <p:nvPr/>
        </p:nvSpPr>
        <p:spPr>
          <a:xfrm>
            <a:off x="8689209" y="3461286"/>
            <a:ext cx="2230647" cy="557451"/>
          </a:xfrm>
          <a:prstGeom prst="rect">
            <a:avLst/>
          </a:prstGeom>
          <a:solidFill>
            <a:srgbClr val="C6F3FF"/>
          </a:solidFill>
          <a:ln>
            <a:solidFill>
              <a:srgbClr val="B8E3F5"/>
            </a:solidFill>
          </a:ln>
        </p:spPr>
        <p:txBody>
          <a:bodyPr rot="0" spcFirstLastPara="0" vertOverflow="overflow" horzOverflow="overflow" vert="horz" wrap="square" lIns="72000" tIns="36000" rIns="72000" bIns="36000" numCol="1" spcCol="0" rtlCol="0" fromWordArt="0" anchor="t" anchorCtr="0" forceAA="0" compatLnSpc="1">
            <a:prstTxWarp prst="textNoShape">
              <a:avLst/>
            </a:prstTxWarp>
            <a:spAutoFit/>
          </a:bodyPr>
          <a:lstStyle/>
          <a:p>
            <a:pPr algn="ctr" rtl="0"/>
            <a:r>
              <a:rPr lang="fr-ca" sz="1050" b="0" i="0" u="none" baseline="0" dirty="0">
                <a:ea typeface="MS PGothic"/>
                <a:cs typeface="Calibri"/>
              </a:rPr>
              <a:t>Pour une liste des ressources, veuillez consulter le </a:t>
            </a:r>
            <a:r>
              <a:rPr lang="fr-FR" sz="1050" b="0" i="0" u="none" baseline="0" dirty="0">
                <a:ea typeface="MS PGothic"/>
                <a:cs typeface="Calibri"/>
                <a:hlinkClick r:id="rId3"/>
              </a:rPr>
              <a:t>sommaire pour le trouble de l’insomnie</a:t>
            </a:r>
            <a:endParaRPr lang="fr-ca" sz="1600" dirty="0">
              <a:cs typeface="Calibri" panose="020F0502020204030204"/>
            </a:endParaRPr>
          </a:p>
        </p:txBody>
      </p:sp>
      <p:pic>
        <p:nvPicPr>
          <p:cNvPr id="11" name="Picture 10">
            <a:extLst>
              <a:ext uri="{FF2B5EF4-FFF2-40B4-BE49-F238E27FC236}">
                <a16:creationId xmlns:a16="http://schemas.microsoft.com/office/drawing/2014/main" id="{B5EFE5FE-2C86-129E-8081-E44B0B13EA1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57293" y="2411375"/>
            <a:ext cx="1294478" cy="1294478"/>
          </a:xfrm>
          <a:prstGeom prst="rect">
            <a:avLst/>
          </a:prstGeom>
        </p:spPr>
      </p:pic>
      <p:sp>
        <p:nvSpPr>
          <p:cNvPr id="8" name="Footer Placeholder 3">
            <a:extLst>
              <a:ext uri="{FF2B5EF4-FFF2-40B4-BE49-F238E27FC236}">
                <a16:creationId xmlns:a16="http://schemas.microsoft.com/office/drawing/2014/main" id="{0B813739-7918-89BD-D130-8ACAC40CCE0A}"/>
              </a:ext>
              <a:ext uri="{C183D7F6-B498-43B3-948B-1728B52AA6E4}">
                <adec:decorative xmlns:adec="http://schemas.microsoft.com/office/drawing/2017/decorative" val="1"/>
              </a:ext>
            </a:extLst>
          </p:cNvPr>
          <p:cNvSpPr>
            <a:spLocks noGrp="1"/>
          </p:cNvSpPr>
          <p:nvPr>
            <p:ph type="ftr" sz="quarter" idx="12"/>
          </p:nvPr>
        </p:nvSpPr>
        <p:spPr>
          <a:xfrm>
            <a:off x="7505701" y="6356350"/>
            <a:ext cx="4114800" cy="365125"/>
          </a:xfrm>
        </p:spPr>
        <p:txBody>
          <a:bodyPr/>
          <a:lstStyle/>
          <a:p>
            <a:pPr algn="r" rtl="0"/>
            <a:fld id="{B5E6C4C4-F8D2-3E45-812B-28EE593B4815}" type="slidenum">
              <a:rPr/>
              <a:pPr algn="r" rtl="0"/>
              <a:t>22</a:t>
            </a:fld>
            <a:endParaRPr lang="fr-ca" dirty="0"/>
          </a:p>
        </p:txBody>
      </p:sp>
      <p:sp>
        <p:nvSpPr>
          <p:cNvPr id="10" name="TextBox 9">
            <a:extLst>
              <a:ext uri="{FF2B5EF4-FFF2-40B4-BE49-F238E27FC236}">
                <a16:creationId xmlns:a16="http://schemas.microsoft.com/office/drawing/2014/main" id="{51F3938A-E672-4270-AA43-A7259F75C990}"/>
              </a:ext>
            </a:extLst>
          </p:cNvPr>
          <p:cNvSpPr txBox="1"/>
          <p:nvPr/>
        </p:nvSpPr>
        <p:spPr>
          <a:xfrm>
            <a:off x="573763" y="5629076"/>
            <a:ext cx="11194207" cy="364601"/>
          </a:xfrm>
          <a:prstGeom prst="rect">
            <a:avLst/>
          </a:prstGeom>
          <a:noFill/>
        </p:spPr>
        <p:txBody>
          <a:bodyPr wrap="square" lIns="0" tIns="0" rIns="0" bIns="0" rtlCol="0" anchor="t" anchorCtr="0">
            <a:noAutofit/>
          </a:bodyPr>
          <a:lstStyle/>
          <a:p>
            <a:pPr marL="182563" indent="-182563" algn="l" rtl="0"/>
            <a:r>
              <a:rPr lang="fr-ca" sz="1200" b="0" i="0" u="none" baseline="0" dirty="0">
                <a:solidFill>
                  <a:srgbClr val="000000"/>
                </a:solidFill>
                <a:ea typeface="+mn-lt"/>
                <a:cs typeface="Arial"/>
              </a:rPr>
              <a:t>TCC-I, thérapie cognitivo-comportementale de l’insomnie.</a:t>
            </a:r>
            <a:endParaRPr lang="fr-ca" sz="1200" dirty="0">
              <a:ea typeface="Calibri"/>
              <a:cs typeface="Arial" panose="020B0604020202020204" pitchFamily="34" charset="0"/>
            </a:endParaRPr>
          </a:p>
          <a:p>
            <a:pPr marL="182563" indent="-182563"/>
            <a:r>
              <a:rPr lang="en-CA" sz="1200" dirty="0">
                <a:ea typeface="Calibri"/>
                <a:cs typeface="Arial"/>
              </a:rPr>
              <a:t>1.	Trauer JM, Qian MY, Doyle JS, Rajaratnam SM, Cunnington D. Cognitive behavioral therapy for chronic insomnia: a systematic review and meta-analysis. Ann Intern Med. 2015;163(3):191-204.</a:t>
            </a:r>
            <a:endParaRPr lang="en-US" sz="1200" dirty="0">
              <a:cs typeface="Calibri"/>
            </a:endParaRPr>
          </a:p>
          <a:p>
            <a:pPr marL="182563" indent="-182563"/>
            <a:r>
              <a:rPr lang="en-CA" sz="1200" dirty="0">
                <a:ea typeface="Calibri"/>
                <a:cs typeface="Arial"/>
              </a:rPr>
              <a:t>2.	</a:t>
            </a:r>
            <a:r>
              <a:rPr lang="en-CA" sz="1200" dirty="0">
                <a:ea typeface="Calibri"/>
                <a:cs typeface="Calibri"/>
              </a:rPr>
              <a:t>Zhou ES, Mazzenga M, Gordillo ML, Meltzer LJ, Long KA. Sleep education and training among practicing clinical psychologists in the United States and Canada. Behav Sleep Med. 2021;19(6):744-53. </a:t>
            </a:r>
          </a:p>
          <a:p>
            <a:endParaRPr lang="en-CA" sz="1200" dirty="0">
              <a:ea typeface="Calibri"/>
              <a:cs typeface="Arial" panose="020B0604020202020204" pitchFamily="34" charset="0"/>
            </a:endParaRPr>
          </a:p>
        </p:txBody>
      </p:sp>
    </p:spTree>
    <p:extLst>
      <p:ext uri="{BB962C8B-B14F-4D97-AF65-F5344CB8AC3E}">
        <p14:creationId xmlns:p14="http://schemas.microsoft.com/office/powerpoint/2010/main" val="2843709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Énoncés de qualité pour améliorer les soins</a:t>
            </a:r>
          </a:p>
        </p:txBody>
      </p:sp>
    </p:spTree>
    <p:extLst>
      <p:ext uri="{BB962C8B-B14F-4D97-AF65-F5344CB8AC3E}">
        <p14:creationId xmlns:p14="http://schemas.microsoft.com/office/powerpoint/2010/main" val="59602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solidFill>
                  <a:schemeClr val="tx1"/>
                </a:solidFill>
                <a:latin typeface="Calibri" panose="020F0502020204030204" pitchFamily="34" charset="0"/>
                <a:cs typeface="Calibri" panose="020F0502020204030204" pitchFamily="34" charset="0"/>
              </a:rPr>
              <a:t>Portée de cette norme de qualité</a:t>
            </a:r>
            <a:endParaRPr lang="fr-CA" noProof="0" dirty="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943100"/>
            <a:ext cx="10588236" cy="4533900"/>
          </a:xfrm>
        </p:spPr>
        <p:txBody>
          <a:bodyPr/>
          <a:lstStyle/>
          <a:p>
            <a:pPr marL="342900" indent="-342900">
              <a:buFont typeface="Arial" panose="020B0604020202020204" pitchFamily="34" charset="0"/>
              <a:buChar char="•"/>
            </a:pPr>
            <a:r>
              <a:rPr lang="fr-FR" sz="3000" noProof="0" dirty="0"/>
              <a:t>Cette norme de qualité s’applique aux soins des adultes âgés de 18 ans ou plus souffrant de trouble de l’insomnie (également appelé insomnie chronique). </a:t>
            </a:r>
            <a:r>
              <a:rPr lang="fr-FR" sz="3000" dirty="0">
                <a:effectLst/>
                <a:ea typeface="Calibri" panose="020F0502020204030204" pitchFamily="34" charset="0"/>
                <a:cs typeface="Arial" panose="020B0604020202020204" pitchFamily="34" charset="0"/>
              </a:rPr>
              <a:t>Elle s’applique à tous les milieux de soins de santé </a:t>
            </a:r>
          </a:p>
          <a:p>
            <a:pPr marL="342900" indent="-342900">
              <a:buFont typeface="Arial" panose="020B0604020202020204" pitchFamily="34" charset="0"/>
              <a:buChar char="•"/>
            </a:pPr>
            <a:r>
              <a:rPr lang="fr-FR" sz="3000" noProof="0" dirty="0"/>
              <a:t>Cette norme de qualité</a:t>
            </a:r>
            <a:r>
              <a:rPr lang="fr-CA" sz="3000" dirty="0">
                <a:effectLst/>
                <a:ea typeface="Calibri" panose="020F0502020204030204" pitchFamily="34" charset="0"/>
                <a:cs typeface="Arial" panose="020B0604020202020204" pitchFamily="34" charset="0"/>
              </a:rPr>
              <a:t> ne comprend pas les soins pour les personnes dont les difficultés de sommeil sont mieux expliquées par un autre trouble du sommeil</a:t>
            </a:r>
            <a:endParaRPr lang="fr-CA" sz="3000" noProof="0" dirty="0"/>
          </a:p>
        </p:txBody>
      </p:sp>
      <p:sp>
        <p:nvSpPr>
          <p:cNvPr id="2" name="Slide Number Placeholder 1">
            <a:extLst>
              <a:ext uri="{FF2B5EF4-FFF2-40B4-BE49-F238E27FC236}">
                <a16:creationId xmlns:a16="http://schemas.microsoft.com/office/drawing/2014/main" id="{3AD34BA5-B3FF-7E83-A385-6A40DB9CC799}"/>
              </a:ext>
              <a:ext uri="{C183D7F6-B498-43B3-948B-1728B52AA6E4}">
                <adec:decorative xmlns:adec="http://schemas.microsoft.com/office/drawing/2017/decorative" val="1"/>
              </a:ext>
            </a:extLst>
          </p:cNvPr>
          <p:cNvSpPr>
            <a:spLocks noGrp="1"/>
          </p:cNvSpPr>
          <p:nvPr>
            <p:ph type="sldNum" sz="quarter" idx="12"/>
          </p:nvPr>
        </p:nvSpPr>
        <p:spPr/>
        <p:txBody>
          <a:bodyPr/>
          <a:lstStyle/>
          <a:p>
            <a:fld id="{84655269-31F9-4D2A-98C7-932A10691EEB}" type="slidenum">
              <a:rPr lang="en-CA" smtClean="0"/>
              <a:t>24</a:t>
            </a:fld>
            <a:endParaRPr lang="en-CA" dirty="0"/>
          </a:p>
        </p:txBody>
      </p:sp>
    </p:spTree>
    <p:extLst>
      <p:ext uri="{BB962C8B-B14F-4D97-AF65-F5344CB8AC3E}">
        <p14:creationId xmlns:p14="http://schemas.microsoft.com/office/powerpoint/2010/main" val="3909832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4400" noProof="0" dirty="0"/>
              <a:t>Thèmes de l’énoncé sur cette norme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3400" y="1632549"/>
            <a:ext cx="11087100" cy="4533900"/>
          </a:xfrm>
        </p:spPr>
        <p:txBody>
          <a:bodyPr/>
          <a:lstStyle/>
          <a:p>
            <a:pPr marL="342900" indent="-342900">
              <a:spcAft>
                <a:spcPts val="1200"/>
              </a:spcAft>
              <a:buFont typeface="+mj-lt"/>
              <a:buAutoNum type="arabicPeriod"/>
            </a:pPr>
            <a:r>
              <a:rPr lang="fr-CA" dirty="0">
                <a:effectLst/>
                <a:latin typeface="Calibri" panose="020F0502020204030204" pitchFamily="34" charset="0"/>
                <a:ea typeface="Calibri" panose="020F0502020204030204" pitchFamily="34" charset="0"/>
                <a:cs typeface="Arial" panose="020B0604020202020204" pitchFamily="34" charset="0"/>
              </a:rPr>
              <a:t>Évaluation complète</a:t>
            </a:r>
            <a:endParaRPr lang="en-CA" dirty="0">
              <a:effectLst/>
              <a:latin typeface="Calibri" panose="020F0502020204030204" pitchFamily="34" charset="0"/>
              <a:ea typeface="Calibri" panose="020F0502020204030204" pitchFamily="34" charset="0"/>
              <a:cs typeface="Arial" panose="020B0604020202020204" pitchFamily="34" charset="0"/>
            </a:endParaRPr>
          </a:p>
          <a:p>
            <a:pPr marL="342900" indent="-342900">
              <a:spcAft>
                <a:spcPts val="1200"/>
              </a:spcAft>
              <a:buFont typeface="+mj-lt"/>
              <a:buAutoNum type="arabicPeriod"/>
            </a:pPr>
            <a:r>
              <a:rPr lang="fr-CA" dirty="0">
                <a:effectLst/>
                <a:latin typeface="Calibri" panose="020F0502020204030204" pitchFamily="34" charset="0"/>
                <a:ea typeface="Calibri" panose="020F0502020204030204" pitchFamily="34" charset="0"/>
                <a:cs typeface="Arial" panose="020B0604020202020204" pitchFamily="34" charset="0"/>
              </a:rPr>
              <a:t>Plan de soins individualisé, axé sur la personne et complet</a:t>
            </a:r>
            <a:endParaRPr lang="en-CA" dirty="0">
              <a:effectLst/>
              <a:latin typeface="Calibri" panose="020F0502020204030204" pitchFamily="34" charset="0"/>
              <a:ea typeface="Calibri" panose="020F0502020204030204" pitchFamily="34" charset="0"/>
              <a:cs typeface="Arial" panose="020B0604020202020204" pitchFamily="34" charset="0"/>
            </a:endParaRPr>
          </a:p>
          <a:p>
            <a:pPr marL="342900" indent="-342900">
              <a:spcAft>
                <a:spcPts val="1200"/>
              </a:spcAft>
              <a:buFont typeface="+mj-lt"/>
              <a:buAutoNum type="arabicPeriod"/>
            </a:pPr>
            <a:r>
              <a:rPr lang="fr-CA" dirty="0">
                <a:effectLst/>
                <a:latin typeface="Calibri" panose="020F0502020204030204" pitchFamily="34" charset="0"/>
                <a:ea typeface="Calibri" panose="020F0502020204030204" pitchFamily="34" charset="0"/>
                <a:cs typeface="Calibri" panose="020F0502020204030204" pitchFamily="34" charset="0"/>
              </a:rPr>
              <a:t>Gestion du trouble de l’insomnie chez les personnes ayant des comorbidités</a:t>
            </a:r>
            <a:endParaRPr lang="en-CA"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spcAft>
                <a:spcPts val="1200"/>
              </a:spcAft>
              <a:buFont typeface="+mj-lt"/>
              <a:buAutoNum type="arabicPeriod"/>
            </a:pPr>
            <a:r>
              <a:rPr lang="fr-CA" dirty="0">
                <a:effectLst/>
                <a:latin typeface="Calibri" panose="020F0502020204030204" pitchFamily="34" charset="0"/>
                <a:ea typeface="Calibri" panose="020F0502020204030204" pitchFamily="34" charset="0"/>
                <a:cs typeface="Arial" panose="020B0604020202020204" pitchFamily="34" charset="0"/>
              </a:rPr>
              <a:t>Thérapie cognitivo-comportementale de l’insomnie</a:t>
            </a:r>
            <a:endParaRPr lang="en-CA" dirty="0">
              <a:effectLst/>
              <a:latin typeface="Calibri" panose="020F0502020204030204" pitchFamily="34" charset="0"/>
              <a:ea typeface="Calibri" panose="020F0502020204030204" pitchFamily="34" charset="0"/>
              <a:cs typeface="Arial" panose="020B0604020202020204" pitchFamily="34" charset="0"/>
            </a:endParaRPr>
          </a:p>
          <a:p>
            <a:pPr marL="342900" indent="-342900">
              <a:spcAft>
                <a:spcPts val="1200"/>
              </a:spcAft>
              <a:buFont typeface="+mj-lt"/>
              <a:buAutoNum type="arabicPeriod"/>
            </a:pPr>
            <a:r>
              <a:rPr lang="fr-CA" dirty="0">
                <a:effectLst/>
                <a:latin typeface="Calibri" panose="020F0502020204030204" pitchFamily="34" charset="0"/>
                <a:ea typeface="Calibri" panose="020F0502020204030204" pitchFamily="34" charset="0"/>
                <a:cs typeface="Arial" panose="020B0604020202020204" pitchFamily="34" charset="0"/>
              </a:rPr>
              <a:t>Pharmacothérapie </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04A957E-0ADD-1994-A449-3700E9748BC7}"/>
              </a:ext>
              <a:ext uri="{C183D7F6-B498-43B3-948B-1728B52AA6E4}">
                <adec:decorative xmlns:adec="http://schemas.microsoft.com/office/drawing/2017/decorative" val="1"/>
              </a:ext>
            </a:extLst>
          </p:cNvPr>
          <p:cNvSpPr>
            <a:spLocks noGrp="1"/>
          </p:cNvSpPr>
          <p:nvPr>
            <p:ph type="sldNum" sz="quarter" idx="12"/>
          </p:nvPr>
        </p:nvSpPr>
        <p:spPr/>
        <p:txBody>
          <a:bodyPr/>
          <a:lstStyle/>
          <a:p>
            <a:fld id="{84655269-31F9-4D2A-98C7-932A10691EEB}" type="slidenum">
              <a:rPr lang="en-CA" smtClean="0"/>
              <a:t>25</a:t>
            </a:fld>
            <a:endParaRPr lang="en-CA" dirty="0"/>
          </a:p>
        </p:txBody>
      </p:sp>
    </p:spTree>
    <p:extLst>
      <p:ext uri="{BB962C8B-B14F-4D97-AF65-F5344CB8AC3E}">
        <p14:creationId xmlns:p14="http://schemas.microsoft.com/office/powerpoint/2010/main" val="936660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1 :</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noProof="0" dirty="0"/>
              <a:t>Évaluation complète</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effectLst/>
                <a:latin typeface="Calibri" panose="020F0502020204030204" pitchFamily="34" charset="0"/>
                <a:ea typeface="Calibri" panose="020F0502020204030204" pitchFamily="34" charset="0"/>
                <a:cs typeface="Arial" panose="020B0604020202020204" pitchFamily="34" charset="0"/>
              </a:rPr>
              <a:t>Les personnes soupçonnées de souffrir de trouble de l’insomnie subissent une évaluation complète pour éclairer le diagnostic</a:t>
            </a:r>
            <a:endParaRPr lang="en-US" dirty="0">
              <a:solidFill>
                <a:schemeClr val="bg1"/>
              </a:solidFill>
            </a:endParaRPr>
          </a:p>
        </p:txBody>
      </p:sp>
      <p:sp>
        <p:nvSpPr>
          <p:cNvPr id="2" name="Slide Number Placeholder 1">
            <a:extLst>
              <a:ext uri="{FF2B5EF4-FFF2-40B4-BE49-F238E27FC236}">
                <a16:creationId xmlns:a16="http://schemas.microsoft.com/office/drawing/2014/main" id="{D3616BF1-43CA-F698-91AF-103164B91970}"/>
              </a:ext>
              <a:ext uri="{C183D7F6-B498-43B3-948B-1728B52AA6E4}">
                <adec:decorative xmlns:adec="http://schemas.microsoft.com/office/drawing/2017/decorative" val="1"/>
              </a:ext>
            </a:extLst>
          </p:cNvPr>
          <p:cNvSpPr>
            <a:spLocks noGrp="1"/>
          </p:cNvSpPr>
          <p:nvPr>
            <p:ph type="sldNum" sz="quarter" idx="15"/>
          </p:nvPr>
        </p:nvSpPr>
        <p:spPr/>
        <p:txBody>
          <a:bodyPr/>
          <a:lstStyle/>
          <a:p>
            <a:fld id="{84655269-31F9-4D2A-98C7-932A10691EEB}" type="slidenum">
              <a:rPr lang="en-CA" smtClean="0"/>
              <a:t>26</a:t>
            </a:fld>
            <a:endParaRPr lang="en-CA" dirty="0"/>
          </a:p>
        </p:txBody>
      </p:sp>
    </p:spTree>
    <p:extLst>
      <p:ext uri="{BB962C8B-B14F-4D97-AF65-F5344CB8AC3E}">
        <p14:creationId xmlns:p14="http://schemas.microsoft.com/office/powerpoint/2010/main" val="830031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2 :</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sz="3600" noProof="0" dirty="0"/>
              <a:t>Plan de soins individualisé, axé sur la personne et complet</a:t>
            </a:r>
            <a:endParaRPr lang="fr-CA" sz="3600" noProof="0" dirty="0"/>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sz="1800" dirty="0">
                <a:solidFill>
                  <a:schemeClr val="bg1"/>
                </a:solidFill>
                <a:effectLst/>
                <a:latin typeface="Calibri" panose="020F0502020204030204" pitchFamily="34" charset="0"/>
                <a:ea typeface="Calibri" panose="020F0502020204030204" pitchFamily="34" charset="0"/>
                <a:cs typeface="Arial" panose="020B0604020202020204" pitchFamily="34" charset="0"/>
              </a:rPr>
              <a:t>Les personnes atteintes de troubles de l’insomnie, les partenaires de soins (selon le cas) et les cliniciens collaborent à l’élaboration d’un plan de soins individualisé, axé sur la personne et complet. Ils examinent régulièrement ce plan ensemble.</a:t>
            </a:r>
            <a:endParaRPr lang="en-US" dirty="0">
              <a:solidFill>
                <a:schemeClr val="bg1"/>
              </a:solidFill>
            </a:endParaRPr>
          </a:p>
        </p:txBody>
      </p:sp>
      <p:sp>
        <p:nvSpPr>
          <p:cNvPr id="2" name="Slide Number Placeholder 1">
            <a:extLst>
              <a:ext uri="{FF2B5EF4-FFF2-40B4-BE49-F238E27FC236}">
                <a16:creationId xmlns:a16="http://schemas.microsoft.com/office/drawing/2014/main" id="{D3616BF1-43CA-F698-91AF-103164B91970}"/>
              </a:ext>
              <a:ext uri="{C183D7F6-B498-43B3-948B-1728B52AA6E4}">
                <adec:decorative xmlns:adec="http://schemas.microsoft.com/office/drawing/2017/decorative" val="1"/>
              </a:ext>
            </a:extLst>
          </p:cNvPr>
          <p:cNvSpPr>
            <a:spLocks noGrp="1"/>
          </p:cNvSpPr>
          <p:nvPr>
            <p:ph type="sldNum" sz="quarter" idx="15"/>
          </p:nvPr>
        </p:nvSpPr>
        <p:spPr/>
        <p:txBody>
          <a:bodyPr/>
          <a:lstStyle/>
          <a:p>
            <a:fld id="{84655269-31F9-4D2A-98C7-932A10691EEB}" type="slidenum">
              <a:rPr lang="en-CA" smtClean="0"/>
              <a:t>27</a:t>
            </a:fld>
            <a:endParaRPr lang="en-CA" dirty="0"/>
          </a:p>
        </p:txBody>
      </p:sp>
    </p:spTree>
    <p:extLst>
      <p:ext uri="{BB962C8B-B14F-4D97-AF65-F5344CB8AC3E}">
        <p14:creationId xmlns:p14="http://schemas.microsoft.com/office/powerpoint/2010/main" val="2287058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a:xfrm>
            <a:off x="539839" y="202418"/>
            <a:ext cx="11087100" cy="184666"/>
          </a:xfrm>
        </p:spPr>
        <p:txBody>
          <a:bodyPr/>
          <a:lstStyle/>
          <a:p>
            <a:r>
              <a:rPr lang="fr-CA" noProof="0" dirty="0"/>
              <a:t>Énoncé de qualité 3 :</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a:xfrm>
            <a:off x="533400" y="441632"/>
            <a:ext cx="11087100" cy="697541"/>
          </a:xfrm>
        </p:spPr>
        <p:txBody>
          <a:bodyPr/>
          <a:lstStyle/>
          <a:p>
            <a:pPr>
              <a:lnSpc>
                <a:spcPct val="70000"/>
              </a:lnSpc>
            </a:pPr>
            <a:r>
              <a:rPr lang="fr-FR" sz="3200" noProof="0" dirty="0"/>
              <a:t>Gestion du trouble de l’insomnie chez les personnes ayant </a:t>
            </a:r>
            <a:br>
              <a:rPr lang="fr-FR" sz="3200" noProof="0" dirty="0"/>
            </a:br>
            <a:r>
              <a:rPr lang="fr-FR" sz="3200" noProof="0" dirty="0"/>
              <a:t>des comorbidités</a:t>
            </a:r>
            <a:endParaRPr lang="fr-CA" sz="3200" noProof="0" dirty="0"/>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sz="1800" dirty="0">
                <a:solidFill>
                  <a:schemeClr val="bg1"/>
                </a:solidFill>
                <a:effectLst/>
                <a:latin typeface="Calibri" panose="020F0502020204030204" pitchFamily="34" charset="0"/>
                <a:ea typeface="Calibri" panose="020F0502020204030204" pitchFamily="34" charset="0"/>
                <a:cs typeface="Arial" panose="020B0604020202020204" pitchFamily="34" charset="0"/>
              </a:rPr>
              <a:t>Les personnes atteintes de trouble de l’insomnie et de comorbidités reçoivent un traitement opportun pour leur trouble de l’insomnie et pour toute autre maladie dans le cadre d’un plan de soins complet.</a:t>
            </a:r>
            <a:endParaRPr lang="en-US" dirty="0">
              <a:solidFill>
                <a:schemeClr val="bg1"/>
              </a:solidFill>
            </a:endParaRPr>
          </a:p>
        </p:txBody>
      </p:sp>
      <p:sp>
        <p:nvSpPr>
          <p:cNvPr id="2" name="Slide Number Placeholder 1">
            <a:extLst>
              <a:ext uri="{FF2B5EF4-FFF2-40B4-BE49-F238E27FC236}">
                <a16:creationId xmlns:a16="http://schemas.microsoft.com/office/drawing/2014/main" id="{D3616BF1-43CA-F698-91AF-103164B91970}"/>
              </a:ext>
              <a:ext uri="{C183D7F6-B498-43B3-948B-1728B52AA6E4}">
                <adec:decorative xmlns:adec="http://schemas.microsoft.com/office/drawing/2017/decorative" val="1"/>
              </a:ext>
            </a:extLst>
          </p:cNvPr>
          <p:cNvSpPr>
            <a:spLocks noGrp="1"/>
          </p:cNvSpPr>
          <p:nvPr>
            <p:ph type="sldNum" sz="quarter" idx="15"/>
          </p:nvPr>
        </p:nvSpPr>
        <p:spPr/>
        <p:txBody>
          <a:bodyPr/>
          <a:lstStyle/>
          <a:p>
            <a:fld id="{84655269-31F9-4D2A-98C7-932A10691EEB}" type="slidenum">
              <a:rPr lang="en-CA" smtClean="0"/>
              <a:t>28</a:t>
            </a:fld>
            <a:endParaRPr lang="en-CA" dirty="0"/>
          </a:p>
        </p:txBody>
      </p:sp>
    </p:spTree>
    <p:extLst>
      <p:ext uri="{BB962C8B-B14F-4D97-AF65-F5344CB8AC3E}">
        <p14:creationId xmlns:p14="http://schemas.microsoft.com/office/powerpoint/2010/main" val="908163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4 :</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4000" noProof="0" dirty="0"/>
              <a:t>Thérapie cognitivo-comportementale de l’insomnie</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sz="1800" dirty="0">
                <a:solidFill>
                  <a:schemeClr val="bg1"/>
                </a:solidFill>
                <a:effectLst/>
                <a:latin typeface="Calibri" panose="020F0502020204030204" pitchFamily="34" charset="0"/>
                <a:ea typeface="Calibri" panose="020F0502020204030204" pitchFamily="34" charset="0"/>
                <a:cs typeface="Arial" panose="020B0604020202020204" pitchFamily="34" charset="0"/>
              </a:rPr>
              <a:t>Les personnes souffrant de trouble de l’insomnie ont un accès opportun à la thérapie cognitivo-comportementale de l’insomnie comme traitement de première ligne. La thérapie est administrée de manière à répondre le mieux possible aux besoins et aux préférences de la personne.</a:t>
            </a:r>
            <a:endParaRPr lang="en-US" dirty="0">
              <a:solidFill>
                <a:schemeClr val="bg1"/>
              </a:solidFill>
            </a:endParaRPr>
          </a:p>
        </p:txBody>
      </p:sp>
      <p:sp>
        <p:nvSpPr>
          <p:cNvPr id="2" name="Slide Number Placeholder 1">
            <a:extLst>
              <a:ext uri="{FF2B5EF4-FFF2-40B4-BE49-F238E27FC236}">
                <a16:creationId xmlns:a16="http://schemas.microsoft.com/office/drawing/2014/main" id="{D3616BF1-43CA-F698-91AF-103164B91970}"/>
              </a:ext>
              <a:ext uri="{C183D7F6-B498-43B3-948B-1728B52AA6E4}">
                <adec:decorative xmlns:adec="http://schemas.microsoft.com/office/drawing/2017/decorative" val="1"/>
              </a:ext>
            </a:extLst>
          </p:cNvPr>
          <p:cNvSpPr>
            <a:spLocks noGrp="1"/>
          </p:cNvSpPr>
          <p:nvPr>
            <p:ph type="sldNum" sz="quarter" idx="15"/>
          </p:nvPr>
        </p:nvSpPr>
        <p:spPr/>
        <p:txBody>
          <a:bodyPr/>
          <a:lstStyle/>
          <a:p>
            <a:fld id="{84655269-31F9-4D2A-98C7-932A10691EEB}" type="slidenum">
              <a:rPr lang="en-CA" smtClean="0"/>
              <a:t>29</a:t>
            </a:fld>
            <a:endParaRPr lang="en-CA" dirty="0"/>
          </a:p>
        </p:txBody>
      </p:sp>
    </p:spTree>
    <p:extLst>
      <p:ext uri="{BB962C8B-B14F-4D97-AF65-F5344CB8AC3E}">
        <p14:creationId xmlns:p14="http://schemas.microsoft.com/office/powerpoint/2010/main" val="1068828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dirty="0"/>
              <a:t>Informent les cliniciens et les patients sur ce devraient être la qualité des soins</a:t>
            </a:r>
          </a:p>
          <a:p>
            <a:pPr marL="342900" indent="-342900">
              <a:buFont typeface="Arial" panose="020B0604020202020204" pitchFamily="34" charset="0"/>
              <a:buChar char="•"/>
            </a:pPr>
            <a:r>
              <a:rPr lang="fr-CA" sz="3000" noProof="0" dirty="0"/>
              <a:t>Elles se concentrent sur les affections ou les processus pour lesquels il existe des variations importantes dans la prestation des soins, ou sur les écarts entre les soins offerts en Ontario et ceux que les patients devraient recevoir</a:t>
            </a:r>
          </a:p>
          <a:p>
            <a:pPr marL="342900" indent="-342900">
              <a:buFont typeface="Arial" panose="020B0604020202020204" pitchFamily="34" charset="0"/>
              <a:buChar char="•"/>
            </a:pPr>
            <a:r>
              <a:rPr lang="fr-CA" sz="3000" noProof="0" dirty="0"/>
              <a:t>Elles reposent sur les meilleures données probantes disponibles</a:t>
            </a:r>
          </a:p>
        </p:txBody>
      </p:sp>
      <p:sp>
        <p:nvSpPr>
          <p:cNvPr id="2" name="Slide Number Placeholder 1">
            <a:extLst>
              <a:ext uri="{FF2B5EF4-FFF2-40B4-BE49-F238E27FC236}">
                <a16:creationId xmlns:a16="http://schemas.microsoft.com/office/drawing/2014/main" id="{5F75CF0A-DA8B-68D0-304B-7FD7D8468574}"/>
              </a:ext>
              <a:ext uri="{C183D7F6-B498-43B3-948B-1728B52AA6E4}">
                <adec:decorative xmlns:adec="http://schemas.microsoft.com/office/drawing/2017/decorative" val="1"/>
              </a:ext>
            </a:extLst>
          </p:cNvPr>
          <p:cNvSpPr>
            <a:spLocks noGrp="1"/>
          </p:cNvSpPr>
          <p:nvPr>
            <p:ph type="sldNum" sz="quarter" idx="12"/>
          </p:nvPr>
        </p:nvSpPr>
        <p:spPr/>
        <p:txBody>
          <a:bodyPr/>
          <a:lstStyle/>
          <a:p>
            <a:fld id="{84655269-31F9-4D2A-98C7-932A10691EEB}" type="slidenum">
              <a:rPr lang="en-CA" smtClean="0"/>
              <a:t>3</a:t>
            </a:fld>
            <a:endParaRPr lang="en-CA" dirty="0"/>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5 :</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noProof="0" dirty="0"/>
              <a:t>Pharmacothérapie</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sz="1800" dirty="0">
                <a:solidFill>
                  <a:schemeClr val="bg1"/>
                </a:solidFill>
                <a:effectLst/>
                <a:latin typeface="Calibri" panose="020F0502020204030204" pitchFamily="34" charset="0"/>
                <a:ea typeface="Calibri" panose="020F0502020204030204" pitchFamily="34" charset="0"/>
                <a:cs typeface="Arial" panose="020B0604020202020204" pitchFamily="34" charset="0"/>
              </a:rPr>
              <a:t>Les personnes souffrant de trouble de l’insomnie se voient offrir des médicaments efficaces à la dose la plus faible possible, pour la durée la plus courte possible </a:t>
            </a:r>
            <a:r>
              <a:rPr lang="fr-FR" sz="1800" dirty="0">
                <a:solidFill>
                  <a:schemeClr val="bg1"/>
                </a:solidFill>
                <a:effectLst/>
                <a:latin typeface="Calibri" panose="020F0502020204030204" pitchFamily="34" charset="0"/>
                <a:ea typeface="Calibri" panose="020F0502020204030204" pitchFamily="34" charset="0"/>
                <a:cs typeface="Arial" panose="020B0604020202020204" pitchFamily="34" charset="0"/>
              </a:rPr>
              <a:t>et après avoir essayé la TCC-I de manière adéquate</a:t>
            </a:r>
            <a:r>
              <a:rPr lang="fr-CA" sz="18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Un médicament est offert seulement après une discussion sur ses avantages et risques.</a:t>
            </a:r>
            <a:endParaRPr lang="en-US" dirty="0">
              <a:solidFill>
                <a:schemeClr val="bg1"/>
              </a:solidFill>
            </a:endParaRPr>
          </a:p>
        </p:txBody>
      </p:sp>
      <p:sp>
        <p:nvSpPr>
          <p:cNvPr id="2" name="Slide Number Placeholder 1">
            <a:extLst>
              <a:ext uri="{FF2B5EF4-FFF2-40B4-BE49-F238E27FC236}">
                <a16:creationId xmlns:a16="http://schemas.microsoft.com/office/drawing/2014/main" id="{D3616BF1-43CA-F698-91AF-103164B91970}"/>
              </a:ext>
              <a:ext uri="{C183D7F6-B498-43B3-948B-1728B52AA6E4}">
                <adec:decorative xmlns:adec="http://schemas.microsoft.com/office/drawing/2017/decorative" val="1"/>
              </a:ext>
            </a:extLst>
          </p:cNvPr>
          <p:cNvSpPr>
            <a:spLocks noGrp="1"/>
          </p:cNvSpPr>
          <p:nvPr>
            <p:ph type="sldNum" sz="quarter" idx="15"/>
          </p:nvPr>
        </p:nvSpPr>
        <p:spPr/>
        <p:txBody>
          <a:bodyPr/>
          <a:lstStyle/>
          <a:p>
            <a:fld id="{84655269-31F9-4D2A-98C7-932A10691EEB}" type="slidenum">
              <a:rPr lang="en-CA" smtClean="0"/>
              <a:t>30</a:t>
            </a:fld>
            <a:endParaRPr lang="en-CA" dirty="0"/>
          </a:p>
        </p:txBody>
      </p:sp>
    </p:spTree>
    <p:extLst>
      <p:ext uri="{BB962C8B-B14F-4D97-AF65-F5344CB8AC3E}">
        <p14:creationId xmlns:p14="http://schemas.microsoft.com/office/powerpoint/2010/main" val="2304216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Mesure à l’appui de l’amélioration</a:t>
            </a:r>
          </a:p>
        </p:txBody>
      </p:sp>
    </p:spTree>
    <p:extLst>
      <p:ext uri="{BB962C8B-B14F-4D97-AF65-F5344CB8AC3E}">
        <p14:creationId xmlns:p14="http://schemas.microsoft.com/office/powerpoint/2010/main" val="988386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noProof="0" dirty="0"/>
              <a:t>Indicateurs ne pouvant être mesurés qu’à l’aide de données locales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3400" y="1667055"/>
            <a:ext cx="11087100" cy="4533900"/>
          </a:xfrm>
        </p:spPr>
        <p:txBody>
          <a:bodyPr/>
          <a:lstStyle/>
          <a:p>
            <a:pPr marL="342900" lvl="0" indent="-342900">
              <a:lnSpc>
                <a:spcPct val="120000"/>
              </a:lnSpc>
              <a:spcBef>
                <a:spcPts val="1200"/>
              </a:spcBef>
              <a:buClrTx/>
              <a:buSzPts val="1400"/>
              <a:buFont typeface="Symbol" panose="05050102010706020507" pitchFamily="18" charset="2"/>
              <a:buChar char=""/>
            </a:pPr>
            <a:r>
              <a:rPr lang="fr-FR" sz="2400" dirty="0">
                <a:effectLst/>
                <a:latin typeface="Calibri" panose="020F0502020204030204" pitchFamily="34" charset="0"/>
                <a:ea typeface="Calibri" panose="020F0502020204030204" pitchFamily="34" charset="0"/>
                <a:cs typeface="Arial" panose="020B0604020202020204" pitchFamily="34" charset="0"/>
              </a:rPr>
              <a:t>Pourcentage de personnes qui déclarent que leur sommeil s’est amélioré après le traitement de leur trouble d’insomnie</a:t>
            </a:r>
            <a:r>
              <a:rPr lang="fr-CA" sz="2400" dirty="0">
                <a:effectLst/>
                <a:latin typeface="Calibri" panose="020F0502020204030204" pitchFamily="34" charset="0"/>
                <a:ea typeface="Calibri" panose="020F0502020204030204" pitchFamily="34" charset="0"/>
                <a:cs typeface="Arial" panose="020B0604020202020204" pitchFamily="34" charset="0"/>
              </a:rPr>
              <a:t> </a:t>
            </a:r>
            <a:endParaRPr lang="en-CA"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spcAft>
                <a:spcPts val="1200"/>
              </a:spcAft>
              <a:buClrTx/>
              <a:buSzPts val="1400"/>
              <a:buFont typeface="Symbol" panose="05050102010706020507" pitchFamily="18" charset="2"/>
              <a:buChar char=""/>
            </a:pPr>
            <a:r>
              <a:rPr lang="fr-CA" sz="2400" dirty="0">
                <a:effectLst/>
                <a:latin typeface="Calibri" panose="020F0502020204030204" pitchFamily="34" charset="0"/>
                <a:ea typeface="Calibri" panose="020F0502020204030204" pitchFamily="34" charset="0"/>
                <a:cs typeface="Arial" panose="020B0604020202020204" pitchFamily="34" charset="0"/>
              </a:rPr>
              <a:t>Pourcentage de personnes souffrant de trouble de l’insomnie et prenant des médicaments contre l’insomnie qui déclarent que leur médicament a été prescrit en fonction d’une discussion documentée avec leur clinicien</a:t>
            </a:r>
            <a:endParaRPr lang="en-CA" sz="24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spcAft>
                <a:spcPts val="1200"/>
              </a:spcAft>
              <a:buClrTx/>
              <a:buSzPts val="1400"/>
              <a:buFont typeface="Symbol" panose="05050102010706020507" pitchFamily="18" charset="2"/>
              <a:buChar char=""/>
            </a:pPr>
            <a:r>
              <a:rPr lang="fr-FR" sz="2400" dirty="0">
                <a:effectLst/>
                <a:latin typeface="Calibri" panose="020F0502020204030204" pitchFamily="34" charset="0"/>
                <a:ea typeface="Calibri" panose="020F0502020204030204" pitchFamily="34" charset="0"/>
                <a:cs typeface="Arial" panose="020B0604020202020204" pitchFamily="34" charset="0"/>
              </a:rPr>
              <a:t>Pourcentage de personnes qui déclarent avoir constaté une amélioration de leur qualité de vie après le traitement de leur trouble d’insomnie</a:t>
            </a:r>
            <a:endParaRPr lang="fr-CA" sz="2400" noProof="0" dirty="0"/>
          </a:p>
        </p:txBody>
      </p:sp>
      <p:sp>
        <p:nvSpPr>
          <p:cNvPr id="2" name="Slide Number Placeholder 1">
            <a:extLst>
              <a:ext uri="{FF2B5EF4-FFF2-40B4-BE49-F238E27FC236}">
                <a16:creationId xmlns:a16="http://schemas.microsoft.com/office/drawing/2014/main" id="{C32AC280-1B90-E2EF-3690-CCBF72E63BC3}"/>
              </a:ext>
              <a:ext uri="{C183D7F6-B498-43B3-948B-1728B52AA6E4}">
                <adec:decorative xmlns:adec="http://schemas.microsoft.com/office/drawing/2017/decorative" val="1"/>
              </a:ext>
            </a:extLst>
          </p:cNvPr>
          <p:cNvSpPr>
            <a:spLocks noGrp="1"/>
          </p:cNvSpPr>
          <p:nvPr>
            <p:ph type="sldNum" sz="quarter" idx="12"/>
          </p:nvPr>
        </p:nvSpPr>
        <p:spPr/>
        <p:txBody>
          <a:bodyPr/>
          <a:lstStyle/>
          <a:p>
            <a:fld id="{84655269-31F9-4D2A-98C7-932A10691EEB}" type="slidenum">
              <a:rPr lang="en-CA" smtClean="0"/>
              <a:t>32</a:t>
            </a:fld>
            <a:endParaRPr lang="en-CA" dirty="0"/>
          </a:p>
        </p:txBody>
      </p:sp>
    </p:spTree>
    <p:extLst>
      <p:ext uri="{BB962C8B-B14F-4D97-AF65-F5344CB8AC3E}">
        <p14:creationId xmlns:p14="http://schemas.microsoft.com/office/powerpoint/2010/main" val="2491820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6">
            <a:extLst>
              <a:ext uri="{FF2B5EF4-FFF2-40B4-BE49-F238E27FC236}">
                <a16:creationId xmlns:a16="http://schemas.microsoft.com/office/drawing/2014/main" id="{D73124EF-FC16-4C81-8684-5048849215A2}"/>
              </a:ext>
            </a:extLst>
          </p:cNvPr>
          <p:cNvSpPr>
            <a:spLocks noGrp="1"/>
          </p:cNvSpPr>
          <p:nvPr>
            <p:ph type="title"/>
          </p:nvPr>
        </p:nvSpPr>
        <p:spPr>
          <a:xfrm>
            <a:off x="533400" y="472558"/>
            <a:ext cx="11087100" cy="697541"/>
          </a:xfrm>
        </p:spPr>
        <p:txBody>
          <a:bodyPr/>
          <a:lstStyle/>
          <a:p>
            <a:r>
              <a:rPr lang="fr-CA" noProof="0" dirty="0"/>
              <a:t>Sources des données et remerciements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algn="l" rtl="0"/>
            <a:r>
              <a:rPr lang="fr-ca" b="0" i="0" u="none" baseline="0" dirty="0"/>
              <a:t>Certaines des données utilisées dans cette présentation proviennent des fichiers de partage de l’Enquête sur la santé dans les collectivités canadiennes en Ontario, élaborée par Statistique Canada et fournie par le ministère de la Santé de l’Ontario. </a:t>
            </a:r>
            <a:r>
              <a:rPr lang="fr-ca" b="0" i="0" u="none" baseline="0" dirty="0">
                <a:effectLst/>
                <a:latin typeface="Calibri" panose="020F0502020204030204" pitchFamily="34" charset="0"/>
                <a:ea typeface="Calibri" panose="020F0502020204030204" pitchFamily="34" charset="0"/>
                <a:cs typeface="Calibri" panose="020F0502020204030204" pitchFamily="34" charset="0"/>
              </a:rPr>
              <a:t>Toutefois, les analyses, les conclusions, les opinions et les déclarations qui y sont présentées sont celles des auteurs et pas nécessairement celles du ministère de la Santé de l’Ontario ou de Statistique Canada. </a:t>
            </a:r>
            <a:endParaRPr lang="fr-ca" dirty="0">
              <a:latin typeface="Calibri" panose="020F0502020204030204" pitchFamily="34" charset="0"/>
              <a:ea typeface="Calibri"/>
              <a:cs typeface="Calibri" panose="020F0502020204030204" pitchFamily="34" charset="0"/>
            </a:endParaRPr>
          </a:p>
        </p:txBody>
      </p:sp>
      <p:sp>
        <p:nvSpPr>
          <p:cNvPr id="2" name="Slide Number Placeholder 1">
            <a:extLst>
              <a:ext uri="{FF2B5EF4-FFF2-40B4-BE49-F238E27FC236}">
                <a16:creationId xmlns:a16="http://schemas.microsoft.com/office/drawing/2014/main" id="{77E602F8-A695-74F9-94E4-4E94647CD970}"/>
              </a:ext>
              <a:ext uri="{C183D7F6-B498-43B3-948B-1728B52AA6E4}">
                <adec:decorative xmlns:adec="http://schemas.microsoft.com/office/drawing/2017/decorative" val="1"/>
              </a:ext>
            </a:extLst>
          </p:cNvPr>
          <p:cNvSpPr>
            <a:spLocks noGrp="1"/>
          </p:cNvSpPr>
          <p:nvPr>
            <p:ph type="sldNum" sz="quarter" idx="12"/>
          </p:nvPr>
        </p:nvSpPr>
        <p:spPr/>
        <p:txBody>
          <a:bodyPr/>
          <a:lstStyle/>
          <a:p>
            <a:pPr algn="r" rtl="0"/>
            <a:fld id="{84655269-31F9-4D2A-98C7-932A10691EEB}" type="slidenum">
              <a:rPr/>
              <a:t>33</a:t>
            </a:fld>
            <a:endParaRPr lang="fr-ca" dirty="0"/>
          </a:p>
        </p:txBody>
      </p:sp>
    </p:spTree>
    <p:extLst>
      <p:ext uri="{BB962C8B-B14F-4D97-AF65-F5344CB8AC3E}">
        <p14:creationId xmlns:p14="http://schemas.microsoft.com/office/powerpoint/2010/main" val="2589513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87675"/>
            <a:ext cx="10355263" cy="11731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Merci.</a:t>
            </a:r>
          </a:p>
        </p:txBody>
      </p:sp>
    </p:spTree>
    <p:extLst>
      <p:ext uri="{BB962C8B-B14F-4D97-AF65-F5344CB8AC3E}">
        <p14:creationId xmlns:p14="http://schemas.microsoft.com/office/powerpoint/2010/main" val="1399319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fr-CA" noProof="0" dirty="0"/>
              <a:t>Normes de qualité</a:t>
            </a:r>
          </a:p>
        </p:txBody>
      </p:sp>
      <p:graphicFrame>
        <p:nvGraphicFramePr>
          <p:cNvPr id="7" name="Diagram 6" descr="- Aider les patients, les résidents, les familles et les soignants à savoir ce qu’ils doivent peuvent exiger en matière de soins&#10;- Aider les cliniciens à savoir quels soins fournir, en se basant sur les données probantes et le consensus d’experts&#10;- Aider les organismes de soins de santé à mesurer, à évaluer et à améliorer la qualité des soins qu’ils fournissent&#10;- Assurer continuellement des soins de grande qualité dans l’ensemble de la province">
            <a:extLst>
              <a:ext uri="{FF2B5EF4-FFF2-40B4-BE49-F238E27FC236}">
                <a16:creationId xmlns:a16="http://schemas.microsoft.com/office/drawing/2014/main" id="{19C5F5E8-BF21-1621-6EE4-9674393947C9}"/>
              </a:ext>
            </a:extLst>
          </p:cNvPr>
          <p:cNvGraphicFramePr/>
          <p:nvPr>
            <p:extLst>
              <p:ext uri="{D42A27DB-BD31-4B8C-83A1-F6EECF244321}">
                <p14:modId xmlns:p14="http://schemas.microsoft.com/office/powerpoint/2010/main" val="2618052166"/>
              </p:ext>
            </p:extLst>
          </p:nvPr>
        </p:nvGraphicFramePr>
        <p:xfrm>
          <a:off x="2500244" y="1677725"/>
          <a:ext cx="7191513" cy="4460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32801249-7105-88F1-CBB9-C0195509FB05}"/>
              </a:ext>
              <a:ext uri="{C183D7F6-B498-43B3-948B-1728B52AA6E4}">
                <adec:decorative xmlns:adec="http://schemas.microsoft.com/office/drawing/2017/decorative" val="1"/>
              </a:ext>
            </a:extLst>
          </p:cNvPr>
          <p:cNvSpPr>
            <a:spLocks noGrp="1"/>
          </p:cNvSpPr>
          <p:nvPr>
            <p:ph type="sldNum" sz="quarter" idx="15"/>
          </p:nvPr>
        </p:nvSpPr>
        <p:spPr/>
        <p:txBody>
          <a:bodyPr/>
          <a:lstStyle/>
          <a:p>
            <a:fld id="{84655269-31F9-4D2A-98C7-932A10691EEB}" type="slidenum">
              <a:rPr lang="en-CA" smtClean="0"/>
              <a:t>4</a:t>
            </a:fld>
            <a:endParaRPr lang="en-CA" dirty="0"/>
          </a:p>
        </p:txBody>
      </p:sp>
    </p:spTree>
    <p:extLst>
      <p:ext uri="{BB962C8B-B14F-4D97-AF65-F5344CB8AC3E}">
        <p14:creationId xmlns:p14="http://schemas.microsoft.com/office/powerpoint/2010/main" val="909644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dirty="0"/>
              <a:t>Ressources des normes de qualité</a:t>
            </a:r>
          </a:p>
        </p:txBody>
      </p:sp>
      <p:sp>
        <p:nvSpPr>
          <p:cNvPr id="5" name="TextBox 2">
            <a:extLst>
              <a:ext uri="{FF2B5EF4-FFF2-40B4-BE49-F238E27FC236}">
                <a16:creationId xmlns:a16="http://schemas.microsoft.com/office/drawing/2014/main" id="{51942B0D-B547-AF32-57F8-D420ED71654D}"/>
              </a:ext>
            </a:extLst>
          </p:cNvPr>
          <p:cNvSpPr txBox="1"/>
          <p:nvPr/>
        </p:nvSpPr>
        <p:spPr>
          <a:xfrm>
            <a:off x="1169173" y="3128346"/>
            <a:ext cx="1828449"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Norme de qualité</a:t>
            </a:r>
          </a:p>
        </p:txBody>
      </p:sp>
      <p:pic>
        <p:nvPicPr>
          <p:cNvPr id="18" name="Picture 17" descr="Image de la norme de qualité">
            <a:extLst>
              <a:ext uri="{FF2B5EF4-FFF2-40B4-BE49-F238E27FC236}">
                <a16:creationId xmlns:a16="http://schemas.microsoft.com/office/drawing/2014/main" id="{730B64C6-5AFD-018C-BFCA-3F8C616A3888}"/>
              </a:ext>
            </a:extLst>
          </p:cNvPr>
          <p:cNvPicPr>
            <a:picLocks noChangeAspect="1"/>
          </p:cNvPicPr>
          <p:nvPr/>
        </p:nvPicPr>
        <p:blipFill>
          <a:blip r:embed="rId3"/>
          <a:stretch>
            <a:fillRect/>
          </a:stretch>
        </p:blipFill>
        <p:spPr>
          <a:xfrm>
            <a:off x="1451718" y="1473573"/>
            <a:ext cx="1263358" cy="1640913"/>
          </a:xfrm>
          <a:prstGeom prst="rect">
            <a:avLst/>
          </a:prstGeom>
          <a:effectLst>
            <a:outerShdw blurRad="50800" dist="38100" dir="2700000" algn="tl" rotWithShape="0">
              <a:prstClr val="black">
                <a:alpha val="40000"/>
              </a:prstClr>
            </a:outerShdw>
          </a:effectLst>
        </p:spPr>
      </p:pic>
      <p:sp>
        <p:nvSpPr>
          <p:cNvPr id="6" name="TextBox 4">
            <a:extLst>
              <a:ext uri="{FF2B5EF4-FFF2-40B4-BE49-F238E27FC236}">
                <a16:creationId xmlns:a16="http://schemas.microsoft.com/office/drawing/2014/main" id="{55101920-8D9F-8ECA-15CA-75C6A47AD034}"/>
              </a:ext>
              <a:ext uri="{C183D7F6-B498-43B3-948B-1728B52AA6E4}">
                <adec:decorative xmlns:adec="http://schemas.microsoft.com/office/drawing/2017/decorative" val="0"/>
              </a:ext>
            </a:extLst>
          </p:cNvPr>
          <p:cNvSpPr txBox="1"/>
          <p:nvPr/>
        </p:nvSpPr>
        <p:spPr>
          <a:xfrm>
            <a:off x="3959013" y="3127551"/>
            <a:ext cx="1764201"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Guide du patient</a:t>
            </a:r>
          </a:p>
        </p:txBody>
      </p:sp>
      <p:pic>
        <p:nvPicPr>
          <p:cNvPr id="20" name="Picture 19" descr="Image du guide du patient">
            <a:extLst>
              <a:ext uri="{FF2B5EF4-FFF2-40B4-BE49-F238E27FC236}">
                <a16:creationId xmlns:a16="http://schemas.microsoft.com/office/drawing/2014/main" id="{D7874A03-7A66-714D-4BD9-10C7A1D9B155}"/>
              </a:ext>
            </a:extLst>
          </p:cNvPr>
          <p:cNvPicPr>
            <a:picLocks noChangeAspect="1"/>
          </p:cNvPicPr>
          <p:nvPr/>
        </p:nvPicPr>
        <p:blipFill>
          <a:blip r:embed="rId4"/>
          <a:stretch>
            <a:fillRect/>
          </a:stretch>
        </p:blipFill>
        <p:spPr>
          <a:xfrm>
            <a:off x="4199563" y="1473573"/>
            <a:ext cx="1283099" cy="1658640"/>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F78A8C55-0FAA-AC09-AE6C-D0AA969EA9FB}"/>
              </a:ext>
            </a:extLst>
          </p:cNvPr>
          <p:cNvSpPr txBox="1"/>
          <p:nvPr/>
        </p:nvSpPr>
        <p:spPr>
          <a:xfrm>
            <a:off x="6568398" y="3131305"/>
            <a:ext cx="1137043"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Sommaire</a:t>
            </a:r>
          </a:p>
        </p:txBody>
      </p:sp>
      <p:pic>
        <p:nvPicPr>
          <p:cNvPr id="22" name="Picture 21" descr="Image du sommaire">
            <a:extLst>
              <a:ext uri="{FF2B5EF4-FFF2-40B4-BE49-F238E27FC236}">
                <a16:creationId xmlns:a16="http://schemas.microsoft.com/office/drawing/2014/main" id="{D2E8BA25-F60B-260C-A964-CF4081BDBF1F}"/>
              </a:ext>
            </a:extLst>
          </p:cNvPr>
          <p:cNvPicPr>
            <a:picLocks noChangeAspect="1"/>
          </p:cNvPicPr>
          <p:nvPr/>
        </p:nvPicPr>
        <p:blipFill>
          <a:blip r:embed="rId5"/>
          <a:stretch>
            <a:fillRect/>
          </a:stretch>
        </p:blipFill>
        <p:spPr>
          <a:xfrm>
            <a:off x="6495369" y="1503281"/>
            <a:ext cx="1283100" cy="1662324"/>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91712260-D8C0-4C97-63E8-D53D777217EE}"/>
              </a:ext>
            </a:extLst>
          </p:cNvPr>
          <p:cNvSpPr txBox="1"/>
          <p:nvPr/>
        </p:nvSpPr>
        <p:spPr>
          <a:xfrm>
            <a:off x="8422803" y="3128346"/>
            <a:ext cx="2375264" cy="646331"/>
          </a:xfrm>
          <a:prstGeom prst="rect">
            <a:avLst/>
          </a:prstGeom>
          <a:noFill/>
        </p:spPr>
        <p:txBody>
          <a:bodyPr wrap="square">
            <a:spAutoFit/>
          </a:bodyPr>
          <a:lstStyle/>
          <a:p>
            <a:pPr algn="ctr"/>
            <a:r>
              <a:rPr lang="fr-CA" dirty="0">
                <a:latin typeface="Calibri" panose="020F0502020204030204" pitchFamily="34" charset="0"/>
                <a:ea typeface="Calibri" panose="020F0502020204030204" pitchFamily="34" charset="0"/>
                <a:cs typeface="Arial" panose="020B0604020202020204" pitchFamily="34" charset="0"/>
              </a:rPr>
              <a:t>J</a:t>
            </a:r>
            <a:r>
              <a:rPr lang="fr-CA" sz="1800" dirty="0">
                <a:effectLst/>
                <a:latin typeface="Calibri" panose="020F0502020204030204" pitchFamily="34" charset="0"/>
                <a:ea typeface="Calibri" panose="020F0502020204030204" pitchFamily="34" charset="0"/>
                <a:cs typeface="Arial" panose="020B0604020202020204" pitchFamily="34" charset="0"/>
              </a:rPr>
              <a:t>eu de diapositives </a:t>
            </a:r>
            <a:br>
              <a:rPr lang="fr-CA" sz="1800" dirty="0">
                <a:effectLst/>
                <a:latin typeface="Calibri" panose="020F0502020204030204" pitchFamily="34" charset="0"/>
                <a:ea typeface="Calibri" panose="020F0502020204030204" pitchFamily="34" charset="0"/>
                <a:cs typeface="Arial" panose="020B0604020202020204" pitchFamily="34" charset="0"/>
              </a:rPr>
            </a:br>
            <a:r>
              <a:rPr lang="fr-CA" sz="1800" dirty="0">
                <a:effectLst/>
                <a:latin typeface="Calibri" panose="020F0502020204030204" pitchFamily="34" charset="0"/>
                <a:ea typeface="Calibri" panose="020F0502020204030204" pitchFamily="34" charset="0"/>
                <a:cs typeface="Arial" panose="020B0604020202020204" pitchFamily="34" charset="0"/>
              </a:rPr>
              <a:t>« cas d’amélioration »</a:t>
            </a:r>
            <a:endParaRPr lang="en-CA" dirty="0"/>
          </a:p>
        </p:txBody>
      </p:sp>
      <p:pic>
        <p:nvPicPr>
          <p:cNvPr id="16" name="Picture 15" descr="Image du jeu de diapositives">
            <a:extLst>
              <a:ext uri="{FF2B5EF4-FFF2-40B4-BE49-F238E27FC236}">
                <a16:creationId xmlns:a16="http://schemas.microsoft.com/office/drawing/2014/main" id="{1820D453-B857-5A4A-FB3A-9A8FDD74A230}"/>
              </a:ext>
            </a:extLst>
          </p:cNvPr>
          <p:cNvPicPr>
            <a:picLocks noChangeAspect="1"/>
          </p:cNvPicPr>
          <p:nvPr/>
        </p:nvPicPr>
        <p:blipFill>
          <a:blip r:embed="rId6"/>
          <a:stretch>
            <a:fillRect/>
          </a:stretch>
        </p:blipFill>
        <p:spPr>
          <a:xfrm>
            <a:off x="8529784" y="1834587"/>
            <a:ext cx="2223890" cy="1245090"/>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63410C60-AB62-8392-43D5-EFC7B6490CDD}"/>
              </a:ext>
            </a:extLst>
          </p:cNvPr>
          <p:cNvSpPr txBox="1"/>
          <p:nvPr/>
        </p:nvSpPr>
        <p:spPr>
          <a:xfrm>
            <a:off x="2177990" y="5537080"/>
            <a:ext cx="1789464"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chemeClr val="tx2"/>
                </a:solidFill>
                <a:latin typeface="Calibri"/>
                <a:ea typeface="MS PGothic"/>
                <a:cs typeface="Calibri"/>
              </a:rPr>
              <a:t>Guide de mesure</a:t>
            </a:r>
          </a:p>
        </p:txBody>
      </p:sp>
      <p:pic>
        <p:nvPicPr>
          <p:cNvPr id="10" name="Picture 9" descr="Image du guide de mesure">
            <a:extLst>
              <a:ext uri="{FF2B5EF4-FFF2-40B4-BE49-F238E27FC236}">
                <a16:creationId xmlns:a16="http://schemas.microsoft.com/office/drawing/2014/main" id="{3F553A37-1B97-06FF-4F8E-47544D3467B4}"/>
              </a:ext>
            </a:extLst>
          </p:cNvPr>
          <p:cNvPicPr>
            <a:picLocks noChangeAspect="1"/>
          </p:cNvPicPr>
          <p:nvPr/>
        </p:nvPicPr>
        <p:blipFill>
          <a:blip r:embed="rId7"/>
          <a:srcRect/>
          <a:stretch/>
        </p:blipFill>
        <p:spPr>
          <a:xfrm>
            <a:off x="2441043" y="3829668"/>
            <a:ext cx="1263358" cy="1633415"/>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2" name="TextBox 12">
            <a:extLst>
              <a:ext uri="{FF2B5EF4-FFF2-40B4-BE49-F238E27FC236}">
                <a16:creationId xmlns:a16="http://schemas.microsoft.com/office/drawing/2014/main" id="{F771BB59-2D5C-1C8B-C06B-135DBA926C5F}"/>
              </a:ext>
            </a:extLst>
          </p:cNvPr>
          <p:cNvSpPr txBox="1"/>
          <p:nvPr/>
        </p:nvSpPr>
        <p:spPr>
          <a:xfrm>
            <a:off x="4475548" y="5531232"/>
            <a:ext cx="2670796"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a:ea typeface="MS PGothic"/>
                <a:cs typeface="Calibri"/>
              </a:rPr>
              <a:t>Spécifications techniques*</a:t>
            </a:r>
          </a:p>
        </p:txBody>
      </p:sp>
      <p:pic>
        <p:nvPicPr>
          <p:cNvPr id="4" name="Picture 3" descr="Image des spécifications techniques (disponible en anglais uniquement)">
            <a:extLst>
              <a:ext uri="{FF2B5EF4-FFF2-40B4-BE49-F238E27FC236}">
                <a16:creationId xmlns:a16="http://schemas.microsoft.com/office/drawing/2014/main" id="{EA6B463A-AD38-C613-AB38-5BCECC65B4CB}"/>
              </a:ext>
            </a:extLst>
          </p:cNvPr>
          <p:cNvPicPr>
            <a:picLocks noChangeAspect="1"/>
          </p:cNvPicPr>
          <p:nvPr/>
        </p:nvPicPr>
        <p:blipFill>
          <a:blip r:embed="rId8"/>
          <a:srcRect/>
          <a:stretch/>
        </p:blipFill>
        <p:spPr>
          <a:xfrm>
            <a:off x="5131245" y="3829814"/>
            <a:ext cx="1263358" cy="1633121"/>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7476579" y="5531613"/>
            <a:ext cx="2106410"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Guide de démarrage</a:t>
            </a:r>
          </a:p>
        </p:txBody>
      </p:sp>
      <p:pic>
        <p:nvPicPr>
          <p:cNvPr id="8" name="Picture 7" descr="Image du guide de démarrage">
            <a:extLst>
              <a:ext uri="{FF2B5EF4-FFF2-40B4-BE49-F238E27FC236}">
                <a16:creationId xmlns:a16="http://schemas.microsoft.com/office/drawing/2014/main" id="{62BAC47B-321B-FB6B-35E8-5713DE0FE6B0}"/>
              </a:ext>
            </a:extLst>
          </p:cNvPr>
          <p:cNvPicPr>
            <a:picLocks noChangeAspect="1"/>
          </p:cNvPicPr>
          <p:nvPr/>
        </p:nvPicPr>
        <p:blipFill>
          <a:blip r:embed="rId9"/>
          <a:srcRect/>
          <a:stretch/>
        </p:blipFill>
        <p:spPr>
          <a:xfrm>
            <a:off x="7718968" y="4152921"/>
            <a:ext cx="1621633" cy="1218209"/>
          </a:xfrm>
          <a:prstGeom prst="rect">
            <a:avLst/>
          </a:prstGeom>
          <a:effectLst>
            <a:outerShdw blurRad="50800" dist="38100" dir="2700000" algn="tl" rotWithShape="0">
              <a:prstClr val="black">
                <a:alpha val="40000"/>
              </a:prstClr>
            </a:outerShdw>
          </a:effectLst>
        </p:spPr>
      </p:pic>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10"/>
          </p:nvPr>
        </p:nvSpPr>
        <p:spPr>
          <a:xfrm>
            <a:off x="533400" y="6021719"/>
            <a:ext cx="10264667" cy="553998"/>
          </a:xfrm>
        </p:spPr>
        <p:txBody>
          <a:bodyPr/>
          <a:lstStyle/>
          <a:p>
            <a:r>
              <a:rPr lang="fr-CA" b="0" dirty="0"/>
              <a:t>*Disponible en anglais uniquement.</a:t>
            </a:r>
            <a:br>
              <a:rPr lang="fr-CA" b="0" dirty="0"/>
            </a:br>
            <a:r>
              <a:rPr lang="fr-CA" b="0" dirty="0"/>
              <a:t>Vous trouverez ces ressources ici : </a:t>
            </a:r>
            <a:r>
              <a:rPr lang="fr-CA" b="0" dirty="0">
                <a:hlinkClick r:id="rId10"/>
              </a:rPr>
              <a:t>https://www.hqontario.ca/Améliorer-les-soins-grâce-aux-données-probantes/Normes-de-qualité/Voir-toutes-les-normes-de-qualité/Trouble-de-linsomnie</a:t>
            </a:r>
            <a:endParaRPr lang="fr-CA" b="0" dirty="0">
              <a:highlight>
                <a:srgbClr val="FFFF00"/>
              </a:highlight>
            </a:endParaRPr>
          </a:p>
        </p:txBody>
      </p:sp>
      <p:sp>
        <p:nvSpPr>
          <p:cNvPr id="14" name="Slide Number Placeholder 13">
            <a:extLst>
              <a:ext uri="{FF2B5EF4-FFF2-40B4-BE49-F238E27FC236}">
                <a16:creationId xmlns:a16="http://schemas.microsoft.com/office/drawing/2014/main" id="{E136A2D3-55F0-0A47-B176-783EDC70A7B1}"/>
              </a:ext>
              <a:ext uri="{C183D7F6-B498-43B3-948B-1728B52AA6E4}">
                <adec:decorative xmlns:adec="http://schemas.microsoft.com/office/drawing/2017/decorative" val="1"/>
              </a:ext>
            </a:extLst>
          </p:cNvPr>
          <p:cNvSpPr>
            <a:spLocks noGrp="1"/>
          </p:cNvSpPr>
          <p:nvPr>
            <p:ph type="sldNum" sz="quarter" idx="11"/>
          </p:nvPr>
        </p:nvSpPr>
        <p:spPr/>
        <p:txBody>
          <a:bodyPr/>
          <a:lstStyle/>
          <a:p>
            <a:fld id="{84655269-31F9-4D2A-98C7-932A10691EEB}" type="slidenum">
              <a:rPr lang="en-CA" smtClean="0"/>
              <a:t>5</a:t>
            </a:fld>
            <a:endParaRPr lang="en-CA" dirty="0"/>
          </a:p>
        </p:txBody>
      </p:sp>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noProof="0" dirty="0"/>
              <a:t>Aperçu de la norme de qualité</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dirty="0">
                <a:solidFill>
                  <a:schemeClr val="bg1"/>
                </a:solidFill>
                <a:latin typeface="Calibri" panose="020F0502020204030204" pitchFamily="34" charset="0"/>
                <a:ea typeface="MS PGothic"/>
                <a:cs typeface="Calibri" panose="020F0502020204030204" pitchFamily="34" charset="0"/>
              </a:rPr>
              <a:t>L’énoncé</a:t>
            </a:r>
          </a:p>
        </p:txBody>
      </p:sp>
      <p:pic>
        <p:nvPicPr>
          <p:cNvPr id="5" name="Picture 4" descr="Exemple d'un énoncé de qualité">
            <a:extLst>
              <a:ext uri="{FF2B5EF4-FFF2-40B4-BE49-F238E27FC236}">
                <a16:creationId xmlns:a16="http://schemas.microsoft.com/office/drawing/2014/main" id="{9CF06782-A4C3-C75F-7492-882DA10135AF}"/>
              </a:ext>
            </a:extLst>
          </p:cNvPr>
          <p:cNvPicPr>
            <a:picLocks noChangeAspect="1"/>
          </p:cNvPicPr>
          <p:nvPr/>
        </p:nvPicPr>
        <p:blipFill>
          <a:blip r:embed="rId2"/>
          <a:stretch>
            <a:fillRect/>
          </a:stretch>
        </p:blipFill>
        <p:spPr>
          <a:xfrm>
            <a:off x="1548691" y="2290450"/>
            <a:ext cx="3997085" cy="1307997"/>
          </a:xfrm>
          <a:prstGeom prst="rect">
            <a:avLst/>
          </a:prstGeom>
        </p:spPr>
      </p:pic>
      <p:sp>
        <p:nvSpPr>
          <p:cNvPr id="20" name="Callout: Down Arrow 19">
            <a:extLst>
              <a:ext uri="{FF2B5EF4-FFF2-40B4-BE49-F238E27FC236}">
                <a16:creationId xmlns:a16="http://schemas.microsoft.com/office/drawing/2014/main" id="{1A53F153-3DCB-4B1D-C329-E2C2780C63A3}"/>
              </a:ext>
            </a:extLst>
          </p:cNvPr>
          <p:cNvSpPr/>
          <p:nvPr/>
        </p:nvSpPr>
        <p:spPr>
          <a:xfrm>
            <a:off x="2276840" y="4085207"/>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dirty="0">
                <a:solidFill>
                  <a:schemeClr val="bg1"/>
                </a:solidFill>
                <a:latin typeface="Calibri" panose="020F0502020204030204" pitchFamily="34" charset="0"/>
                <a:ea typeface="MS PGothic"/>
                <a:cs typeface="Calibri" panose="020F0502020204030204" pitchFamily="34" charset="0"/>
              </a:rPr>
              <a:t>Les définitions</a:t>
            </a:r>
          </a:p>
        </p:txBody>
      </p:sp>
      <p:pic>
        <p:nvPicPr>
          <p:cNvPr id="7" name="Picture 6" descr="Exemple de définition">
            <a:extLst>
              <a:ext uri="{FF2B5EF4-FFF2-40B4-BE49-F238E27FC236}">
                <a16:creationId xmlns:a16="http://schemas.microsoft.com/office/drawing/2014/main" id="{8CD9541A-69EF-4A1B-A31B-F762A294FABF}"/>
              </a:ext>
            </a:extLst>
          </p:cNvPr>
          <p:cNvPicPr>
            <a:picLocks noChangeAspect="1"/>
          </p:cNvPicPr>
          <p:nvPr/>
        </p:nvPicPr>
        <p:blipFill>
          <a:blip r:embed="rId3"/>
          <a:srcRect/>
          <a:stretch/>
        </p:blipFill>
        <p:spPr>
          <a:xfrm>
            <a:off x="1583110" y="4876645"/>
            <a:ext cx="3928246" cy="1323359"/>
          </a:xfrm>
          <a:prstGeom prst="rect">
            <a:avLst/>
          </a:prstGeom>
        </p:spPr>
      </p:pic>
      <p:sp>
        <p:nvSpPr>
          <p:cNvPr id="19" name="Callout: Down Arrow 18">
            <a:extLst>
              <a:ext uri="{FF2B5EF4-FFF2-40B4-BE49-F238E27FC236}">
                <a16:creationId xmlns:a16="http://schemas.microsoft.com/office/drawing/2014/main" id="{4BB24016-9C38-0C43-21BB-511AC83DE9B2}"/>
              </a:ext>
            </a:extLst>
          </p:cNvPr>
          <p:cNvSpPr/>
          <p:nvPr/>
        </p:nvSpPr>
        <p:spPr>
          <a:xfrm>
            <a:off x="7374374" y="1455935"/>
            <a:ext cx="2761251"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dirty="0">
                <a:solidFill>
                  <a:schemeClr val="bg1"/>
                </a:solidFill>
                <a:latin typeface="Calibri" panose="020F0502020204030204" pitchFamily="34" charset="0"/>
                <a:ea typeface="MS PGothic"/>
                <a:cs typeface="Calibri" panose="020F0502020204030204" pitchFamily="34" charset="0"/>
              </a:rPr>
              <a:t>Le public</a:t>
            </a:r>
          </a:p>
        </p:txBody>
      </p:sp>
      <p:pic>
        <p:nvPicPr>
          <p:cNvPr id="11" name="Picture 10" descr="Exemple du public">
            <a:extLst>
              <a:ext uri="{FF2B5EF4-FFF2-40B4-BE49-F238E27FC236}">
                <a16:creationId xmlns:a16="http://schemas.microsoft.com/office/drawing/2014/main" id="{F22C9E32-8308-9F8D-8707-5DAA31CED7FB}"/>
              </a:ext>
            </a:extLst>
          </p:cNvPr>
          <p:cNvPicPr>
            <a:picLocks noChangeAspect="1"/>
          </p:cNvPicPr>
          <p:nvPr/>
        </p:nvPicPr>
        <p:blipFill>
          <a:blip r:embed="rId4"/>
          <a:stretch>
            <a:fillRect/>
          </a:stretch>
        </p:blipFill>
        <p:spPr>
          <a:xfrm>
            <a:off x="7462277" y="2279440"/>
            <a:ext cx="2563116" cy="1644781"/>
          </a:xfrm>
          <a:prstGeom prst="rect">
            <a:avLst/>
          </a:prstGeom>
        </p:spPr>
      </p:pic>
      <p:sp>
        <p:nvSpPr>
          <p:cNvPr id="21" name="Callout: Down Arrow 20">
            <a:extLst>
              <a:ext uri="{FF2B5EF4-FFF2-40B4-BE49-F238E27FC236}">
                <a16:creationId xmlns:a16="http://schemas.microsoft.com/office/drawing/2014/main" id="{F07B6B82-5AAE-C6B6-0FD1-33B3621019A3}"/>
              </a:ext>
            </a:extLst>
          </p:cNvPr>
          <p:cNvSpPr/>
          <p:nvPr/>
        </p:nvSpPr>
        <p:spPr>
          <a:xfrm>
            <a:off x="7484605" y="4085208"/>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dirty="0">
                <a:solidFill>
                  <a:schemeClr val="bg1"/>
                </a:solidFill>
                <a:latin typeface="Calibri" panose="020F0502020204030204" pitchFamily="34" charset="0"/>
                <a:ea typeface="MS PGothic"/>
                <a:cs typeface="Calibri" panose="020F0502020204030204" pitchFamily="34" charset="0"/>
              </a:rPr>
              <a:t>Les indicateurs</a:t>
            </a:r>
          </a:p>
        </p:txBody>
      </p:sp>
      <p:pic>
        <p:nvPicPr>
          <p:cNvPr id="13" name="Picture 12" descr="Exemple d'un indicateur">
            <a:extLst>
              <a:ext uri="{FF2B5EF4-FFF2-40B4-BE49-F238E27FC236}">
                <a16:creationId xmlns:a16="http://schemas.microsoft.com/office/drawing/2014/main" id="{CCAFB252-55C3-B06A-E030-9BBE62FEB3AA}"/>
              </a:ext>
            </a:extLst>
          </p:cNvPr>
          <p:cNvPicPr>
            <a:picLocks noChangeAspect="1"/>
          </p:cNvPicPr>
          <p:nvPr/>
        </p:nvPicPr>
        <p:blipFill>
          <a:blip r:embed="rId5"/>
          <a:stretch>
            <a:fillRect/>
          </a:stretch>
        </p:blipFill>
        <p:spPr>
          <a:xfrm>
            <a:off x="7164338" y="5023156"/>
            <a:ext cx="3158994" cy="757818"/>
          </a:xfrm>
          <a:prstGeom prst="rect">
            <a:avLst/>
          </a:prstGeom>
        </p:spPr>
      </p:pic>
      <p:sp>
        <p:nvSpPr>
          <p:cNvPr id="3" name="Slide Number Placeholder 2">
            <a:extLst>
              <a:ext uri="{FF2B5EF4-FFF2-40B4-BE49-F238E27FC236}">
                <a16:creationId xmlns:a16="http://schemas.microsoft.com/office/drawing/2014/main" id="{5DCD08F0-497C-CC79-FC8F-A46B679B0808}"/>
              </a:ext>
              <a:ext uri="{C183D7F6-B498-43B3-948B-1728B52AA6E4}">
                <adec:decorative xmlns:adec="http://schemas.microsoft.com/office/drawing/2017/decorative" val="1"/>
              </a:ext>
            </a:extLst>
          </p:cNvPr>
          <p:cNvSpPr>
            <a:spLocks noGrp="1"/>
          </p:cNvSpPr>
          <p:nvPr>
            <p:ph type="sldNum" sz="quarter" idx="11"/>
          </p:nvPr>
        </p:nvSpPr>
        <p:spPr/>
        <p:txBody>
          <a:bodyPr/>
          <a:lstStyle/>
          <a:p>
            <a:fld id="{84655269-31F9-4D2A-98C7-932A10691EEB}" type="slidenum">
              <a:rPr lang="en-CA" smtClean="0"/>
              <a:t>6</a:t>
            </a:fld>
            <a:endParaRPr lang="en-CA" dirty="0"/>
          </a:p>
        </p:txBody>
      </p:sp>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fr-CA" noProof="0"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Guide du patient</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2551839"/>
          </a:xfrm>
        </p:spPr>
        <p:txBody>
          <a:bodyPr/>
          <a:lstStyle/>
          <a:p>
            <a:r>
              <a:rPr lang="fr-CA" noProof="0" dirty="0"/>
              <a:t>Le </a:t>
            </a:r>
            <a:r>
              <a:rPr lang="fr-CA" b="1" noProof="0" dirty="0"/>
              <a:t>guide du patient </a:t>
            </a:r>
            <a:r>
              <a:rPr lang="fr-CA" noProof="0" dirty="0"/>
              <a:t>est conçu pour donner </a:t>
            </a:r>
            <a:br>
              <a:rPr lang="fr-CA" noProof="0" dirty="0"/>
            </a:br>
            <a:r>
              <a:rPr lang="fr-CA" noProof="0" dirty="0"/>
              <a:t>aux patients de l’information sur ce à quoi ressemblent des soins de qualité pour diverses affections, en se fondant sur les meilleures données probantes, afin qu’ils puissent poser des questions éclairées à leurs équipes de soins de santé. </a:t>
            </a:r>
          </a:p>
        </p:txBody>
      </p:sp>
      <p:pic>
        <p:nvPicPr>
          <p:cNvPr id="2" name="Picture 1" descr="Image du guide du patient">
            <a:extLst>
              <a:ext uri="{FF2B5EF4-FFF2-40B4-BE49-F238E27FC236}">
                <a16:creationId xmlns:a16="http://schemas.microsoft.com/office/drawing/2014/main" id="{063E4A97-0E2D-8796-BB71-D41AFEB0A513}"/>
              </a:ext>
            </a:extLst>
          </p:cNvPr>
          <p:cNvPicPr>
            <a:picLocks noChangeAspect="1"/>
          </p:cNvPicPr>
          <p:nvPr/>
        </p:nvPicPr>
        <p:blipFill>
          <a:blip r:embed="rId3"/>
          <a:stretch>
            <a:fillRect/>
          </a:stretch>
        </p:blipFill>
        <p:spPr>
          <a:xfrm>
            <a:off x="7146327" y="1226076"/>
            <a:ext cx="3358597" cy="4341600"/>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5F496A74-A013-9744-50B8-84236709267F}"/>
              </a:ext>
              <a:ext uri="{C183D7F6-B498-43B3-948B-1728B52AA6E4}">
                <adec:decorative xmlns:adec="http://schemas.microsoft.com/office/drawing/2017/decorative" val="1"/>
              </a:ext>
            </a:extLst>
          </p:cNvPr>
          <p:cNvSpPr>
            <a:spLocks noGrp="1"/>
          </p:cNvSpPr>
          <p:nvPr>
            <p:ph type="sldNum" sz="quarter" idx="14"/>
          </p:nvPr>
        </p:nvSpPr>
        <p:spPr/>
        <p:txBody>
          <a:bodyPr/>
          <a:lstStyle/>
          <a:p>
            <a:fld id="{84655269-31F9-4D2A-98C7-932A10691EEB}" type="slidenum">
              <a:rPr lang="en-CA" smtClean="0"/>
              <a:t>7</a:t>
            </a:fld>
            <a:endParaRPr lang="en-CA" dirty="0"/>
          </a:p>
        </p:txBody>
      </p:sp>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Sommaire</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fr-CA" noProof="0" dirty="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fr-CA" noProof="0" dirty="0"/>
              <a:t>Ce </a:t>
            </a:r>
            <a:r>
              <a:rPr lang="fr-CA" b="1" noProof="0" dirty="0"/>
              <a:t>sommaire</a:t>
            </a:r>
            <a:r>
              <a:rPr lang="fr-CA" noProof="0" dirty="0"/>
              <a:t> est une ressource de référence rapide pour les cliniciens qui résume la norme de qualité et comprend des liens vers des ressources et des outils utiles.</a:t>
            </a:r>
          </a:p>
        </p:txBody>
      </p:sp>
      <p:sp>
        <p:nvSpPr>
          <p:cNvPr id="2" name="Slide Number Placeholder 1">
            <a:extLst>
              <a:ext uri="{FF2B5EF4-FFF2-40B4-BE49-F238E27FC236}">
                <a16:creationId xmlns:a16="http://schemas.microsoft.com/office/drawing/2014/main" id="{E0D95F4F-02D9-B9D8-33B3-D26A2F503491}"/>
              </a:ext>
              <a:ext uri="{C183D7F6-B498-43B3-948B-1728B52AA6E4}">
                <adec:decorative xmlns:adec="http://schemas.microsoft.com/office/drawing/2017/decorative" val="1"/>
              </a:ext>
            </a:extLst>
          </p:cNvPr>
          <p:cNvSpPr>
            <a:spLocks noGrp="1"/>
          </p:cNvSpPr>
          <p:nvPr>
            <p:ph type="sldNum" sz="quarter" idx="14"/>
          </p:nvPr>
        </p:nvSpPr>
        <p:spPr/>
        <p:txBody>
          <a:bodyPr/>
          <a:lstStyle/>
          <a:p>
            <a:fld id="{84655269-31F9-4D2A-98C7-932A10691EEB}" type="slidenum">
              <a:rPr lang="en-CA" smtClean="0"/>
              <a:t>8</a:t>
            </a:fld>
            <a:endParaRPr lang="en-CA" dirty="0"/>
          </a:p>
        </p:txBody>
      </p:sp>
      <p:pic>
        <p:nvPicPr>
          <p:cNvPr id="5" name="Picture 4" descr="Image du sommaire">
            <a:extLst>
              <a:ext uri="{FF2B5EF4-FFF2-40B4-BE49-F238E27FC236}">
                <a16:creationId xmlns:a16="http://schemas.microsoft.com/office/drawing/2014/main" id="{E18482AC-0A75-1BAD-268C-B48C6CA25449}"/>
              </a:ext>
            </a:extLst>
          </p:cNvPr>
          <p:cNvPicPr>
            <a:picLocks noChangeAspect="1"/>
          </p:cNvPicPr>
          <p:nvPr/>
        </p:nvPicPr>
        <p:blipFill>
          <a:blip r:embed="rId2"/>
          <a:stretch>
            <a:fillRect/>
          </a:stretch>
        </p:blipFill>
        <p:spPr>
          <a:xfrm>
            <a:off x="7382060" y="1394680"/>
            <a:ext cx="3351156" cy="4341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dirty="0">
                <a:latin typeface="Calibri" panose="020F0502020204030204" pitchFamily="34" charset="0"/>
                <a:ea typeface="Calibri" panose="020F0502020204030204" pitchFamily="34" charset="0"/>
                <a:cs typeface="Arial" panose="020B0604020202020204" pitchFamily="34" charset="0"/>
              </a:rPr>
              <a:t>J</a:t>
            </a:r>
            <a:r>
              <a:rPr lang="fr-CA" sz="4800" dirty="0">
                <a:effectLst/>
                <a:latin typeface="Calibri" panose="020F0502020204030204" pitchFamily="34" charset="0"/>
                <a:ea typeface="Calibri" panose="020F0502020204030204" pitchFamily="34" charset="0"/>
                <a:cs typeface="Arial" panose="020B0604020202020204" pitchFamily="34" charset="0"/>
              </a:rPr>
              <a:t>eu de diapositives « cas d’amélioration »</a:t>
            </a:r>
            <a:endParaRPr lang="en-CA" dirty="0"/>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fr-CA" noProof="0" dirty="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547937"/>
            <a:ext cx="5135880" cy="1609725"/>
          </a:xfrm>
        </p:spPr>
        <p:txBody>
          <a:bodyPr/>
          <a:lstStyle/>
          <a:p>
            <a:r>
              <a:rPr lang="fr-ca" b="0" i="0" u="none" baseline="0" dirty="0"/>
              <a:t>Le jeu de diapositives </a:t>
            </a:r>
            <a:r>
              <a:rPr lang="fr-ca" b="1" i="0" u="none" baseline="0" dirty="0"/>
              <a:t>«</a:t>
            </a:r>
            <a:r>
              <a:rPr lang="fr-ca" b="0" i="0" u="none" baseline="0" dirty="0"/>
              <a:t> </a:t>
            </a:r>
            <a:r>
              <a:rPr lang="fr-ca" b="1" i="0" u="none" baseline="0" dirty="0"/>
              <a:t>cas d’amélioration »</a:t>
            </a:r>
            <a:r>
              <a:rPr lang="fr-ca" b="0" i="0" u="none" baseline="0" dirty="0"/>
              <a:t> décrit pourquoi la norme de qualité a été inventée et démontre certaines des données utilisées pour l’élaborer. Les champions peuvent utiliser ou adapter cette diapositive pour renforcer le soutien pour la norme de qualité dans leur entreprise.</a:t>
            </a:r>
            <a:r>
              <a:rPr lang="en-US" dirty="0"/>
              <a:t> </a:t>
            </a:r>
          </a:p>
        </p:txBody>
      </p:sp>
      <p:sp>
        <p:nvSpPr>
          <p:cNvPr id="2" name="Slide Number Placeholder 1">
            <a:extLst>
              <a:ext uri="{FF2B5EF4-FFF2-40B4-BE49-F238E27FC236}">
                <a16:creationId xmlns:a16="http://schemas.microsoft.com/office/drawing/2014/main" id="{37918D98-F7C0-218C-5B83-6AB4AC8745BD}"/>
              </a:ext>
              <a:ext uri="{C183D7F6-B498-43B3-948B-1728B52AA6E4}">
                <adec:decorative xmlns:adec="http://schemas.microsoft.com/office/drawing/2017/decorative" val="1"/>
              </a:ext>
            </a:extLst>
          </p:cNvPr>
          <p:cNvSpPr>
            <a:spLocks noGrp="1"/>
          </p:cNvSpPr>
          <p:nvPr>
            <p:ph type="sldNum" sz="quarter" idx="14"/>
          </p:nvPr>
        </p:nvSpPr>
        <p:spPr/>
        <p:txBody>
          <a:bodyPr/>
          <a:lstStyle/>
          <a:p>
            <a:fld id="{84655269-31F9-4D2A-98C7-932A10691EEB}" type="slidenum">
              <a:rPr lang="en-CA" smtClean="0"/>
              <a:t>9</a:t>
            </a:fld>
            <a:endParaRPr lang="en-CA" dirty="0"/>
          </a:p>
        </p:txBody>
      </p:sp>
      <p:pic>
        <p:nvPicPr>
          <p:cNvPr id="4" name="Picture 3" descr="Image du jeu de diapositives">
            <a:extLst>
              <a:ext uri="{FF2B5EF4-FFF2-40B4-BE49-F238E27FC236}">
                <a16:creationId xmlns:a16="http://schemas.microsoft.com/office/drawing/2014/main" id="{17C8924F-12D0-F47E-57B9-DEAA308C54FB}"/>
              </a:ext>
            </a:extLst>
          </p:cNvPr>
          <p:cNvPicPr>
            <a:picLocks noChangeAspect="1"/>
          </p:cNvPicPr>
          <p:nvPr/>
        </p:nvPicPr>
        <p:blipFill rotWithShape="1">
          <a:blip r:embed="rId3"/>
          <a:srcRect t="17865"/>
          <a:stretch/>
        </p:blipFill>
        <p:spPr>
          <a:xfrm>
            <a:off x="6096000" y="2156351"/>
            <a:ext cx="5135880" cy="28577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95079067"/>
      </p:ext>
    </p:extLst>
  </p:cSld>
  <p:clrMapOvr>
    <a:masterClrMapping/>
  </p:clrMapOvr>
</p:sld>
</file>

<file path=ppt/theme/theme1.xml><?xml version="1.0" encoding="utf-8"?>
<a:theme xmlns:a="http://schemas.openxmlformats.org/drawingml/2006/main" name="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B13FCE-DC7F-4105-A7C0-A7A7BCC49386}">
  <ds:schemaRefs>
    <ds:schemaRef ds:uri="623dabe2-7971-4695-be10-17b1dbde532f"/>
    <ds:schemaRef ds:uri="f4a9ebb6-6bae-4df8-b4d9-b705f0eb6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479F5FB-D8D9-440F-8664-4B6580BD3521}">
  <ds:schemaRefs>
    <ds:schemaRef ds:uri="http://purl.org/dc/elements/1.1/"/>
    <ds:schemaRef ds:uri="http://purl.org/dc/dcmityp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f4a9ebb6-6bae-4df8-b4d9-b705f0eb6b4b"/>
    <ds:schemaRef ds:uri="623dabe2-7971-4695-be10-17b1dbde532f"/>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C0BB7A9F-383E-4F8F-9579-BC90F50D6C93}">
  <ds:schemaRefs>
    <ds:schemaRef ds:uri="http://schemas.microsoft.com/sharepoint/v3/contenttype/forms"/>
  </ds:schemaRefs>
</ds:datastoreItem>
</file>

<file path=docMetadata/LabelInfo.xml><?xml version="1.0" encoding="utf-8"?>
<clbl:labelList xmlns:clbl="http://schemas.microsoft.com/office/2020/mipLabelMetadata">
  <clbl:label id="{4ef96c5c-d83f-466b-a478-816a5bb4af62}" enabled="0" method="" siteId="{4ef96c5c-d83f-466b-a478-816a5bb4af62}" removed="1"/>
</clbl:labelList>
</file>

<file path=docProps/app.xml><?xml version="1.0" encoding="utf-8"?>
<Properties xmlns="http://schemas.openxmlformats.org/officeDocument/2006/extended-properties" xmlns:vt="http://schemas.openxmlformats.org/officeDocument/2006/docPropsVTypes">
  <Template>OH Template-Mar30</Template>
  <TotalTime>93</TotalTime>
  <Words>4173</Words>
  <Application>Microsoft Office PowerPoint</Application>
  <PresentationFormat>Widescreen</PresentationFormat>
  <Paragraphs>282</Paragraphs>
  <Slides>34</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MS PGothic</vt:lpstr>
      <vt:lpstr>Arial</vt:lpstr>
      <vt:lpstr>Calibri</vt:lpstr>
      <vt:lpstr>Calibri Light</vt:lpstr>
      <vt:lpstr>Calibri,Sans-Serif</vt:lpstr>
      <vt:lpstr>Symbol</vt:lpstr>
      <vt:lpstr>System Font Regular</vt:lpstr>
      <vt:lpstr>Wingdings</vt:lpstr>
      <vt:lpstr>OH Template-Mar30</vt:lpstr>
      <vt:lpstr>Trouble de l’insomnie</vt:lpstr>
      <vt:lpstr>Objectifs</vt:lpstr>
      <vt:lpstr>Normes de qualité</vt:lpstr>
      <vt:lpstr>Normes de qualité</vt:lpstr>
      <vt:lpstr>Ressources des normes de qualité</vt:lpstr>
      <vt:lpstr>Aperçu de la norme de qualité</vt:lpstr>
      <vt:lpstr>Guide du patient</vt:lpstr>
      <vt:lpstr>Sommaire</vt:lpstr>
      <vt:lpstr>Jeu de diapositives « cas d’amélioration »</vt:lpstr>
      <vt:lpstr>Comment le système de santé peut appuyer la mise en œuvre</vt:lpstr>
      <vt:lpstr>Outils de mise en œuvre</vt:lpstr>
      <vt:lpstr>Quorum</vt:lpstr>
      <vt:lpstr>Guide de mesure</vt:lpstr>
      <vt:lpstr>Spécifications techniques</vt:lpstr>
      <vt:lpstr>Pourquoi avons-nous besoin d’une norme de qualité pour le trouble de l’insomnie? </vt:lpstr>
      <vt:lpstr>1 adulte sur 5 au Canada souffre d’insomnie</vt:lpstr>
      <vt:lpstr>L’insomnie affecte la vie quotidienne</vt:lpstr>
      <vt:lpstr>Répercussions sociétales de l’insomnie</vt:lpstr>
      <vt:lpstr>L’insomnie est souvent comorbide avec d’autres problèmes de santé</vt:lpstr>
      <vt:lpstr>Certaines comorbidités déclarées par les personnes souffrant d’insomnie et celles sans insomnie</vt:lpstr>
      <vt:lpstr>La TCC-I est recommandée comme traitement de première intention contre l’insomnie, mais l’accès aux soins doit être amélioré</vt:lpstr>
      <vt:lpstr>Nécessité d’améliorer les connaissances des cliniciens sur le traitement de l’insomnie</vt:lpstr>
      <vt:lpstr>Énoncés de qualité pour améliorer les soins</vt:lpstr>
      <vt:lpstr>Portée de cette norme de qualité</vt:lpstr>
      <vt:lpstr>Thèmes de l’énoncé sur cette norme de qualité</vt:lpstr>
      <vt:lpstr>Évaluation complète</vt:lpstr>
      <vt:lpstr>Plan de soins individualisé, axé sur la personne et complet</vt:lpstr>
      <vt:lpstr>Gestion du trouble de l’insomnie chez les personnes ayant  des comorbidités</vt:lpstr>
      <vt:lpstr>Thérapie cognitivo-comportementale de l’insomnie</vt:lpstr>
      <vt:lpstr>Pharmacothérapie</vt:lpstr>
      <vt:lpstr>Mesure à l’appui de l’amélioration</vt:lpstr>
      <vt:lpstr>Indicateurs ne pouvant être mesurés qu’à l’aide de données locales</vt:lpstr>
      <vt:lpstr>Sources des données et remerciements</vt:lpstr>
      <vt:lpstr>Merci.</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this template</dc:title>
  <dc:subject/>
  <dc:creator>Mulder, Tonja</dc:creator>
  <cp:keywords/>
  <dc:description/>
  <cp:lastModifiedBy>McKane, Jeanne</cp:lastModifiedBy>
  <cp:revision>1</cp:revision>
  <cp:lastPrinted>2023-03-01T15:21:33Z</cp:lastPrinted>
  <dcterms:created xsi:type="dcterms:W3CDTF">2023-04-11T19:41:18Z</dcterms:created>
  <dcterms:modified xsi:type="dcterms:W3CDTF">2025-01-24T20:17:08Z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y fmtid="{D5CDD505-2E9C-101B-9397-08002B2CF9AE}" pid="3" name="MediaServiceImageTags">
    <vt:lpwstr/>
  </property>
</Properties>
</file>