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6"/>
  </p:notesMasterIdLst>
  <p:handoutMasterIdLst>
    <p:handoutMasterId r:id="rId47"/>
  </p:handoutMasterIdLst>
  <p:sldIdLst>
    <p:sldId id="322" r:id="rId5"/>
    <p:sldId id="356" r:id="rId6"/>
    <p:sldId id="357" r:id="rId7"/>
    <p:sldId id="358" r:id="rId8"/>
    <p:sldId id="359" r:id="rId9"/>
    <p:sldId id="360" r:id="rId10"/>
    <p:sldId id="361" r:id="rId11"/>
    <p:sldId id="367" r:id="rId12"/>
    <p:sldId id="362" r:id="rId13"/>
    <p:sldId id="363" r:id="rId14"/>
    <p:sldId id="364" r:id="rId15"/>
    <p:sldId id="365" r:id="rId16"/>
    <p:sldId id="366" r:id="rId17"/>
    <p:sldId id="382" r:id="rId18"/>
    <p:sldId id="409" r:id="rId19"/>
    <p:sldId id="415" r:id="rId20"/>
    <p:sldId id="408" r:id="rId21"/>
    <p:sldId id="375" r:id="rId22"/>
    <p:sldId id="413" r:id="rId23"/>
    <p:sldId id="412" r:id="rId24"/>
    <p:sldId id="374" r:id="rId25"/>
    <p:sldId id="381" r:id="rId26"/>
    <p:sldId id="384" r:id="rId27"/>
    <p:sldId id="385" r:id="rId28"/>
    <p:sldId id="386" r:id="rId29"/>
    <p:sldId id="394" r:id="rId30"/>
    <p:sldId id="395" r:id="rId31"/>
    <p:sldId id="396" r:id="rId32"/>
    <p:sldId id="397" r:id="rId33"/>
    <p:sldId id="398" r:id="rId34"/>
    <p:sldId id="399" r:id="rId35"/>
    <p:sldId id="400" r:id="rId36"/>
    <p:sldId id="401" r:id="rId37"/>
    <p:sldId id="402" r:id="rId38"/>
    <p:sldId id="403" r:id="rId39"/>
    <p:sldId id="404" r:id="rId40"/>
    <p:sldId id="387" r:id="rId41"/>
    <p:sldId id="392" r:id="rId42"/>
    <p:sldId id="391" r:id="rId43"/>
    <p:sldId id="390" r:id="rId44"/>
    <p:sldId id="41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1CA1450C-6C41-B862-A69A-35F1C5BC3153}" name="Mabaya, Gracia" initials="MG" userId="S::gracia.mabaya@ontariohealth.ca::b09e9c0f-5fd2-42db-ac07-187d9d93d23a" providerId="AD"/>
  <p188:author id="{43DCAE1F-1933-5AA8-DFB0-D87E98B36994}" name="Kennedy-Yee, Carol" initials="CK" userId="S::carol.kennedy@ontariohealth.ca::b448f05e-9d95-41d1-a36c-f2fb5d9947b0" providerId="AD"/>
  <p188:author id="{F81E792E-49DB-0CD8-8BBE-A01EE85F7AF6}" name="Costante, Alicia" initials="CA" userId="S::alicia.costante@ontariohealth.ca::088730f9-fd58-499f-8459-bd7b32429f13" providerId="AD"/>
  <p188:author id="{D0FFAE60-4F43-C334-F9EF-F4728FDBE600}" name="Mulder, Tonja" initials="MT" userId="S::tonja.mulder@ontariohealth.ca::820ac58e-689d-4285-beef-c00b21dc2ef3" providerId="AD"/>
  <p188:author id="{DEDC3B67-397E-8822-4527-2339AB022BE5}" name="Gnanalingam, Aasha" initials="AG" userId="S::aasha.gnanalingam@ontariohealth.ca::e998668a-8e67-4039-9efc-c8b62c418ad0" providerId="AD"/>
  <p188:author id="{9BB1F171-2DE8-2887-75B2-4B867B10B0F0}" name="Liang, Catherine" initials="LC" userId="S::catherine.liang@ontariohealth.ca::f02553ff-2f62-4d20-a67a-f5e2927c8ae2" providerId="AD"/>
  <p188:author id="{32966AD6-DD37-978D-E2E9-9158C60A7F0B}" name="Harrison, Susan" initials="SH" userId="S::susan.harrison@ontariohealth.ca::1ddf3375-323b-4640-a3c6-9d3435a6c407"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2E3"/>
    <a:srgbClr val="326295"/>
    <a:srgbClr val="7B2B83"/>
    <a:srgbClr val="598787"/>
    <a:srgbClr val="C6F3FF"/>
    <a:srgbClr val="E8F3D8"/>
    <a:srgbClr val="DCCDDB"/>
    <a:srgbClr val="CFE1E0"/>
    <a:srgbClr val="CBE4F4"/>
    <a:srgbClr val="E9E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2C5FDB-F052-49FA-85B8-1D2D3CC0C8EB}" v="1" dt="2024-07-04T18:41:56.4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ker, Kesiah" userId="7d6f868f-a8a0-4a2e-b53b-4e83b6d4fcae" providerId="ADAL" clId="{345818FE-123F-41EB-8AA4-CD21FBEAE30C}"/>
    <pc:docChg chg="undo custSel addSld modSld">
      <pc:chgData name="Stoker, Kesiah" userId="7d6f868f-a8a0-4a2e-b53b-4e83b6d4fcae" providerId="ADAL" clId="{345818FE-123F-41EB-8AA4-CD21FBEAE30C}" dt="2023-10-06T13:43:27.332" v="272"/>
      <pc:docMkLst>
        <pc:docMk/>
      </pc:docMkLst>
      <pc:sldChg chg="modSp mod">
        <pc:chgData name="Stoker, Kesiah" userId="7d6f868f-a8a0-4a2e-b53b-4e83b6d4fcae" providerId="ADAL" clId="{345818FE-123F-41EB-8AA4-CD21FBEAE30C}" dt="2023-10-05T20:58:24.344" v="17" actId="13926"/>
        <pc:sldMkLst>
          <pc:docMk/>
          <pc:sldMk cId="925506241" sldId="322"/>
        </pc:sldMkLst>
        <pc:spChg chg="mod">
          <ac:chgData name="Stoker, Kesiah" userId="7d6f868f-a8a0-4a2e-b53b-4e83b6d4fcae" providerId="ADAL" clId="{345818FE-123F-41EB-8AA4-CD21FBEAE30C}" dt="2023-10-05T20:58:24.344" v="17" actId="13926"/>
          <ac:spMkLst>
            <pc:docMk/>
            <pc:sldMk cId="925506241" sldId="322"/>
            <ac:spMk id="2" creationId="{19A068EC-1729-176F-DCD9-CB27FD380BE4}"/>
          </ac:spMkLst>
        </pc:spChg>
        <pc:spChg chg="mod">
          <ac:chgData name="Stoker, Kesiah" userId="7d6f868f-a8a0-4a2e-b53b-4e83b6d4fcae" providerId="ADAL" clId="{345818FE-123F-41EB-8AA4-CD21FBEAE30C}" dt="2023-10-05T20:58:19.099" v="16" actId="13926"/>
          <ac:spMkLst>
            <pc:docMk/>
            <pc:sldMk cId="925506241" sldId="322"/>
            <ac:spMk id="4" creationId="{19A3B049-3C13-A977-073D-E6E5B1D249D2}"/>
          </ac:spMkLst>
        </pc:spChg>
      </pc:sldChg>
      <pc:sldChg chg="modSp mod">
        <pc:chgData name="Stoker, Kesiah" userId="7d6f868f-a8a0-4a2e-b53b-4e83b6d4fcae" providerId="ADAL" clId="{345818FE-123F-41EB-8AA4-CD21FBEAE30C}" dt="2023-10-05T21:02:46.269" v="56" actId="20577"/>
        <pc:sldMkLst>
          <pc:docMk/>
          <pc:sldMk cId="969934670" sldId="356"/>
        </pc:sldMkLst>
        <pc:spChg chg="mod">
          <ac:chgData name="Stoker, Kesiah" userId="7d6f868f-a8a0-4a2e-b53b-4e83b6d4fcae" providerId="ADAL" clId="{345818FE-123F-41EB-8AA4-CD21FBEAE30C}" dt="2023-10-05T21:02:46.269" v="56" actId="20577"/>
          <ac:spMkLst>
            <pc:docMk/>
            <pc:sldMk cId="969934670" sldId="356"/>
            <ac:spMk id="4" creationId="{34B929EA-085D-03CC-8ABC-3FFBF3231F85}"/>
          </ac:spMkLst>
        </pc:spChg>
      </pc:sldChg>
      <pc:sldChg chg="modSp mod">
        <pc:chgData name="Stoker, Kesiah" userId="7d6f868f-a8a0-4a2e-b53b-4e83b6d4fcae" providerId="ADAL" clId="{345818FE-123F-41EB-8AA4-CD21FBEAE30C}" dt="2023-10-06T13:20:23.147" v="74" actId="20577"/>
        <pc:sldMkLst>
          <pc:docMk/>
          <pc:sldMk cId="345027054" sldId="382"/>
        </pc:sldMkLst>
        <pc:spChg chg="mod">
          <ac:chgData name="Stoker, Kesiah" userId="7d6f868f-a8a0-4a2e-b53b-4e83b6d4fcae" providerId="ADAL" clId="{345818FE-123F-41EB-8AA4-CD21FBEAE30C}" dt="2023-10-06T13:20:23.147" v="74" actId="20577"/>
          <ac:spMkLst>
            <pc:docMk/>
            <pc:sldMk cId="345027054" sldId="382"/>
            <ac:spMk id="3" creationId="{557DC097-EEFC-ED47-45E0-3BCB04809765}"/>
          </ac:spMkLst>
        </pc:spChg>
      </pc:sldChg>
      <pc:sldChg chg="modSp mod">
        <pc:chgData name="Stoker, Kesiah" userId="7d6f868f-a8a0-4a2e-b53b-4e83b6d4fcae" providerId="ADAL" clId="{345818FE-123F-41EB-8AA4-CD21FBEAE30C}" dt="2023-10-06T13:24:54.853" v="91" actId="20577"/>
        <pc:sldMkLst>
          <pc:docMk/>
          <pc:sldMk cId="3909832607" sldId="384"/>
        </pc:sldMkLst>
        <pc:spChg chg="mod">
          <ac:chgData name="Stoker, Kesiah" userId="7d6f868f-a8a0-4a2e-b53b-4e83b6d4fcae" providerId="ADAL" clId="{345818FE-123F-41EB-8AA4-CD21FBEAE30C}" dt="2023-10-06T13:24:54.853" v="91" actId="20577"/>
          <ac:spMkLst>
            <pc:docMk/>
            <pc:sldMk cId="3909832607" sldId="384"/>
            <ac:spMk id="4" creationId="{34B929EA-085D-03CC-8ABC-3FFBF3231F85}"/>
          </ac:spMkLst>
        </pc:spChg>
      </pc:sldChg>
      <pc:sldChg chg="modSp mod">
        <pc:chgData name="Stoker, Kesiah" userId="7d6f868f-a8a0-4a2e-b53b-4e83b6d4fcae" providerId="ADAL" clId="{345818FE-123F-41EB-8AA4-CD21FBEAE30C}" dt="2023-10-06T13:26:00.326" v="103" actId="14100"/>
        <pc:sldMkLst>
          <pc:docMk/>
          <pc:sldMk cId="936660227" sldId="385"/>
        </pc:sldMkLst>
        <pc:spChg chg="mod">
          <ac:chgData name="Stoker, Kesiah" userId="7d6f868f-a8a0-4a2e-b53b-4e83b6d4fcae" providerId="ADAL" clId="{345818FE-123F-41EB-8AA4-CD21FBEAE30C}" dt="2023-10-06T13:26:00.326" v="103" actId="14100"/>
          <ac:spMkLst>
            <pc:docMk/>
            <pc:sldMk cId="936660227" sldId="385"/>
            <ac:spMk id="4" creationId="{34B929EA-085D-03CC-8ABC-3FFBF3231F85}"/>
          </ac:spMkLst>
        </pc:spChg>
      </pc:sldChg>
      <pc:sldChg chg="modSp mod">
        <pc:chgData name="Stoker, Kesiah" userId="7d6f868f-a8a0-4a2e-b53b-4e83b6d4fcae" providerId="ADAL" clId="{345818FE-123F-41EB-8AA4-CD21FBEAE30C}" dt="2023-10-06T13:26:48.732" v="134" actId="255"/>
        <pc:sldMkLst>
          <pc:docMk/>
          <pc:sldMk cId="830031710" sldId="386"/>
        </pc:sldMkLst>
        <pc:spChg chg="mod">
          <ac:chgData name="Stoker, Kesiah" userId="7d6f868f-a8a0-4a2e-b53b-4e83b6d4fcae" providerId="ADAL" clId="{345818FE-123F-41EB-8AA4-CD21FBEAE30C}" dt="2023-10-06T13:26:32.107" v="130" actId="13926"/>
          <ac:spMkLst>
            <pc:docMk/>
            <pc:sldMk cId="830031710" sldId="386"/>
            <ac:spMk id="8" creationId="{A62CD457-E2DA-68F9-02F0-D85A239B732C}"/>
          </ac:spMkLst>
        </pc:spChg>
        <pc:spChg chg="mod">
          <ac:chgData name="Stoker, Kesiah" userId="7d6f868f-a8a0-4a2e-b53b-4e83b6d4fcae" providerId="ADAL" clId="{345818FE-123F-41EB-8AA4-CD21FBEAE30C}" dt="2023-10-06T13:26:23.642" v="105" actId="20577"/>
          <ac:spMkLst>
            <pc:docMk/>
            <pc:sldMk cId="830031710" sldId="386"/>
            <ac:spMk id="9" creationId="{88473CDD-13F8-8118-0452-F274E29EA5D9}"/>
          </ac:spMkLst>
        </pc:spChg>
        <pc:spChg chg="mod">
          <ac:chgData name="Stoker, Kesiah" userId="7d6f868f-a8a0-4a2e-b53b-4e83b6d4fcae" providerId="ADAL" clId="{345818FE-123F-41EB-8AA4-CD21FBEAE30C}" dt="2023-10-06T13:26:48.732" v="134" actId="255"/>
          <ac:spMkLst>
            <pc:docMk/>
            <pc:sldMk cId="830031710" sldId="386"/>
            <ac:spMk id="10" creationId="{F40643EF-7EF3-DB44-3916-7877A3EC01E0}"/>
          </ac:spMkLst>
        </pc:spChg>
      </pc:sldChg>
      <pc:sldChg chg="modSp mod addCm">
        <pc:chgData name="Stoker, Kesiah" userId="7d6f868f-a8a0-4a2e-b53b-4e83b6d4fcae" providerId="ADAL" clId="{345818FE-123F-41EB-8AA4-CD21FBEAE30C}" dt="2023-10-06T13:43:27.332" v="272"/>
        <pc:sldMkLst>
          <pc:docMk/>
          <pc:sldMk cId="2491820790" sldId="391"/>
        </pc:sldMkLst>
        <pc:spChg chg="mod">
          <ac:chgData name="Stoker, Kesiah" userId="7d6f868f-a8a0-4a2e-b53b-4e83b6d4fcae" providerId="ADAL" clId="{345818FE-123F-41EB-8AA4-CD21FBEAE30C}" dt="2023-10-06T13:39:06.975" v="271" actId="255"/>
          <ac:spMkLst>
            <pc:docMk/>
            <pc:sldMk cId="2491820790" sldId="391"/>
            <ac:spMk id="4" creationId="{34B929EA-085D-03CC-8ABC-3FFBF3231F85}"/>
          </ac:spMkLst>
        </pc:spChg>
        <pc:spChg chg="mod">
          <ac:chgData name="Stoker, Kesiah" userId="7d6f868f-a8a0-4a2e-b53b-4e83b6d4fcae" providerId="ADAL" clId="{345818FE-123F-41EB-8AA4-CD21FBEAE30C}" dt="2023-10-06T13:39:00.855" v="270" actId="13926"/>
          <ac:spMkLst>
            <pc:docMk/>
            <pc:sldMk cId="2491820790" sldId="391"/>
            <ac:spMk id="27" creationId="{6D7733A8-17FB-66BD-9A1B-C0C33D2F92B0}"/>
          </ac:spMkLst>
        </pc:spChg>
      </pc:sldChg>
      <pc:sldChg chg="modSp mod">
        <pc:chgData name="Stoker, Kesiah" userId="7d6f868f-a8a0-4a2e-b53b-4e83b6d4fcae" providerId="ADAL" clId="{345818FE-123F-41EB-8AA4-CD21FBEAE30C}" dt="2023-10-06T13:35:32.643" v="251" actId="20577"/>
        <pc:sldMkLst>
          <pc:docMk/>
          <pc:sldMk cId="2832015745" sldId="392"/>
        </pc:sldMkLst>
        <pc:spChg chg="mod">
          <ac:chgData name="Stoker, Kesiah" userId="7d6f868f-a8a0-4a2e-b53b-4e83b6d4fcae" providerId="ADAL" clId="{345818FE-123F-41EB-8AA4-CD21FBEAE30C}" dt="2023-10-06T13:35:32.643" v="251" actId="20577"/>
          <ac:spMkLst>
            <pc:docMk/>
            <pc:sldMk cId="2832015745" sldId="392"/>
            <ac:spMk id="4" creationId="{34B929EA-085D-03CC-8ABC-3FFBF3231F85}"/>
          </ac:spMkLst>
        </pc:spChg>
        <pc:spChg chg="mod">
          <ac:chgData name="Stoker, Kesiah" userId="7d6f868f-a8a0-4a2e-b53b-4e83b6d4fcae" providerId="ADAL" clId="{345818FE-123F-41EB-8AA4-CD21FBEAE30C}" dt="2023-10-06T13:34:15.031" v="237" actId="13926"/>
          <ac:spMkLst>
            <pc:docMk/>
            <pc:sldMk cId="2832015745" sldId="392"/>
            <ac:spMk id="27" creationId="{6D7733A8-17FB-66BD-9A1B-C0C33D2F92B0}"/>
          </ac:spMkLst>
        </pc:spChg>
      </pc:sldChg>
      <pc:sldChg chg="modSp add mod">
        <pc:chgData name="Stoker, Kesiah" userId="7d6f868f-a8a0-4a2e-b53b-4e83b6d4fcae" providerId="ADAL" clId="{345818FE-123F-41EB-8AA4-CD21FBEAE30C}" dt="2023-10-06T13:27:34.189" v="143" actId="20577"/>
        <pc:sldMkLst>
          <pc:docMk/>
          <pc:sldMk cId="1273023970" sldId="394"/>
        </pc:sldMkLst>
        <pc:spChg chg="mod">
          <ac:chgData name="Stoker, Kesiah" userId="7d6f868f-a8a0-4a2e-b53b-4e83b6d4fcae" providerId="ADAL" clId="{345818FE-123F-41EB-8AA4-CD21FBEAE30C}" dt="2023-10-06T13:27:22.839" v="140"/>
          <ac:spMkLst>
            <pc:docMk/>
            <pc:sldMk cId="1273023970" sldId="394"/>
            <ac:spMk id="8" creationId="{A62CD457-E2DA-68F9-02F0-D85A239B732C}"/>
          </ac:spMkLst>
        </pc:spChg>
        <pc:spChg chg="mod">
          <ac:chgData name="Stoker, Kesiah" userId="7d6f868f-a8a0-4a2e-b53b-4e83b6d4fcae" providerId="ADAL" clId="{345818FE-123F-41EB-8AA4-CD21FBEAE30C}" dt="2023-10-06T13:27:12.896" v="137" actId="20577"/>
          <ac:spMkLst>
            <pc:docMk/>
            <pc:sldMk cId="1273023970" sldId="394"/>
            <ac:spMk id="9" creationId="{88473CDD-13F8-8118-0452-F274E29EA5D9}"/>
          </ac:spMkLst>
        </pc:spChg>
        <pc:spChg chg="mod">
          <ac:chgData name="Stoker, Kesiah" userId="7d6f868f-a8a0-4a2e-b53b-4e83b6d4fcae" providerId="ADAL" clId="{345818FE-123F-41EB-8AA4-CD21FBEAE30C}" dt="2023-10-06T13:27:34.189" v="143" actId="20577"/>
          <ac:spMkLst>
            <pc:docMk/>
            <pc:sldMk cId="1273023970" sldId="394"/>
            <ac:spMk id="10" creationId="{F40643EF-7EF3-DB44-3916-7877A3EC01E0}"/>
          </ac:spMkLst>
        </pc:spChg>
      </pc:sldChg>
      <pc:sldChg chg="modSp add mod">
        <pc:chgData name="Stoker, Kesiah" userId="7d6f868f-a8a0-4a2e-b53b-4e83b6d4fcae" providerId="ADAL" clId="{345818FE-123F-41EB-8AA4-CD21FBEAE30C}" dt="2023-10-06T13:28:42.991" v="158" actId="20577"/>
        <pc:sldMkLst>
          <pc:docMk/>
          <pc:sldMk cId="80703604" sldId="395"/>
        </pc:sldMkLst>
        <pc:spChg chg="mod">
          <ac:chgData name="Stoker, Kesiah" userId="7d6f868f-a8a0-4a2e-b53b-4e83b6d4fcae" providerId="ADAL" clId="{345818FE-123F-41EB-8AA4-CD21FBEAE30C}" dt="2023-10-06T13:28:00.766" v="149"/>
          <ac:spMkLst>
            <pc:docMk/>
            <pc:sldMk cId="80703604" sldId="395"/>
            <ac:spMk id="8" creationId="{A62CD457-E2DA-68F9-02F0-D85A239B732C}"/>
          </ac:spMkLst>
        </pc:spChg>
        <pc:spChg chg="mod">
          <ac:chgData name="Stoker, Kesiah" userId="7d6f868f-a8a0-4a2e-b53b-4e83b6d4fcae" providerId="ADAL" clId="{345818FE-123F-41EB-8AA4-CD21FBEAE30C}" dt="2023-10-06T13:27:53.264" v="146" actId="20577"/>
          <ac:spMkLst>
            <pc:docMk/>
            <pc:sldMk cId="80703604" sldId="395"/>
            <ac:spMk id="9" creationId="{88473CDD-13F8-8118-0452-F274E29EA5D9}"/>
          </ac:spMkLst>
        </pc:spChg>
        <pc:spChg chg="mod">
          <ac:chgData name="Stoker, Kesiah" userId="7d6f868f-a8a0-4a2e-b53b-4e83b6d4fcae" providerId="ADAL" clId="{345818FE-123F-41EB-8AA4-CD21FBEAE30C}" dt="2023-10-06T13:28:42.991" v="158" actId="20577"/>
          <ac:spMkLst>
            <pc:docMk/>
            <pc:sldMk cId="80703604" sldId="395"/>
            <ac:spMk id="10" creationId="{F40643EF-7EF3-DB44-3916-7877A3EC01E0}"/>
          </ac:spMkLst>
        </pc:spChg>
      </pc:sldChg>
      <pc:sldChg chg="modSp add mod">
        <pc:chgData name="Stoker, Kesiah" userId="7d6f868f-a8a0-4a2e-b53b-4e83b6d4fcae" providerId="ADAL" clId="{345818FE-123F-41EB-8AA4-CD21FBEAE30C}" dt="2023-10-06T13:29:12.422" v="165" actId="255"/>
        <pc:sldMkLst>
          <pc:docMk/>
          <pc:sldMk cId="3438382086" sldId="396"/>
        </pc:sldMkLst>
        <pc:spChg chg="mod">
          <ac:chgData name="Stoker, Kesiah" userId="7d6f868f-a8a0-4a2e-b53b-4e83b6d4fcae" providerId="ADAL" clId="{345818FE-123F-41EB-8AA4-CD21FBEAE30C}" dt="2023-10-06T13:29:00.031" v="162"/>
          <ac:spMkLst>
            <pc:docMk/>
            <pc:sldMk cId="3438382086" sldId="396"/>
            <ac:spMk id="8" creationId="{A62CD457-E2DA-68F9-02F0-D85A239B732C}"/>
          </ac:spMkLst>
        </pc:spChg>
        <pc:spChg chg="mod">
          <ac:chgData name="Stoker, Kesiah" userId="7d6f868f-a8a0-4a2e-b53b-4e83b6d4fcae" providerId="ADAL" clId="{345818FE-123F-41EB-8AA4-CD21FBEAE30C}" dt="2023-10-06T13:28:54.323" v="161" actId="20577"/>
          <ac:spMkLst>
            <pc:docMk/>
            <pc:sldMk cId="3438382086" sldId="396"/>
            <ac:spMk id="9" creationId="{88473CDD-13F8-8118-0452-F274E29EA5D9}"/>
          </ac:spMkLst>
        </pc:spChg>
        <pc:spChg chg="mod">
          <ac:chgData name="Stoker, Kesiah" userId="7d6f868f-a8a0-4a2e-b53b-4e83b6d4fcae" providerId="ADAL" clId="{345818FE-123F-41EB-8AA4-CD21FBEAE30C}" dt="2023-10-06T13:29:12.422" v="165" actId="255"/>
          <ac:spMkLst>
            <pc:docMk/>
            <pc:sldMk cId="3438382086" sldId="396"/>
            <ac:spMk id="10" creationId="{F40643EF-7EF3-DB44-3916-7877A3EC01E0}"/>
          </ac:spMkLst>
        </pc:spChg>
      </pc:sldChg>
      <pc:sldChg chg="modSp add mod">
        <pc:chgData name="Stoker, Kesiah" userId="7d6f868f-a8a0-4a2e-b53b-4e83b6d4fcae" providerId="ADAL" clId="{345818FE-123F-41EB-8AA4-CD21FBEAE30C}" dt="2023-10-06T13:29:44.633" v="171" actId="255"/>
        <pc:sldMkLst>
          <pc:docMk/>
          <pc:sldMk cId="1080018575" sldId="397"/>
        </pc:sldMkLst>
        <pc:spChg chg="mod">
          <ac:chgData name="Stoker, Kesiah" userId="7d6f868f-a8a0-4a2e-b53b-4e83b6d4fcae" providerId="ADAL" clId="{345818FE-123F-41EB-8AA4-CD21FBEAE30C}" dt="2023-10-06T13:29:30.194" v="168"/>
          <ac:spMkLst>
            <pc:docMk/>
            <pc:sldMk cId="1080018575" sldId="397"/>
            <ac:spMk id="8" creationId="{A62CD457-E2DA-68F9-02F0-D85A239B732C}"/>
          </ac:spMkLst>
        </pc:spChg>
        <pc:spChg chg="mod">
          <ac:chgData name="Stoker, Kesiah" userId="7d6f868f-a8a0-4a2e-b53b-4e83b6d4fcae" providerId="ADAL" clId="{345818FE-123F-41EB-8AA4-CD21FBEAE30C}" dt="2023-10-06T13:29:24.304" v="167" actId="20577"/>
          <ac:spMkLst>
            <pc:docMk/>
            <pc:sldMk cId="1080018575" sldId="397"/>
            <ac:spMk id="9" creationId="{88473CDD-13F8-8118-0452-F274E29EA5D9}"/>
          </ac:spMkLst>
        </pc:spChg>
        <pc:spChg chg="mod">
          <ac:chgData name="Stoker, Kesiah" userId="7d6f868f-a8a0-4a2e-b53b-4e83b6d4fcae" providerId="ADAL" clId="{345818FE-123F-41EB-8AA4-CD21FBEAE30C}" dt="2023-10-06T13:29:44.633" v="171" actId="255"/>
          <ac:spMkLst>
            <pc:docMk/>
            <pc:sldMk cId="1080018575" sldId="397"/>
            <ac:spMk id="10" creationId="{F40643EF-7EF3-DB44-3916-7877A3EC01E0}"/>
          </ac:spMkLst>
        </pc:spChg>
      </pc:sldChg>
      <pc:sldChg chg="modSp add mod">
        <pc:chgData name="Stoker, Kesiah" userId="7d6f868f-a8a0-4a2e-b53b-4e83b6d4fcae" providerId="ADAL" clId="{345818FE-123F-41EB-8AA4-CD21FBEAE30C}" dt="2023-10-06T13:30:41.646" v="182" actId="255"/>
        <pc:sldMkLst>
          <pc:docMk/>
          <pc:sldMk cId="3165787966" sldId="398"/>
        </pc:sldMkLst>
        <pc:spChg chg="mod">
          <ac:chgData name="Stoker, Kesiah" userId="7d6f868f-a8a0-4a2e-b53b-4e83b6d4fcae" providerId="ADAL" clId="{345818FE-123F-41EB-8AA4-CD21FBEAE30C}" dt="2023-10-06T13:30:20.856" v="179" actId="255"/>
          <ac:spMkLst>
            <pc:docMk/>
            <pc:sldMk cId="3165787966" sldId="398"/>
            <ac:spMk id="8" creationId="{A62CD457-E2DA-68F9-02F0-D85A239B732C}"/>
          </ac:spMkLst>
        </pc:spChg>
        <pc:spChg chg="mod">
          <ac:chgData name="Stoker, Kesiah" userId="7d6f868f-a8a0-4a2e-b53b-4e83b6d4fcae" providerId="ADAL" clId="{345818FE-123F-41EB-8AA4-CD21FBEAE30C}" dt="2023-10-06T13:30:05.240" v="174" actId="20577"/>
          <ac:spMkLst>
            <pc:docMk/>
            <pc:sldMk cId="3165787966" sldId="398"/>
            <ac:spMk id="9" creationId="{88473CDD-13F8-8118-0452-F274E29EA5D9}"/>
          </ac:spMkLst>
        </pc:spChg>
        <pc:spChg chg="mod">
          <ac:chgData name="Stoker, Kesiah" userId="7d6f868f-a8a0-4a2e-b53b-4e83b6d4fcae" providerId="ADAL" clId="{345818FE-123F-41EB-8AA4-CD21FBEAE30C}" dt="2023-10-06T13:30:41.646" v="182" actId="255"/>
          <ac:spMkLst>
            <pc:docMk/>
            <pc:sldMk cId="3165787966" sldId="398"/>
            <ac:spMk id="10" creationId="{F40643EF-7EF3-DB44-3916-7877A3EC01E0}"/>
          </ac:spMkLst>
        </pc:spChg>
      </pc:sldChg>
      <pc:sldChg chg="modSp add mod">
        <pc:chgData name="Stoker, Kesiah" userId="7d6f868f-a8a0-4a2e-b53b-4e83b6d4fcae" providerId="ADAL" clId="{345818FE-123F-41EB-8AA4-CD21FBEAE30C}" dt="2023-10-06T13:31:24.280" v="191" actId="20577"/>
        <pc:sldMkLst>
          <pc:docMk/>
          <pc:sldMk cId="2968649784" sldId="399"/>
        </pc:sldMkLst>
        <pc:spChg chg="mod">
          <ac:chgData name="Stoker, Kesiah" userId="7d6f868f-a8a0-4a2e-b53b-4e83b6d4fcae" providerId="ADAL" clId="{345818FE-123F-41EB-8AA4-CD21FBEAE30C}" dt="2023-10-06T13:31:07.568" v="186"/>
          <ac:spMkLst>
            <pc:docMk/>
            <pc:sldMk cId="2968649784" sldId="399"/>
            <ac:spMk id="8" creationId="{A62CD457-E2DA-68F9-02F0-D85A239B732C}"/>
          </ac:spMkLst>
        </pc:spChg>
        <pc:spChg chg="mod">
          <ac:chgData name="Stoker, Kesiah" userId="7d6f868f-a8a0-4a2e-b53b-4e83b6d4fcae" providerId="ADAL" clId="{345818FE-123F-41EB-8AA4-CD21FBEAE30C}" dt="2023-10-06T13:30:52.675" v="185" actId="20577"/>
          <ac:spMkLst>
            <pc:docMk/>
            <pc:sldMk cId="2968649784" sldId="399"/>
            <ac:spMk id="9" creationId="{88473CDD-13F8-8118-0452-F274E29EA5D9}"/>
          </ac:spMkLst>
        </pc:spChg>
        <pc:spChg chg="mod">
          <ac:chgData name="Stoker, Kesiah" userId="7d6f868f-a8a0-4a2e-b53b-4e83b6d4fcae" providerId="ADAL" clId="{345818FE-123F-41EB-8AA4-CD21FBEAE30C}" dt="2023-10-06T13:31:24.280" v="191" actId="20577"/>
          <ac:spMkLst>
            <pc:docMk/>
            <pc:sldMk cId="2968649784" sldId="399"/>
            <ac:spMk id="10" creationId="{F40643EF-7EF3-DB44-3916-7877A3EC01E0}"/>
          </ac:spMkLst>
        </pc:spChg>
      </pc:sldChg>
      <pc:sldChg chg="modSp add mod">
        <pc:chgData name="Stoker, Kesiah" userId="7d6f868f-a8a0-4a2e-b53b-4e83b6d4fcae" providerId="ADAL" clId="{345818FE-123F-41EB-8AA4-CD21FBEAE30C}" dt="2023-10-06T13:31:52.239" v="198" actId="255"/>
        <pc:sldMkLst>
          <pc:docMk/>
          <pc:sldMk cId="3025663752" sldId="400"/>
        </pc:sldMkLst>
        <pc:spChg chg="mod">
          <ac:chgData name="Stoker, Kesiah" userId="7d6f868f-a8a0-4a2e-b53b-4e83b6d4fcae" providerId="ADAL" clId="{345818FE-123F-41EB-8AA4-CD21FBEAE30C}" dt="2023-10-06T13:31:42.075" v="195"/>
          <ac:spMkLst>
            <pc:docMk/>
            <pc:sldMk cId="3025663752" sldId="400"/>
            <ac:spMk id="8" creationId="{A62CD457-E2DA-68F9-02F0-D85A239B732C}"/>
          </ac:spMkLst>
        </pc:spChg>
        <pc:spChg chg="mod">
          <ac:chgData name="Stoker, Kesiah" userId="7d6f868f-a8a0-4a2e-b53b-4e83b6d4fcae" providerId="ADAL" clId="{345818FE-123F-41EB-8AA4-CD21FBEAE30C}" dt="2023-10-06T13:31:35.859" v="194" actId="20577"/>
          <ac:spMkLst>
            <pc:docMk/>
            <pc:sldMk cId="3025663752" sldId="400"/>
            <ac:spMk id="9" creationId="{88473CDD-13F8-8118-0452-F274E29EA5D9}"/>
          </ac:spMkLst>
        </pc:spChg>
        <pc:spChg chg="mod">
          <ac:chgData name="Stoker, Kesiah" userId="7d6f868f-a8a0-4a2e-b53b-4e83b6d4fcae" providerId="ADAL" clId="{345818FE-123F-41EB-8AA4-CD21FBEAE30C}" dt="2023-10-06T13:31:52.239" v="198" actId="255"/>
          <ac:spMkLst>
            <pc:docMk/>
            <pc:sldMk cId="3025663752" sldId="400"/>
            <ac:spMk id="10" creationId="{F40643EF-7EF3-DB44-3916-7877A3EC01E0}"/>
          </ac:spMkLst>
        </pc:spChg>
      </pc:sldChg>
      <pc:sldChg chg="addSp delSp modSp add mod">
        <pc:chgData name="Stoker, Kesiah" userId="7d6f868f-a8a0-4a2e-b53b-4e83b6d4fcae" providerId="ADAL" clId="{345818FE-123F-41EB-8AA4-CD21FBEAE30C}" dt="2023-10-06T13:32:30.520" v="206" actId="22"/>
        <pc:sldMkLst>
          <pc:docMk/>
          <pc:sldMk cId="4231402446" sldId="401"/>
        </pc:sldMkLst>
        <pc:spChg chg="add del">
          <ac:chgData name="Stoker, Kesiah" userId="7d6f868f-a8a0-4a2e-b53b-4e83b6d4fcae" providerId="ADAL" clId="{345818FE-123F-41EB-8AA4-CD21FBEAE30C}" dt="2023-10-06T13:32:30.520" v="206" actId="22"/>
          <ac:spMkLst>
            <pc:docMk/>
            <pc:sldMk cId="4231402446" sldId="401"/>
            <ac:spMk id="3" creationId="{165CB727-8F8E-EB35-7BDA-02F4EE5CA7C2}"/>
          </ac:spMkLst>
        </pc:spChg>
        <pc:spChg chg="mod">
          <ac:chgData name="Stoker, Kesiah" userId="7d6f868f-a8a0-4a2e-b53b-4e83b6d4fcae" providerId="ADAL" clId="{345818FE-123F-41EB-8AA4-CD21FBEAE30C}" dt="2023-10-06T13:32:12.388" v="202"/>
          <ac:spMkLst>
            <pc:docMk/>
            <pc:sldMk cId="4231402446" sldId="401"/>
            <ac:spMk id="8" creationId="{A62CD457-E2DA-68F9-02F0-D85A239B732C}"/>
          </ac:spMkLst>
        </pc:spChg>
        <pc:spChg chg="mod">
          <ac:chgData name="Stoker, Kesiah" userId="7d6f868f-a8a0-4a2e-b53b-4e83b6d4fcae" providerId="ADAL" clId="{345818FE-123F-41EB-8AA4-CD21FBEAE30C}" dt="2023-10-06T13:32:06.150" v="201" actId="20577"/>
          <ac:spMkLst>
            <pc:docMk/>
            <pc:sldMk cId="4231402446" sldId="401"/>
            <ac:spMk id="9" creationId="{88473CDD-13F8-8118-0452-F274E29EA5D9}"/>
          </ac:spMkLst>
        </pc:spChg>
        <pc:spChg chg="mod">
          <ac:chgData name="Stoker, Kesiah" userId="7d6f868f-a8a0-4a2e-b53b-4e83b6d4fcae" providerId="ADAL" clId="{345818FE-123F-41EB-8AA4-CD21FBEAE30C}" dt="2023-10-06T13:32:19.846" v="204" actId="20577"/>
          <ac:spMkLst>
            <pc:docMk/>
            <pc:sldMk cId="4231402446" sldId="401"/>
            <ac:spMk id="10" creationId="{F40643EF-7EF3-DB44-3916-7877A3EC01E0}"/>
          </ac:spMkLst>
        </pc:spChg>
      </pc:sldChg>
      <pc:sldChg chg="modSp add mod">
        <pc:chgData name="Stoker, Kesiah" userId="7d6f868f-a8a0-4a2e-b53b-4e83b6d4fcae" providerId="ADAL" clId="{345818FE-123F-41EB-8AA4-CD21FBEAE30C}" dt="2023-10-06T13:33:02.958" v="220" actId="20577"/>
        <pc:sldMkLst>
          <pc:docMk/>
          <pc:sldMk cId="44232436" sldId="402"/>
        </pc:sldMkLst>
        <pc:spChg chg="mod">
          <ac:chgData name="Stoker, Kesiah" userId="7d6f868f-a8a0-4a2e-b53b-4e83b6d4fcae" providerId="ADAL" clId="{345818FE-123F-41EB-8AA4-CD21FBEAE30C}" dt="2023-10-06T13:32:48.403" v="213" actId="255"/>
          <ac:spMkLst>
            <pc:docMk/>
            <pc:sldMk cId="44232436" sldId="402"/>
            <ac:spMk id="8" creationId="{A62CD457-E2DA-68F9-02F0-D85A239B732C}"/>
          </ac:spMkLst>
        </pc:spChg>
        <pc:spChg chg="mod">
          <ac:chgData name="Stoker, Kesiah" userId="7d6f868f-a8a0-4a2e-b53b-4e83b6d4fcae" providerId="ADAL" clId="{345818FE-123F-41EB-8AA4-CD21FBEAE30C}" dt="2023-10-06T13:32:35.419" v="209" actId="20577"/>
          <ac:spMkLst>
            <pc:docMk/>
            <pc:sldMk cId="44232436" sldId="402"/>
            <ac:spMk id="9" creationId="{88473CDD-13F8-8118-0452-F274E29EA5D9}"/>
          </ac:spMkLst>
        </pc:spChg>
        <pc:spChg chg="mod">
          <ac:chgData name="Stoker, Kesiah" userId="7d6f868f-a8a0-4a2e-b53b-4e83b6d4fcae" providerId="ADAL" clId="{345818FE-123F-41EB-8AA4-CD21FBEAE30C}" dt="2023-10-06T13:33:02.958" v="220" actId="20577"/>
          <ac:spMkLst>
            <pc:docMk/>
            <pc:sldMk cId="44232436" sldId="402"/>
            <ac:spMk id="10" creationId="{F40643EF-7EF3-DB44-3916-7877A3EC01E0}"/>
          </ac:spMkLst>
        </pc:spChg>
      </pc:sldChg>
      <pc:sldChg chg="modSp add mod">
        <pc:chgData name="Stoker, Kesiah" userId="7d6f868f-a8a0-4a2e-b53b-4e83b6d4fcae" providerId="ADAL" clId="{345818FE-123F-41EB-8AA4-CD21FBEAE30C}" dt="2023-10-06T13:33:29.257" v="227" actId="20577"/>
        <pc:sldMkLst>
          <pc:docMk/>
          <pc:sldMk cId="2163779030" sldId="403"/>
        </pc:sldMkLst>
        <pc:spChg chg="mod">
          <ac:chgData name="Stoker, Kesiah" userId="7d6f868f-a8a0-4a2e-b53b-4e83b6d4fcae" providerId="ADAL" clId="{345818FE-123F-41EB-8AA4-CD21FBEAE30C}" dt="2023-10-06T13:33:23.655" v="225"/>
          <ac:spMkLst>
            <pc:docMk/>
            <pc:sldMk cId="2163779030" sldId="403"/>
            <ac:spMk id="8" creationId="{A62CD457-E2DA-68F9-02F0-D85A239B732C}"/>
          </ac:spMkLst>
        </pc:spChg>
        <pc:spChg chg="mod">
          <ac:chgData name="Stoker, Kesiah" userId="7d6f868f-a8a0-4a2e-b53b-4e83b6d4fcae" providerId="ADAL" clId="{345818FE-123F-41EB-8AA4-CD21FBEAE30C}" dt="2023-10-06T13:33:17.558" v="224" actId="20577"/>
          <ac:spMkLst>
            <pc:docMk/>
            <pc:sldMk cId="2163779030" sldId="403"/>
            <ac:spMk id="9" creationId="{88473CDD-13F8-8118-0452-F274E29EA5D9}"/>
          </ac:spMkLst>
        </pc:spChg>
        <pc:spChg chg="mod">
          <ac:chgData name="Stoker, Kesiah" userId="7d6f868f-a8a0-4a2e-b53b-4e83b6d4fcae" providerId="ADAL" clId="{345818FE-123F-41EB-8AA4-CD21FBEAE30C}" dt="2023-10-06T13:33:29.257" v="227" actId="20577"/>
          <ac:spMkLst>
            <pc:docMk/>
            <pc:sldMk cId="2163779030" sldId="403"/>
            <ac:spMk id="10" creationId="{F40643EF-7EF3-DB44-3916-7877A3EC01E0}"/>
          </ac:spMkLst>
        </pc:spChg>
      </pc:sldChg>
      <pc:sldChg chg="modSp add mod">
        <pc:chgData name="Stoker, Kesiah" userId="7d6f868f-a8a0-4a2e-b53b-4e83b6d4fcae" providerId="ADAL" clId="{345818FE-123F-41EB-8AA4-CD21FBEAE30C}" dt="2023-10-06T13:33:58.017" v="236" actId="255"/>
        <pc:sldMkLst>
          <pc:docMk/>
          <pc:sldMk cId="3272708894" sldId="404"/>
        </pc:sldMkLst>
        <pc:spChg chg="mod">
          <ac:chgData name="Stoker, Kesiah" userId="7d6f868f-a8a0-4a2e-b53b-4e83b6d4fcae" providerId="ADAL" clId="{345818FE-123F-41EB-8AA4-CD21FBEAE30C}" dt="2023-10-06T13:33:43.606" v="231"/>
          <ac:spMkLst>
            <pc:docMk/>
            <pc:sldMk cId="3272708894" sldId="404"/>
            <ac:spMk id="8" creationId="{A62CD457-E2DA-68F9-02F0-D85A239B732C}"/>
          </ac:spMkLst>
        </pc:spChg>
        <pc:spChg chg="mod">
          <ac:chgData name="Stoker, Kesiah" userId="7d6f868f-a8a0-4a2e-b53b-4e83b6d4fcae" providerId="ADAL" clId="{345818FE-123F-41EB-8AA4-CD21FBEAE30C}" dt="2023-10-06T13:33:37.395" v="230" actId="20577"/>
          <ac:spMkLst>
            <pc:docMk/>
            <pc:sldMk cId="3272708894" sldId="404"/>
            <ac:spMk id="9" creationId="{88473CDD-13F8-8118-0452-F274E29EA5D9}"/>
          </ac:spMkLst>
        </pc:spChg>
        <pc:spChg chg="mod">
          <ac:chgData name="Stoker, Kesiah" userId="7d6f868f-a8a0-4a2e-b53b-4e83b6d4fcae" providerId="ADAL" clId="{345818FE-123F-41EB-8AA4-CD21FBEAE30C}" dt="2023-10-06T13:33:58.017" v="236" actId="255"/>
          <ac:spMkLst>
            <pc:docMk/>
            <pc:sldMk cId="3272708894" sldId="404"/>
            <ac:spMk id="10" creationId="{F40643EF-7EF3-DB44-3916-7877A3EC01E0}"/>
          </ac:spMkLst>
        </pc:spChg>
      </pc:sldChg>
      <pc:sldChg chg="modSp add mod">
        <pc:chgData name="Stoker, Kesiah" userId="7d6f868f-a8a0-4a2e-b53b-4e83b6d4fcae" providerId="ADAL" clId="{345818FE-123F-41EB-8AA4-CD21FBEAE30C}" dt="2023-10-06T13:35:54.588" v="257" actId="255"/>
        <pc:sldMkLst>
          <pc:docMk/>
          <pc:sldMk cId="2619402172" sldId="405"/>
        </pc:sldMkLst>
        <pc:spChg chg="mod">
          <ac:chgData name="Stoker, Kesiah" userId="7d6f868f-a8a0-4a2e-b53b-4e83b6d4fcae" providerId="ADAL" clId="{345818FE-123F-41EB-8AA4-CD21FBEAE30C}" dt="2023-10-06T13:35:54.588" v="257" actId="255"/>
          <ac:spMkLst>
            <pc:docMk/>
            <pc:sldMk cId="2619402172" sldId="405"/>
            <ac:spMk id="4" creationId="{34B929EA-085D-03CC-8ABC-3FFBF3231F85}"/>
          </ac:spMkLst>
        </pc:spChg>
      </pc:sldChg>
      <pc:sldChg chg="modSp add mod">
        <pc:chgData name="Stoker, Kesiah" userId="7d6f868f-a8a0-4a2e-b53b-4e83b6d4fcae" providerId="ADAL" clId="{345818FE-123F-41EB-8AA4-CD21FBEAE30C}" dt="2023-10-06T13:36:34.746" v="262" actId="255"/>
        <pc:sldMkLst>
          <pc:docMk/>
          <pc:sldMk cId="2232690913" sldId="406"/>
        </pc:sldMkLst>
        <pc:spChg chg="mod">
          <ac:chgData name="Stoker, Kesiah" userId="7d6f868f-a8a0-4a2e-b53b-4e83b6d4fcae" providerId="ADAL" clId="{345818FE-123F-41EB-8AA4-CD21FBEAE30C}" dt="2023-10-06T13:36:34.746" v="262" actId="255"/>
          <ac:spMkLst>
            <pc:docMk/>
            <pc:sldMk cId="2232690913" sldId="406"/>
            <ac:spMk id="4" creationId="{34B929EA-085D-03CC-8ABC-3FFBF3231F85}"/>
          </ac:spMkLst>
        </pc:spChg>
      </pc:sldChg>
      <pc:sldChg chg="modSp add mod">
        <pc:chgData name="Stoker, Kesiah" userId="7d6f868f-a8a0-4a2e-b53b-4e83b6d4fcae" providerId="ADAL" clId="{345818FE-123F-41EB-8AA4-CD21FBEAE30C}" dt="2023-10-06T13:38:39.813" v="268" actId="255"/>
        <pc:sldMkLst>
          <pc:docMk/>
          <pc:sldMk cId="3845375061" sldId="407"/>
        </pc:sldMkLst>
        <pc:spChg chg="mod">
          <ac:chgData name="Stoker, Kesiah" userId="7d6f868f-a8a0-4a2e-b53b-4e83b6d4fcae" providerId="ADAL" clId="{345818FE-123F-41EB-8AA4-CD21FBEAE30C}" dt="2023-10-06T13:38:39.813" v="268" actId="255"/>
          <ac:spMkLst>
            <pc:docMk/>
            <pc:sldMk cId="3845375061" sldId="407"/>
            <ac:spMk id="4" creationId="{34B929EA-085D-03CC-8ABC-3FFBF3231F85}"/>
          </ac:spMkLst>
        </pc:spChg>
      </pc:sldChg>
    </pc:docChg>
  </pc:docChgLst>
  <pc:docChgLst>
    <pc:chgData clId="Web-{41AC496C-8F6C-4191-A53E-FD57D2E16E67}"/>
    <pc:docChg chg="mod">
      <pc:chgData name="" userId="" providerId="" clId="Web-{41AC496C-8F6C-4191-A53E-FD57D2E16E67}" dt="2023-12-01T19:07:55.245" v="1"/>
      <pc:docMkLst>
        <pc:docMk/>
      </pc:docMkLst>
      <pc:sldChg chg="modCm">
        <pc:chgData name="" userId="" providerId="" clId="Web-{41AC496C-8F6C-4191-A53E-FD57D2E16E67}" dt="2023-12-01T19:07:55.245" v="1"/>
        <pc:sldMkLst>
          <pc:docMk/>
          <pc:sldMk cId="863682701" sldId="379"/>
        </pc:sldMkLst>
      </pc:sldChg>
    </pc:docChg>
  </pc:docChgLst>
  <pc:docChgLst>
    <pc:chgData name="Gnanalingam, Aasha" userId="e998668a-8e67-4039-9efc-c8b62c418ad0" providerId="ADAL" clId="{F4E1301B-A499-421A-8AB9-64D054DF04B8}"/>
    <pc:docChg chg="undo custSel addSld modSld">
      <pc:chgData name="Gnanalingam, Aasha" userId="e998668a-8e67-4039-9efc-c8b62c418ad0" providerId="ADAL" clId="{F4E1301B-A499-421A-8AB9-64D054DF04B8}" dt="2023-11-14T18:28:02.719" v="274"/>
      <pc:docMkLst>
        <pc:docMk/>
      </pc:docMkLst>
      <pc:sldChg chg="mod modShow addCm">
        <pc:chgData name="Gnanalingam, Aasha" userId="e998668a-8e67-4039-9efc-c8b62c418ad0" providerId="ADAL" clId="{F4E1301B-A499-421A-8AB9-64D054DF04B8}" dt="2023-11-14T18:26:30.560" v="273" actId="729"/>
        <pc:sldMkLst>
          <pc:docMk/>
          <pc:sldMk cId="2686800988" sldId="368"/>
        </pc:sldMkLst>
      </pc:sldChg>
      <pc:sldChg chg="mod modShow">
        <pc:chgData name="Gnanalingam, Aasha" userId="e998668a-8e67-4039-9efc-c8b62c418ad0" providerId="ADAL" clId="{F4E1301B-A499-421A-8AB9-64D054DF04B8}" dt="2023-11-10T00:36:26.420" v="268" actId="729"/>
        <pc:sldMkLst>
          <pc:docMk/>
          <pc:sldMk cId="387574291" sldId="370"/>
        </pc:sldMkLst>
      </pc:sldChg>
      <pc:sldChg chg="mod modShow">
        <pc:chgData name="Gnanalingam, Aasha" userId="e998668a-8e67-4039-9efc-c8b62c418ad0" providerId="ADAL" clId="{F4E1301B-A499-421A-8AB9-64D054DF04B8}" dt="2023-11-10T00:36:27.986" v="269" actId="729"/>
        <pc:sldMkLst>
          <pc:docMk/>
          <pc:sldMk cId="3527226458" sldId="371"/>
        </pc:sldMkLst>
      </pc:sldChg>
      <pc:sldChg chg="delSp modSp mod modShow addCm">
        <pc:chgData name="Gnanalingam, Aasha" userId="e998668a-8e67-4039-9efc-c8b62c418ad0" providerId="ADAL" clId="{F4E1301B-A499-421A-8AB9-64D054DF04B8}" dt="2023-11-14T18:28:02.719" v="274"/>
        <pc:sldMkLst>
          <pc:docMk/>
          <pc:sldMk cId="1620933853" sldId="372"/>
        </pc:sldMkLst>
        <pc:spChg chg="mod">
          <ac:chgData name="Gnanalingam, Aasha" userId="e998668a-8e67-4039-9efc-c8b62c418ad0" providerId="ADAL" clId="{F4E1301B-A499-421A-8AB9-64D054DF04B8}" dt="2023-11-09T23:40:18.956" v="54" actId="20577"/>
          <ac:spMkLst>
            <pc:docMk/>
            <pc:sldMk cId="1620933853" sldId="372"/>
            <ac:spMk id="2" creationId="{6DCFDA98-0ED9-22AC-F38F-D7CF0DADC6CE}"/>
          </ac:spMkLst>
        </pc:spChg>
        <pc:spChg chg="del">
          <ac:chgData name="Gnanalingam, Aasha" userId="e998668a-8e67-4039-9efc-c8b62c418ad0" providerId="ADAL" clId="{F4E1301B-A499-421A-8AB9-64D054DF04B8}" dt="2023-11-09T23:39:56.889" v="5" actId="478"/>
          <ac:spMkLst>
            <pc:docMk/>
            <pc:sldMk cId="1620933853" sldId="372"/>
            <ac:spMk id="3" creationId="{DD80B973-2774-8138-67B6-2281FAB4747A}"/>
          </ac:spMkLst>
        </pc:spChg>
        <pc:spChg chg="mod">
          <ac:chgData name="Gnanalingam, Aasha" userId="e998668a-8e67-4039-9efc-c8b62c418ad0" providerId="ADAL" clId="{F4E1301B-A499-421A-8AB9-64D054DF04B8}" dt="2023-11-09T23:39:53.801" v="4" actId="14100"/>
          <ac:spMkLst>
            <pc:docMk/>
            <pc:sldMk cId="1620933853" sldId="372"/>
            <ac:spMk id="4" creationId="{91BCBACB-0461-DD1E-8DFC-9F91A8F08B39}"/>
          </ac:spMkLst>
        </pc:spChg>
        <pc:spChg chg="mod">
          <ac:chgData name="Gnanalingam, Aasha" userId="e998668a-8e67-4039-9efc-c8b62c418ad0" providerId="ADAL" clId="{F4E1301B-A499-421A-8AB9-64D054DF04B8}" dt="2023-11-09T23:40:24.931" v="58" actId="20577"/>
          <ac:spMkLst>
            <pc:docMk/>
            <pc:sldMk cId="1620933853" sldId="372"/>
            <ac:spMk id="8" creationId="{3381A0EA-0C86-9AAA-7535-0F796796CADB}"/>
          </ac:spMkLst>
        </pc:spChg>
        <pc:graphicFrameChg chg="del">
          <ac:chgData name="Gnanalingam, Aasha" userId="e998668a-8e67-4039-9efc-c8b62c418ad0" providerId="ADAL" clId="{F4E1301B-A499-421A-8AB9-64D054DF04B8}" dt="2023-11-09T23:39:16.739" v="1" actId="478"/>
          <ac:graphicFrameMkLst>
            <pc:docMk/>
            <pc:sldMk cId="1620933853" sldId="372"/>
            <ac:graphicFrameMk id="5" creationId="{70880572-9AB1-4D19-12E1-F51BB540A22B}"/>
          </ac:graphicFrameMkLst>
        </pc:graphicFrameChg>
      </pc:sldChg>
      <pc:sldChg chg="addSp delSp modSp mod">
        <pc:chgData name="Gnanalingam, Aasha" userId="e998668a-8e67-4039-9efc-c8b62c418ad0" providerId="ADAL" clId="{F4E1301B-A499-421A-8AB9-64D054DF04B8}" dt="2023-11-09T23:56:57.707" v="166"/>
        <pc:sldMkLst>
          <pc:docMk/>
          <pc:sldMk cId="3190618129" sldId="373"/>
        </pc:sldMkLst>
        <pc:spChg chg="del mod">
          <ac:chgData name="Gnanalingam, Aasha" userId="e998668a-8e67-4039-9efc-c8b62c418ad0" providerId="ADAL" clId="{F4E1301B-A499-421A-8AB9-64D054DF04B8}" dt="2023-11-09T23:50:56.464" v="115" actId="478"/>
          <ac:spMkLst>
            <pc:docMk/>
            <pc:sldMk cId="3190618129" sldId="373"/>
            <ac:spMk id="3" creationId="{E2FF7A86-321F-E6B0-8D3F-99E1D6E68300}"/>
          </ac:spMkLst>
        </pc:spChg>
        <pc:spChg chg="mod">
          <ac:chgData name="Gnanalingam, Aasha" userId="e998668a-8e67-4039-9efc-c8b62c418ad0" providerId="ADAL" clId="{F4E1301B-A499-421A-8AB9-64D054DF04B8}" dt="2023-11-09T23:55:05.095" v="147" actId="1076"/>
          <ac:spMkLst>
            <pc:docMk/>
            <pc:sldMk cId="3190618129" sldId="373"/>
            <ac:spMk id="4" creationId="{8308BCDD-7092-33C6-E13C-3F618B359848}"/>
          </ac:spMkLst>
        </pc:spChg>
        <pc:spChg chg="add del mod">
          <ac:chgData name="Gnanalingam, Aasha" userId="e998668a-8e67-4039-9efc-c8b62c418ad0" providerId="ADAL" clId="{F4E1301B-A499-421A-8AB9-64D054DF04B8}" dt="2023-11-09T23:51:02.219" v="117" actId="478"/>
          <ac:spMkLst>
            <pc:docMk/>
            <pc:sldMk cId="3190618129" sldId="373"/>
            <ac:spMk id="6" creationId="{712D0970-9B2C-3FDF-C785-7FE8FE40F4D2}"/>
          </ac:spMkLst>
        </pc:spChg>
        <pc:spChg chg="mod">
          <ac:chgData name="Gnanalingam, Aasha" userId="e998668a-8e67-4039-9efc-c8b62c418ad0" providerId="ADAL" clId="{F4E1301B-A499-421A-8AB9-64D054DF04B8}" dt="2023-11-09T23:50:49.079" v="113" actId="255"/>
          <ac:spMkLst>
            <pc:docMk/>
            <pc:sldMk cId="3190618129" sldId="373"/>
            <ac:spMk id="7" creationId="{33162BDC-B064-1C01-5976-81CEF1492111}"/>
          </ac:spMkLst>
        </pc:spChg>
        <pc:spChg chg="del">
          <ac:chgData name="Gnanalingam, Aasha" userId="e998668a-8e67-4039-9efc-c8b62c418ad0" providerId="ADAL" clId="{F4E1301B-A499-421A-8AB9-64D054DF04B8}" dt="2023-11-09T23:52:41.140" v="123" actId="478"/>
          <ac:spMkLst>
            <pc:docMk/>
            <pc:sldMk cId="3190618129" sldId="373"/>
            <ac:spMk id="9" creationId="{8CD66C27-B0AA-1E48-F8FC-55634F94DF86}"/>
          </ac:spMkLst>
        </pc:spChg>
        <pc:spChg chg="add del mod">
          <ac:chgData name="Gnanalingam, Aasha" userId="e998668a-8e67-4039-9efc-c8b62c418ad0" providerId="ADAL" clId="{F4E1301B-A499-421A-8AB9-64D054DF04B8}" dt="2023-11-09T23:53:20.638" v="130"/>
          <ac:spMkLst>
            <pc:docMk/>
            <pc:sldMk cId="3190618129" sldId="373"/>
            <ac:spMk id="12" creationId="{6A9A48D8-AA67-3B30-30F0-2EF11BE8248D}"/>
          </ac:spMkLst>
        </pc:spChg>
        <pc:spChg chg="add del">
          <ac:chgData name="Gnanalingam, Aasha" userId="e998668a-8e67-4039-9efc-c8b62c418ad0" providerId="ADAL" clId="{F4E1301B-A499-421A-8AB9-64D054DF04B8}" dt="2023-11-09T23:53:48.168" v="135" actId="478"/>
          <ac:spMkLst>
            <pc:docMk/>
            <pc:sldMk cId="3190618129" sldId="373"/>
            <ac:spMk id="14" creationId="{9CC1F067-276A-0027-2735-DBDCC88D5188}"/>
          </ac:spMkLst>
        </pc:spChg>
        <pc:spChg chg="add del mod">
          <ac:chgData name="Gnanalingam, Aasha" userId="e998668a-8e67-4039-9efc-c8b62c418ad0" providerId="ADAL" clId="{F4E1301B-A499-421A-8AB9-64D054DF04B8}" dt="2023-11-09T23:55:05.587" v="149"/>
          <ac:spMkLst>
            <pc:docMk/>
            <pc:sldMk cId="3190618129" sldId="373"/>
            <ac:spMk id="16" creationId="{14EBFEC0-3D59-CB0F-8C5F-B9F5D00903E1}"/>
          </ac:spMkLst>
        </pc:spChg>
        <pc:spChg chg="add mod">
          <ac:chgData name="Gnanalingam, Aasha" userId="e998668a-8e67-4039-9efc-c8b62c418ad0" providerId="ADAL" clId="{F4E1301B-A499-421A-8AB9-64D054DF04B8}" dt="2023-11-09T23:55:56.435" v="158" actId="1076"/>
          <ac:spMkLst>
            <pc:docMk/>
            <pc:sldMk cId="3190618129" sldId="373"/>
            <ac:spMk id="17" creationId="{19613C7D-A93D-D19C-B7AD-869B841E9341}"/>
          </ac:spMkLst>
        </pc:spChg>
        <pc:graphicFrameChg chg="add mod">
          <ac:chgData name="Gnanalingam, Aasha" userId="e998668a-8e67-4039-9efc-c8b62c418ad0" providerId="ADAL" clId="{F4E1301B-A499-421A-8AB9-64D054DF04B8}" dt="2023-11-09T23:56:57.707" v="166"/>
          <ac:graphicFrameMkLst>
            <pc:docMk/>
            <pc:sldMk cId="3190618129" sldId="373"/>
            <ac:graphicFrameMk id="8" creationId="{CF0B5CF2-3CB5-6E77-EA96-C4274D466221}"/>
          </ac:graphicFrameMkLst>
        </pc:graphicFrameChg>
        <pc:graphicFrameChg chg="del mod">
          <ac:chgData name="Gnanalingam, Aasha" userId="e998668a-8e67-4039-9efc-c8b62c418ad0" providerId="ADAL" clId="{F4E1301B-A499-421A-8AB9-64D054DF04B8}" dt="2023-11-09T23:52:37.375" v="122" actId="478"/>
          <ac:graphicFrameMkLst>
            <pc:docMk/>
            <pc:sldMk cId="3190618129" sldId="373"/>
            <ac:graphicFrameMk id="10" creationId="{1B15838B-EB1F-8580-D9C5-2D1C2FBEEC73}"/>
          </ac:graphicFrameMkLst>
        </pc:graphicFrameChg>
      </pc:sldChg>
      <pc:sldChg chg="addSp delSp modSp mod">
        <pc:chgData name="Gnanalingam, Aasha" userId="e998668a-8e67-4039-9efc-c8b62c418ad0" providerId="ADAL" clId="{F4E1301B-A499-421A-8AB9-64D054DF04B8}" dt="2023-11-10T00:31:22.581" v="232" actId="1076"/>
        <pc:sldMkLst>
          <pc:docMk/>
          <pc:sldMk cId="2905656775" sldId="374"/>
        </pc:sldMkLst>
        <pc:spChg chg="del mod">
          <ac:chgData name="Gnanalingam, Aasha" userId="e998668a-8e67-4039-9efc-c8b62c418ad0" providerId="ADAL" clId="{F4E1301B-A499-421A-8AB9-64D054DF04B8}" dt="2023-11-09T23:57:24.353" v="168" actId="478"/>
          <ac:spMkLst>
            <pc:docMk/>
            <pc:sldMk cId="2905656775" sldId="374"/>
            <ac:spMk id="3" creationId="{E2FF7A86-321F-E6B0-8D3F-99E1D6E68300}"/>
          </ac:spMkLst>
        </pc:spChg>
        <pc:spChg chg="mod">
          <ac:chgData name="Gnanalingam, Aasha" userId="e998668a-8e67-4039-9efc-c8b62c418ad0" providerId="ADAL" clId="{F4E1301B-A499-421A-8AB9-64D054DF04B8}" dt="2023-11-10T00:31:19.916" v="231" actId="1076"/>
          <ac:spMkLst>
            <pc:docMk/>
            <pc:sldMk cId="2905656775" sldId="374"/>
            <ac:spMk id="4" creationId="{FD653D3B-D074-AF68-6F96-0524E168B37F}"/>
          </ac:spMkLst>
        </pc:spChg>
        <pc:spChg chg="add del mod">
          <ac:chgData name="Gnanalingam, Aasha" userId="e998668a-8e67-4039-9efc-c8b62c418ad0" providerId="ADAL" clId="{F4E1301B-A499-421A-8AB9-64D054DF04B8}" dt="2023-11-09T23:57:28.531" v="170" actId="478"/>
          <ac:spMkLst>
            <pc:docMk/>
            <pc:sldMk cId="2905656775" sldId="374"/>
            <ac:spMk id="6" creationId="{B4F50F56-FC0E-FE73-EE75-3754680732B2}"/>
          </ac:spMkLst>
        </pc:spChg>
        <pc:spChg chg="mod">
          <ac:chgData name="Gnanalingam, Aasha" userId="e998668a-8e67-4039-9efc-c8b62c418ad0" providerId="ADAL" clId="{F4E1301B-A499-421A-8AB9-64D054DF04B8}" dt="2023-11-10T00:28:46.270" v="219"/>
          <ac:spMkLst>
            <pc:docMk/>
            <pc:sldMk cId="2905656775" sldId="374"/>
            <ac:spMk id="7" creationId="{35AE68E8-3AF3-9450-4AC9-84AF8BF04C2B}"/>
          </ac:spMkLst>
        </pc:spChg>
        <pc:spChg chg="add del mod">
          <ac:chgData name="Gnanalingam, Aasha" userId="e998668a-8e67-4039-9efc-c8b62c418ad0" providerId="ADAL" clId="{F4E1301B-A499-421A-8AB9-64D054DF04B8}" dt="2023-11-09T23:58:09.833" v="174"/>
          <ac:spMkLst>
            <pc:docMk/>
            <pc:sldMk cId="2905656775" sldId="374"/>
            <ac:spMk id="8" creationId="{6D7BCBE6-9928-77BB-1001-4024916FDCA0}"/>
          </ac:spMkLst>
        </pc:spChg>
        <pc:spChg chg="del mod">
          <ac:chgData name="Gnanalingam, Aasha" userId="e998668a-8e67-4039-9efc-c8b62c418ad0" providerId="ADAL" clId="{F4E1301B-A499-421A-8AB9-64D054DF04B8}" dt="2023-11-09T23:59:42.611" v="191" actId="478"/>
          <ac:spMkLst>
            <pc:docMk/>
            <pc:sldMk cId="2905656775" sldId="374"/>
            <ac:spMk id="9" creationId="{F18CAEF4-105B-CDCE-EB49-2129D4867CED}"/>
          </ac:spMkLst>
        </pc:spChg>
        <pc:spChg chg="add del mod">
          <ac:chgData name="Gnanalingam, Aasha" userId="e998668a-8e67-4039-9efc-c8b62c418ad0" providerId="ADAL" clId="{F4E1301B-A499-421A-8AB9-64D054DF04B8}" dt="2023-11-10T00:30:59.846" v="223"/>
          <ac:spMkLst>
            <pc:docMk/>
            <pc:sldMk cId="2905656775" sldId="374"/>
            <ac:spMk id="13" creationId="{E0827E7C-973D-CC74-AC70-4E1FC5E2C96C}"/>
          </ac:spMkLst>
        </pc:spChg>
        <pc:graphicFrameChg chg="del mod">
          <ac:chgData name="Gnanalingam, Aasha" userId="e998668a-8e67-4039-9efc-c8b62c418ad0" providerId="ADAL" clId="{F4E1301B-A499-421A-8AB9-64D054DF04B8}" dt="2023-11-09T23:59:46.605" v="193" actId="478"/>
          <ac:graphicFrameMkLst>
            <pc:docMk/>
            <pc:sldMk cId="2905656775" sldId="374"/>
            <ac:graphicFrameMk id="10" creationId="{D51C2A85-E3E4-A3CB-1A86-DD025AE90B41}"/>
          </ac:graphicFrameMkLst>
        </pc:graphicFrameChg>
        <pc:graphicFrameChg chg="add mod">
          <ac:chgData name="Gnanalingam, Aasha" userId="e998668a-8e67-4039-9efc-c8b62c418ad0" providerId="ADAL" clId="{F4E1301B-A499-421A-8AB9-64D054DF04B8}" dt="2023-11-10T00:31:22.581" v="232" actId="1076"/>
          <ac:graphicFrameMkLst>
            <pc:docMk/>
            <pc:sldMk cId="2905656775" sldId="374"/>
            <ac:graphicFrameMk id="11" creationId="{76B1A371-338B-1C3D-A522-BBCB6397698C}"/>
          </ac:graphicFrameMkLst>
        </pc:graphicFrameChg>
      </pc:sldChg>
      <pc:sldChg chg="addSp delSp modSp mod">
        <pc:chgData name="Gnanalingam, Aasha" userId="e998668a-8e67-4039-9efc-c8b62c418ad0" providerId="ADAL" clId="{F4E1301B-A499-421A-8AB9-64D054DF04B8}" dt="2023-11-10T00:36:12.335" v="267" actId="1076"/>
        <pc:sldMkLst>
          <pc:docMk/>
          <pc:sldMk cId="884083932" sldId="375"/>
        </pc:sldMkLst>
        <pc:spChg chg="del mod">
          <ac:chgData name="Gnanalingam, Aasha" userId="e998668a-8e67-4039-9efc-c8b62c418ad0" providerId="ADAL" clId="{F4E1301B-A499-421A-8AB9-64D054DF04B8}" dt="2023-11-10T00:32:33.510" v="238" actId="478"/>
          <ac:spMkLst>
            <pc:docMk/>
            <pc:sldMk cId="884083932" sldId="375"/>
            <ac:spMk id="3" creationId="{E2FF7A86-321F-E6B0-8D3F-99E1D6E68300}"/>
          </ac:spMkLst>
        </pc:spChg>
        <pc:spChg chg="mod">
          <ac:chgData name="Gnanalingam, Aasha" userId="e998668a-8e67-4039-9efc-c8b62c418ad0" providerId="ADAL" clId="{F4E1301B-A499-421A-8AB9-64D054DF04B8}" dt="2023-11-10T00:36:12.335" v="267" actId="1076"/>
          <ac:spMkLst>
            <pc:docMk/>
            <pc:sldMk cId="884083932" sldId="375"/>
            <ac:spMk id="4" creationId="{D6D404DD-B2B0-81AE-DFCF-BF25B02B60C0}"/>
          </ac:spMkLst>
        </pc:spChg>
        <pc:spChg chg="add del mod">
          <ac:chgData name="Gnanalingam, Aasha" userId="e998668a-8e67-4039-9efc-c8b62c418ad0" providerId="ADAL" clId="{F4E1301B-A499-421A-8AB9-64D054DF04B8}" dt="2023-11-10T00:32:37.614" v="240" actId="478"/>
          <ac:spMkLst>
            <pc:docMk/>
            <pc:sldMk cId="884083932" sldId="375"/>
            <ac:spMk id="6" creationId="{1DFAB7D2-2992-0C0C-C2A6-193319340FDE}"/>
          </ac:spMkLst>
        </pc:spChg>
        <pc:spChg chg="add mod">
          <ac:chgData name="Gnanalingam, Aasha" userId="e998668a-8e67-4039-9efc-c8b62c418ad0" providerId="ADAL" clId="{F4E1301B-A499-421A-8AB9-64D054DF04B8}" dt="2023-11-10T00:35:40.557" v="261" actId="1076"/>
          <ac:spMkLst>
            <pc:docMk/>
            <pc:sldMk cId="884083932" sldId="375"/>
            <ac:spMk id="8" creationId="{3169DE95-421E-0E17-A8DF-2D60E57253E2}"/>
          </ac:spMkLst>
        </pc:spChg>
        <pc:spChg chg="mod">
          <ac:chgData name="Gnanalingam, Aasha" userId="e998668a-8e67-4039-9efc-c8b62c418ad0" providerId="ADAL" clId="{F4E1301B-A499-421A-8AB9-64D054DF04B8}" dt="2023-11-10T00:32:40.703" v="241" actId="1076"/>
          <ac:spMkLst>
            <pc:docMk/>
            <pc:sldMk cId="884083932" sldId="375"/>
            <ac:spMk id="11" creationId="{292B4980-FEFB-F42F-A4F6-49ED4D22461A}"/>
          </ac:spMkLst>
        </pc:spChg>
        <pc:spChg chg="del">
          <ac:chgData name="Gnanalingam, Aasha" userId="e998668a-8e67-4039-9efc-c8b62c418ad0" providerId="ADAL" clId="{F4E1301B-A499-421A-8AB9-64D054DF04B8}" dt="2023-11-10T00:32:50.246" v="242" actId="478"/>
          <ac:spMkLst>
            <pc:docMk/>
            <pc:sldMk cId="884083932" sldId="375"/>
            <ac:spMk id="13" creationId="{542FF5E7-A37A-637F-D12A-10831B8D3F6E}"/>
          </ac:spMkLst>
        </pc:spChg>
        <pc:graphicFrameChg chg="add mod">
          <ac:chgData name="Gnanalingam, Aasha" userId="e998668a-8e67-4039-9efc-c8b62c418ad0" providerId="ADAL" clId="{F4E1301B-A499-421A-8AB9-64D054DF04B8}" dt="2023-11-10T00:35:48.513" v="263" actId="1076"/>
          <ac:graphicFrameMkLst>
            <pc:docMk/>
            <pc:sldMk cId="884083932" sldId="375"/>
            <ac:graphicFrameMk id="7" creationId="{1F1E7403-C861-27C3-C05C-D95265C58735}"/>
          </ac:graphicFrameMkLst>
        </pc:graphicFrameChg>
        <pc:graphicFrameChg chg="del mod">
          <ac:chgData name="Gnanalingam, Aasha" userId="e998668a-8e67-4039-9efc-c8b62c418ad0" providerId="ADAL" clId="{F4E1301B-A499-421A-8AB9-64D054DF04B8}" dt="2023-11-10T00:34:11.916" v="247" actId="478"/>
          <ac:graphicFrameMkLst>
            <pc:docMk/>
            <pc:sldMk cId="884083932" sldId="375"/>
            <ac:graphicFrameMk id="14" creationId="{D0A577F3-6649-4997-9DA6-1F7BEC73722B}"/>
          </ac:graphicFrameMkLst>
        </pc:graphicFrameChg>
      </pc:sldChg>
      <pc:sldChg chg="mod modShow">
        <pc:chgData name="Gnanalingam, Aasha" userId="e998668a-8e67-4039-9efc-c8b62c418ad0" providerId="ADAL" clId="{F4E1301B-A499-421A-8AB9-64D054DF04B8}" dt="2023-11-10T00:31:45.415" v="234" actId="729"/>
        <pc:sldMkLst>
          <pc:docMk/>
          <pc:sldMk cId="2801172913" sldId="377"/>
        </pc:sldMkLst>
      </pc:sldChg>
      <pc:sldChg chg="mod modShow">
        <pc:chgData name="Gnanalingam, Aasha" userId="e998668a-8e67-4039-9efc-c8b62c418ad0" providerId="ADAL" clId="{F4E1301B-A499-421A-8AB9-64D054DF04B8}" dt="2023-11-10T00:31:43.596" v="233" actId="729"/>
        <pc:sldMkLst>
          <pc:docMk/>
          <pc:sldMk cId="2044941396" sldId="378"/>
        </pc:sldMkLst>
      </pc:sldChg>
      <pc:sldChg chg="addSp delSp modSp add mod">
        <pc:chgData name="Gnanalingam, Aasha" userId="e998668a-8e67-4039-9efc-c8b62c418ad0" providerId="ADAL" clId="{F4E1301B-A499-421A-8AB9-64D054DF04B8}" dt="2023-11-09T23:50:18.014" v="111" actId="20577"/>
        <pc:sldMkLst>
          <pc:docMk/>
          <pc:sldMk cId="951327253" sldId="408"/>
        </pc:sldMkLst>
        <pc:spChg chg="mod">
          <ac:chgData name="Gnanalingam, Aasha" userId="e998668a-8e67-4039-9efc-c8b62c418ad0" providerId="ADAL" clId="{F4E1301B-A499-421A-8AB9-64D054DF04B8}" dt="2023-11-09T23:41:25.034" v="63" actId="1076"/>
          <ac:spMkLst>
            <pc:docMk/>
            <pc:sldMk cId="951327253" sldId="408"/>
            <ac:spMk id="2" creationId="{6DCFDA98-0ED9-22AC-F38F-D7CF0DADC6CE}"/>
          </ac:spMkLst>
        </pc:spChg>
        <pc:spChg chg="del mod">
          <ac:chgData name="Gnanalingam, Aasha" userId="e998668a-8e67-4039-9efc-c8b62c418ad0" providerId="ADAL" clId="{F4E1301B-A499-421A-8AB9-64D054DF04B8}" dt="2023-11-09T23:41:20.483" v="62" actId="478"/>
          <ac:spMkLst>
            <pc:docMk/>
            <pc:sldMk cId="951327253" sldId="408"/>
            <ac:spMk id="3" creationId="{DD80B973-2774-8138-67B6-2281FAB4747A}"/>
          </ac:spMkLst>
        </pc:spChg>
        <pc:spChg chg="del">
          <ac:chgData name="Gnanalingam, Aasha" userId="e998668a-8e67-4039-9efc-c8b62c418ad0" providerId="ADAL" clId="{F4E1301B-A499-421A-8AB9-64D054DF04B8}" dt="2023-11-09T23:41:52.887" v="64" actId="478"/>
          <ac:spMkLst>
            <pc:docMk/>
            <pc:sldMk cId="951327253" sldId="408"/>
            <ac:spMk id="4" creationId="{91BCBACB-0461-DD1E-8DFC-9F91A8F08B39}"/>
          </ac:spMkLst>
        </pc:spChg>
        <pc:spChg chg="mod">
          <ac:chgData name="Gnanalingam, Aasha" userId="e998668a-8e67-4039-9efc-c8b62c418ad0" providerId="ADAL" clId="{F4E1301B-A499-421A-8AB9-64D054DF04B8}" dt="2023-11-09T23:50:18.014" v="111" actId="20577"/>
          <ac:spMkLst>
            <pc:docMk/>
            <pc:sldMk cId="951327253" sldId="408"/>
            <ac:spMk id="8" creationId="{3381A0EA-0C86-9AAA-7535-0F796796CADB}"/>
          </ac:spMkLst>
        </pc:spChg>
        <pc:spChg chg="add del mod">
          <ac:chgData name="Gnanalingam, Aasha" userId="e998668a-8e67-4039-9efc-c8b62c418ad0" providerId="ADAL" clId="{F4E1301B-A499-421A-8AB9-64D054DF04B8}" dt="2023-11-09T23:46:49.779" v="88" actId="478"/>
          <ac:spMkLst>
            <pc:docMk/>
            <pc:sldMk cId="951327253" sldId="408"/>
            <ac:spMk id="9" creationId="{509DC391-9EC1-1E7B-FBC5-C8C5F6A61783}"/>
          </ac:spMkLst>
        </pc:spChg>
        <pc:spChg chg="add del">
          <ac:chgData name="Gnanalingam, Aasha" userId="e998668a-8e67-4039-9efc-c8b62c418ad0" providerId="ADAL" clId="{F4E1301B-A499-421A-8AB9-64D054DF04B8}" dt="2023-11-09T23:43:22.389" v="70" actId="22"/>
          <ac:spMkLst>
            <pc:docMk/>
            <pc:sldMk cId="951327253" sldId="408"/>
            <ac:spMk id="11" creationId="{AD0C72DA-1761-67D8-0A0B-2BD6D125AA0A}"/>
          </ac:spMkLst>
        </pc:spChg>
        <pc:spChg chg="add del mod">
          <ac:chgData name="Gnanalingam, Aasha" userId="e998668a-8e67-4039-9efc-c8b62c418ad0" providerId="ADAL" clId="{F4E1301B-A499-421A-8AB9-64D054DF04B8}" dt="2023-11-09T23:46:56.238" v="90" actId="478"/>
          <ac:spMkLst>
            <pc:docMk/>
            <pc:sldMk cId="951327253" sldId="408"/>
            <ac:spMk id="14" creationId="{6013A5F6-0FC4-D3C7-FBB8-D48A00BD0CEB}"/>
          </ac:spMkLst>
        </pc:spChg>
        <pc:spChg chg="add mod">
          <ac:chgData name="Gnanalingam, Aasha" userId="e998668a-8e67-4039-9efc-c8b62c418ad0" providerId="ADAL" clId="{F4E1301B-A499-421A-8AB9-64D054DF04B8}" dt="2023-11-09T23:49:57.322" v="107" actId="1076"/>
          <ac:spMkLst>
            <pc:docMk/>
            <pc:sldMk cId="951327253" sldId="408"/>
            <ac:spMk id="15" creationId="{A099D812-AE02-94EE-DCD6-FFA7D5BEB869}"/>
          </ac:spMkLst>
        </pc:spChg>
        <pc:graphicFrameChg chg="del mod">
          <ac:chgData name="Gnanalingam, Aasha" userId="e998668a-8e67-4039-9efc-c8b62c418ad0" providerId="ADAL" clId="{F4E1301B-A499-421A-8AB9-64D054DF04B8}" dt="2023-11-09T23:45:39.734" v="77" actId="478"/>
          <ac:graphicFrameMkLst>
            <pc:docMk/>
            <pc:sldMk cId="951327253" sldId="408"/>
            <ac:graphicFrameMk id="5" creationId="{70880572-9AB1-4D19-12E1-F51BB540A22B}"/>
          </ac:graphicFrameMkLst>
        </pc:graphicFrameChg>
        <pc:graphicFrameChg chg="add mod">
          <ac:chgData name="Gnanalingam, Aasha" userId="e998668a-8e67-4039-9efc-c8b62c418ad0" providerId="ADAL" clId="{F4E1301B-A499-421A-8AB9-64D054DF04B8}" dt="2023-11-09T23:50:06.067" v="109"/>
          <ac:graphicFrameMkLst>
            <pc:docMk/>
            <pc:sldMk cId="951327253" sldId="408"/>
            <ac:graphicFrameMk id="12" creationId="{1E387A0C-A0D7-EDF2-CF16-B676DBE424C1}"/>
          </ac:graphicFrameMkLst>
        </pc:graphicFrameChg>
      </pc:sldChg>
    </pc:docChg>
  </pc:docChgLst>
  <pc:docChgLst>
    <pc:chgData name="Cowan, Kara" userId="422dcf60-3108-48b9-a5a5-708e064ad6eb" providerId="ADAL" clId="{0A5E6B6B-9AAD-430F-A272-5A6EB313DD50}"/>
    <pc:docChg chg="custSel modSld sldOrd">
      <pc:chgData name="Cowan, Kara" userId="422dcf60-3108-48b9-a5a5-708e064ad6eb" providerId="ADAL" clId="{0A5E6B6B-9AAD-430F-A272-5A6EB313DD50}" dt="2024-02-01T17:33:55.140" v="284" actId="20577"/>
      <pc:docMkLst>
        <pc:docMk/>
      </pc:docMkLst>
      <pc:sldChg chg="modNotesTx">
        <pc:chgData name="Cowan, Kara" userId="422dcf60-3108-48b9-a5a5-708e064ad6eb" providerId="ADAL" clId="{0A5E6B6B-9AAD-430F-A272-5A6EB313DD50}" dt="2024-02-01T17:28:14.818" v="183" actId="20577"/>
        <pc:sldMkLst>
          <pc:docMk/>
          <pc:sldMk cId="663100937" sldId="357"/>
        </pc:sldMkLst>
      </pc:sldChg>
      <pc:sldChg chg="modSp modNotesTx">
        <pc:chgData name="Cowan, Kara" userId="422dcf60-3108-48b9-a5a5-708e064ad6eb" providerId="ADAL" clId="{0A5E6B6B-9AAD-430F-A272-5A6EB313DD50}" dt="2024-02-01T17:28:28.262" v="199" actId="20577"/>
        <pc:sldMkLst>
          <pc:docMk/>
          <pc:sldMk cId="909644597" sldId="358"/>
        </pc:sldMkLst>
        <pc:graphicFrameChg chg="mod">
          <ac:chgData name="Cowan, Kara" userId="422dcf60-3108-48b9-a5a5-708e064ad6eb" providerId="ADAL" clId="{0A5E6B6B-9AAD-430F-A272-5A6EB313DD50}" dt="2024-02-01T17:27:30.847" v="139" actId="20577"/>
          <ac:graphicFrameMkLst>
            <pc:docMk/>
            <pc:sldMk cId="909644597" sldId="358"/>
            <ac:graphicFrameMk id="7" creationId="{19C5F5E8-BF21-1621-6EE4-9674393947C9}"/>
          </ac:graphicFrameMkLst>
        </pc:graphicFrameChg>
      </pc:sldChg>
      <pc:sldChg chg="addSp delSp modSp mod modNotesTx">
        <pc:chgData name="Cowan, Kara" userId="422dcf60-3108-48b9-a5a5-708e064ad6eb" providerId="ADAL" clId="{0A5E6B6B-9AAD-430F-A272-5A6EB313DD50}" dt="2024-01-30T15:53:17.894" v="112" actId="20577"/>
        <pc:sldMkLst>
          <pc:docMk/>
          <pc:sldMk cId="482592697" sldId="359"/>
        </pc:sldMkLst>
        <pc:spChg chg="mod">
          <ac:chgData name="Cowan, Kara" userId="422dcf60-3108-48b9-a5a5-708e064ad6eb" providerId="ADAL" clId="{0A5E6B6B-9AAD-430F-A272-5A6EB313DD50}" dt="2024-01-30T15:52:29.152" v="39" actId="1076"/>
          <ac:spMkLst>
            <pc:docMk/>
            <pc:sldMk cId="482592697" sldId="359"/>
            <ac:spMk id="7" creationId="{F78A8C55-0FAA-AC09-AE6C-D0AA969EA9FB}"/>
          </ac:spMkLst>
        </pc:spChg>
        <pc:spChg chg="mod">
          <ac:chgData name="Cowan, Kara" userId="422dcf60-3108-48b9-a5a5-708e064ad6eb" providerId="ADAL" clId="{0A5E6B6B-9AAD-430F-A272-5A6EB313DD50}" dt="2024-01-30T15:52:47.822" v="42" actId="1076"/>
          <ac:spMkLst>
            <pc:docMk/>
            <pc:sldMk cId="482592697" sldId="359"/>
            <ac:spMk id="9" creationId="{F26C9640-EA3A-E14C-7E08-C84D4F09D62D}"/>
          </ac:spMkLst>
        </pc:spChg>
        <pc:picChg chg="mod">
          <ac:chgData name="Cowan, Kara" userId="422dcf60-3108-48b9-a5a5-708e064ad6eb" providerId="ADAL" clId="{0A5E6B6B-9AAD-430F-A272-5A6EB313DD50}" dt="2024-01-30T15:52:42.964" v="41" actId="1076"/>
          <ac:picMkLst>
            <pc:docMk/>
            <pc:sldMk cId="482592697" sldId="359"/>
            <ac:picMk id="8" creationId="{62BAC47B-321B-FB6B-35E8-5713DE0FE6B0}"/>
          </ac:picMkLst>
        </pc:picChg>
        <pc:picChg chg="mod">
          <ac:chgData name="Cowan, Kara" userId="422dcf60-3108-48b9-a5a5-708e064ad6eb" providerId="ADAL" clId="{0A5E6B6B-9AAD-430F-A272-5A6EB313DD50}" dt="2023-12-15T18:20:52.147" v="17" actId="1076"/>
          <ac:picMkLst>
            <pc:docMk/>
            <pc:sldMk cId="482592697" sldId="359"/>
            <ac:picMk id="10" creationId="{3F553A37-1B97-06FF-4F8E-47544D3467B4}"/>
          </ac:picMkLst>
        </pc:picChg>
        <pc:picChg chg="add mod">
          <ac:chgData name="Cowan, Kara" userId="422dcf60-3108-48b9-a5a5-708e064ad6eb" providerId="ADAL" clId="{0A5E6B6B-9AAD-430F-A272-5A6EB313DD50}" dt="2023-12-15T18:17:36.565" v="9" actId="1076"/>
          <ac:picMkLst>
            <pc:docMk/>
            <pc:sldMk cId="482592697" sldId="359"/>
            <ac:picMk id="14" creationId="{208EA800-5C45-A147-8F1C-12ED159ED974}"/>
          </ac:picMkLst>
        </pc:picChg>
        <pc:picChg chg="del">
          <ac:chgData name="Cowan, Kara" userId="422dcf60-3108-48b9-a5a5-708e064ad6eb" providerId="ADAL" clId="{0A5E6B6B-9AAD-430F-A272-5A6EB313DD50}" dt="2023-12-15T18:22:48.135" v="18" actId="478"/>
          <ac:picMkLst>
            <pc:docMk/>
            <pc:sldMk cId="482592697" sldId="359"/>
            <ac:picMk id="15" creationId="{9AAD4C5A-4751-8A4B-EF38-3746F745EA52}"/>
          </ac:picMkLst>
        </pc:picChg>
        <pc:picChg chg="del">
          <ac:chgData name="Cowan, Kara" userId="422dcf60-3108-48b9-a5a5-708e064ad6eb" providerId="ADAL" clId="{0A5E6B6B-9AAD-430F-A272-5A6EB313DD50}" dt="2023-12-15T18:17:25.535" v="6" actId="478"/>
          <ac:picMkLst>
            <pc:docMk/>
            <pc:sldMk cId="482592697" sldId="359"/>
            <ac:picMk id="17" creationId="{59063448-D36C-823D-68F8-2EC599F4C6E8}"/>
          </ac:picMkLst>
        </pc:picChg>
        <pc:picChg chg="add mod">
          <ac:chgData name="Cowan, Kara" userId="422dcf60-3108-48b9-a5a5-708e064ad6eb" providerId="ADAL" clId="{0A5E6B6B-9AAD-430F-A272-5A6EB313DD50}" dt="2023-12-15T18:20:49.171" v="16" actId="1076"/>
          <ac:picMkLst>
            <pc:docMk/>
            <pc:sldMk cId="482592697" sldId="359"/>
            <ac:picMk id="18" creationId="{A9E5A1CA-0D21-2443-2026-19A0F03271B1}"/>
          </ac:picMkLst>
        </pc:picChg>
        <pc:picChg chg="add mod">
          <ac:chgData name="Cowan, Kara" userId="422dcf60-3108-48b9-a5a5-708e064ad6eb" providerId="ADAL" clId="{0A5E6B6B-9AAD-430F-A272-5A6EB313DD50}" dt="2023-12-15T18:23:04.040" v="24" actId="1076"/>
          <ac:picMkLst>
            <pc:docMk/>
            <pc:sldMk cId="482592697" sldId="359"/>
            <ac:picMk id="20" creationId="{3A2EDCE1-18C3-B11B-53C3-1B37E862F93D}"/>
          </ac:picMkLst>
        </pc:picChg>
        <pc:picChg chg="del">
          <ac:chgData name="Cowan, Kara" userId="422dcf60-3108-48b9-a5a5-708e064ad6eb" providerId="ADAL" clId="{0A5E6B6B-9AAD-430F-A272-5A6EB313DD50}" dt="2023-12-15T18:20:31.268" v="10" actId="478"/>
          <ac:picMkLst>
            <pc:docMk/>
            <pc:sldMk cId="482592697" sldId="359"/>
            <ac:picMk id="21" creationId="{5339FFD0-6820-6B38-23CB-AC1F9E5F2A23}"/>
          </ac:picMkLst>
        </pc:picChg>
        <pc:picChg chg="mod">
          <ac:chgData name="Cowan, Kara" userId="422dcf60-3108-48b9-a5a5-708e064ad6eb" providerId="ADAL" clId="{0A5E6B6B-9AAD-430F-A272-5A6EB313DD50}" dt="2024-01-30T15:52:24.305" v="38" actId="1076"/>
          <ac:picMkLst>
            <pc:docMk/>
            <pc:sldMk cId="482592697" sldId="359"/>
            <ac:picMk id="23" creationId="{1A5A5990-C285-24D5-B113-030DF364C6E6}"/>
          </ac:picMkLst>
        </pc:picChg>
      </pc:sldChg>
      <pc:sldChg chg="addSp delSp modSp mod">
        <pc:chgData name="Cowan, Kara" userId="422dcf60-3108-48b9-a5a5-708e064ad6eb" providerId="ADAL" clId="{0A5E6B6B-9AAD-430F-A272-5A6EB313DD50}" dt="2024-02-01T17:28:40.234" v="209" actId="20577"/>
        <pc:sldMkLst>
          <pc:docMk/>
          <pc:sldMk cId="3239380564" sldId="361"/>
        </pc:sldMkLst>
        <pc:spChg chg="mod">
          <ac:chgData name="Cowan, Kara" userId="422dcf60-3108-48b9-a5a5-708e064ad6eb" providerId="ADAL" clId="{0A5E6B6B-9AAD-430F-A272-5A6EB313DD50}" dt="2024-02-01T17:28:40.234" v="209" actId="20577"/>
          <ac:spMkLst>
            <pc:docMk/>
            <pc:sldMk cId="3239380564" sldId="361"/>
            <ac:spMk id="12" creationId="{E88BA993-D338-2C69-272C-738B9099574D}"/>
          </ac:spMkLst>
        </pc:spChg>
        <pc:picChg chg="del">
          <ac:chgData name="Cowan, Kara" userId="422dcf60-3108-48b9-a5a5-708e064ad6eb" providerId="ADAL" clId="{0A5E6B6B-9AAD-430F-A272-5A6EB313DD50}" dt="2023-12-15T18:23:24.696" v="28" actId="478"/>
          <ac:picMkLst>
            <pc:docMk/>
            <pc:sldMk cId="3239380564" sldId="361"/>
            <ac:picMk id="3" creationId="{0397F16A-801D-E6BE-177F-37C75F365990}"/>
          </ac:picMkLst>
        </pc:picChg>
        <pc:picChg chg="add mod">
          <ac:chgData name="Cowan, Kara" userId="422dcf60-3108-48b9-a5a5-708e064ad6eb" providerId="ADAL" clId="{0A5E6B6B-9AAD-430F-A272-5A6EB313DD50}" dt="2023-12-15T18:23:27.281" v="29" actId="1076"/>
          <ac:picMkLst>
            <pc:docMk/>
            <pc:sldMk cId="3239380564" sldId="361"/>
            <ac:picMk id="4" creationId="{C5B5C922-F379-7E60-1AC1-27A6AE5AC000}"/>
          </ac:picMkLst>
        </pc:picChg>
      </pc:sldChg>
      <pc:sldChg chg="modSp mod">
        <pc:chgData name="Cowan, Kara" userId="422dcf60-3108-48b9-a5a5-708e064ad6eb" providerId="ADAL" clId="{0A5E6B6B-9AAD-430F-A272-5A6EB313DD50}" dt="2024-01-30T15:53:50.374" v="119" actId="6549"/>
        <pc:sldMkLst>
          <pc:docMk/>
          <pc:sldMk cId="284031855" sldId="362"/>
        </pc:sldMkLst>
        <pc:spChg chg="mod">
          <ac:chgData name="Cowan, Kara" userId="422dcf60-3108-48b9-a5a5-708e064ad6eb" providerId="ADAL" clId="{0A5E6B6B-9AAD-430F-A272-5A6EB313DD50}" dt="2024-01-30T15:53:50.374" v="119" actId="6549"/>
          <ac:spMkLst>
            <pc:docMk/>
            <pc:sldMk cId="284031855" sldId="362"/>
            <ac:spMk id="3" creationId="{CC11EBE3-60DD-0F0B-C69E-C8F12F80F0BF}"/>
          </ac:spMkLst>
        </pc:spChg>
      </pc:sldChg>
      <pc:sldChg chg="modSp mod">
        <pc:chgData name="Cowan, Kara" userId="422dcf60-3108-48b9-a5a5-708e064ad6eb" providerId="ADAL" clId="{0A5E6B6B-9AAD-430F-A272-5A6EB313DD50}" dt="2024-01-30T15:53:54.081" v="122" actId="20577"/>
        <pc:sldMkLst>
          <pc:docMk/>
          <pc:sldMk cId="2224059937" sldId="363"/>
        </pc:sldMkLst>
        <pc:spChg chg="mod">
          <ac:chgData name="Cowan, Kara" userId="422dcf60-3108-48b9-a5a5-708e064ad6eb" providerId="ADAL" clId="{0A5E6B6B-9AAD-430F-A272-5A6EB313DD50}" dt="2024-01-30T15:53:54.081" v="122" actId="20577"/>
          <ac:spMkLst>
            <pc:docMk/>
            <pc:sldMk cId="2224059937" sldId="363"/>
            <ac:spMk id="4" creationId="{DC1DA359-7D8E-4E9F-7532-57537DFF4517}"/>
          </ac:spMkLst>
        </pc:spChg>
      </pc:sldChg>
      <pc:sldChg chg="modSp mod">
        <pc:chgData name="Cowan, Kara" userId="422dcf60-3108-48b9-a5a5-708e064ad6eb" providerId="ADAL" clId="{0A5E6B6B-9AAD-430F-A272-5A6EB313DD50}" dt="2024-01-30T15:53:57.484" v="124" actId="20577"/>
        <pc:sldMkLst>
          <pc:docMk/>
          <pc:sldMk cId="2499699887" sldId="364"/>
        </pc:sldMkLst>
        <pc:spChg chg="mod">
          <ac:chgData name="Cowan, Kara" userId="422dcf60-3108-48b9-a5a5-708e064ad6eb" providerId="ADAL" clId="{0A5E6B6B-9AAD-430F-A272-5A6EB313DD50}" dt="2024-01-30T15:53:57.484" v="124" actId="20577"/>
          <ac:spMkLst>
            <pc:docMk/>
            <pc:sldMk cId="2499699887" sldId="364"/>
            <ac:spMk id="2" creationId="{D16317C2-6E51-7193-BFA0-93615610FB5A}"/>
          </ac:spMkLst>
        </pc:spChg>
      </pc:sldChg>
      <pc:sldChg chg="modSp mod">
        <pc:chgData name="Cowan, Kara" userId="422dcf60-3108-48b9-a5a5-708e064ad6eb" providerId="ADAL" clId="{0A5E6B6B-9AAD-430F-A272-5A6EB313DD50}" dt="2024-01-30T15:54:01.925" v="126" actId="6549"/>
        <pc:sldMkLst>
          <pc:docMk/>
          <pc:sldMk cId="86015325" sldId="365"/>
        </pc:sldMkLst>
        <pc:spChg chg="mod">
          <ac:chgData name="Cowan, Kara" userId="422dcf60-3108-48b9-a5a5-708e064ad6eb" providerId="ADAL" clId="{0A5E6B6B-9AAD-430F-A272-5A6EB313DD50}" dt="2024-01-30T15:54:01.925" v="126" actId="6549"/>
          <ac:spMkLst>
            <pc:docMk/>
            <pc:sldMk cId="86015325" sldId="365"/>
            <ac:spMk id="10" creationId="{95F445F2-F7CE-1481-CB22-BD1BB2A12DB1}"/>
          </ac:spMkLst>
        </pc:spChg>
      </pc:sldChg>
      <pc:sldChg chg="addSp delSp modSp mod">
        <pc:chgData name="Cowan, Kara" userId="422dcf60-3108-48b9-a5a5-708e064ad6eb" providerId="ADAL" clId="{0A5E6B6B-9AAD-430F-A272-5A6EB313DD50}" dt="2024-01-30T15:54:05.553" v="128" actId="6549"/>
        <pc:sldMkLst>
          <pc:docMk/>
          <pc:sldMk cId="2687523301" sldId="366"/>
        </pc:sldMkLst>
        <pc:spChg chg="mod">
          <ac:chgData name="Cowan, Kara" userId="422dcf60-3108-48b9-a5a5-708e064ad6eb" providerId="ADAL" clId="{0A5E6B6B-9AAD-430F-A272-5A6EB313DD50}" dt="2024-01-30T15:54:05.553" v="128" actId="6549"/>
          <ac:spMkLst>
            <pc:docMk/>
            <pc:sldMk cId="2687523301" sldId="366"/>
            <ac:spMk id="2" creationId="{D1EDBF15-B6AF-7F9D-F60C-91763CB14BDE}"/>
          </ac:spMkLst>
        </pc:spChg>
        <pc:picChg chg="del">
          <ac:chgData name="Cowan, Kara" userId="422dcf60-3108-48b9-a5a5-708e064ad6eb" providerId="ADAL" clId="{0A5E6B6B-9AAD-430F-A272-5A6EB313DD50}" dt="2023-12-15T18:23:46.203" v="33" actId="478"/>
          <ac:picMkLst>
            <pc:docMk/>
            <pc:sldMk cId="2687523301" sldId="366"/>
            <ac:picMk id="3" creationId="{0EB1F5A3-8DF5-D905-15E4-C608583D6660}"/>
          </ac:picMkLst>
        </pc:picChg>
        <pc:picChg chg="add mod">
          <ac:chgData name="Cowan, Kara" userId="422dcf60-3108-48b9-a5a5-708e064ad6eb" providerId="ADAL" clId="{0A5E6B6B-9AAD-430F-A272-5A6EB313DD50}" dt="2023-12-15T18:23:50.068" v="34" actId="1076"/>
          <ac:picMkLst>
            <pc:docMk/>
            <pc:sldMk cId="2687523301" sldId="366"/>
            <ac:picMk id="4" creationId="{55EC6DE2-DBED-F840-9BA5-F5550CAFC312}"/>
          </ac:picMkLst>
        </pc:picChg>
      </pc:sldChg>
      <pc:sldChg chg="modSp mod ord">
        <pc:chgData name="Cowan, Kara" userId="422dcf60-3108-48b9-a5a5-708e064ad6eb" providerId="ADAL" clId="{0A5E6B6B-9AAD-430F-A272-5A6EB313DD50}" dt="2024-01-30T15:53:46.684" v="117" actId="20577"/>
        <pc:sldMkLst>
          <pc:docMk/>
          <pc:sldMk cId="4193221867" sldId="367"/>
        </pc:sldMkLst>
        <pc:spChg chg="mod">
          <ac:chgData name="Cowan, Kara" userId="422dcf60-3108-48b9-a5a5-708e064ad6eb" providerId="ADAL" clId="{0A5E6B6B-9AAD-430F-A272-5A6EB313DD50}" dt="2024-01-30T15:53:46.684" v="117" actId="20577"/>
          <ac:spMkLst>
            <pc:docMk/>
            <pc:sldMk cId="4193221867" sldId="367"/>
            <ac:spMk id="4" creationId="{6B11CD0E-C7B3-899E-D47C-63ECD9BF2325}"/>
          </ac:spMkLst>
        </pc:spChg>
      </pc:sldChg>
      <pc:sldChg chg="modSp mod">
        <pc:chgData name="Cowan, Kara" userId="422dcf60-3108-48b9-a5a5-708e064ad6eb" providerId="ADAL" clId="{0A5E6B6B-9AAD-430F-A272-5A6EB313DD50}" dt="2024-02-01T17:31:39.343" v="222" actId="20577"/>
        <pc:sldMkLst>
          <pc:docMk/>
          <pc:sldMk cId="3165787966" sldId="398"/>
        </pc:sldMkLst>
        <pc:spChg chg="mod">
          <ac:chgData name="Cowan, Kara" userId="422dcf60-3108-48b9-a5a5-708e064ad6eb" providerId="ADAL" clId="{0A5E6B6B-9AAD-430F-A272-5A6EB313DD50}" dt="2024-02-01T17:31:39.343" v="222" actId="20577"/>
          <ac:spMkLst>
            <pc:docMk/>
            <pc:sldMk cId="3165787966" sldId="398"/>
            <ac:spMk id="10" creationId="{F40643EF-7EF3-DB44-3916-7877A3EC01E0}"/>
          </ac:spMkLst>
        </pc:spChg>
      </pc:sldChg>
      <pc:sldChg chg="modSp mod">
        <pc:chgData name="Cowan, Kara" userId="422dcf60-3108-48b9-a5a5-708e064ad6eb" providerId="ADAL" clId="{0A5E6B6B-9AAD-430F-A272-5A6EB313DD50}" dt="2024-02-01T17:33:55.140" v="284" actId="20577"/>
        <pc:sldMkLst>
          <pc:docMk/>
          <pc:sldMk cId="3272708894" sldId="404"/>
        </pc:sldMkLst>
        <pc:spChg chg="mod">
          <ac:chgData name="Cowan, Kara" userId="422dcf60-3108-48b9-a5a5-708e064ad6eb" providerId="ADAL" clId="{0A5E6B6B-9AAD-430F-A272-5A6EB313DD50}" dt="2024-02-01T17:33:55.140" v="284" actId="20577"/>
          <ac:spMkLst>
            <pc:docMk/>
            <pc:sldMk cId="3272708894" sldId="404"/>
            <ac:spMk id="10" creationId="{F40643EF-7EF3-DB44-3916-7877A3EC01E0}"/>
          </ac:spMkLst>
        </pc:spChg>
      </pc:sldChg>
    </pc:docChg>
  </pc:docChgLst>
  <pc:docChgLst>
    <pc:chgData name="Gnanalingam, Aasha" userId="e998668a-8e67-4039-9efc-c8b62c418ad0" providerId="ADAL" clId="{369E1BE9-D065-4C21-A5CC-A52680250BF9}"/>
    <pc:docChg chg="undo redo custSel addSld delSld modSld sldOrd">
      <pc:chgData name="Gnanalingam, Aasha" userId="e998668a-8e67-4039-9efc-c8b62c418ad0" providerId="ADAL" clId="{369E1BE9-D065-4C21-A5CC-A52680250BF9}" dt="2023-12-14T21:23:45.718" v="4120"/>
      <pc:docMkLst>
        <pc:docMk/>
      </pc:docMkLst>
      <pc:sldChg chg="del mod modShow">
        <pc:chgData name="Gnanalingam, Aasha" userId="e998668a-8e67-4039-9efc-c8b62c418ad0" providerId="ADAL" clId="{369E1BE9-D065-4C21-A5CC-A52680250BF9}" dt="2023-12-05T21:35:16.631" v="2306" actId="2696"/>
        <pc:sldMkLst>
          <pc:docMk/>
          <pc:sldMk cId="1620933853" sldId="372"/>
        </pc:sldMkLst>
      </pc:sldChg>
      <pc:sldChg chg="modSp del mod modShow addCm modCm">
        <pc:chgData name="Gnanalingam, Aasha" userId="e998668a-8e67-4039-9efc-c8b62c418ad0" providerId="ADAL" clId="{369E1BE9-D065-4C21-A5CC-A52680250BF9}" dt="2023-12-05T21:25:53.291" v="2203" actId="2696"/>
        <pc:sldMkLst>
          <pc:docMk/>
          <pc:sldMk cId="3190618129" sldId="373"/>
        </pc:sldMkLst>
        <pc:spChg chg="mod">
          <ac:chgData name="Gnanalingam, Aasha" userId="e998668a-8e67-4039-9efc-c8b62c418ad0" providerId="ADAL" clId="{369E1BE9-D065-4C21-A5CC-A52680250BF9}" dt="2023-12-01T18:36:33.548" v="1487" actId="13926"/>
          <ac:spMkLst>
            <pc:docMk/>
            <pc:sldMk cId="3190618129" sldId="373"/>
            <ac:spMk id="4" creationId="{8308BCDD-7092-33C6-E13C-3F618B359848}"/>
          </ac:spMkLst>
        </pc:spChg>
        <pc:spChg chg="mod">
          <ac:chgData name="Gnanalingam, Aasha" userId="e998668a-8e67-4039-9efc-c8b62c418ad0" providerId="ADAL" clId="{369E1BE9-D065-4C21-A5CC-A52680250BF9}" dt="2023-12-01T16:10:41.427" v="1031" actId="1076"/>
          <ac:spMkLst>
            <pc:docMk/>
            <pc:sldMk cId="3190618129" sldId="373"/>
            <ac:spMk id="7" creationId="{33162BDC-B064-1C01-5976-81CEF1492111}"/>
          </ac:spMkLst>
        </pc:spChg>
        <pc:spChg chg="mod">
          <ac:chgData name="Gnanalingam, Aasha" userId="e998668a-8e67-4039-9efc-c8b62c418ad0" providerId="ADAL" clId="{369E1BE9-D065-4C21-A5CC-A52680250BF9}" dt="2023-12-01T18:34:42.257" v="1468" actId="20577"/>
          <ac:spMkLst>
            <pc:docMk/>
            <pc:sldMk cId="3190618129" sldId="373"/>
            <ac:spMk id="17" creationId="{19613C7D-A93D-D19C-B7AD-869B841E9341}"/>
          </ac:spMkLst>
        </pc:spChg>
        <pc:graphicFrameChg chg="mod">
          <ac:chgData name="Gnanalingam, Aasha" userId="e998668a-8e67-4039-9efc-c8b62c418ad0" providerId="ADAL" clId="{369E1BE9-D065-4C21-A5CC-A52680250BF9}" dt="2023-12-05T13:53:04.586" v="2132" actId="20577"/>
          <ac:graphicFrameMkLst>
            <pc:docMk/>
            <pc:sldMk cId="3190618129" sldId="373"/>
            <ac:graphicFrameMk id="8" creationId="{CF0B5CF2-3CB5-6E77-EA96-C4274D466221}"/>
          </ac:graphicFrameMkLst>
        </pc:graphicFrameChg>
      </pc:sldChg>
      <pc:sldChg chg="modSp mod addCm delCm modCm">
        <pc:chgData name="Gnanalingam, Aasha" userId="e998668a-8e67-4039-9efc-c8b62c418ad0" providerId="ADAL" clId="{369E1BE9-D065-4C21-A5CC-A52680250BF9}" dt="2023-12-14T21:23:45.718" v="4120"/>
        <pc:sldMkLst>
          <pc:docMk/>
          <pc:sldMk cId="2905656775" sldId="374"/>
        </pc:sldMkLst>
        <pc:spChg chg="mod">
          <ac:chgData name="Gnanalingam, Aasha" userId="e998668a-8e67-4039-9efc-c8b62c418ad0" providerId="ADAL" clId="{369E1BE9-D065-4C21-A5CC-A52680250BF9}" dt="2023-12-01T17:00:55.422" v="1123" actId="1076"/>
          <ac:spMkLst>
            <pc:docMk/>
            <pc:sldMk cId="2905656775" sldId="374"/>
            <ac:spMk id="2" creationId="{97CC20A8-88C0-BEF2-2F64-8DEB4AE91759}"/>
          </ac:spMkLst>
        </pc:spChg>
        <pc:spChg chg="mod">
          <ac:chgData name="Gnanalingam, Aasha" userId="e998668a-8e67-4039-9efc-c8b62c418ad0" providerId="ADAL" clId="{369E1BE9-D065-4C21-A5CC-A52680250BF9}" dt="2023-12-14T20:07:13.183" v="3909" actId="20577"/>
          <ac:spMkLst>
            <pc:docMk/>
            <pc:sldMk cId="2905656775" sldId="374"/>
            <ac:spMk id="3" creationId="{A20050AE-2FFE-016F-A5A8-0F3034EBDDF1}"/>
          </ac:spMkLst>
        </pc:spChg>
        <pc:spChg chg="mod">
          <ac:chgData name="Gnanalingam, Aasha" userId="e998668a-8e67-4039-9efc-c8b62c418ad0" providerId="ADAL" clId="{369E1BE9-D065-4C21-A5CC-A52680250BF9}" dt="2023-12-07T20:59:19.601" v="3116"/>
          <ac:spMkLst>
            <pc:docMk/>
            <pc:sldMk cId="2905656775" sldId="374"/>
            <ac:spMk id="4" creationId="{FD653D3B-D074-AF68-6F96-0524E168B37F}"/>
          </ac:spMkLst>
        </pc:spChg>
        <pc:spChg chg="mod">
          <ac:chgData name="Gnanalingam, Aasha" userId="e998668a-8e67-4039-9efc-c8b62c418ad0" providerId="ADAL" clId="{369E1BE9-D065-4C21-A5CC-A52680250BF9}" dt="2023-12-04T16:20:55.946" v="1871" actId="113"/>
          <ac:spMkLst>
            <pc:docMk/>
            <pc:sldMk cId="2905656775" sldId="374"/>
            <ac:spMk id="7" creationId="{35AE68E8-3AF3-9450-4AC9-84AF8BF04C2B}"/>
          </ac:spMkLst>
        </pc:spChg>
        <pc:graphicFrameChg chg="mod">
          <ac:chgData name="Gnanalingam, Aasha" userId="e998668a-8e67-4039-9efc-c8b62c418ad0" providerId="ADAL" clId="{369E1BE9-D065-4C21-A5CC-A52680250BF9}" dt="2023-12-14T16:51:29.587" v="3635" actId="207"/>
          <ac:graphicFrameMkLst>
            <pc:docMk/>
            <pc:sldMk cId="2905656775" sldId="374"/>
            <ac:graphicFrameMk id="11" creationId="{76B1A371-338B-1C3D-A522-BBCB6397698C}"/>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369E1BE9-D065-4C21-A5CC-A52680250BF9}" dt="2023-12-08T18:51:17.674" v="3520"/>
              <pc2:cmMkLst xmlns:pc2="http://schemas.microsoft.com/office/powerpoint/2019/9/main/command">
                <pc:docMk/>
                <pc:sldMk cId="2905656775" sldId="374"/>
                <pc2:cmMk id="{301E5C1F-7141-4564-9A43-C343068EE0A5}"/>
              </pc2:cmMkLst>
              <pc226:cmRplyChg chg="add">
                <pc226:chgData name="Gnanalingam, Aasha" userId="e998668a-8e67-4039-9efc-c8b62c418ad0" providerId="ADAL" clId="{369E1BE9-D065-4C21-A5CC-A52680250BF9}" dt="2023-12-07T20:14:36.398" v="3110"/>
                <pc2:cmRplyMkLst xmlns:pc2="http://schemas.microsoft.com/office/powerpoint/2019/9/main/command">
                  <pc:docMk/>
                  <pc:sldMk cId="2905656775" sldId="374"/>
                  <pc2:cmMk id="{301E5C1F-7141-4564-9A43-C343068EE0A5}"/>
                  <pc2:cmRplyMk id="{0E9E43BB-70B7-4CD9-AAE4-CB2C8E35046D}"/>
                </pc2:cmRplyMkLst>
              </pc226:cmRplyChg>
            </pc226:cmChg>
            <pc226:cmChg xmlns:pc226="http://schemas.microsoft.com/office/powerpoint/2022/06/main/command" chg="mod">
              <pc226:chgData name="Gnanalingam, Aasha" userId="e998668a-8e67-4039-9efc-c8b62c418ad0" providerId="ADAL" clId="{369E1BE9-D065-4C21-A5CC-A52680250BF9}" dt="2023-12-14T20:08:19.366" v="3910"/>
              <pc2:cmMkLst xmlns:pc2="http://schemas.microsoft.com/office/powerpoint/2019/9/main/command">
                <pc:docMk/>
                <pc:sldMk cId="2905656775" sldId="374"/>
                <pc2:cmMk id="{97884124-D5F0-4079-8BDA-702B57EC955A}"/>
              </pc2:cmMkLst>
              <pc226:cmRplyChg chg="add">
                <pc226:chgData name="Gnanalingam, Aasha" userId="e998668a-8e67-4039-9efc-c8b62c418ad0" providerId="ADAL" clId="{369E1BE9-D065-4C21-A5CC-A52680250BF9}" dt="2023-12-14T20:08:19.366" v="3910"/>
                <pc2:cmRplyMkLst xmlns:pc2="http://schemas.microsoft.com/office/powerpoint/2019/9/main/command">
                  <pc:docMk/>
                  <pc:sldMk cId="2905656775" sldId="374"/>
                  <pc2:cmMk id="{97884124-D5F0-4079-8BDA-702B57EC955A}"/>
                  <pc2:cmRplyMk id="{2A73D6CB-2671-47F4-A31B-86A58F440A0E}"/>
                </pc2:cmRplyMkLst>
              </pc226:cmRplyChg>
            </pc226:cmChg>
            <pc226:cmChg xmlns:pc226="http://schemas.microsoft.com/office/powerpoint/2022/06/main/command" chg="add del">
              <pc226:chgData name="Gnanalingam, Aasha" userId="e998668a-8e67-4039-9efc-c8b62c418ad0" providerId="ADAL" clId="{369E1BE9-D065-4C21-A5CC-A52680250BF9}" dt="2023-12-08T18:53:54.993" v="3562"/>
              <pc2:cmMkLst xmlns:pc2="http://schemas.microsoft.com/office/powerpoint/2019/9/main/command">
                <pc:docMk/>
                <pc:sldMk cId="2905656775" sldId="374"/>
                <pc2:cmMk id="{1C502741-03B4-4A1A-ABE3-FE6305BB0C0C}"/>
              </pc2:cmMkLst>
            </pc226:cmChg>
            <pc226:cmChg xmlns:pc226="http://schemas.microsoft.com/office/powerpoint/2022/06/main/command" chg="">
              <pc226:chgData name="Gnanalingam, Aasha" userId="e998668a-8e67-4039-9efc-c8b62c418ad0" providerId="ADAL" clId="{369E1BE9-D065-4C21-A5CC-A52680250BF9}" dt="2023-12-14T21:23:45.718" v="4120"/>
              <pc2:cmMkLst xmlns:pc2="http://schemas.microsoft.com/office/powerpoint/2019/9/main/command">
                <pc:docMk/>
                <pc:sldMk cId="2905656775" sldId="374"/>
                <pc2:cmMk id="{5215D3AE-54F1-4BC7-AA15-A778B6E6E405}"/>
              </pc2:cmMkLst>
              <pc226:cmRplyChg chg="add">
                <pc226:chgData name="Gnanalingam, Aasha" userId="e998668a-8e67-4039-9efc-c8b62c418ad0" providerId="ADAL" clId="{369E1BE9-D065-4C21-A5CC-A52680250BF9}" dt="2023-12-14T21:23:45.718" v="4120"/>
                <pc2:cmRplyMkLst xmlns:pc2="http://schemas.microsoft.com/office/powerpoint/2019/9/main/command">
                  <pc:docMk/>
                  <pc:sldMk cId="2905656775" sldId="374"/>
                  <pc2:cmMk id="{5215D3AE-54F1-4BC7-AA15-A778B6E6E405}"/>
                  <pc2:cmRplyMk id="{826F53F7-D36B-4A2A-98C4-968D887C8AD7}"/>
                </pc2:cmRplyMkLst>
              </pc226:cmRplyChg>
            </pc226:cmChg>
          </p:ext>
        </pc:extLst>
      </pc:sldChg>
      <pc:sldChg chg="addSp delSp modSp mod addCm delCm modCm">
        <pc:chgData name="Gnanalingam, Aasha" userId="e998668a-8e67-4039-9efc-c8b62c418ad0" providerId="ADAL" clId="{369E1BE9-D065-4C21-A5CC-A52680250BF9}" dt="2023-12-14T20:53:29.428" v="3978"/>
        <pc:sldMkLst>
          <pc:docMk/>
          <pc:sldMk cId="884083932" sldId="375"/>
        </pc:sldMkLst>
        <pc:spChg chg="add del mod">
          <ac:chgData name="Gnanalingam, Aasha" userId="e998668a-8e67-4039-9efc-c8b62c418ad0" providerId="ADAL" clId="{369E1BE9-D065-4C21-A5CC-A52680250BF9}" dt="2023-12-05T13:47:08.732" v="2050" actId="478"/>
          <ac:spMkLst>
            <pc:docMk/>
            <pc:sldMk cId="884083932" sldId="375"/>
            <ac:spMk id="3" creationId="{7D2A2D51-2079-3B6F-C6D5-8457620F6ECF}"/>
          </ac:spMkLst>
        </pc:spChg>
        <pc:spChg chg="mod">
          <ac:chgData name="Gnanalingam, Aasha" userId="e998668a-8e67-4039-9efc-c8b62c418ad0" providerId="ADAL" clId="{369E1BE9-D065-4C21-A5CC-A52680250BF9}" dt="2023-12-01T18:35:34.265" v="1479" actId="20577"/>
          <ac:spMkLst>
            <pc:docMk/>
            <pc:sldMk cId="884083932" sldId="375"/>
            <ac:spMk id="4" creationId="{D6D404DD-B2B0-81AE-DFCF-BF25B02B60C0}"/>
          </ac:spMkLst>
        </pc:spChg>
        <pc:spChg chg="add mod">
          <ac:chgData name="Gnanalingam, Aasha" userId="e998668a-8e67-4039-9efc-c8b62c418ad0" providerId="ADAL" clId="{369E1BE9-D065-4C21-A5CC-A52680250BF9}" dt="2023-12-07T17:09:41.007" v="2889" actId="20577"/>
          <ac:spMkLst>
            <pc:docMk/>
            <pc:sldMk cId="884083932" sldId="375"/>
            <ac:spMk id="5" creationId="{DADD0026-C793-7A9B-D54F-5C8AFD59181F}"/>
          </ac:spMkLst>
        </pc:spChg>
        <pc:spChg chg="mod">
          <ac:chgData name="Gnanalingam, Aasha" userId="e998668a-8e67-4039-9efc-c8b62c418ad0" providerId="ADAL" clId="{369E1BE9-D065-4C21-A5CC-A52680250BF9}" dt="2023-12-07T17:10:05.697" v="2918" actId="20577"/>
          <ac:spMkLst>
            <pc:docMk/>
            <pc:sldMk cId="884083932" sldId="375"/>
            <ac:spMk id="8" creationId="{3169DE95-421E-0E17-A8DF-2D60E57253E2}"/>
          </ac:spMkLst>
        </pc:spChg>
        <pc:spChg chg="mod">
          <ac:chgData name="Gnanalingam, Aasha" userId="e998668a-8e67-4039-9efc-c8b62c418ad0" providerId="ADAL" clId="{369E1BE9-D065-4C21-A5CC-A52680250BF9}" dt="2023-12-14T20:03:18.064" v="3902" actId="20577"/>
          <ac:spMkLst>
            <pc:docMk/>
            <pc:sldMk cId="884083932" sldId="375"/>
            <ac:spMk id="11" creationId="{292B4980-FEFB-F42F-A4F6-49ED4D22461A}"/>
          </ac:spMkLst>
        </pc:spChg>
        <pc:graphicFrameChg chg="mod">
          <ac:chgData name="Gnanalingam, Aasha" userId="e998668a-8e67-4039-9efc-c8b62c418ad0" providerId="ADAL" clId="{369E1BE9-D065-4C21-A5CC-A52680250BF9}" dt="2023-12-14T16:51:54.345" v="3641" actId="207"/>
          <ac:graphicFrameMkLst>
            <pc:docMk/>
            <pc:sldMk cId="884083932" sldId="375"/>
            <ac:graphicFrameMk id="7" creationId="{1F1E7403-C861-27C3-C05C-D95265C58735}"/>
          </ac:graphicFrameMkLst>
        </pc:graphicFrameChg>
        <pc:extLst>
          <p:ext xmlns:p="http://schemas.openxmlformats.org/presentationml/2006/main" uri="{D6D511B9-2390-475A-947B-AFAB55BFBCF1}">
            <pc226:cmChg xmlns:pc226="http://schemas.microsoft.com/office/powerpoint/2022/06/main/command" chg="add mod">
              <pc226:chgData name="Gnanalingam, Aasha" userId="e998668a-8e67-4039-9efc-c8b62c418ad0" providerId="ADAL" clId="{369E1BE9-D065-4C21-A5CC-A52680250BF9}" dt="2023-12-08T19:19:29.163" v="3568"/>
              <pc2:cmMkLst xmlns:pc2="http://schemas.microsoft.com/office/powerpoint/2019/9/main/command">
                <pc:docMk/>
                <pc:sldMk cId="884083932" sldId="375"/>
                <pc2:cmMk id="{9E0A1415-FD8D-474C-BAEB-E4E2839D0877}"/>
              </pc2:cmMkLst>
            </pc226:cmChg>
            <pc226:cmChg xmlns:pc226="http://schemas.microsoft.com/office/powerpoint/2022/06/main/command" chg="del">
              <pc226:chgData name="Gnanalingam, Aasha" userId="e998668a-8e67-4039-9efc-c8b62c418ad0" providerId="ADAL" clId="{369E1BE9-D065-4C21-A5CC-A52680250BF9}" dt="2023-12-07T19:54:20.740" v="3054"/>
              <pc2:cmMkLst xmlns:pc2="http://schemas.microsoft.com/office/powerpoint/2019/9/main/command">
                <pc:docMk/>
                <pc:sldMk cId="884083932" sldId="375"/>
                <pc2:cmMk id="{0E970840-C985-46F9-B76E-9431061E9102}"/>
              </pc2:cmMkLst>
            </pc226:cmChg>
            <pc226:cmChg xmlns:pc226="http://schemas.microsoft.com/office/powerpoint/2022/06/main/command" chg="del">
              <pc226:chgData name="Gnanalingam, Aasha" userId="e998668a-8e67-4039-9efc-c8b62c418ad0" providerId="ADAL" clId="{369E1BE9-D065-4C21-A5CC-A52680250BF9}" dt="2023-12-07T19:54:22.607" v="3055"/>
              <pc2:cmMkLst xmlns:pc2="http://schemas.microsoft.com/office/powerpoint/2019/9/main/command">
                <pc:docMk/>
                <pc:sldMk cId="884083932" sldId="375"/>
                <pc2:cmMk id="{7C6E6B42-186B-4F9B-B97F-8D449FDDE57D}"/>
              </pc2:cmMkLst>
            </pc226:cmChg>
            <pc226:cmChg xmlns:pc226="http://schemas.microsoft.com/office/powerpoint/2022/06/main/command" chg="del">
              <pc226:chgData name="Gnanalingam, Aasha" userId="e998668a-8e67-4039-9efc-c8b62c418ad0" providerId="ADAL" clId="{369E1BE9-D065-4C21-A5CC-A52680250BF9}" dt="2023-12-07T19:54:29.486" v="3057"/>
              <pc2:cmMkLst xmlns:pc2="http://schemas.microsoft.com/office/powerpoint/2019/9/main/command">
                <pc:docMk/>
                <pc:sldMk cId="884083932" sldId="375"/>
                <pc2:cmMk id="{49E0FC4A-A6C6-4B53-9F65-9B8FCA24A9BA}"/>
              </pc2:cmMkLst>
            </pc226:cmChg>
            <pc226:cmChg xmlns:pc226="http://schemas.microsoft.com/office/powerpoint/2022/06/main/command" chg="del">
              <pc226:chgData name="Gnanalingam, Aasha" userId="e998668a-8e67-4039-9efc-c8b62c418ad0" providerId="ADAL" clId="{369E1BE9-D065-4C21-A5CC-A52680250BF9}" dt="2023-12-07T19:54:24.690" v="3056"/>
              <pc2:cmMkLst xmlns:pc2="http://schemas.microsoft.com/office/powerpoint/2019/9/main/command">
                <pc:docMk/>
                <pc:sldMk cId="884083932" sldId="375"/>
                <pc2:cmMk id="{83B7B674-F804-4B10-89DA-03003480241A}"/>
              </pc2:cmMkLst>
            </pc226:cmChg>
            <pc226:cmChg xmlns:pc226="http://schemas.microsoft.com/office/powerpoint/2022/06/main/command" chg="mod">
              <pc226:chgData name="Gnanalingam, Aasha" userId="e998668a-8e67-4039-9efc-c8b62c418ad0" providerId="ADAL" clId="{369E1BE9-D065-4C21-A5CC-A52680250BF9}" dt="2023-12-07T19:55:14.704" v="3064"/>
              <pc2:cmMkLst xmlns:pc2="http://schemas.microsoft.com/office/powerpoint/2019/9/main/command">
                <pc:docMk/>
                <pc:sldMk cId="884083932" sldId="375"/>
                <pc2:cmMk id="{8E9EED91-11F2-4528-89CD-39AC709740F8}"/>
              </pc2:cmMkLst>
              <pc226:cmRplyChg chg="add">
                <pc226:chgData name="Gnanalingam, Aasha" userId="e998668a-8e67-4039-9efc-c8b62c418ad0" providerId="ADAL" clId="{369E1BE9-D065-4C21-A5CC-A52680250BF9}" dt="2023-12-07T19:55:12.156" v="3063"/>
                <pc2:cmRplyMkLst xmlns:pc2="http://schemas.microsoft.com/office/powerpoint/2019/9/main/command">
                  <pc:docMk/>
                  <pc:sldMk cId="884083932" sldId="375"/>
                  <pc2:cmMk id="{8E9EED91-11F2-4528-89CD-39AC709740F8}"/>
                  <pc2:cmRplyMk id="{48D986B0-083A-4F30-9143-545AB9416C2D}"/>
                </pc2:cmRplyMkLst>
              </pc226:cmRplyChg>
            </pc226:cmChg>
            <pc226:cmChg xmlns:pc226="http://schemas.microsoft.com/office/powerpoint/2022/06/main/command" chg="add del mod">
              <pc226:chgData name="Gnanalingam, Aasha" userId="e998668a-8e67-4039-9efc-c8b62c418ad0" providerId="ADAL" clId="{369E1BE9-D065-4C21-A5CC-A52680250BF9}" dt="2023-12-07T19:54:54.672" v="3061"/>
              <pc2:cmMkLst xmlns:pc2="http://schemas.microsoft.com/office/powerpoint/2019/9/main/command">
                <pc:docMk/>
                <pc:sldMk cId="884083932" sldId="375"/>
                <pc2:cmMk id="{0059EAAE-541F-461A-B9DE-1F526D7C17ED}"/>
              </pc2:cmMkLst>
              <pc226:cmRplyChg chg="add">
                <pc226:chgData name="Gnanalingam, Aasha" userId="e998668a-8e67-4039-9efc-c8b62c418ad0" providerId="ADAL" clId="{369E1BE9-D065-4C21-A5CC-A52680250BF9}" dt="2023-12-07T19:48:16.293" v="3034"/>
                <pc2:cmRplyMkLst xmlns:pc2="http://schemas.microsoft.com/office/powerpoint/2019/9/main/command">
                  <pc:docMk/>
                  <pc:sldMk cId="884083932" sldId="375"/>
                  <pc2:cmMk id="{0059EAAE-541F-461A-B9DE-1F526D7C17ED}"/>
                  <pc2:cmRplyMk id="{F16F38B5-EC10-463B-B89F-CFC44B27FB81}"/>
                </pc2:cmRplyMkLst>
              </pc226:cmRplyChg>
            </pc226:cmChg>
            <pc226:cmChg xmlns:pc226="http://schemas.microsoft.com/office/powerpoint/2022/06/main/command" chg="mod">
              <pc226:chgData name="Gnanalingam, Aasha" userId="e998668a-8e67-4039-9efc-c8b62c418ad0" providerId="ADAL" clId="{369E1BE9-D065-4C21-A5CC-A52680250BF9}" dt="2023-12-14T20:03:18.064" v="3902" actId="20577"/>
              <pc2:cmMkLst xmlns:pc2="http://schemas.microsoft.com/office/powerpoint/2019/9/main/command">
                <pc:docMk/>
                <pc:sldMk cId="884083932" sldId="375"/>
                <pc2:cmMk id="{D578EBBA-4916-41F6-BE2D-D2BF212CDEEA}"/>
              </pc2:cmMkLst>
            </pc226:cmChg>
            <pc226:cmChg xmlns:pc226="http://schemas.microsoft.com/office/powerpoint/2022/06/main/command" chg="del mod">
              <pc226:chgData name="Gnanalingam, Aasha" userId="e998668a-8e67-4039-9efc-c8b62c418ad0" providerId="ADAL" clId="{369E1BE9-D065-4C21-A5CC-A52680250BF9}" dt="2023-12-07T19:54:34.926" v="3058"/>
              <pc2:cmMkLst xmlns:pc2="http://schemas.microsoft.com/office/powerpoint/2019/9/main/command">
                <pc:docMk/>
                <pc:sldMk cId="884083932" sldId="375"/>
                <pc2:cmMk id="{AD517FC3-543A-461C-ACB5-91EDFF4EAD19}"/>
              </pc2:cmMkLst>
              <pc226:cmRplyChg chg="add">
                <pc226:chgData name="Gnanalingam, Aasha" userId="e998668a-8e67-4039-9efc-c8b62c418ad0" providerId="ADAL" clId="{369E1BE9-D065-4C21-A5CC-A52680250BF9}" dt="2023-12-07T19:47:58.191" v="3032"/>
                <pc2:cmRplyMkLst xmlns:pc2="http://schemas.microsoft.com/office/powerpoint/2019/9/main/command">
                  <pc:docMk/>
                  <pc:sldMk cId="884083932" sldId="375"/>
                  <pc2:cmMk id="{AD517FC3-543A-461C-ACB5-91EDFF4EAD19}"/>
                  <pc2:cmRplyMk id="{5CC56170-2464-4222-B476-EEF0A580D590}"/>
                </pc2:cmRplyMkLst>
              </pc226:cmRplyChg>
            </pc226:cmChg>
            <pc226:cmChg xmlns:pc226="http://schemas.microsoft.com/office/powerpoint/2022/06/main/command" chg="">
              <pc226:chgData name="Gnanalingam, Aasha" userId="e998668a-8e67-4039-9efc-c8b62c418ad0" providerId="ADAL" clId="{369E1BE9-D065-4C21-A5CC-A52680250BF9}" dt="2023-12-14T20:53:29.428" v="3978"/>
              <pc2:cmMkLst xmlns:pc2="http://schemas.microsoft.com/office/powerpoint/2019/9/main/command">
                <pc:docMk/>
                <pc:sldMk cId="884083932" sldId="375"/>
                <pc2:cmMk id="{77A22EDC-5C05-431F-9135-89ACFF6347D6}"/>
              </pc2:cmMkLst>
              <pc226:cmRplyChg chg="add">
                <pc226:chgData name="Gnanalingam, Aasha" userId="e998668a-8e67-4039-9efc-c8b62c418ad0" providerId="ADAL" clId="{369E1BE9-D065-4C21-A5CC-A52680250BF9}" dt="2023-12-14T20:53:29.428" v="3978"/>
                <pc2:cmRplyMkLst xmlns:pc2="http://schemas.microsoft.com/office/powerpoint/2019/9/main/command">
                  <pc:docMk/>
                  <pc:sldMk cId="884083932" sldId="375"/>
                  <pc2:cmMk id="{77A22EDC-5C05-431F-9135-89ACFF6347D6}"/>
                  <pc2:cmRplyMk id="{3A11B5E6-E834-4234-80D1-5D4AB6AECE59}"/>
                </pc2:cmRplyMkLst>
              </pc226:cmRplyChg>
            </pc226:cmChg>
            <pc226:cmChg xmlns:pc226="http://schemas.microsoft.com/office/powerpoint/2022/06/main/command" chg="mod">
              <pc226:chgData name="Gnanalingam, Aasha" userId="e998668a-8e67-4039-9efc-c8b62c418ad0" providerId="ADAL" clId="{369E1BE9-D065-4C21-A5CC-A52680250BF9}" dt="2023-12-08T19:19:42.842" v="3570"/>
              <pc2:cmMkLst xmlns:pc2="http://schemas.microsoft.com/office/powerpoint/2019/9/main/command">
                <pc:docMk/>
                <pc:sldMk cId="884083932" sldId="375"/>
                <pc2:cmMk id="{97A421E6-2674-49EE-9202-45FF1E1CC447}"/>
              </pc2:cmMkLst>
              <pc226:cmRplyChg chg="add">
                <pc226:chgData name="Gnanalingam, Aasha" userId="e998668a-8e67-4039-9efc-c8b62c418ad0" providerId="ADAL" clId="{369E1BE9-D065-4C21-A5CC-A52680250BF9}" dt="2023-12-08T19:19:41.291" v="3569"/>
                <pc2:cmRplyMkLst xmlns:pc2="http://schemas.microsoft.com/office/powerpoint/2019/9/main/command">
                  <pc:docMk/>
                  <pc:sldMk cId="884083932" sldId="375"/>
                  <pc2:cmMk id="{97A421E6-2674-49EE-9202-45FF1E1CC447}"/>
                  <pc2:cmRplyMk id="{26BDD1DB-30D7-47A0-8667-9DEBF0B9C1E5}"/>
                </pc2:cmRplyMkLst>
              </pc226:cmRplyChg>
            </pc226:cmChg>
          </p:ext>
        </pc:extLst>
      </pc:sldChg>
      <pc:sldChg chg="del mod modShow">
        <pc:chgData name="Gnanalingam, Aasha" userId="e998668a-8e67-4039-9efc-c8b62c418ad0" providerId="ADAL" clId="{369E1BE9-D065-4C21-A5CC-A52680250BF9}" dt="2023-12-05T21:35:11.330" v="2304" actId="2696"/>
        <pc:sldMkLst>
          <pc:docMk/>
          <pc:sldMk cId="1330674309" sldId="376"/>
        </pc:sldMkLst>
      </pc:sldChg>
      <pc:sldChg chg="del">
        <pc:chgData name="Gnanalingam, Aasha" userId="e998668a-8e67-4039-9efc-c8b62c418ad0" providerId="ADAL" clId="{369E1BE9-D065-4C21-A5CC-A52680250BF9}" dt="2023-12-05T21:27:16.228" v="2213" actId="2696"/>
        <pc:sldMkLst>
          <pc:docMk/>
          <pc:sldMk cId="2801172913" sldId="377"/>
        </pc:sldMkLst>
      </pc:sldChg>
      <pc:sldChg chg="del">
        <pc:chgData name="Gnanalingam, Aasha" userId="e998668a-8e67-4039-9efc-c8b62c418ad0" providerId="ADAL" clId="{369E1BE9-D065-4C21-A5CC-A52680250BF9}" dt="2023-12-05T21:27:12.212" v="2212" actId="2696"/>
        <pc:sldMkLst>
          <pc:docMk/>
          <pc:sldMk cId="2044941396" sldId="378"/>
        </pc:sldMkLst>
      </pc:sldChg>
      <pc:sldChg chg="del">
        <pc:chgData name="Gnanalingam, Aasha" userId="e998668a-8e67-4039-9efc-c8b62c418ad0" providerId="ADAL" clId="{369E1BE9-D065-4C21-A5CC-A52680250BF9}" dt="2023-12-05T21:35:14.164" v="2305" actId="2696"/>
        <pc:sldMkLst>
          <pc:docMk/>
          <pc:sldMk cId="863682701" sldId="379"/>
        </pc:sldMkLst>
      </pc:sldChg>
      <pc:sldChg chg="del mod modShow">
        <pc:chgData name="Gnanalingam, Aasha" userId="e998668a-8e67-4039-9efc-c8b62c418ad0" providerId="ADAL" clId="{369E1BE9-D065-4C21-A5CC-A52680250BF9}" dt="2023-12-05T21:35:19.002" v="2307" actId="2696"/>
        <pc:sldMkLst>
          <pc:docMk/>
          <pc:sldMk cId="3077745340" sldId="383"/>
        </pc:sldMkLst>
      </pc:sldChg>
      <pc:sldChg chg="modSp mod modCm">
        <pc:chgData name="Gnanalingam, Aasha" userId="e998668a-8e67-4039-9efc-c8b62c418ad0" providerId="ADAL" clId="{369E1BE9-D065-4C21-A5CC-A52680250BF9}" dt="2023-12-14T20:56:13.412" v="3984"/>
        <pc:sldMkLst>
          <pc:docMk/>
          <pc:sldMk cId="2491820790" sldId="391"/>
        </pc:sldMkLst>
        <pc:spChg chg="mod">
          <ac:chgData name="Gnanalingam, Aasha" userId="e998668a-8e67-4039-9efc-c8b62c418ad0" providerId="ADAL" clId="{369E1BE9-D065-4C21-A5CC-A52680250BF9}" dt="2023-12-05T21:34:45.973" v="2301" actId="255"/>
          <ac:spMkLst>
            <pc:docMk/>
            <pc:sldMk cId="2491820790" sldId="391"/>
            <ac:spMk id="4" creationId="{34B929EA-085D-03CC-8ABC-3FFBF3231F85}"/>
          </ac:spMkLst>
        </pc:spChg>
        <pc:spChg chg="mod">
          <ac:chgData name="Gnanalingam, Aasha" userId="e998668a-8e67-4039-9efc-c8b62c418ad0" providerId="ADAL" clId="{369E1BE9-D065-4C21-A5CC-A52680250BF9}" dt="2023-12-05T21:31:53.974" v="2259" actId="13926"/>
          <ac:spMkLst>
            <pc:docMk/>
            <pc:sldMk cId="2491820790" sldId="391"/>
            <ac:spMk id="27" creationId="{6D7733A8-17FB-66BD-9A1B-C0C33D2F92B0}"/>
          </ac:spMkLst>
        </pc:spChg>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369E1BE9-D065-4C21-A5CC-A52680250BF9}" dt="2023-12-14T20:56:13.412" v="3984"/>
              <pc2:cmMkLst xmlns:pc2="http://schemas.microsoft.com/office/powerpoint/2019/9/main/command">
                <pc:docMk/>
                <pc:sldMk cId="2491820790" sldId="391"/>
                <pc2:cmMk id="{4C537AC2-A81B-4546-9B7D-E992E0F532B9}"/>
              </pc2:cmMkLst>
              <pc226:cmRplyChg chg="add">
                <pc226:chgData name="Gnanalingam, Aasha" userId="e998668a-8e67-4039-9efc-c8b62c418ad0" providerId="ADAL" clId="{369E1BE9-D065-4C21-A5CC-A52680250BF9}" dt="2023-12-14T20:56:13.412" v="3984"/>
                <pc2:cmRplyMkLst xmlns:pc2="http://schemas.microsoft.com/office/powerpoint/2019/9/main/command">
                  <pc:docMk/>
                  <pc:sldMk cId="2491820790" sldId="391"/>
                  <pc2:cmMk id="{4C537AC2-A81B-4546-9B7D-E992E0F532B9}"/>
                  <pc2:cmRplyMk id="{D4B0A9DF-5A13-4CC8-A8FA-476A92FAA86C}"/>
                </pc2:cmRplyMkLst>
              </pc226:cmRplyChg>
            </pc226:cmChg>
          </p:ext>
        </pc:extLst>
      </pc:sldChg>
      <pc:sldChg chg="modSp mod modCm">
        <pc:chgData name="Gnanalingam, Aasha" userId="e998668a-8e67-4039-9efc-c8b62c418ad0" providerId="ADAL" clId="{369E1BE9-D065-4C21-A5CC-A52680250BF9}" dt="2023-12-14T20:10:32.245" v="3911"/>
        <pc:sldMkLst>
          <pc:docMk/>
          <pc:sldMk cId="2832015745" sldId="392"/>
        </pc:sldMkLst>
        <pc:spChg chg="mod">
          <ac:chgData name="Gnanalingam, Aasha" userId="e998668a-8e67-4039-9efc-c8b62c418ad0" providerId="ADAL" clId="{369E1BE9-D065-4C21-A5CC-A52680250BF9}" dt="2023-12-08T16:38:31.054" v="3330" actId="14100"/>
          <ac:spMkLst>
            <pc:docMk/>
            <pc:sldMk cId="2832015745" sldId="392"/>
            <ac:spMk id="4" creationId="{34B929EA-085D-03CC-8ABC-3FFBF3231F85}"/>
          </ac:spMkLst>
        </pc:spChg>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369E1BE9-D065-4C21-A5CC-A52680250BF9}" dt="2023-12-14T20:10:32.245" v="3911"/>
              <pc2:cmMkLst xmlns:pc2="http://schemas.microsoft.com/office/powerpoint/2019/9/main/command">
                <pc:docMk/>
                <pc:sldMk cId="2832015745" sldId="392"/>
                <pc2:cmMk id="{4319865D-E653-4F44-8DFA-DC72330A0493}"/>
              </pc2:cmMkLst>
              <pc226:cmRplyChg chg="add">
                <pc226:chgData name="Gnanalingam, Aasha" userId="e998668a-8e67-4039-9efc-c8b62c418ad0" providerId="ADAL" clId="{369E1BE9-D065-4C21-A5CC-A52680250BF9}" dt="2023-12-14T20:10:32.245" v="3911"/>
                <pc2:cmRplyMkLst xmlns:pc2="http://schemas.microsoft.com/office/powerpoint/2019/9/main/command">
                  <pc:docMk/>
                  <pc:sldMk cId="2832015745" sldId="392"/>
                  <pc2:cmMk id="{4319865D-E653-4F44-8DFA-DC72330A0493}"/>
                  <pc2:cmRplyMk id="{B2EE75E5-9851-4BDF-B9B6-5F4E425EE69E}"/>
                </pc2:cmRplyMkLst>
              </pc226:cmRplyChg>
            </pc226:cmChg>
          </p:ext>
        </pc:extLst>
      </pc:sldChg>
      <pc:sldChg chg="modCm">
        <pc:chgData name="Gnanalingam, Aasha" userId="e998668a-8e67-4039-9efc-c8b62c418ad0" providerId="ADAL" clId="{369E1BE9-D065-4C21-A5CC-A52680250BF9}" dt="2023-12-14T20:13:31.503" v="3915"/>
        <pc:sldMkLst>
          <pc:docMk/>
          <pc:sldMk cId="1080018575" sldId="397"/>
        </pc:sldMkLst>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369E1BE9-D065-4C21-A5CC-A52680250BF9}" dt="2023-12-14T20:13:31.503" v="3915"/>
              <pc2:cmMkLst xmlns:pc2="http://schemas.microsoft.com/office/powerpoint/2019/9/main/command">
                <pc:docMk/>
                <pc:sldMk cId="1080018575" sldId="397"/>
                <pc2:cmMk id="{89A77281-4B8E-4858-AACA-85D575BD9873}"/>
              </pc2:cmMkLst>
              <pc226:cmRplyChg chg="add">
                <pc226:chgData name="Gnanalingam, Aasha" userId="e998668a-8e67-4039-9efc-c8b62c418ad0" providerId="ADAL" clId="{369E1BE9-D065-4C21-A5CC-A52680250BF9}" dt="2023-12-14T20:13:31.503" v="3915"/>
                <pc2:cmRplyMkLst xmlns:pc2="http://schemas.microsoft.com/office/powerpoint/2019/9/main/command">
                  <pc:docMk/>
                  <pc:sldMk cId="1080018575" sldId="397"/>
                  <pc2:cmMk id="{89A77281-4B8E-4858-AACA-85D575BD9873}"/>
                  <pc2:cmRplyMk id="{A2A192FD-040C-4AD2-BD6B-4DF27408AB36}"/>
                </pc2:cmRplyMkLst>
              </pc226:cmRplyChg>
            </pc226:cmChg>
          </p:ext>
        </pc:extLst>
      </pc:sldChg>
      <pc:sldChg chg="modCm">
        <pc:chgData name="Gnanalingam, Aasha" userId="e998668a-8e67-4039-9efc-c8b62c418ad0" providerId="ADAL" clId="{369E1BE9-D065-4C21-A5CC-A52680250BF9}" dt="2023-12-14T20:13:47.305" v="3916"/>
        <pc:sldMkLst>
          <pc:docMk/>
          <pc:sldMk cId="2163779030" sldId="403"/>
        </pc:sldMkLst>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369E1BE9-D065-4C21-A5CC-A52680250BF9}" dt="2023-12-14T20:13:47.305" v="3916"/>
              <pc2:cmMkLst xmlns:pc2="http://schemas.microsoft.com/office/powerpoint/2019/9/main/command">
                <pc:docMk/>
                <pc:sldMk cId="2163779030" sldId="403"/>
                <pc2:cmMk id="{F064FF8E-4ED5-439E-93A9-A6BCE4758CA0}"/>
              </pc2:cmMkLst>
              <pc226:cmRplyChg chg="add mod">
                <pc226:chgData name="Gnanalingam, Aasha" userId="e998668a-8e67-4039-9efc-c8b62c418ad0" providerId="ADAL" clId="{369E1BE9-D065-4C21-A5CC-A52680250BF9}" dt="2023-12-14T20:13:47.305" v="3916"/>
                <pc2:cmRplyMkLst xmlns:pc2="http://schemas.microsoft.com/office/powerpoint/2019/9/main/command">
                  <pc:docMk/>
                  <pc:sldMk cId="2163779030" sldId="403"/>
                  <pc2:cmMk id="{F064FF8E-4ED5-439E-93A9-A6BCE4758CA0}"/>
                  <pc2:cmRplyMk id="{6EAABF7E-2CC9-499D-9F4A-D0FA9411722B}"/>
                </pc2:cmRplyMkLst>
              </pc226:cmRplyChg>
            </pc226:cmChg>
          </p:ext>
        </pc:extLst>
      </pc:sldChg>
      <pc:sldChg chg="modSp del mod">
        <pc:chgData name="Gnanalingam, Aasha" userId="e998668a-8e67-4039-9efc-c8b62c418ad0" providerId="ADAL" clId="{369E1BE9-D065-4C21-A5CC-A52680250BF9}" dt="2023-12-05T21:29:41.737" v="2226" actId="2696"/>
        <pc:sldMkLst>
          <pc:docMk/>
          <pc:sldMk cId="2619402172" sldId="405"/>
        </pc:sldMkLst>
        <pc:spChg chg="mod">
          <ac:chgData name="Gnanalingam, Aasha" userId="e998668a-8e67-4039-9efc-c8b62c418ad0" providerId="ADAL" clId="{369E1BE9-D065-4C21-A5CC-A52680250BF9}" dt="2023-12-05T21:29:13.561" v="2221" actId="20577"/>
          <ac:spMkLst>
            <pc:docMk/>
            <pc:sldMk cId="2619402172" sldId="405"/>
            <ac:spMk id="4" creationId="{34B929EA-085D-03CC-8ABC-3FFBF3231F85}"/>
          </ac:spMkLst>
        </pc:spChg>
      </pc:sldChg>
      <pc:sldChg chg="modSp del mod">
        <pc:chgData name="Gnanalingam, Aasha" userId="e998668a-8e67-4039-9efc-c8b62c418ad0" providerId="ADAL" clId="{369E1BE9-D065-4C21-A5CC-A52680250BF9}" dt="2023-12-05T21:34:36.929" v="2300" actId="2696"/>
        <pc:sldMkLst>
          <pc:docMk/>
          <pc:sldMk cId="2232690913" sldId="406"/>
        </pc:sldMkLst>
        <pc:spChg chg="mod">
          <ac:chgData name="Gnanalingam, Aasha" userId="e998668a-8e67-4039-9efc-c8b62c418ad0" providerId="ADAL" clId="{369E1BE9-D065-4C21-A5CC-A52680250BF9}" dt="2023-12-05T21:31:30.088" v="2257" actId="255"/>
          <ac:spMkLst>
            <pc:docMk/>
            <pc:sldMk cId="2232690913" sldId="406"/>
            <ac:spMk id="4" creationId="{34B929EA-085D-03CC-8ABC-3FFBF3231F85}"/>
          </ac:spMkLst>
        </pc:spChg>
      </pc:sldChg>
      <pc:sldChg chg="modSp del mod">
        <pc:chgData name="Gnanalingam, Aasha" userId="e998668a-8e67-4039-9efc-c8b62c418ad0" providerId="ADAL" clId="{369E1BE9-D065-4C21-A5CC-A52680250BF9}" dt="2023-12-05T21:31:46.569" v="2258" actId="2696"/>
        <pc:sldMkLst>
          <pc:docMk/>
          <pc:sldMk cId="3845375061" sldId="407"/>
        </pc:sldMkLst>
        <pc:spChg chg="mod">
          <ac:chgData name="Gnanalingam, Aasha" userId="e998668a-8e67-4039-9efc-c8b62c418ad0" providerId="ADAL" clId="{369E1BE9-D065-4C21-A5CC-A52680250BF9}" dt="2023-12-05T21:30:08.088" v="2240" actId="15"/>
          <ac:spMkLst>
            <pc:docMk/>
            <pc:sldMk cId="3845375061" sldId="407"/>
            <ac:spMk id="4" creationId="{34B929EA-085D-03CC-8ABC-3FFBF3231F85}"/>
          </ac:spMkLst>
        </pc:spChg>
      </pc:sldChg>
      <pc:sldChg chg="addSp delSp modSp mod ord delCm modCm">
        <pc:chgData name="Gnanalingam, Aasha" userId="e998668a-8e67-4039-9efc-c8b62c418ad0" providerId="ADAL" clId="{369E1BE9-D065-4C21-A5CC-A52680250BF9}" dt="2023-12-14T20:52:40.907" v="3977"/>
        <pc:sldMkLst>
          <pc:docMk/>
          <pc:sldMk cId="951327253" sldId="408"/>
        </pc:sldMkLst>
        <pc:spChg chg="mod">
          <ac:chgData name="Gnanalingam, Aasha" userId="e998668a-8e67-4039-9efc-c8b62c418ad0" providerId="ADAL" clId="{369E1BE9-D065-4C21-A5CC-A52680250BF9}" dt="2023-12-08T19:19:58.232" v="3576" actId="14100"/>
          <ac:spMkLst>
            <pc:docMk/>
            <pc:sldMk cId="951327253" sldId="408"/>
            <ac:spMk id="2" creationId="{6DCFDA98-0ED9-22AC-F38F-D7CF0DADC6CE}"/>
          </ac:spMkLst>
        </pc:spChg>
        <pc:spChg chg="add mod">
          <ac:chgData name="Gnanalingam, Aasha" userId="e998668a-8e67-4039-9efc-c8b62c418ad0" providerId="ADAL" clId="{369E1BE9-D065-4C21-A5CC-A52680250BF9}" dt="2023-12-06T12:45:08.477" v="2801" actId="14100"/>
          <ac:spMkLst>
            <pc:docMk/>
            <pc:sldMk cId="951327253" sldId="408"/>
            <ac:spMk id="4" creationId="{AF46CC1A-F3A4-8D5B-5315-D46FF12DE748}"/>
          </ac:spMkLst>
        </pc:spChg>
        <pc:spChg chg="mod">
          <ac:chgData name="Gnanalingam, Aasha" userId="e998668a-8e67-4039-9efc-c8b62c418ad0" providerId="ADAL" clId="{369E1BE9-D065-4C21-A5CC-A52680250BF9}" dt="2023-12-01T18:36:40.130" v="1488" actId="20577"/>
          <ac:spMkLst>
            <pc:docMk/>
            <pc:sldMk cId="951327253" sldId="408"/>
            <ac:spMk id="8" creationId="{3381A0EA-0C86-9AAA-7535-0F796796CADB}"/>
          </ac:spMkLst>
        </pc:spChg>
        <pc:spChg chg="mod">
          <ac:chgData name="Gnanalingam, Aasha" userId="e998668a-8e67-4039-9efc-c8b62c418ad0" providerId="ADAL" clId="{369E1BE9-D065-4C21-A5CC-A52680250BF9}" dt="2023-12-14T20:47:54.452" v="3976" actId="14100"/>
          <ac:spMkLst>
            <pc:docMk/>
            <pc:sldMk cId="951327253" sldId="408"/>
            <ac:spMk id="15" creationId="{A099D812-AE02-94EE-DCD6-FFA7D5BEB869}"/>
          </ac:spMkLst>
        </pc:spChg>
        <pc:graphicFrameChg chg="add del mod">
          <ac:chgData name="Gnanalingam, Aasha" userId="e998668a-8e67-4039-9efc-c8b62c418ad0" providerId="ADAL" clId="{369E1BE9-D065-4C21-A5CC-A52680250BF9}" dt="2023-11-30T17:13:17.527" v="300" actId="478"/>
          <ac:graphicFrameMkLst>
            <pc:docMk/>
            <pc:sldMk cId="951327253" sldId="408"/>
            <ac:graphicFrameMk id="3" creationId="{2D0B2FED-4C44-5155-4CF0-F55ECB1585EB}"/>
          </ac:graphicFrameMkLst>
        </pc:graphicFrameChg>
        <pc:graphicFrameChg chg="mod">
          <ac:chgData name="Gnanalingam, Aasha" userId="e998668a-8e67-4039-9efc-c8b62c418ad0" providerId="ADAL" clId="{369E1BE9-D065-4C21-A5CC-A52680250BF9}" dt="2023-12-05T13:53:44.849" v="2139" actId="255"/>
          <ac:graphicFrameMkLst>
            <pc:docMk/>
            <pc:sldMk cId="951327253" sldId="408"/>
            <ac:graphicFrameMk id="12" creationId="{1E387A0C-A0D7-EDF2-CF16-B676DBE424C1}"/>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369E1BE9-D065-4C21-A5CC-A52680250BF9}" dt="2023-12-14T20:01:52.392" v="3883"/>
              <pc2:cmMkLst xmlns:pc2="http://schemas.microsoft.com/office/powerpoint/2019/9/main/command">
                <pc:docMk/>
                <pc:sldMk cId="951327253" sldId="408"/>
                <pc2:cmMk id="{319A0A03-446F-4523-A2B5-FC38EC73AE02}"/>
              </pc2:cmMkLst>
            </pc226:cmChg>
            <pc226:cmChg xmlns:pc226="http://schemas.microsoft.com/office/powerpoint/2022/06/main/command" chg="del">
              <pc226:chgData name="Gnanalingam, Aasha" userId="e998668a-8e67-4039-9efc-c8b62c418ad0" providerId="ADAL" clId="{369E1BE9-D065-4C21-A5CC-A52680250BF9}" dt="2023-12-07T19:55:34.417" v="3065"/>
              <pc2:cmMkLst xmlns:pc2="http://schemas.microsoft.com/office/powerpoint/2019/9/main/command">
                <pc:docMk/>
                <pc:sldMk cId="951327253" sldId="408"/>
                <pc2:cmMk id="{25927C18-2533-4FB2-8B0B-1AB0585F1E75}"/>
              </pc2:cmMkLst>
            </pc226:cmChg>
            <pc226:cmChg xmlns:pc226="http://schemas.microsoft.com/office/powerpoint/2022/06/main/command" chg="">
              <pc226:chgData name="Gnanalingam, Aasha" userId="e998668a-8e67-4039-9efc-c8b62c418ad0" providerId="ADAL" clId="{369E1BE9-D065-4C21-A5CC-A52680250BF9}" dt="2023-12-14T20:25:05.767" v="3956"/>
              <pc2:cmMkLst xmlns:pc2="http://schemas.microsoft.com/office/powerpoint/2019/9/main/command">
                <pc:docMk/>
                <pc:sldMk cId="951327253" sldId="408"/>
                <pc2:cmMk id="{5BE88E66-2BBC-492F-B7F3-BF71009F814C}"/>
              </pc2:cmMkLst>
              <pc226:cmRplyChg chg="add">
                <pc226:chgData name="Gnanalingam, Aasha" userId="e998668a-8e67-4039-9efc-c8b62c418ad0" providerId="ADAL" clId="{369E1BE9-D065-4C21-A5CC-A52680250BF9}" dt="2023-12-14T20:25:05.767" v="3956"/>
                <pc2:cmRplyMkLst xmlns:pc2="http://schemas.microsoft.com/office/powerpoint/2019/9/main/command">
                  <pc:docMk/>
                  <pc:sldMk cId="951327253" sldId="408"/>
                  <pc2:cmMk id="{5BE88E66-2BBC-492F-B7F3-BF71009F814C}"/>
                  <pc2:cmRplyMk id="{BE3E5780-3135-41FF-8D71-F1429678C7B8}"/>
                </pc2:cmRplyMkLst>
              </pc226:cmRplyChg>
            </pc226:cmChg>
            <pc226:cmChg xmlns:pc226="http://schemas.microsoft.com/office/powerpoint/2022/06/main/command" chg="del">
              <pc226:chgData name="Gnanalingam, Aasha" userId="e998668a-8e67-4039-9efc-c8b62c418ad0" providerId="ADAL" clId="{369E1BE9-D065-4C21-A5CC-A52680250BF9}" dt="2023-12-07T19:55:44.895" v="3067"/>
              <pc2:cmMkLst xmlns:pc2="http://schemas.microsoft.com/office/powerpoint/2019/9/main/command">
                <pc:docMk/>
                <pc:sldMk cId="951327253" sldId="408"/>
                <pc2:cmMk id="{7DF7C970-91A4-4E80-8D26-ED609D6F0E31}"/>
              </pc2:cmMkLst>
            </pc226:cmChg>
            <pc226:cmChg xmlns:pc226="http://schemas.microsoft.com/office/powerpoint/2022/06/main/command" chg="">
              <pc226:chgData name="Gnanalingam, Aasha" userId="e998668a-8e67-4039-9efc-c8b62c418ad0" providerId="ADAL" clId="{369E1BE9-D065-4C21-A5CC-A52680250BF9}" dt="2023-12-14T20:25:21.249" v="3957"/>
              <pc2:cmMkLst xmlns:pc2="http://schemas.microsoft.com/office/powerpoint/2019/9/main/command">
                <pc:docMk/>
                <pc:sldMk cId="951327253" sldId="408"/>
                <pc2:cmMk id="{553266B5-AB42-4672-9D17-771B34E154F2}"/>
              </pc2:cmMkLst>
              <pc226:cmRplyChg chg="add">
                <pc226:chgData name="Gnanalingam, Aasha" userId="e998668a-8e67-4039-9efc-c8b62c418ad0" providerId="ADAL" clId="{369E1BE9-D065-4C21-A5CC-A52680250BF9}" dt="2023-12-14T20:25:21.249" v="3957"/>
                <pc2:cmRplyMkLst xmlns:pc2="http://schemas.microsoft.com/office/powerpoint/2019/9/main/command">
                  <pc:docMk/>
                  <pc:sldMk cId="951327253" sldId="408"/>
                  <pc2:cmMk id="{553266B5-AB42-4672-9D17-771B34E154F2}"/>
                  <pc2:cmRplyMk id="{71D6619E-6E85-471C-8EF4-3E81337575B5}"/>
                </pc2:cmRplyMkLst>
              </pc226:cmRplyChg>
            </pc226:cmChg>
            <pc226:cmChg xmlns:pc226="http://schemas.microsoft.com/office/powerpoint/2022/06/main/command" chg="">
              <pc226:chgData name="Gnanalingam, Aasha" userId="e998668a-8e67-4039-9efc-c8b62c418ad0" providerId="ADAL" clId="{369E1BE9-D065-4C21-A5CC-A52680250BF9}" dt="2023-12-14T20:52:40.907" v="3977"/>
              <pc2:cmMkLst xmlns:pc2="http://schemas.microsoft.com/office/powerpoint/2019/9/main/command">
                <pc:docMk/>
                <pc:sldMk cId="951327253" sldId="408"/>
                <pc2:cmMk id="{CCA12FB8-1163-44D9-B686-A636A248AD7E}"/>
              </pc2:cmMkLst>
              <pc226:cmRplyChg chg="add">
                <pc226:chgData name="Gnanalingam, Aasha" userId="e998668a-8e67-4039-9efc-c8b62c418ad0" providerId="ADAL" clId="{369E1BE9-D065-4C21-A5CC-A52680250BF9}" dt="2023-12-14T20:52:40.907" v="3977"/>
                <pc2:cmRplyMkLst xmlns:pc2="http://schemas.microsoft.com/office/powerpoint/2019/9/main/command">
                  <pc:docMk/>
                  <pc:sldMk cId="951327253" sldId="408"/>
                  <pc2:cmMk id="{CCA12FB8-1163-44D9-B686-A636A248AD7E}"/>
                  <pc2:cmRplyMk id="{B2443AB1-61F2-45B4-A280-532AFFCB901A}"/>
                </pc2:cmRplyMkLst>
              </pc226:cmRplyChg>
            </pc226:cmChg>
            <pc226:cmChg xmlns:pc226="http://schemas.microsoft.com/office/powerpoint/2022/06/main/command" chg="mod">
              <pc226:chgData name="Gnanalingam, Aasha" userId="e998668a-8e67-4039-9efc-c8b62c418ad0" providerId="ADAL" clId="{369E1BE9-D065-4C21-A5CC-A52680250BF9}" dt="2023-12-07T19:53:46.392" v="3053"/>
              <pc2:cmMkLst xmlns:pc2="http://schemas.microsoft.com/office/powerpoint/2019/9/main/command">
                <pc:docMk/>
                <pc:sldMk cId="951327253" sldId="408"/>
                <pc2:cmMk id="{B98F90D5-A96D-4759-A216-5CE13F77F542}"/>
              </pc2:cmMkLst>
              <pc226:cmRplyChg chg="add">
                <pc226:chgData name="Gnanalingam, Aasha" userId="e998668a-8e67-4039-9efc-c8b62c418ad0" providerId="ADAL" clId="{369E1BE9-D065-4C21-A5CC-A52680250BF9}" dt="2023-12-07T19:53:41.708" v="3052"/>
                <pc2:cmRplyMkLst xmlns:pc2="http://schemas.microsoft.com/office/powerpoint/2019/9/main/command">
                  <pc:docMk/>
                  <pc:sldMk cId="951327253" sldId="408"/>
                  <pc2:cmMk id="{B98F90D5-A96D-4759-A216-5CE13F77F542}"/>
                  <pc2:cmRplyMk id="{22867ADD-8BFB-47CB-A85C-A157BC7B651C}"/>
                </pc2:cmRplyMkLst>
              </pc226:cmRplyChg>
            </pc226:cmChg>
            <pc226:cmChg xmlns:pc226="http://schemas.microsoft.com/office/powerpoint/2022/06/main/command" chg="del">
              <pc226:chgData name="Gnanalingam, Aasha" userId="e998668a-8e67-4039-9efc-c8b62c418ad0" providerId="ADAL" clId="{369E1BE9-D065-4C21-A5CC-A52680250BF9}" dt="2023-12-07T19:55:40.674" v="3066"/>
              <pc2:cmMkLst xmlns:pc2="http://schemas.microsoft.com/office/powerpoint/2019/9/main/command">
                <pc:docMk/>
                <pc:sldMk cId="951327253" sldId="408"/>
                <pc2:cmMk id="{473ECCD8-988E-45DB-B17F-EF1C8DD71455}"/>
              </pc2:cmMkLst>
            </pc226:cmChg>
            <pc226:cmChg xmlns:pc226="http://schemas.microsoft.com/office/powerpoint/2022/06/main/command" chg="mod">
              <pc226:chgData name="Gnanalingam, Aasha" userId="e998668a-8e67-4039-9efc-c8b62c418ad0" providerId="ADAL" clId="{369E1BE9-D065-4C21-A5CC-A52680250BF9}" dt="2023-12-08T19:19:55.582" v="3575" actId="20577"/>
              <pc2:cmMkLst xmlns:pc2="http://schemas.microsoft.com/office/powerpoint/2019/9/main/command">
                <pc:docMk/>
                <pc:sldMk cId="951327253" sldId="408"/>
                <pc2:cmMk id="{200E87E1-1742-4D33-A154-D964071B98FC}"/>
              </pc2:cmMkLst>
              <pc226:cmRplyChg chg="add">
                <pc226:chgData name="Gnanalingam, Aasha" userId="e998668a-8e67-4039-9efc-c8b62c418ad0" providerId="ADAL" clId="{369E1BE9-D065-4C21-A5CC-A52680250BF9}" dt="2023-12-07T16:59:04.023" v="2883"/>
                <pc2:cmRplyMkLst xmlns:pc2="http://schemas.microsoft.com/office/powerpoint/2019/9/main/command">
                  <pc:docMk/>
                  <pc:sldMk cId="951327253" sldId="408"/>
                  <pc2:cmMk id="{200E87E1-1742-4D33-A154-D964071B98FC}"/>
                  <pc2:cmRplyMk id="{A7F14367-FFD1-47F4-A618-367D50E73F8D}"/>
                </pc2:cmRplyMkLst>
              </pc226:cmRplyChg>
            </pc226:cmChg>
            <pc226:cmChg xmlns:pc226="http://schemas.microsoft.com/office/powerpoint/2022/06/main/command" chg="mod modRxn">
              <pc226:chgData name="Gnanalingam, Aasha" userId="e998668a-8e67-4039-9efc-c8b62c418ad0" providerId="ADAL" clId="{369E1BE9-D065-4C21-A5CC-A52680250BF9}" dt="2023-12-08T18:41:13.874" v="3364"/>
              <pc2:cmMkLst xmlns:pc2="http://schemas.microsoft.com/office/powerpoint/2019/9/main/command">
                <pc:docMk/>
                <pc:sldMk cId="951327253" sldId="408"/>
                <pc2:cmMk id="{D1687FEA-810C-4F6E-B5C3-D00F5D75C773}"/>
              </pc2:cmMkLst>
              <pc226:cmRplyChg chg="add">
                <pc226:chgData name="Gnanalingam, Aasha" userId="e998668a-8e67-4039-9efc-c8b62c418ad0" providerId="ADAL" clId="{369E1BE9-D065-4C21-A5CC-A52680250BF9}" dt="2023-12-08T18:41:11.985" v="3363"/>
                <pc2:cmRplyMkLst xmlns:pc2="http://schemas.microsoft.com/office/powerpoint/2019/9/main/command">
                  <pc:docMk/>
                  <pc:sldMk cId="951327253" sldId="408"/>
                  <pc2:cmMk id="{D1687FEA-810C-4F6E-B5C3-D00F5D75C773}"/>
                  <pc2:cmRplyMk id="{10E3952C-E2A0-481B-9A7A-9423EC016C17}"/>
                </pc2:cmRplyMkLst>
              </pc226:cmRplyChg>
            </pc226:cmChg>
            <pc226:cmChg xmlns:pc226="http://schemas.microsoft.com/office/powerpoint/2022/06/main/command" chg="mod">
              <pc226:chgData name="Gnanalingam, Aasha" userId="e998668a-8e67-4039-9efc-c8b62c418ad0" providerId="ADAL" clId="{369E1BE9-D065-4C21-A5CC-A52680250BF9}" dt="2023-12-07T19:48:58.547" v="3037"/>
              <pc2:cmMkLst xmlns:pc2="http://schemas.microsoft.com/office/powerpoint/2019/9/main/command">
                <pc:docMk/>
                <pc:sldMk cId="951327253" sldId="408"/>
                <pc2:cmMk id="{2EEE6AF7-8BC2-4903-ABC8-46DC0DFBC64C}"/>
              </pc2:cmMkLst>
              <pc226:cmRplyChg chg="add">
                <pc226:chgData name="Gnanalingam, Aasha" userId="e998668a-8e67-4039-9efc-c8b62c418ad0" providerId="ADAL" clId="{369E1BE9-D065-4C21-A5CC-A52680250BF9}" dt="2023-12-07T19:48:55.883" v="3036"/>
                <pc2:cmRplyMkLst xmlns:pc2="http://schemas.microsoft.com/office/powerpoint/2019/9/main/command">
                  <pc:docMk/>
                  <pc:sldMk cId="951327253" sldId="408"/>
                  <pc2:cmMk id="{2EEE6AF7-8BC2-4903-ABC8-46DC0DFBC64C}"/>
                  <pc2:cmRplyMk id="{DC10B823-9A2D-4BD2-A0F8-DFF763388400}"/>
                </pc2:cmRplyMkLst>
              </pc226:cmRplyChg>
            </pc226:cmChg>
          </p:ext>
        </pc:extLst>
      </pc:sldChg>
      <pc:sldChg chg="addSp delSp modSp add mod addCm delCm modCm">
        <pc:chgData name="Gnanalingam, Aasha" userId="e998668a-8e67-4039-9efc-c8b62c418ad0" providerId="ADAL" clId="{369E1BE9-D065-4C21-A5CC-A52680250BF9}" dt="2023-12-14T20:24:17.902" v="3955"/>
        <pc:sldMkLst>
          <pc:docMk/>
          <pc:sldMk cId="2496178789" sldId="409"/>
        </pc:sldMkLst>
        <pc:spChg chg="mod">
          <ac:chgData name="Gnanalingam, Aasha" userId="e998668a-8e67-4039-9efc-c8b62c418ad0" providerId="ADAL" clId="{369E1BE9-D065-4C21-A5CC-A52680250BF9}" dt="2023-12-08T19:35:22.297" v="3622" actId="20577"/>
          <ac:spMkLst>
            <pc:docMk/>
            <pc:sldMk cId="2496178789" sldId="409"/>
            <ac:spMk id="2" creationId="{6DCFDA98-0ED9-22AC-F38F-D7CF0DADC6CE}"/>
          </ac:spMkLst>
        </pc:spChg>
        <pc:spChg chg="del mod">
          <ac:chgData name="Gnanalingam, Aasha" userId="e998668a-8e67-4039-9efc-c8b62c418ad0" providerId="ADAL" clId="{369E1BE9-D065-4C21-A5CC-A52680250BF9}" dt="2023-11-29T21:05:29.315" v="5" actId="478"/>
          <ac:spMkLst>
            <pc:docMk/>
            <pc:sldMk cId="2496178789" sldId="409"/>
            <ac:spMk id="4" creationId="{91BCBACB-0461-DD1E-8DFC-9F91A8F08B39}"/>
          </ac:spMkLst>
        </pc:spChg>
        <pc:spChg chg="add mod">
          <ac:chgData name="Gnanalingam, Aasha" userId="e998668a-8e67-4039-9efc-c8b62c418ad0" providerId="ADAL" clId="{369E1BE9-D065-4C21-A5CC-A52680250BF9}" dt="2023-12-01T17:48:55.164" v="1179" actId="1076"/>
          <ac:spMkLst>
            <pc:docMk/>
            <pc:sldMk cId="2496178789" sldId="409"/>
            <ac:spMk id="4" creationId="{94E9D359-DC5B-CD37-095A-C0B5FF4F5067}"/>
          </ac:spMkLst>
        </pc:spChg>
        <pc:spChg chg="add del mod">
          <ac:chgData name="Gnanalingam, Aasha" userId="e998668a-8e67-4039-9efc-c8b62c418ad0" providerId="ADAL" clId="{369E1BE9-D065-4C21-A5CC-A52680250BF9}" dt="2023-11-29T21:07:01.422" v="7" actId="478"/>
          <ac:spMkLst>
            <pc:docMk/>
            <pc:sldMk cId="2496178789" sldId="409"/>
            <ac:spMk id="5" creationId="{F06B9C88-EA43-DD2A-7C7B-BFB6F15811C2}"/>
          </ac:spMkLst>
        </pc:spChg>
        <pc:spChg chg="add mod">
          <ac:chgData name="Gnanalingam, Aasha" userId="e998668a-8e67-4039-9efc-c8b62c418ad0" providerId="ADAL" clId="{369E1BE9-D065-4C21-A5CC-A52680250BF9}" dt="2023-12-14T20:23:14.593" v="3950" actId="1076"/>
          <ac:spMkLst>
            <pc:docMk/>
            <pc:sldMk cId="2496178789" sldId="409"/>
            <ac:spMk id="6" creationId="{2C54E1C2-DEFF-CFEC-3974-4B10F4CFA6E5}"/>
          </ac:spMkLst>
        </pc:spChg>
        <pc:spChg chg="mod">
          <ac:chgData name="Gnanalingam, Aasha" userId="e998668a-8e67-4039-9efc-c8b62c418ad0" providerId="ADAL" clId="{369E1BE9-D065-4C21-A5CC-A52680250BF9}" dt="2023-12-14T19:56:10.366" v="3656" actId="1076"/>
          <ac:spMkLst>
            <pc:docMk/>
            <pc:sldMk cId="2496178789" sldId="409"/>
            <ac:spMk id="8" creationId="{3381A0EA-0C86-9AAA-7535-0F796796CADB}"/>
          </ac:spMkLst>
        </pc:spChg>
        <pc:spChg chg="add del mod">
          <ac:chgData name="Gnanalingam, Aasha" userId="e998668a-8e67-4039-9efc-c8b62c418ad0" providerId="ADAL" clId="{369E1BE9-D065-4C21-A5CC-A52680250BF9}" dt="2023-12-05T22:35:59.259" v="2452" actId="478"/>
          <ac:spMkLst>
            <pc:docMk/>
            <pc:sldMk cId="2496178789" sldId="409"/>
            <ac:spMk id="9" creationId="{8990E14E-301D-1D52-FFB2-6582B5A17D01}"/>
          </ac:spMkLst>
        </pc:spChg>
        <pc:graphicFrameChg chg="add mod ord">
          <ac:chgData name="Gnanalingam, Aasha" userId="e998668a-8e67-4039-9efc-c8b62c418ad0" providerId="ADAL" clId="{369E1BE9-D065-4C21-A5CC-A52680250BF9}" dt="2023-12-04T15:52:48.335" v="1836"/>
          <ac:graphicFrameMkLst>
            <pc:docMk/>
            <pc:sldMk cId="2496178789" sldId="409"/>
            <ac:graphicFrameMk id="5" creationId="{74D01BED-2A79-1138-8453-7F0AB6798EEA}"/>
          </ac:graphicFrameMkLst>
        </pc:graphicFrameChg>
        <pc:graphicFrameChg chg="add del mod">
          <ac:chgData name="Gnanalingam, Aasha" userId="e998668a-8e67-4039-9efc-c8b62c418ad0" providerId="ADAL" clId="{369E1BE9-D065-4C21-A5CC-A52680250BF9}" dt="2023-12-14T20:22:41.932" v="3944" actId="478"/>
          <ac:graphicFrameMkLst>
            <pc:docMk/>
            <pc:sldMk cId="2496178789" sldId="409"/>
            <ac:graphicFrameMk id="10" creationId="{A577C3C7-E842-0F92-C442-952A8DAAA90B}"/>
          </ac:graphicFrameMkLst>
        </pc:graphicFrameChg>
        <pc:graphicFrameChg chg="add mod">
          <ac:chgData name="Gnanalingam, Aasha" userId="e998668a-8e67-4039-9efc-c8b62c418ad0" providerId="ADAL" clId="{369E1BE9-D065-4C21-A5CC-A52680250BF9}" dt="2023-12-14T20:23:07.318" v="3949"/>
          <ac:graphicFrameMkLst>
            <pc:docMk/>
            <pc:sldMk cId="2496178789" sldId="409"/>
            <ac:graphicFrameMk id="13" creationId="{4AC990B0-191D-CC41-FBEE-21C2001B07BB}"/>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369E1BE9-D065-4C21-A5CC-A52680250BF9}" dt="2023-12-14T20:12:09.584" v="3913"/>
              <pc2:cmMkLst xmlns:pc2="http://schemas.microsoft.com/office/powerpoint/2019/9/main/command">
                <pc:docMk/>
                <pc:sldMk cId="2496178789" sldId="409"/>
                <pc2:cmMk id="{61AC0D00-DB76-42A2-AB49-A6345A22C937}"/>
              </pc2:cmMkLst>
              <pc226:cmRplyChg chg="add">
                <pc226:chgData name="Gnanalingam, Aasha" userId="e998668a-8e67-4039-9efc-c8b62c418ad0" providerId="ADAL" clId="{369E1BE9-D065-4C21-A5CC-A52680250BF9}" dt="2023-12-07T19:37:59.392" v="2985"/>
                <pc2:cmRplyMkLst xmlns:pc2="http://schemas.microsoft.com/office/powerpoint/2019/9/main/command">
                  <pc:docMk/>
                  <pc:sldMk cId="2496178789" sldId="409"/>
                  <pc2:cmMk id="{61AC0D00-DB76-42A2-AB49-A6345A22C937}"/>
                  <pc2:cmRplyMk id="{27899968-1C1C-4B38-A991-0A9BEC38BACE}"/>
                </pc2:cmRplyMkLst>
              </pc226:cmRplyChg>
              <pc226:cmRplyChg chg="add mod">
                <pc226:chgData name="Gnanalingam, Aasha" userId="e998668a-8e67-4039-9efc-c8b62c418ad0" providerId="ADAL" clId="{369E1BE9-D065-4C21-A5CC-A52680250BF9}" dt="2023-12-14T20:12:07.106" v="3912"/>
                <pc2:cmRplyMkLst xmlns:pc2="http://schemas.microsoft.com/office/powerpoint/2019/9/main/command">
                  <pc:docMk/>
                  <pc:sldMk cId="2496178789" sldId="409"/>
                  <pc2:cmMk id="{61AC0D00-DB76-42A2-AB49-A6345A22C937}"/>
                  <pc2:cmRplyMk id="{2B374669-6C7D-43C1-AC4E-F1AE2CDC6267}"/>
                </pc2:cmRplyMkLst>
              </pc226:cmRplyChg>
            </pc226:cmChg>
            <pc226:cmChg xmlns:pc226="http://schemas.microsoft.com/office/powerpoint/2022/06/main/command" chg="mod">
              <pc226:chgData name="Gnanalingam, Aasha" userId="e998668a-8e67-4039-9efc-c8b62c418ad0" providerId="ADAL" clId="{369E1BE9-D065-4C21-A5CC-A52680250BF9}" dt="2023-12-14T20:23:36.439" v="3951"/>
              <pc2:cmMkLst xmlns:pc2="http://schemas.microsoft.com/office/powerpoint/2019/9/main/command">
                <pc:docMk/>
                <pc:sldMk cId="2496178789" sldId="409"/>
                <pc2:cmMk id="{0BACEC00-F731-4707-A9EF-76AAE64EDA4B}"/>
              </pc2:cmMkLst>
              <pc226:cmRplyChg chg="add">
                <pc226:chgData name="Gnanalingam, Aasha" userId="e998668a-8e67-4039-9efc-c8b62c418ad0" providerId="ADAL" clId="{369E1BE9-D065-4C21-A5CC-A52680250BF9}" dt="2023-12-14T20:23:36.439" v="3951"/>
                <pc2:cmRplyMkLst xmlns:pc2="http://schemas.microsoft.com/office/powerpoint/2019/9/main/command">
                  <pc:docMk/>
                  <pc:sldMk cId="2496178789" sldId="409"/>
                  <pc2:cmMk id="{0BACEC00-F731-4707-A9EF-76AAE64EDA4B}"/>
                  <pc2:cmRplyMk id="{0EEFDDAD-FE81-49CE-B4F2-9C51EBFD0D23}"/>
                </pc2:cmRplyMkLst>
              </pc226:cmRplyChg>
            </pc226:cmChg>
            <pc226:cmChg xmlns:pc226="http://schemas.microsoft.com/office/powerpoint/2022/06/main/command" chg="mod">
              <pc226:chgData name="Gnanalingam, Aasha" userId="e998668a-8e67-4039-9efc-c8b62c418ad0" providerId="ADAL" clId="{369E1BE9-D065-4C21-A5CC-A52680250BF9}" dt="2023-12-14T20:22:06.525" v="3942"/>
              <pc2:cmMkLst xmlns:pc2="http://schemas.microsoft.com/office/powerpoint/2019/9/main/command">
                <pc:docMk/>
                <pc:sldMk cId="2496178789" sldId="409"/>
                <pc2:cmMk id="{1EA21D14-F574-4BB0-97A0-A1BE86EC0F5A}"/>
              </pc2:cmMkLst>
              <pc226:cmRplyChg chg="add">
                <pc226:chgData name="Gnanalingam, Aasha" userId="e998668a-8e67-4039-9efc-c8b62c418ad0" providerId="ADAL" clId="{369E1BE9-D065-4C21-A5CC-A52680250BF9}" dt="2023-12-14T20:22:06.525" v="3942"/>
                <pc2:cmRplyMkLst xmlns:pc2="http://schemas.microsoft.com/office/powerpoint/2019/9/main/command">
                  <pc:docMk/>
                  <pc:sldMk cId="2496178789" sldId="409"/>
                  <pc2:cmMk id="{1EA21D14-F574-4BB0-97A0-A1BE86EC0F5A}"/>
                  <pc2:cmRplyMk id="{0653E670-E0BC-42FF-B490-0E186A4640FA}"/>
                </pc2:cmRplyMkLst>
              </pc226:cmRplyChg>
            </pc226:cmChg>
            <pc226:cmChg xmlns:pc226="http://schemas.microsoft.com/office/powerpoint/2022/06/main/command" chg="del">
              <pc226:chgData name="Gnanalingam, Aasha" userId="e998668a-8e67-4039-9efc-c8b62c418ad0" providerId="ADAL" clId="{369E1BE9-D065-4C21-A5CC-A52680250BF9}" dt="2023-12-07T19:49:44.175" v="3042"/>
              <pc2:cmMkLst xmlns:pc2="http://schemas.microsoft.com/office/powerpoint/2019/9/main/command">
                <pc:docMk/>
                <pc:sldMk cId="2496178789" sldId="409"/>
                <pc2:cmMk id="{6FF42420-FDD1-4F07-B3CE-41D9B0A79B28}"/>
              </pc2:cmMkLst>
            </pc226:cmChg>
            <pc226:cmChg xmlns:pc226="http://schemas.microsoft.com/office/powerpoint/2022/06/main/command" chg="del">
              <pc226:chgData name="Gnanalingam, Aasha" userId="e998668a-8e67-4039-9efc-c8b62c418ad0" providerId="ADAL" clId="{369E1BE9-D065-4C21-A5CC-A52680250BF9}" dt="2023-12-07T19:49:41.468" v="3041"/>
              <pc2:cmMkLst xmlns:pc2="http://schemas.microsoft.com/office/powerpoint/2019/9/main/command">
                <pc:docMk/>
                <pc:sldMk cId="2496178789" sldId="409"/>
                <pc2:cmMk id="{349CF22A-A44C-4AAB-B14A-4037C4ADA3C5}"/>
              </pc2:cmMkLst>
            </pc226:cmChg>
            <pc226:cmChg xmlns:pc226="http://schemas.microsoft.com/office/powerpoint/2022/06/main/command" chg="del mod">
              <pc226:chgData name="Gnanalingam, Aasha" userId="e998668a-8e67-4039-9efc-c8b62c418ad0" providerId="ADAL" clId="{369E1BE9-D065-4C21-A5CC-A52680250BF9}" dt="2023-12-08T21:25:26.333" v="3623"/>
              <pc2:cmMkLst xmlns:pc2="http://schemas.microsoft.com/office/powerpoint/2019/9/main/command">
                <pc:docMk/>
                <pc:sldMk cId="2496178789" sldId="409"/>
                <pc2:cmMk id="{541D212C-FCB7-4ABB-BF63-084323422105}"/>
              </pc2:cmMkLst>
              <pc226:cmRplyChg chg="add">
                <pc226:chgData name="Gnanalingam, Aasha" userId="e998668a-8e67-4039-9efc-c8b62c418ad0" providerId="ADAL" clId="{369E1BE9-D065-4C21-A5CC-A52680250BF9}" dt="2023-12-08T19:28:35.229" v="3606"/>
                <pc2:cmRplyMkLst xmlns:pc2="http://schemas.microsoft.com/office/powerpoint/2019/9/main/command">
                  <pc:docMk/>
                  <pc:sldMk cId="2496178789" sldId="409"/>
                  <pc2:cmMk id="{541D212C-FCB7-4ABB-BF63-084323422105}"/>
                  <pc2:cmRplyMk id="{516A73D0-17BD-49B9-A68A-1831228E8802}"/>
                </pc2:cmRplyMkLst>
              </pc226:cmRplyChg>
            </pc226:cmChg>
            <pc226:cmChg xmlns:pc226="http://schemas.microsoft.com/office/powerpoint/2022/06/main/command" chg="">
              <pc226:chgData name="Gnanalingam, Aasha" userId="e998668a-8e67-4039-9efc-c8b62c418ad0" providerId="ADAL" clId="{369E1BE9-D065-4C21-A5CC-A52680250BF9}" dt="2023-12-14T20:21:04.851" v="3938"/>
              <pc2:cmMkLst xmlns:pc2="http://schemas.microsoft.com/office/powerpoint/2019/9/main/command">
                <pc:docMk/>
                <pc:sldMk cId="2496178789" sldId="409"/>
                <pc2:cmMk id="{30B88140-7447-46D0-98B7-49E6453D3E00}"/>
              </pc2:cmMkLst>
              <pc226:cmRplyChg chg="add">
                <pc226:chgData name="Gnanalingam, Aasha" userId="e998668a-8e67-4039-9efc-c8b62c418ad0" providerId="ADAL" clId="{369E1BE9-D065-4C21-A5CC-A52680250BF9}" dt="2023-12-14T20:21:04.851" v="3938"/>
                <pc2:cmRplyMkLst xmlns:pc2="http://schemas.microsoft.com/office/powerpoint/2019/9/main/command">
                  <pc:docMk/>
                  <pc:sldMk cId="2496178789" sldId="409"/>
                  <pc2:cmMk id="{30B88140-7447-46D0-98B7-49E6453D3E00}"/>
                  <pc2:cmRplyMk id="{DDB8E3A0-8DE4-4B71-86ED-1DFD7B686C08}"/>
                </pc2:cmRplyMkLst>
              </pc226:cmRplyChg>
            </pc226:cmChg>
            <pc226:cmChg xmlns:pc226="http://schemas.microsoft.com/office/powerpoint/2022/06/main/command" chg="mod modRxn">
              <pc226:chgData name="Gnanalingam, Aasha" userId="e998668a-8e67-4039-9efc-c8b62c418ad0" providerId="ADAL" clId="{369E1BE9-D065-4C21-A5CC-A52680250BF9}" dt="2023-12-14T20:17:55.521" v="3923"/>
              <pc2:cmMkLst xmlns:pc2="http://schemas.microsoft.com/office/powerpoint/2019/9/main/command">
                <pc:docMk/>
                <pc:sldMk cId="2496178789" sldId="409"/>
                <pc2:cmMk id="{7AF13647-7E53-4AFC-8DF1-42BB16033C0A}"/>
              </pc2:cmMkLst>
            </pc226:cmChg>
            <pc226:cmChg xmlns:pc226="http://schemas.microsoft.com/office/powerpoint/2022/06/main/command" chg="mod">
              <pc226:chgData name="Gnanalingam, Aasha" userId="e998668a-8e67-4039-9efc-c8b62c418ad0" providerId="ADAL" clId="{369E1BE9-D065-4C21-A5CC-A52680250BF9}" dt="2023-12-07T19:49:27.708" v="3038"/>
              <pc2:cmMkLst xmlns:pc2="http://schemas.microsoft.com/office/powerpoint/2019/9/main/command">
                <pc:docMk/>
                <pc:sldMk cId="2496178789" sldId="409"/>
                <pc2:cmMk id="{349FB048-3B92-4D25-A3B4-3E1347C78637}"/>
              </pc2:cmMkLst>
            </pc226:cmChg>
            <pc226:cmChg xmlns:pc226="http://schemas.microsoft.com/office/powerpoint/2022/06/main/command" chg="add del mod">
              <pc226:chgData name="Gnanalingam, Aasha" userId="e998668a-8e67-4039-9efc-c8b62c418ad0" providerId="ADAL" clId="{369E1BE9-D065-4C21-A5CC-A52680250BF9}" dt="2023-12-08T19:28:28.044" v="3605"/>
              <pc2:cmMkLst xmlns:pc2="http://schemas.microsoft.com/office/powerpoint/2019/9/main/command">
                <pc:docMk/>
                <pc:sldMk cId="2496178789" sldId="409"/>
                <pc2:cmMk id="{4BD47481-125D-4EC2-BE11-E06A43630674}"/>
              </pc2:cmMkLst>
            </pc226:cmChg>
            <pc226:cmChg xmlns:pc226="http://schemas.microsoft.com/office/powerpoint/2022/06/main/command" chg="add del">
              <pc226:chgData name="Gnanalingam, Aasha" userId="e998668a-8e67-4039-9efc-c8b62c418ad0" providerId="ADAL" clId="{369E1BE9-D065-4C21-A5CC-A52680250BF9}" dt="2023-12-08T21:25:37.449" v="3624"/>
              <pc2:cmMkLst xmlns:pc2="http://schemas.microsoft.com/office/powerpoint/2019/9/main/command">
                <pc:docMk/>
                <pc:sldMk cId="2496178789" sldId="409"/>
                <pc2:cmMk id="{A3A4FA88-5179-43F3-8C44-F7BC5CE40D79}"/>
              </pc2:cmMkLst>
            </pc226:cmChg>
            <pc226:cmChg xmlns:pc226="http://schemas.microsoft.com/office/powerpoint/2022/06/main/command" chg="add mod">
              <pc226:chgData name="Gnanalingam, Aasha" userId="e998668a-8e67-4039-9efc-c8b62c418ad0" providerId="ADAL" clId="{369E1BE9-D065-4C21-A5CC-A52680250BF9}" dt="2023-12-14T20:24:17.902" v="3955"/>
              <pc2:cmMkLst xmlns:pc2="http://schemas.microsoft.com/office/powerpoint/2019/9/main/command">
                <pc:docMk/>
                <pc:sldMk cId="2496178789" sldId="409"/>
                <pc2:cmMk id="{A4B413A2-C006-4A93-9237-4539FB7AA316}"/>
              </pc2:cmMkLst>
              <pc226:cmRplyChg chg="add">
                <pc226:chgData name="Gnanalingam, Aasha" userId="e998668a-8e67-4039-9efc-c8b62c418ad0" providerId="ADAL" clId="{369E1BE9-D065-4C21-A5CC-A52680250BF9}" dt="2023-12-14T20:24:17.902" v="3955"/>
                <pc2:cmRplyMkLst xmlns:pc2="http://schemas.microsoft.com/office/powerpoint/2019/9/main/command">
                  <pc:docMk/>
                  <pc:sldMk cId="2496178789" sldId="409"/>
                  <pc2:cmMk id="{A4B413A2-C006-4A93-9237-4539FB7AA316}"/>
                  <pc2:cmRplyMk id="{CF6BD3E8-27C4-4041-8D5F-47E5EF8EB523}"/>
                </pc2:cmRplyMkLst>
              </pc226:cmRplyChg>
            </pc226:cmChg>
            <pc226:cmChg xmlns:pc226="http://schemas.microsoft.com/office/powerpoint/2022/06/main/command" chg="mod modRxn">
              <pc226:chgData name="Gnanalingam, Aasha" userId="e998668a-8e67-4039-9efc-c8b62c418ad0" providerId="ADAL" clId="{369E1BE9-D065-4C21-A5CC-A52680250BF9}" dt="2023-12-14T20:24:08.377" v="3953"/>
              <pc2:cmMkLst xmlns:pc2="http://schemas.microsoft.com/office/powerpoint/2019/9/main/command">
                <pc:docMk/>
                <pc:sldMk cId="2496178789" sldId="409"/>
                <pc2:cmMk id="{03E7FABC-5583-443C-A1CE-0058F2AD3A1F}"/>
              </pc2:cmMkLst>
              <pc226:cmRplyChg chg="add">
                <pc226:chgData name="Gnanalingam, Aasha" userId="e998668a-8e67-4039-9efc-c8b62c418ad0" providerId="ADAL" clId="{369E1BE9-D065-4C21-A5CC-A52680250BF9}" dt="2023-12-14T20:24:08.377" v="3953"/>
                <pc2:cmRplyMkLst xmlns:pc2="http://schemas.microsoft.com/office/powerpoint/2019/9/main/command">
                  <pc:docMk/>
                  <pc:sldMk cId="2496178789" sldId="409"/>
                  <pc2:cmMk id="{03E7FABC-5583-443C-A1CE-0058F2AD3A1F}"/>
                  <pc2:cmRplyMk id="{996987DA-FE45-4EBD-962E-286731712745}"/>
                </pc2:cmRplyMkLst>
              </pc226:cmRplyChg>
            </pc226:cmChg>
            <pc226:cmChg xmlns:pc226="http://schemas.microsoft.com/office/powerpoint/2022/06/main/command" chg="mod">
              <pc226:chgData name="Gnanalingam, Aasha" userId="e998668a-8e67-4039-9efc-c8b62c418ad0" providerId="ADAL" clId="{369E1BE9-D065-4C21-A5CC-A52680250BF9}" dt="2023-12-08T18:52:56.996" v="3561" actId="20577"/>
              <pc2:cmMkLst xmlns:pc2="http://schemas.microsoft.com/office/powerpoint/2019/9/main/command">
                <pc:docMk/>
                <pc:sldMk cId="2496178789" sldId="409"/>
                <pc2:cmMk id="{C2F614BD-5E26-4A45-9583-AC2EACAE763C}"/>
              </pc2:cmMkLst>
            </pc226:cmChg>
            <pc226:cmChg xmlns:pc226="http://schemas.microsoft.com/office/powerpoint/2022/06/main/command" chg="del">
              <pc226:chgData name="Gnanalingam, Aasha" userId="e998668a-8e67-4039-9efc-c8b62c418ad0" providerId="ADAL" clId="{369E1BE9-D065-4C21-A5CC-A52680250BF9}" dt="2023-12-07T19:50:35.020" v="3044"/>
              <pc2:cmMkLst xmlns:pc2="http://schemas.microsoft.com/office/powerpoint/2019/9/main/command">
                <pc:docMk/>
                <pc:sldMk cId="2496178789" sldId="409"/>
                <pc2:cmMk id="{A7144DDF-2CA3-41F4-B3DA-E7BFDC17E454}"/>
              </pc2:cmMkLst>
            </pc226:cmChg>
            <pc226:cmChg xmlns:pc226="http://schemas.microsoft.com/office/powerpoint/2022/06/main/command" chg="mod">
              <pc226:chgData name="Gnanalingam, Aasha" userId="e998668a-8e67-4039-9efc-c8b62c418ad0" providerId="ADAL" clId="{369E1BE9-D065-4C21-A5CC-A52680250BF9}" dt="2023-12-07T19:52:01.426" v="3051"/>
              <pc2:cmMkLst xmlns:pc2="http://schemas.microsoft.com/office/powerpoint/2019/9/main/command">
                <pc:docMk/>
                <pc:sldMk cId="2496178789" sldId="409"/>
                <pc2:cmMk id="{5141FFE9-C6F7-4B18-921B-57B90E91CF67}"/>
              </pc2:cmMkLst>
              <pc226:cmRplyChg chg="add">
                <pc226:chgData name="Gnanalingam, Aasha" userId="e998668a-8e67-4039-9efc-c8b62c418ad0" providerId="ADAL" clId="{369E1BE9-D065-4C21-A5CC-A52680250BF9}" dt="2023-12-07T19:51:59.669" v="3050"/>
                <pc2:cmRplyMkLst xmlns:pc2="http://schemas.microsoft.com/office/powerpoint/2019/9/main/command">
                  <pc:docMk/>
                  <pc:sldMk cId="2496178789" sldId="409"/>
                  <pc2:cmMk id="{5141FFE9-C6F7-4B18-921B-57B90E91CF67}"/>
                  <pc2:cmRplyMk id="{8143AFDD-E6C1-4A2B-83CC-ECA5013F55D7}"/>
                </pc2:cmRplyMkLst>
              </pc226:cmRplyChg>
            </pc226:cmChg>
            <pc226:cmChg xmlns:pc226="http://schemas.microsoft.com/office/powerpoint/2022/06/main/command" chg="del">
              <pc226:chgData name="Gnanalingam, Aasha" userId="e998668a-8e67-4039-9efc-c8b62c418ad0" providerId="ADAL" clId="{369E1BE9-D065-4C21-A5CC-A52680250BF9}" dt="2023-12-07T19:49:51.961" v="3043"/>
              <pc2:cmMkLst xmlns:pc2="http://schemas.microsoft.com/office/powerpoint/2019/9/main/command">
                <pc:docMk/>
                <pc:sldMk cId="2496178789" sldId="409"/>
                <pc2:cmMk id="{7DD4BFEF-4D9C-4A71-81C0-7A6247C98EDC}"/>
              </pc2:cmMkLst>
            </pc226:cmChg>
            <pc226:cmChg xmlns:pc226="http://schemas.microsoft.com/office/powerpoint/2022/06/main/command" chg="del">
              <pc226:chgData name="Gnanalingam, Aasha" userId="e998668a-8e67-4039-9efc-c8b62c418ad0" providerId="ADAL" clId="{369E1BE9-D065-4C21-A5CC-A52680250BF9}" dt="2023-12-07T19:49:34.612" v="3039"/>
              <pc2:cmMkLst xmlns:pc2="http://schemas.microsoft.com/office/powerpoint/2019/9/main/command">
                <pc:docMk/>
                <pc:sldMk cId="2496178789" sldId="409"/>
                <pc2:cmMk id="{3D5830F6-6F80-4720-AAD1-E004E8D7B5C0}"/>
              </pc2:cmMkLst>
            </pc226:cmChg>
            <pc226:cmChg xmlns:pc226="http://schemas.microsoft.com/office/powerpoint/2022/06/main/command" chg="mod">
              <pc226:chgData name="Gnanalingam, Aasha" userId="e998668a-8e67-4039-9efc-c8b62c418ad0" providerId="ADAL" clId="{369E1BE9-D065-4C21-A5CC-A52680250BF9}" dt="2023-12-14T20:17:29.087" v="3917"/>
              <pc2:cmMkLst xmlns:pc2="http://schemas.microsoft.com/office/powerpoint/2019/9/main/command">
                <pc:docMk/>
                <pc:sldMk cId="2496178789" sldId="409"/>
                <pc2:cmMk id="{ECD921F8-D9B0-4F93-BB53-533568B826A8}"/>
              </pc2:cmMkLst>
            </pc226:cmChg>
            <pc226:cmChg xmlns:pc226="http://schemas.microsoft.com/office/powerpoint/2022/06/main/command" chg="del">
              <pc226:chgData name="Gnanalingam, Aasha" userId="e998668a-8e67-4039-9efc-c8b62c418ad0" providerId="ADAL" clId="{369E1BE9-D065-4C21-A5CC-A52680250BF9}" dt="2023-12-07T19:49:36.418" v="3040"/>
              <pc2:cmMkLst xmlns:pc2="http://schemas.microsoft.com/office/powerpoint/2019/9/main/command">
                <pc:docMk/>
                <pc:sldMk cId="2496178789" sldId="409"/>
                <pc2:cmMk id="{9D5FE6FC-BE91-4447-9477-B567BF42A815}"/>
              </pc2:cmMkLst>
            </pc226:cmChg>
          </p:ext>
        </pc:extLst>
      </pc:sldChg>
      <pc:sldChg chg="modSp add del mod modShow addCm">
        <pc:chgData name="Gnanalingam, Aasha" userId="e998668a-8e67-4039-9efc-c8b62c418ad0" providerId="ADAL" clId="{369E1BE9-D065-4C21-A5CC-A52680250BF9}" dt="2023-12-01T18:14:43.702" v="1350" actId="2696"/>
        <pc:sldMkLst>
          <pc:docMk/>
          <pc:sldMk cId="318313660" sldId="410"/>
        </pc:sldMkLst>
        <pc:graphicFrameChg chg="mod">
          <ac:chgData name="Gnanalingam, Aasha" userId="e998668a-8e67-4039-9efc-c8b62c418ad0" providerId="ADAL" clId="{369E1BE9-D065-4C21-A5CC-A52680250BF9}" dt="2023-11-30T17:43:17.579" v="421" actId="1957"/>
          <ac:graphicFrameMkLst>
            <pc:docMk/>
            <pc:sldMk cId="318313660" sldId="410"/>
            <ac:graphicFrameMk id="8" creationId="{CF0B5CF2-3CB5-6E77-EA96-C4274D466221}"/>
          </ac:graphicFrameMkLst>
        </pc:graphicFrameChg>
      </pc:sldChg>
      <pc:sldChg chg="new del">
        <pc:chgData name="Gnanalingam, Aasha" userId="e998668a-8e67-4039-9efc-c8b62c418ad0" providerId="ADAL" clId="{369E1BE9-D065-4C21-A5CC-A52680250BF9}" dt="2023-11-30T17:34:25.867" v="406" actId="2696"/>
        <pc:sldMkLst>
          <pc:docMk/>
          <pc:sldMk cId="1122648610" sldId="410"/>
        </pc:sldMkLst>
      </pc:sldChg>
      <pc:sldChg chg="addSp delSp modSp add del mod modShow addCm modCm">
        <pc:chgData name="Gnanalingam, Aasha" userId="e998668a-8e67-4039-9efc-c8b62c418ad0" providerId="ADAL" clId="{369E1BE9-D065-4C21-A5CC-A52680250BF9}" dt="2023-12-05T21:25:56.024" v="2204" actId="2696"/>
        <pc:sldMkLst>
          <pc:docMk/>
          <pc:sldMk cId="3519933642" sldId="411"/>
        </pc:sldMkLst>
        <pc:spChg chg="mod">
          <ac:chgData name="Gnanalingam, Aasha" userId="e998668a-8e67-4039-9efc-c8b62c418ad0" providerId="ADAL" clId="{369E1BE9-D065-4C21-A5CC-A52680250BF9}" dt="2023-12-01T18:36:24.046" v="1485" actId="20577"/>
          <ac:spMkLst>
            <pc:docMk/>
            <pc:sldMk cId="3519933642" sldId="411"/>
            <ac:spMk id="4" creationId="{8308BCDD-7092-33C6-E13C-3F618B359848}"/>
          </ac:spMkLst>
        </pc:spChg>
        <pc:spChg chg="mod">
          <ac:chgData name="Gnanalingam, Aasha" userId="e998668a-8e67-4039-9efc-c8b62c418ad0" providerId="ADAL" clId="{369E1BE9-D065-4C21-A5CC-A52680250BF9}" dt="2023-11-30T21:46:05.817" v="728" actId="1076"/>
          <ac:spMkLst>
            <pc:docMk/>
            <pc:sldMk cId="3519933642" sldId="411"/>
            <ac:spMk id="7" creationId="{33162BDC-B064-1C01-5976-81CEF1492111}"/>
          </ac:spMkLst>
        </pc:spChg>
        <pc:spChg chg="add mod">
          <ac:chgData name="Gnanalingam, Aasha" userId="e998668a-8e67-4039-9efc-c8b62c418ad0" providerId="ADAL" clId="{369E1BE9-D065-4C21-A5CC-A52680250BF9}" dt="2023-12-01T16:06:52.968" v="997" actId="20577"/>
          <ac:spMkLst>
            <pc:docMk/>
            <pc:sldMk cId="3519933642" sldId="411"/>
            <ac:spMk id="10" creationId="{17542F30-6E23-8684-ED6B-4E6FAD8A4666}"/>
          </ac:spMkLst>
        </pc:spChg>
        <pc:spChg chg="mod">
          <ac:chgData name="Gnanalingam, Aasha" userId="e998668a-8e67-4039-9efc-c8b62c418ad0" providerId="ADAL" clId="{369E1BE9-D065-4C21-A5CC-A52680250BF9}" dt="2023-12-01T14:11:23.080" v="823" actId="20577"/>
          <ac:spMkLst>
            <pc:docMk/>
            <pc:sldMk cId="3519933642" sldId="411"/>
            <ac:spMk id="17" creationId="{19613C7D-A93D-D19C-B7AD-869B841E9341}"/>
          </ac:spMkLst>
        </pc:spChg>
        <pc:graphicFrameChg chg="add mod">
          <ac:chgData name="Gnanalingam, Aasha" userId="e998668a-8e67-4039-9efc-c8b62c418ad0" providerId="ADAL" clId="{369E1BE9-D065-4C21-A5CC-A52680250BF9}" dt="2023-11-30T22:01:17.076" v="820"/>
          <ac:graphicFrameMkLst>
            <pc:docMk/>
            <pc:sldMk cId="3519933642" sldId="411"/>
            <ac:graphicFrameMk id="6" creationId="{E32C549B-681B-5EEB-7F1D-BF7DABF297B6}"/>
          </ac:graphicFrameMkLst>
        </pc:graphicFrameChg>
        <pc:graphicFrameChg chg="del mod">
          <ac:chgData name="Gnanalingam, Aasha" userId="e998668a-8e67-4039-9efc-c8b62c418ad0" providerId="ADAL" clId="{369E1BE9-D065-4C21-A5CC-A52680250BF9}" dt="2023-11-30T17:44:06.734" v="428" actId="478"/>
          <ac:graphicFrameMkLst>
            <pc:docMk/>
            <pc:sldMk cId="3519933642" sldId="411"/>
            <ac:graphicFrameMk id="8" creationId="{CF0B5CF2-3CB5-6E77-EA96-C4274D466221}"/>
          </ac:graphicFrameMkLst>
        </pc:graphicFrameChg>
        <pc:graphicFrameChg chg="add mod">
          <ac:chgData name="Gnanalingam, Aasha" userId="e998668a-8e67-4039-9efc-c8b62c418ad0" providerId="ADAL" clId="{369E1BE9-D065-4C21-A5CC-A52680250BF9}" dt="2023-11-30T21:31:05.122" v="667" actId="1076"/>
          <ac:graphicFrameMkLst>
            <pc:docMk/>
            <pc:sldMk cId="3519933642" sldId="411"/>
            <ac:graphicFrameMk id="9" creationId="{73060585-96AC-D64E-64D1-DA8F09E76388}"/>
          </ac:graphicFrameMkLst>
        </pc:graphicFrameChg>
      </pc:sldChg>
      <pc:sldChg chg="modSp add del mod modShow">
        <pc:chgData name="Gnanalingam, Aasha" userId="e998668a-8e67-4039-9efc-c8b62c418ad0" providerId="ADAL" clId="{369E1BE9-D065-4C21-A5CC-A52680250BF9}" dt="2023-11-30T21:51:37.668" v="773" actId="2696"/>
        <pc:sldMkLst>
          <pc:docMk/>
          <pc:sldMk cId="3274916558" sldId="412"/>
        </pc:sldMkLst>
        <pc:graphicFrameChg chg="mod">
          <ac:chgData name="Gnanalingam, Aasha" userId="e998668a-8e67-4039-9efc-c8b62c418ad0" providerId="ADAL" clId="{369E1BE9-D065-4C21-A5CC-A52680250BF9}" dt="2023-11-30T21:29:26.883" v="659" actId="14100"/>
          <ac:graphicFrameMkLst>
            <pc:docMk/>
            <pc:sldMk cId="3274916558" sldId="412"/>
            <ac:graphicFrameMk id="8" creationId="{CF0B5CF2-3CB5-6E77-EA96-C4274D466221}"/>
          </ac:graphicFrameMkLst>
        </pc:graphicFrameChg>
      </pc:sldChg>
      <pc:sldChg chg="addSp delSp modSp add mod ord addCm delCm modCm">
        <pc:chgData name="Gnanalingam, Aasha" userId="e998668a-8e67-4039-9efc-c8b62c418ad0" providerId="ADAL" clId="{369E1BE9-D065-4C21-A5CC-A52680250BF9}" dt="2023-12-14T20:55:07.890" v="3983"/>
        <pc:sldMkLst>
          <pc:docMk/>
          <pc:sldMk cId="3279961900" sldId="412"/>
        </pc:sldMkLst>
        <pc:spChg chg="mod">
          <ac:chgData name="Gnanalingam, Aasha" userId="e998668a-8e67-4039-9efc-c8b62c418ad0" providerId="ADAL" clId="{369E1BE9-D065-4C21-A5CC-A52680250BF9}" dt="2023-12-04T15:46:09.798" v="1746" actId="13926"/>
          <ac:spMkLst>
            <pc:docMk/>
            <pc:sldMk cId="3279961900" sldId="412"/>
            <ac:spMk id="4" creationId="{8308BCDD-7092-33C6-E13C-3F618B359848}"/>
          </ac:spMkLst>
        </pc:spChg>
        <pc:spChg chg="add del mod">
          <ac:chgData name="Gnanalingam, Aasha" userId="e998668a-8e67-4039-9efc-c8b62c418ad0" providerId="ADAL" clId="{369E1BE9-D065-4C21-A5CC-A52680250BF9}" dt="2023-12-04T15:40:34.584" v="1691" actId="478"/>
          <ac:spMkLst>
            <pc:docMk/>
            <pc:sldMk cId="3279961900" sldId="412"/>
            <ac:spMk id="5" creationId="{0E0EEE56-D07D-F326-840D-CC29F6FEBDDD}"/>
          </ac:spMkLst>
        </pc:spChg>
        <pc:spChg chg="add del mod">
          <ac:chgData name="Gnanalingam, Aasha" userId="e998668a-8e67-4039-9efc-c8b62c418ad0" providerId="ADAL" clId="{369E1BE9-D065-4C21-A5CC-A52680250BF9}" dt="2023-12-08T18:49:02.555" v="3514" actId="478"/>
          <ac:spMkLst>
            <pc:docMk/>
            <pc:sldMk cId="3279961900" sldId="412"/>
            <ac:spMk id="5" creationId="{E7A908E9-13AE-B108-730A-C31B379001AC}"/>
          </ac:spMkLst>
        </pc:spChg>
        <pc:spChg chg="mod">
          <ac:chgData name="Gnanalingam, Aasha" userId="e998668a-8e67-4039-9efc-c8b62c418ad0" providerId="ADAL" clId="{369E1BE9-D065-4C21-A5CC-A52680250BF9}" dt="2023-12-08T19:25:34.625" v="3579" actId="1076"/>
          <ac:spMkLst>
            <pc:docMk/>
            <pc:sldMk cId="3279961900" sldId="412"/>
            <ac:spMk id="7" creationId="{33162BDC-B064-1C01-5976-81CEF1492111}"/>
          </ac:spMkLst>
        </pc:spChg>
        <pc:spChg chg="mod">
          <ac:chgData name="Gnanalingam, Aasha" userId="e998668a-8e67-4039-9efc-c8b62c418ad0" providerId="ADAL" clId="{369E1BE9-D065-4C21-A5CC-A52680250BF9}" dt="2023-12-08T18:45:25.939" v="3378" actId="1076"/>
          <ac:spMkLst>
            <pc:docMk/>
            <pc:sldMk cId="3279961900" sldId="412"/>
            <ac:spMk id="10" creationId="{17542F30-6E23-8684-ED6B-4E6FAD8A4666}"/>
          </ac:spMkLst>
        </pc:spChg>
        <pc:spChg chg="del mod">
          <ac:chgData name="Gnanalingam, Aasha" userId="e998668a-8e67-4039-9efc-c8b62c418ad0" providerId="ADAL" clId="{369E1BE9-D065-4C21-A5CC-A52680250BF9}" dt="2023-12-01T14:17:51.188" v="828" actId="478"/>
          <ac:spMkLst>
            <pc:docMk/>
            <pc:sldMk cId="3279961900" sldId="412"/>
            <ac:spMk id="17" creationId="{19613C7D-A93D-D19C-B7AD-869B841E9341}"/>
          </ac:spMkLst>
        </pc:spChg>
        <pc:graphicFrameChg chg="del mod">
          <ac:chgData name="Gnanalingam, Aasha" userId="e998668a-8e67-4039-9efc-c8b62c418ad0" providerId="ADAL" clId="{369E1BE9-D065-4C21-A5CC-A52680250BF9}" dt="2023-12-01T14:17:45.831" v="826" actId="478"/>
          <ac:graphicFrameMkLst>
            <pc:docMk/>
            <pc:sldMk cId="3279961900" sldId="412"/>
            <ac:graphicFrameMk id="6" creationId="{E32C549B-681B-5EEB-7F1D-BF7DABF297B6}"/>
          </ac:graphicFrameMkLst>
        </pc:graphicFrameChg>
        <pc:graphicFrameChg chg="mod">
          <ac:chgData name="Gnanalingam, Aasha" userId="e998668a-8e67-4039-9efc-c8b62c418ad0" providerId="ADAL" clId="{369E1BE9-D065-4C21-A5CC-A52680250BF9}" dt="2023-12-14T20:53:57.205" v="3982" actId="207"/>
          <ac:graphicFrameMkLst>
            <pc:docMk/>
            <pc:sldMk cId="3279961900" sldId="412"/>
            <ac:graphicFrameMk id="9" creationId="{73060585-96AC-D64E-64D1-DA8F09E76388}"/>
          </ac:graphicFrameMkLst>
        </pc:graphicFrameChg>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369E1BE9-D065-4C21-A5CC-A52680250BF9}" dt="2023-12-14T20:55:07.890" v="3983"/>
              <pc2:cmMkLst xmlns:pc2="http://schemas.microsoft.com/office/powerpoint/2019/9/main/command">
                <pc:docMk/>
                <pc:sldMk cId="3279961900" sldId="412"/>
                <pc2:cmMk id="{2DAAF525-205D-4696-95F2-F2C76015197E}"/>
              </pc2:cmMkLst>
              <pc226:cmRplyChg chg="add">
                <pc226:chgData name="Gnanalingam, Aasha" userId="e998668a-8e67-4039-9efc-c8b62c418ad0" providerId="ADAL" clId="{369E1BE9-D065-4C21-A5CC-A52680250BF9}" dt="2023-12-14T20:55:07.890" v="3983"/>
                <pc2:cmRplyMkLst xmlns:pc2="http://schemas.microsoft.com/office/powerpoint/2019/9/main/command">
                  <pc:docMk/>
                  <pc:sldMk cId="3279961900" sldId="412"/>
                  <pc2:cmMk id="{2DAAF525-205D-4696-95F2-F2C76015197E}"/>
                  <pc2:cmRplyMk id="{3096FB24-023F-466B-A63B-F47945ED189C}"/>
                </pc2:cmRplyMkLst>
              </pc226:cmRplyChg>
            </pc226:cmChg>
            <pc226:cmChg xmlns:pc226="http://schemas.microsoft.com/office/powerpoint/2022/06/main/command" chg="mod modRxn">
              <pc226:chgData name="Gnanalingam, Aasha" userId="e998668a-8e67-4039-9efc-c8b62c418ad0" providerId="ADAL" clId="{369E1BE9-D065-4C21-A5CC-A52680250BF9}" dt="2023-12-08T18:49:15.372" v="3517"/>
              <pc2:cmMkLst xmlns:pc2="http://schemas.microsoft.com/office/powerpoint/2019/9/main/command">
                <pc:docMk/>
                <pc:sldMk cId="3279961900" sldId="412"/>
                <pc2:cmMk id="{09039277-7F89-48B2-85B6-B32EEF14C563}"/>
              </pc2:cmMkLst>
              <pc226:cmRplyChg chg="add">
                <pc226:chgData name="Gnanalingam, Aasha" userId="e998668a-8e67-4039-9efc-c8b62c418ad0" providerId="ADAL" clId="{369E1BE9-D065-4C21-A5CC-A52680250BF9}" dt="2023-12-08T18:49:13.910" v="3516"/>
                <pc2:cmRplyMkLst xmlns:pc2="http://schemas.microsoft.com/office/powerpoint/2019/9/main/command">
                  <pc:docMk/>
                  <pc:sldMk cId="3279961900" sldId="412"/>
                  <pc2:cmMk id="{09039277-7F89-48B2-85B6-B32EEF14C563}"/>
                  <pc2:cmRplyMk id="{ED0940CF-39E1-4805-A603-19DC3FA09F6D}"/>
                </pc2:cmRplyMkLst>
              </pc226:cmRplyChg>
            </pc226:cmChg>
          </p:ext>
        </pc:extLst>
      </pc:sldChg>
      <pc:sldChg chg="delSp modSp add del mod">
        <pc:chgData name="Gnanalingam, Aasha" userId="e998668a-8e67-4039-9efc-c8b62c418ad0" providerId="ADAL" clId="{369E1BE9-D065-4C21-A5CC-A52680250BF9}" dt="2023-11-30T21:33:27.601" v="690" actId="2696"/>
        <pc:sldMkLst>
          <pc:docMk/>
          <pc:sldMk cId="1925908548" sldId="413"/>
        </pc:sldMkLst>
        <pc:spChg chg="del mod">
          <ac:chgData name="Gnanalingam, Aasha" userId="e998668a-8e67-4039-9efc-c8b62c418ad0" providerId="ADAL" clId="{369E1BE9-D065-4C21-A5CC-A52680250BF9}" dt="2023-11-30T21:27:55.748" v="624" actId="478"/>
          <ac:spMkLst>
            <pc:docMk/>
            <pc:sldMk cId="1925908548" sldId="413"/>
            <ac:spMk id="17" creationId="{19613C7D-A93D-D19C-B7AD-869B841E9341}"/>
          </ac:spMkLst>
        </pc:spChg>
        <pc:graphicFrameChg chg="mod">
          <ac:chgData name="Gnanalingam, Aasha" userId="e998668a-8e67-4039-9efc-c8b62c418ad0" providerId="ADAL" clId="{369E1BE9-D065-4C21-A5CC-A52680250BF9}" dt="2023-11-30T21:29:08.922" v="656"/>
          <ac:graphicFrameMkLst>
            <pc:docMk/>
            <pc:sldMk cId="1925908548" sldId="413"/>
            <ac:graphicFrameMk id="8" creationId="{CF0B5CF2-3CB5-6E77-EA96-C4274D466221}"/>
          </ac:graphicFrameMkLst>
        </pc:graphicFrameChg>
      </pc:sldChg>
      <pc:sldChg chg="addSp delSp modSp add mod addCm delCm modCm">
        <pc:chgData name="Gnanalingam, Aasha" userId="e998668a-8e67-4039-9efc-c8b62c418ad0" providerId="ADAL" clId="{369E1BE9-D065-4C21-A5CC-A52680250BF9}" dt="2023-12-14T20:06:13.681" v="3903"/>
        <pc:sldMkLst>
          <pc:docMk/>
          <pc:sldMk cId="3323682470" sldId="413"/>
        </pc:sldMkLst>
        <pc:spChg chg="add del mod">
          <ac:chgData name="Gnanalingam, Aasha" userId="e998668a-8e67-4039-9efc-c8b62c418ad0" providerId="ADAL" clId="{369E1BE9-D065-4C21-A5CC-A52680250BF9}" dt="2023-12-01T16:46:53.516" v="1101" actId="478"/>
          <ac:spMkLst>
            <pc:docMk/>
            <pc:sldMk cId="3323682470" sldId="413"/>
            <ac:spMk id="3" creationId="{6CF7969E-AD2B-77F0-716A-0D6C50E55A29}"/>
          </ac:spMkLst>
        </pc:spChg>
        <pc:spChg chg="mod">
          <ac:chgData name="Gnanalingam, Aasha" userId="e998668a-8e67-4039-9efc-c8b62c418ad0" providerId="ADAL" clId="{369E1BE9-D065-4C21-A5CC-A52680250BF9}" dt="2023-12-08T19:18:28.667" v="3565" actId="1076"/>
          <ac:spMkLst>
            <pc:docMk/>
            <pc:sldMk cId="3323682470" sldId="413"/>
            <ac:spMk id="3" creationId="{A7B66E57-467D-50F5-202A-08EFA9652475}"/>
          </ac:spMkLst>
        </pc:spChg>
        <pc:spChg chg="mod">
          <ac:chgData name="Gnanalingam, Aasha" userId="e998668a-8e67-4039-9efc-c8b62c418ad0" providerId="ADAL" clId="{369E1BE9-D065-4C21-A5CC-A52680250BF9}" dt="2023-12-01T18:36:11.934" v="1483" actId="13926"/>
          <ac:spMkLst>
            <pc:docMk/>
            <pc:sldMk cId="3323682470" sldId="413"/>
            <ac:spMk id="4" creationId="{8308BCDD-7092-33C6-E13C-3F618B359848}"/>
          </ac:spMkLst>
        </pc:spChg>
        <pc:spChg chg="mod">
          <ac:chgData name="Gnanalingam, Aasha" userId="e998668a-8e67-4039-9efc-c8b62c418ad0" providerId="ADAL" clId="{369E1BE9-D065-4C21-A5CC-A52680250BF9}" dt="2023-12-08T19:25:46.212" v="3580" actId="1076"/>
          <ac:spMkLst>
            <pc:docMk/>
            <pc:sldMk cId="3323682470" sldId="413"/>
            <ac:spMk id="7" creationId="{33162BDC-B064-1C01-5976-81CEF1492111}"/>
          </ac:spMkLst>
        </pc:spChg>
        <pc:spChg chg="del mod">
          <ac:chgData name="Gnanalingam, Aasha" userId="e998668a-8e67-4039-9efc-c8b62c418ad0" providerId="ADAL" clId="{369E1BE9-D065-4C21-A5CC-A52680250BF9}" dt="2023-12-01T14:21:11.156" v="843" actId="478"/>
          <ac:spMkLst>
            <pc:docMk/>
            <pc:sldMk cId="3323682470" sldId="413"/>
            <ac:spMk id="10" creationId="{17542F30-6E23-8684-ED6B-4E6FAD8A4666}"/>
          </ac:spMkLst>
        </pc:spChg>
        <pc:spChg chg="add mod">
          <ac:chgData name="Gnanalingam, Aasha" userId="e998668a-8e67-4039-9efc-c8b62c418ad0" providerId="ADAL" clId="{369E1BE9-D065-4C21-A5CC-A52680250BF9}" dt="2023-12-08T19:18:33.851" v="3566" actId="1076"/>
          <ac:spMkLst>
            <pc:docMk/>
            <pc:sldMk cId="3323682470" sldId="413"/>
            <ac:spMk id="13" creationId="{34D4D98A-1555-6165-9658-646DC48174B8}"/>
          </ac:spMkLst>
        </pc:spChg>
        <pc:spChg chg="add mod">
          <ac:chgData name="Gnanalingam, Aasha" userId="e998668a-8e67-4039-9efc-c8b62c418ad0" providerId="ADAL" clId="{369E1BE9-D065-4C21-A5CC-A52680250BF9}" dt="2023-12-04T15:26:20.008" v="1569" actId="1076"/>
          <ac:spMkLst>
            <pc:docMk/>
            <pc:sldMk cId="3323682470" sldId="413"/>
            <ac:spMk id="14" creationId="{876523D9-F72F-790C-0E69-D15C71BEE1ED}"/>
          </ac:spMkLst>
        </pc:spChg>
        <pc:spChg chg="add mod">
          <ac:chgData name="Gnanalingam, Aasha" userId="e998668a-8e67-4039-9efc-c8b62c418ad0" providerId="ADAL" clId="{369E1BE9-D065-4C21-A5CC-A52680250BF9}" dt="2023-12-04T15:27:59.350" v="1587" actId="255"/>
          <ac:spMkLst>
            <pc:docMk/>
            <pc:sldMk cId="3323682470" sldId="413"/>
            <ac:spMk id="15" creationId="{611376DE-C1B0-FA4F-844C-38C0F9873D95}"/>
          </ac:spMkLst>
        </pc:spChg>
        <pc:spChg chg="add mod">
          <ac:chgData name="Gnanalingam, Aasha" userId="e998668a-8e67-4039-9efc-c8b62c418ad0" providerId="ADAL" clId="{369E1BE9-D065-4C21-A5CC-A52680250BF9}" dt="2023-12-07T20:00:27.988" v="3107" actId="14100"/>
          <ac:spMkLst>
            <pc:docMk/>
            <pc:sldMk cId="3323682470" sldId="413"/>
            <ac:spMk id="16" creationId="{A95A8B5B-59F0-63B5-61E1-8D538D6246AE}"/>
          </ac:spMkLst>
        </pc:spChg>
        <pc:spChg chg="mod">
          <ac:chgData name="Gnanalingam, Aasha" userId="e998668a-8e67-4039-9efc-c8b62c418ad0" providerId="ADAL" clId="{369E1BE9-D065-4C21-A5CC-A52680250BF9}" dt="2023-12-07T19:58:45.135" v="3087" actId="1076"/>
          <ac:spMkLst>
            <pc:docMk/>
            <pc:sldMk cId="3323682470" sldId="413"/>
            <ac:spMk id="17" creationId="{19613C7D-A93D-D19C-B7AD-869B841E9341}"/>
          </ac:spMkLst>
        </pc:spChg>
        <pc:graphicFrameChg chg="mod">
          <ac:chgData name="Gnanalingam, Aasha" userId="e998668a-8e67-4039-9efc-c8b62c418ad0" providerId="ADAL" clId="{369E1BE9-D065-4C21-A5CC-A52680250BF9}" dt="2023-12-14T16:51:49.234" v="3640" actId="207"/>
          <ac:graphicFrameMkLst>
            <pc:docMk/>
            <pc:sldMk cId="3323682470" sldId="413"/>
            <ac:graphicFrameMk id="6" creationId="{E32C549B-681B-5EEB-7F1D-BF7DABF297B6}"/>
          </ac:graphicFrameMkLst>
        </pc:graphicFrameChg>
        <pc:graphicFrameChg chg="del mod">
          <ac:chgData name="Gnanalingam, Aasha" userId="e998668a-8e67-4039-9efc-c8b62c418ad0" providerId="ADAL" clId="{369E1BE9-D065-4C21-A5CC-A52680250BF9}" dt="2023-12-01T14:21:06.682" v="841" actId="478"/>
          <ac:graphicFrameMkLst>
            <pc:docMk/>
            <pc:sldMk cId="3323682470" sldId="413"/>
            <ac:graphicFrameMk id="9" creationId="{73060585-96AC-D64E-64D1-DA8F09E76388}"/>
          </ac:graphicFrameMkLst>
        </pc:graphicFrameChg>
        <pc:graphicFrameChg chg="add del mod modGraphic">
          <ac:chgData name="Gnanalingam, Aasha" userId="e998668a-8e67-4039-9efc-c8b62c418ad0" providerId="ADAL" clId="{369E1BE9-D065-4C21-A5CC-A52680250BF9}" dt="2023-12-01T15:07:09.387" v="887" actId="478"/>
          <ac:graphicFrameMkLst>
            <pc:docMk/>
            <pc:sldMk cId="3323682470" sldId="413"/>
            <ac:graphicFrameMk id="11" creationId="{9C8333B2-EC44-EDBA-D6D5-608B8A5B23FF}"/>
          </ac:graphicFrameMkLst>
        </pc:graphicFrameChg>
        <pc:graphicFrameChg chg="add mod modGraphic">
          <ac:chgData name="Gnanalingam, Aasha" userId="e998668a-8e67-4039-9efc-c8b62c418ad0" providerId="ADAL" clId="{369E1BE9-D065-4C21-A5CC-A52680250BF9}" dt="2023-12-07T20:00:17.570" v="3105"/>
          <ac:graphicFrameMkLst>
            <pc:docMk/>
            <pc:sldMk cId="3323682470" sldId="413"/>
            <ac:graphicFrameMk id="12" creationId="{5C15E81F-CF0E-D936-5A38-397CCA3961DB}"/>
          </ac:graphicFrameMkLst>
        </pc:graphicFrameChg>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369E1BE9-D065-4C21-A5CC-A52680250BF9}" dt="2023-12-14T20:06:13.681" v="3903"/>
              <pc2:cmMkLst xmlns:pc2="http://schemas.microsoft.com/office/powerpoint/2019/9/main/command">
                <pc:docMk/>
                <pc:sldMk cId="3323682470" sldId="413"/>
                <pc2:cmMk id="{E5DD3F0B-B9DB-40DB-9BD6-F73BEA63CBB8}"/>
              </pc2:cmMkLst>
              <pc226:cmRplyChg chg="add">
                <pc226:chgData name="Gnanalingam, Aasha" userId="e998668a-8e67-4039-9efc-c8b62c418ad0" providerId="ADAL" clId="{369E1BE9-D065-4C21-A5CC-A52680250BF9}" dt="2023-12-14T20:06:13.681" v="3903"/>
                <pc2:cmRplyMkLst xmlns:pc2="http://schemas.microsoft.com/office/powerpoint/2019/9/main/command">
                  <pc:docMk/>
                  <pc:sldMk cId="3323682470" sldId="413"/>
                  <pc2:cmMk id="{E5DD3F0B-B9DB-40DB-9BD6-F73BEA63CBB8}"/>
                  <pc2:cmRplyMk id="{4A18DFF1-559D-4FB4-99CB-CF353EAFEA03}"/>
                </pc2:cmRplyMkLst>
              </pc226:cmRplyChg>
            </pc226:cmChg>
            <pc226:cmChg xmlns:pc226="http://schemas.microsoft.com/office/powerpoint/2022/06/main/command" chg="del">
              <pc226:chgData name="Gnanalingam, Aasha" userId="e998668a-8e67-4039-9efc-c8b62c418ad0" providerId="ADAL" clId="{369E1BE9-D065-4C21-A5CC-A52680250BF9}" dt="2023-12-07T19:56:01.588" v="3068"/>
              <pc2:cmMkLst xmlns:pc2="http://schemas.microsoft.com/office/powerpoint/2019/9/main/command">
                <pc:docMk/>
                <pc:sldMk cId="3323682470" sldId="413"/>
                <pc2:cmMk id="{6C68D51B-6A6E-4414-97D3-E51756B5B4E6}"/>
              </pc2:cmMkLst>
            </pc226:cmChg>
            <pc226:cmChg xmlns:pc226="http://schemas.microsoft.com/office/powerpoint/2022/06/main/command" chg="del">
              <pc226:chgData name="Gnanalingam, Aasha" userId="e998668a-8e67-4039-9efc-c8b62c418ad0" providerId="ADAL" clId="{369E1BE9-D065-4C21-A5CC-A52680250BF9}" dt="2023-12-07T19:56:02.319" v="3069"/>
              <pc2:cmMkLst xmlns:pc2="http://schemas.microsoft.com/office/powerpoint/2019/9/main/command">
                <pc:docMk/>
                <pc:sldMk cId="3323682470" sldId="413"/>
                <pc2:cmMk id="{CE22B232-F901-4867-91E8-5F7A9B3D7488}"/>
              </pc2:cmMkLst>
            </pc226:cmChg>
            <pc226:cmChg xmlns:pc226="http://schemas.microsoft.com/office/powerpoint/2022/06/main/command" chg="del">
              <pc226:chgData name="Gnanalingam, Aasha" userId="e998668a-8e67-4039-9efc-c8b62c418ad0" providerId="ADAL" clId="{369E1BE9-D065-4C21-A5CC-A52680250BF9}" dt="2023-12-07T19:56:09.296" v="3070"/>
              <pc2:cmMkLst xmlns:pc2="http://schemas.microsoft.com/office/powerpoint/2019/9/main/command">
                <pc:docMk/>
                <pc:sldMk cId="3323682470" sldId="413"/>
                <pc2:cmMk id="{FFC1A040-8E74-4361-B796-A2E346E4BD74}"/>
              </pc2:cmMkLst>
            </pc226:cmChg>
            <pc226:cmChg xmlns:pc226="http://schemas.microsoft.com/office/powerpoint/2022/06/main/command" chg="mod modRxn">
              <pc226:chgData name="Gnanalingam, Aasha" userId="e998668a-8e67-4039-9efc-c8b62c418ad0" providerId="ADAL" clId="{369E1BE9-D065-4C21-A5CC-A52680250BF9}" dt="2023-12-08T19:21:38.185" v="3577"/>
              <pc2:cmMkLst xmlns:pc2="http://schemas.microsoft.com/office/powerpoint/2019/9/main/command">
                <pc:docMk/>
                <pc:sldMk cId="3323682470" sldId="413"/>
                <pc2:cmMk id="{6C45F25C-D98B-400D-A750-7FA29C80BD2E}"/>
              </pc2:cmMkLst>
            </pc226:cmChg>
            <pc226:cmChg xmlns:pc226="http://schemas.microsoft.com/office/powerpoint/2022/06/main/command" chg="mod modRxn">
              <pc226:chgData name="Gnanalingam, Aasha" userId="e998668a-8e67-4039-9efc-c8b62c418ad0" providerId="ADAL" clId="{369E1BE9-D065-4C21-A5CC-A52680250BF9}" dt="2023-12-08T18:44:34.576" v="3375"/>
              <pc2:cmMkLst xmlns:pc2="http://schemas.microsoft.com/office/powerpoint/2019/9/main/command">
                <pc:docMk/>
                <pc:sldMk cId="3323682470" sldId="413"/>
                <pc2:cmMk id="{6B4C9767-240F-4C1F-89E0-9690620D1139}"/>
              </pc2:cmMkLst>
              <pc226:cmRplyChg chg="add">
                <pc226:chgData name="Gnanalingam, Aasha" userId="e998668a-8e67-4039-9efc-c8b62c418ad0" providerId="ADAL" clId="{369E1BE9-D065-4C21-A5CC-A52680250BF9}" dt="2023-12-08T18:44:33.499" v="3374"/>
                <pc2:cmRplyMkLst xmlns:pc2="http://schemas.microsoft.com/office/powerpoint/2019/9/main/command">
                  <pc:docMk/>
                  <pc:sldMk cId="3323682470" sldId="413"/>
                  <pc2:cmMk id="{6B4C9767-240F-4C1F-89E0-9690620D1139}"/>
                  <pc2:cmRplyMk id="{E296216E-AC5B-4E12-89E1-8754411F915B}"/>
                </pc2:cmRplyMkLst>
              </pc226:cmRplyChg>
            </pc226:cmChg>
            <pc226:cmChg xmlns:pc226="http://schemas.microsoft.com/office/powerpoint/2022/06/main/command" chg="add del mod">
              <pc226:chgData name="Gnanalingam, Aasha" userId="e998668a-8e67-4039-9efc-c8b62c418ad0" providerId="ADAL" clId="{369E1BE9-D065-4C21-A5CC-A52680250BF9}" dt="2023-12-07T19:58:30.668" v="3085"/>
              <pc2:cmMkLst xmlns:pc2="http://schemas.microsoft.com/office/powerpoint/2019/9/main/command">
                <pc:docMk/>
                <pc:sldMk cId="3323682470" sldId="413"/>
                <pc2:cmMk id="{C208FA98-EF5B-4902-AA3F-CCC354A8A49F}"/>
              </pc2:cmMkLst>
              <pc226:cmRplyChg chg="add">
                <pc226:chgData name="Gnanalingam, Aasha" userId="e998668a-8e67-4039-9efc-c8b62c418ad0" providerId="ADAL" clId="{369E1BE9-D065-4C21-A5CC-A52680250BF9}" dt="2023-12-07T19:56:48.724" v="3072"/>
                <pc2:cmRplyMkLst xmlns:pc2="http://schemas.microsoft.com/office/powerpoint/2019/9/main/command">
                  <pc:docMk/>
                  <pc:sldMk cId="3323682470" sldId="413"/>
                  <pc2:cmMk id="{C208FA98-EF5B-4902-AA3F-CCC354A8A49F}"/>
                  <pc2:cmRplyMk id="{D4A0D941-0707-42F5-B19B-03C509E6D5FC}"/>
                </pc2:cmRplyMkLst>
              </pc226:cmRplyChg>
            </pc226:cmChg>
          </p:ext>
        </pc:extLst>
      </pc:sldChg>
      <pc:sldChg chg="addSp delSp modSp mod addCm delCm modCm">
        <pc:chgData name="Gnanalingam, Aasha" userId="e998668a-8e67-4039-9efc-c8b62c418ad0" providerId="ADAL" clId="{369E1BE9-D065-4C21-A5CC-A52680250BF9}" dt="2023-12-14T21:23:03.203" v="4119"/>
        <pc:sldMkLst>
          <pc:docMk/>
          <pc:sldMk cId="660003672" sldId="415"/>
        </pc:sldMkLst>
        <pc:spChg chg="add del mod">
          <ac:chgData name="Gnanalingam, Aasha" userId="e998668a-8e67-4039-9efc-c8b62c418ad0" providerId="ADAL" clId="{369E1BE9-D065-4C21-A5CC-A52680250BF9}" dt="2023-12-06T12:26:49.954" v="2553" actId="478"/>
          <ac:spMkLst>
            <pc:docMk/>
            <pc:sldMk cId="660003672" sldId="415"/>
            <ac:spMk id="3" creationId="{5612F4E3-6693-7B91-A8B6-081EB80AA622}"/>
          </ac:spMkLst>
        </pc:spChg>
        <pc:spChg chg="mod">
          <ac:chgData name="Gnanalingam, Aasha" userId="e998668a-8e67-4039-9efc-c8b62c418ad0" providerId="ADAL" clId="{369E1BE9-D065-4C21-A5CC-A52680250BF9}" dt="2023-12-14T21:10:26.384" v="4117" actId="1076"/>
          <ac:spMkLst>
            <pc:docMk/>
            <pc:sldMk cId="660003672" sldId="415"/>
            <ac:spMk id="4" creationId="{94E9D359-DC5B-CD37-095A-C0B5FF4F5067}"/>
          </ac:spMkLst>
        </pc:spChg>
        <pc:spChg chg="mod">
          <ac:chgData name="Gnanalingam, Aasha" userId="e998668a-8e67-4039-9efc-c8b62c418ad0" providerId="ADAL" clId="{369E1BE9-D065-4C21-A5CC-A52680250BF9}" dt="2023-12-06T12:49:03.085" v="2818" actId="14100"/>
          <ac:spMkLst>
            <pc:docMk/>
            <pc:sldMk cId="660003672" sldId="415"/>
            <ac:spMk id="6" creationId="{2C54E1C2-DEFF-CFEC-3974-4B10F4CFA6E5}"/>
          </ac:spMkLst>
        </pc:spChg>
        <pc:spChg chg="mod">
          <ac:chgData name="Gnanalingam, Aasha" userId="e998668a-8e67-4039-9efc-c8b62c418ad0" providerId="ADAL" clId="{369E1BE9-D065-4C21-A5CC-A52680250BF9}" dt="2023-12-08T18:51:57.324" v="3525" actId="20577"/>
          <ac:spMkLst>
            <pc:docMk/>
            <pc:sldMk cId="660003672" sldId="415"/>
            <ac:spMk id="8" creationId="{3381A0EA-0C86-9AAA-7535-0F796796CADB}"/>
          </ac:spMkLst>
        </pc:spChg>
        <pc:spChg chg="add mod">
          <ac:chgData name="Gnanalingam, Aasha" userId="e998668a-8e67-4039-9efc-c8b62c418ad0" providerId="ADAL" clId="{369E1BE9-D065-4C21-A5CC-A52680250BF9}" dt="2023-12-14T21:08:52.759" v="4116" actId="14100"/>
          <ac:spMkLst>
            <pc:docMk/>
            <pc:sldMk cId="660003672" sldId="415"/>
            <ac:spMk id="10" creationId="{821A63B7-72BA-8571-7E02-33B2E7DD44A0}"/>
          </ac:spMkLst>
        </pc:spChg>
        <pc:graphicFrameChg chg="mod">
          <ac:chgData name="Gnanalingam, Aasha" userId="e998668a-8e67-4039-9efc-c8b62c418ad0" providerId="ADAL" clId="{369E1BE9-D065-4C21-A5CC-A52680250BF9}" dt="2023-12-14T20:44:45.016" v="3969" actId="14861"/>
          <ac:graphicFrameMkLst>
            <pc:docMk/>
            <pc:sldMk cId="660003672" sldId="415"/>
            <ac:graphicFrameMk id="5" creationId="{74D01BED-2A79-1138-8453-7F0AB6798EEA}"/>
          </ac:graphicFrameMkLst>
        </pc:graphicFrameChg>
        <pc:extLst>
          <p:ext xmlns:p="http://schemas.openxmlformats.org/presentationml/2006/main" uri="{D6D511B9-2390-475A-947B-AFAB55BFBCF1}">
            <pc226:cmChg xmlns:pc226="http://schemas.microsoft.com/office/powerpoint/2022/06/main/command" chg="add mod">
              <pc226:chgData name="Gnanalingam, Aasha" userId="e998668a-8e67-4039-9efc-c8b62c418ad0" providerId="ADAL" clId="{369E1BE9-D065-4C21-A5CC-A52680250BF9}" dt="2023-12-14T21:23:03.203" v="4119"/>
              <pc2:cmMkLst xmlns:pc2="http://schemas.microsoft.com/office/powerpoint/2019/9/main/command">
                <pc:docMk/>
                <pc:sldMk cId="660003672" sldId="415"/>
                <pc2:cmMk id="{52679400-C620-47DD-98E6-86C361DEA693}"/>
              </pc2:cmMkLst>
              <pc226:cmRplyChg chg="mod modRxn">
                <pc226:chgData name="Gnanalingam, Aasha" userId="e998668a-8e67-4039-9efc-c8b62c418ad0" providerId="ADAL" clId="{369E1BE9-D065-4C21-A5CC-A52680250BF9}" dt="2023-12-14T21:05:11.585" v="3985"/>
                <pc2:cmRplyMkLst xmlns:pc2="http://schemas.microsoft.com/office/powerpoint/2019/9/main/command">
                  <pc:docMk/>
                  <pc:sldMk cId="660003672" sldId="415"/>
                  <pc2:cmMk id="{52679400-C620-47DD-98E6-86C361DEA693}"/>
                  <pc2:cmRplyMk id="{500B90A7-11A5-4CE4-852D-585F0523011B}"/>
                </pc2:cmRplyMkLst>
              </pc226:cmRplyChg>
              <pc226:cmRplyChg chg="add">
                <pc226:chgData name="Gnanalingam, Aasha" userId="e998668a-8e67-4039-9efc-c8b62c418ad0" providerId="ADAL" clId="{369E1BE9-D065-4C21-A5CC-A52680250BF9}" dt="2023-12-14T20:47:36.293" v="3975"/>
                <pc2:cmRplyMkLst xmlns:pc2="http://schemas.microsoft.com/office/powerpoint/2019/9/main/command">
                  <pc:docMk/>
                  <pc:sldMk cId="660003672" sldId="415"/>
                  <pc2:cmMk id="{52679400-C620-47DD-98E6-86C361DEA693}"/>
                  <pc2:cmRplyMk id="{CE04D7C1-ED80-4F68-80CE-B7D01331AF13}"/>
                </pc2:cmRplyMkLst>
              </pc226:cmRplyChg>
            </pc226:cmChg>
            <pc226:cmChg xmlns:pc226="http://schemas.microsoft.com/office/powerpoint/2022/06/main/command" chg="">
              <pc226:chgData name="Gnanalingam, Aasha" userId="e998668a-8e67-4039-9efc-c8b62c418ad0" providerId="ADAL" clId="{369E1BE9-D065-4C21-A5CC-A52680250BF9}" dt="2023-12-14T21:22:56.707" v="4118"/>
              <pc2:cmMkLst xmlns:pc2="http://schemas.microsoft.com/office/powerpoint/2019/9/main/command">
                <pc:docMk/>
                <pc:sldMk cId="660003672" sldId="415"/>
                <pc2:cmMk id="{3D248701-A515-4B1D-BD59-0A1C46D7B83C}"/>
              </pc2:cmMkLst>
              <pc226:cmRplyChg chg="add">
                <pc226:chgData name="Gnanalingam, Aasha" userId="e998668a-8e67-4039-9efc-c8b62c418ad0" providerId="ADAL" clId="{369E1BE9-D065-4C21-A5CC-A52680250BF9}" dt="2023-12-14T21:22:56.707" v="4118"/>
                <pc2:cmRplyMkLst xmlns:pc2="http://schemas.microsoft.com/office/powerpoint/2019/9/main/command">
                  <pc:docMk/>
                  <pc:sldMk cId="660003672" sldId="415"/>
                  <pc2:cmMk id="{3D248701-A515-4B1D-BD59-0A1C46D7B83C}"/>
                  <pc2:cmRplyMk id="{E5795982-6794-4290-B6D3-A1E90BFAE8A8}"/>
                </pc2:cmRplyMkLst>
              </pc226:cmRplyChg>
            </pc226:cmChg>
            <pc226:cmChg xmlns:pc226="http://schemas.microsoft.com/office/powerpoint/2022/06/main/command" chg="del">
              <pc226:chgData name="Gnanalingam, Aasha" userId="e998668a-8e67-4039-9efc-c8b62c418ad0" providerId="ADAL" clId="{369E1BE9-D065-4C21-A5CC-A52680250BF9}" dt="2023-12-08T18:40:18.998" v="3352"/>
              <pc2:cmMkLst xmlns:pc2="http://schemas.microsoft.com/office/powerpoint/2019/9/main/command">
                <pc:docMk/>
                <pc:sldMk cId="660003672" sldId="415"/>
                <pc2:cmMk id="{87C69FB0-B277-43A0-81B5-DD2839E6483B}"/>
              </pc2:cmMkLst>
            </pc226:cmChg>
            <pc226:cmChg xmlns:pc226="http://schemas.microsoft.com/office/powerpoint/2022/06/main/command" chg="">
              <pc226:chgData name="Gnanalingam, Aasha" userId="e998668a-8e67-4039-9efc-c8b62c418ad0" providerId="ADAL" clId="{369E1BE9-D065-4C21-A5CC-A52680250BF9}" dt="2023-12-14T20:45:24.898" v="3970"/>
              <pc2:cmMkLst xmlns:pc2="http://schemas.microsoft.com/office/powerpoint/2019/9/main/command">
                <pc:docMk/>
                <pc:sldMk cId="660003672" sldId="415"/>
                <pc2:cmMk id="{1BD055EB-F3AB-4414-994D-C5DE3299B3CE}"/>
              </pc2:cmMkLst>
              <pc226:cmRplyChg chg="add">
                <pc226:chgData name="Gnanalingam, Aasha" userId="e998668a-8e67-4039-9efc-c8b62c418ad0" providerId="ADAL" clId="{369E1BE9-D065-4C21-A5CC-A52680250BF9}" dt="2023-12-14T20:45:24.898" v="3970"/>
                <pc2:cmRplyMkLst xmlns:pc2="http://schemas.microsoft.com/office/powerpoint/2019/9/main/command">
                  <pc:docMk/>
                  <pc:sldMk cId="660003672" sldId="415"/>
                  <pc2:cmMk id="{1BD055EB-F3AB-4414-994D-C5DE3299B3CE}"/>
                  <pc2:cmRplyMk id="{C5C3EA5D-DE47-4B06-BAB3-2F869E0EAE4D}"/>
                </pc2:cmRplyMkLst>
              </pc226:cmRplyChg>
            </pc226:cmChg>
          </p:ext>
        </pc:extLst>
      </pc:sldChg>
    </pc:docChg>
  </pc:docChgLst>
  <pc:docChgLst>
    <pc:chgData name="Harrison, Susan" userId="1ddf3375-323b-4640-a3c6-9d3435a6c407" providerId="ADAL" clId="{F51AC541-B9FE-4978-A376-9109D733BDC9}"/>
    <pc:docChg chg="modSld">
      <pc:chgData name="Harrison, Susan" userId="1ddf3375-323b-4640-a3c6-9d3435a6c407" providerId="ADAL" clId="{F51AC541-B9FE-4978-A376-9109D733BDC9}" dt="2024-06-06T18:36:35.919" v="33" actId="20577"/>
      <pc:docMkLst>
        <pc:docMk/>
      </pc:docMkLst>
      <pc:sldChg chg="modSp mod addCm">
        <pc:chgData name="Harrison, Susan" userId="1ddf3375-323b-4640-a3c6-9d3435a6c407" providerId="ADAL" clId="{F51AC541-B9FE-4978-A376-9109D733BDC9}" dt="2024-06-06T16:09:00.152" v="24"/>
        <pc:sldMkLst>
          <pc:docMk/>
          <pc:sldMk cId="925506241" sldId="322"/>
        </pc:sldMkLst>
        <pc:spChg chg="mod">
          <ac:chgData name="Harrison, Susan" userId="1ddf3375-323b-4640-a3c6-9d3435a6c407" providerId="ADAL" clId="{F51AC541-B9FE-4978-A376-9109D733BDC9}" dt="2024-06-06T16:08:28.278" v="23" actId="20577"/>
          <ac:spMkLst>
            <pc:docMk/>
            <pc:sldMk cId="925506241" sldId="322"/>
            <ac:spMk id="2" creationId="{19A068EC-1729-176F-DCD9-CB27FD380BE4}"/>
          </ac:spMkLst>
        </pc:spChg>
        <pc:extLst>
          <p:ext xmlns:p="http://schemas.openxmlformats.org/presentationml/2006/main" uri="{D6D511B9-2390-475A-947B-AFAB55BFBCF1}">
            <pc226:cmChg xmlns:pc226="http://schemas.microsoft.com/office/powerpoint/2022/06/main/command" chg="add">
              <pc226:chgData name="Harrison, Susan" userId="1ddf3375-323b-4640-a3c6-9d3435a6c407" providerId="ADAL" clId="{F51AC541-B9FE-4978-A376-9109D733BDC9}" dt="2024-06-06T16:09:00.152" v="24"/>
              <pc2:cmMkLst xmlns:pc2="http://schemas.microsoft.com/office/powerpoint/2019/9/main/command">
                <pc:docMk/>
                <pc:sldMk cId="925506241" sldId="322"/>
                <pc2:cmMk id="{82447934-A0F6-4AEC-A2C9-9619DB3749F7}"/>
              </pc2:cmMkLst>
            </pc226:cmChg>
          </p:ext>
        </pc:extLst>
      </pc:sldChg>
      <pc:sldChg chg="modNotesTx">
        <pc:chgData name="Harrison, Susan" userId="1ddf3375-323b-4640-a3c6-9d3435a6c407" providerId="ADAL" clId="{F51AC541-B9FE-4978-A376-9109D733BDC9}" dt="2024-06-06T18:36:35.919" v="33" actId="20577"/>
        <pc:sldMkLst>
          <pc:docMk/>
          <pc:sldMk cId="909644597" sldId="358"/>
        </pc:sldMkLst>
      </pc:sldChg>
    </pc:docChg>
  </pc:docChgLst>
  <pc:docChgLst>
    <pc:chgData name="Mabaya, Gracia" userId="b09e9c0f-5fd2-42db-ac07-187d9d93d23a" providerId="ADAL" clId="{D69A32C4-61E8-4A3E-949A-A52EDA26BA1D}"/>
    <pc:docChg chg="modSld">
      <pc:chgData name="Mabaya, Gracia" userId="b09e9c0f-5fd2-42db-ac07-187d9d93d23a" providerId="ADAL" clId="{D69A32C4-61E8-4A3E-949A-A52EDA26BA1D}" dt="2024-05-23T19:18:03.648" v="23" actId="20577"/>
      <pc:docMkLst>
        <pc:docMk/>
      </pc:docMkLst>
      <pc:sldChg chg="modSp mod">
        <pc:chgData name="Mabaya, Gracia" userId="b09e9c0f-5fd2-42db-ac07-187d9d93d23a" providerId="ADAL" clId="{D69A32C4-61E8-4A3E-949A-A52EDA26BA1D}" dt="2024-05-23T19:16:49.964" v="0" actId="20577"/>
        <pc:sldMkLst>
          <pc:docMk/>
          <pc:sldMk cId="936660227" sldId="385"/>
        </pc:sldMkLst>
        <pc:spChg chg="mod">
          <ac:chgData name="Mabaya, Gracia" userId="b09e9c0f-5fd2-42db-ac07-187d9d93d23a" providerId="ADAL" clId="{D69A32C4-61E8-4A3E-949A-A52EDA26BA1D}" dt="2024-05-23T19:16:49.964" v="0" actId="20577"/>
          <ac:spMkLst>
            <pc:docMk/>
            <pc:sldMk cId="936660227" sldId="385"/>
            <ac:spMk id="4" creationId="{34B929EA-085D-03CC-8ABC-3FFBF3231F85}"/>
          </ac:spMkLst>
        </pc:spChg>
      </pc:sldChg>
      <pc:sldChg chg="modSp mod">
        <pc:chgData name="Mabaya, Gracia" userId="b09e9c0f-5fd2-42db-ac07-187d9d93d23a" providerId="ADAL" clId="{D69A32C4-61E8-4A3E-949A-A52EDA26BA1D}" dt="2024-05-23T19:17:09.981" v="18" actId="20577"/>
        <pc:sldMkLst>
          <pc:docMk/>
          <pc:sldMk cId="1273023970" sldId="394"/>
        </pc:sldMkLst>
        <pc:spChg chg="mod">
          <ac:chgData name="Mabaya, Gracia" userId="b09e9c0f-5fd2-42db-ac07-187d9d93d23a" providerId="ADAL" clId="{D69A32C4-61E8-4A3E-949A-A52EDA26BA1D}" dt="2024-05-23T19:17:09.981" v="18" actId="20577"/>
          <ac:spMkLst>
            <pc:docMk/>
            <pc:sldMk cId="1273023970" sldId="394"/>
            <ac:spMk id="10" creationId="{F40643EF-7EF3-DB44-3916-7877A3EC01E0}"/>
          </ac:spMkLst>
        </pc:spChg>
      </pc:sldChg>
      <pc:sldChg chg="modSp mod">
        <pc:chgData name="Mabaya, Gracia" userId="b09e9c0f-5fd2-42db-ac07-187d9d93d23a" providerId="ADAL" clId="{D69A32C4-61E8-4A3E-949A-A52EDA26BA1D}" dt="2024-05-23T19:17:49.086" v="22" actId="20577"/>
        <pc:sldMkLst>
          <pc:docMk/>
          <pc:sldMk cId="3438382086" sldId="396"/>
        </pc:sldMkLst>
        <pc:spChg chg="mod">
          <ac:chgData name="Mabaya, Gracia" userId="b09e9c0f-5fd2-42db-ac07-187d9d93d23a" providerId="ADAL" clId="{D69A32C4-61E8-4A3E-949A-A52EDA26BA1D}" dt="2024-05-23T19:17:49.086" v="22" actId="20577"/>
          <ac:spMkLst>
            <pc:docMk/>
            <pc:sldMk cId="3438382086" sldId="396"/>
            <ac:spMk id="10" creationId="{F40643EF-7EF3-DB44-3916-7877A3EC01E0}"/>
          </ac:spMkLst>
        </pc:spChg>
      </pc:sldChg>
      <pc:sldChg chg="modSp mod">
        <pc:chgData name="Mabaya, Gracia" userId="b09e9c0f-5fd2-42db-ac07-187d9d93d23a" providerId="ADAL" clId="{D69A32C4-61E8-4A3E-949A-A52EDA26BA1D}" dt="2024-05-23T19:18:03.648" v="23" actId="20577"/>
        <pc:sldMkLst>
          <pc:docMk/>
          <pc:sldMk cId="3025663752" sldId="400"/>
        </pc:sldMkLst>
        <pc:spChg chg="mod">
          <ac:chgData name="Mabaya, Gracia" userId="b09e9c0f-5fd2-42db-ac07-187d9d93d23a" providerId="ADAL" clId="{D69A32C4-61E8-4A3E-949A-A52EDA26BA1D}" dt="2024-05-23T19:18:03.648" v="23" actId="20577"/>
          <ac:spMkLst>
            <pc:docMk/>
            <pc:sldMk cId="3025663752" sldId="400"/>
            <ac:spMk id="8" creationId="{A62CD457-E2DA-68F9-02F0-D85A239B732C}"/>
          </ac:spMkLst>
        </pc:spChg>
      </pc:sldChg>
    </pc:docChg>
  </pc:docChgLst>
  <pc:docChgLst>
    <pc:chgData name="Costante, Alicia" userId="088730f9-fd58-499f-8459-bd7b32429f13" providerId="ADAL" clId="{ED78A224-C454-4DFC-AD17-ACC796CC4D93}"/>
    <pc:docChg chg="">
      <pc:chgData name="Costante, Alicia" userId="088730f9-fd58-499f-8459-bd7b32429f13" providerId="ADAL" clId="{ED78A224-C454-4DFC-AD17-ACC796CC4D93}" dt="2023-11-24T19:18:02.719" v="5"/>
      <pc:docMkLst>
        <pc:docMk/>
      </pc:docMkLst>
      <pc:sldChg chg="addCm">
        <pc:chgData name="Costante, Alicia" userId="088730f9-fd58-499f-8459-bd7b32429f13" providerId="ADAL" clId="{ED78A224-C454-4DFC-AD17-ACC796CC4D93}" dt="2023-11-24T19:16:03.575" v="2"/>
        <pc:sldMkLst>
          <pc:docMk/>
          <pc:sldMk cId="3190618129" sldId="373"/>
        </pc:sldMkLst>
      </pc:sldChg>
      <pc:sldChg chg="addCm">
        <pc:chgData name="Costante, Alicia" userId="088730f9-fd58-499f-8459-bd7b32429f13" providerId="ADAL" clId="{ED78A224-C454-4DFC-AD17-ACC796CC4D93}" dt="2023-11-24T19:18:02.719" v="5"/>
        <pc:sldMkLst>
          <pc:docMk/>
          <pc:sldMk cId="2905656775" sldId="374"/>
        </pc:sldMkLst>
      </pc:sldChg>
      <pc:sldChg chg="addCm">
        <pc:chgData name="Costante, Alicia" userId="088730f9-fd58-499f-8459-bd7b32429f13" providerId="ADAL" clId="{ED78A224-C454-4DFC-AD17-ACC796CC4D93}" dt="2023-11-24T19:17:33.844" v="4"/>
        <pc:sldMkLst>
          <pc:docMk/>
          <pc:sldMk cId="884083932" sldId="375"/>
        </pc:sldMkLst>
      </pc:sldChg>
      <pc:sldChg chg="addCm modCm">
        <pc:chgData name="Costante, Alicia" userId="088730f9-fd58-499f-8459-bd7b32429f13" providerId="ADAL" clId="{ED78A224-C454-4DFC-AD17-ACC796CC4D93}" dt="2023-11-24T19:15:02.607" v="1"/>
        <pc:sldMkLst>
          <pc:docMk/>
          <pc:sldMk cId="951327253" sldId="408"/>
        </pc:sldMkLst>
      </pc:sldChg>
    </pc:docChg>
  </pc:docChgLst>
  <pc:docChgLst>
    <pc:chgData name="Gracia Mabaya" userId="b09e9c0f-5fd2-42db-ac07-187d9d93d23a" providerId="ADAL" clId="{D69A32C4-61E8-4A3E-949A-A52EDA26BA1D}"/>
    <pc:docChg chg="custSel modSld">
      <pc:chgData name="Gracia Mabaya" userId="b09e9c0f-5fd2-42db-ac07-187d9d93d23a" providerId="ADAL" clId="{D69A32C4-61E8-4A3E-949A-A52EDA26BA1D}" dt="2024-05-23T03:13:25.969" v="176" actId="14100"/>
      <pc:docMkLst>
        <pc:docMk/>
      </pc:docMkLst>
      <pc:sldChg chg="modSp mod">
        <pc:chgData name="Gracia Mabaya" userId="b09e9c0f-5fd2-42db-ac07-187d9d93d23a" providerId="ADAL" clId="{D69A32C4-61E8-4A3E-949A-A52EDA26BA1D}" dt="2024-05-22T17:03:38.385" v="15" actId="20577"/>
        <pc:sldMkLst>
          <pc:docMk/>
          <pc:sldMk cId="936660227" sldId="385"/>
        </pc:sldMkLst>
        <pc:spChg chg="mod">
          <ac:chgData name="Gracia Mabaya" userId="b09e9c0f-5fd2-42db-ac07-187d9d93d23a" providerId="ADAL" clId="{D69A32C4-61E8-4A3E-949A-A52EDA26BA1D}" dt="2024-05-22T17:03:38.385" v="15" actId="20577"/>
          <ac:spMkLst>
            <pc:docMk/>
            <pc:sldMk cId="936660227" sldId="385"/>
            <ac:spMk id="4" creationId="{34B929EA-085D-03CC-8ABC-3FFBF3231F85}"/>
          </ac:spMkLst>
        </pc:spChg>
      </pc:sldChg>
      <pc:sldChg chg="modSp mod">
        <pc:chgData name="Gracia Mabaya" userId="b09e9c0f-5fd2-42db-ac07-187d9d93d23a" providerId="ADAL" clId="{D69A32C4-61E8-4A3E-949A-A52EDA26BA1D}" dt="2024-05-23T03:13:25.969" v="176" actId="14100"/>
        <pc:sldMkLst>
          <pc:docMk/>
          <pc:sldMk cId="1273023970" sldId="394"/>
        </pc:sldMkLst>
        <pc:spChg chg="mod">
          <ac:chgData name="Gracia Mabaya" userId="b09e9c0f-5fd2-42db-ac07-187d9d93d23a" providerId="ADAL" clId="{D69A32C4-61E8-4A3E-949A-A52EDA26BA1D}" dt="2024-05-23T03:13:25.969" v="176" actId="14100"/>
          <ac:spMkLst>
            <pc:docMk/>
            <pc:sldMk cId="1273023970" sldId="394"/>
            <ac:spMk id="10" creationId="{F40643EF-7EF3-DB44-3916-7877A3EC01E0}"/>
          </ac:spMkLst>
        </pc:spChg>
      </pc:sldChg>
      <pc:sldChg chg="modSp mod">
        <pc:chgData name="Gracia Mabaya" userId="b09e9c0f-5fd2-42db-ac07-187d9d93d23a" providerId="ADAL" clId="{D69A32C4-61E8-4A3E-949A-A52EDA26BA1D}" dt="2024-05-22T17:33:00.063" v="127" actId="20577"/>
        <pc:sldMkLst>
          <pc:docMk/>
          <pc:sldMk cId="3438382086" sldId="396"/>
        </pc:sldMkLst>
        <pc:spChg chg="mod">
          <ac:chgData name="Gracia Mabaya" userId="b09e9c0f-5fd2-42db-ac07-187d9d93d23a" providerId="ADAL" clId="{D69A32C4-61E8-4A3E-949A-A52EDA26BA1D}" dt="2024-05-22T17:33:00.063" v="127" actId="20577"/>
          <ac:spMkLst>
            <pc:docMk/>
            <pc:sldMk cId="3438382086" sldId="396"/>
            <ac:spMk id="10" creationId="{F40643EF-7EF3-DB44-3916-7877A3EC01E0}"/>
          </ac:spMkLst>
        </pc:spChg>
      </pc:sldChg>
      <pc:sldChg chg="modSp mod">
        <pc:chgData name="Gracia Mabaya" userId="b09e9c0f-5fd2-42db-ac07-187d9d93d23a" providerId="ADAL" clId="{D69A32C4-61E8-4A3E-949A-A52EDA26BA1D}" dt="2024-05-22T17:25:31.685" v="122" actId="20577"/>
        <pc:sldMkLst>
          <pc:docMk/>
          <pc:sldMk cId="2968649784" sldId="399"/>
        </pc:sldMkLst>
        <pc:spChg chg="mod">
          <ac:chgData name="Gracia Mabaya" userId="b09e9c0f-5fd2-42db-ac07-187d9d93d23a" providerId="ADAL" clId="{D69A32C4-61E8-4A3E-949A-A52EDA26BA1D}" dt="2024-05-22T17:25:31.685" v="122" actId="20577"/>
          <ac:spMkLst>
            <pc:docMk/>
            <pc:sldMk cId="2968649784" sldId="399"/>
            <ac:spMk id="10" creationId="{F40643EF-7EF3-DB44-3916-7877A3EC01E0}"/>
          </ac:spMkLst>
        </pc:spChg>
      </pc:sldChg>
      <pc:sldChg chg="modSp mod">
        <pc:chgData name="Gracia Mabaya" userId="b09e9c0f-5fd2-42db-ac07-187d9d93d23a" providerId="ADAL" clId="{D69A32C4-61E8-4A3E-949A-A52EDA26BA1D}" dt="2024-05-22T17:24:31.129" v="97" actId="20577"/>
        <pc:sldMkLst>
          <pc:docMk/>
          <pc:sldMk cId="3025663752" sldId="400"/>
        </pc:sldMkLst>
        <pc:spChg chg="mod">
          <ac:chgData name="Gracia Mabaya" userId="b09e9c0f-5fd2-42db-ac07-187d9d93d23a" providerId="ADAL" clId="{D69A32C4-61E8-4A3E-949A-A52EDA26BA1D}" dt="2024-05-22T17:24:16.580" v="95" actId="20577"/>
          <ac:spMkLst>
            <pc:docMk/>
            <pc:sldMk cId="3025663752" sldId="400"/>
            <ac:spMk id="8" creationId="{A62CD457-E2DA-68F9-02F0-D85A239B732C}"/>
          </ac:spMkLst>
        </pc:spChg>
        <pc:spChg chg="mod">
          <ac:chgData name="Gracia Mabaya" userId="b09e9c0f-5fd2-42db-ac07-187d9d93d23a" providerId="ADAL" clId="{D69A32C4-61E8-4A3E-949A-A52EDA26BA1D}" dt="2024-05-22T17:24:31.129" v="97" actId="20577"/>
          <ac:spMkLst>
            <pc:docMk/>
            <pc:sldMk cId="3025663752" sldId="400"/>
            <ac:spMk id="10" creationId="{F40643EF-7EF3-DB44-3916-7877A3EC01E0}"/>
          </ac:spMkLst>
        </pc:spChg>
      </pc:sldChg>
      <pc:sldChg chg="delCm">
        <pc:chgData name="Gracia Mabaya" userId="b09e9c0f-5fd2-42db-ac07-187d9d93d23a" providerId="ADAL" clId="{D69A32C4-61E8-4A3E-949A-A52EDA26BA1D}" dt="2024-05-22T17:26:06.137" v="123"/>
        <pc:sldMkLst>
          <pc:docMk/>
          <pc:sldMk cId="44232436" sldId="402"/>
        </pc:sldMkLst>
        <pc:extLst>
          <p:ext xmlns:p="http://schemas.openxmlformats.org/presentationml/2006/main" uri="{D6D511B9-2390-475A-947B-AFAB55BFBCF1}">
            <pc226:cmChg xmlns:pc226="http://schemas.microsoft.com/office/powerpoint/2022/06/main/command" chg="del">
              <pc226:chgData name="Gracia Mabaya" userId="b09e9c0f-5fd2-42db-ac07-187d9d93d23a" providerId="ADAL" clId="{D69A32C4-61E8-4A3E-949A-A52EDA26BA1D}" dt="2024-05-22T17:26:06.137" v="123"/>
              <pc2:cmMkLst xmlns:pc2="http://schemas.microsoft.com/office/powerpoint/2019/9/main/command">
                <pc:docMk/>
                <pc:sldMk cId="44232436" sldId="402"/>
                <pc2:cmMk id="{377D1DDF-7CE1-437B-8BE8-CCF10ABBCFAA}"/>
              </pc2:cmMkLst>
            </pc226:cmChg>
          </p:ext>
        </pc:extLst>
      </pc:sldChg>
    </pc:docChg>
  </pc:docChgLst>
  <pc:docChgLst>
    <pc:chgData name="Costante, Alicia" userId="S::alicia.costante@ontariohealth.ca::088730f9-fd58-499f-8459-bd7b32429f13" providerId="AD" clId="Web-{795D306D-C4C4-CE48-9B3D-5767763B1759}"/>
    <pc:docChg chg="">
      <pc:chgData name="Costante, Alicia" userId="S::alicia.costante@ontariohealth.ca::088730f9-fd58-499f-8459-bd7b32429f13" providerId="AD" clId="Web-{795D306D-C4C4-CE48-9B3D-5767763B1759}" dt="2023-12-01T13:53:54.973" v="6"/>
      <pc:docMkLst>
        <pc:docMk/>
      </pc:docMkLst>
      <pc:sldChg chg="modCm">
        <pc:chgData name="Costante, Alicia" userId="S::alicia.costante@ontariohealth.ca::088730f9-fd58-499f-8459-bd7b32429f13" providerId="AD" clId="Web-{795D306D-C4C4-CE48-9B3D-5767763B1759}" dt="2023-12-01T13:30:52.177" v="1"/>
        <pc:sldMkLst>
          <pc:docMk/>
          <pc:sldMk cId="3190618129" sldId="373"/>
        </pc:sldMkLst>
      </pc:sldChg>
      <pc:sldChg chg="addCm">
        <pc:chgData name="Costante, Alicia" userId="S::alicia.costante@ontariohealth.ca::088730f9-fd58-499f-8459-bd7b32429f13" providerId="AD" clId="Web-{795D306D-C4C4-CE48-9B3D-5767763B1759}" dt="2023-12-01T13:53:54.973" v="6"/>
        <pc:sldMkLst>
          <pc:docMk/>
          <pc:sldMk cId="863682701" sldId="379"/>
        </pc:sldMkLst>
      </pc:sldChg>
      <pc:sldChg chg="modCm">
        <pc:chgData name="Costante, Alicia" userId="S::alicia.costante@ontariohealth.ca::088730f9-fd58-499f-8459-bd7b32429f13" providerId="AD" clId="Web-{795D306D-C4C4-CE48-9B3D-5767763B1759}" dt="2023-12-01T13:53:00.379" v="5"/>
        <pc:sldMkLst>
          <pc:docMk/>
          <pc:sldMk cId="2496178789" sldId="409"/>
        </pc:sldMkLst>
      </pc:sldChg>
      <pc:sldChg chg="modCm">
        <pc:chgData name="Costante, Alicia" userId="S::alicia.costante@ontariohealth.ca::088730f9-fd58-499f-8459-bd7b32429f13" providerId="AD" clId="Web-{795D306D-C4C4-CE48-9B3D-5767763B1759}" dt="2023-12-01T13:50:12.877" v="4"/>
        <pc:sldMkLst>
          <pc:docMk/>
          <pc:sldMk cId="3519933642" sldId="411"/>
        </pc:sldMkLst>
      </pc:sldChg>
    </pc:docChg>
  </pc:docChgLst>
  <pc:docChgLst>
    <pc:chgData name="Cowan, Kara" userId="422dcf60-3108-48b9-a5a5-708e064ad6eb" providerId="ADAL" clId="{E8FF1E76-C784-4F75-A9E4-342BAEE3F021}"/>
    <pc:docChg chg="undo custSel addSld delSld modSld addMainMaster delMainMaster modMainMaster">
      <pc:chgData name="Cowan, Kara" userId="422dcf60-3108-48b9-a5a5-708e064ad6eb" providerId="ADAL" clId="{E8FF1E76-C784-4F75-A9E4-342BAEE3F021}" dt="2023-12-15T16:57:42.300" v="4041"/>
      <pc:docMkLst>
        <pc:docMk/>
      </pc:docMkLst>
      <pc:sldChg chg="delCm modCm">
        <pc:chgData name="Cowan, Kara" userId="422dcf60-3108-48b9-a5a5-708e064ad6eb" providerId="ADAL" clId="{E8FF1E76-C784-4F75-A9E4-342BAEE3F021}" dt="2023-12-12T15:32:07.231" v="214"/>
        <pc:sldMkLst>
          <pc:docMk/>
          <pc:sldMk cId="925506241" sldId="322"/>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4:53:38.820" v="0"/>
              <pc2:cmMkLst xmlns:pc2="http://schemas.microsoft.com/office/powerpoint/2019/9/main/command">
                <pc:docMk/>
                <pc:sldMk cId="925506241" sldId="322"/>
                <pc2:cmMk id="{1F34EF3C-3CFF-4DAC-8740-8EA5E774F172}"/>
              </pc2:cmMkLst>
            </pc226:cmChg>
            <pc226:cmChg xmlns:pc226="http://schemas.microsoft.com/office/powerpoint/2022/06/main/command" chg="del">
              <pc226:chgData name="Cowan, Kara" userId="422dcf60-3108-48b9-a5a5-708e064ad6eb" providerId="ADAL" clId="{E8FF1E76-C784-4F75-A9E4-342BAEE3F021}" dt="2023-12-12T15:32:07.231" v="214"/>
              <pc2:cmMkLst xmlns:pc2="http://schemas.microsoft.com/office/powerpoint/2019/9/main/command">
                <pc:docMk/>
                <pc:sldMk cId="925506241" sldId="322"/>
                <pc2:cmMk id="{F82942E6-09CF-4F0E-94CA-74CB1FC99D88}"/>
              </pc2:cmMkLst>
              <pc226:cmRplyChg chg="add">
                <pc226:chgData name="Cowan, Kara" userId="422dcf60-3108-48b9-a5a5-708e064ad6eb" providerId="ADAL" clId="{E8FF1E76-C784-4F75-A9E4-342BAEE3F021}" dt="2023-12-12T14:57:50.877" v="1"/>
                <pc2:cmRplyMkLst xmlns:pc2="http://schemas.microsoft.com/office/powerpoint/2019/9/main/command">
                  <pc:docMk/>
                  <pc:sldMk cId="925506241" sldId="322"/>
                  <pc2:cmMk id="{F82942E6-09CF-4F0E-94CA-74CB1FC99D88}"/>
                  <pc2:cmRplyMk id="{F387C64B-E447-48A3-93E6-C2BC1213AF7A}"/>
                </pc2:cmRplyMkLst>
              </pc226:cmRplyChg>
            </pc226:cmChg>
          </p:ext>
        </pc:extLst>
      </pc:sldChg>
      <pc:sldChg chg="modSp mod">
        <pc:chgData name="Cowan, Kara" userId="422dcf60-3108-48b9-a5a5-708e064ad6eb" providerId="ADAL" clId="{E8FF1E76-C784-4F75-A9E4-342BAEE3F021}" dt="2023-12-12T20:05:15.559" v="3814" actId="6549"/>
        <pc:sldMkLst>
          <pc:docMk/>
          <pc:sldMk cId="969934670" sldId="356"/>
        </pc:sldMkLst>
        <pc:spChg chg="mod">
          <ac:chgData name="Cowan, Kara" userId="422dcf60-3108-48b9-a5a5-708e064ad6eb" providerId="ADAL" clId="{E8FF1E76-C784-4F75-A9E4-342BAEE3F021}" dt="2023-12-12T20:05:15.559" v="3814" actId="6549"/>
          <ac:spMkLst>
            <pc:docMk/>
            <pc:sldMk cId="969934670" sldId="356"/>
            <ac:spMk id="3" creationId="{92D9EB36-6BE1-0426-D76B-B6258E17D6EE}"/>
          </ac:spMkLst>
        </pc:spChg>
      </pc:sldChg>
      <pc:sldChg chg="modSp mod">
        <pc:chgData name="Cowan, Kara" userId="422dcf60-3108-48b9-a5a5-708e064ad6eb" providerId="ADAL" clId="{E8FF1E76-C784-4F75-A9E4-342BAEE3F021}" dt="2023-12-12T20:05:19.243" v="3816" actId="20577"/>
        <pc:sldMkLst>
          <pc:docMk/>
          <pc:sldMk cId="663100937" sldId="357"/>
        </pc:sldMkLst>
        <pc:spChg chg="mod">
          <ac:chgData name="Cowan, Kara" userId="422dcf60-3108-48b9-a5a5-708e064ad6eb" providerId="ADAL" clId="{E8FF1E76-C784-4F75-A9E4-342BAEE3F021}" dt="2023-12-12T20:05:19.243" v="3816" actId="20577"/>
          <ac:spMkLst>
            <pc:docMk/>
            <pc:sldMk cId="663100937" sldId="357"/>
            <ac:spMk id="3" creationId="{CC3AED13-9837-DC5F-E42A-04D84AF0830E}"/>
          </ac:spMkLst>
        </pc:spChg>
      </pc:sldChg>
      <pc:sldChg chg="modSp mod">
        <pc:chgData name="Cowan, Kara" userId="422dcf60-3108-48b9-a5a5-708e064ad6eb" providerId="ADAL" clId="{E8FF1E76-C784-4F75-A9E4-342BAEE3F021}" dt="2023-12-12T20:05:23.147" v="3818" actId="6549"/>
        <pc:sldMkLst>
          <pc:docMk/>
          <pc:sldMk cId="909644597" sldId="358"/>
        </pc:sldMkLst>
        <pc:spChg chg="mod">
          <ac:chgData name="Cowan, Kara" userId="422dcf60-3108-48b9-a5a5-708e064ad6eb" providerId="ADAL" clId="{E8FF1E76-C784-4F75-A9E4-342BAEE3F021}" dt="2023-12-12T20:05:23.147" v="3818" actId="6549"/>
          <ac:spMkLst>
            <pc:docMk/>
            <pc:sldMk cId="909644597" sldId="358"/>
            <ac:spMk id="4" creationId="{9F62226F-9E89-1DC1-2295-D388A29782A6}"/>
          </ac:spMkLst>
        </pc:spChg>
      </pc:sldChg>
      <pc:sldChg chg="addSp delSp modSp mod delCm modCm">
        <pc:chgData name="Cowan, Kara" userId="422dcf60-3108-48b9-a5a5-708e064ad6eb" providerId="ADAL" clId="{E8FF1E76-C784-4F75-A9E4-342BAEE3F021}" dt="2023-12-12T20:05:26.138" v="3820" actId="20577"/>
        <pc:sldMkLst>
          <pc:docMk/>
          <pc:sldMk cId="482592697" sldId="359"/>
        </pc:sldMkLst>
        <pc:spChg chg="mod">
          <ac:chgData name="Cowan, Kara" userId="422dcf60-3108-48b9-a5a5-708e064ad6eb" providerId="ADAL" clId="{E8FF1E76-C784-4F75-A9E4-342BAEE3F021}" dt="2023-12-12T15:02:49.575" v="147" actId="20577"/>
          <ac:spMkLst>
            <pc:docMk/>
            <pc:sldMk cId="482592697" sldId="359"/>
            <ac:spMk id="3" creationId="{813DC22C-CA7E-D280-9613-B31927BE2821}"/>
          </ac:spMkLst>
        </pc:spChg>
        <pc:spChg chg="mod">
          <ac:chgData name="Cowan, Kara" userId="422dcf60-3108-48b9-a5a5-708e064ad6eb" providerId="ADAL" clId="{E8FF1E76-C784-4F75-A9E4-342BAEE3F021}" dt="2023-12-12T20:05:26.138" v="3820" actId="20577"/>
          <ac:spMkLst>
            <pc:docMk/>
            <pc:sldMk cId="482592697" sldId="359"/>
            <ac:spMk id="4" creationId="{31F47D01-846B-C7EE-BFA4-517BCDADF210}"/>
          </ac:spMkLst>
        </pc:spChg>
        <pc:spChg chg="mod">
          <ac:chgData name="Cowan, Kara" userId="422dcf60-3108-48b9-a5a5-708e064ad6eb" providerId="ADAL" clId="{E8FF1E76-C784-4F75-A9E4-342BAEE3F021}" dt="2023-12-12T15:25:47.593" v="184" actId="1076"/>
          <ac:spMkLst>
            <pc:docMk/>
            <pc:sldMk cId="482592697" sldId="359"/>
            <ac:spMk id="5" creationId="{51942B0D-B547-AF32-57F8-D420ED71654D}"/>
          </ac:spMkLst>
        </pc:spChg>
        <pc:spChg chg="mod">
          <ac:chgData name="Cowan, Kara" userId="422dcf60-3108-48b9-a5a5-708e064ad6eb" providerId="ADAL" clId="{E8FF1E76-C784-4F75-A9E4-342BAEE3F021}" dt="2023-12-12T15:17:32.611" v="161" actId="1076"/>
          <ac:spMkLst>
            <pc:docMk/>
            <pc:sldMk cId="482592697" sldId="359"/>
            <ac:spMk id="7" creationId="{F78A8C55-0FAA-AC09-AE6C-D0AA969EA9FB}"/>
          </ac:spMkLst>
        </pc:spChg>
        <pc:spChg chg="mod">
          <ac:chgData name="Cowan, Kara" userId="422dcf60-3108-48b9-a5a5-708e064ad6eb" providerId="ADAL" clId="{E8FF1E76-C784-4F75-A9E4-342BAEE3F021}" dt="2023-12-12T15:00:53.670" v="45" actId="1038"/>
          <ac:spMkLst>
            <pc:docMk/>
            <pc:sldMk cId="482592697" sldId="359"/>
            <ac:spMk id="9" creationId="{F26C9640-EA3A-E14C-7E08-C84D4F09D62D}"/>
          </ac:spMkLst>
        </pc:spChg>
        <pc:spChg chg="mod">
          <ac:chgData name="Cowan, Kara" userId="422dcf60-3108-48b9-a5a5-708e064ad6eb" providerId="ADAL" clId="{E8FF1E76-C784-4F75-A9E4-342BAEE3F021}" dt="2023-12-12T19:44:47.560" v="3696" actId="1076"/>
          <ac:spMkLst>
            <pc:docMk/>
            <pc:sldMk cId="482592697" sldId="359"/>
            <ac:spMk id="11" creationId="{63410C60-AB62-8392-43D5-EFC7B6490CDD}"/>
          </ac:spMkLst>
        </pc:spChg>
        <pc:spChg chg="mod">
          <ac:chgData name="Cowan, Kara" userId="422dcf60-3108-48b9-a5a5-708e064ad6eb" providerId="ADAL" clId="{E8FF1E76-C784-4F75-A9E4-342BAEE3F021}" dt="2023-12-12T15:17:38.587" v="162" actId="1076"/>
          <ac:spMkLst>
            <pc:docMk/>
            <pc:sldMk cId="482592697" sldId="359"/>
            <ac:spMk id="12" creationId="{F771BB59-2D5C-1C8B-C06B-135DBA926C5F}"/>
          </ac:spMkLst>
        </pc:spChg>
        <pc:spChg chg="del">
          <ac:chgData name="Cowan, Kara" userId="422dcf60-3108-48b9-a5a5-708e064ad6eb" providerId="ADAL" clId="{E8FF1E76-C784-4F75-A9E4-342BAEE3F021}" dt="2023-12-12T15:00:01.854" v="4" actId="478"/>
          <ac:spMkLst>
            <pc:docMk/>
            <pc:sldMk cId="482592697" sldId="359"/>
            <ac:spMk id="13" creationId="{A37D0B17-63D2-8479-A702-604DDCF5A57D}"/>
          </ac:spMkLst>
        </pc:spChg>
        <pc:picChg chg="mod">
          <ac:chgData name="Cowan, Kara" userId="422dcf60-3108-48b9-a5a5-708e064ad6eb" providerId="ADAL" clId="{E8FF1E76-C784-4F75-A9E4-342BAEE3F021}" dt="2023-12-12T15:18:19.624" v="169" actId="1076"/>
          <ac:picMkLst>
            <pc:docMk/>
            <pc:sldMk cId="482592697" sldId="359"/>
            <ac:picMk id="10" creationId="{3F553A37-1B97-06FF-4F8E-47544D3467B4}"/>
          </ac:picMkLst>
        </pc:picChg>
        <pc:picChg chg="add mod">
          <ac:chgData name="Cowan, Kara" userId="422dcf60-3108-48b9-a5a5-708e064ad6eb" providerId="ADAL" clId="{E8FF1E76-C784-4F75-A9E4-342BAEE3F021}" dt="2023-12-12T15:04:15.767" v="153" actId="1076"/>
          <ac:picMkLst>
            <pc:docMk/>
            <pc:sldMk cId="482592697" sldId="359"/>
            <ac:picMk id="15" creationId="{9AAD4C5A-4751-8A4B-EF38-3746F745EA52}"/>
          </ac:picMkLst>
        </pc:picChg>
        <pc:picChg chg="add mod">
          <ac:chgData name="Cowan, Kara" userId="422dcf60-3108-48b9-a5a5-708e064ad6eb" providerId="ADAL" clId="{E8FF1E76-C784-4F75-A9E4-342BAEE3F021}" dt="2023-12-12T15:18:15.724" v="168" actId="1076"/>
          <ac:picMkLst>
            <pc:docMk/>
            <pc:sldMk cId="482592697" sldId="359"/>
            <ac:picMk id="17" creationId="{59063448-D36C-823D-68F8-2EC599F4C6E8}"/>
          </ac:picMkLst>
        </pc:picChg>
        <pc:picChg chg="add del mod">
          <ac:chgData name="Cowan, Kara" userId="422dcf60-3108-48b9-a5a5-708e064ad6eb" providerId="ADAL" clId="{E8FF1E76-C784-4F75-A9E4-342BAEE3F021}" dt="2023-12-12T15:45:17.210" v="249" actId="478"/>
          <ac:picMkLst>
            <pc:docMk/>
            <pc:sldMk cId="482592697" sldId="359"/>
            <ac:picMk id="19" creationId="{88FF39D1-5B3C-C18E-D07D-192B4F239742}"/>
          </ac:picMkLst>
        </pc:picChg>
        <pc:picChg chg="add mod">
          <ac:chgData name="Cowan, Kara" userId="422dcf60-3108-48b9-a5a5-708e064ad6eb" providerId="ADAL" clId="{E8FF1E76-C784-4F75-A9E4-342BAEE3F021}" dt="2023-12-12T15:25:41.954" v="183" actId="1076"/>
          <ac:picMkLst>
            <pc:docMk/>
            <pc:sldMk cId="482592697" sldId="359"/>
            <ac:picMk id="21" creationId="{5339FFD0-6820-6B38-23CB-AC1F9E5F2A23}"/>
          </ac:picMkLst>
        </pc:picChg>
        <pc:picChg chg="add mod">
          <ac:chgData name="Cowan, Kara" userId="422dcf60-3108-48b9-a5a5-708e064ad6eb" providerId="ADAL" clId="{E8FF1E76-C784-4F75-A9E4-342BAEE3F021}" dt="2023-12-12T15:45:49.063" v="257" actId="1076"/>
          <ac:picMkLst>
            <pc:docMk/>
            <pc:sldMk cId="482592697" sldId="359"/>
            <ac:picMk id="23" creationId="{1A5A5990-C285-24D5-B113-030DF364C6E6}"/>
          </ac:picMkLst>
        </pc:pic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4:59:56.399" v="3"/>
              <pc2:cmMkLst xmlns:pc2="http://schemas.microsoft.com/office/powerpoint/2019/9/main/command">
                <pc:docMk/>
                <pc:sldMk cId="482592697" sldId="359"/>
                <pc2:cmMk id="{E3F63D54-8C70-4FBE-A96B-44D217A9A352}"/>
              </pc2:cmMkLst>
            </pc226:cmChg>
            <pc226:cmChg xmlns:pc226="http://schemas.microsoft.com/office/powerpoint/2022/06/main/command" chg="del">
              <pc226:chgData name="Cowan, Kara" userId="422dcf60-3108-48b9-a5a5-708e064ad6eb" providerId="ADAL" clId="{E8FF1E76-C784-4F75-A9E4-342BAEE3F021}" dt="2023-12-12T14:59:54.311" v="2"/>
              <pc2:cmMkLst xmlns:pc2="http://schemas.microsoft.com/office/powerpoint/2019/9/main/command">
                <pc:docMk/>
                <pc:sldMk cId="482592697" sldId="359"/>
                <pc2:cmMk id="{CD14ED92-73D0-4CAF-9934-8A4DB4FA15E6}"/>
              </pc2:cmMkLst>
            </pc226:cmChg>
            <pc226:cmChg xmlns:pc226="http://schemas.microsoft.com/office/powerpoint/2022/06/main/command" chg="del mod">
              <pc226:chgData name="Cowan, Kara" userId="422dcf60-3108-48b9-a5a5-708e064ad6eb" providerId="ADAL" clId="{E8FF1E76-C784-4F75-A9E4-342BAEE3F021}" dt="2023-12-12T15:00:05.038" v="6"/>
              <pc2:cmMkLst xmlns:pc2="http://schemas.microsoft.com/office/powerpoint/2019/9/main/command">
                <pc:docMk/>
                <pc:sldMk cId="482592697" sldId="359"/>
                <pc2:cmMk id="{7018ECA4-7712-4753-A536-2B52B7ED8177}"/>
              </pc2:cmMkLst>
            </pc226:cmChg>
          </p:ext>
        </pc:extLst>
      </pc:sldChg>
      <pc:sldChg chg="addSp modSp mod delCm">
        <pc:chgData name="Cowan, Kara" userId="422dcf60-3108-48b9-a5a5-708e064ad6eb" providerId="ADAL" clId="{E8FF1E76-C784-4F75-A9E4-342BAEE3F021}" dt="2023-12-12T20:05:29.242" v="3822" actId="20577"/>
        <pc:sldMkLst>
          <pc:docMk/>
          <pc:sldMk cId="2872917886" sldId="360"/>
        </pc:sldMkLst>
        <pc:spChg chg="mod">
          <ac:chgData name="Cowan, Kara" userId="422dcf60-3108-48b9-a5a5-708e064ad6eb" providerId="ADAL" clId="{E8FF1E76-C784-4F75-A9E4-342BAEE3F021}" dt="2023-12-12T20:05:29.242" v="3822" actId="20577"/>
          <ac:spMkLst>
            <pc:docMk/>
            <pc:sldMk cId="2872917886" sldId="360"/>
            <ac:spMk id="12" creationId="{42FEF0FD-85CF-19FC-388F-66962BDB7A73}"/>
          </ac:spMkLst>
        </pc:spChg>
        <pc:spChg chg="mod">
          <ac:chgData name="Cowan, Kara" userId="422dcf60-3108-48b9-a5a5-708e064ad6eb" providerId="ADAL" clId="{E8FF1E76-C784-4F75-A9E4-342BAEE3F021}" dt="2023-12-12T15:30:03.472" v="202" actId="1076"/>
          <ac:spMkLst>
            <pc:docMk/>
            <pc:sldMk cId="2872917886" sldId="360"/>
            <ac:spMk id="21" creationId="{F07B6B82-5AAE-C6B6-0FD1-33B3621019A3}"/>
          </ac:spMkLst>
        </pc:spChg>
        <pc:picChg chg="add mod">
          <ac:chgData name="Cowan, Kara" userId="422dcf60-3108-48b9-a5a5-708e064ad6eb" providerId="ADAL" clId="{E8FF1E76-C784-4F75-A9E4-342BAEE3F021}" dt="2023-12-12T15:27:54.759" v="191" actId="1076"/>
          <ac:picMkLst>
            <pc:docMk/>
            <pc:sldMk cId="2872917886" sldId="360"/>
            <ac:picMk id="4" creationId="{A339E36B-CFA3-A22B-FDFB-96D214C750D9}"/>
          </ac:picMkLst>
        </pc:picChg>
        <pc:picChg chg="add mod">
          <ac:chgData name="Cowan, Kara" userId="422dcf60-3108-48b9-a5a5-708e064ad6eb" providerId="ADAL" clId="{E8FF1E76-C784-4F75-A9E4-342BAEE3F021}" dt="2023-12-12T15:28:40.258" v="196" actId="14100"/>
          <ac:picMkLst>
            <pc:docMk/>
            <pc:sldMk cId="2872917886" sldId="360"/>
            <ac:picMk id="6" creationId="{3D098FAD-51A9-FBE6-EBD4-127F90D8DDDD}"/>
          </ac:picMkLst>
        </pc:picChg>
        <pc:picChg chg="add mod">
          <ac:chgData name="Cowan, Kara" userId="422dcf60-3108-48b9-a5a5-708e064ad6eb" providerId="ADAL" clId="{E8FF1E76-C784-4F75-A9E4-342BAEE3F021}" dt="2023-12-12T15:30:13.896" v="205" actId="14861"/>
          <ac:picMkLst>
            <pc:docMk/>
            <pc:sldMk cId="2872917886" sldId="360"/>
            <ac:picMk id="8" creationId="{67D2DFF2-E09B-1AF7-8ACA-F90AFF9C1CB7}"/>
          </ac:picMkLst>
        </pc:picChg>
        <pc:picChg chg="add mod">
          <ac:chgData name="Cowan, Kara" userId="422dcf60-3108-48b9-a5a5-708e064ad6eb" providerId="ADAL" clId="{E8FF1E76-C784-4F75-A9E4-342BAEE3F021}" dt="2023-12-12T15:31:09.657" v="213" actId="1076"/>
          <ac:picMkLst>
            <pc:docMk/>
            <pc:sldMk cId="2872917886" sldId="360"/>
            <ac:picMk id="10" creationId="{326BC590-0756-DD7C-07DB-23B6CA0188DB}"/>
          </ac:picMkLst>
        </pc:pic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5:26:29.797" v="185"/>
              <pc2:cmMkLst xmlns:pc2="http://schemas.microsoft.com/office/powerpoint/2019/9/main/command">
                <pc:docMk/>
                <pc:sldMk cId="2872917886" sldId="360"/>
                <pc2:cmMk id="{F77CF529-057B-4626-979A-6D9F4375A188}"/>
              </pc2:cmMkLst>
            </pc226:cmChg>
          </p:ext>
        </pc:extLst>
      </pc:sldChg>
      <pc:sldChg chg="addSp delSp modSp mod delCm">
        <pc:chgData name="Cowan, Kara" userId="422dcf60-3108-48b9-a5a5-708e064ad6eb" providerId="ADAL" clId="{E8FF1E76-C784-4F75-A9E4-342BAEE3F021}" dt="2023-12-12T20:05:33.410" v="3824" actId="20577"/>
        <pc:sldMkLst>
          <pc:docMk/>
          <pc:sldMk cId="3239380564" sldId="361"/>
        </pc:sldMkLst>
        <pc:spChg chg="mod">
          <ac:chgData name="Cowan, Kara" userId="422dcf60-3108-48b9-a5a5-708e064ad6eb" providerId="ADAL" clId="{E8FF1E76-C784-4F75-A9E4-342BAEE3F021}" dt="2023-12-12T20:05:33.410" v="3824" actId="20577"/>
          <ac:spMkLst>
            <pc:docMk/>
            <pc:sldMk cId="3239380564" sldId="361"/>
            <ac:spMk id="2" creationId="{C6373715-AEA2-6BF3-347E-E751DB7C8997}"/>
          </ac:spMkLst>
        </pc:spChg>
        <pc:spChg chg="del">
          <ac:chgData name="Cowan, Kara" userId="422dcf60-3108-48b9-a5a5-708e064ad6eb" providerId="ADAL" clId="{E8FF1E76-C784-4F75-A9E4-342BAEE3F021}" dt="2023-12-12T15:33:58.774" v="216" actId="478"/>
          <ac:spMkLst>
            <pc:docMk/>
            <pc:sldMk cId="3239380564" sldId="361"/>
            <ac:spMk id="13" creationId="{B46ED085-5A86-F3A7-77E6-832996C5C778}"/>
          </ac:spMkLst>
        </pc:spChg>
        <pc:picChg chg="add mod">
          <ac:chgData name="Cowan, Kara" userId="422dcf60-3108-48b9-a5a5-708e064ad6eb" providerId="ADAL" clId="{E8FF1E76-C784-4F75-A9E4-342BAEE3F021}" dt="2023-12-12T15:34:06.125" v="220" actId="1076"/>
          <ac:picMkLst>
            <pc:docMk/>
            <pc:sldMk cId="3239380564" sldId="361"/>
            <ac:picMk id="3" creationId="{0397F16A-801D-E6BE-177F-37C75F365990}"/>
          </ac:picMkLst>
        </pc:pic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5:33:56.962" v="215"/>
              <pc2:cmMkLst xmlns:pc2="http://schemas.microsoft.com/office/powerpoint/2019/9/main/command">
                <pc:docMk/>
                <pc:sldMk cId="3239380564" sldId="361"/>
                <pc2:cmMk id="{45A81050-05FE-4C28-AA6F-41C5FE316187}"/>
              </pc2:cmMkLst>
            </pc226:cmChg>
          </p:ext>
        </pc:extLst>
      </pc:sldChg>
      <pc:sldChg chg="modSp mod">
        <pc:chgData name="Cowan, Kara" userId="422dcf60-3108-48b9-a5a5-708e064ad6eb" providerId="ADAL" clId="{E8FF1E76-C784-4F75-A9E4-342BAEE3F021}" dt="2023-12-12T20:05:37.344" v="3825" actId="20577"/>
        <pc:sldMkLst>
          <pc:docMk/>
          <pc:sldMk cId="284031855" sldId="362"/>
        </pc:sldMkLst>
        <pc:spChg chg="mod">
          <ac:chgData name="Cowan, Kara" userId="422dcf60-3108-48b9-a5a5-708e064ad6eb" providerId="ADAL" clId="{E8FF1E76-C784-4F75-A9E4-342BAEE3F021}" dt="2023-12-12T20:05:37.344" v="3825" actId="20577"/>
          <ac:spMkLst>
            <pc:docMk/>
            <pc:sldMk cId="284031855" sldId="362"/>
            <ac:spMk id="3" creationId="{CC11EBE3-60DD-0F0B-C69E-C8F12F80F0BF}"/>
          </ac:spMkLst>
        </pc:spChg>
      </pc:sldChg>
      <pc:sldChg chg="modSp mod delCm">
        <pc:chgData name="Cowan, Kara" userId="422dcf60-3108-48b9-a5a5-708e064ad6eb" providerId="ADAL" clId="{E8FF1E76-C784-4F75-A9E4-342BAEE3F021}" dt="2023-12-12T20:05:41.086" v="3826" actId="20577"/>
        <pc:sldMkLst>
          <pc:docMk/>
          <pc:sldMk cId="2224059937" sldId="363"/>
        </pc:sldMkLst>
        <pc:spChg chg="mod">
          <ac:chgData name="Cowan, Kara" userId="422dcf60-3108-48b9-a5a5-708e064ad6eb" providerId="ADAL" clId="{E8FF1E76-C784-4F75-A9E4-342BAEE3F021}" dt="2023-12-12T20:05:41.086" v="3826" actId="20577"/>
          <ac:spMkLst>
            <pc:docMk/>
            <pc:sldMk cId="2224059937" sldId="363"/>
            <ac:spMk id="4" creationId="{DC1DA359-7D8E-4E9F-7532-57537DFF4517}"/>
          </ac:spMkLst>
        </pc:spChg>
        <pc:spChg chg="mod">
          <ac:chgData name="Cowan, Kara" userId="422dcf60-3108-48b9-a5a5-708e064ad6eb" providerId="ADAL" clId="{E8FF1E76-C784-4F75-A9E4-342BAEE3F021}" dt="2023-12-12T15:35:25.612" v="223" actId="114"/>
          <ac:spMkLst>
            <pc:docMk/>
            <pc:sldMk cId="2224059937" sldId="363"/>
            <ac:spMk id="12" creationId="{E88BA993-D338-2C69-272C-738B9099574D}"/>
          </ac:spMkLst>
        </pc:sp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5:35:11.849" v="221"/>
              <pc2:cmMkLst xmlns:pc2="http://schemas.microsoft.com/office/powerpoint/2019/9/main/command">
                <pc:docMk/>
                <pc:sldMk cId="2224059937" sldId="363"/>
                <pc2:cmMk id="{8EBFD7E1-6B59-4DED-AADB-8252ACBB4DBD}"/>
              </pc2:cmMkLst>
            </pc226:cmChg>
          </p:ext>
        </pc:extLst>
      </pc:sldChg>
      <pc:sldChg chg="modSp mod">
        <pc:chgData name="Cowan, Kara" userId="422dcf60-3108-48b9-a5a5-708e064ad6eb" providerId="ADAL" clId="{E8FF1E76-C784-4F75-A9E4-342BAEE3F021}" dt="2023-12-12T20:05:44.786" v="3828" actId="20577"/>
        <pc:sldMkLst>
          <pc:docMk/>
          <pc:sldMk cId="2499699887" sldId="364"/>
        </pc:sldMkLst>
        <pc:spChg chg="mod">
          <ac:chgData name="Cowan, Kara" userId="422dcf60-3108-48b9-a5a5-708e064ad6eb" providerId="ADAL" clId="{E8FF1E76-C784-4F75-A9E4-342BAEE3F021}" dt="2023-12-12T20:05:44.786" v="3828" actId="20577"/>
          <ac:spMkLst>
            <pc:docMk/>
            <pc:sldMk cId="2499699887" sldId="364"/>
            <ac:spMk id="2" creationId="{D16317C2-6E51-7193-BFA0-93615610FB5A}"/>
          </ac:spMkLst>
        </pc:spChg>
      </pc:sldChg>
      <pc:sldChg chg="modSp mod delCm">
        <pc:chgData name="Cowan, Kara" userId="422dcf60-3108-48b9-a5a5-708e064ad6eb" providerId="ADAL" clId="{E8FF1E76-C784-4F75-A9E4-342BAEE3F021}" dt="2023-12-12T20:05:48.002" v="3830" actId="20577"/>
        <pc:sldMkLst>
          <pc:docMk/>
          <pc:sldMk cId="86015325" sldId="365"/>
        </pc:sldMkLst>
        <pc:spChg chg="mod">
          <ac:chgData name="Cowan, Kara" userId="422dcf60-3108-48b9-a5a5-708e064ad6eb" providerId="ADAL" clId="{E8FF1E76-C784-4F75-A9E4-342BAEE3F021}" dt="2023-12-12T20:05:48.002" v="3830" actId="20577"/>
          <ac:spMkLst>
            <pc:docMk/>
            <pc:sldMk cId="86015325" sldId="365"/>
            <ac:spMk id="10" creationId="{95F445F2-F7CE-1481-CB22-BD1BB2A12DB1}"/>
          </ac:spMkLst>
        </pc:spChg>
        <pc:spChg chg="mod">
          <ac:chgData name="Cowan, Kara" userId="422dcf60-3108-48b9-a5a5-708e064ad6eb" providerId="ADAL" clId="{E8FF1E76-C784-4F75-A9E4-342BAEE3F021}" dt="2023-12-12T15:36:04.663" v="226" actId="255"/>
          <ac:spMkLst>
            <pc:docMk/>
            <pc:sldMk cId="86015325" sldId="365"/>
            <ac:spMk id="12" creationId="{E88BA993-D338-2C69-272C-738B9099574D}"/>
          </ac:spMkLst>
        </pc:sp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5:35:47.724" v="224"/>
              <pc2:cmMkLst xmlns:pc2="http://schemas.microsoft.com/office/powerpoint/2019/9/main/command">
                <pc:docMk/>
                <pc:sldMk cId="86015325" sldId="365"/>
                <pc2:cmMk id="{D2012B38-1B3C-436B-B833-9F080C779834}"/>
              </pc2:cmMkLst>
            </pc226:cmChg>
          </p:ext>
        </pc:extLst>
      </pc:sldChg>
      <pc:sldChg chg="addSp delSp modSp mod delCm">
        <pc:chgData name="Cowan, Kara" userId="422dcf60-3108-48b9-a5a5-708e064ad6eb" providerId="ADAL" clId="{E8FF1E76-C784-4F75-A9E4-342BAEE3F021}" dt="2023-12-13T14:17:35.506" v="3847" actId="20577"/>
        <pc:sldMkLst>
          <pc:docMk/>
          <pc:sldMk cId="2687523301" sldId="366"/>
        </pc:sldMkLst>
        <pc:spChg chg="mod">
          <ac:chgData name="Cowan, Kara" userId="422dcf60-3108-48b9-a5a5-708e064ad6eb" providerId="ADAL" clId="{E8FF1E76-C784-4F75-A9E4-342BAEE3F021}" dt="2023-12-12T20:05:51.201" v="3832" actId="20577"/>
          <ac:spMkLst>
            <pc:docMk/>
            <pc:sldMk cId="2687523301" sldId="366"/>
            <ac:spMk id="2" creationId="{D1EDBF15-B6AF-7F9D-F60C-91763CB14BDE}"/>
          </ac:spMkLst>
        </pc:spChg>
        <pc:spChg chg="mod">
          <ac:chgData name="Cowan, Kara" userId="422dcf60-3108-48b9-a5a5-708e064ad6eb" providerId="ADAL" clId="{E8FF1E76-C784-4F75-A9E4-342BAEE3F021}" dt="2023-12-13T14:17:35.506" v="3847" actId="20577"/>
          <ac:spMkLst>
            <pc:docMk/>
            <pc:sldMk cId="2687523301" sldId="366"/>
            <ac:spMk id="12" creationId="{E88BA993-D338-2C69-272C-738B9099574D}"/>
          </ac:spMkLst>
        </pc:spChg>
        <pc:spChg chg="del">
          <ac:chgData name="Cowan, Kara" userId="422dcf60-3108-48b9-a5a5-708e064ad6eb" providerId="ADAL" clId="{E8FF1E76-C784-4F75-A9E4-342BAEE3F021}" dt="2023-12-12T15:36:43.930" v="230" actId="478"/>
          <ac:spMkLst>
            <pc:docMk/>
            <pc:sldMk cId="2687523301" sldId="366"/>
            <ac:spMk id="13" creationId="{B46ED085-5A86-F3A7-77E6-832996C5C778}"/>
          </ac:spMkLst>
        </pc:spChg>
        <pc:picChg chg="add mod">
          <ac:chgData name="Cowan, Kara" userId="422dcf60-3108-48b9-a5a5-708e064ad6eb" providerId="ADAL" clId="{E8FF1E76-C784-4F75-A9E4-342BAEE3F021}" dt="2023-12-12T15:37:05.330" v="237" actId="1076"/>
          <ac:picMkLst>
            <pc:docMk/>
            <pc:sldMk cId="2687523301" sldId="366"/>
            <ac:picMk id="3" creationId="{0EB1F5A3-8DF5-D905-15E4-C608583D6660}"/>
          </ac:picMkLst>
        </pc:picChg>
        <pc:picChg chg="add del mod">
          <ac:chgData name="Cowan, Kara" userId="422dcf60-3108-48b9-a5a5-708e064ad6eb" providerId="ADAL" clId="{E8FF1E76-C784-4F75-A9E4-342BAEE3F021}" dt="2023-12-12T15:37:54.948" v="245" actId="21"/>
          <ac:picMkLst>
            <pc:docMk/>
            <pc:sldMk cId="2687523301" sldId="366"/>
            <ac:picMk id="4" creationId="{AE34F7BC-28DC-2BA8-A7EC-47A02CA474BD}"/>
          </ac:picMkLst>
        </pc:picChg>
        <pc:picChg chg="add del mod">
          <ac:chgData name="Cowan, Kara" userId="422dcf60-3108-48b9-a5a5-708e064ad6eb" providerId="ADAL" clId="{E8FF1E76-C784-4F75-A9E4-342BAEE3F021}" dt="2023-12-12T15:46:20.455" v="265" actId="21"/>
          <ac:picMkLst>
            <pc:docMk/>
            <pc:sldMk cId="2687523301" sldId="366"/>
            <ac:picMk id="5" creationId="{F75850D7-B3DB-611C-675D-2167A3156F6E}"/>
          </ac:picMkLst>
        </pc:pic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5:36:30.069" v="228"/>
              <pc2:cmMkLst xmlns:pc2="http://schemas.microsoft.com/office/powerpoint/2019/9/main/command">
                <pc:docMk/>
                <pc:sldMk cId="2687523301" sldId="366"/>
                <pc2:cmMk id="{C76A7D19-A770-4A9B-B50E-07C077881BB0}"/>
              </pc2:cmMkLst>
            </pc226:cmChg>
            <pc226:cmChg xmlns:pc226="http://schemas.microsoft.com/office/powerpoint/2022/06/main/command" chg="del">
              <pc226:chgData name="Cowan, Kara" userId="422dcf60-3108-48b9-a5a5-708e064ad6eb" providerId="ADAL" clId="{E8FF1E76-C784-4F75-A9E4-342BAEE3F021}" dt="2023-12-12T15:36:19.905" v="227"/>
              <pc2:cmMkLst xmlns:pc2="http://schemas.microsoft.com/office/powerpoint/2019/9/main/command">
                <pc:docMk/>
                <pc:sldMk cId="2687523301" sldId="366"/>
                <pc2:cmMk id="{EBBE3E35-E361-418B-80AE-148C21910F38}"/>
              </pc2:cmMkLst>
            </pc226:cmChg>
          </p:ext>
        </pc:extLst>
      </pc:sldChg>
      <pc:sldChg chg="addSp delSp modSp mod delCm">
        <pc:chgData name="Cowan, Kara" userId="422dcf60-3108-48b9-a5a5-708e064ad6eb" providerId="ADAL" clId="{E8FF1E76-C784-4F75-A9E4-342BAEE3F021}" dt="2023-12-12T15:46:25.553" v="267" actId="1076"/>
        <pc:sldMkLst>
          <pc:docMk/>
          <pc:sldMk cId="4193221867" sldId="367"/>
        </pc:sldMkLst>
        <pc:spChg chg="add del mod">
          <ac:chgData name="Cowan, Kara" userId="422dcf60-3108-48b9-a5a5-708e064ad6eb" providerId="ADAL" clId="{E8FF1E76-C784-4F75-A9E4-342BAEE3F021}" dt="2023-12-12T15:37:58.267" v="246" actId="478"/>
          <ac:spMkLst>
            <pc:docMk/>
            <pc:sldMk cId="4193221867" sldId="367"/>
            <ac:spMk id="3" creationId="{8E29B844-3332-072C-F2EE-70FA7BD763DF}"/>
          </ac:spMkLst>
        </pc:spChg>
        <pc:picChg chg="add del mod">
          <ac:chgData name="Cowan, Kara" userId="422dcf60-3108-48b9-a5a5-708e064ad6eb" providerId="ADAL" clId="{E8FF1E76-C784-4F75-A9E4-342BAEE3F021}" dt="2023-12-12T15:46:05.819" v="258" actId="478"/>
          <ac:picMkLst>
            <pc:docMk/>
            <pc:sldMk cId="4193221867" sldId="367"/>
            <ac:picMk id="5" creationId="{1EAF29B0-4747-B989-1ED1-DB5EA79C2BB4}"/>
          </ac:picMkLst>
        </pc:picChg>
        <pc:picChg chg="add del mod">
          <ac:chgData name="Cowan, Kara" userId="422dcf60-3108-48b9-a5a5-708e064ad6eb" providerId="ADAL" clId="{E8FF1E76-C784-4F75-A9E4-342BAEE3F021}" dt="2023-12-12T15:46:09.570" v="261" actId="21"/>
          <ac:picMkLst>
            <pc:docMk/>
            <pc:sldMk cId="4193221867" sldId="367"/>
            <ac:picMk id="6" creationId="{65BEEE3F-AB05-4813-2A7D-082570D2D93A}"/>
          </ac:picMkLst>
        </pc:picChg>
        <pc:picChg chg="del">
          <ac:chgData name="Cowan, Kara" userId="422dcf60-3108-48b9-a5a5-708e064ad6eb" providerId="ADAL" clId="{E8FF1E76-C784-4F75-A9E4-342BAEE3F021}" dt="2023-12-12T15:37:35.040" v="240" actId="478"/>
          <ac:picMkLst>
            <pc:docMk/>
            <pc:sldMk cId="4193221867" sldId="367"/>
            <ac:picMk id="9" creationId="{B7158C9A-7D73-9634-DB0E-21358CD15D0D}"/>
          </ac:picMkLst>
        </pc:picChg>
        <pc:picChg chg="add mod">
          <ac:chgData name="Cowan, Kara" userId="422dcf60-3108-48b9-a5a5-708e064ad6eb" providerId="ADAL" clId="{E8FF1E76-C784-4F75-A9E4-342BAEE3F021}" dt="2023-12-12T15:46:25.553" v="267" actId="1076"/>
          <ac:picMkLst>
            <pc:docMk/>
            <pc:sldMk cId="4193221867" sldId="367"/>
            <ac:picMk id="10" creationId="{D935320D-C705-EFF5-756A-23DBC5914298}"/>
          </ac:picMkLst>
        </pc:pic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5:37:33.411" v="239"/>
              <pc2:cmMkLst xmlns:pc2="http://schemas.microsoft.com/office/powerpoint/2019/9/main/command">
                <pc:docMk/>
                <pc:sldMk cId="4193221867" sldId="367"/>
                <pc2:cmMk id="{47A9AD6B-B142-4035-AA82-B6413A10AF41}"/>
              </pc2:cmMkLst>
            </pc226:cmChg>
          </p:ext>
        </pc:extLst>
      </pc:sldChg>
      <pc:sldChg chg="del">
        <pc:chgData name="Cowan, Kara" userId="422dcf60-3108-48b9-a5a5-708e064ad6eb" providerId="ADAL" clId="{E8FF1E76-C784-4F75-A9E4-342BAEE3F021}" dt="2023-12-12T15:37:25.686" v="238" actId="47"/>
        <pc:sldMkLst>
          <pc:docMk/>
          <pc:sldMk cId="2686800988" sldId="368"/>
        </pc:sldMkLst>
      </pc:sldChg>
      <pc:sldChg chg="modSp mod addCm delCm modCm">
        <pc:chgData name="Cowan, Kara" userId="422dcf60-3108-48b9-a5a5-708e064ad6eb" providerId="ADAL" clId="{E8FF1E76-C784-4F75-A9E4-342BAEE3F021}" dt="2023-12-15T16:51:59.658" v="3995"/>
        <pc:sldMkLst>
          <pc:docMk/>
          <pc:sldMk cId="2905656775" sldId="374"/>
        </pc:sldMkLst>
        <pc:spChg chg="mod">
          <ac:chgData name="Cowan, Kara" userId="422dcf60-3108-48b9-a5a5-708e064ad6eb" providerId="ADAL" clId="{E8FF1E76-C784-4F75-A9E4-342BAEE3F021}" dt="2023-12-12T19:54:04.835" v="3715" actId="20577"/>
          <ac:spMkLst>
            <pc:docMk/>
            <pc:sldMk cId="2905656775" sldId="374"/>
            <ac:spMk id="3" creationId="{A20050AE-2FFE-016F-A5A8-0F3034EBDDF1}"/>
          </ac:spMkLst>
        </pc:spChg>
        <pc:spChg chg="mod">
          <ac:chgData name="Cowan, Kara" userId="422dcf60-3108-48b9-a5a5-708e064ad6eb" providerId="ADAL" clId="{E8FF1E76-C784-4F75-A9E4-342BAEE3F021}" dt="2023-12-15T16:43:51.072" v="3941" actId="20577"/>
          <ac:spMkLst>
            <pc:docMk/>
            <pc:sldMk cId="2905656775" sldId="374"/>
            <ac:spMk id="4" creationId="{FD653D3B-D074-AF68-6F96-0524E168B37F}"/>
          </ac:spMkLst>
        </pc:spChg>
        <pc:graphicFrameChg chg="mod">
          <ac:chgData name="Cowan, Kara" userId="422dcf60-3108-48b9-a5a5-708e064ad6eb" providerId="ADAL" clId="{E8FF1E76-C784-4F75-A9E4-342BAEE3F021}" dt="2023-12-12T19:59:14.308" v="3807" actId="1076"/>
          <ac:graphicFrameMkLst>
            <pc:docMk/>
            <pc:sldMk cId="2905656775" sldId="374"/>
            <ac:graphicFrameMk id="11" creationId="{76B1A371-338B-1C3D-A522-BBCB6397698C}"/>
          </ac:graphicFrameMkLst>
        </pc:graphicFrame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9:06:14.870" v="3031"/>
              <pc2:cmMkLst xmlns:pc2="http://schemas.microsoft.com/office/powerpoint/2019/9/main/command">
                <pc:docMk/>
                <pc:sldMk cId="2905656775" sldId="374"/>
                <pc2:cmMk id="{301E5C1F-7141-4564-9A43-C343068EE0A5}"/>
              </pc2:cmMkLst>
            </pc226:cmChg>
            <pc226:cmChg xmlns:pc226="http://schemas.microsoft.com/office/powerpoint/2022/06/main/command" chg="add del mod">
              <pc226:chgData name="Cowan, Kara" userId="422dcf60-3108-48b9-a5a5-708e064ad6eb" providerId="ADAL" clId="{E8FF1E76-C784-4F75-A9E4-342BAEE3F021}" dt="2023-12-15T16:51:51.619" v="3994"/>
              <pc2:cmMkLst xmlns:pc2="http://schemas.microsoft.com/office/powerpoint/2019/9/main/command">
                <pc:docMk/>
                <pc:sldMk cId="2905656775" sldId="374"/>
                <pc2:cmMk id="{97884124-D5F0-4079-8BDA-702B57EC955A}"/>
              </pc2:cmMkLst>
            </pc226:cmChg>
            <pc226:cmChg xmlns:pc226="http://schemas.microsoft.com/office/powerpoint/2022/06/main/command" chg="del">
              <pc226:chgData name="Cowan, Kara" userId="422dcf60-3108-48b9-a5a5-708e064ad6eb" providerId="ADAL" clId="{E8FF1E76-C784-4F75-A9E4-342BAEE3F021}" dt="2023-12-12T19:05:47.026" v="3030"/>
              <pc2:cmMkLst xmlns:pc2="http://schemas.microsoft.com/office/powerpoint/2019/9/main/command">
                <pc:docMk/>
                <pc:sldMk cId="2905656775" sldId="374"/>
                <pc2:cmMk id="{5AF09A25-4B76-46E5-93F5-6DEAB59F414E}"/>
              </pc2:cmMkLst>
            </pc226:cmChg>
            <pc226:cmChg xmlns:pc226="http://schemas.microsoft.com/office/powerpoint/2022/06/main/command" chg="del">
              <pc226:chgData name="Cowan, Kara" userId="422dcf60-3108-48b9-a5a5-708e064ad6eb" providerId="ADAL" clId="{E8FF1E76-C784-4F75-A9E4-342BAEE3F021}" dt="2023-12-12T19:05:43.486" v="3029"/>
              <pc2:cmMkLst xmlns:pc2="http://schemas.microsoft.com/office/powerpoint/2019/9/main/command">
                <pc:docMk/>
                <pc:sldMk cId="2905656775" sldId="374"/>
                <pc2:cmMk id="{39CE895B-F5E3-4669-BF50-AF93226E6B82}"/>
              </pc2:cmMkLst>
            </pc226:cmChg>
            <pc226:cmChg xmlns:pc226="http://schemas.microsoft.com/office/powerpoint/2022/06/main/command" chg="add del">
              <pc226:chgData name="Cowan, Kara" userId="422dcf60-3108-48b9-a5a5-708e064ad6eb" providerId="ADAL" clId="{E8FF1E76-C784-4F75-A9E4-342BAEE3F021}" dt="2023-12-15T16:51:59.658" v="3995"/>
              <pc2:cmMkLst xmlns:pc2="http://schemas.microsoft.com/office/powerpoint/2019/9/main/command">
                <pc:docMk/>
                <pc:sldMk cId="2905656775" sldId="374"/>
                <pc2:cmMk id="{5215D3AE-54F1-4BC7-AA15-A778B6E6E405}"/>
              </pc2:cmMkLst>
            </pc226:cmChg>
          </p:ext>
        </pc:extLst>
      </pc:sldChg>
      <pc:sldChg chg="modSp mod addCm delCm modCm">
        <pc:chgData name="Cowan, Kara" userId="422dcf60-3108-48b9-a5a5-708e064ad6eb" providerId="ADAL" clId="{E8FF1E76-C784-4F75-A9E4-342BAEE3F021}" dt="2023-12-15T16:52:19.998" v="3999" actId="20577"/>
        <pc:sldMkLst>
          <pc:docMk/>
          <pc:sldMk cId="884083932" sldId="375"/>
        </pc:sldMkLst>
        <pc:spChg chg="mod">
          <ac:chgData name="Cowan, Kara" userId="422dcf60-3108-48b9-a5a5-708e064ad6eb" providerId="ADAL" clId="{E8FF1E76-C784-4F75-A9E4-342BAEE3F021}" dt="2023-12-15T16:43:35.719" v="3932" actId="20577"/>
          <ac:spMkLst>
            <pc:docMk/>
            <pc:sldMk cId="884083932" sldId="375"/>
            <ac:spMk id="4" creationId="{D6D404DD-B2B0-81AE-DFCF-BF25B02B60C0}"/>
          </ac:spMkLst>
        </pc:spChg>
        <pc:spChg chg="mod">
          <ac:chgData name="Cowan, Kara" userId="422dcf60-3108-48b9-a5a5-708e064ad6eb" providerId="ADAL" clId="{E8FF1E76-C784-4F75-A9E4-342BAEE3F021}" dt="2023-12-12T19:12:31.231" v="3152" actId="20577"/>
          <ac:spMkLst>
            <pc:docMk/>
            <pc:sldMk cId="884083932" sldId="375"/>
            <ac:spMk id="5" creationId="{DADD0026-C793-7A9B-D54F-5C8AFD59181F}"/>
          </ac:spMkLst>
        </pc:spChg>
        <pc:spChg chg="mod">
          <ac:chgData name="Cowan, Kara" userId="422dcf60-3108-48b9-a5a5-708e064ad6eb" providerId="ADAL" clId="{E8FF1E76-C784-4F75-A9E4-342BAEE3F021}" dt="2023-12-12T19:12:40.199" v="3165" actId="20577"/>
          <ac:spMkLst>
            <pc:docMk/>
            <pc:sldMk cId="884083932" sldId="375"/>
            <ac:spMk id="8" creationId="{3169DE95-421E-0E17-A8DF-2D60E57253E2}"/>
          </ac:spMkLst>
        </pc:spChg>
        <pc:spChg chg="mod">
          <ac:chgData name="Cowan, Kara" userId="422dcf60-3108-48b9-a5a5-708e064ad6eb" providerId="ADAL" clId="{E8FF1E76-C784-4F75-A9E4-342BAEE3F021}" dt="2023-12-15T16:52:19.998" v="3999" actId="20577"/>
          <ac:spMkLst>
            <pc:docMk/>
            <pc:sldMk cId="884083932" sldId="375"/>
            <ac:spMk id="11" creationId="{292B4980-FEFB-F42F-A4F6-49ED4D22461A}"/>
          </ac:spMkLst>
        </pc:spChg>
        <pc:graphicFrameChg chg="mod">
          <ac:chgData name="Cowan, Kara" userId="422dcf60-3108-48b9-a5a5-708e064ad6eb" providerId="ADAL" clId="{E8FF1E76-C784-4F75-A9E4-342BAEE3F021}" dt="2023-12-12T17:05:41.009" v="1627" actId="2085"/>
          <ac:graphicFrameMkLst>
            <pc:docMk/>
            <pc:sldMk cId="884083932" sldId="375"/>
            <ac:graphicFrameMk id="7" creationId="{1F1E7403-C861-27C3-C05C-D95265C58735}"/>
          </ac:graphicFrameMkLst>
        </pc:graphicFrameChg>
        <pc:extLst>
          <p:ext xmlns:p="http://schemas.openxmlformats.org/presentationml/2006/main" uri="{D6D511B9-2390-475A-947B-AFAB55BFBCF1}">
            <pc226:cmChg xmlns:pc226="http://schemas.microsoft.com/office/powerpoint/2022/06/main/command" chg="del mod">
              <pc226:chgData name="Cowan, Kara" userId="422dcf60-3108-48b9-a5a5-708e064ad6eb" providerId="ADAL" clId="{E8FF1E76-C784-4F75-A9E4-342BAEE3F021}" dt="2023-12-12T17:06:38.163" v="1670"/>
              <pc2:cmMkLst xmlns:pc2="http://schemas.microsoft.com/office/powerpoint/2019/9/main/command">
                <pc:docMk/>
                <pc:sldMk cId="884083932" sldId="375"/>
                <pc2:cmMk id="{9E0A1415-FD8D-474C-BAEB-E4E2839D0877}"/>
              </pc2:cmMkLst>
            </pc226:cmChg>
            <pc226:cmChg xmlns:pc226="http://schemas.microsoft.com/office/powerpoint/2022/06/main/command" chg="add del mod">
              <pc226:chgData name="Cowan, Kara" userId="422dcf60-3108-48b9-a5a5-708e064ad6eb" providerId="ADAL" clId="{E8FF1E76-C784-4F75-A9E4-342BAEE3F021}" dt="2023-12-12T19:55:23.638" v="3717"/>
              <pc2:cmMkLst xmlns:pc2="http://schemas.microsoft.com/office/powerpoint/2019/9/main/command">
                <pc:docMk/>
                <pc:sldMk cId="884083932" sldId="375"/>
                <pc2:cmMk id="{9A73582A-87BD-478D-B88F-AE3175199F92}"/>
              </pc2:cmMkLst>
            </pc226:cmChg>
            <pc226:cmChg xmlns:pc226="http://schemas.microsoft.com/office/powerpoint/2022/06/main/command" chg="del">
              <pc226:chgData name="Cowan, Kara" userId="422dcf60-3108-48b9-a5a5-708e064ad6eb" providerId="ADAL" clId="{E8FF1E76-C784-4F75-A9E4-342BAEE3F021}" dt="2023-12-12T17:06:31.657" v="1668"/>
              <pc2:cmMkLst xmlns:pc2="http://schemas.microsoft.com/office/powerpoint/2019/9/main/command">
                <pc:docMk/>
                <pc:sldMk cId="884083932" sldId="375"/>
                <pc2:cmMk id="{8E9EED91-11F2-4528-89CD-39AC709740F8}"/>
              </pc2:cmMkLst>
            </pc226:cmChg>
            <pc226:cmChg xmlns:pc226="http://schemas.microsoft.com/office/powerpoint/2022/06/main/command" chg="add del mod">
              <pc226:chgData name="Cowan, Kara" userId="422dcf60-3108-48b9-a5a5-708e064ad6eb" providerId="ADAL" clId="{E8FF1E76-C784-4F75-A9E4-342BAEE3F021}" dt="2023-12-15T16:44:54.751" v="3942"/>
              <pc2:cmMkLst xmlns:pc2="http://schemas.microsoft.com/office/powerpoint/2019/9/main/command">
                <pc:docMk/>
                <pc:sldMk cId="884083932" sldId="375"/>
                <pc2:cmMk id="{D578EBBA-4916-41F6-BE2D-D2BF212CDEEA}"/>
              </pc2:cmMkLst>
            </pc226:cmChg>
            <pc226:cmChg xmlns:pc226="http://schemas.microsoft.com/office/powerpoint/2022/06/main/command" chg="add del mod">
              <pc226:chgData name="Cowan, Kara" userId="422dcf60-3108-48b9-a5a5-708e064ad6eb" providerId="ADAL" clId="{E8FF1E76-C784-4F75-A9E4-342BAEE3F021}" dt="2023-12-15T16:45:00.055" v="3943"/>
              <pc2:cmMkLst xmlns:pc2="http://schemas.microsoft.com/office/powerpoint/2019/9/main/command">
                <pc:docMk/>
                <pc:sldMk cId="884083932" sldId="375"/>
                <pc2:cmMk id="{77A22EDC-5C05-431F-9135-89ACFF6347D6}"/>
              </pc2:cmMkLst>
            </pc226:cmChg>
            <pc226:cmChg xmlns:pc226="http://schemas.microsoft.com/office/powerpoint/2022/06/main/command" chg="del">
              <pc226:chgData name="Cowan, Kara" userId="422dcf60-3108-48b9-a5a5-708e064ad6eb" providerId="ADAL" clId="{E8FF1E76-C784-4F75-A9E4-342BAEE3F021}" dt="2023-12-12T17:06:36.135" v="1669"/>
              <pc2:cmMkLst xmlns:pc2="http://schemas.microsoft.com/office/powerpoint/2019/9/main/command">
                <pc:docMk/>
                <pc:sldMk cId="884083932" sldId="375"/>
                <pc2:cmMk id="{97A421E6-2674-49EE-9202-45FF1E1CC447}"/>
              </pc2:cmMkLst>
            </pc226:cmChg>
          </p:ext>
        </pc:extLst>
      </pc:sldChg>
      <pc:sldChg chg="addSp delSp modSp mod modClrScheme delCm chgLayout">
        <pc:chgData name="Cowan, Kara" userId="422dcf60-3108-48b9-a5a5-708e064ad6eb" providerId="ADAL" clId="{E8FF1E76-C784-4F75-A9E4-342BAEE3F021}" dt="2023-12-12T20:06:12.670" v="3835" actId="478"/>
        <pc:sldMkLst>
          <pc:docMk/>
          <pc:sldMk cId="59602600" sldId="381"/>
        </pc:sldMkLst>
        <pc:spChg chg="add mod ord">
          <ac:chgData name="Cowan, Kara" userId="422dcf60-3108-48b9-a5a5-708e064ad6eb" providerId="ADAL" clId="{E8FF1E76-C784-4F75-A9E4-342BAEE3F021}" dt="2023-12-12T19:20:37.365" v="3437"/>
          <ac:spMkLst>
            <pc:docMk/>
            <pc:sldMk cId="59602600" sldId="381"/>
            <ac:spMk id="2" creationId="{089718FE-D82F-9655-4C32-164233659472}"/>
          </ac:spMkLst>
        </pc:spChg>
        <pc:spChg chg="del mod ord">
          <ac:chgData name="Cowan, Kara" userId="422dcf60-3108-48b9-a5a5-708e064ad6eb" providerId="ADAL" clId="{E8FF1E76-C784-4F75-A9E4-342BAEE3F021}" dt="2023-12-12T19:20:39.521" v="3438" actId="478"/>
          <ac:spMkLst>
            <pc:docMk/>
            <pc:sldMk cId="59602600" sldId="381"/>
            <ac:spMk id="3" creationId="{557DC097-EEFC-ED47-45E0-3BCB04809765}"/>
          </ac:spMkLst>
        </pc:spChg>
        <pc:spChg chg="del mod">
          <ac:chgData name="Cowan, Kara" userId="422dcf60-3108-48b9-a5a5-708e064ad6eb" providerId="ADAL" clId="{E8FF1E76-C784-4F75-A9E4-342BAEE3F021}" dt="2023-12-12T20:06:12.670" v="3835" actId="478"/>
          <ac:spMkLst>
            <pc:docMk/>
            <pc:sldMk cId="59602600" sldId="381"/>
            <ac:spMk id="4" creationId="{1AC3CC77-1B0B-B8F5-A882-6B2B1628201E}"/>
          </ac:spMkLst>
        </pc:sp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9:20:42.740" v="3439"/>
              <pc2:cmMkLst xmlns:pc2="http://schemas.microsoft.com/office/powerpoint/2019/9/main/command">
                <pc:docMk/>
                <pc:sldMk cId="59602600" sldId="381"/>
                <pc2:cmMk id="{F810EF59-09E3-4CCF-B02F-F69B82E0A6B8}"/>
              </pc2:cmMkLst>
            </pc226:cmChg>
          </p:ext>
        </pc:extLst>
      </pc:sldChg>
      <pc:sldChg chg="addSp delSp modSp mod modClrScheme delCm chgLayout">
        <pc:chgData name="Cowan, Kara" userId="422dcf60-3108-48b9-a5a5-708e064ad6eb" providerId="ADAL" clId="{E8FF1E76-C784-4F75-A9E4-342BAEE3F021}" dt="2023-12-12T20:05:58.584" v="3833" actId="478"/>
        <pc:sldMkLst>
          <pc:docMk/>
          <pc:sldMk cId="345027054" sldId="382"/>
        </pc:sldMkLst>
        <pc:spChg chg="add mod ord">
          <ac:chgData name="Cowan, Kara" userId="422dcf60-3108-48b9-a5a5-708e064ad6eb" providerId="ADAL" clId="{E8FF1E76-C784-4F75-A9E4-342BAEE3F021}" dt="2023-12-12T15:54:46.204" v="274" actId="255"/>
          <ac:spMkLst>
            <pc:docMk/>
            <pc:sldMk cId="345027054" sldId="382"/>
            <ac:spMk id="2" creationId="{D4A69E61-01CF-DED7-4B06-8520988A14D0}"/>
          </ac:spMkLst>
        </pc:spChg>
        <pc:spChg chg="del mod ord">
          <ac:chgData name="Cowan, Kara" userId="422dcf60-3108-48b9-a5a5-708e064ad6eb" providerId="ADAL" clId="{E8FF1E76-C784-4F75-A9E4-342BAEE3F021}" dt="2023-12-12T15:53:50.130" v="272" actId="478"/>
          <ac:spMkLst>
            <pc:docMk/>
            <pc:sldMk cId="345027054" sldId="382"/>
            <ac:spMk id="3" creationId="{557DC097-EEFC-ED47-45E0-3BCB04809765}"/>
          </ac:spMkLst>
        </pc:spChg>
        <pc:spChg chg="del">
          <ac:chgData name="Cowan, Kara" userId="422dcf60-3108-48b9-a5a5-708e064ad6eb" providerId="ADAL" clId="{E8FF1E76-C784-4F75-A9E4-342BAEE3F021}" dt="2023-12-12T20:05:58.584" v="3833" actId="478"/>
          <ac:spMkLst>
            <pc:docMk/>
            <pc:sldMk cId="345027054" sldId="382"/>
            <ac:spMk id="4" creationId="{1AC3CC77-1B0B-B8F5-A882-6B2B1628201E}"/>
          </ac:spMkLst>
        </pc:sp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6:00:00.237" v="275"/>
              <pc2:cmMkLst xmlns:pc2="http://schemas.microsoft.com/office/powerpoint/2019/9/main/command">
                <pc:docMk/>
                <pc:sldMk cId="345027054" sldId="382"/>
                <pc2:cmMk id="{4AF70EDE-265F-4509-AFE8-CB57EC6C5595}"/>
              </pc2:cmMkLst>
            </pc226:cmChg>
          </p:ext>
        </pc:extLst>
      </pc:sldChg>
      <pc:sldChg chg="modSp mod delCm modCm">
        <pc:chgData name="Cowan, Kara" userId="422dcf60-3108-48b9-a5a5-708e064ad6eb" providerId="ADAL" clId="{E8FF1E76-C784-4F75-A9E4-342BAEE3F021}" dt="2023-12-12T19:22:54.925" v="3478" actId="20577"/>
        <pc:sldMkLst>
          <pc:docMk/>
          <pc:sldMk cId="3909832607" sldId="384"/>
        </pc:sldMkLst>
        <pc:spChg chg="mod">
          <ac:chgData name="Cowan, Kara" userId="422dcf60-3108-48b9-a5a5-708e064ad6eb" providerId="ADAL" clId="{E8FF1E76-C784-4F75-A9E4-342BAEE3F021}" dt="2023-12-12T19:22:54.925" v="3478" actId="20577"/>
          <ac:spMkLst>
            <pc:docMk/>
            <pc:sldMk cId="3909832607" sldId="384"/>
            <ac:spMk id="4" creationId="{34B929EA-085D-03CC-8ABC-3FFBF3231F85}"/>
          </ac:spMkLst>
        </pc:spChg>
        <pc:extLst>
          <p:ext xmlns:p="http://schemas.openxmlformats.org/presentationml/2006/main" uri="{D6D511B9-2390-475A-947B-AFAB55BFBCF1}">
            <pc226:cmChg xmlns:pc226="http://schemas.microsoft.com/office/powerpoint/2022/06/main/command" chg="del mod">
              <pc226:chgData name="Cowan, Kara" userId="422dcf60-3108-48b9-a5a5-708e064ad6eb" providerId="ADAL" clId="{E8FF1E76-C784-4F75-A9E4-342BAEE3F021}" dt="2023-12-12T19:22:07.129" v="3446"/>
              <pc2:cmMkLst xmlns:pc2="http://schemas.microsoft.com/office/powerpoint/2019/9/main/command">
                <pc:docMk/>
                <pc:sldMk cId="3909832607" sldId="384"/>
                <pc2:cmMk id="{F1051C1A-57EB-4813-B5C0-3F9C4C0E5D0C}"/>
              </pc2:cmMkLst>
            </pc226:cmChg>
            <pc226:cmChg xmlns:pc226="http://schemas.microsoft.com/office/powerpoint/2022/06/main/command" chg="del">
              <pc226:chgData name="Cowan, Kara" userId="422dcf60-3108-48b9-a5a5-708e064ad6eb" providerId="ADAL" clId="{E8FF1E76-C784-4F75-A9E4-342BAEE3F021}" dt="2023-12-12T19:21:02.695" v="3440"/>
              <pc2:cmMkLst xmlns:pc2="http://schemas.microsoft.com/office/powerpoint/2019/9/main/command">
                <pc:docMk/>
                <pc:sldMk cId="3909832607" sldId="384"/>
                <pc2:cmMk id="{DCDA68CC-147A-4A01-B9C9-7A7D83E1BF63}"/>
              </pc2:cmMkLst>
            </pc226:cmChg>
          </p:ext>
        </pc:extLst>
      </pc:sldChg>
      <pc:sldChg chg="modSp mod">
        <pc:chgData name="Cowan, Kara" userId="422dcf60-3108-48b9-a5a5-708e064ad6eb" providerId="ADAL" clId="{E8FF1E76-C784-4F75-A9E4-342BAEE3F021}" dt="2023-12-12T19:25:40.437" v="3534" actId="20577"/>
        <pc:sldMkLst>
          <pc:docMk/>
          <pc:sldMk cId="936660227" sldId="385"/>
        </pc:sldMkLst>
        <pc:spChg chg="mod">
          <ac:chgData name="Cowan, Kara" userId="422dcf60-3108-48b9-a5a5-708e064ad6eb" providerId="ADAL" clId="{E8FF1E76-C784-4F75-A9E4-342BAEE3F021}" dt="2023-12-12T19:25:40.437" v="3534" actId="20577"/>
          <ac:spMkLst>
            <pc:docMk/>
            <pc:sldMk cId="936660227" sldId="385"/>
            <ac:spMk id="4" creationId="{34B929EA-085D-03CC-8ABC-3FFBF3231F85}"/>
          </ac:spMkLst>
        </pc:spChg>
      </pc:sldChg>
      <pc:sldChg chg="modSp mod">
        <pc:chgData name="Cowan, Kara" userId="422dcf60-3108-48b9-a5a5-708e064ad6eb" providerId="ADAL" clId="{E8FF1E76-C784-4F75-A9E4-342BAEE3F021}" dt="2023-12-12T19:26:37.100" v="3536" actId="20577"/>
        <pc:sldMkLst>
          <pc:docMk/>
          <pc:sldMk cId="830031710" sldId="386"/>
        </pc:sldMkLst>
        <pc:spChg chg="mod">
          <ac:chgData name="Cowan, Kara" userId="422dcf60-3108-48b9-a5a5-708e064ad6eb" providerId="ADAL" clId="{E8FF1E76-C784-4F75-A9E4-342BAEE3F021}" dt="2023-12-12T19:26:37.100" v="3536" actId="20577"/>
          <ac:spMkLst>
            <pc:docMk/>
            <pc:sldMk cId="830031710" sldId="386"/>
            <ac:spMk id="8" creationId="{A62CD457-E2DA-68F9-02F0-D85A239B732C}"/>
          </ac:spMkLst>
        </pc:spChg>
      </pc:sldChg>
      <pc:sldChg chg="addSp delSp modSp mod modClrScheme delCm chgLayout modNotesTx">
        <pc:chgData name="Cowan, Kara" userId="422dcf60-3108-48b9-a5a5-708e064ad6eb" providerId="ADAL" clId="{E8FF1E76-C784-4F75-A9E4-342BAEE3F021}" dt="2023-12-12T20:06:27.698" v="3837" actId="478"/>
        <pc:sldMkLst>
          <pc:docMk/>
          <pc:sldMk cId="988386414" sldId="387"/>
        </pc:sldMkLst>
        <pc:spChg chg="add mod ord">
          <ac:chgData name="Cowan, Kara" userId="422dcf60-3108-48b9-a5a5-708e064ad6eb" providerId="ADAL" clId="{E8FF1E76-C784-4F75-A9E4-342BAEE3F021}" dt="2023-12-12T19:34:50.773" v="3604"/>
          <ac:spMkLst>
            <pc:docMk/>
            <pc:sldMk cId="988386414" sldId="387"/>
            <ac:spMk id="2" creationId="{273BC99C-D432-B0F1-F41B-E985ABF2A0EF}"/>
          </ac:spMkLst>
        </pc:spChg>
        <pc:spChg chg="del mod ord">
          <ac:chgData name="Cowan, Kara" userId="422dcf60-3108-48b9-a5a5-708e064ad6eb" providerId="ADAL" clId="{E8FF1E76-C784-4F75-A9E4-342BAEE3F021}" dt="2023-12-12T19:34:52.597" v="3605" actId="478"/>
          <ac:spMkLst>
            <pc:docMk/>
            <pc:sldMk cId="988386414" sldId="387"/>
            <ac:spMk id="3" creationId="{557DC097-EEFC-ED47-45E0-3BCB04809765}"/>
          </ac:spMkLst>
        </pc:spChg>
        <pc:spChg chg="del mod">
          <ac:chgData name="Cowan, Kara" userId="422dcf60-3108-48b9-a5a5-708e064ad6eb" providerId="ADAL" clId="{E8FF1E76-C784-4F75-A9E4-342BAEE3F021}" dt="2023-12-12T20:06:27.698" v="3837" actId="478"/>
          <ac:spMkLst>
            <pc:docMk/>
            <pc:sldMk cId="988386414" sldId="387"/>
            <ac:spMk id="4" creationId="{1AC3CC77-1B0B-B8F5-A882-6B2B1628201E}"/>
          </ac:spMkLst>
        </pc:sp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9:34:57.584" v="3607"/>
              <pc2:cmMkLst xmlns:pc2="http://schemas.microsoft.com/office/powerpoint/2019/9/main/command">
                <pc:docMk/>
                <pc:sldMk cId="988386414" sldId="387"/>
                <pc2:cmMk id="{C6F12C30-F255-4211-8CA9-63627D032130}"/>
              </pc2:cmMkLst>
            </pc226:cmChg>
            <pc226:cmChg xmlns:pc226="http://schemas.microsoft.com/office/powerpoint/2022/06/main/command" chg="del">
              <pc226:chgData name="Cowan, Kara" userId="422dcf60-3108-48b9-a5a5-708e064ad6eb" providerId="ADAL" clId="{E8FF1E76-C784-4F75-A9E4-342BAEE3F021}" dt="2023-12-12T19:34:55.736" v="3606"/>
              <pc2:cmMkLst xmlns:pc2="http://schemas.microsoft.com/office/powerpoint/2019/9/main/command">
                <pc:docMk/>
                <pc:sldMk cId="988386414" sldId="387"/>
                <pc2:cmMk id="{CC12A543-B93A-4E0B-91D9-4961E11DE533}"/>
              </pc2:cmMkLst>
            </pc226:cmChg>
          </p:ext>
        </pc:extLst>
      </pc:sldChg>
      <pc:sldChg chg="modSp mod delCm">
        <pc:chgData name="Cowan, Kara" userId="422dcf60-3108-48b9-a5a5-708e064ad6eb" providerId="ADAL" clId="{E8FF1E76-C784-4F75-A9E4-342BAEE3F021}" dt="2023-12-12T19:43:31.107" v="3681" actId="20577"/>
        <pc:sldMkLst>
          <pc:docMk/>
          <pc:sldMk cId="81161874" sldId="390"/>
        </pc:sldMkLst>
        <pc:spChg chg="mod">
          <ac:chgData name="Cowan, Kara" userId="422dcf60-3108-48b9-a5a5-708e064ad6eb" providerId="ADAL" clId="{E8FF1E76-C784-4F75-A9E4-342BAEE3F021}" dt="2023-12-12T19:43:31.107" v="3681" actId="20577"/>
          <ac:spMkLst>
            <pc:docMk/>
            <pc:sldMk cId="81161874" sldId="390"/>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9:42:34.297" v="3672"/>
              <pc2:cmMkLst xmlns:pc2="http://schemas.microsoft.com/office/powerpoint/2019/9/main/command">
                <pc:docMk/>
                <pc:sldMk cId="81161874" sldId="390"/>
                <pc2:cmMk id="{7F0D64AB-1E95-4FDB-8A80-DE1B978A0D6C}"/>
              </pc2:cmMkLst>
            </pc226:cmChg>
          </p:ext>
        </pc:extLst>
      </pc:sldChg>
      <pc:sldChg chg="modSp mod addCm delCm modCm">
        <pc:chgData name="Cowan, Kara" userId="422dcf60-3108-48b9-a5a5-708e064ad6eb" providerId="ADAL" clId="{E8FF1E76-C784-4F75-A9E4-342BAEE3F021}" dt="2023-12-15T16:57:42.300" v="4041"/>
        <pc:sldMkLst>
          <pc:docMk/>
          <pc:sldMk cId="2491820790" sldId="391"/>
        </pc:sldMkLst>
        <pc:spChg chg="mod">
          <ac:chgData name="Cowan, Kara" userId="422dcf60-3108-48b9-a5a5-708e064ad6eb" providerId="ADAL" clId="{E8FF1E76-C784-4F75-A9E4-342BAEE3F021}" dt="2023-12-15T16:57:05.311" v="4039" actId="20577"/>
          <ac:spMkLst>
            <pc:docMk/>
            <pc:sldMk cId="2491820790" sldId="391"/>
            <ac:spMk id="4" creationId="{34B929EA-085D-03CC-8ABC-3FFBF3231F85}"/>
          </ac:spMkLst>
        </pc:spChg>
        <pc:extLst>
          <p:ext xmlns:p="http://schemas.openxmlformats.org/presentationml/2006/main" uri="{D6D511B9-2390-475A-947B-AFAB55BFBCF1}">
            <pc226:cmChg xmlns:pc226="http://schemas.microsoft.com/office/powerpoint/2022/06/main/command" chg="add del mod">
              <pc226:chgData name="Cowan, Kara" userId="422dcf60-3108-48b9-a5a5-708e064ad6eb" providerId="ADAL" clId="{E8FF1E76-C784-4F75-A9E4-342BAEE3F021}" dt="2023-12-15T16:57:42.300" v="4041"/>
              <pc2:cmMkLst xmlns:pc2="http://schemas.microsoft.com/office/powerpoint/2019/9/main/command">
                <pc:docMk/>
                <pc:sldMk cId="2491820790" sldId="391"/>
                <pc2:cmMk id="{EDA8CFA6-2B38-40C2-8394-C5C62730DE79}"/>
              </pc2:cmMkLst>
            </pc226:cmChg>
            <pc226:cmChg xmlns:pc226="http://schemas.microsoft.com/office/powerpoint/2022/06/main/command" chg="add mod">
              <pc226:chgData name="Cowan, Kara" userId="422dcf60-3108-48b9-a5a5-708e064ad6eb" providerId="ADAL" clId="{E8FF1E76-C784-4F75-A9E4-342BAEE3F021}" dt="2023-12-15T16:57:40.341" v="4040"/>
              <pc2:cmMkLst xmlns:pc2="http://schemas.microsoft.com/office/powerpoint/2019/9/main/command">
                <pc:docMk/>
                <pc:sldMk cId="2491820790" sldId="391"/>
                <pc2:cmMk id="{4C537AC2-A81B-4546-9B7D-E992E0F532B9}"/>
              </pc2:cmMkLst>
              <pc226:cmRplyChg chg="add">
                <pc226:chgData name="Cowan, Kara" userId="422dcf60-3108-48b9-a5a5-708e064ad6eb" providerId="ADAL" clId="{E8FF1E76-C784-4F75-A9E4-342BAEE3F021}" dt="2023-12-15T16:57:40.341" v="4040"/>
                <pc2:cmRplyMkLst xmlns:pc2="http://schemas.microsoft.com/office/powerpoint/2019/9/main/command">
                  <pc:docMk/>
                  <pc:sldMk cId="2491820790" sldId="391"/>
                  <pc2:cmMk id="{4C537AC2-A81B-4546-9B7D-E992E0F532B9}"/>
                  <pc2:cmRplyMk id="{3D4055E3-B18B-4395-83BC-E895DC3BE333}"/>
                </pc2:cmRplyMkLst>
              </pc226:cmRplyChg>
            </pc226:cmChg>
          </p:ext>
        </pc:extLst>
      </pc:sldChg>
      <pc:sldChg chg="modSp mod addCm delCm modCm">
        <pc:chgData name="Cowan, Kara" userId="422dcf60-3108-48b9-a5a5-708e064ad6eb" providerId="ADAL" clId="{E8FF1E76-C784-4F75-A9E4-342BAEE3F021}" dt="2023-12-15T16:56:49.647" v="4027"/>
        <pc:sldMkLst>
          <pc:docMk/>
          <pc:sldMk cId="2832015745" sldId="392"/>
        </pc:sldMkLst>
        <pc:spChg chg="mod">
          <ac:chgData name="Cowan, Kara" userId="422dcf60-3108-48b9-a5a5-708e064ad6eb" providerId="ADAL" clId="{E8FF1E76-C784-4F75-A9E4-342BAEE3F021}" dt="2023-12-15T16:54:08.032" v="4026" actId="20577"/>
          <ac:spMkLst>
            <pc:docMk/>
            <pc:sldMk cId="2832015745" sldId="392"/>
            <ac:spMk id="4" creationId="{34B929EA-085D-03CC-8ABC-3FFBF3231F85}"/>
          </ac:spMkLst>
        </pc:spChg>
        <pc:extLst>
          <p:ext xmlns:p="http://schemas.openxmlformats.org/presentationml/2006/main" uri="{D6D511B9-2390-475A-947B-AFAB55BFBCF1}">
            <pc226:cmChg xmlns:pc226="http://schemas.microsoft.com/office/powerpoint/2022/06/main/command" chg="add mod">
              <pc226:chgData name="Cowan, Kara" userId="422dcf60-3108-48b9-a5a5-708e064ad6eb" providerId="ADAL" clId="{E8FF1E76-C784-4F75-A9E4-342BAEE3F021}" dt="2023-12-15T16:56:49.647" v="4027"/>
              <pc2:cmMkLst xmlns:pc2="http://schemas.microsoft.com/office/powerpoint/2019/9/main/command">
                <pc:docMk/>
                <pc:sldMk cId="2832015745" sldId="392"/>
                <pc2:cmMk id="{4319865D-E653-4F44-8DFA-DC72330A0493}"/>
              </pc2:cmMkLst>
              <pc226:cmRplyChg chg="add">
                <pc226:chgData name="Cowan, Kara" userId="422dcf60-3108-48b9-a5a5-708e064ad6eb" providerId="ADAL" clId="{E8FF1E76-C784-4F75-A9E4-342BAEE3F021}" dt="2023-12-15T16:56:49.647" v="4027"/>
                <pc2:cmRplyMkLst xmlns:pc2="http://schemas.microsoft.com/office/powerpoint/2019/9/main/command">
                  <pc:docMk/>
                  <pc:sldMk cId="2832015745" sldId="392"/>
                  <pc2:cmMk id="{4319865D-E653-4F44-8DFA-DC72330A0493}"/>
                  <pc2:cmRplyMk id="{B5062B80-B8C3-4A5D-993F-9DD5B29939F9}"/>
                </pc2:cmRplyMkLst>
              </pc226:cmRplyChg>
            </pc226:cmChg>
            <pc226:cmChg xmlns:pc226="http://schemas.microsoft.com/office/powerpoint/2022/06/main/command" chg="del">
              <pc226:chgData name="Cowan, Kara" userId="422dcf60-3108-48b9-a5a5-708e064ad6eb" providerId="ADAL" clId="{E8FF1E76-C784-4F75-A9E4-342BAEE3F021}" dt="2023-12-12T19:35:31.780" v="3628"/>
              <pc2:cmMkLst xmlns:pc2="http://schemas.microsoft.com/office/powerpoint/2019/9/main/command">
                <pc:docMk/>
                <pc:sldMk cId="2832015745" sldId="392"/>
                <pc2:cmMk id="{488C4C5F-887A-4EC0-BBD0-4EC4F44CCE99}"/>
              </pc2:cmMkLst>
            </pc226:cmChg>
            <pc226:cmChg xmlns:pc226="http://schemas.microsoft.com/office/powerpoint/2022/06/main/command" chg="del">
              <pc226:chgData name="Cowan, Kara" userId="422dcf60-3108-48b9-a5a5-708e064ad6eb" providerId="ADAL" clId="{E8FF1E76-C784-4F75-A9E4-342BAEE3F021}" dt="2023-12-12T19:35:29.515" v="3627"/>
              <pc2:cmMkLst xmlns:pc2="http://schemas.microsoft.com/office/powerpoint/2019/9/main/command">
                <pc:docMk/>
                <pc:sldMk cId="2832015745" sldId="392"/>
                <pc2:cmMk id="{67C12A80-6D98-45F5-AAA1-AD43AAF87FA4}"/>
              </pc2:cmMkLst>
            </pc226:cmChg>
          </p:ext>
        </pc:extLst>
      </pc:sldChg>
      <pc:sldChg chg="del delCm">
        <pc:chgData name="Cowan, Kara" userId="422dcf60-3108-48b9-a5a5-708e064ad6eb" providerId="ADAL" clId="{E8FF1E76-C784-4F75-A9E4-342BAEE3F021}" dt="2023-12-12T19:43:56.881" v="3684" actId="47"/>
        <pc:sldMkLst>
          <pc:docMk/>
          <pc:sldMk cId="1399319325" sldId="393"/>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9:43:44.627" v="3683"/>
              <pc2:cmMkLst xmlns:pc2="http://schemas.microsoft.com/office/powerpoint/2019/9/main/command">
                <pc:docMk/>
                <pc:sldMk cId="1399319325" sldId="393"/>
                <pc2:cmMk id="{AE7EF0CD-DC7E-4A70-BA49-320CCD370503}"/>
              </pc2:cmMkLst>
            </pc226:cmChg>
            <pc226:cmChg xmlns:pc226="http://schemas.microsoft.com/office/powerpoint/2022/06/main/command" chg="del">
              <pc226:chgData name="Cowan, Kara" userId="422dcf60-3108-48b9-a5a5-708e064ad6eb" providerId="ADAL" clId="{E8FF1E76-C784-4F75-A9E4-342BAEE3F021}" dt="2023-12-12T19:43:42.732" v="3682"/>
              <pc2:cmMkLst xmlns:pc2="http://schemas.microsoft.com/office/powerpoint/2019/9/main/command">
                <pc:docMk/>
                <pc:sldMk cId="1399319325" sldId="393"/>
                <pc2:cmMk id="{E60CCFEB-CBBE-4011-BCAF-F340545D0898}"/>
              </pc2:cmMkLst>
            </pc226:cmChg>
          </p:ext>
        </pc:extLst>
      </pc:sldChg>
      <pc:sldChg chg="modSp mod">
        <pc:chgData name="Cowan, Kara" userId="422dcf60-3108-48b9-a5a5-708e064ad6eb" providerId="ADAL" clId="{E8FF1E76-C784-4F75-A9E4-342BAEE3F021}" dt="2023-12-12T19:26:52.781" v="3542" actId="20577"/>
        <pc:sldMkLst>
          <pc:docMk/>
          <pc:sldMk cId="1273023970" sldId="394"/>
        </pc:sldMkLst>
        <pc:spChg chg="mod">
          <ac:chgData name="Cowan, Kara" userId="422dcf60-3108-48b9-a5a5-708e064ad6eb" providerId="ADAL" clId="{E8FF1E76-C784-4F75-A9E4-342BAEE3F021}" dt="2023-12-12T19:26:52.781" v="3542" actId="20577"/>
          <ac:spMkLst>
            <pc:docMk/>
            <pc:sldMk cId="1273023970" sldId="394"/>
            <ac:spMk id="8" creationId="{A62CD457-E2DA-68F9-02F0-D85A239B732C}"/>
          </ac:spMkLst>
        </pc:spChg>
      </pc:sldChg>
      <pc:sldChg chg="modSp mod">
        <pc:chgData name="Cowan, Kara" userId="422dcf60-3108-48b9-a5a5-708e064ad6eb" providerId="ADAL" clId="{E8FF1E76-C784-4F75-A9E4-342BAEE3F021}" dt="2023-12-12T19:27:12.719" v="3546" actId="6549"/>
        <pc:sldMkLst>
          <pc:docMk/>
          <pc:sldMk cId="80703604" sldId="395"/>
        </pc:sldMkLst>
        <pc:spChg chg="mod">
          <ac:chgData name="Cowan, Kara" userId="422dcf60-3108-48b9-a5a5-708e064ad6eb" providerId="ADAL" clId="{E8FF1E76-C784-4F75-A9E4-342BAEE3F021}" dt="2023-12-12T19:27:12.719" v="3546" actId="6549"/>
          <ac:spMkLst>
            <pc:docMk/>
            <pc:sldMk cId="80703604" sldId="395"/>
            <ac:spMk id="8" creationId="{A62CD457-E2DA-68F9-02F0-D85A239B732C}"/>
          </ac:spMkLst>
        </pc:spChg>
      </pc:sldChg>
      <pc:sldChg chg="modSp mod">
        <pc:chgData name="Cowan, Kara" userId="422dcf60-3108-48b9-a5a5-708e064ad6eb" providerId="ADAL" clId="{E8FF1E76-C784-4F75-A9E4-342BAEE3F021}" dt="2023-12-12T19:27:43.790" v="3554" actId="6549"/>
        <pc:sldMkLst>
          <pc:docMk/>
          <pc:sldMk cId="3438382086" sldId="396"/>
        </pc:sldMkLst>
        <pc:spChg chg="mod">
          <ac:chgData name="Cowan, Kara" userId="422dcf60-3108-48b9-a5a5-708e064ad6eb" providerId="ADAL" clId="{E8FF1E76-C784-4F75-A9E4-342BAEE3F021}" dt="2023-12-12T19:27:43.790" v="3554" actId="6549"/>
          <ac:spMkLst>
            <pc:docMk/>
            <pc:sldMk cId="3438382086" sldId="396"/>
            <ac:spMk id="8" creationId="{A62CD457-E2DA-68F9-02F0-D85A239B732C}"/>
          </ac:spMkLst>
        </pc:spChg>
      </pc:sldChg>
      <pc:sldChg chg="modSp mod addCm delCm">
        <pc:chgData name="Cowan, Kara" userId="422dcf60-3108-48b9-a5a5-708e064ad6eb" providerId="ADAL" clId="{E8FF1E76-C784-4F75-A9E4-342BAEE3F021}" dt="2023-12-15T16:53:10.539" v="4000"/>
        <pc:sldMkLst>
          <pc:docMk/>
          <pc:sldMk cId="1080018575" sldId="397"/>
        </pc:sldMkLst>
        <pc:spChg chg="mod">
          <ac:chgData name="Cowan, Kara" userId="422dcf60-3108-48b9-a5a5-708e064ad6eb" providerId="ADAL" clId="{E8FF1E76-C784-4F75-A9E4-342BAEE3F021}" dt="2023-12-12T19:28:07.472" v="3560" actId="6549"/>
          <ac:spMkLst>
            <pc:docMk/>
            <pc:sldMk cId="1080018575" sldId="397"/>
            <ac:spMk id="8" creationId="{A62CD457-E2DA-68F9-02F0-D85A239B732C}"/>
          </ac:spMkLst>
        </pc:spChg>
        <pc:extLst>
          <p:ext xmlns:p="http://schemas.openxmlformats.org/presentationml/2006/main" uri="{D6D511B9-2390-475A-947B-AFAB55BFBCF1}">
            <pc226:cmChg xmlns:pc226="http://schemas.microsoft.com/office/powerpoint/2022/06/main/command" chg="add del">
              <pc226:chgData name="Cowan, Kara" userId="422dcf60-3108-48b9-a5a5-708e064ad6eb" providerId="ADAL" clId="{E8FF1E76-C784-4F75-A9E4-342BAEE3F021}" dt="2023-12-15T16:53:10.539" v="4000"/>
              <pc2:cmMkLst xmlns:pc2="http://schemas.microsoft.com/office/powerpoint/2019/9/main/command">
                <pc:docMk/>
                <pc:sldMk cId="1080018575" sldId="397"/>
                <pc2:cmMk id="{89A77281-4B8E-4858-AACA-85D575BD9873}"/>
              </pc2:cmMkLst>
            </pc226:cmChg>
          </p:ext>
        </pc:extLst>
      </pc:sldChg>
      <pc:sldChg chg="modSp mod">
        <pc:chgData name="Cowan, Kara" userId="422dcf60-3108-48b9-a5a5-708e064ad6eb" providerId="ADAL" clId="{E8FF1E76-C784-4F75-A9E4-342BAEE3F021}" dt="2023-12-12T19:30:10.205" v="3568" actId="20577"/>
        <pc:sldMkLst>
          <pc:docMk/>
          <pc:sldMk cId="3165787966" sldId="398"/>
        </pc:sldMkLst>
        <pc:spChg chg="mod">
          <ac:chgData name="Cowan, Kara" userId="422dcf60-3108-48b9-a5a5-708e064ad6eb" providerId="ADAL" clId="{E8FF1E76-C784-4F75-A9E4-342BAEE3F021}" dt="2023-12-12T19:29:37.765" v="3567" actId="20577"/>
          <ac:spMkLst>
            <pc:docMk/>
            <pc:sldMk cId="3165787966" sldId="398"/>
            <ac:spMk id="8" creationId="{A62CD457-E2DA-68F9-02F0-D85A239B732C}"/>
          </ac:spMkLst>
        </pc:spChg>
        <pc:spChg chg="mod">
          <ac:chgData name="Cowan, Kara" userId="422dcf60-3108-48b9-a5a5-708e064ad6eb" providerId="ADAL" clId="{E8FF1E76-C784-4F75-A9E4-342BAEE3F021}" dt="2023-12-12T19:30:10.205" v="3568" actId="20577"/>
          <ac:spMkLst>
            <pc:docMk/>
            <pc:sldMk cId="3165787966" sldId="398"/>
            <ac:spMk id="10" creationId="{F40643EF-7EF3-DB44-3916-7877A3EC01E0}"/>
          </ac:spMkLst>
        </pc:spChg>
      </pc:sldChg>
      <pc:sldChg chg="modSp mod">
        <pc:chgData name="Cowan, Kara" userId="422dcf60-3108-48b9-a5a5-708e064ad6eb" providerId="ADAL" clId="{E8FF1E76-C784-4F75-A9E4-342BAEE3F021}" dt="2023-12-12T19:30:40.844" v="3574" actId="20577"/>
        <pc:sldMkLst>
          <pc:docMk/>
          <pc:sldMk cId="2968649784" sldId="399"/>
        </pc:sldMkLst>
        <pc:spChg chg="mod">
          <ac:chgData name="Cowan, Kara" userId="422dcf60-3108-48b9-a5a5-708e064ad6eb" providerId="ADAL" clId="{E8FF1E76-C784-4F75-A9E4-342BAEE3F021}" dt="2023-12-12T19:30:40.844" v="3574" actId="20577"/>
          <ac:spMkLst>
            <pc:docMk/>
            <pc:sldMk cId="2968649784" sldId="399"/>
            <ac:spMk id="8" creationId="{A62CD457-E2DA-68F9-02F0-D85A239B732C}"/>
          </ac:spMkLst>
        </pc:spChg>
      </pc:sldChg>
      <pc:sldChg chg="modSp mod">
        <pc:chgData name="Cowan, Kara" userId="422dcf60-3108-48b9-a5a5-708e064ad6eb" providerId="ADAL" clId="{E8FF1E76-C784-4F75-A9E4-342BAEE3F021}" dt="2023-12-12T19:32:01.060" v="3582" actId="20577"/>
        <pc:sldMkLst>
          <pc:docMk/>
          <pc:sldMk cId="3025663752" sldId="400"/>
        </pc:sldMkLst>
        <pc:spChg chg="mod">
          <ac:chgData name="Cowan, Kara" userId="422dcf60-3108-48b9-a5a5-708e064ad6eb" providerId="ADAL" clId="{E8FF1E76-C784-4F75-A9E4-342BAEE3F021}" dt="2023-12-12T19:31:23.100" v="3578" actId="20577"/>
          <ac:spMkLst>
            <pc:docMk/>
            <pc:sldMk cId="3025663752" sldId="400"/>
            <ac:spMk id="8" creationId="{A62CD457-E2DA-68F9-02F0-D85A239B732C}"/>
          </ac:spMkLst>
        </pc:spChg>
        <pc:spChg chg="mod">
          <ac:chgData name="Cowan, Kara" userId="422dcf60-3108-48b9-a5a5-708e064ad6eb" providerId="ADAL" clId="{E8FF1E76-C784-4F75-A9E4-342BAEE3F021}" dt="2023-12-12T19:32:01.060" v="3582" actId="20577"/>
          <ac:spMkLst>
            <pc:docMk/>
            <pc:sldMk cId="3025663752" sldId="400"/>
            <ac:spMk id="10" creationId="{F40643EF-7EF3-DB44-3916-7877A3EC01E0}"/>
          </ac:spMkLst>
        </pc:spChg>
      </pc:sldChg>
      <pc:sldChg chg="modSp mod">
        <pc:chgData name="Cowan, Kara" userId="422dcf60-3108-48b9-a5a5-708e064ad6eb" providerId="ADAL" clId="{E8FF1E76-C784-4F75-A9E4-342BAEE3F021}" dt="2023-12-12T19:32:08.108" v="3584" actId="20577"/>
        <pc:sldMkLst>
          <pc:docMk/>
          <pc:sldMk cId="4231402446" sldId="401"/>
        </pc:sldMkLst>
        <pc:spChg chg="mod">
          <ac:chgData name="Cowan, Kara" userId="422dcf60-3108-48b9-a5a5-708e064ad6eb" providerId="ADAL" clId="{E8FF1E76-C784-4F75-A9E4-342BAEE3F021}" dt="2023-12-12T19:32:08.108" v="3584" actId="20577"/>
          <ac:spMkLst>
            <pc:docMk/>
            <pc:sldMk cId="4231402446" sldId="401"/>
            <ac:spMk id="8" creationId="{A62CD457-E2DA-68F9-02F0-D85A239B732C}"/>
          </ac:spMkLst>
        </pc:spChg>
      </pc:sldChg>
      <pc:sldChg chg="modSp mod">
        <pc:chgData name="Cowan, Kara" userId="422dcf60-3108-48b9-a5a5-708e064ad6eb" providerId="ADAL" clId="{E8FF1E76-C784-4F75-A9E4-342BAEE3F021}" dt="2023-12-12T19:32:25.588" v="3590" actId="20577"/>
        <pc:sldMkLst>
          <pc:docMk/>
          <pc:sldMk cId="44232436" sldId="402"/>
        </pc:sldMkLst>
        <pc:spChg chg="mod">
          <ac:chgData name="Cowan, Kara" userId="422dcf60-3108-48b9-a5a5-708e064ad6eb" providerId="ADAL" clId="{E8FF1E76-C784-4F75-A9E4-342BAEE3F021}" dt="2023-12-12T19:32:25.588" v="3590" actId="20577"/>
          <ac:spMkLst>
            <pc:docMk/>
            <pc:sldMk cId="44232436" sldId="402"/>
            <ac:spMk id="8" creationId="{A62CD457-E2DA-68F9-02F0-D85A239B732C}"/>
          </ac:spMkLst>
        </pc:spChg>
      </pc:sldChg>
      <pc:sldChg chg="modSp mod addCm delCm">
        <pc:chgData name="Cowan, Kara" userId="422dcf60-3108-48b9-a5a5-708e064ad6eb" providerId="ADAL" clId="{E8FF1E76-C784-4F75-A9E4-342BAEE3F021}" dt="2023-12-15T16:53:24.659" v="4001"/>
        <pc:sldMkLst>
          <pc:docMk/>
          <pc:sldMk cId="2163779030" sldId="403"/>
        </pc:sldMkLst>
        <pc:spChg chg="mod">
          <ac:chgData name="Cowan, Kara" userId="422dcf60-3108-48b9-a5a5-708e064ad6eb" providerId="ADAL" clId="{E8FF1E76-C784-4F75-A9E4-342BAEE3F021}" dt="2023-12-12T19:32:38.477" v="3592" actId="20577"/>
          <ac:spMkLst>
            <pc:docMk/>
            <pc:sldMk cId="2163779030" sldId="403"/>
            <ac:spMk id="8" creationId="{A62CD457-E2DA-68F9-02F0-D85A239B732C}"/>
          </ac:spMkLst>
        </pc:spChg>
        <pc:extLst>
          <p:ext xmlns:p="http://schemas.openxmlformats.org/presentationml/2006/main" uri="{D6D511B9-2390-475A-947B-AFAB55BFBCF1}">
            <pc226:cmChg xmlns:pc226="http://schemas.microsoft.com/office/powerpoint/2022/06/main/command" chg="add del">
              <pc226:chgData name="Cowan, Kara" userId="422dcf60-3108-48b9-a5a5-708e064ad6eb" providerId="ADAL" clId="{E8FF1E76-C784-4F75-A9E4-342BAEE3F021}" dt="2023-12-15T16:53:24.659" v="4001"/>
              <pc2:cmMkLst xmlns:pc2="http://schemas.microsoft.com/office/powerpoint/2019/9/main/command">
                <pc:docMk/>
                <pc:sldMk cId="2163779030" sldId="403"/>
                <pc2:cmMk id="{F064FF8E-4ED5-439E-93A9-A6BCE4758CA0}"/>
              </pc2:cmMkLst>
            </pc226:cmChg>
          </p:ext>
        </pc:extLst>
      </pc:sldChg>
      <pc:sldChg chg="modSp mod">
        <pc:chgData name="Cowan, Kara" userId="422dcf60-3108-48b9-a5a5-708e064ad6eb" providerId="ADAL" clId="{E8FF1E76-C784-4F75-A9E4-342BAEE3F021}" dt="2023-12-12T19:34:05.492" v="3595" actId="20577"/>
        <pc:sldMkLst>
          <pc:docMk/>
          <pc:sldMk cId="3272708894" sldId="404"/>
        </pc:sldMkLst>
        <pc:spChg chg="mod">
          <ac:chgData name="Cowan, Kara" userId="422dcf60-3108-48b9-a5a5-708e064ad6eb" providerId="ADAL" clId="{E8FF1E76-C784-4F75-A9E4-342BAEE3F021}" dt="2023-12-12T19:34:05.492" v="3595" actId="20577"/>
          <ac:spMkLst>
            <pc:docMk/>
            <pc:sldMk cId="3272708894" sldId="404"/>
            <ac:spMk id="8" creationId="{A62CD457-E2DA-68F9-02F0-D85A239B732C}"/>
          </ac:spMkLst>
        </pc:spChg>
      </pc:sldChg>
      <pc:sldChg chg="modSp mod addCm delCm modCm">
        <pc:chgData name="Cowan, Kara" userId="422dcf60-3108-48b9-a5a5-708e064ad6eb" providerId="ADAL" clId="{E8FF1E76-C784-4F75-A9E4-342BAEE3F021}" dt="2023-12-15T16:43:30.821" v="3929" actId="20577"/>
        <pc:sldMkLst>
          <pc:docMk/>
          <pc:sldMk cId="951327253" sldId="408"/>
        </pc:sldMkLst>
        <pc:spChg chg="mod">
          <ac:chgData name="Cowan, Kara" userId="422dcf60-3108-48b9-a5a5-708e064ad6eb" providerId="ADAL" clId="{E8FF1E76-C784-4F75-A9E4-342BAEE3F021}" dt="2023-12-12T17:04:32.063" v="1625" actId="20577"/>
          <ac:spMkLst>
            <pc:docMk/>
            <pc:sldMk cId="951327253" sldId="408"/>
            <ac:spMk id="2" creationId="{6DCFDA98-0ED9-22AC-F38F-D7CF0DADC6CE}"/>
          </ac:spMkLst>
        </pc:spChg>
        <pc:spChg chg="mod">
          <ac:chgData name="Cowan, Kara" userId="422dcf60-3108-48b9-a5a5-708e064ad6eb" providerId="ADAL" clId="{E8FF1E76-C784-4F75-A9E4-342BAEE3F021}" dt="2023-12-12T17:19:30.234" v="2186" actId="1076"/>
          <ac:spMkLst>
            <pc:docMk/>
            <pc:sldMk cId="951327253" sldId="408"/>
            <ac:spMk id="4" creationId="{AF46CC1A-F3A4-8D5B-5315-D46FF12DE748}"/>
          </ac:spMkLst>
        </pc:spChg>
        <pc:spChg chg="mod">
          <ac:chgData name="Cowan, Kara" userId="422dcf60-3108-48b9-a5a5-708e064ad6eb" providerId="ADAL" clId="{E8FF1E76-C784-4F75-A9E4-342BAEE3F021}" dt="2023-12-15T16:43:30.821" v="3929" actId="20577"/>
          <ac:spMkLst>
            <pc:docMk/>
            <pc:sldMk cId="951327253" sldId="408"/>
            <ac:spMk id="8" creationId="{3381A0EA-0C86-9AAA-7535-0F796796CADB}"/>
          </ac:spMkLst>
        </pc:spChg>
        <pc:spChg chg="mod">
          <ac:chgData name="Cowan, Kara" userId="422dcf60-3108-48b9-a5a5-708e064ad6eb" providerId="ADAL" clId="{E8FF1E76-C784-4F75-A9E4-342BAEE3F021}" dt="2023-12-12T19:08:22.513" v="3113" actId="255"/>
          <ac:spMkLst>
            <pc:docMk/>
            <pc:sldMk cId="951327253" sldId="408"/>
            <ac:spMk id="15" creationId="{A099D812-AE02-94EE-DCD6-FFA7D5BEB869}"/>
          </ac:spMkLst>
        </pc:spChg>
        <pc:graphicFrameChg chg="mod">
          <ac:chgData name="Cowan, Kara" userId="422dcf60-3108-48b9-a5a5-708e064ad6eb" providerId="ADAL" clId="{E8FF1E76-C784-4F75-A9E4-342BAEE3F021}" dt="2023-12-15T16:43:28.547" v="3926" actId="1076"/>
          <ac:graphicFrameMkLst>
            <pc:docMk/>
            <pc:sldMk cId="951327253" sldId="408"/>
            <ac:graphicFrameMk id="12" creationId="{1E387A0C-A0D7-EDF2-CF16-B676DBE424C1}"/>
          </ac:graphicFrameMkLst>
        </pc:graphicFrameChg>
        <pc:extLst>
          <p:ext xmlns:p="http://schemas.openxmlformats.org/presentationml/2006/main" uri="{D6D511B9-2390-475A-947B-AFAB55BFBCF1}">
            <pc226:cmChg xmlns:pc226="http://schemas.microsoft.com/office/powerpoint/2022/06/main/command" chg="del mod">
              <pc226:chgData name="Cowan, Kara" userId="422dcf60-3108-48b9-a5a5-708e064ad6eb" providerId="ADAL" clId="{E8FF1E76-C784-4F75-A9E4-342BAEE3F021}" dt="2023-12-15T16:38:03.833" v="3921"/>
              <pc2:cmMkLst xmlns:pc2="http://schemas.microsoft.com/office/powerpoint/2019/9/main/command">
                <pc:docMk/>
                <pc:sldMk cId="951327253" sldId="408"/>
                <pc2:cmMk id="{319A0A03-446F-4523-A2B5-FC38EC73AE02}"/>
              </pc2:cmMkLst>
              <pc226:cmRplyChg chg="add">
                <pc226:chgData name="Cowan, Kara" userId="422dcf60-3108-48b9-a5a5-708e064ad6eb" providerId="ADAL" clId="{E8FF1E76-C784-4F75-A9E4-342BAEE3F021}" dt="2023-12-12T16:50:58.730" v="1230"/>
                <pc2:cmRplyMkLst xmlns:pc2="http://schemas.microsoft.com/office/powerpoint/2019/9/main/command">
                  <pc:docMk/>
                  <pc:sldMk cId="951327253" sldId="408"/>
                  <pc2:cmMk id="{319A0A03-446F-4523-A2B5-FC38EC73AE02}"/>
                  <pc2:cmRplyMk id="{C9DEA203-9FFA-49ED-B385-611BE61AD02B}"/>
                </pc2:cmRplyMkLst>
              </pc226:cmRplyChg>
            </pc226:cmChg>
            <pc226:cmChg xmlns:pc226="http://schemas.microsoft.com/office/powerpoint/2022/06/main/command" chg="add del mod">
              <pc226:chgData name="Cowan, Kara" userId="422dcf60-3108-48b9-a5a5-708e064ad6eb" providerId="ADAL" clId="{E8FF1E76-C784-4F75-A9E4-342BAEE3F021}" dt="2023-12-12T19:52:18.381" v="3701"/>
              <pc2:cmMkLst xmlns:pc2="http://schemas.microsoft.com/office/powerpoint/2019/9/main/command">
                <pc:docMk/>
                <pc:sldMk cId="951327253" sldId="408"/>
                <pc2:cmMk id="{0423BB45-D4C4-4734-BC77-837785CFBC38}"/>
              </pc2:cmMkLst>
            </pc226:cmChg>
            <pc226:cmChg xmlns:pc226="http://schemas.microsoft.com/office/powerpoint/2022/06/main/command" chg="add del mod">
              <pc226:chgData name="Cowan, Kara" userId="422dcf60-3108-48b9-a5a5-708e064ad6eb" providerId="ADAL" clId="{E8FF1E76-C784-4F75-A9E4-342BAEE3F021}" dt="2023-12-15T16:38:12.916" v="3923"/>
              <pc2:cmMkLst xmlns:pc2="http://schemas.microsoft.com/office/powerpoint/2019/9/main/command">
                <pc:docMk/>
                <pc:sldMk cId="951327253" sldId="408"/>
                <pc2:cmMk id="{5BE88E66-2BBC-492F-B7F3-BF71009F814C}"/>
              </pc2:cmMkLst>
            </pc226:cmChg>
            <pc226:cmChg xmlns:pc226="http://schemas.microsoft.com/office/powerpoint/2022/06/main/command" chg="add del mod">
              <pc226:chgData name="Cowan, Kara" userId="422dcf60-3108-48b9-a5a5-708e064ad6eb" providerId="ADAL" clId="{E8FF1E76-C784-4F75-A9E4-342BAEE3F021}" dt="2023-12-15T16:38:17.667" v="3924"/>
              <pc2:cmMkLst xmlns:pc2="http://schemas.microsoft.com/office/powerpoint/2019/9/main/command">
                <pc:docMk/>
                <pc:sldMk cId="951327253" sldId="408"/>
                <pc2:cmMk id="{553266B5-AB42-4672-9D17-771B34E154F2}"/>
              </pc2:cmMkLst>
            </pc226:cmChg>
            <pc226:cmChg xmlns:pc226="http://schemas.microsoft.com/office/powerpoint/2022/06/main/command" chg="add del">
              <pc226:chgData name="Cowan, Kara" userId="422dcf60-3108-48b9-a5a5-708e064ad6eb" providerId="ADAL" clId="{E8FF1E76-C784-4F75-A9E4-342BAEE3F021}" dt="2023-12-15T16:38:25.251" v="3925"/>
              <pc2:cmMkLst xmlns:pc2="http://schemas.microsoft.com/office/powerpoint/2019/9/main/command">
                <pc:docMk/>
                <pc:sldMk cId="951327253" sldId="408"/>
                <pc2:cmMk id="{CCA12FB8-1163-44D9-B686-A636A248AD7E}"/>
              </pc2:cmMkLst>
            </pc226:cmChg>
            <pc226:cmChg xmlns:pc226="http://schemas.microsoft.com/office/powerpoint/2022/06/main/command" chg="del">
              <pc226:chgData name="Cowan, Kara" userId="422dcf60-3108-48b9-a5a5-708e064ad6eb" providerId="ADAL" clId="{E8FF1E76-C784-4F75-A9E4-342BAEE3F021}" dt="2023-12-12T17:00:14.037" v="1508"/>
              <pc2:cmMkLst xmlns:pc2="http://schemas.microsoft.com/office/powerpoint/2019/9/main/command">
                <pc:docMk/>
                <pc:sldMk cId="951327253" sldId="408"/>
                <pc2:cmMk id="{B98F90D5-A96D-4759-A216-5CE13F77F542}"/>
              </pc2:cmMkLst>
            </pc226:cmChg>
            <pc226:cmChg xmlns:pc226="http://schemas.microsoft.com/office/powerpoint/2022/06/main/command" chg="del mod">
              <pc226:chgData name="Cowan, Kara" userId="422dcf60-3108-48b9-a5a5-708e064ad6eb" providerId="ADAL" clId="{E8FF1E76-C784-4F75-A9E4-342BAEE3F021}" dt="2023-12-12T17:00:52.930" v="1509"/>
              <pc2:cmMkLst xmlns:pc2="http://schemas.microsoft.com/office/powerpoint/2019/9/main/command">
                <pc:docMk/>
                <pc:sldMk cId="951327253" sldId="408"/>
                <pc2:cmMk id="{200E87E1-1742-4D33-A154-D964071B98FC}"/>
              </pc2:cmMkLst>
            </pc226:cmChg>
            <pc226:cmChg xmlns:pc226="http://schemas.microsoft.com/office/powerpoint/2022/06/main/command" chg="del">
              <pc226:chgData name="Cowan, Kara" userId="422dcf60-3108-48b9-a5a5-708e064ad6eb" providerId="ADAL" clId="{E8FF1E76-C784-4F75-A9E4-342BAEE3F021}" dt="2023-12-12T17:00:04.339" v="1507"/>
              <pc2:cmMkLst xmlns:pc2="http://schemas.microsoft.com/office/powerpoint/2019/9/main/command">
                <pc:docMk/>
                <pc:sldMk cId="951327253" sldId="408"/>
                <pc2:cmMk id="{D1687FEA-810C-4F6E-B5C3-D00F5D75C773}"/>
              </pc2:cmMkLst>
            </pc226:cmChg>
            <pc226:cmChg xmlns:pc226="http://schemas.microsoft.com/office/powerpoint/2022/06/main/command" chg="del mod">
              <pc226:chgData name="Cowan, Kara" userId="422dcf60-3108-48b9-a5a5-708e064ad6eb" providerId="ADAL" clId="{E8FF1E76-C784-4F75-A9E4-342BAEE3F021}" dt="2023-12-15T16:38:05.979" v="3922"/>
              <pc2:cmMkLst xmlns:pc2="http://schemas.microsoft.com/office/powerpoint/2019/9/main/command">
                <pc:docMk/>
                <pc:sldMk cId="951327253" sldId="408"/>
                <pc2:cmMk id="{2EEE6AF7-8BC2-4903-ABC8-46DC0DFBC64C}"/>
              </pc2:cmMkLst>
            </pc226:cmChg>
          </p:ext>
        </pc:extLst>
      </pc:sldChg>
      <pc:sldChg chg="addSp delSp modSp mod addCm delCm modCm">
        <pc:chgData name="Cowan, Kara" userId="422dcf60-3108-48b9-a5a5-708e064ad6eb" providerId="ADAL" clId="{E8FF1E76-C784-4F75-A9E4-342BAEE3F021}" dt="2023-12-15T16:28:17.996" v="3893"/>
        <pc:sldMkLst>
          <pc:docMk/>
          <pc:sldMk cId="2496178789" sldId="409"/>
        </pc:sldMkLst>
        <pc:spChg chg="mod">
          <ac:chgData name="Cowan, Kara" userId="422dcf60-3108-48b9-a5a5-708e064ad6eb" providerId="ADAL" clId="{E8FF1E76-C784-4F75-A9E4-342BAEE3F021}" dt="2023-12-12T17:03:20.975" v="1614" actId="20577"/>
          <ac:spMkLst>
            <pc:docMk/>
            <pc:sldMk cId="2496178789" sldId="409"/>
            <ac:spMk id="2" creationId="{6DCFDA98-0ED9-22AC-F38F-D7CF0DADC6CE}"/>
          </ac:spMkLst>
        </pc:spChg>
        <pc:spChg chg="add del mod">
          <ac:chgData name="Cowan, Kara" userId="422dcf60-3108-48b9-a5a5-708e064ad6eb" providerId="ADAL" clId="{E8FF1E76-C784-4F75-A9E4-342BAEE3F021}" dt="2023-12-12T16:41:26.462" v="1083" actId="478"/>
          <ac:spMkLst>
            <pc:docMk/>
            <pc:sldMk cId="2496178789" sldId="409"/>
            <ac:spMk id="3" creationId="{35B30337-1140-DDF7-0646-AF1048EE56E1}"/>
          </ac:spMkLst>
        </pc:spChg>
        <pc:spChg chg="mod">
          <ac:chgData name="Cowan, Kara" userId="422dcf60-3108-48b9-a5a5-708e064ad6eb" providerId="ADAL" clId="{E8FF1E76-C784-4F75-A9E4-342BAEE3F021}" dt="2023-12-12T16:12:16.167" v="452" actId="14100"/>
          <ac:spMkLst>
            <pc:docMk/>
            <pc:sldMk cId="2496178789" sldId="409"/>
            <ac:spMk id="6" creationId="{2C54E1C2-DEFF-CFEC-3974-4B10F4CFA6E5}"/>
          </ac:spMkLst>
        </pc:spChg>
        <pc:spChg chg="mod">
          <ac:chgData name="Cowan, Kara" userId="422dcf60-3108-48b9-a5a5-708e064ad6eb" providerId="ADAL" clId="{E8FF1E76-C784-4F75-A9E4-342BAEE3F021}" dt="2023-12-12T16:24:40.943" v="609" actId="1038"/>
          <ac:spMkLst>
            <pc:docMk/>
            <pc:sldMk cId="2496178789" sldId="409"/>
            <ac:spMk id="7" creationId="{EE7C2E9F-F2C3-F32F-A278-BE0093802998}"/>
          </ac:spMkLst>
        </pc:spChg>
        <pc:spChg chg="mod">
          <ac:chgData name="Cowan, Kara" userId="422dcf60-3108-48b9-a5a5-708e064ad6eb" providerId="ADAL" clId="{E8FF1E76-C784-4F75-A9E4-342BAEE3F021}" dt="2023-12-15T16:27:22.975" v="3889" actId="1035"/>
          <ac:spMkLst>
            <pc:docMk/>
            <pc:sldMk cId="2496178789" sldId="409"/>
            <ac:spMk id="8" creationId="{3381A0EA-0C86-9AAA-7535-0F796796CADB}"/>
          </ac:spMkLst>
        </pc:spChg>
        <pc:graphicFrameChg chg="add del mod">
          <ac:chgData name="Cowan, Kara" userId="422dcf60-3108-48b9-a5a5-708e064ad6eb" providerId="ADAL" clId="{E8FF1E76-C784-4F75-A9E4-342BAEE3F021}" dt="2023-12-12T16:11:03.402" v="409" actId="478"/>
          <ac:graphicFrameMkLst>
            <pc:docMk/>
            <pc:sldMk cId="2496178789" sldId="409"/>
            <ac:graphicFrameMk id="10" creationId="{A577C3C7-E842-0F92-C442-952A8DAAA90B}"/>
          </ac:graphicFrameMkLst>
        </pc:graphicFrameChg>
        <pc:graphicFrameChg chg="mod">
          <ac:chgData name="Cowan, Kara" userId="422dcf60-3108-48b9-a5a5-708e064ad6eb" providerId="ADAL" clId="{E8FF1E76-C784-4F75-A9E4-342BAEE3F021}" dt="2023-12-12T16:11:07.330" v="410" actId="1076"/>
          <ac:graphicFrameMkLst>
            <pc:docMk/>
            <pc:sldMk cId="2496178789" sldId="409"/>
            <ac:graphicFrameMk id="13" creationId="{4AC990B0-191D-CC41-FBEE-21C2001B07BB}"/>
          </ac:graphicFrameMkLst>
        </pc:graphicFrame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5T16:25:47.692" v="3853"/>
              <pc2:cmMkLst xmlns:pc2="http://schemas.microsoft.com/office/powerpoint/2019/9/main/command">
                <pc:docMk/>
                <pc:sldMk cId="2496178789" sldId="409"/>
                <pc2:cmMk id="{61AC0D00-DB76-42A2-AB49-A6345A22C937}"/>
              </pc2:cmMkLst>
            </pc226:cmChg>
            <pc226:cmChg xmlns:pc226="http://schemas.microsoft.com/office/powerpoint/2022/06/main/command" chg="add del mod">
              <pc226:chgData name="Cowan, Kara" userId="422dcf60-3108-48b9-a5a5-708e064ad6eb" providerId="ADAL" clId="{E8FF1E76-C784-4F75-A9E4-342BAEE3F021}" dt="2023-12-15T16:25:35.288" v="3851"/>
              <pc2:cmMkLst xmlns:pc2="http://schemas.microsoft.com/office/powerpoint/2019/9/main/command">
                <pc:docMk/>
                <pc:sldMk cId="2496178789" sldId="409"/>
                <pc2:cmMk id="{0BACEC00-F731-4707-A9EF-76AAE64EDA4B}"/>
              </pc2:cmMkLst>
            </pc226:cmChg>
            <pc226:cmChg xmlns:pc226="http://schemas.microsoft.com/office/powerpoint/2022/06/main/command" chg="add del mod">
              <pc226:chgData name="Cowan, Kara" userId="422dcf60-3108-48b9-a5a5-708e064ad6eb" providerId="ADAL" clId="{E8FF1E76-C784-4F75-A9E4-342BAEE3F021}" dt="2023-12-15T16:26:25.457" v="3854"/>
              <pc2:cmMkLst xmlns:pc2="http://schemas.microsoft.com/office/powerpoint/2019/9/main/command">
                <pc:docMk/>
                <pc:sldMk cId="2496178789" sldId="409"/>
                <pc2:cmMk id="{1EA21D14-F574-4BB0-97A0-A1BE86EC0F5A}"/>
              </pc2:cmMkLst>
            </pc226:cmChg>
            <pc226:cmChg xmlns:pc226="http://schemas.microsoft.com/office/powerpoint/2022/06/main/command" chg="add del">
              <pc226:chgData name="Cowan, Kara" userId="422dcf60-3108-48b9-a5a5-708e064ad6eb" providerId="ADAL" clId="{E8FF1E76-C784-4F75-A9E4-342BAEE3F021}" dt="2023-12-15T16:28:10.231" v="3891"/>
              <pc2:cmMkLst xmlns:pc2="http://schemas.microsoft.com/office/powerpoint/2019/9/main/command">
                <pc:docMk/>
                <pc:sldMk cId="2496178789" sldId="409"/>
                <pc2:cmMk id="{1DEAF426-A299-43BA-B13E-B660ED9AC09E}"/>
              </pc2:cmMkLst>
            </pc226:cmChg>
            <pc226:cmChg xmlns:pc226="http://schemas.microsoft.com/office/powerpoint/2022/06/main/command" chg="add del mod">
              <pc226:chgData name="Cowan, Kara" userId="422dcf60-3108-48b9-a5a5-708e064ad6eb" providerId="ADAL" clId="{E8FF1E76-C784-4F75-A9E4-342BAEE3F021}" dt="2023-12-15T16:28:17.996" v="3893"/>
              <pc2:cmMkLst xmlns:pc2="http://schemas.microsoft.com/office/powerpoint/2019/9/main/command">
                <pc:docMk/>
                <pc:sldMk cId="2496178789" sldId="409"/>
                <pc2:cmMk id="{30B88140-7447-46D0-98B7-49E6453D3E00}"/>
              </pc2:cmMkLst>
              <pc226:cmRplyChg chg="add">
                <pc226:chgData name="Cowan, Kara" userId="422dcf60-3108-48b9-a5a5-708e064ad6eb" providerId="ADAL" clId="{E8FF1E76-C784-4F75-A9E4-342BAEE3F021}" dt="2023-12-15T16:28:02.288" v="3890"/>
                <pc2:cmRplyMkLst xmlns:pc2="http://schemas.microsoft.com/office/powerpoint/2019/9/main/command">
                  <pc:docMk/>
                  <pc:sldMk cId="2496178789" sldId="409"/>
                  <pc2:cmMk id="{30B88140-7447-46D0-98B7-49E6453D3E00}"/>
                  <pc2:cmRplyMk id="{DFBB902C-D00C-4528-8E7C-0EE694E33E92}"/>
                </pc2:cmRplyMkLst>
              </pc226:cmRplyChg>
            </pc226:cmChg>
            <pc226:cmChg xmlns:pc226="http://schemas.microsoft.com/office/powerpoint/2022/06/main/command" chg="add del mod">
              <pc226:chgData name="Cowan, Kara" userId="422dcf60-3108-48b9-a5a5-708e064ad6eb" providerId="ADAL" clId="{E8FF1E76-C784-4F75-A9E4-342BAEE3F021}" dt="2023-12-15T16:25:43.916" v="3852"/>
              <pc2:cmMkLst xmlns:pc2="http://schemas.microsoft.com/office/powerpoint/2019/9/main/command">
                <pc:docMk/>
                <pc:sldMk cId="2496178789" sldId="409"/>
                <pc2:cmMk id="{7AF13647-7E53-4AFC-8DF1-42BB16033C0A}"/>
              </pc2:cmMkLst>
            </pc226:cmChg>
            <pc226:cmChg xmlns:pc226="http://schemas.microsoft.com/office/powerpoint/2022/06/main/command" chg="del mod">
              <pc226:chgData name="Cowan, Kara" userId="422dcf60-3108-48b9-a5a5-708e064ad6eb" providerId="ADAL" clId="{E8FF1E76-C784-4F75-A9E4-342BAEE3F021}" dt="2023-12-15T16:25:09.194" v="3849"/>
              <pc2:cmMkLst xmlns:pc2="http://schemas.microsoft.com/office/powerpoint/2019/9/main/command">
                <pc:docMk/>
                <pc:sldMk cId="2496178789" sldId="409"/>
                <pc2:cmMk id="{A4B413A2-C006-4A93-9237-4539FB7AA316}"/>
              </pc2:cmMkLst>
              <pc226:cmRplyChg chg="add">
                <pc226:chgData name="Cowan, Kara" userId="422dcf60-3108-48b9-a5a5-708e064ad6eb" providerId="ADAL" clId="{E8FF1E76-C784-4F75-A9E4-342BAEE3F021}" dt="2023-12-12T16:16:18.801" v="456"/>
                <pc2:cmRplyMkLst xmlns:pc2="http://schemas.microsoft.com/office/powerpoint/2019/9/main/command">
                  <pc:docMk/>
                  <pc:sldMk cId="2496178789" sldId="409"/>
                  <pc2:cmMk id="{A4B413A2-C006-4A93-9237-4539FB7AA316}"/>
                  <pc2:cmRplyMk id="{797A2609-359C-4576-9614-0B9B8827BE15}"/>
                </pc2:cmRplyMkLst>
              </pc226:cmRplyChg>
            </pc226:cmChg>
            <pc226:cmChg xmlns:pc226="http://schemas.microsoft.com/office/powerpoint/2022/06/main/command" chg="add del mod">
              <pc226:chgData name="Cowan, Kara" userId="422dcf60-3108-48b9-a5a5-708e064ad6eb" providerId="ADAL" clId="{E8FF1E76-C784-4F75-A9E4-342BAEE3F021}" dt="2023-12-15T16:25:20.479" v="3850"/>
              <pc2:cmMkLst xmlns:pc2="http://schemas.microsoft.com/office/powerpoint/2019/9/main/command">
                <pc:docMk/>
                <pc:sldMk cId="2496178789" sldId="409"/>
                <pc2:cmMk id="{03E7FABC-5583-443C-A1CE-0058F2AD3A1F}"/>
              </pc2:cmMkLst>
            </pc226:cmChg>
            <pc226:cmChg xmlns:pc226="http://schemas.microsoft.com/office/powerpoint/2022/06/main/command" chg="del">
              <pc226:chgData name="Cowan, Kara" userId="422dcf60-3108-48b9-a5a5-708e064ad6eb" providerId="ADAL" clId="{E8FF1E76-C784-4F75-A9E4-342BAEE3F021}" dt="2023-12-12T16:16:33.488" v="457"/>
              <pc2:cmMkLst xmlns:pc2="http://schemas.microsoft.com/office/powerpoint/2019/9/main/command">
                <pc:docMk/>
                <pc:sldMk cId="2496178789" sldId="409"/>
                <pc2:cmMk id="{C2F614BD-5E26-4A45-9583-AC2EACAE763C}"/>
              </pc2:cmMkLst>
            </pc226:cmChg>
            <pc226:cmChg xmlns:pc226="http://schemas.microsoft.com/office/powerpoint/2022/06/main/command" chg="del">
              <pc226:chgData name="Cowan, Kara" userId="422dcf60-3108-48b9-a5a5-708e064ad6eb" providerId="ADAL" clId="{E8FF1E76-C784-4F75-A9E4-342BAEE3F021}" dt="2023-12-12T16:14:10.502" v="454"/>
              <pc2:cmMkLst xmlns:pc2="http://schemas.microsoft.com/office/powerpoint/2019/9/main/command">
                <pc:docMk/>
                <pc:sldMk cId="2496178789" sldId="409"/>
                <pc2:cmMk id="{5141FFE9-C6F7-4B18-921B-57B90E91CF67}"/>
              </pc2:cmMkLst>
            </pc226:cmChg>
            <pc226:cmChg xmlns:pc226="http://schemas.microsoft.com/office/powerpoint/2022/06/main/command" chg="add del">
              <pc226:chgData name="Cowan, Kara" userId="422dcf60-3108-48b9-a5a5-708e064ad6eb" providerId="ADAL" clId="{E8FF1E76-C784-4F75-A9E4-342BAEE3F021}" dt="2023-12-15T16:28:15.127" v="3892"/>
              <pc2:cmMkLst xmlns:pc2="http://schemas.microsoft.com/office/powerpoint/2019/9/main/command">
                <pc:docMk/>
                <pc:sldMk cId="2496178789" sldId="409"/>
                <pc2:cmMk id="{C75FCFF3-0592-447F-976C-486669405F5B}"/>
              </pc2:cmMkLst>
            </pc226:cmChg>
            <pc226:cmChg xmlns:pc226="http://schemas.microsoft.com/office/powerpoint/2022/06/main/command" chg="mod">
              <pc226:chgData name="Cowan, Kara" userId="422dcf60-3108-48b9-a5a5-708e064ad6eb" providerId="ADAL" clId="{E8FF1E76-C784-4F75-A9E4-342BAEE3F021}" dt="2023-12-12T16:13:59.505" v="453"/>
              <pc2:cmMkLst xmlns:pc2="http://schemas.microsoft.com/office/powerpoint/2019/9/main/command">
                <pc:docMk/>
                <pc:sldMk cId="2496178789" sldId="409"/>
                <pc2:cmMk id="{ECD921F8-D9B0-4F93-BB53-533568B826A8}"/>
              </pc2:cmMkLst>
              <pc226:cmRplyChg chg="add">
                <pc226:chgData name="Cowan, Kara" userId="422dcf60-3108-48b9-a5a5-708e064ad6eb" providerId="ADAL" clId="{E8FF1E76-C784-4F75-A9E4-342BAEE3F021}" dt="2023-12-12T16:13:59.505" v="453"/>
                <pc2:cmRplyMkLst xmlns:pc2="http://schemas.microsoft.com/office/powerpoint/2019/9/main/command">
                  <pc:docMk/>
                  <pc:sldMk cId="2496178789" sldId="409"/>
                  <pc2:cmMk id="{ECD921F8-D9B0-4F93-BB53-533568B826A8}"/>
                  <pc2:cmRplyMk id="{95D8DCB2-A49B-4CD5-A831-2D1F0692B37D}"/>
                </pc2:cmRplyMkLst>
              </pc226:cmRplyChg>
            </pc226:cmChg>
          </p:ext>
        </pc:extLst>
      </pc:sldChg>
      <pc:sldChg chg="modSp mod addCm delCm">
        <pc:chgData name="Cowan, Kara" userId="422dcf60-3108-48b9-a5a5-708e064ad6eb" providerId="ADAL" clId="{E8FF1E76-C784-4F75-A9E4-342BAEE3F021}" dt="2023-12-15T16:51:24.261" v="3993"/>
        <pc:sldMkLst>
          <pc:docMk/>
          <pc:sldMk cId="3279961900" sldId="412"/>
        </pc:sldMkLst>
        <pc:spChg chg="mod">
          <ac:chgData name="Cowan, Kara" userId="422dcf60-3108-48b9-a5a5-708e064ad6eb" providerId="ADAL" clId="{E8FF1E76-C784-4F75-A9E4-342BAEE3F021}" dt="2023-12-15T16:43:45.824" v="3938" actId="20577"/>
          <ac:spMkLst>
            <pc:docMk/>
            <pc:sldMk cId="3279961900" sldId="412"/>
            <ac:spMk id="4" creationId="{8308BCDD-7092-33C6-E13C-3F618B359848}"/>
          </ac:spMkLst>
        </pc:spChg>
        <pc:spChg chg="mod">
          <ac:chgData name="Cowan, Kara" userId="422dcf60-3108-48b9-a5a5-708e064ad6eb" providerId="ADAL" clId="{E8FF1E76-C784-4F75-A9E4-342BAEE3F021}" dt="2023-12-12T19:58:00.828" v="3779" actId="255"/>
          <ac:spMkLst>
            <pc:docMk/>
            <pc:sldMk cId="3279961900" sldId="412"/>
            <ac:spMk id="7" creationId="{33162BDC-B064-1C01-5976-81CEF1492111}"/>
          </ac:spMkLst>
        </pc:spChg>
        <pc:spChg chg="mod">
          <ac:chgData name="Cowan, Kara" userId="422dcf60-3108-48b9-a5a5-708e064ad6eb" providerId="ADAL" clId="{E8FF1E76-C784-4F75-A9E4-342BAEE3F021}" dt="2023-12-12T19:58:36.604" v="3805" actId="1076"/>
          <ac:spMkLst>
            <pc:docMk/>
            <pc:sldMk cId="3279961900" sldId="412"/>
            <ac:spMk id="10" creationId="{17542F30-6E23-8684-ED6B-4E6FAD8A4666}"/>
          </ac:spMkLst>
        </pc:spChg>
        <pc:extLst>
          <p:ext xmlns:p="http://schemas.openxmlformats.org/presentationml/2006/main" uri="{D6D511B9-2390-475A-947B-AFAB55BFBCF1}">
            <pc226:cmChg xmlns:pc226="http://schemas.microsoft.com/office/powerpoint/2022/06/main/command" chg="add del">
              <pc226:chgData name="Cowan, Kara" userId="422dcf60-3108-48b9-a5a5-708e064ad6eb" providerId="ADAL" clId="{E8FF1E76-C784-4F75-A9E4-342BAEE3F021}" dt="2023-12-15T16:51:24.261" v="3993"/>
              <pc2:cmMkLst xmlns:pc2="http://schemas.microsoft.com/office/powerpoint/2019/9/main/command">
                <pc:docMk/>
                <pc:sldMk cId="3279961900" sldId="412"/>
                <pc2:cmMk id="{2DAAF525-205D-4696-95F2-F2C76015197E}"/>
              </pc2:cmMkLst>
            </pc226:cmChg>
            <pc226:cmChg xmlns:pc226="http://schemas.microsoft.com/office/powerpoint/2022/06/main/command" chg="del">
              <pc226:chgData name="Cowan, Kara" userId="422dcf60-3108-48b9-a5a5-708e064ad6eb" providerId="ADAL" clId="{E8FF1E76-C784-4F75-A9E4-342BAEE3F021}" dt="2023-12-12T17:35:07.606" v="2738"/>
              <pc2:cmMkLst xmlns:pc2="http://schemas.microsoft.com/office/powerpoint/2019/9/main/command">
                <pc:docMk/>
                <pc:sldMk cId="3279961900" sldId="412"/>
                <pc2:cmMk id="{09039277-7F89-48B2-85B6-B32EEF14C563}"/>
              </pc2:cmMkLst>
            </pc226:cmChg>
          </p:ext>
        </pc:extLst>
      </pc:sldChg>
      <pc:sldChg chg="addSp delSp modSp mod addCm delCm modCm">
        <pc:chgData name="Cowan, Kara" userId="422dcf60-3108-48b9-a5a5-708e064ad6eb" providerId="ADAL" clId="{E8FF1E76-C784-4F75-A9E4-342BAEE3F021}" dt="2023-12-15T16:50:46.067" v="3992" actId="1076"/>
        <pc:sldMkLst>
          <pc:docMk/>
          <pc:sldMk cId="3323682470" sldId="413"/>
        </pc:sldMkLst>
        <pc:spChg chg="mod">
          <ac:chgData name="Cowan, Kara" userId="422dcf60-3108-48b9-a5a5-708e064ad6eb" providerId="ADAL" clId="{E8FF1E76-C784-4F75-A9E4-342BAEE3F021}" dt="2023-12-15T16:46:54.756" v="3947" actId="1076"/>
          <ac:spMkLst>
            <pc:docMk/>
            <pc:sldMk cId="3323682470" sldId="413"/>
            <ac:spMk id="2" creationId="{66D9D263-A5BE-D256-D5EB-9334A6F933FC}"/>
          </ac:spMkLst>
        </pc:spChg>
        <pc:spChg chg="del">
          <ac:chgData name="Cowan, Kara" userId="422dcf60-3108-48b9-a5a5-708e064ad6eb" providerId="ADAL" clId="{E8FF1E76-C784-4F75-A9E4-342BAEE3F021}" dt="2023-12-12T17:27:41.596" v="2481" actId="478"/>
          <ac:spMkLst>
            <pc:docMk/>
            <pc:sldMk cId="3323682470" sldId="413"/>
            <ac:spMk id="3" creationId="{A7B66E57-467D-50F5-202A-08EFA9652475}"/>
          </ac:spMkLst>
        </pc:spChg>
        <pc:spChg chg="mod">
          <ac:chgData name="Cowan, Kara" userId="422dcf60-3108-48b9-a5a5-708e064ad6eb" providerId="ADAL" clId="{E8FF1E76-C784-4F75-A9E4-342BAEE3F021}" dt="2023-12-15T16:43:41.271" v="3935" actId="20577"/>
          <ac:spMkLst>
            <pc:docMk/>
            <pc:sldMk cId="3323682470" sldId="413"/>
            <ac:spMk id="4" creationId="{8308BCDD-7092-33C6-E13C-3F618B359848}"/>
          </ac:spMkLst>
        </pc:spChg>
        <pc:spChg chg="add mod">
          <ac:chgData name="Cowan, Kara" userId="422dcf60-3108-48b9-a5a5-708e064ad6eb" providerId="ADAL" clId="{E8FF1E76-C784-4F75-A9E4-342BAEE3F021}" dt="2023-12-15T16:47:32.273" v="3954" actId="1076"/>
          <ac:spMkLst>
            <pc:docMk/>
            <pc:sldMk cId="3323682470" sldId="413"/>
            <ac:spMk id="5" creationId="{66922866-D203-1F04-0D29-AF521BF5F8C8}"/>
          </ac:spMkLst>
        </pc:spChg>
        <pc:spChg chg="mod">
          <ac:chgData name="Cowan, Kara" userId="422dcf60-3108-48b9-a5a5-708e064ad6eb" providerId="ADAL" clId="{E8FF1E76-C784-4F75-A9E4-342BAEE3F021}" dt="2023-12-12T17:30:06.165" v="2517" actId="6549"/>
          <ac:spMkLst>
            <pc:docMk/>
            <pc:sldMk cId="3323682470" sldId="413"/>
            <ac:spMk id="7" creationId="{33162BDC-B064-1C01-5976-81CEF1492111}"/>
          </ac:spMkLst>
        </pc:spChg>
        <pc:spChg chg="add del mod">
          <ac:chgData name="Cowan, Kara" userId="422dcf60-3108-48b9-a5a5-708e064ad6eb" providerId="ADAL" clId="{E8FF1E76-C784-4F75-A9E4-342BAEE3F021}" dt="2023-12-15T16:49:46.829" v="3980" actId="478"/>
          <ac:spMkLst>
            <pc:docMk/>
            <pc:sldMk cId="3323682470" sldId="413"/>
            <ac:spMk id="8" creationId="{1B4194FD-61B2-CE11-D4C4-3CE0FFA3FF34}"/>
          </ac:spMkLst>
        </pc:spChg>
        <pc:spChg chg="add del mod">
          <ac:chgData name="Cowan, Kara" userId="422dcf60-3108-48b9-a5a5-708e064ad6eb" providerId="ADAL" clId="{E8FF1E76-C784-4F75-A9E4-342BAEE3F021}" dt="2023-12-15T16:49:39.574" v="3975" actId="478"/>
          <ac:spMkLst>
            <pc:docMk/>
            <pc:sldMk cId="3323682470" sldId="413"/>
            <ac:spMk id="9" creationId="{1202E989-D9FB-B60C-130D-71516F6FD7BA}"/>
          </ac:spMkLst>
        </pc:spChg>
        <pc:spChg chg="add del mod">
          <ac:chgData name="Cowan, Kara" userId="422dcf60-3108-48b9-a5a5-708e064ad6eb" providerId="ADAL" clId="{E8FF1E76-C784-4F75-A9E4-342BAEE3F021}" dt="2023-12-15T16:49:41.192" v="3976" actId="478"/>
          <ac:spMkLst>
            <pc:docMk/>
            <pc:sldMk cId="3323682470" sldId="413"/>
            <ac:spMk id="10" creationId="{470C9050-8487-57AD-E5D6-85D8255F98A4}"/>
          </ac:spMkLst>
        </pc:spChg>
        <pc:spChg chg="add mod">
          <ac:chgData name="Cowan, Kara" userId="422dcf60-3108-48b9-a5a5-708e064ad6eb" providerId="ADAL" clId="{E8FF1E76-C784-4F75-A9E4-342BAEE3F021}" dt="2023-12-15T16:50:17.238" v="3988" actId="20577"/>
          <ac:spMkLst>
            <pc:docMk/>
            <pc:sldMk cId="3323682470" sldId="413"/>
            <ac:spMk id="12" creationId="{28BF291D-5EFC-41B4-6051-0203D33C2208}"/>
          </ac:spMkLst>
        </pc:spChg>
        <pc:spChg chg="del">
          <ac:chgData name="Cowan, Kara" userId="422dcf60-3108-48b9-a5a5-708e064ad6eb" providerId="ADAL" clId="{E8FF1E76-C784-4F75-A9E4-342BAEE3F021}" dt="2023-12-12T17:27:39.823" v="2480" actId="478"/>
          <ac:spMkLst>
            <pc:docMk/>
            <pc:sldMk cId="3323682470" sldId="413"/>
            <ac:spMk id="13" creationId="{34D4D98A-1555-6165-9658-646DC48174B8}"/>
          </ac:spMkLst>
        </pc:spChg>
        <pc:spChg chg="add mod">
          <ac:chgData name="Cowan, Kara" userId="422dcf60-3108-48b9-a5a5-708e064ad6eb" providerId="ADAL" clId="{E8FF1E76-C784-4F75-A9E4-342BAEE3F021}" dt="2023-12-15T16:50:07.981" v="3985" actId="2085"/>
          <ac:spMkLst>
            <pc:docMk/>
            <pc:sldMk cId="3323682470" sldId="413"/>
            <ac:spMk id="13" creationId="{A86383B8-CA70-C218-05F3-28F98DF482DD}"/>
          </ac:spMkLst>
        </pc:spChg>
        <pc:spChg chg="del">
          <ac:chgData name="Cowan, Kara" userId="422dcf60-3108-48b9-a5a5-708e064ad6eb" providerId="ADAL" clId="{E8FF1E76-C784-4F75-A9E4-342BAEE3F021}" dt="2023-12-12T17:27:43.225" v="2482" actId="478"/>
          <ac:spMkLst>
            <pc:docMk/>
            <pc:sldMk cId="3323682470" sldId="413"/>
            <ac:spMk id="14" creationId="{876523D9-F72F-790C-0E69-D15C71BEE1ED}"/>
          </ac:spMkLst>
        </pc:spChg>
        <pc:spChg chg="add mod">
          <ac:chgData name="Cowan, Kara" userId="422dcf60-3108-48b9-a5a5-708e064ad6eb" providerId="ADAL" clId="{E8FF1E76-C784-4F75-A9E4-342BAEE3F021}" dt="2023-12-15T16:50:07.981" v="3985" actId="2085"/>
          <ac:spMkLst>
            <pc:docMk/>
            <pc:sldMk cId="3323682470" sldId="413"/>
            <ac:spMk id="14" creationId="{F8AD4642-24B9-D9E3-42BD-43E63AAC4535}"/>
          </ac:spMkLst>
        </pc:spChg>
        <pc:spChg chg="del">
          <ac:chgData name="Cowan, Kara" userId="422dcf60-3108-48b9-a5a5-708e064ad6eb" providerId="ADAL" clId="{E8FF1E76-C784-4F75-A9E4-342BAEE3F021}" dt="2023-12-12T17:27:44.425" v="2483" actId="478"/>
          <ac:spMkLst>
            <pc:docMk/>
            <pc:sldMk cId="3323682470" sldId="413"/>
            <ac:spMk id="15" creationId="{611376DE-C1B0-FA4F-844C-38C0F9873D95}"/>
          </ac:spMkLst>
        </pc:spChg>
        <pc:spChg chg="add mod">
          <ac:chgData name="Cowan, Kara" userId="422dcf60-3108-48b9-a5a5-708e064ad6eb" providerId="ADAL" clId="{E8FF1E76-C784-4F75-A9E4-342BAEE3F021}" dt="2023-12-15T16:50:46.067" v="3992" actId="1076"/>
          <ac:spMkLst>
            <pc:docMk/>
            <pc:sldMk cId="3323682470" sldId="413"/>
            <ac:spMk id="15" creationId="{86EF1951-9789-982B-A9D6-986D0759E10A}"/>
          </ac:spMkLst>
        </pc:spChg>
        <pc:spChg chg="del mod">
          <ac:chgData name="Cowan, Kara" userId="422dcf60-3108-48b9-a5a5-708e064ad6eb" providerId="ADAL" clId="{E8FF1E76-C784-4F75-A9E4-342BAEE3F021}" dt="2023-12-15T16:46:40.141" v="3944" actId="478"/>
          <ac:spMkLst>
            <pc:docMk/>
            <pc:sldMk cId="3323682470" sldId="413"/>
            <ac:spMk id="16" creationId="{A95A8B5B-59F0-63B5-61E1-8D538D6246AE}"/>
          </ac:spMkLst>
        </pc:spChg>
        <pc:spChg chg="mod">
          <ac:chgData name="Cowan, Kara" userId="422dcf60-3108-48b9-a5a5-708e064ad6eb" providerId="ADAL" clId="{E8FF1E76-C784-4F75-A9E4-342BAEE3F021}" dt="2023-12-15T16:46:59.896" v="3948" actId="1076"/>
          <ac:spMkLst>
            <pc:docMk/>
            <pc:sldMk cId="3323682470" sldId="413"/>
            <ac:spMk id="17" creationId="{19613C7D-A93D-D19C-B7AD-869B841E9341}"/>
          </ac:spMkLst>
        </pc:spChg>
        <pc:graphicFrameChg chg="add del mod">
          <ac:chgData name="Cowan, Kara" userId="422dcf60-3108-48b9-a5a5-708e064ad6eb" providerId="ADAL" clId="{E8FF1E76-C784-4F75-A9E4-342BAEE3F021}" dt="2023-12-15T16:49:45.092" v="3979" actId="478"/>
          <ac:graphicFrameMkLst>
            <pc:docMk/>
            <pc:sldMk cId="3323682470" sldId="413"/>
            <ac:graphicFrameMk id="3" creationId="{623A8A85-A98F-2518-E12A-75C8FE06EBBC}"/>
          </ac:graphicFrameMkLst>
        </pc:graphicFrameChg>
        <pc:graphicFrameChg chg="mod">
          <ac:chgData name="Cowan, Kara" userId="422dcf60-3108-48b9-a5a5-708e064ad6eb" providerId="ADAL" clId="{E8FF1E76-C784-4F75-A9E4-342BAEE3F021}" dt="2023-12-15T16:46:59.896" v="3948" actId="1076"/>
          <ac:graphicFrameMkLst>
            <pc:docMk/>
            <pc:sldMk cId="3323682470" sldId="413"/>
            <ac:graphicFrameMk id="6" creationId="{E32C549B-681B-5EEB-7F1D-BF7DABF297B6}"/>
          </ac:graphicFrameMkLst>
        </pc:graphicFrameChg>
        <pc:graphicFrameChg chg="add mod">
          <ac:chgData name="Cowan, Kara" userId="422dcf60-3108-48b9-a5a5-708e064ad6eb" providerId="ADAL" clId="{E8FF1E76-C784-4F75-A9E4-342BAEE3F021}" dt="2023-12-15T16:50:13.715" v="3986"/>
          <ac:graphicFrameMkLst>
            <pc:docMk/>
            <pc:sldMk cId="3323682470" sldId="413"/>
            <ac:graphicFrameMk id="11" creationId="{77A95E62-4237-5B18-5AC3-BF96F02C0116}"/>
          </ac:graphicFrameMkLst>
        </pc:graphicFrameChg>
        <pc:graphicFrameChg chg="del mod">
          <ac:chgData name="Cowan, Kara" userId="422dcf60-3108-48b9-a5a5-708e064ad6eb" providerId="ADAL" clId="{E8FF1E76-C784-4F75-A9E4-342BAEE3F021}" dt="2023-12-12T17:27:37.743" v="2479" actId="478"/>
          <ac:graphicFrameMkLst>
            <pc:docMk/>
            <pc:sldMk cId="3323682470" sldId="413"/>
            <ac:graphicFrameMk id="12" creationId="{5C15E81F-CF0E-D936-5A38-397CCA3961DB}"/>
          </ac:graphicFrameMkLst>
        </pc:graphicFrameChg>
        <pc:extLst>
          <p:ext xmlns:p="http://schemas.openxmlformats.org/presentationml/2006/main" uri="{D6D511B9-2390-475A-947B-AFAB55BFBCF1}">
            <pc226:cmChg xmlns:pc226="http://schemas.microsoft.com/office/powerpoint/2022/06/main/command" chg="add mod">
              <pc226:chgData name="Cowan, Kara" userId="422dcf60-3108-48b9-a5a5-708e064ad6eb" providerId="ADAL" clId="{E8FF1E76-C784-4F75-A9E4-342BAEE3F021}" dt="2023-12-15T16:50:29.328" v="3989"/>
              <pc2:cmMkLst xmlns:pc2="http://schemas.microsoft.com/office/powerpoint/2019/9/main/command">
                <pc:docMk/>
                <pc:sldMk cId="3323682470" sldId="413"/>
                <pc2:cmMk id="{E5DD3F0B-B9DB-40DB-9BD6-F73BEA63CBB8}"/>
              </pc2:cmMkLst>
              <pc226:cmRplyChg chg="add">
                <pc226:chgData name="Cowan, Kara" userId="422dcf60-3108-48b9-a5a5-708e064ad6eb" providerId="ADAL" clId="{E8FF1E76-C784-4F75-A9E4-342BAEE3F021}" dt="2023-12-15T16:50:29.328" v="3989"/>
                <pc2:cmRplyMkLst xmlns:pc2="http://schemas.microsoft.com/office/powerpoint/2019/9/main/command">
                  <pc:docMk/>
                  <pc:sldMk cId="3323682470" sldId="413"/>
                  <pc2:cmMk id="{E5DD3F0B-B9DB-40DB-9BD6-F73BEA63CBB8}"/>
                  <pc2:cmRplyMk id="{064FE11E-60AC-4406-8A53-A71F5B841F8E}"/>
                </pc2:cmRplyMkLst>
              </pc226:cmRplyChg>
            </pc226:cmChg>
            <pc226:cmChg xmlns:pc226="http://schemas.microsoft.com/office/powerpoint/2022/06/main/command" chg="del">
              <pc226:chgData name="Cowan, Kara" userId="422dcf60-3108-48b9-a5a5-708e064ad6eb" providerId="ADAL" clId="{E8FF1E76-C784-4F75-A9E4-342BAEE3F021}" dt="2023-12-12T17:21:33.092" v="2229"/>
              <pc2:cmMkLst xmlns:pc2="http://schemas.microsoft.com/office/powerpoint/2019/9/main/command">
                <pc:docMk/>
                <pc:sldMk cId="3323682470" sldId="413"/>
                <pc2:cmMk id="{6C45F25C-D98B-400D-A750-7FA29C80BD2E}"/>
              </pc2:cmMkLst>
            </pc226:cmChg>
            <pc226:cmChg xmlns:pc226="http://schemas.microsoft.com/office/powerpoint/2022/06/main/command" chg="del">
              <pc226:chgData name="Cowan, Kara" userId="422dcf60-3108-48b9-a5a5-708e064ad6eb" providerId="ADAL" clId="{E8FF1E76-C784-4F75-A9E4-342BAEE3F021}" dt="2023-12-12T17:21:40.960" v="2230"/>
              <pc2:cmMkLst xmlns:pc2="http://schemas.microsoft.com/office/powerpoint/2019/9/main/command">
                <pc:docMk/>
                <pc:sldMk cId="3323682470" sldId="413"/>
                <pc2:cmMk id="{6B4C9767-240F-4C1F-89E0-9690620D1139}"/>
              </pc2:cmMkLst>
            </pc226:cmChg>
            <pc226:cmChg xmlns:pc226="http://schemas.microsoft.com/office/powerpoint/2022/06/main/command" chg="del">
              <pc226:chgData name="Cowan, Kara" userId="422dcf60-3108-48b9-a5a5-708e064ad6eb" providerId="ADAL" clId="{E8FF1E76-C784-4F75-A9E4-342BAEE3F021}" dt="2023-12-12T17:21:46.498" v="2231"/>
              <pc2:cmMkLst xmlns:pc2="http://schemas.microsoft.com/office/powerpoint/2019/9/main/command">
                <pc:docMk/>
                <pc:sldMk cId="3323682470" sldId="413"/>
                <pc2:cmMk id="{885C0072-1C3A-49F5-BBF4-039D59187422}"/>
              </pc2:cmMkLst>
            </pc226:cmChg>
            <pc226:cmChg xmlns:pc226="http://schemas.microsoft.com/office/powerpoint/2022/06/main/command" chg="del">
              <pc226:chgData name="Cowan, Kara" userId="422dcf60-3108-48b9-a5a5-708e064ad6eb" providerId="ADAL" clId="{E8FF1E76-C784-4F75-A9E4-342BAEE3F021}" dt="2023-12-12T17:21:22.624" v="2228"/>
              <pc2:cmMkLst xmlns:pc2="http://schemas.microsoft.com/office/powerpoint/2019/9/main/command">
                <pc:docMk/>
                <pc:sldMk cId="3323682470" sldId="413"/>
                <pc2:cmMk id="{C208FA98-EF5B-4902-AA3F-CCC354A8A49F}"/>
              </pc2:cmMkLst>
            </pc226:cmChg>
            <pc226:cmChg xmlns:pc226="http://schemas.microsoft.com/office/powerpoint/2022/06/main/command" chg="add del mod">
              <pc226:chgData name="Cowan, Kara" userId="422dcf60-3108-48b9-a5a5-708e064ad6eb" providerId="ADAL" clId="{E8FF1E76-C784-4F75-A9E4-342BAEE3F021}" dt="2023-12-12T17:31:48.305" v="2518"/>
              <pc2:cmMkLst xmlns:pc2="http://schemas.microsoft.com/office/powerpoint/2019/9/main/command">
                <pc:docMk/>
                <pc:sldMk cId="3323682470" sldId="413"/>
                <pc2:cmMk id="{143F6DD3-E6C8-4BE3-9A30-E43AAD64016C}"/>
              </pc2:cmMkLst>
            </pc226:cmChg>
          </p:ext>
        </pc:extLst>
      </pc:sldChg>
      <pc:sldChg chg="modSp mod addCm delCm modCm">
        <pc:chgData name="Cowan, Kara" userId="422dcf60-3108-48b9-a5a5-708e064ad6eb" providerId="ADAL" clId="{E8FF1E76-C784-4F75-A9E4-342BAEE3F021}" dt="2023-12-15T16:37:41.033" v="3920"/>
        <pc:sldMkLst>
          <pc:docMk/>
          <pc:sldMk cId="660003672" sldId="415"/>
        </pc:sldMkLst>
        <pc:spChg chg="mod">
          <ac:chgData name="Cowan, Kara" userId="422dcf60-3108-48b9-a5a5-708e064ad6eb" providerId="ADAL" clId="{E8FF1E76-C784-4F75-A9E4-342BAEE3F021}" dt="2023-12-12T16:29:43.078" v="613" actId="14100"/>
          <ac:spMkLst>
            <pc:docMk/>
            <pc:sldMk cId="660003672" sldId="415"/>
            <ac:spMk id="2" creationId="{6DCFDA98-0ED9-22AC-F38F-D7CF0DADC6CE}"/>
          </ac:spMkLst>
        </pc:spChg>
        <pc:spChg chg="mod">
          <ac:chgData name="Cowan, Kara" userId="422dcf60-3108-48b9-a5a5-708e064ad6eb" providerId="ADAL" clId="{E8FF1E76-C784-4F75-A9E4-342BAEE3F021}" dt="2023-12-15T16:33:32.174" v="3901" actId="14100"/>
          <ac:spMkLst>
            <pc:docMk/>
            <pc:sldMk cId="660003672" sldId="415"/>
            <ac:spMk id="4" creationId="{94E9D359-DC5B-CD37-095A-C0B5FF4F5067}"/>
          </ac:spMkLst>
        </pc:spChg>
        <pc:spChg chg="mod">
          <ac:chgData name="Cowan, Kara" userId="422dcf60-3108-48b9-a5a5-708e064ad6eb" providerId="ADAL" clId="{E8FF1E76-C784-4F75-A9E4-342BAEE3F021}" dt="2023-12-15T16:37:02.371" v="3917" actId="14100"/>
          <ac:spMkLst>
            <pc:docMk/>
            <pc:sldMk cId="660003672" sldId="415"/>
            <ac:spMk id="6" creationId="{2C54E1C2-DEFF-CFEC-3974-4B10F4CFA6E5}"/>
          </ac:spMkLst>
        </pc:spChg>
        <pc:spChg chg="mod">
          <ac:chgData name="Cowan, Kara" userId="422dcf60-3108-48b9-a5a5-708e064ad6eb" providerId="ADAL" clId="{E8FF1E76-C784-4F75-A9E4-342BAEE3F021}" dt="2023-12-12T16:42:36.210" v="1142" actId="14100"/>
          <ac:spMkLst>
            <pc:docMk/>
            <pc:sldMk cId="660003672" sldId="415"/>
            <ac:spMk id="8" creationId="{3381A0EA-0C86-9AAA-7535-0F796796CADB}"/>
          </ac:spMkLst>
        </pc:spChg>
        <pc:spChg chg="mod">
          <ac:chgData name="Cowan, Kara" userId="422dcf60-3108-48b9-a5a5-708e064ad6eb" providerId="ADAL" clId="{E8FF1E76-C784-4F75-A9E4-342BAEE3F021}" dt="2023-12-15T16:37:16.922" v="3919" actId="20577"/>
          <ac:spMkLst>
            <pc:docMk/>
            <pc:sldMk cId="660003672" sldId="415"/>
            <ac:spMk id="10" creationId="{821A63B7-72BA-8571-7E02-33B2E7DD44A0}"/>
          </ac:spMkLst>
        </pc:spChg>
        <pc:graphicFrameChg chg="mod">
          <ac:chgData name="Cowan, Kara" userId="422dcf60-3108-48b9-a5a5-708e064ad6eb" providerId="ADAL" clId="{E8FF1E76-C784-4F75-A9E4-342BAEE3F021}" dt="2023-12-15T16:36:40.622" v="3914"/>
          <ac:graphicFrameMkLst>
            <pc:docMk/>
            <pc:sldMk cId="660003672" sldId="415"/>
            <ac:graphicFrameMk id="5" creationId="{74D01BED-2A79-1138-8453-7F0AB6798EEA}"/>
          </ac:graphicFrameMkLst>
        </pc:graphicFrameChg>
        <pc:extLst>
          <p:ext xmlns:p="http://schemas.openxmlformats.org/presentationml/2006/main" uri="{D6D511B9-2390-475A-947B-AFAB55BFBCF1}">
            <pc226:cmChg xmlns:pc226="http://schemas.microsoft.com/office/powerpoint/2022/06/main/command" chg="del mod">
              <pc226:chgData name="Cowan, Kara" userId="422dcf60-3108-48b9-a5a5-708e064ad6eb" providerId="ADAL" clId="{E8FF1E76-C784-4F75-A9E4-342BAEE3F021}" dt="2023-12-15T16:37:41.033" v="3920"/>
              <pc2:cmMkLst xmlns:pc2="http://schemas.microsoft.com/office/powerpoint/2019/9/main/command">
                <pc:docMk/>
                <pc:sldMk cId="660003672" sldId="415"/>
                <pc2:cmMk id="{52679400-C620-47DD-98E6-86C361DEA693}"/>
              </pc2:cmMkLst>
            </pc226:cmChg>
            <pc226:cmChg xmlns:pc226="http://schemas.microsoft.com/office/powerpoint/2022/06/main/command" chg="add del mod">
              <pc226:chgData name="Cowan, Kara" userId="422dcf60-3108-48b9-a5a5-708e064ad6eb" providerId="ADAL" clId="{E8FF1E76-C784-4F75-A9E4-342BAEE3F021}" dt="2023-12-15T16:33:22.265" v="3898"/>
              <pc2:cmMkLst xmlns:pc2="http://schemas.microsoft.com/office/powerpoint/2019/9/main/command">
                <pc:docMk/>
                <pc:sldMk cId="660003672" sldId="415"/>
                <pc2:cmMk id="{3D248701-A515-4B1D-BD59-0A1C46D7B83C}"/>
              </pc2:cmMkLst>
            </pc226:cmChg>
            <pc226:cmChg xmlns:pc226="http://schemas.microsoft.com/office/powerpoint/2022/06/main/command" chg="del">
              <pc226:chgData name="Cowan, Kara" userId="422dcf60-3108-48b9-a5a5-708e064ad6eb" providerId="ADAL" clId="{E8FF1E76-C784-4F75-A9E4-342BAEE3F021}" dt="2023-12-12T16:38:18.787" v="1071"/>
              <pc2:cmMkLst xmlns:pc2="http://schemas.microsoft.com/office/powerpoint/2019/9/main/command">
                <pc:docMk/>
                <pc:sldMk cId="660003672" sldId="415"/>
                <pc2:cmMk id="{FA7D184A-6C48-4AED-8C62-481FF43ADB82}"/>
              </pc2:cmMkLst>
            </pc226:cmChg>
            <pc226:cmChg xmlns:pc226="http://schemas.microsoft.com/office/powerpoint/2022/06/main/command" chg="del">
              <pc226:chgData name="Cowan, Kara" userId="422dcf60-3108-48b9-a5a5-708e064ad6eb" providerId="ADAL" clId="{E8FF1E76-C784-4F75-A9E4-342BAEE3F021}" dt="2023-12-12T16:38:16.264" v="1069"/>
              <pc2:cmMkLst xmlns:pc2="http://schemas.microsoft.com/office/powerpoint/2019/9/main/command">
                <pc:docMk/>
                <pc:sldMk cId="660003672" sldId="415"/>
                <pc2:cmMk id="{E4885768-682C-47CD-9919-65731C578AB0}"/>
              </pc2:cmMkLst>
            </pc226:cmChg>
            <pc226:cmChg xmlns:pc226="http://schemas.microsoft.com/office/powerpoint/2022/06/main/command" chg="del">
              <pc226:chgData name="Cowan, Kara" userId="422dcf60-3108-48b9-a5a5-708e064ad6eb" providerId="ADAL" clId="{E8FF1E76-C784-4F75-A9E4-342BAEE3F021}" dt="2023-12-12T16:38:17.712" v="1070"/>
              <pc2:cmMkLst xmlns:pc2="http://schemas.microsoft.com/office/powerpoint/2019/9/main/command">
                <pc:docMk/>
                <pc:sldMk cId="660003672" sldId="415"/>
                <pc2:cmMk id="{A2CA16BE-F1B4-46FF-9C01-9F22993AC314}"/>
              </pc2:cmMkLst>
            </pc226:cmChg>
            <pc226:cmChg xmlns:pc226="http://schemas.microsoft.com/office/powerpoint/2022/06/main/command" chg="add del mod">
              <pc226:chgData name="Cowan, Kara" userId="422dcf60-3108-48b9-a5a5-708e064ad6eb" providerId="ADAL" clId="{E8FF1E76-C784-4F75-A9E4-342BAEE3F021}" dt="2023-12-15T16:33:16.266" v="3897"/>
              <pc2:cmMkLst xmlns:pc2="http://schemas.microsoft.com/office/powerpoint/2019/9/main/command">
                <pc:docMk/>
                <pc:sldMk cId="660003672" sldId="415"/>
                <pc2:cmMk id="{1BD055EB-F3AB-4414-994D-C5DE3299B3CE}"/>
              </pc2:cmMkLst>
            </pc226:cmChg>
          </p:ext>
        </pc:extLst>
      </pc:sldChg>
      <pc:sldChg chg="delSp modSp new mod">
        <pc:chgData name="Cowan, Kara" userId="422dcf60-3108-48b9-a5a5-708e064ad6eb" providerId="ADAL" clId="{E8FF1E76-C784-4F75-A9E4-342BAEE3F021}" dt="2023-12-12T19:44:11.379" v="3695" actId="20577"/>
        <pc:sldMkLst>
          <pc:docMk/>
          <pc:sldMk cId="4010718258" sldId="416"/>
        </pc:sldMkLst>
        <pc:spChg chg="del">
          <ac:chgData name="Cowan, Kara" userId="422dcf60-3108-48b9-a5a5-708e064ad6eb" providerId="ADAL" clId="{E8FF1E76-C784-4F75-A9E4-342BAEE3F021}" dt="2023-12-12T19:44:08.654" v="3686" actId="478"/>
          <ac:spMkLst>
            <pc:docMk/>
            <pc:sldMk cId="4010718258" sldId="416"/>
            <ac:spMk id="2" creationId="{A7A6BC6E-57B0-D12F-3063-969ACF2E0986}"/>
          </ac:spMkLst>
        </pc:spChg>
        <pc:spChg chg="mod">
          <ac:chgData name="Cowan, Kara" userId="422dcf60-3108-48b9-a5a5-708e064ad6eb" providerId="ADAL" clId="{E8FF1E76-C784-4F75-A9E4-342BAEE3F021}" dt="2023-12-12T19:44:11.379" v="3695" actId="20577"/>
          <ac:spMkLst>
            <pc:docMk/>
            <pc:sldMk cId="4010718258" sldId="416"/>
            <ac:spMk id="3" creationId="{6EC6A181-77E6-AC5B-8448-48DA0B3CF88A}"/>
          </ac:spMkLst>
        </pc:spChg>
      </pc:sldChg>
      <pc:sldMasterChg chg="new del mod addSldLayout delSldLayout">
        <pc:chgData name="Cowan, Kara" userId="422dcf60-3108-48b9-a5a5-708e064ad6eb" providerId="ADAL" clId="{E8FF1E76-C784-4F75-A9E4-342BAEE3F021}" dt="2023-12-12T15:52:56.083" v="269" actId="6938"/>
        <pc:sldMasterMkLst>
          <pc:docMk/>
          <pc:sldMasterMk cId="1463057226" sldId="2147483730"/>
        </pc:sldMasterMkLst>
        <pc:sldLayoutChg chg="new del replId">
          <pc:chgData name="Cowan, Kara" userId="422dcf60-3108-48b9-a5a5-708e064ad6eb" providerId="ADAL" clId="{E8FF1E76-C784-4F75-A9E4-342BAEE3F021}" dt="2023-12-12T15:52:56.083" v="269" actId="6938"/>
          <pc:sldLayoutMkLst>
            <pc:docMk/>
            <pc:sldMasterMk cId="1463057226" sldId="2147483730"/>
            <pc:sldLayoutMk cId="2444263872" sldId="2147483731"/>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2028260867" sldId="2147483732"/>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865785043" sldId="2147483733"/>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3481559800" sldId="2147483734"/>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3320550757" sldId="2147483735"/>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2876373785" sldId="2147483736"/>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2122767560" sldId="2147483737"/>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377306282" sldId="2147483738"/>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3913972298" sldId="2147483739"/>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3153109389" sldId="2147483740"/>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2089873121" sldId="2147483741"/>
          </pc:sldLayoutMkLst>
        </pc:sldLayoutChg>
      </pc:sldMasterChg>
    </pc:docChg>
  </pc:docChgLst>
  <pc:docChgLst>
    <pc:chgData name="Stoker, Kesiah" userId="S::kesiah.stoker@ontariohealth.ca::7d6f868f-a8a0-4a2e-b53b-4e83b6d4fcae" providerId="AD" clId="Web-{1BAA5710-6352-53FA-DC10-FD48B05B9730}"/>
    <pc:docChg chg="modSld">
      <pc:chgData name="Stoker, Kesiah" userId="S::kesiah.stoker@ontariohealth.ca::7d6f868f-a8a0-4a2e-b53b-4e83b6d4fcae" providerId="AD" clId="Web-{1BAA5710-6352-53FA-DC10-FD48B05B9730}" dt="2023-09-27T17:52:08.086" v="1" actId="20577"/>
      <pc:docMkLst>
        <pc:docMk/>
      </pc:docMkLst>
      <pc:sldChg chg="modSp">
        <pc:chgData name="Stoker, Kesiah" userId="S::kesiah.stoker@ontariohealth.ca::7d6f868f-a8a0-4a2e-b53b-4e83b6d4fcae" providerId="AD" clId="Web-{1BAA5710-6352-53FA-DC10-FD48B05B9730}" dt="2023-09-27T17:52:08.086" v="1" actId="20577"/>
        <pc:sldMkLst>
          <pc:docMk/>
          <pc:sldMk cId="4193221867" sldId="367"/>
        </pc:sldMkLst>
        <pc:spChg chg="mod">
          <ac:chgData name="Stoker, Kesiah" userId="S::kesiah.stoker@ontariohealth.ca::7d6f868f-a8a0-4a2e-b53b-4e83b6d4fcae" providerId="AD" clId="Web-{1BAA5710-6352-53FA-DC10-FD48B05B9730}" dt="2023-09-27T17:52:08.086" v="1" actId="20577"/>
          <ac:spMkLst>
            <pc:docMk/>
            <pc:sldMk cId="4193221867" sldId="367"/>
            <ac:spMk id="4" creationId="{6B11CD0E-C7B3-899E-D47C-63ECD9BF2325}"/>
          </ac:spMkLst>
        </pc:spChg>
      </pc:sldChg>
      <pc:sldChg chg="modSp">
        <pc:chgData name="Stoker, Kesiah" userId="S::kesiah.stoker@ontariohealth.ca::7d6f868f-a8a0-4a2e-b53b-4e83b6d4fcae" providerId="AD" clId="Web-{1BAA5710-6352-53FA-DC10-FD48B05B9730}" dt="2023-09-27T17:52:03.195" v="0" actId="20577"/>
        <pc:sldMkLst>
          <pc:docMk/>
          <pc:sldMk cId="2686800988" sldId="368"/>
        </pc:sldMkLst>
        <pc:spChg chg="mod">
          <ac:chgData name="Stoker, Kesiah" userId="S::kesiah.stoker@ontariohealth.ca::7d6f868f-a8a0-4a2e-b53b-4e83b6d4fcae" providerId="AD" clId="Web-{1BAA5710-6352-53FA-DC10-FD48B05B9730}" dt="2023-09-27T17:52:03.195" v="0" actId="20577"/>
          <ac:spMkLst>
            <pc:docMk/>
            <pc:sldMk cId="2686800988" sldId="368"/>
            <ac:spMk id="4" creationId="{9B731696-A770-239B-9D3A-1B0F37B790FA}"/>
          </ac:spMkLst>
        </pc:spChg>
      </pc:sldChg>
    </pc:docChg>
  </pc:docChgLst>
  <pc:docChgLst>
    <pc:chgData name="Cowan, Kara" userId="422dcf60-3108-48b9-a5a5-708e064ad6eb" providerId="ADAL" clId="{69A78CAA-FF61-4E16-BB17-6513D6C079AB}"/>
    <pc:docChg chg="">
      <pc:chgData name="Cowan, Kara" userId="422dcf60-3108-48b9-a5a5-708e064ad6eb" providerId="ADAL" clId="{69A78CAA-FF61-4E16-BB17-6513D6C079AB}" dt="2023-09-27T14:13:58.599" v="1"/>
      <pc:docMkLst>
        <pc:docMk/>
      </pc:docMkLst>
      <pc:sldChg chg="modCm">
        <pc:chgData name="Cowan, Kara" userId="422dcf60-3108-48b9-a5a5-708e064ad6eb" providerId="ADAL" clId="{69A78CAA-FF61-4E16-BB17-6513D6C079AB}" dt="2023-09-27T14:13:58.599" v="1"/>
        <pc:sldMkLst>
          <pc:docMk/>
          <pc:sldMk cId="86015325" sldId="365"/>
        </pc:sldMkLst>
      </pc:sldChg>
    </pc:docChg>
  </pc:docChgLst>
  <pc:docChgLst>
    <pc:chgData name="Kennedy-Yee, Carol" userId="b448f05e-9d95-41d1-a36c-f2fb5d9947b0" providerId="ADAL" clId="{D3E89A0D-D9F7-44F9-A7D6-22EACF52C562}"/>
    <pc:docChg chg="undo redo custSel modSld">
      <pc:chgData name="Kennedy-Yee, Carol" userId="b448f05e-9d95-41d1-a36c-f2fb5d9947b0" providerId="ADAL" clId="{D3E89A0D-D9F7-44F9-A7D6-22EACF52C562}" dt="2023-12-06T16:55:02.578" v="23"/>
      <pc:docMkLst>
        <pc:docMk/>
      </pc:docMkLst>
      <pc:sldChg chg="modCm">
        <pc:chgData name="Kennedy-Yee, Carol" userId="b448f05e-9d95-41d1-a36c-f2fb5d9947b0" providerId="ADAL" clId="{D3E89A0D-D9F7-44F9-A7D6-22EACF52C562}" dt="2023-12-06T16:05:42.311" v="1"/>
        <pc:sldMkLst>
          <pc:docMk/>
          <pc:sldMk cId="2686800988" sldId="368"/>
        </pc:sldMkLst>
      </pc:sldChg>
      <pc:sldChg chg="modCm">
        <pc:chgData name="Kennedy-Yee, Carol" userId="b448f05e-9d95-41d1-a36c-f2fb5d9947b0" providerId="ADAL" clId="{D3E89A0D-D9F7-44F9-A7D6-22EACF52C562}" dt="2023-12-06T16:53:27.534" v="22"/>
        <pc:sldMkLst>
          <pc:docMk/>
          <pc:sldMk cId="2905656775" sldId="374"/>
        </pc:sldMkLst>
      </pc:sldChg>
      <pc:sldChg chg="modSp mod addCm modCm">
        <pc:chgData name="Kennedy-Yee, Carol" userId="b448f05e-9d95-41d1-a36c-f2fb5d9947b0" providerId="ADAL" clId="{D3E89A0D-D9F7-44F9-A7D6-22EACF52C562}" dt="2023-12-06T16:34:27.856" v="16"/>
        <pc:sldMkLst>
          <pc:docMk/>
          <pc:sldMk cId="884083932" sldId="375"/>
        </pc:sldMkLst>
        <pc:spChg chg="mod">
          <ac:chgData name="Kennedy-Yee, Carol" userId="b448f05e-9d95-41d1-a36c-f2fb5d9947b0" providerId="ADAL" clId="{D3E89A0D-D9F7-44F9-A7D6-22EACF52C562}" dt="2023-12-06T16:23:51.286" v="11" actId="6549"/>
          <ac:spMkLst>
            <pc:docMk/>
            <pc:sldMk cId="884083932" sldId="375"/>
            <ac:spMk id="4" creationId="{D6D404DD-B2B0-81AE-DFCF-BF25B02B60C0}"/>
          </ac:spMkLst>
        </pc:spChg>
        <pc:spChg chg="mod">
          <ac:chgData name="Kennedy-Yee, Carol" userId="b448f05e-9d95-41d1-a36c-f2fb5d9947b0" providerId="ADAL" clId="{D3E89A0D-D9F7-44F9-A7D6-22EACF52C562}" dt="2023-12-06T16:29:44.721" v="13" actId="14100"/>
          <ac:spMkLst>
            <pc:docMk/>
            <pc:sldMk cId="884083932" sldId="375"/>
            <ac:spMk id="5" creationId="{DADD0026-C793-7A9B-D54F-5C8AFD59181F}"/>
          </ac:spMkLst>
        </pc:spChg>
      </pc:sldChg>
      <pc:sldChg chg="addCm">
        <pc:chgData name="Kennedy-Yee, Carol" userId="b448f05e-9d95-41d1-a36c-f2fb5d9947b0" providerId="ADAL" clId="{D3E89A0D-D9F7-44F9-A7D6-22EACF52C562}" dt="2023-12-06T16:55:02.578" v="23"/>
        <pc:sldMkLst>
          <pc:docMk/>
          <pc:sldMk cId="3909832607" sldId="384"/>
        </pc:sldMkLst>
      </pc:sldChg>
      <pc:sldChg chg="modSp mod addCm modCm">
        <pc:chgData name="Kennedy-Yee, Carol" userId="b448f05e-9d95-41d1-a36c-f2fb5d9947b0" providerId="ADAL" clId="{D3E89A0D-D9F7-44F9-A7D6-22EACF52C562}" dt="2023-12-06T16:30:15.397" v="14"/>
        <pc:sldMkLst>
          <pc:docMk/>
          <pc:sldMk cId="951327253" sldId="408"/>
        </pc:sldMkLst>
        <pc:spChg chg="mod">
          <ac:chgData name="Kennedy-Yee, Carol" userId="b448f05e-9d95-41d1-a36c-f2fb5d9947b0" providerId="ADAL" clId="{D3E89A0D-D9F7-44F9-A7D6-22EACF52C562}" dt="2023-12-06T16:18:31.655" v="8" actId="6549"/>
          <ac:spMkLst>
            <pc:docMk/>
            <pc:sldMk cId="951327253" sldId="408"/>
            <ac:spMk id="4" creationId="{AF46CC1A-F3A4-8D5B-5315-D46FF12DE748}"/>
          </ac:spMkLst>
        </pc:spChg>
      </pc:sldChg>
      <pc:sldChg chg="addCm delCm">
        <pc:chgData name="Kennedy-Yee, Carol" userId="b448f05e-9d95-41d1-a36c-f2fb5d9947b0" providerId="ADAL" clId="{D3E89A0D-D9F7-44F9-A7D6-22EACF52C562}" dt="2023-12-06T16:12:59.313" v="4"/>
        <pc:sldMkLst>
          <pc:docMk/>
          <pc:sldMk cId="2496178789" sldId="409"/>
        </pc:sldMkLst>
      </pc:sldChg>
      <pc:sldChg chg="modSp mod addCm modCm">
        <pc:chgData name="Kennedy-Yee, Carol" userId="b448f05e-9d95-41d1-a36c-f2fb5d9947b0" providerId="ADAL" clId="{D3E89A0D-D9F7-44F9-A7D6-22EACF52C562}" dt="2023-12-06T16:47:33.487" v="20"/>
        <pc:sldMkLst>
          <pc:docMk/>
          <pc:sldMk cId="3323682470" sldId="413"/>
        </pc:sldMkLst>
        <pc:spChg chg="mod">
          <ac:chgData name="Kennedy-Yee, Carol" userId="b448f05e-9d95-41d1-a36c-f2fb5d9947b0" providerId="ADAL" clId="{D3E89A0D-D9F7-44F9-A7D6-22EACF52C562}" dt="2023-12-06T16:40:56.774" v="18" actId="21"/>
          <ac:spMkLst>
            <pc:docMk/>
            <pc:sldMk cId="3323682470" sldId="413"/>
            <ac:spMk id="16" creationId="{A95A8B5B-59F0-63B5-61E1-8D538D6246AE}"/>
          </ac:spMkLst>
        </pc:spChg>
      </pc:sldChg>
      <pc:sldChg chg="addCm">
        <pc:chgData name="Kennedy-Yee, Carol" userId="b448f05e-9d95-41d1-a36c-f2fb5d9947b0" providerId="ADAL" clId="{D3E89A0D-D9F7-44F9-A7D6-22EACF52C562}" dt="2023-12-06T16:13:37.066" v="5"/>
        <pc:sldMkLst>
          <pc:docMk/>
          <pc:sldMk cId="660003672" sldId="415"/>
        </pc:sldMkLst>
      </pc:sldChg>
    </pc:docChg>
  </pc:docChgLst>
  <pc:docChgLst>
    <pc:chgData name="Liang, Catherine" userId="S::catherine.liang@ontariohealth.ca::f02553ff-2f62-4d20-a67a-f5e2927c8ae2" providerId="AD" clId="Web-{1C75B5F3-DCD6-BBA9-5B22-12E68C2E965B}"/>
    <pc:docChg chg="">
      <pc:chgData name="Liang, Catherine" userId="S::catherine.liang@ontariohealth.ca::f02553ff-2f62-4d20-a67a-f5e2927c8ae2" providerId="AD" clId="Web-{1C75B5F3-DCD6-BBA9-5B22-12E68C2E965B}" dt="2023-12-06T21:26:43.604" v="0"/>
      <pc:docMkLst>
        <pc:docMk/>
      </pc:docMkLst>
      <pc:sldChg chg="modCm">
        <pc:chgData name="Liang, Catherine" userId="S::catherine.liang@ontariohealth.ca::f02553ff-2f62-4d20-a67a-f5e2927c8ae2" providerId="AD" clId="Web-{1C75B5F3-DCD6-BBA9-5B22-12E68C2E965B}" dt="2023-12-06T21:26:43.604" v="0"/>
        <pc:sldMkLst>
          <pc:docMk/>
          <pc:sldMk cId="2496178789" sldId="409"/>
        </pc:sldMkLst>
        <pc:extLst>
          <p:ext xmlns:p="http://schemas.openxmlformats.org/presentationml/2006/main" uri="{D6D511B9-2390-475A-947B-AFAB55BFBCF1}">
            <pc226:cmChg xmlns:pc226="http://schemas.microsoft.com/office/powerpoint/2022/06/main/command" chg="">
              <pc226:chgData name="Liang, Catherine" userId="S::catherine.liang@ontariohealth.ca::f02553ff-2f62-4d20-a67a-f5e2927c8ae2" providerId="AD" clId="Web-{1C75B5F3-DCD6-BBA9-5B22-12E68C2E965B}" dt="2023-12-06T21:26:43.604" v="0"/>
              <pc2:cmMkLst xmlns:pc2="http://schemas.microsoft.com/office/powerpoint/2019/9/main/command">
                <pc:docMk/>
                <pc:sldMk cId="2496178789" sldId="409"/>
                <pc2:cmMk id="{61AC0D00-DB76-42A2-AB49-A6345A22C937}"/>
              </pc2:cmMkLst>
              <pc226:cmRplyChg chg="add">
                <pc226:chgData name="Liang, Catherine" userId="S::catherine.liang@ontariohealth.ca::f02553ff-2f62-4d20-a67a-f5e2927c8ae2" providerId="AD" clId="Web-{1C75B5F3-DCD6-BBA9-5B22-12E68C2E965B}" dt="2023-12-06T21:26:43.604" v="0"/>
                <pc2:cmRplyMkLst xmlns:pc2="http://schemas.microsoft.com/office/powerpoint/2019/9/main/command">
                  <pc:docMk/>
                  <pc:sldMk cId="2496178789" sldId="409"/>
                  <pc2:cmMk id="{61AC0D00-DB76-42A2-AB49-A6345A22C937}"/>
                  <pc2:cmRplyMk id="{9774B9B4-196E-4682-AF86-7491D648CF40}"/>
                </pc2:cmRplyMkLst>
              </pc226:cmRplyChg>
            </pc226:cmChg>
          </p:ext>
        </pc:extLst>
      </pc:sldChg>
    </pc:docChg>
  </pc:docChgLst>
  <pc:docChgLst>
    <pc:chgData name="Mabaya, Gracia" userId="b09e9c0f-5fd2-42db-ac07-187d9d93d23a" providerId="ADAL" clId="{97F4C31B-E3F5-4875-94C9-9E54F9051167}"/>
    <pc:docChg chg="modSld">
      <pc:chgData name="Mabaya, Gracia" userId="b09e9c0f-5fd2-42db-ac07-187d9d93d23a" providerId="ADAL" clId="{97F4C31B-E3F5-4875-94C9-9E54F9051167}" dt="2024-03-11T15:47:33.162" v="16"/>
      <pc:docMkLst>
        <pc:docMk/>
      </pc:docMkLst>
      <pc:sldChg chg="delCm">
        <pc:chgData name="Mabaya, Gracia" userId="b09e9c0f-5fd2-42db-ac07-187d9d93d23a" providerId="ADAL" clId="{97F4C31B-E3F5-4875-94C9-9E54F9051167}" dt="2024-03-07T04:10:51.928" v="0"/>
        <pc:sldMkLst>
          <pc:docMk/>
          <pc:sldMk cId="3438382086" sldId="396"/>
        </pc:sldMkLst>
        <pc:extLst>
          <p:ext xmlns:p="http://schemas.openxmlformats.org/presentationml/2006/main" uri="{D6D511B9-2390-475A-947B-AFAB55BFBCF1}">
            <pc226:cmChg xmlns:pc226="http://schemas.microsoft.com/office/powerpoint/2022/06/main/command" chg="del">
              <pc226:chgData name="Mabaya, Gracia" userId="b09e9c0f-5fd2-42db-ac07-187d9d93d23a" providerId="ADAL" clId="{97F4C31B-E3F5-4875-94C9-9E54F9051167}" dt="2024-03-07T04:10:51.928" v="0"/>
              <pc2:cmMkLst xmlns:pc2="http://schemas.microsoft.com/office/powerpoint/2019/9/main/command">
                <pc:docMk/>
                <pc:sldMk cId="3438382086" sldId="396"/>
                <pc2:cmMk id="{BA101E63-A429-40EA-A05D-0E2C72FDBEBC}"/>
              </pc2:cmMkLst>
            </pc226:cmChg>
          </p:ext>
        </pc:extLst>
      </pc:sldChg>
      <pc:sldChg chg="delCm">
        <pc:chgData name="Mabaya, Gracia" userId="b09e9c0f-5fd2-42db-ac07-187d9d93d23a" providerId="ADAL" clId="{97F4C31B-E3F5-4875-94C9-9E54F9051167}" dt="2024-03-07T04:11:09.503" v="1"/>
        <pc:sldMkLst>
          <pc:docMk/>
          <pc:sldMk cId="4231402446" sldId="401"/>
        </pc:sldMkLst>
        <pc:extLst>
          <p:ext xmlns:p="http://schemas.openxmlformats.org/presentationml/2006/main" uri="{D6D511B9-2390-475A-947B-AFAB55BFBCF1}">
            <pc226:cmChg xmlns:pc226="http://schemas.microsoft.com/office/powerpoint/2022/06/main/command" chg="del">
              <pc226:chgData name="Mabaya, Gracia" userId="b09e9c0f-5fd2-42db-ac07-187d9d93d23a" providerId="ADAL" clId="{97F4C31B-E3F5-4875-94C9-9E54F9051167}" dt="2024-03-07T04:11:09.503" v="1"/>
              <pc2:cmMkLst xmlns:pc2="http://schemas.microsoft.com/office/powerpoint/2019/9/main/command">
                <pc:docMk/>
                <pc:sldMk cId="4231402446" sldId="401"/>
                <pc2:cmMk id="{152F6683-BDB1-41E8-9835-852BF0AD4D78}"/>
              </pc2:cmMkLst>
            </pc226:cmChg>
          </p:ext>
        </pc:extLst>
      </pc:sldChg>
      <pc:sldChg chg="addCm modCm">
        <pc:chgData name="Mabaya, Gracia" userId="b09e9c0f-5fd2-42db-ac07-187d9d93d23a" providerId="ADAL" clId="{97F4C31B-E3F5-4875-94C9-9E54F9051167}" dt="2024-03-11T15:47:33.162" v="16"/>
        <pc:sldMkLst>
          <pc:docMk/>
          <pc:sldMk cId="44232436" sldId="402"/>
        </pc:sldMkLst>
        <pc:extLst>
          <p:ext xmlns:p="http://schemas.openxmlformats.org/presentationml/2006/main" uri="{D6D511B9-2390-475A-947B-AFAB55BFBCF1}">
            <pc226:cmChg xmlns:pc226="http://schemas.microsoft.com/office/powerpoint/2022/06/main/command" chg="add mod modRxn">
              <pc226:chgData name="Mabaya, Gracia" userId="b09e9c0f-5fd2-42db-ac07-187d9d93d23a" providerId="ADAL" clId="{97F4C31B-E3F5-4875-94C9-9E54F9051167}" dt="2024-03-11T15:47:33.162" v="16"/>
              <pc2:cmMkLst xmlns:pc2="http://schemas.microsoft.com/office/powerpoint/2019/9/main/command">
                <pc:docMk/>
                <pc:sldMk cId="44232436" sldId="402"/>
                <pc2:cmMk id="{377D1DDF-7CE1-437B-8BE8-CCF10ABBCFAA}"/>
              </pc2:cmMkLst>
            </pc226:cmChg>
          </p:ext>
        </pc:extLst>
      </pc:sldChg>
      <pc:sldChg chg="modSp mod">
        <pc:chgData name="Mabaya, Gracia" userId="b09e9c0f-5fd2-42db-ac07-187d9d93d23a" providerId="ADAL" clId="{97F4C31B-E3F5-4875-94C9-9E54F9051167}" dt="2024-03-07T04:11:40.308" v="14" actId="20577"/>
        <pc:sldMkLst>
          <pc:docMk/>
          <pc:sldMk cId="2163779030" sldId="403"/>
        </pc:sldMkLst>
        <pc:spChg chg="mod">
          <ac:chgData name="Mabaya, Gracia" userId="b09e9c0f-5fd2-42db-ac07-187d9d93d23a" providerId="ADAL" clId="{97F4C31B-E3F5-4875-94C9-9E54F9051167}" dt="2024-03-07T04:11:40.308" v="14" actId="20577"/>
          <ac:spMkLst>
            <pc:docMk/>
            <pc:sldMk cId="2163779030" sldId="403"/>
            <ac:spMk id="10" creationId="{F40643EF-7EF3-DB44-3916-7877A3EC01E0}"/>
          </ac:spMkLst>
        </pc:spChg>
      </pc:sldChg>
    </pc:docChg>
  </pc:docChgLst>
  <pc:docChgLst>
    <pc:chgData name="Harrison, Susan" userId="1ddf3375-323b-4640-a3c6-9d3435a6c407" providerId="ADAL" clId="{1E943528-F637-43AC-9940-8D9A27EC7692}"/>
    <pc:docChg chg="">
      <pc:chgData name="Harrison, Susan" userId="1ddf3375-323b-4640-a3c6-9d3435a6c407" providerId="ADAL" clId="{1E943528-F637-43AC-9940-8D9A27EC7692}" dt="2023-09-26T20:39:48.039" v="1"/>
      <pc:docMkLst>
        <pc:docMk/>
      </pc:docMkLst>
      <pc:sldChg chg="addCm">
        <pc:chgData name="Harrison, Susan" userId="1ddf3375-323b-4640-a3c6-9d3435a6c407" providerId="ADAL" clId="{1E943528-F637-43AC-9940-8D9A27EC7692}" dt="2023-09-26T20:36:00.265" v="0"/>
        <pc:sldMkLst>
          <pc:docMk/>
          <pc:sldMk cId="2224059937" sldId="363"/>
        </pc:sldMkLst>
      </pc:sldChg>
      <pc:sldChg chg="addCm">
        <pc:chgData name="Harrison, Susan" userId="1ddf3375-323b-4640-a3c6-9d3435a6c407" providerId="ADAL" clId="{1E943528-F637-43AC-9940-8D9A27EC7692}" dt="2023-09-26T20:39:48.039" v="1"/>
        <pc:sldMkLst>
          <pc:docMk/>
          <pc:sldMk cId="86015325" sldId="365"/>
        </pc:sldMkLst>
      </pc:sldChg>
    </pc:docChg>
  </pc:docChgLst>
  <pc:docChgLst>
    <pc:chgData name="Costante, Alicia" userId="088730f9-fd58-499f-8459-bd7b32429f13" providerId="ADAL" clId="{28C84BA0-6550-49A3-84C3-287BA97C777D}"/>
    <pc:docChg chg="modSld">
      <pc:chgData name="Costante, Alicia" userId="088730f9-fd58-499f-8459-bd7b32429f13" providerId="ADAL" clId="{28C84BA0-6550-49A3-84C3-287BA97C777D}" dt="2023-12-15T20:45:36.535" v="2" actId="6549"/>
      <pc:docMkLst>
        <pc:docMk/>
      </pc:docMkLst>
      <pc:sldChg chg="modSp mod">
        <pc:chgData name="Costante, Alicia" userId="088730f9-fd58-499f-8459-bd7b32429f13" providerId="ADAL" clId="{28C84BA0-6550-49A3-84C3-287BA97C777D}" dt="2023-12-15T20:45:36.535" v="2" actId="6549"/>
        <pc:sldMkLst>
          <pc:docMk/>
          <pc:sldMk cId="660003672" sldId="415"/>
        </pc:sldMkLst>
        <pc:spChg chg="mod">
          <ac:chgData name="Costante, Alicia" userId="088730f9-fd58-499f-8459-bd7b32429f13" providerId="ADAL" clId="{28C84BA0-6550-49A3-84C3-287BA97C777D}" dt="2023-12-15T20:45:36.535" v="2" actId="6549"/>
          <ac:spMkLst>
            <pc:docMk/>
            <pc:sldMk cId="660003672" sldId="415"/>
            <ac:spMk id="10" creationId="{821A63B7-72BA-8571-7E02-33B2E7DD44A0}"/>
          </ac:spMkLst>
        </pc:spChg>
      </pc:sldChg>
    </pc:docChg>
  </pc:docChgLst>
  <pc:docChgLst>
    <pc:chgData name="Cowan, Kara" userId="422dcf60-3108-48b9-a5a5-708e064ad6eb" providerId="ADAL" clId="{A85378C7-FE7B-4EDF-B1A4-63641977D0F7}"/>
    <pc:docChg chg="custSel modSld">
      <pc:chgData name="Cowan, Kara" userId="422dcf60-3108-48b9-a5a5-708e064ad6eb" providerId="ADAL" clId="{A85378C7-FE7B-4EDF-B1A4-63641977D0F7}" dt="2024-03-07T20:29:03.171" v="139"/>
      <pc:docMkLst>
        <pc:docMk/>
      </pc:docMkLst>
      <pc:sldChg chg="modSp">
        <pc:chgData name="Cowan, Kara" userId="422dcf60-3108-48b9-a5a5-708e064ad6eb" providerId="ADAL" clId="{A85378C7-FE7B-4EDF-B1A4-63641977D0F7}" dt="2024-03-03T19:55:10.169" v="14" actId="20577"/>
        <pc:sldMkLst>
          <pc:docMk/>
          <pc:sldMk cId="909644597" sldId="358"/>
        </pc:sldMkLst>
        <pc:graphicFrameChg chg="mod">
          <ac:chgData name="Cowan, Kara" userId="422dcf60-3108-48b9-a5a5-708e064ad6eb" providerId="ADAL" clId="{A85378C7-FE7B-4EDF-B1A4-63641977D0F7}" dt="2024-03-03T19:55:10.169" v="14" actId="20577"/>
          <ac:graphicFrameMkLst>
            <pc:docMk/>
            <pc:sldMk cId="909644597" sldId="358"/>
            <ac:graphicFrameMk id="7" creationId="{19C5F5E8-BF21-1621-6EE4-9674393947C9}"/>
          </ac:graphicFrameMkLst>
        </pc:graphicFrameChg>
      </pc:sldChg>
      <pc:sldChg chg="addSp delSp modSp mod">
        <pc:chgData name="Cowan, Kara" userId="422dcf60-3108-48b9-a5a5-708e064ad6eb" providerId="ADAL" clId="{A85378C7-FE7B-4EDF-B1A4-63641977D0F7}" dt="2024-03-03T19:57:13.159" v="26" actId="1076"/>
        <pc:sldMkLst>
          <pc:docMk/>
          <pc:sldMk cId="482592697" sldId="359"/>
        </pc:sldMkLst>
        <pc:spChg chg="mod">
          <ac:chgData name="Cowan, Kara" userId="422dcf60-3108-48b9-a5a5-708e064ad6eb" providerId="ADAL" clId="{A85378C7-FE7B-4EDF-B1A4-63641977D0F7}" dt="2024-03-03T19:57:13.159" v="26" actId="1076"/>
          <ac:spMkLst>
            <pc:docMk/>
            <pc:sldMk cId="482592697" sldId="359"/>
            <ac:spMk id="7" creationId="{F78A8C55-0FAA-AC09-AE6C-D0AA969EA9FB}"/>
          </ac:spMkLst>
        </pc:spChg>
        <pc:picChg chg="add mod">
          <ac:chgData name="Cowan, Kara" userId="422dcf60-3108-48b9-a5a5-708e064ad6eb" providerId="ADAL" clId="{A85378C7-FE7B-4EDF-B1A4-63641977D0F7}" dt="2024-03-03T19:57:09.117" v="25" actId="1076"/>
          <ac:picMkLst>
            <pc:docMk/>
            <pc:sldMk cId="482592697" sldId="359"/>
            <ac:picMk id="15" creationId="{7670F888-3CF9-56BA-E5F7-B8456D71A357}"/>
          </ac:picMkLst>
        </pc:picChg>
        <pc:picChg chg="del">
          <ac:chgData name="Cowan, Kara" userId="422dcf60-3108-48b9-a5a5-708e064ad6eb" providerId="ADAL" clId="{A85378C7-FE7B-4EDF-B1A4-63641977D0F7}" dt="2024-03-03T19:56:42.907" v="15" actId="478"/>
          <ac:picMkLst>
            <pc:docMk/>
            <pc:sldMk cId="482592697" sldId="359"/>
            <ac:picMk id="23" creationId="{1A5A5990-C285-24D5-B113-030DF364C6E6}"/>
          </ac:picMkLst>
        </pc:picChg>
      </pc:sldChg>
      <pc:sldChg chg="addSp delSp modSp mod">
        <pc:chgData name="Cowan, Kara" userId="422dcf60-3108-48b9-a5a5-708e064ad6eb" providerId="ADAL" clId="{A85378C7-FE7B-4EDF-B1A4-63641977D0F7}" dt="2024-03-03T20:01:08.087" v="56" actId="1076"/>
        <pc:sldMkLst>
          <pc:docMk/>
          <pc:sldMk cId="2872917886" sldId="360"/>
        </pc:sldMkLst>
        <pc:picChg chg="del">
          <ac:chgData name="Cowan, Kara" userId="422dcf60-3108-48b9-a5a5-708e064ad6eb" providerId="ADAL" clId="{A85378C7-FE7B-4EDF-B1A4-63641977D0F7}" dt="2024-03-03T19:57:49.680" v="32" actId="478"/>
          <ac:picMkLst>
            <pc:docMk/>
            <pc:sldMk cId="2872917886" sldId="360"/>
            <ac:picMk id="4" creationId="{A339E36B-CFA3-A22B-FDFB-96D214C750D9}"/>
          </ac:picMkLst>
        </pc:picChg>
        <pc:picChg chg="add mod">
          <ac:chgData name="Cowan, Kara" userId="422dcf60-3108-48b9-a5a5-708e064ad6eb" providerId="ADAL" clId="{A85378C7-FE7B-4EDF-B1A4-63641977D0F7}" dt="2024-03-03T19:58:25.185" v="37" actId="14861"/>
          <ac:picMkLst>
            <pc:docMk/>
            <pc:sldMk cId="2872917886" sldId="360"/>
            <ac:picMk id="5" creationId="{FA10669C-E542-B52F-CB6C-28F2AFD59FF8}"/>
          </ac:picMkLst>
        </pc:picChg>
        <pc:picChg chg="mod">
          <ac:chgData name="Cowan, Kara" userId="422dcf60-3108-48b9-a5a5-708e064ad6eb" providerId="ADAL" clId="{A85378C7-FE7B-4EDF-B1A4-63641977D0F7}" dt="2024-03-03T20:01:08.087" v="56" actId="1076"/>
          <ac:picMkLst>
            <pc:docMk/>
            <pc:sldMk cId="2872917886" sldId="360"/>
            <ac:picMk id="6" creationId="{3D098FAD-51A9-FBE6-EBD4-127F90D8DDDD}"/>
          </ac:picMkLst>
        </pc:picChg>
        <pc:picChg chg="del">
          <ac:chgData name="Cowan, Kara" userId="422dcf60-3108-48b9-a5a5-708e064ad6eb" providerId="ADAL" clId="{A85378C7-FE7B-4EDF-B1A4-63641977D0F7}" dt="2024-03-03T19:59:26.892" v="38" actId="478"/>
          <ac:picMkLst>
            <pc:docMk/>
            <pc:sldMk cId="2872917886" sldId="360"/>
            <ac:picMk id="8" creationId="{67D2DFF2-E09B-1AF7-8ACA-F90AFF9C1CB7}"/>
          </ac:picMkLst>
        </pc:picChg>
        <pc:picChg chg="add mod">
          <ac:chgData name="Cowan, Kara" userId="422dcf60-3108-48b9-a5a5-708e064ad6eb" providerId="ADAL" clId="{A85378C7-FE7B-4EDF-B1A4-63641977D0F7}" dt="2024-03-03T19:59:52.711" v="44" actId="1076"/>
          <ac:picMkLst>
            <pc:docMk/>
            <pc:sldMk cId="2872917886" sldId="360"/>
            <ac:picMk id="9" creationId="{60DFE7ED-3F36-867C-66C8-65330CB17A69}"/>
          </ac:picMkLst>
        </pc:picChg>
        <pc:picChg chg="del">
          <ac:chgData name="Cowan, Kara" userId="422dcf60-3108-48b9-a5a5-708e064ad6eb" providerId="ADAL" clId="{A85378C7-FE7B-4EDF-B1A4-63641977D0F7}" dt="2024-03-03T20:00:00.735" v="45" actId="478"/>
          <ac:picMkLst>
            <pc:docMk/>
            <pc:sldMk cId="2872917886" sldId="360"/>
            <ac:picMk id="10" creationId="{326BC590-0756-DD7C-07DB-23B6CA0188DB}"/>
          </ac:picMkLst>
        </pc:picChg>
        <pc:picChg chg="add mod">
          <ac:chgData name="Cowan, Kara" userId="422dcf60-3108-48b9-a5a5-708e064ad6eb" providerId="ADAL" clId="{A85378C7-FE7B-4EDF-B1A4-63641977D0F7}" dt="2024-03-03T20:00:55.649" v="51" actId="14861"/>
          <ac:picMkLst>
            <pc:docMk/>
            <pc:sldMk cId="2872917886" sldId="360"/>
            <ac:picMk id="13" creationId="{31382457-E089-E417-D830-8D72F5D259F0}"/>
          </ac:picMkLst>
        </pc:picChg>
      </pc:sldChg>
      <pc:sldChg chg="addSp delSp modSp mod">
        <pc:chgData name="Cowan, Kara" userId="422dcf60-3108-48b9-a5a5-708e064ad6eb" providerId="ADAL" clId="{A85378C7-FE7B-4EDF-B1A4-63641977D0F7}" dt="2024-03-03T19:57:35.598" v="31" actId="1076"/>
        <pc:sldMkLst>
          <pc:docMk/>
          <pc:sldMk cId="4193221867" sldId="367"/>
        </pc:sldMkLst>
        <pc:picChg chg="add mod">
          <ac:chgData name="Cowan, Kara" userId="422dcf60-3108-48b9-a5a5-708e064ad6eb" providerId="ADAL" clId="{A85378C7-FE7B-4EDF-B1A4-63641977D0F7}" dt="2024-03-03T19:57:35.598" v="31" actId="1076"/>
          <ac:picMkLst>
            <pc:docMk/>
            <pc:sldMk cId="4193221867" sldId="367"/>
            <ac:picMk id="2" creationId="{BA8FD86B-D1B2-FB10-B0C6-63BB4B41EF59}"/>
          </ac:picMkLst>
        </pc:picChg>
        <pc:picChg chg="del">
          <ac:chgData name="Cowan, Kara" userId="422dcf60-3108-48b9-a5a5-708e064ad6eb" providerId="ADAL" clId="{A85378C7-FE7B-4EDF-B1A4-63641977D0F7}" dt="2024-03-03T19:57:33.511" v="30" actId="478"/>
          <ac:picMkLst>
            <pc:docMk/>
            <pc:sldMk cId="4193221867" sldId="367"/>
            <ac:picMk id="10" creationId="{D935320D-C705-EFF5-756A-23DBC5914298}"/>
          </ac:picMkLst>
        </pc:picChg>
      </pc:sldChg>
      <pc:sldChg chg="delCm">
        <pc:chgData name="Cowan, Kara" userId="422dcf60-3108-48b9-a5a5-708e064ad6eb" providerId="ADAL" clId="{A85378C7-FE7B-4EDF-B1A4-63641977D0F7}" dt="2024-03-07T20:29:00.209" v="138"/>
        <pc:sldMkLst>
          <pc:docMk/>
          <pc:sldMk cId="2491820790" sldId="391"/>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A85378C7-FE7B-4EDF-B1A4-63641977D0F7}" dt="2024-03-07T20:29:00.209" v="138"/>
              <pc2:cmMkLst xmlns:pc2="http://schemas.microsoft.com/office/powerpoint/2019/9/main/command">
                <pc:docMk/>
                <pc:sldMk cId="2491820790" sldId="391"/>
                <pc2:cmMk id="{4C537AC2-A81B-4546-9B7D-E992E0F532B9}"/>
              </pc2:cmMkLst>
            </pc226:cmChg>
          </p:ext>
        </pc:extLst>
      </pc:sldChg>
      <pc:sldChg chg="delCm">
        <pc:chgData name="Cowan, Kara" userId="422dcf60-3108-48b9-a5a5-708e064ad6eb" providerId="ADAL" clId="{A85378C7-FE7B-4EDF-B1A4-63641977D0F7}" dt="2024-03-07T20:29:03.171" v="139"/>
        <pc:sldMkLst>
          <pc:docMk/>
          <pc:sldMk cId="2832015745" sldId="392"/>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A85378C7-FE7B-4EDF-B1A4-63641977D0F7}" dt="2024-03-07T20:29:03.171" v="139"/>
              <pc2:cmMkLst xmlns:pc2="http://schemas.microsoft.com/office/powerpoint/2019/9/main/command">
                <pc:docMk/>
                <pc:sldMk cId="2832015745" sldId="392"/>
                <pc2:cmMk id="{4319865D-E653-4F44-8DFA-DC72330A0493}"/>
              </pc2:cmMkLst>
            </pc226:cmChg>
          </p:ext>
        </pc:extLst>
      </pc:sldChg>
      <pc:sldChg chg="modSp mod">
        <pc:chgData name="Cowan, Kara" userId="422dcf60-3108-48b9-a5a5-708e064ad6eb" providerId="ADAL" clId="{A85378C7-FE7B-4EDF-B1A4-63641977D0F7}" dt="2024-03-07T20:24:36.568" v="117" actId="20577"/>
        <pc:sldMkLst>
          <pc:docMk/>
          <pc:sldMk cId="1273023970" sldId="394"/>
        </pc:sldMkLst>
        <pc:spChg chg="mod">
          <ac:chgData name="Cowan, Kara" userId="422dcf60-3108-48b9-a5a5-708e064ad6eb" providerId="ADAL" clId="{A85378C7-FE7B-4EDF-B1A4-63641977D0F7}" dt="2024-03-07T20:24:36.568" v="117" actId="20577"/>
          <ac:spMkLst>
            <pc:docMk/>
            <pc:sldMk cId="1273023970" sldId="394"/>
            <ac:spMk id="10" creationId="{F40643EF-7EF3-DB44-3916-7877A3EC01E0}"/>
          </ac:spMkLst>
        </pc:spChg>
      </pc:sldChg>
      <pc:sldChg chg="modSp mod">
        <pc:chgData name="Cowan, Kara" userId="422dcf60-3108-48b9-a5a5-708e064ad6eb" providerId="ADAL" clId="{A85378C7-FE7B-4EDF-B1A4-63641977D0F7}" dt="2024-03-03T20:06:54.561" v="76" actId="20577"/>
        <pc:sldMkLst>
          <pc:docMk/>
          <pc:sldMk cId="3438382086" sldId="396"/>
        </pc:sldMkLst>
        <pc:spChg chg="mod">
          <ac:chgData name="Cowan, Kara" userId="422dcf60-3108-48b9-a5a5-708e064ad6eb" providerId="ADAL" clId="{A85378C7-FE7B-4EDF-B1A4-63641977D0F7}" dt="2024-03-03T20:06:54.561" v="76" actId="20577"/>
          <ac:spMkLst>
            <pc:docMk/>
            <pc:sldMk cId="3438382086" sldId="396"/>
            <ac:spMk id="10" creationId="{F40643EF-7EF3-DB44-3916-7877A3EC01E0}"/>
          </ac:spMkLst>
        </pc:spChg>
      </pc:sldChg>
      <pc:sldChg chg="modSp mod">
        <pc:chgData name="Cowan, Kara" userId="422dcf60-3108-48b9-a5a5-708e064ad6eb" providerId="ADAL" clId="{A85378C7-FE7B-4EDF-B1A4-63641977D0F7}" dt="2024-03-03T20:07:34.980" v="92" actId="6549"/>
        <pc:sldMkLst>
          <pc:docMk/>
          <pc:sldMk cId="1080018575" sldId="397"/>
        </pc:sldMkLst>
        <pc:spChg chg="mod">
          <ac:chgData name="Cowan, Kara" userId="422dcf60-3108-48b9-a5a5-708e064ad6eb" providerId="ADAL" clId="{A85378C7-FE7B-4EDF-B1A4-63641977D0F7}" dt="2024-03-03T20:07:34.980" v="92" actId="6549"/>
          <ac:spMkLst>
            <pc:docMk/>
            <pc:sldMk cId="1080018575" sldId="397"/>
            <ac:spMk id="10" creationId="{F40643EF-7EF3-DB44-3916-7877A3EC01E0}"/>
          </ac:spMkLst>
        </pc:spChg>
      </pc:sldChg>
      <pc:sldChg chg="modSp mod">
        <pc:chgData name="Cowan, Kara" userId="422dcf60-3108-48b9-a5a5-708e064ad6eb" providerId="ADAL" clId="{A85378C7-FE7B-4EDF-B1A4-63641977D0F7}" dt="2024-03-03T20:09:41.439" v="112" actId="20577"/>
        <pc:sldMkLst>
          <pc:docMk/>
          <pc:sldMk cId="4231402446" sldId="401"/>
        </pc:sldMkLst>
        <pc:spChg chg="mod">
          <ac:chgData name="Cowan, Kara" userId="422dcf60-3108-48b9-a5a5-708e064ad6eb" providerId="ADAL" clId="{A85378C7-FE7B-4EDF-B1A4-63641977D0F7}" dt="2024-03-03T20:09:41.439" v="112" actId="20577"/>
          <ac:spMkLst>
            <pc:docMk/>
            <pc:sldMk cId="4231402446" sldId="401"/>
            <ac:spMk id="10" creationId="{F40643EF-7EF3-DB44-3916-7877A3EC01E0}"/>
          </ac:spMkLst>
        </pc:spChg>
      </pc:sldChg>
      <pc:sldChg chg="modSp mod modCm">
        <pc:chgData name="Cowan, Kara" userId="422dcf60-3108-48b9-a5a5-708e064ad6eb" providerId="ADAL" clId="{A85378C7-FE7B-4EDF-B1A4-63641977D0F7}" dt="2024-03-07T20:28:11.757" v="136"/>
        <pc:sldMkLst>
          <pc:docMk/>
          <pc:sldMk cId="44232436" sldId="402"/>
        </pc:sldMkLst>
        <pc:spChg chg="mod">
          <ac:chgData name="Cowan, Kara" userId="422dcf60-3108-48b9-a5a5-708e064ad6eb" providerId="ADAL" clId="{A85378C7-FE7B-4EDF-B1A4-63641977D0F7}" dt="2024-03-07T20:28:03.622" v="135" actId="20577"/>
          <ac:spMkLst>
            <pc:docMk/>
            <pc:sldMk cId="44232436" sldId="402"/>
            <ac:spMk id="10" creationId="{F40643EF-7EF3-DB44-3916-7877A3EC01E0}"/>
          </ac:spMkLst>
        </pc:spChg>
        <pc:extLst>
          <p:ext xmlns:p="http://schemas.openxmlformats.org/presentationml/2006/main" uri="{D6D511B9-2390-475A-947B-AFAB55BFBCF1}">
            <pc226:cmChg xmlns:pc226="http://schemas.microsoft.com/office/powerpoint/2022/06/main/command" chg="">
              <pc226:chgData name="Cowan, Kara" userId="422dcf60-3108-48b9-a5a5-708e064ad6eb" providerId="ADAL" clId="{A85378C7-FE7B-4EDF-B1A4-63641977D0F7}" dt="2024-03-07T20:28:11.757" v="136"/>
              <pc2:cmMkLst xmlns:pc2="http://schemas.microsoft.com/office/powerpoint/2019/9/main/command">
                <pc:docMk/>
                <pc:sldMk cId="44232436" sldId="402"/>
                <pc2:cmMk id="{377D1DDF-7CE1-437B-8BE8-CCF10ABBCFAA}"/>
              </pc2:cmMkLst>
              <pc226:cmRplyChg chg="add">
                <pc226:chgData name="Cowan, Kara" userId="422dcf60-3108-48b9-a5a5-708e064ad6eb" providerId="ADAL" clId="{A85378C7-FE7B-4EDF-B1A4-63641977D0F7}" dt="2024-03-07T20:28:11.757" v="136"/>
                <pc2:cmRplyMkLst xmlns:pc2="http://schemas.microsoft.com/office/powerpoint/2019/9/main/command">
                  <pc:docMk/>
                  <pc:sldMk cId="44232436" sldId="402"/>
                  <pc2:cmMk id="{377D1DDF-7CE1-437B-8BE8-CCF10ABBCFAA}"/>
                  <pc2:cmRplyMk id="{75579996-C589-446A-9946-4C5BFDAEFF0D}"/>
                </pc2:cmRplyMkLst>
              </pc226:cmRplyChg>
            </pc226:cmChg>
          </p:ext>
        </pc:extLst>
      </pc:sldChg>
      <pc:sldChg chg="modSp mod">
        <pc:chgData name="Cowan, Kara" userId="422dcf60-3108-48b9-a5a5-708e064ad6eb" providerId="ADAL" clId="{A85378C7-FE7B-4EDF-B1A4-63641977D0F7}" dt="2024-03-07T20:28:47.248" v="137" actId="20577"/>
        <pc:sldMkLst>
          <pc:docMk/>
          <pc:sldMk cId="3272708894" sldId="404"/>
        </pc:sldMkLst>
        <pc:spChg chg="mod">
          <ac:chgData name="Cowan, Kara" userId="422dcf60-3108-48b9-a5a5-708e064ad6eb" providerId="ADAL" clId="{A85378C7-FE7B-4EDF-B1A4-63641977D0F7}" dt="2024-03-07T20:28:47.248" v="137" actId="20577"/>
          <ac:spMkLst>
            <pc:docMk/>
            <pc:sldMk cId="3272708894" sldId="404"/>
            <ac:spMk id="8" creationId="{A62CD457-E2DA-68F9-02F0-D85A239B732C}"/>
          </ac:spMkLst>
        </pc:spChg>
      </pc:sldChg>
      <pc:sldChg chg="delCm">
        <pc:chgData name="Cowan, Kara" userId="422dcf60-3108-48b9-a5a5-708e064ad6eb" providerId="ADAL" clId="{A85378C7-FE7B-4EDF-B1A4-63641977D0F7}" dt="2024-03-03T20:04:14.747" v="58"/>
        <pc:sldMkLst>
          <pc:docMk/>
          <pc:sldMk cId="3323682470" sldId="413"/>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A85378C7-FE7B-4EDF-B1A4-63641977D0F7}" dt="2024-03-03T20:04:14.747" v="58"/>
              <pc2:cmMkLst xmlns:pc2="http://schemas.microsoft.com/office/powerpoint/2019/9/main/command">
                <pc:docMk/>
                <pc:sldMk cId="3323682470" sldId="413"/>
                <pc2:cmMk id="{E5DD3F0B-B9DB-40DB-9BD6-F73BEA63CBB8}"/>
              </pc2:cmMkLst>
            </pc226:cmChg>
          </p:ext>
        </pc:extLst>
      </pc:sldChg>
      <pc:sldChg chg="modSp mod">
        <pc:chgData name="Cowan, Kara" userId="422dcf60-3108-48b9-a5a5-708e064ad6eb" providerId="ADAL" clId="{A85378C7-FE7B-4EDF-B1A4-63641977D0F7}" dt="2024-03-03T20:03:07.984" v="57" actId="1076"/>
        <pc:sldMkLst>
          <pc:docMk/>
          <pc:sldMk cId="660003672" sldId="415"/>
        </pc:sldMkLst>
        <pc:spChg chg="mod">
          <ac:chgData name="Cowan, Kara" userId="422dcf60-3108-48b9-a5a5-708e064ad6eb" providerId="ADAL" clId="{A85378C7-FE7B-4EDF-B1A4-63641977D0F7}" dt="2024-03-03T20:03:07.984" v="57" actId="1076"/>
          <ac:spMkLst>
            <pc:docMk/>
            <pc:sldMk cId="660003672" sldId="415"/>
            <ac:spMk id="4" creationId="{94E9D359-DC5B-CD37-095A-C0B5FF4F5067}"/>
          </ac:spMkLst>
        </pc:spChg>
      </pc:sldChg>
    </pc:docChg>
  </pc:docChgLst>
  <pc:docChgLst>
    <pc:chgData name="Stoker, Kesiah" userId="7d6f868f-a8a0-4a2e-b53b-4e83b6d4fcae" providerId="ADAL" clId="{AAB0FCBC-05C5-4EA4-9877-6A7C005E96B3}"/>
    <pc:docChg chg="undo custSel addSld delSld modSld delSection modSection">
      <pc:chgData name="Stoker, Kesiah" userId="7d6f868f-a8a0-4a2e-b53b-4e83b6d4fcae" providerId="ADAL" clId="{AAB0FCBC-05C5-4EA4-9877-6A7C005E96B3}" dt="2023-09-26T19:15:03.207" v="1429" actId="1035"/>
      <pc:docMkLst>
        <pc:docMk/>
      </pc:docMkLst>
      <pc:sldChg chg="addSp delSp modSp">
        <pc:chgData name="Stoker, Kesiah" userId="7d6f868f-a8a0-4a2e-b53b-4e83b6d4fcae" providerId="ADAL" clId="{AAB0FCBC-05C5-4EA4-9877-6A7C005E96B3}" dt="2023-09-25T20:09:57.530" v="1427" actId="478"/>
        <pc:sldMkLst>
          <pc:docMk/>
          <pc:sldMk cId="925506241" sldId="322"/>
        </pc:sldMkLst>
        <pc:spChg chg="add del mod">
          <ac:chgData name="Stoker, Kesiah" userId="7d6f868f-a8a0-4a2e-b53b-4e83b6d4fcae" providerId="ADAL" clId="{AAB0FCBC-05C5-4EA4-9877-6A7C005E96B3}" dt="2023-09-25T20:09:57.530" v="1427" actId="478"/>
          <ac:spMkLst>
            <pc:docMk/>
            <pc:sldMk cId="925506241" sldId="322"/>
            <ac:spMk id="3" creationId="{178F0FF5-4740-353A-FE88-3575CA463FAB}"/>
          </ac:spMkLst>
        </pc:spChg>
      </pc:sldChg>
      <pc:sldChg chg="del">
        <pc:chgData name="Stoker, Kesiah" userId="7d6f868f-a8a0-4a2e-b53b-4e83b6d4fcae" providerId="ADAL" clId="{AAB0FCBC-05C5-4EA4-9877-6A7C005E96B3}" dt="2023-09-25T15:16:31.576" v="980" actId="2696"/>
        <pc:sldMkLst>
          <pc:docMk/>
          <pc:sldMk cId="2549409055" sldId="325"/>
        </pc:sldMkLst>
      </pc:sldChg>
      <pc:sldChg chg="del">
        <pc:chgData name="Stoker, Kesiah" userId="7d6f868f-a8a0-4a2e-b53b-4e83b6d4fcae" providerId="ADAL" clId="{AAB0FCBC-05C5-4EA4-9877-6A7C005E96B3}" dt="2023-09-25T15:16:31.576" v="980" actId="2696"/>
        <pc:sldMkLst>
          <pc:docMk/>
          <pc:sldMk cId="1792105746" sldId="326"/>
        </pc:sldMkLst>
      </pc:sldChg>
      <pc:sldChg chg="del">
        <pc:chgData name="Stoker, Kesiah" userId="7d6f868f-a8a0-4a2e-b53b-4e83b6d4fcae" providerId="ADAL" clId="{AAB0FCBC-05C5-4EA4-9877-6A7C005E96B3}" dt="2023-09-25T15:16:31.576" v="980" actId="2696"/>
        <pc:sldMkLst>
          <pc:docMk/>
          <pc:sldMk cId="2837615864" sldId="328"/>
        </pc:sldMkLst>
      </pc:sldChg>
      <pc:sldChg chg="del">
        <pc:chgData name="Stoker, Kesiah" userId="7d6f868f-a8a0-4a2e-b53b-4e83b6d4fcae" providerId="ADAL" clId="{AAB0FCBC-05C5-4EA4-9877-6A7C005E96B3}" dt="2023-09-25T15:16:31.576" v="980" actId="2696"/>
        <pc:sldMkLst>
          <pc:docMk/>
          <pc:sldMk cId="3188513132" sldId="329"/>
        </pc:sldMkLst>
      </pc:sldChg>
      <pc:sldChg chg="del">
        <pc:chgData name="Stoker, Kesiah" userId="7d6f868f-a8a0-4a2e-b53b-4e83b6d4fcae" providerId="ADAL" clId="{AAB0FCBC-05C5-4EA4-9877-6A7C005E96B3}" dt="2023-09-25T15:16:31.576" v="980" actId="2696"/>
        <pc:sldMkLst>
          <pc:docMk/>
          <pc:sldMk cId="265101670" sldId="330"/>
        </pc:sldMkLst>
      </pc:sldChg>
      <pc:sldChg chg="del">
        <pc:chgData name="Stoker, Kesiah" userId="7d6f868f-a8a0-4a2e-b53b-4e83b6d4fcae" providerId="ADAL" clId="{AAB0FCBC-05C5-4EA4-9877-6A7C005E96B3}" dt="2023-09-25T15:16:31.576" v="980" actId="2696"/>
        <pc:sldMkLst>
          <pc:docMk/>
          <pc:sldMk cId="992731082" sldId="331"/>
        </pc:sldMkLst>
      </pc:sldChg>
      <pc:sldChg chg="del">
        <pc:chgData name="Stoker, Kesiah" userId="7d6f868f-a8a0-4a2e-b53b-4e83b6d4fcae" providerId="ADAL" clId="{AAB0FCBC-05C5-4EA4-9877-6A7C005E96B3}" dt="2023-09-25T15:16:31.576" v="980" actId="2696"/>
        <pc:sldMkLst>
          <pc:docMk/>
          <pc:sldMk cId="3327100262" sldId="332"/>
        </pc:sldMkLst>
      </pc:sldChg>
      <pc:sldChg chg="del">
        <pc:chgData name="Stoker, Kesiah" userId="7d6f868f-a8a0-4a2e-b53b-4e83b6d4fcae" providerId="ADAL" clId="{AAB0FCBC-05C5-4EA4-9877-6A7C005E96B3}" dt="2023-09-25T15:16:31.576" v="980" actId="2696"/>
        <pc:sldMkLst>
          <pc:docMk/>
          <pc:sldMk cId="300419237" sldId="333"/>
        </pc:sldMkLst>
      </pc:sldChg>
      <pc:sldChg chg="del">
        <pc:chgData name="Stoker, Kesiah" userId="7d6f868f-a8a0-4a2e-b53b-4e83b6d4fcae" providerId="ADAL" clId="{AAB0FCBC-05C5-4EA4-9877-6A7C005E96B3}" dt="2023-09-25T15:16:31.576" v="980" actId="2696"/>
        <pc:sldMkLst>
          <pc:docMk/>
          <pc:sldMk cId="640732066" sldId="334"/>
        </pc:sldMkLst>
      </pc:sldChg>
      <pc:sldChg chg="del">
        <pc:chgData name="Stoker, Kesiah" userId="7d6f868f-a8a0-4a2e-b53b-4e83b6d4fcae" providerId="ADAL" clId="{AAB0FCBC-05C5-4EA4-9877-6A7C005E96B3}" dt="2023-09-25T15:16:31.576" v="980" actId="2696"/>
        <pc:sldMkLst>
          <pc:docMk/>
          <pc:sldMk cId="2957527412" sldId="335"/>
        </pc:sldMkLst>
      </pc:sldChg>
      <pc:sldChg chg="del">
        <pc:chgData name="Stoker, Kesiah" userId="7d6f868f-a8a0-4a2e-b53b-4e83b6d4fcae" providerId="ADAL" clId="{AAB0FCBC-05C5-4EA4-9877-6A7C005E96B3}" dt="2023-09-25T15:16:31.576" v="980" actId="2696"/>
        <pc:sldMkLst>
          <pc:docMk/>
          <pc:sldMk cId="4281550116" sldId="336"/>
        </pc:sldMkLst>
      </pc:sldChg>
      <pc:sldChg chg="del">
        <pc:chgData name="Stoker, Kesiah" userId="7d6f868f-a8a0-4a2e-b53b-4e83b6d4fcae" providerId="ADAL" clId="{AAB0FCBC-05C5-4EA4-9877-6A7C005E96B3}" dt="2023-09-25T15:16:31.576" v="980" actId="2696"/>
        <pc:sldMkLst>
          <pc:docMk/>
          <pc:sldMk cId="4287659187" sldId="337"/>
        </pc:sldMkLst>
      </pc:sldChg>
      <pc:sldChg chg="del">
        <pc:chgData name="Stoker, Kesiah" userId="7d6f868f-a8a0-4a2e-b53b-4e83b6d4fcae" providerId="ADAL" clId="{AAB0FCBC-05C5-4EA4-9877-6A7C005E96B3}" dt="2023-09-25T14:47:40.576" v="279" actId="2696"/>
        <pc:sldMkLst>
          <pc:docMk/>
          <pc:sldMk cId="3973976761" sldId="338"/>
        </pc:sldMkLst>
      </pc:sldChg>
      <pc:sldChg chg="del">
        <pc:chgData name="Stoker, Kesiah" userId="7d6f868f-a8a0-4a2e-b53b-4e83b6d4fcae" providerId="ADAL" clId="{AAB0FCBC-05C5-4EA4-9877-6A7C005E96B3}" dt="2023-09-25T14:47:40.576" v="279" actId="2696"/>
        <pc:sldMkLst>
          <pc:docMk/>
          <pc:sldMk cId="3522651263" sldId="339"/>
        </pc:sldMkLst>
      </pc:sldChg>
      <pc:sldChg chg="del">
        <pc:chgData name="Stoker, Kesiah" userId="7d6f868f-a8a0-4a2e-b53b-4e83b6d4fcae" providerId="ADAL" clId="{AAB0FCBC-05C5-4EA4-9877-6A7C005E96B3}" dt="2023-09-25T14:47:40.576" v="279" actId="2696"/>
        <pc:sldMkLst>
          <pc:docMk/>
          <pc:sldMk cId="3689112888" sldId="341"/>
        </pc:sldMkLst>
      </pc:sldChg>
      <pc:sldChg chg="del">
        <pc:chgData name="Stoker, Kesiah" userId="7d6f868f-a8a0-4a2e-b53b-4e83b6d4fcae" providerId="ADAL" clId="{AAB0FCBC-05C5-4EA4-9877-6A7C005E96B3}" dt="2023-09-25T14:47:40.576" v="279" actId="2696"/>
        <pc:sldMkLst>
          <pc:docMk/>
          <pc:sldMk cId="724294741" sldId="342"/>
        </pc:sldMkLst>
      </pc:sldChg>
      <pc:sldChg chg="del">
        <pc:chgData name="Stoker, Kesiah" userId="7d6f868f-a8a0-4a2e-b53b-4e83b6d4fcae" providerId="ADAL" clId="{AAB0FCBC-05C5-4EA4-9877-6A7C005E96B3}" dt="2023-09-25T14:47:40.576" v="279" actId="2696"/>
        <pc:sldMkLst>
          <pc:docMk/>
          <pc:sldMk cId="2686407868" sldId="343"/>
        </pc:sldMkLst>
      </pc:sldChg>
      <pc:sldChg chg="del">
        <pc:chgData name="Stoker, Kesiah" userId="7d6f868f-a8a0-4a2e-b53b-4e83b6d4fcae" providerId="ADAL" clId="{AAB0FCBC-05C5-4EA4-9877-6A7C005E96B3}" dt="2023-09-25T14:47:40.576" v="279" actId="2696"/>
        <pc:sldMkLst>
          <pc:docMk/>
          <pc:sldMk cId="1449154585" sldId="344"/>
        </pc:sldMkLst>
      </pc:sldChg>
      <pc:sldChg chg="del">
        <pc:chgData name="Stoker, Kesiah" userId="7d6f868f-a8a0-4a2e-b53b-4e83b6d4fcae" providerId="ADAL" clId="{AAB0FCBC-05C5-4EA4-9877-6A7C005E96B3}" dt="2023-09-25T14:47:40.576" v="279" actId="2696"/>
        <pc:sldMkLst>
          <pc:docMk/>
          <pc:sldMk cId="4225615829" sldId="345"/>
        </pc:sldMkLst>
      </pc:sldChg>
      <pc:sldChg chg="del">
        <pc:chgData name="Stoker, Kesiah" userId="7d6f868f-a8a0-4a2e-b53b-4e83b6d4fcae" providerId="ADAL" clId="{AAB0FCBC-05C5-4EA4-9877-6A7C005E96B3}" dt="2023-09-25T14:47:40.576" v="279" actId="2696"/>
        <pc:sldMkLst>
          <pc:docMk/>
          <pc:sldMk cId="1768680604" sldId="346"/>
        </pc:sldMkLst>
      </pc:sldChg>
      <pc:sldChg chg="del">
        <pc:chgData name="Stoker, Kesiah" userId="7d6f868f-a8a0-4a2e-b53b-4e83b6d4fcae" providerId="ADAL" clId="{AAB0FCBC-05C5-4EA4-9877-6A7C005E96B3}" dt="2023-09-25T14:47:40.576" v="279" actId="2696"/>
        <pc:sldMkLst>
          <pc:docMk/>
          <pc:sldMk cId="3414825908" sldId="347"/>
        </pc:sldMkLst>
      </pc:sldChg>
      <pc:sldChg chg="del">
        <pc:chgData name="Stoker, Kesiah" userId="7d6f868f-a8a0-4a2e-b53b-4e83b6d4fcae" providerId="ADAL" clId="{AAB0FCBC-05C5-4EA4-9877-6A7C005E96B3}" dt="2023-09-25T14:47:40.576" v="279" actId="2696"/>
        <pc:sldMkLst>
          <pc:docMk/>
          <pc:sldMk cId="1639778843" sldId="348"/>
        </pc:sldMkLst>
      </pc:sldChg>
      <pc:sldChg chg="del">
        <pc:chgData name="Stoker, Kesiah" userId="7d6f868f-a8a0-4a2e-b53b-4e83b6d4fcae" providerId="ADAL" clId="{AAB0FCBC-05C5-4EA4-9877-6A7C005E96B3}" dt="2023-09-25T14:47:40.576" v="279" actId="2696"/>
        <pc:sldMkLst>
          <pc:docMk/>
          <pc:sldMk cId="2709343954" sldId="349"/>
        </pc:sldMkLst>
      </pc:sldChg>
      <pc:sldChg chg="del">
        <pc:chgData name="Stoker, Kesiah" userId="7d6f868f-a8a0-4a2e-b53b-4e83b6d4fcae" providerId="ADAL" clId="{AAB0FCBC-05C5-4EA4-9877-6A7C005E96B3}" dt="2023-09-25T15:16:31.576" v="980" actId="2696"/>
        <pc:sldMkLst>
          <pc:docMk/>
          <pc:sldMk cId="2200592831" sldId="352"/>
        </pc:sldMkLst>
      </pc:sldChg>
      <pc:sldChg chg="del">
        <pc:chgData name="Stoker, Kesiah" userId="7d6f868f-a8a0-4a2e-b53b-4e83b6d4fcae" providerId="ADAL" clId="{AAB0FCBC-05C5-4EA4-9877-6A7C005E96B3}" dt="2023-09-25T14:47:40.576" v="279" actId="2696"/>
        <pc:sldMkLst>
          <pc:docMk/>
          <pc:sldMk cId="3065873784" sldId="353"/>
        </pc:sldMkLst>
      </pc:sldChg>
      <pc:sldChg chg="del">
        <pc:chgData name="Stoker, Kesiah" userId="7d6f868f-a8a0-4a2e-b53b-4e83b6d4fcae" providerId="ADAL" clId="{AAB0FCBC-05C5-4EA4-9877-6A7C005E96B3}" dt="2023-09-25T15:16:31.576" v="980" actId="2696"/>
        <pc:sldMkLst>
          <pc:docMk/>
          <pc:sldMk cId="3173609441" sldId="355"/>
        </pc:sldMkLst>
      </pc:sldChg>
      <pc:sldChg chg="modSp mod">
        <pc:chgData name="Stoker, Kesiah" userId="7d6f868f-a8a0-4a2e-b53b-4e83b6d4fcae" providerId="ADAL" clId="{AAB0FCBC-05C5-4EA4-9877-6A7C005E96B3}" dt="2023-09-25T19:02:50.058" v="1077" actId="255"/>
        <pc:sldMkLst>
          <pc:docMk/>
          <pc:sldMk cId="969934670" sldId="356"/>
        </pc:sldMkLst>
        <pc:spChg chg="mod">
          <ac:chgData name="Stoker, Kesiah" userId="7d6f868f-a8a0-4a2e-b53b-4e83b6d4fcae" providerId="ADAL" clId="{AAB0FCBC-05C5-4EA4-9877-6A7C005E96B3}" dt="2023-09-25T19:02:50.058" v="1077" actId="255"/>
          <ac:spMkLst>
            <pc:docMk/>
            <pc:sldMk cId="969934670" sldId="356"/>
            <ac:spMk id="4" creationId="{34B929EA-085D-03CC-8ABC-3FFBF3231F85}"/>
          </ac:spMkLst>
        </pc:spChg>
      </pc:sldChg>
      <pc:sldChg chg="modSp mod">
        <pc:chgData name="Stoker, Kesiah" userId="7d6f868f-a8a0-4a2e-b53b-4e83b6d4fcae" providerId="ADAL" clId="{AAB0FCBC-05C5-4EA4-9877-6A7C005E96B3}" dt="2023-09-25T19:03:09.974" v="1078" actId="255"/>
        <pc:sldMkLst>
          <pc:docMk/>
          <pc:sldMk cId="663100937" sldId="357"/>
        </pc:sldMkLst>
        <pc:spChg chg="mod">
          <ac:chgData name="Stoker, Kesiah" userId="7d6f868f-a8a0-4a2e-b53b-4e83b6d4fcae" providerId="ADAL" clId="{AAB0FCBC-05C5-4EA4-9877-6A7C005E96B3}" dt="2023-09-25T19:03:09.974" v="1078" actId="255"/>
          <ac:spMkLst>
            <pc:docMk/>
            <pc:sldMk cId="663100937" sldId="357"/>
            <ac:spMk id="4" creationId="{34B929EA-085D-03CC-8ABC-3FFBF3231F85}"/>
          </ac:spMkLst>
        </pc:spChg>
      </pc:sldChg>
      <pc:sldChg chg="modSp">
        <pc:chgData name="Stoker, Kesiah" userId="7d6f868f-a8a0-4a2e-b53b-4e83b6d4fcae" providerId="ADAL" clId="{AAB0FCBC-05C5-4EA4-9877-6A7C005E96B3}" dt="2023-09-25T19:02:10.431" v="1076" actId="20577"/>
        <pc:sldMkLst>
          <pc:docMk/>
          <pc:sldMk cId="909644597" sldId="358"/>
        </pc:sldMkLst>
        <pc:graphicFrameChg chg="mod">
          <ac:chgData name="Stoker, Kesiah" userId="7d6f868f-a8a0-4a2e-b53b-4e83b6d4fcae" providerId="ADAL" clId="{AAB0FCBC-05C5-4EA4-9877-6A7C005E96B3}" dt="2023-09-25T19:02:10.431" v="1076" actId="20577"/>
          <ac:graphicFrameMkLst>
            <pc:docMk/>
            <pc:sldMk cId="909644597" sldId="358"/>
            <ac:graphicFrameMk id="7" creationId="{19C5F5E8-BF21-1621-6EE4-9674393947C9}"/>
          </ac:graphicFrameMkLst>
        </pc:graphicFrameChg>
      </pc:sldChg>
      <pc:sldChg chg="modSp mod">
        <pc:chgData name="Stoker, Kesiah" userId="7d6f868f-a8a0-4a2e-b53b-4e83b6d4fcae" providerId="ADAL" clId="{AAB0FCBC-05C5-4EA4-9877-6A7C005E96B3}" dt="2023-09-25T14:55:21.913" v="405" actId="207"/>
        <pc:sldMkLst>
          <pc:docMk/>
          <pc:sldMk cId="2872917886" sldId="360"/>
        </pc:sldMkLst>
        <pc:spChg chg="mod">
          <ac:chgData name="Stoker, Kesiah" userId="7d6f868f-a8a0-4a2e-b53b-4e83b6d4fcae" providerId="ADAL" clId="{AAB0FCBC-05C5-4EA4-9877-6A7C005E96B3}" dt="2023-09-25T14:55:14.849" v="402" actId="207"/>
          <ac:spMkLst>
            <pc:docMk/>
            <pc:sldMk cId="2872917886" sldId="360"/>
            <ac:spMk id="15" creationId="{DE890FCF-0460-7429-44A9-ECEC567CE636}"/>
          </ac:spMkLst>
        </pc:spChg>
        <pc:spChg chg="mod">
          <ac:chgData name="Stoker, Kesiah" userId="7d6f868f-a8a0-4a2e-b53b-4e83b6d4fcae" providerId="ADAL" clId="{AAB0FCBC-05C5-4EA4-9877-6A7C005E96B3}" dt="2023-09-25T14:55:17.835" v="403" actId="207"/>
          <ac:spMkLst>
            <pc:docMk/>
            <pc:sldMk cId="2872917886" sldId="360"/>
            <ac:spMk id="19" creationId="{4BB24016-9C38-0C43-21BB-511AC83DE9B2}"/>
          </ac:spMkLst>
        </pc:spChg>
        <pc:spChg chg="mod">
          <ac:chgData name="Stoker, Kesiah" userId="7d6f868f-a8a0-4a2e-b53b-4e83b6d4fcae" providerId="ADAL" clId="{AAB0FCBC-05C5-4EA4-9877-6A7C005E96B3}" dt="2023-09-25T14:55:19.708" v="404" actId="207"/>
          <ac:spMkLst>
            <pc:docMk/>
            <pc:sldMk cId="2872917886" sldId="360"/>
            <ac:spMk id="20" creationId="{1A53F153-3DCB-4B1D-C329-E2C2780C63A3}"/>
          </ac:spMkLst>
        </pc:spChg>
        <pc:spChg chg="mod">
          <ac:chgData name="Stoker, Kesiah" userId="7d6f868f-a8a0-4a2e-b53b-4e83b6d4fcae" providerId="ADAL" clId="{AAB0FCBC-05C5-4EA4-9877-6A7C005E96B3}" dt="2023-09-25T14:55:21.913" v="405" actId="207"/>
          <ac:spMkLst>
            <pc:docMk/>
            <pc:sldMk cId="2872917886" sldId="360"/>
            <ac:spMk id="21" creationId="{F07B6B82-5AAE-C6B6-0FD1-33B3621019A3}"/>
          </ac:spMkLst>
        </pc:spChg>
      </pc:sldChg>
      <pc:sldChg chg="modSp mod">
        <pc:chgData name="Stoker, Kesiah" userId="7d6f868f-a8a0-4a2e-b53b-4e83b6d4fcae" providerId="ADAL" clId="{AAB0FCBC-05C5-4EA4-9877-6A7C005E96B3}" dt="2023-09-25T19:06:36.252" v="1085" actId="1076"/>
        <pc:sldMkLst>
          <pc:docMk/>
          <pc:sldMk cId="3239380564" sldId="361"/>
        </pc:sldMkLst>
        <pc:spChg chg="mod">
          <ac:chgData name="Stoker, Kesiah" userId="7d6f868f-a8a0-4a2e-b53b-4e83b6d4fcae" providerId="ADAL" clId="{AAB0FCBC-05C5-4EA4-9877-6A7C005E96B3}" dt="2023-09-25T19:06:36.252" v="1085" actId="1076"/>
          <ac:spMkLst>
            <pc:docMk/>
            <pc:sldMk cId="3239380564" sldId="361"/>
            <ac:spMk id="12" creationId="{E88BA993-D338-2C69-272C-738B9099574D}"/>
          </ac:spMkLst>
        </pc:spChg>
      </pc:sldChg>
      <pc:sldChg chg="modSp mod">
        <pc:chgData name="Stoker, Kesiah" userId="7d6f868f-a8a0-4a2e-b53b-4e83b6d4fcae" providerId="ADAL" clId="{AAB0FCBC-05C5-4EA4-9877-6A7C005E96B3}" dt="2023-09-25T19:09:09.469" v="1109" actId="20577"/>
        <pc:sldMkLst>
          <pc:docMk/>
          <pc:sldMk cId="284031855" sldId="362"/>
        </pc:sldMkLst>
        <pc:spChg chg="mod">
          <ac:chgData name="Stoker, Kesiah" userId="7d6f868f-a8a0-4a2e-b53b-4e83b6d4fcae" providerId="ADAL" clId="{AAB0FCBC-05C5-4EA4-9877-6A7C005E96B3}" dt="2023-09-25T19:09:09.469" v="1109" actId="20577"/>
          <ac:spMkLst>
            <pc:docMk/>
            <pc:sldMk cId="284031855" sldId="362"/>
            <ac:spMk id="4" creationId="{34B929EA-085D-03CC-8ABC-3FFBF3231F85}"/>
          </ac:spMkLst>
        </pc:spChg>
      </pc:sldChg>
      <pc:sldChg chg="modSp mod">
        <pc:chgData name="Stoker, Kesiah" userId="7d6f868f-a8a0-4a2e-b53b-4e83b6d4fcae" providerId="ADAL" clId="{AAB0FCBC-05C5-4EA4-9877-6A7C005E96B3}" dt="2023-09-25T19:10:12.992" v="1111" actId="20577"/>
        <pc:sldMkLst>
          <pc:docMk/>
          <pc:sldMk cId="2224059937" sldId="363"/>
        </pc:sldMkLst>
        <pc:spChg chg="mod">
          <ac:chgData name="Stoker, Kesiah" userId="7d6f868f-a8a0-4a2e-b53b-4e83b6d4fcae" providerId="ADAL" clId="{AAB0FCBC-05C5-4EA4-9877-6A7C005E96B3}" dt="2023-09-25T19:10:12.992" v="1111" actId="20577"/>
          <ac:spMkLst>
            <pc:docMk/>
            <pc:sldMk cId="2224059937" sldId="363"/>
            <ac:spMk id="12" creationId="{E88BA993-D338-2C69-272C-738B9099574D}"/>
          </ac:spMkLst>
        </pc:spChg>
      </pc:sldChg>
      <pc:sldChg chg="modSp mod">
        <pc:chgData name="Stoker, Kesiah" userId="7d6f868f-a8a0-4a2e-b53b-4e83b6d4fcae" providerId="ADAL" clId="{AAB0FCBC-05C5-4EA4-9877-6A7C005E96B3}" dt="2023-09-25T20:07:10.386" v="1184" actId="962"/>
        <pc:sldMkLst>
          <pc:docMk/>
          <pc:sldMk cId="86015325" sldId="365"/>
        </pc:sldMkLst>
        <pc:picChg chg="mod">
          <ac:chgData name="Stoker, Kesiah" userId="7d6f868f-a8a0-4a2e-b53b-4e83b6d4fcae" providerId="ADAL" clId="{AAB0FCBC-05C5-4EA4-9877-6A7C005E96B3}" dt="2023-09-25T20:07:10.386" v="1184" actId="962"/>
          <ac:picMkLst>
            <pc:docMk/>
            <pc:sldMk cId="86015325" sldId="365"/>
            <ac:picMk id="9" creationId="{A166E758-34A4-FDA0-5F55-E211C00BE2AC}"/>
          </ac:picMkLst>
        </pc:picChg>
      </pc:sldChg>
      <pc:sldChg chg="modSp mod">
        <pc:chgData name="Stoker, Kesiah" userId="7d6f868f-a8a0-4a2e-b53b-4e83b6d4fcae" providerId="ADAL" clId="{AAB0FCBC-05C5-4EA4-9877-6A7C005E96B3}" dt="2023-09-25T19:12:49.317" v="1112" actId="20577"/>
        <pc:sldMkLst>
          <pc:docMk/>
          <pc:sldMk cId="2687523301" sldId="366"/>
        </pc:sldMkLst>
        <pc:spChg chg="mod">
          <ac:chgData name="Stoker, Kesiah" userId="7d6f868f-a8a0-4a2e-b53b-4e83b6d4fcae" providerId="ADAL" clId="{AAB0FCBC-05C5-4EA4-9877-6A7C005E96B3}" dt="2023-09-25T19:12:49.317" v="1112" actId="20577"/>
          <ac:spMkLst>
            <pc:docMk/>
            <pc:sldMk cId="2687523301" sldId="366"/>
            <ac:spMk id="12" creationId="{E88BA993-D338-2C69-272C-738B9099574D}"/>
          </ac:spMkLst>
        </pc:spChg>
      </pc:sldChg>
      <pc:sldChg chg="modSp mod">
        <pc:chgData name="Stoker, Kesiah" userId="7d6f868f-a8a0-4a2e-b53b-4e83b6d4fcae" providerId="ADAL" clId="{AAB0FCBC-05C5-4EA4-9877-6A7C005E96B3}" dt="2023-09-25T20:07:45.325" v="1316" actId="962"/>
        <pc:sldMkLst>
          <pc:docMk/>
          <pc:sldMk cId="4193221867" sldId="367"/>
        </pc:sldMkLst>
        <pc:spChg chg="mod">
          <ac:chgData name="Stoker, Kesiah" userId="7d6f868f-a8a0-4a2e-b53b-4e83b6d4fcae" providerId="ADAL" clId="{AAB0FCBC-05C5-4EA4-9877-6A7C005E96B3}" dt="2023-09-25T19:20:40.076" v="1120" actId="20577"/>
          <ac:spMkLst>
            <pc:docMk/>
            <pc:sldMk cId="4193221867" sldId="367"/>
            <ac:spMk id="12" creationId="{E88BA993-D338-2C69-272C-738B9099574D}"/>
          </ac:spMkLst>
        </pc:spChg>
        <pc:picChg chg="mod">
          <ac:chgData name="Stoker, Kesiah" userId="7d6f868f-a8a0-4a2e-b53b-4e83b6d4fcae" providerId="ADAL" clId="{AAB0FCBC-05C5-4EA4-9877-6A7C005E96B3}" dt="2023-09-25T20:07:45.325" v="1316" actId="962"/>
          <ac:picMkLst>
            <pc:docMk/>
            <pc:sldMk cId="4193221867" sldId="367"/>
            <ac:picMk id="9" creationId="{B7158C9A-7D73-9634-DB0E-21358CD15D0D}"/>
          </ac:picMkLst>
        </pc:picChg>
      </pc:sldChg>
      <pc:sldChg chg="modSp mod">
        <pc:chgData name="Stoker, Kesiah" userId="7d6f868f-a8a0-4a2e-b53b-4e83b6d4fcae" providerId="ADAL" clId="{AAB0FCBC-05C5-4EA4-9877-6A7C005E96B3}" dt="2023-09-25T20:08:22.139" v="1416" actId="962"/>
        <pc:sldMkLst>
          <pc:docMk/>
          <pc:sldMk cId="2686800988" sldId="368"/>
        </pc:sldMkLst>
        <pc:picChg chg="mod">
          <ac:chgData name="Stoker, Kesiah" userId="7d6f868f-a8a0-4a2e-b53b-4e83b6d4fcae" providerId="ADAL" clId="{AAB0FCBC-05C5-4EA4-9877-6A7C005E96B3}" dt="2023-09-25T20:08:22.139" v="1416" actId="962"/>
          <ac:picMkLst>
            <pc:docMk/>
            <pc:sldMk cId="2686800988" sldId="368"/>
            <ac:picMk id="3" creationId="{AF644478-965C-FCFD-DD61-C720183E4D46}"/>
          </ac:picMkLst>
        </pc:picChg>
      </pc:sldChg>
      <pc:sldChg chg="modSp mod delCm">
        <pc:chgData name="Stoker, Kesiah" userId="7d6f868f-a8a0-4a2e-b53b-4e83b6d4fcae" providerId="ADAL" clId="{AAB0FCBC-05C5-4EA4-9877-6A7C005E96B3}" dt="2023-09-25T14:45:31.146" v="169" actId="20577"/>
        <pc:sldMkLst>
          <pc:docMk/>
          <pc:sldMk cId="387574291" sldId="370"/>
        </pc:sldMkLst>
        <pc:spChg chg="mod">
          <ac:chgData name="Stoker, Kesiah" userId="7d6f868f-a8a0-4a2e-b53b-4e83b6d4fcae" providerId="ADAL" clId="{AAB0FCBC-05C5-4EA4-9877-6A7C005E96B3}" dt="2023-09-25T14:45:31.146" v="169" actId="20577"/>
          <ac:spMkLst>
            <pc:docMk/>
            <pc:sldMk cId="387574291" sldId="370"/>
            <ac:spMk id="17" creationId="{E8373C87-0A21-5FB5-E0DF-557429FB6A94}"/>
          </ac:spMkLst>
        </pc:spChg>
      </pc:sldChg>
      <pc:sldChg chg="modSp mod delCm">
        <pc:chgData name="Stoker, Kesiah" userId="7d6f868f-a8a0-4a2e-b53b-4e83b6d4fcae" providerId="ADAL" clId="{AAB0FCBC-05C5-4EA4-9877-6A7C005E96B3}" dt="2023-09-25T14:45:15.411" v="167" actId="13926"/>
        <pc:sldMkLst>
          <pc:docMk/>
          <pc:sldMk cId="3527226458" sldId="371"/>
        </pc:sldMkLst>
        <pc:spChg chg="mod">
          <ac:chgData name="Stoker, Kesiah" userId="7d6f868f-a8a0-4a2e-b53b-4e83b6d4fcae" providerId="ADAL" clId="{AAB0FCBC-05C5-4EA4-9877-6A7C005E96B3}" dt="2023-09-25T14:45:15.411" v="167" actId="13926"/>
          <ac:spMkLst>
            <pc:docMk/>
            <pc:sldMk cId="3527226458" sldId="371"/>
            <ac:spMk id="11" creationId="{C444DDAB-94E7-E6C4-6C05-7C6F5FC606E1}"/>
          </ac:spMkLst>
        </pc:spChg>
      </pc:sldChg>
      <pc:sldChg chg="modSp mod delCm">
        <pc:chgData name="Stoker, Kesiah" userId="7d6f868f-a8a0-4a2e-b53b-4e83b6d4fcae" providerId="ADAL" clId="{AAB0FCBC-05C5-4EA4-9877-6A7C005E96B3}" dt="2023-09-25T14:45:46.200" v="185"/>
        <pc:sldMkLst>
          <pc:docMk/>
          <pc:sldMk cId="1620933853" sldId="372"/>
        </pc:sldMkLst>
        <pc:spChg chg="mod">
          <ac:chgData name="Stoker, Kesiah" userId="7d6f868f-a8a0-4a2e-b53b-4e83b6d4fcae" providerId="ADAL" clId="{AAB0FCBC-05C5-4EA4-9877-6A7C005E96B3}" dt="2023-09-25T14:45:43.558" v="184" actId="13926"/>
          <ac:spMkLst>
            <pc:docMk/>
            <pc:sldMk cId="1620933853" sldId="372"/>
            <ac:spMk id="2" creationId="{6DCFDA98-0ED9-22AC-F38F-D7CF0DADC6CE}"/>
          </ac:spMkLst>
        </pc:spChg>
      </pc:sldChg>
      <pc:sldChg chg="modSp mod delCm">
        <pc:chgData name="Stoker, Kesiah" userId="7d6f868f-a8a0-4a2e-b53b-4e83b6d4fcae" providerId="ADAL" clId="{AAB0FCBC-05C5-4EA4-9877-6A7C005E96B3}" dt="2023-09-25T14:45:55.367" v="200"/>
        <pc:sldMkLst>
          <pc:docMk/>
          <pc:sldMk cId="3190618129" sldId="373"/>
        </pc:sldMkLst>
        <pc:spChg chg="mod">
          <ac:chgData name="Stoker, Kesiah" userId="7d6f868f-a8a0-4a2e-b53b-4e83b6d4fcae" providerId="ADAL" clId="{AAB0FCBC-05C5-4EA4-9877-6A7C005E96B3}" dt="2023-09-25T14:45:52.798" v="199" actId="20577"/>
          <ac:spMkLst>
            <pc:docMk/>
            <pc:sldMk cId="3190618129" sldId="373"/>
            <ac:spMk id="7" creationId="{33162BDC-B064-1C01-5976-81CEF1492111}"/>
          </ac:spMkLst>
        </pc:spChg>
      </pc:sldChg>
      <pc:sldChg chg="modSp mod delCm">
        <pc:chgData name="Stoker, Kesiah" userId="7d6f868f-a8a0-4a2e-b53b-4e83b6d4fcae" providerId="ADAL" clId="{AAB0FCBC-05C5-4EA4-9877-6A7C005E96B3}" dt="2023-09-25T14:46:03.153" v="215"/>
        <pc:sldMkLst>
          <pc:docMk/>
          <pc:sldMk cId="2905656775" sldId="374"/>
        </pc:sldMkLst>
        <pc:spChg chg="mod">
          <ac:chgData name="Stoker, Kesiah" userId="7d6f868f-a8a0-4a2e-b53b-4e83b6d4fcae" providerId="ADAL" clId="{AAB0FCBC-05C5-4EA4-9877-6A7C005E96B3}" dt="2023-09-25T14:46:00.531" v="214" actId="20577"/>
          <ac:spMkLst>
            <pc:docMk/>
            <pc:sldMk cId="2905656775" sldId="374"/>
            <ac:spMk id="7" creationId="{35AE68E8-3AF3-9450-4AC9-84AF8BF04C2B}"/>
          </ac:spMkLst>
        </pc:spChg>
      </pc:sldChg>
      <pc:sldChg chg="modSp mod delCm">
        <pc:chgData name="Stoker, Kesiah" userId="7d6f868f-a8a0-4a2e-b53b-4e83b6d4fcae" providerId="ADAL" clId="{AAB0FCBC-05C5-4EA4-9877-6A7C005E96B3}" dt="2023-09-25T14:46:10.728" v="230"/>
        <pc:sldMkLst>
          <pc:docMk/>
          <pc:sldMk cId="884083932" sldId="375"/>
        </pc:sldMkLst>
        <pc:spChg chg="mod">
          <ac:chgData name="Stoker, Kesiah" userId="7d6f868f-a8a0-4a2e-b53b-4e83b6d4fcae" providerId="ADAL" clId="{AAB0FCBC-05C5-4EA4-9877-6A7C005E96B3}" dt="2023-09-25T14:46:08.710" v="229" actId="20577"/>
          <ac:spMkLst>
            <pc:docMk/>
            <pc:sldMk cId="884083932" sldId="375"/>
            <ac:spMk id="11" creationId="{292B4980-FEFB-F42F-A4F6-49ED4D22461A}"/>
          </ac:spMkLst>
        </pc:spChg>
      </pc:sldChg>
      <pc:sldChg chg="modSp mod delCm">
        <pc:chgData name="Stoker, Kesiah" userId="7d6f868f-a8a0-4a2e-b53b-4e83b6d4fcae" providerId="ADAL" clId="{AAB0FCBC-05C5-4EA4-9877-6A7C005E96B3}" dt="2023-09-25T14:46:17.583" v="245"/>
        <pc:sldMkLst>
          <pc:docMk/>
          <pc:sldMk cId="1330674309" sldId="376"/>
        </pc:sldMkLst>
        <pc:spChg chg="mod">
          <ac:chgData name="Stoker, Kesiah" userId="7d6f868f-a8a0-4a2e-b53b-4e83b6d4fcae" providerId="ADAL" clId="{AAB0FCBC-05C5-4EA4-9877-6A7C005E96B3}" dt="2023-09-25T14:46:15.364" v="244" actId="20577"/>
          <ac:spMkLst>
            <pc:docMk/>
            <pc:sldMk cId="1330674309" sldId="376"/>
            <ac:spMk id="7" creationId="{341E86D8-9B5F-EFE1-9112-6CC58766FEA5}"/>
          </ac:spMkLst>
        </pc:spChg>
      </pc:sldChg>
      <pc:sldChg chg="modSp mod delCm">
        <pc:chgData name="Stoker, Kesiah" userId="7d6f868f-a8a0-4a2e-b53b-4e83b6d4fcae" providerId="ADAL" clId="{AAB0FCBC-05C5-4EA4-9877-6A7C005E96B3}" dt="2023-09-25T14:46:42.492" v="262"/>
        <pc:sldMkLst>
          <pc:docMk/>
          <pc:sldMk cId="2801172913" sldId="377"/>
        </pc:sldMkLst>
        <pc:spChg chg="mod">
          <ac:chgData name="Stoker, Kesiah" userId="7d6f868f-a8a0-4a2e-b53b-4e83b6d4fcae" providerId="ADAL" clId="{AAB0FCBC-05C5-4EA4-9877-6A7C005E96B3}" dt="2023-09-25T14:46:39.740" v="261" actId="20577"/>
          <ac:spMkLst>
            <pc:docMk/>
            <pc:sldMk cId="2801172913" sldId="377"/>
            <ac:spMk id="2" creationId="{1BA5FC8A-60C3-C4DA-2611-F72FE4D2152A}"/>
          </ac:spMkLst>
        </pc:spChg>
      </pc:sldChg>
      <pc:sldChg chg="modSp mod delCm">
        <pc:chgData name="Stoker, Kesiah" userId="7d6f868f-a8a0-4a2e-b53b-4e83b6d4fcae" providerId="ADAL" clId="{AAB0FCBC-05C5-4EA4-9877-6A7C005E96B3}" dt="2023-09-25T14:46:50.265" v="277"/>
        <pc:sldMkLst>
          <pc:docMk/>
          <pc:sldMk cId="2044941396" sldId="378"/>
        </pc:sldMkLst>
        <pc:spChg chg="mod">
          <ac:chgData name="Stoker, Kesiah" userId="7d6f868f-a8a0-4a2e-b53b-4e83b6d4fcae" providerId="ADAL" clId="{AAB0FCBC-05C5-4EA4-9877-6A7C005E96B3}" dt="2023-09-25T14:46:48.006" v="276" actId="20577"/>
          <ac:spMkLst>
            <pc:docMk/>
            <pc:sldMk cId="2044941396" sldId="378"/>
            <ac:spMk id="2" creationId="{1BA5FC8A-60C3-C4DA-2611-F72FE4D2152A}"/>
          </ac:spMkLst>
        </pc:spChg>
      </pc:sldChg>
      <pc:sldChg chg="modSp mod">
        <pc:chgData name="Stoker, Kesiah" userId="7d6f868f-a8a0-4a2e-b53b-4e83b6d4fcae" providerId="ADAL" clId="{AAB0FCBC-05C5-4EA4-9877-6A7C005E96B3}" dt="2023-09-25T14:55:37.944" v="430" actId="20577"/>
        <pc:sldMkLst>
          <pc:docMk/>
          <pc:sldMk cId="345027054" sldId="382"/>
        </pc:sldMkLst>
        <pc:spChg chg="mod">
          <ac:chgData name="Stoker, Kesiah" userId="7d6f868f-a8a0-4a2e-b53b-4e83b6d4fcae" providerId="ADAL" clId="{AAB0FCBC-05C5-4EA4-9877-6A7C005E96B3}" dt="2023-09-25T14:55:37.944" v="430" actId="20577"/>
          <ac:spMkLst>
            <pc:docMk/>
            <pc:sldMk cId="345027054" sldId="382"/>
            <ac:spMk id="3" creationId="{557DC097-EEFC-ED47-45E0-3BCB04809765}"/>
          </ac:spMkLst>
        </pc:spChg>
      </pc:sldChg>
      <pc:sldChg chg="addSp modSp add mod addCm">
        <pc:chgData name="Stoker, Kesiah" userId="7d6f868f-a8a0-4a2e-b53b-4e83b6d4fcae" providerId="ADAL" clId="{AAB0FCBC-05C5-4EA4-9877-6A7C005E96B3}" dt="2023-09-25T18:48:14.429" v="1057" actId="20577"/>
        <pc:sldMkLst>
          <pc:docMk/>
          <pc:sldMk cId="3077745340" sldId="383"/>
        </pc:sldMkLst>
        <pc:spChg chg="add mod">
          <ac:chgData name="Stoker, Kesiah" userId="7d6f868f-a8a0-4a2e-b53b-4e83b6d4fcae" providerId="ADAL" clId="{AAB0FCBC-05C5-4EA4-9877-6A7C005E96B3}" dt="2023-09-25T18:48:14.429" v="1057" actId="20577"/>
          <ac:spMkLst>
            <pc:docMk/>
            <pc:sldMk cId="3077745340" sldId="383"/>
            <ac:spMk id="2" creationId="{8E261FA6-45D8-A04F-BE93-36044394CEBC}"/>
          </ac:spMkLst>
        </pc:spChg>
        <pc:spChg chg="add mod">
          <ac:chgData name="Stoker, Kesiah" userId="7d6f868f-a8a0-4a2e-b53b-4e83b6d4fcae" providerId="ADAL" clId="{AAB0FCBC-05C5-4EA4-9877-6A7C005E96B3}" dt="2023-09-25T14:43:42.857" v="43"/>
          <ac:spMkLst>
            <pc:docMk/>
            <pc:sldMk cId="3077745340" sldId="383"/>
            <ac:spMk id="3" creationId="{5731D45F-9AEB-19D1-6794-9997A480690F}"/>
          </ac:spMkLst>
        </pc:spChg>
        <pc:spChg chg="add mod">
          <ac:chgData name="Stoker, Kesiah" userId="7d6f868f-a8a0-4a2e-b53b-4e83b6d4fcae" providerId="ADAL" clId="{AAB0FCBC-05C5-4EA4-9877-6A7C005E96B3}" dt="2023-09-25T14:43:42.857" v="43"/>
          <ac:spMkLst>
            <pc:docMk/>
            <pc:sldMk cId="3077745340" sldId="383"/>
            <ac:spMk id="4" creationId="{E4E3C8B2-03D1-2AAD-5919-AD57BF106349}"/>
          </ac:spMkLst>
        </pc:spChg>
      </pc:sldChg>
      <pc:sldChg chg="addSp delSp modSp add mod addCm delCm modNotesTx">
        <pc:chgData name="Stoker, Kesiah" userId="7d6f868f-a8a0-4a2e-b53b-4e83b6d4fcae" providerId="ADAL" clId="{AAB0FCBC-05C5-4EA4-9877-6A7C005E96B3}" dt="2023-09-25T15:03:03.947" v="681"/>
        <pc:sldMkLst>
          <pc:docMk/>
          <pc:sldMk cId="3909832607" sldId="384"/>
        </pc:sldMkLst>
        <pc:spChg chg="del">
          <ac:chgData name="Stoker, Kesiah" userId="7d6f868f-a8a0-4a2e-b53b-4e83b6d4fcae" providerId="ADAL" clId="{AAB0FCBC-05C5-4EA4-9877-6A7C005E96B3}" dt="2023-09-25T14:50:06.225" v="322" actId="478"/>
          <ac:spMkLst>
            <pc:docMk/>
            <pc:sldMk cId="3909832607" sldId="384"/>
            <ac:spMk id="2" creationId="{C622AC6B-D263-1861-4792-B890713D508D}"/>
          </ac:spMkLst>
        </pc:spChg>
        <pc:spChg chg="add mod">
          <ac:chgData name="Stoker, Kesiah" userId="7d6f868f-a8a0-4a2e-b53b-4e83b6d4fcae" providerId="ADAL" clId="{AAB0FCBC-05C5-4EA4-9877-6A7C005E96B3}" dt="2023-09-25T14:50:06.772" v="323"/>
          <ac:spMkLst>
            <pc:docMk/>
            <pc:sldMk cId="3909832607" sldId="384"/>
            <ac:spMk id="3" creationId="{F8889D44-83AC-CD26-95E7-8FC7B85BB490}"/>
          </ac:spMkLst>
        </pc:spChg>
        <pc:spChg chg="mod">
          <ac:chgData name="Stoker, Kesiah" userId="7d6f868f-a8a0-4a2e-b53b-4e83b6d4fcae" providerId="ADAL" clId="{AAB0FCBC-05C5-4EA4-9877-6A7C005E96B3}" dt="2023-09-25T14:49:12.961" v="321" actId="13926"/>
          <ac:spMkLst>
            <pc:docMk/>
            <pc:sldMk cId="3909832607" sldId="384"/>
            <ac:spMk id="4" creationId="{34B929EA-085D-03CC-8ABC-3FFBF3231F85}"/>
          </ac:spMkLst>
        </pc:spChg>
        <pc:spChg chg="mod">
          <ac:chgData name="Stoker, Kesiah" userId="7d6f868f-a8a0-4a2e-b53b-4e83b6d4fcae" providerId="ADAL" clId="{AAB0FCBC-05C5-4EA4-9877-6A7C005E96B3}" dt="2023-09-25T14:48:56.945" v="318" actId="20577"/>
          <ac:spMkLst>
            <pc:docMk/>
            <pc:sldMk cId="3909832607" sldId="384"/>
            <ac:spMk id="27" creationId="{6D7733A8-17FB-66BD-9A1B-C0C33D2F92B0}"/>
          </ac:spMkLst>
        </pc:spChg>
        <pc:spChg chg="del">
          <ac:chgData name="Stoker, Kesiah" userId="7d6f868f-a8a0-4a2e-b53b-4e83b6d4fcae" providerId="ADAL" clId="{AAB0FCBC-05C5-4EA4-9877-6A7C005E96B3}" dt="2023-09-25T14:48:51.646" v="284" actId="478"/>
          <ac:spMkLst>
            <pc:docMk/>
            <pc:sldMk cId="3909832607" sldId="384"/>
            <ac:spMk id="28" creationId="{B3A1D469-A7F2-D8F7-44B7-D8A645635D39}"/>
          </ac:spMkLst>
        </pc:spChg>
      </pc:sldChg>
      <pc:sldChg chg="addSp delSp modSp add mod">
        <pc:chgData name="Stoker, Kesiah" userId="7d6f868f-a8a0-4a2e-b53b-4e83b6d4fcae" providerId="ADAL" clId="{AAB0FCBC-05C5-4EA4-9877-6A7C005E96B3}" dt="2023-09-25T18:50:12.064" v="1060" actId="20577"/>
        <pc:sldMkLst>
          <pc:docMk/>
          <pc:sldMk cId="936660227" sldId="385"/>
        </pc:sldMkLst>
        <pc:spChg chg="del">
          <ac:chgData name="Stoker, Kesiah" userId="7d6f868f-a8a0-4a2e-b53b-4e83b6d4fcae" providerId="ADAL" clId="{AAB0FCBC-05C5-4EA4-9877-6A7C005E96B3}" dt="2023-09-25T14:56:55.327" v="432" actId="478"/>
          <ac:spMkLst>
            <pc:docMk/>
            <pc:sldMk cId="936660227" sldId="385"/>
            <ac:spMk id="2" creationId="{C622AC6B-D263-1861-4792-B890713D508D}"/>
          </ac:spMkLst>
        </pc:spChg>
        <pc:spChg chg="add del mod">
          <ac:chgData name="Stoker, Kesiah" userId="7d6f868f-a8a0-4a2e-b53b-4e83b6d4fcae" providerId="ADAL" clId="{AAB0FCBC-05C5-4EA4-9877-6A7C005E96B3}" dt="2023-09-25T14:53:18.621" v="401" actId="478"/>
          <ac:spMkLst>
            <pc:docMk/>
            <pc:sldMk cId="936660227" sldId="385"/>
            <ac:spMk id="3" creationId="{C01FF171-F7EE-8F7C-C6F1-440D0ECE734A}"/>
          </ac:spMkLst>
        </pc:spChg>
        <pc:spChg chg="mod">
          <ac:chgData name="Stoker, Kesiah" userId="7d6f868f-a8a0-4a2e-b53b-4e83b6d4fcae" providerId="ADAL" clId="{AAB0FCBC-05C5-4EA4-9877-6A7C005E96B3}" dt="2023-09-25T18:50:12.064" v="1060" actId="20577"/>
          <ac:spMkLst>
            <pc:docMk/>
            <pc:sldMk cId="936660227" sldId="385"/>
            <ac:spMk id="4" creationId="{34B929EA-085D-03CC-8ABC-3FFBF3231F85}"/>
          </ac:spMkLst>
        </pc:spChg>
        <pc:spChg chg="add mod">
          <ac:chgData name="Stoker, Kesiah" userId="7d6f868f-a8a0-4a2e-b53b-4e83b6d4fcae" providerId="ADAL" clId="{AAB0FCBC-05C5-4EA4-9877-6A7C005E96B3}" dt="2023-09-25T14:57:00.138" v="433"/>
          <ac:spMkLst>
            <pc:docMk/>
            <pc:sldMk cId="936660227" sldId="385"/>
            <ac:spMk id="5" creationId="{7C032A41-35AC-0DB5-D5B1-C1CF47B3B608}"/>
          </ac:spMkLst>
        </pc:spChg>
        <pc:spChg chg="mod">
          <ac:chgData name="Stoker, Kesiah" userId="7d6f868f-a8a0-4a2e-b53b-4e83b6d4fcae" providerId="ADAL" clId="{AAB0FCBC-05C5-4EA4-9877-6A7C005E96B3}" dt="2023-09-25T14:51:10.077" v="356" actId="20577"/>
          <ac:spMkLst>
            <pc:docMk/>
            <pc:sldMk cId="936660227" sldId="385"/>
            <ac:spMk id="27" creationId="{6D7733A8-17FB-66BD-9A1B-C0C33D2F92B0}"/>
          </ac:spMkLst>
        </pc:spChg>
        <pc:spChg chg="del">
          <ac:chgData name="Stoker, Kesiah" userId="7d6f868f-a8a0-4a2e-b53b-4e83b6d4fcae" providerId="ADAL" clId="{AAB0FCBC-05C5-4EA4-9877-6A7C005E96B3}" dt="2023-09-25T14:51:05.819" v="328" actId="478"/>
          <ac:spMkLst>
            <pc:docMk/>
            <pc:sldMk cId="936660227" sldId="385"/>
            <ac:spMk id="28" creationId="{B3A1D469-A7F2-D8F7-44B7-D8A645635D39}"/>
          </ac:spMkLst>
        </pc:spChg>
      </pc:sldChg>
      <pc:sldChg chg="modSp add del mod">
        <pc:chgData name="Stoker, Kesiah" userId="7d6f868f-a8a0-4a2e-b53b-4e83b6d4fcae" providerId="ADAL" clId="{AAB0FCBC-05C5-4EA4-9877-6A7C005E96B3}" dt="2023-09-25T14:51:59.058" v="365"/>
        <pc:sldMkLst>
          <pc:docMk/>
          <pc:sldMk cId="524490806" sldId="386"/>
        </pc:sldMkLst>
        <pc:spChg chg="mod">
          <ac:chgData name="Stoker, Kesiah" userId="7d6f868f-a8a0-4a2e-b53b-4e83b6d4fcae" providerId="ADAL" clId="{AAB0FCBC-05C5-4EA4-9877-6A7C005E96B3}" dt="2023-09-25T14:51:58.558" v="364" actId="20577"/>
          <ac:spMkLst>
            <pc:docMk/>
            <pc:sldMk cId="524490806" sldId="386"/>
            <ac:spMk id="11" creationId="{43821C0C-6B3D-997E-8073-6E2D1BFFA02C}"/>
          </ac:spMkLst>
        </pc:spChg>
      </pc:sldChg>
      <pc:sldChg chg="addSp delSp modSp add mod">
        <pc:chgData name="Stoker, Kesiah" userId="7d6f868f-a8a0-4a2e-b53b-4e83b6d4fcae" providerId="ADAL" clId="{AAB0FCBC-05C5-4EA4-9877-6A7C005E96B3}" dt="2023-09-25T18:59:44.887" v="1064" actId="207"/>
        <pc:sldMkLst>
          <pc:docMk/>
          <pc:sldMk cId="830031710" sldId="386"/>
        </pc:sldMkLst>
        <pc:spChg chg="add del mod">
          <ac:chgData name="Stoker, Kesiah" userId="7d6f868f-a8a0-4a2e-b53b-4e83b6d4fcae" providerId="ADAL" clId="{AAB0FCBC-05C5-4EA4-9877-6A7C005E96B3}" dt="2023-09-25T14:58:26.749" v="519" actId="478"/>
          <ac:spMkLst>
            <pc:docMk/>
            <pc:sldMk cId="830031710" sldId="386"/>
            <ac:spMk id="3" creationId="{372616B4-4B33-3104-3612-D3F1D716CF53}"/>
          </ac:spMkLst>
        </pc:spChg>
        <pc:spChg chg="add mod">
          <ac:chgData name="Stoker, Kesiah" userId="7d6f868f-a8a0-4a2e-b53b-4e83b6d4fcae" providerId="ADAL" clId="{AAB0FCBC-05C5-4EA4-9877-6A7C005E96B3}" dt="2023-09-25T15:00:24.767" v="533"/>
          <ac:spMkLst>
            <pc:docMk/>
            <pc:sldMk cId="830031710" sldId="386"/>
            <ac:spMk id="4" creationId="{1AC14C63-9A44-5F26-4A68-751A59C1EAD0}"/>
          </ac:spMkLst>
        </pc:spChg>
        <pc:spChg chg="del">
          <ac:chgData name="Stoker, Kesiah" userId="7d6f868f-a8a0-4a2e-b53b-4e83b6d4fcae" providerId="ADAL" clId="{AAB0FCBC-05C5-4EA4-9877-6A7C005E96B3}" dt="2023-09-25T14:58:24.755" v="518" actId="478"/>
          <ac:spMkLst>
            <pc:docMk/>
            <pc:sldMk cId="830031710" sldId="386"/>
            <ac:spMk id="5" creationId="{3B297C7B-962A-A597-F3A7-D5C94FE9C92B}"/>
          </ac:spMkLst>
        </pc:spChg>
        <pc:spChg chg="mod">
          <ac:chgData name="Stoker, Kesiah" userId="7d6f868f-a8a0-4a2e-b53b-4e83b6d4fcae" providerId="ADAL" clId="{AAB0FCBC-05C5-4EA4-9877-6A7C005E96B3}" dt="2023-09-25T14:58:21.963" v="517" actId="13926"/>
          <ac:spMkLst>
            <pc:docMk/>
            <pc:sldMk cId="830031710" sldId="386"/>
            <ac:spMk id="8" creationId="{A62CD457-E2DA-68F9-02F0-D85A239B732C}"/>
          </ac:spMkLst>
        </pc:spChg>
        <pc:spChg chg="mod">
          <ac:chgData name="Stoker, Kesiah" userId="7d6f868f-a8a0-4a2e-b53b-4e83b6d4fcae" providerId="ADAL" clId="{AAB0FCBC-05C5-4EA4-9877-6A7C005E96B3}" dt="2023-09-25T14:58:16.379" v="499" actId="13926"/>
          <ac:spMkLst>
            <pc:docMk/>
            <pc:sldMk cId="830031710" sldId="386"/>
            <ac:spMk id="9" creationId="{88473CDD-13F8-8118-0452-F274E29EA5D9}"/>
          </ac:spMkLst>
        </pc:spChg>
        <pc:spChg chg="mod">
          <ac:chgData name="Stoker, Kesiah" userId="7d6f868f-a8a0-4a2e-b53b-4e83b6d4fcae" providerId="ADAL" clId="{AAB0FCBC-05C5-4EA4-9877-6A7C005E96B3}" dt="2023-09-25T18:59:44.887" v="1064" actId="207"/>
          <ac:spMkLst>
            <pc:docMk/>
            <pc:sldMk cId="830031710" sldId="386"/>
            <ac:spMk id="10" creationId="{F40643EF-7EF3-DB44-3916-7877A3EC01E0}"/>
          </ac:spMkLst>
        </pc:spChg>
        <pc:spChg chg="del">
          <ac:chgData name="Stoker, Kesiah" userId="7d6f868f-a8a0-4a2e-b53b-4e83b6d4fcae" providerId="ADAL" clId="{AAB0FCBC-05C5-4EA4-9877-6A7C005E96B3}" dt="2023-09-25T14:58:27.882" v="520" actId="478"/>
          <ac:spMkLst>
            <pc:docMk/>
            <pc:sldMk cId="830031710" sldId="386"/>
            <ac:spMk id="11" creationId="{43821C0C-6B3D-997E-8073-6E2D1BFFA02C}"/>
          </ac:spMkLst>
        </pc:spChg>
      </pc:sldChg>
      <pc:sldChg chg="addSp delSp modSp add del mod">
        <pc:chgData name="Stoker, Kesiah" userId="7d6f868f-a8a0-4a2e-b53b-4e83b6d4fcae" providerId="ADAL" clId="{AAB0FCBC-05C5-4EA4-9877-6A7C005E96B3}" dt="2023-09-25T14:58:05.010" v="477" actId="47"/>
        <pc:sldMkLst>
          <pc:docMk/>
          <pc:sldMk cId="2993591334" sldId="386"/>
        </pc:sldMkLst>
        <pc:spChg chg="mod">
          <ac:chgData name="Stoker, Kesiah" userId="7d6f868f-a8a0-4a2e-b53b-4e83b6d4fcae" providerId="ADAL" clId="{AAB0FCBC-05C5-4EA4-9877-6A7C005E96B3}" dt="2023-09-25T14:57:28.425" v="474" actId="13926"/>
          <ac:spMkLst>
            <pc:docMk/>
            <pc:sldMk cId="2993591334" sldId="386"/>
            <ac:spMk id="2" creationId="{3B2CDD41-2B2B-8A1E-B73A-6B64A506068E}"/>
          </ac:spMkLst>
        </pc:spChg>
        <pc:spChg chg="mod">
          <ac:chgData name="Stoker, Kesiah" userId="7d6f868f-a8a0-4a2e-b53b-4e83b6d4fcae" providerId="ADAL" clId="{AAB0FCBC-05C5-4EA4-9877-6A7C005E96B3}" dt="2023-09-25T14:57:22.759" v="454" actId="13926"/>
          <ac:spMkLst>
            <pc:docMk/>
            <pc:sldMk cId="2993591334" sldId="386"/>
            <ac:spMk id="3" creationId="{813DC22C-CA7E-D280-9613-B31927BE2821}"/>
          </ac:spMkLst>
        </pc:spChg>
        <pc:picChg chg="add del">
          <ac:chgData name="Stoker, Kesiah" userId="7d6f868f-a8a0-4a2e-b53b-4e83b6d4fcae" providerId="ADAL" clId="{AAB0FCBC-05C5-4EA4-9877-6A7C005E96B3}" dt="2023-09-25T14:57:55.872" v="476" actId="478"/>
          <ac:picMkLst>
            <pc:docMk/>
            <pc:sldMk cId="2993591334" sldId="386"/>
            <ac:picMk id="4" creationId="{EE8C252D-C252-8441-D5A6-88D871033BE1}"/>
          </ac:picMkLst>
        </pc:picChg>
      </pc:sldChg>
      <pc:sldChg chg="modSp add mod addCm modNotesTx">
        <pc:chgData name="Stoker, Kesiah" userId="7d6f868f-a8a0-4a2e-b53b-4e83b6d4fcae" providerId="ADAL" clId="{AAB0FCBC-05C5-4EA4-9877-6A7C005E96B3}" dt="2023-09-25T15:01:10.415" v="569"/>
        <pc:sldMkLst>
          <pc:docMk/>
          <pc:sldMk cId="988386414" sldId="387"/>
        </pc:sldMkLst>
        <pc:spChg chg="mod">
          <ac:chgData name="Stoker, Kesiah" userId="7d6f868f-a8a0-4a2e-b53b-4e83b6d4fcae" providerId="ADAL" clId="{AAB0FCBC-05C5-4EA4-9877-6A7C005E96B3}" dt="2023-09-25T15:00:44.983" v="565" actId="20577"/>
          <ac:spMkLst>
            <pc:docMk/>
            <pc:sldMk cId="988386414" sldId="387"/>
            <ac:spMk id="3" creationId="{557DC097-EEFC-ED47-45E0-3BCB04809765}"/>
          </ac:spMkLst>
        </pc:spChg>
      </pc:sldChg>
      <pc:sldChg chg="addSp delSp modSp add del mod">
        <pc:chgData name="Stoker, Kesiah" userId="7d6f868f-a8a0-4a2e-b53b-4e83b6d4fcae" providerId="ADAL" clId="{AAB0FCBC-05C5-4EA4-9877-6A7C005E96B3}" dt="2023-09-25T15:06:33.847" v="843" actId="47"/>
        <pc:sldMkLst>
          <pc:docMk/>
          <pc:sldMk cId="2740981258" sldId="388"/>
        </pc:sldMkLst>
        <pc:spChg chg="del">
          <ac:chgData name="Stoker, Kesiah" userId="7d6f868f-a8a0-4a2e-b53b-4e83b6d4fcae" providerId="ADAL" clId="{AAB0FCBC-05C5-4EA4-9877-6A7C005E96B3}" dt="2023-09-25T15:02:17.275" v="649" actId="478"/>
          <ac:spMkLst>
            <pc:docMk/>
            <pc:sldMk cId="2740981258" sldId="388"/>
            <ac:spMk id="2" creationId="{C622AC6B-D263-1861-4792-B890713D508D}"/>
          </ac:spMkLst>
        </pc:spChg>
        <pc:spChg chg="add mod">
          <ac:chgData name="Stoker, Kesiah" userId="7d6f868f-a8a0-4a2e-b53b-4e83b6d4fcae" providerId="ADAL" clId="{AAB0FCBC-05C5-4EA4-9877-6A7C005E96B3}" dt="2023-09-25T15:02:20.983" v="650"/>
          <ac:spMkLst>
            <pc:docMk/>
            <pc:sldMk cId="2740981258" sldId="388"/>
            <ac:spMk id="3" creationId="{E2DB9E18-87B7-DE92-21CA-77FC42DDBF24}"/>
          </ac:spMkLst>
        </pc:spChg>
        <pc:spChg chg="mod">
          <ac:chgData name="Stoker, Kesiah" userId="7d6f868f-a8a0-4a2e-b53b-4e83b6d4fcae" providerId="ADAL" clId="{AAB0FCBC-05C5-4EA4-9877-6A7C005E96B3}" dt="2023-09-25T15:02:28.262" v="679" actId="20577"/>
          <ac:spMkLst>
            <pc:docMk/>
            <pc:sldMk cId="2740981258" sldId="388"/>
            <ac:spMk id="4" creationId="{34B929EA-085D-03CC-8ABC-3FFBF3231F85}"/>
          </ac:spMkLst>
        </pc:spChg>
        <pc:spChg chg="mod">
          <ac:chgData name="Stoker, Kesiah" userId="7d6f868f-a8a0-4a2e-b53b-4e83b6d4fcae" providerId="ADAL" clId="{AAB0FCBC-05C5-4EA4-9877-6A7C005E96B3}" dt="2023-09-25T15:02:07.211" v="647" actId="255"/>
          <ac:spMkLst>
            <pc:docMk/>
            <pc:sldMk cId="2740981258" sldId="388"/>
            <ac:spMk id="27" creationId="{6D7733A8-17FB-66BD-9A1B-C0C33D2F92B0}"/>
          </ac:spMkLst>
        </pc:spChg>
        <pc:spChg chg="del">
          <ac:chgData name="Stoker, Kesiah" userId="7d6f868f-a8a0-4a2e-b53b-4e83b6d4fcae" providerId="ADAL" clId="{AAB0FCBC-05C5-4EA4-9877-6A7C005E96B3}" dt="2023-09-25T15:01:33.703" v="571" actId="478"/>
          <ac:spMkLst>
            <pc:docMk/>
            <pc:sldMk cId="2740981258" sldId="388"/>
            <ac:spMk id="28" creationId="{B3A1D469-A7F2-D8F7-44B7-D8A645635D39}"/>
          </ac:spMkLst>
        </pc:spChg>
      </pc:sldChg>
      <pc:sldChg chg="modSp add del mod">
        <pc:chgData name="Stoker, Kesiah" userId="7d6f868f-a8a0-4a2e-b53b-4e83b6d4fcae" providerId="ADAL" clId="{AAB0FCBC-05C5-4EA4-9877-6A7C005E96B3}" dt="2023-09-25T15:06:13.992" v="824" actId="47"/>
        <pc:sldMkLst>
          <pc:docMk/>
          <pc:sldMk cId="3400984802" sldId="389"/>
        </pc:sldMkLst>
        <pc:spChg chg="mod">
          <ac:chgData name="Stoker, Kesiah" userId="7d6f868f-a8a0-4a2e-b53b-4e83b6d4fcae" providerId="ADAL" clId="{AAB0FCBC-05C5-4EA4-9877-6A7C005E96B3}" dt="2023-09-25T15:04:59.974" v="740" actId="20577"/>
          <ac:spMkLst>
            <pc:docMk/>
            <pc:sldMk cId="3400984802" sldId="389"/>
            <ac:spMk id="4" creationId="{34B929EA-085D-03CC-8ABC-3FFBF3231F85}"/>
          </ac:spMkLst>
        </pc:spChg>
        <pc:spChg chg="mod">
          <ac:chgData name="Stoker, Kesiah" userId="7d6f868f-a8a0-4a2e-b53b-4e83b6d4fcae" providerId="ADAL" clId="{AAB0FCBC-05C5-4EA4-9877-6A7C005E96B3}" dt="2023-09-25T15:03:20.308" v="692" actId="20577"/>
          <ac:spMkLst>
            <pc:docMk/>
            <pc:sldMk cId="3400984802" sldId="389"/>
            <ac:spMk id="27" creationId="{6D7733A8-17FB-66BD-9A1B-C0C33D2F92B0}"/>
          </ac:spMkLst>
        </pc:spChg>
      </pc:sldChg>
      <pc:sldChg chg="addSp delSp modSp add mod">
        <pc:chgData name="Stoker, Kesiah" userId="7d6f868f-a8a0-4a2e-b53b-4e83b6d4fcae" providerId="ADAL" clId="{AAB0FCBC-05C5-4EA4-9877-6A7C005E96B3}" dt="2023-09-25T15:04:36.681" v="736"/>
        <pc:sldMkLst>
          <pc:docMk/>
          <pc:sldMk cId="81161874" sldId="390"/>
        </pc:sldMkLst>
        <pc:spChg chg="del">
          <ac:chgData name="Stoker, Kesiah" userId="7d6f868f-a8a0-4a2e-b53b-4e83b6d4fcae" providerId="ADAL" clId="{AAB0FCBC-05C5-4EA4-9877-6A7C005E96B3}" dt="2023-09-25T15:04:32.711" v="735" actId="478"/>
          <ac:spMkLst>
            <pc:docMk/>
            <pc:sldMk cId="81161874" sldId="390"/>
            <ac:spMk id="2" creationId="{C622AC6B-D263-1861-4792-B890713D508D}"/>
          </ac:spMkLst>
        </pc:spChg>
        <pc:spChg chg="add mod">
          <ac:chgData name="Stoker, Kesiah" userId="7d6f868f-a8a0-4a2e-b53b-4e83b6d4fcae" providerId="ADAL" clId="{AAB0FCBC-05C5-4EA4-9877-6A7C005E96B3}" dt="2023-09-25T15:04:36.681" v="736"/>
          <ac:spMkLst>
            <pc:docMk/>
            <pc:sldMk cId="81161874" sldId="390"/>
            <ac:spMk id="3" creationId="{C65C18A0-E352-5112-D9E7-206A083882D7}"/>
          </ac:spMkLst>
        </pc:spChg>
        <pc:spChg chg="mod">
          <ac:chgData name="Stoker, Kesiah" userId="7d6f868f-a8a0-4a2e-b53b-4e83b6d4fcae" providerId="ADAL" clId="{AAB0FCBC-05C5-4EA4-9877-6A7C005E96B3}" dt="2023-09-25T15:04:28.034" v="733" actId="13926"/>
          <ac:spMkLst>
            <pc:docMk/>
            <pc:sldMk cId="81161874" sldId="390"/>
            <ac:spMk id="4" creationId="{34B929EA-085D-03CC-8ABC-3FFBF3231F85}"/>
          </ac:spMkLst>
        </pc:spChg>
        <pc:spChg chg="mod">
          <ac:chgData name="Stoker, Kesiah" userId="7d6f868f-a8a0-4a2e-b53b-4e83b6d4fcae" providerId="ADAL" clId="{AAB0FCBC-05C5-4EA4-9877-6A7C005E96B3}" dt="2023-09-25T15:04:29.390" v="734" actId="13926"/>
          <ac:spMkLst>
            <pc:docMk/>
            <pc:sldMk cId="81161874" sldId="390"/>
            <ac:spMk id="27" creationId="{6D7733A8-17FB-66BD-9A1B-C0C33D2F92B0}"/>
          </ac:spMkLst>
        </pc:spChg>
        <pc:spChg chg="del">
          <ac:chgData name="Stoker, Kesiah" userId="7d6f868f-a8a0-4a2e-b53b-4e83b6d4fcae" providerId="ADAL" clId="{AAB0FCBC-05C5-4EA4-9877-6A7C005E96B3}" dt="2023-09-25T15:04:07.027" v="698" actId="478"/>
          <ac:spMkLst>
            <pc:docMk/>
            <pc:sldMk cId="81161874" sldId="390"/>
            <ac:spMk id="28" creationId="{B3A1D469-A7F2-D8F7-44B7-D8A645635D39}"/>
          </ac:spMkLst>
        </pc:spChg>
      </pc:sldChg>
      <pc:sldChg chg="addSp delSp modSp add mod">
        <pc:chgData name="Stoker, Kesiah" userId="7d6f868f-a8a0-4a2e-b53b-4e83b6d4fcae" providerId="ADAL" clId="{AAB0FCBC-05C5-4EA4-9877-6A7C005E96B3}" dt="2023-09-25T15:48:51.368" v="1053" actId="20577"/>
        <pc:sldMkLst>
          <pc:docMk/>
          <pc:sldMk cId="2491820790" sldId="391"/>
        </pc:sldMkLst>
        <pc:spChg chg="del">
          <ac:chgData name="Stoker, Kesiah" userId="7d6f868f-a8a0-4a2e-b53b-4e83b6d4fcae" providerId="ADAL" clId="{AAB0FCBC-05C5-4EA4-9877-6A7C005E96B3}" dt="2023-09-25T15:05:57.571" v="800" actId="478"/>
          <ac:spMkLst>
            <pc:docMk/>
            <pc:sldMk cId="2491820790" sldId="391"/>
            <ac:spMk id="2" creationId="{C622AC6B-D263-1861-4792-B890713D508D}"/>
          </ac:spMkLst>
        </pc:spChg>
        <pc:spChg chg="add mod">
          <ac:chgData name="Stoker, Kesiah" userId="7d6f868f-a8a0-4a2e-b53b-4e83b6d4fcae" providerId="ADAL" clId="{AAB0FCBC-05C5-4EA4-9877-6A7C005E96B3}" dt="2023-09-25T15:06:02.002" v="801"/>
          <ac:spMkLst>
            <pc:docMk/>
            <pc:sldMk cId="2491820790" sldId="391"/>
            <ac:spMk id="3" creationId="{F74D4FE1-1938-4A26-EEEF-EC65EEC9DF40}"/>
          </ac:spMkLst>
        </pc:spChg>
        <pc:spChg chg="mod">
          <ac:chgData name="Stoker, Kesiah" userId="7d6f868f-a8a0-4a2e-b53b-4e83b6d4fcae" providerId="ADAL" clId="{AAB0FCBC-05C5-4EA4-9877-6A7C005E96B3}" dt="2023-09-25T15:48:51.368" v="1053" actId="20577"/>
          <ac:spMkLst>
            <pc:docMk/>
            <pc:sldMk cId="2491820790" sldId="391"/>
            <ac:spMk id="4" creationId="{34B929EA-085D-03CC-8ABC-3FFBF3231F85}"/>
          </ac:spMkLst>
        </pc:spChg>
        <pc:spChg chg="mod">
          <ac:chgData name="Stoker, Kesiah" userId="7d6f868f-a8a0-4a2e-b53b-4e83b6d4fcae" providerId="ADAL" clId="{AAB0FCBC-05C5-4EA4-9877-6A7C005E96B3}" dt="2023-09-25T15:05:36.336" v="798" actId="13926"/>
          <ac:spMkLst>
            <pc:docMk/>
            <pc:sldMk cId="2491820790" sldId="391"/>
            <ac:spMk id="27" creationId="{6D7733A8-17FB-66BD-9A1B-C0C33D2F92B0}"/>
          </ac:spMkLst>
        </pc:spChg>
        <pc:spChg chg="del">
          <ac:chgData name="Stoker, Kesiah" userId="7d6f868f-a8a0-4a2e-b53b-4e83b6d4fcae" providerId="ADAL" clId="{AAB0FCBC-05C5-4EA4-9877-6A7C005E96B3}" dt="2023-09-25T15:05:15.225" v="742" actId="478"/>
          <ac:spMkLst>
            <pc:docMk/>
            <pc:sldMk cId="2491820790" sldId="391"/>
            <ac:spMk id="28" creationId="{B3A1D469-A7F2-D8F7-44B7-D8A645635D39}"/>
          </ac:spMkLst>
        </pc:spChg>
      </pc:sldChg>
      <pc:sldChg chg="modSp add mod">
        <pc:chgData name="Stoker, Kesiah" userId="7d6f868f-a8a0-4a2e-b53b-4e83b6d4fcae" providerId="ADAL" clId="{AAB0FCBC-05C5-4EA4-9877-6A7C005E96B3}" dt="2023-09-25T15:48:43.863" v="1047" actId="20577"/>
        <pc:sldMkLst>
          <pc:docMk/>
          <pc:sldMk cId="2832015745" sldId="392"/>
        </pc:sldMkLst>
        <pc:spChg chg="mod">
          <ac:chgData name="Stoker, Kesiah" userId="7d6f868f-a8a0-4a2e-b53b-4e83b6d4fcae" providerId="ADAL" clId="{AAB0FCBC-05C5-4EA4-9877-6A7C005E96B3}" dt="2023-09-25T15:48:43.863" v="1047" actId="20577"/>
          <ac:spMkLst>
            <pc:docMk/>
            <pc:sldMk cId="2832015745" sldId="392"/>
            <ac:spMk id="4" creationId="{34B929EA-085D-03CC-8ABC-3FFBF3231F85}"/>
          </ac:spMkLst>
        </pc:spChg>
        <pc:spChg chg="mod">
          <ac:chgData name="Stoker, Kesiah" userId="7d6f868f-a8a0-4a2e-b53b-4e83b6d4fcae" providerId="ADAL" clId="{AAB0FCBC-05C5-4EA4-9877-6A7C005E96B3}" dt="2023-09-25T15:06:24.669" v="836" actId="20577"/>
          <ac:spMkLst>
            <pc:docMk/>
            <pc:sldMk cId="2832015745" sldId="392"/>
            <ac:spMk id="27" creationId="{6D7733A8-17FB-66BD-9A1B-C0C33D2F92B0}"/>
          </ac:spMkLst>
        </pc:spChg>
      </pc:sldChg>
      <pc:sldChg chg="addSp delSp modSp add mod">
        <pc:chgData name="Stoker, Kesiah" userId="7d6f868f-a8a0-4a2e-b53b-4e83b6d4fcae" providerId="ADAL" clId="{AAB0FCBC-05C5-4EA4-9877-6A7C005E96B3}" dt="2023-09-26T19:15:03.207" v="1429" actId="1035"/>
        <pc:sldMkLst>
          <pc:docMk/>
          <pc:sldMk cId="1399319325" sldId="393"/>
        </pc:sldMkLst>
        <pc:spChg chg="del mod">
          <ac:chgData name="Stoker, Kesiah" userId="7d6f868f-a8a0-4a2e-b53b-4e83b6d4fcae" providerId="ADAL" clId="{AAB0FCBC-05C5-4EA4-9877-6A7C005E96B3}" dt="2023-09-25T15:08:32.446" v="865" actId="478"/>
          <ac:spMkLst>
            <pc:docMk/>
            <pc:sldMk cId="1399319325" sldId="393"/>
            <ac:spMk id="2" creationId="{3B269A31-3727-3CC2-4AB4-F76F70DB625B}"/>
          </ac:spMkLst>
        </pc:spChg>
        <pc:spChg chg="mod">
          <ac:chgData name="Stoker, Kesiah" userId="7d6f868f-a8a0-4a2e-b53b-4e83b6d4fcae" providerId="ADAL" clId="{AAB0FCBC-05C5-4EA4-9877-6A7C005E96B3}" dt="2023-09-25T15:16:23.444" v="979" actId="14100"/>
          <ac:spMkLst>
            <pc:docMk/>
            <pc:sldMk cId="1399319325" sldId="393"/>
            <ac:spMk id="3" creationId="{557DC097-EEFC-ED47-45E0-3BCB04809765}"/>
          </ac:spMkLst>
        </pc:spChg>
        <pc:spChg chg="add del mod">
          <ac:chgData name="Stoker, Kesiah" userId="7d6f868f-a8a0-4a2e-b53b-4e83b6d4fcae" providerId="ADAL" clId="{AAB0FCBC-05C5-4EA4-9877-6A7C005E96B3}" dt="2023-09-25T15:08:33.918" v="866" actId="478"/>
          <ac:spMkLst>
            <pc:docMk/>
            <pc:sldMk cId="1399319325" sldId="393"/>
            <ac:spMk id="5" creationId="{60B355ED-45E2-E33B-B552-E0F6DC2EBF2A}"/>
          </ac:spMkLst>
        </pc:spChg>
        <pc:spChg chg="add mod">
          <ac:chgData name="Stoker, Kesiah" userId="7d6f868f-a8a0-4a2e-b53b-4e83b6d4fcae" providerId="ADAL" clId="{AAB0FCBC-05C5-4EA4-9877-6A7C005E96B3}" dt="2023-09-25T15:15:25.426" v="978" actId="1035"/>
          <ac:spMkLst>
            <pc:docMk/>
            <pc:sldMk cId="1399319325" sldId="393"/>
            <ac:spMk id="6" creationId="{DE83956A-BFF8-A70F-1186-CF665623C838}"/>
          </ac:spMkLst>
        </pc:spChg>
        <pc:spChg chg="add mod">
          <ac:chgData name="Stoker, Kesiah" userId="7d6f868f-a8a0-4a2e-b53b-4e83b6d4fcae" providerId="ADAL" clId="{AAB0FCBC-05C5-4EA4-9877-6A7C005E96B3}" dt="2023-09-25T15:15:25.426" v="978" actId="1035"/>
          <ac:spMkLst>
            <pc:docMk/>
            <pc:sldMk cId="1399319325" sldId="393"/>
            <ac:spMk id="7" creationId="{75E4AF9B-0E91-92BE-25EB-C7984D96DFE1}"/>
          </ac:spMkLst>
        </pc:spChg>
        <pc:spChg chg="add mod">
          <ac:chgData name="Stoker, Kesiah" userId="7d6f868f-a8a0-4a2e-b53b-4e83b6d4fcae" providerId="ADAL" clId="{AAB0FCBC-05C5-4EA4-9877-6A7C005E96B3}" dt="2023-09-25T15:15:25.426" v="978" actId="1035"/>
          <ac:spMkLst>
            <pc:docMk/>
            <pc:sldMk cId="1399319325" sldId="393"/>
            <ac:spMk id="8" creationId="{42557F8E-7682-D961-0172-DA86EFB8F303}"/>
          </ac:spMkLst>
        </pc:spChg>
        <pc:spChg chg="add mod">
          <ac:chgData name="Stoker, Kesiah" userId="7d6f868f-a8a0-4a2e-b53b-4e83b6d4fcae" providerId="ADAL" clId="{AAB0FCBC-05C5-4EA4-9877-6A7C005E96B3}" dt="2023-09-25T15:15:25.426" v="978" actId="1035"/>
          <ac:spMkLst>
            <pc:docMk/>
            <pc:sldMk cId="1399319325" sldId="393"/>
            <ac:spMk id="9" creationId="{C6B3F269-612C-0337-C1A4-0A72DB044B51}"/>
          </ac:spMkLst>
        </pc:spChg>
        <pc:spChg chg="add mod">
          <ac:chgData name="Stoker, Kesiah" userId="7d6f868f-a8a0-4a2e-b53b-4e83b6d4fcae" providerId="ADAL" clId="{AAB0FCBC-05C5-4EA4-9877-6A7C005E96B3}" dt="2023-09-25T15:15:25.426" v="978" actId="1035"/>
          <ac:spMkLst>
            <pc:docMk/>
            <pc:sldMk cId="1399319325" sldId="393"/>
            <ac:spMk id="10" creationId="{6BF3B799-228C-CA5D-BAC0-A6B8A2A1DD97}"/>
          </ac:spMkLst>
        </pc:spChg>
        <pc:spChg chg="add mod">
          <ac:chgData name="Stoker, Kesiah" userId="7d6f868f-a8a0-4a2e-b53b-4e83b6d4fcae" providerId="ADAL" clId="{AAB0FCBC-05C5-4EA4-9877-6A7C005E96B3}" dt="2023-09-25T15:15:25.426" v="978" actId="1035"/>
          <ac:spMkLst>
            <pc:docMk/>
            <pc:sldMk cId="1399319325" sldId="393"/>
            <ac:spMk id="11" creationId="{A22AB8CA-AF60-B4E4-00E9-E19CD8CA5DB2}"/>
          </ac:spMkLst>
        </pc:spChg>
        <pc:picChg chg="add mod">
          <ac:chgData name="Stoker, Kesiah" userId="7d6f868f-a8a0-4a2e-b53b-4e83b6d4fcae" providerId="ADAL" clId="{AAB0FCBC-05C5-4EA4-9877-6A7C005E96B3}" dt="2023-09-26T19:15:03.207" v="1429" actId="1035"/>
          <ac:picMkLst>
            <pc:docMk/>
            <pc:sldMk cId="1399319325" sldId="393"/>
            <ac:picMk id="1026" creationId="{4CCBA189-ED1A-8B21-4B57-EEFEB408DE2E}"/>
          </ac:picMkLst>
        </pc:picChg>
      </pc:sldChg>
    </pc:docChg>
  </pc:docChgLst>
  <pc:docChgLst>
    <pc:chgData name="Costante, Alicia" userId="088730f9-fd58-499f-8459-bd7b32429f13" providerId="ADAL" clId="{7F2B49C5-DCAA-43F0-BF17-E1F7CF423607}"/>
    <pc:docChg chg="undo redo custSel addSld delSld modSld sldOrd">
      <pc:chgData name="Costante, Alicia" userId="088730f9-fd58-499f-8459-bd7b32429f13" providerId="ADAL" clId="{7F2B49C5-DCAA-43F0-BF17-E1F7CF423607}" dt="2023-12-14T20:28:51.146" v="2051"/>
      <pc:docMkLst>
        <pc:docMk/>
      </pc:docMkLst>
      <pc:sldChg chg="addCm modCm">
        <pc:chgData name="Costante, Alicia" userId="088730f9-fd58-499f-8459-bd7b32429f13" providerId="ADAL" clId="{7F2B49C5-DCAA-43F0-BF17-E1F7CF423607}" dt="2023-12-06T18:58:57.002" v="1742"/>
        <pc:sldMkLst>
          <pc:docMk/>
          <pc:sldMk cId="2687523301" sldId="366"/>
        </pc:sldMkLst>
      </pc:sldChg>
      <pc:sldChg chg="del">
        <pc:chgData name="Costante, Alicia" userId="088730f9-fd58-499f-8459-bd7b32429f13" providerId="ADAL" clId="{7F2B49C5-DCAA-43F0-BF17-E1F7CF423607}" dt="2023-12-05T15:32:18.120" v="57" actId="47"/>
        <pc:sldMkLst>
          <pc:docMk/>
          <pc:sldMk cId="387574291" sldId="370"/>
        </pc:sldMkLst>
      </pc:sldChg>
      <pc:sldChg chg="del">
        <pc:chgData name="Costante, Alicia" userId="088730f9-fd58-499f-8459-bd7b32429f13" providerId="ADAL" clId="{7F2B49C5-DCAA-43F0-BF17-E1F7CF423607}" dt="2023-12-05T15:32:20.056" v="58" actId="47"/>
        <pc:sldMkLst>
          <pc:docMk/>
          <pc:sldMk cId="3527226458" sldId="371"/>
        </pc:sldMkLst>
      </pc:sldChg>
      <pc:sldChg chg="ord">
        <pc:chgData name="Costante, Alicia" userId="088730f9-fd58-499f-8459-bd7b32429f13" providerId="ADAL" clId="{7F2B49C5-DCAA-43F0-BF17-E1F7CF423607}" dt="2023-12-05T15:32:56.192" v="60"/>
        <pc:sldMkLst>
          <pc:docMk/>
          <pc:sldMk cId="1620933853" sldId="372"/>
        </pc:sldMkLst>
      </pc:sldChg>
      <pc:sldChg chg="modCm">
        <pc:chgData name="Costante, Alicia" userId="088730f9-fd58-499f-8459-bd7b32429f13" providerId="ADAL" clId="{7F2B49C5-DCAA-43F0-BF17-E1F7CF423607}" dt="2023-12-05T19:36:56.485" v="1372"/>
        <pc:sldMkLst>
          <pc:docMk/>
          <pc:sldMk cId="3190618129" sldId="373"/>
        </pc:sldMkLst>
      </pc:sldChg>
      <pc:sldChg chg="addSp delSp modSp mod ord modCm">
        <pc:chgData name="Costante, Alicia" userId="088730f9-fd58-499f-8459-bd7b32429f13" providerId="ADAL" clId="{7F2B49C5-DCAA-43F0-BF17-E1F7CF423607}" dt="2023-12-08T13:53:10.984" v="1821"/>
        <pc:sldMkLst>
          <pc:docMk/>
          <pc:sldMk cId="2905656775" sldId="374"/>
        </pc:sldMkLst>
        <pc:spChg chg="add mod">
          <ac:chgData name="Costante, Alicia" userId="088730f9-fd58-499f-8459-bd7b32429f13" providerId="ADAL" clId="{7F2B49C5-DCAA-43F0-BF17-E1F7CF423607}" dt="2023-12-05T16:46:13.986" v="715" actId="403"/>
          <ac:spMkLst>
            <pc:docMk/>
            <pc:sldMk cId="2905656775" sldId="374"/>
            <ac:spMk id="3" creationId="{A20050AE-2FFE-016F-A5A8-0F3034EBDDF1}"/>
          </ac:spMkLst>
        </pc:spChg>
        <pc:spChg chg="del mod">
          <ac:chgData name="Costante, Alicia" userId="088730f9-fd58-499f-8459-bd7b32429f13" providerId="ADAL" clId="{7F2B49C5-DCAA-43F0-BF17-E1F7CF423607}" dt="2023-12-05T16:45:01.682" v="571" actId="478"/>
          <ac:spMkLst>
            <pc:docMk/>
            <pc:sldMk cId="2905656775" sldId="374"/>
            <ac:spMk id="7" creationId="{35AE68E8-3AF3-9450-4AC9-84AF8BF04C2B}"/>
          </ac:spMkLst>
        </pc:spChg>
      </pc:sldChg>
      <pc:sldChg chg="modSp mod ord addCm modCm">
        <pc:chgData name="Costante, Alicia" userId="088730f9-fd58-499f-8459-bd7b32429f13" providerId="ADAL" clId="{7F2B49C5-DCAA-43F0-BF17-E1F7CF423607}" dt="2023-12-14T20:28:51.146" v="2051"/>
        <pc:sldMkLst>
          <pc:docMk/>
          <pc:sldMk cId="884083932" sldId="375"/>
        </pc:sldMkLst>
        <pc:spChg chg="mod">
          <ac:chgData name="Costante, Alicia" userId="088730f9-fd58-499f-8459-bd7b32429f13" providerId="ADAL" clId="{7F2B49C5-DCAA-43F0-BF17-E1F7CF423607}" dt="2023-12-05T16:55:41.223" v="905" actId="20577"/>
          <ac:spMkLst>
            <pc:docMk/>
            <pc:sldMk cId="884083932" sldId="375"/>
            <ac:spMk id="5" creationId="{DADD0026-C793-7A9B-D54F-5C8AFD59181F}"/>
          </ac:spMkLst>
        </pc:spChg>
        <pc:spChg chg="mod">
          <ac:chgData name="Costante, Alicia" userId="088730f9-fd58-499f-8459-bd7b32429f13" providerId="ADAL" clId="{7F2B49C5-DCAA-43F0-BF17-E1F7CF423607}" dt="2023-12-05T16:52:48.965" v="879" actId="6549"/>
          <ac:spMkLst>
            <pc:docMk/>
            <pc:sldMk cId="884083932" sldId="375"/>
            <ac:spMk id="11" creationId="{292B4980-FEFB-F42F-A4F6-49ED4D22461A}"/>
          </ac:spMkLst>
        </pc:spChg>
      </pc:sldChg>
      <pc:sldChg chg="modSp mod ord modCm">
        <pc:chgData name="Costante, Alicia" userId="088730f9-fd58-499f-8459-bd7b32429f13" providerId="ADAL" clId="{7F2B49C5-DCAA-43F0-BF17-E1F7CF423607}" dt="2023-12-05T15:32:02.700" v="56"/>
        <pc:sldMkLst>
          <pc:docMk/>
          <pc:sldMk cId="3077745340" sldId="383"/>
        </pc:sldMkLst>
        <pc:spChg chg="mod">
          <ac:chgData name="Costante, Alicia" userId="088730f9-fd58-499f-8459-bd7b32429f13" providerId="ADAL" clId="{7F2B49C5-DCAA-43F0-BF17-E1F7CF423607}" dt="2023-12-05T15:31:52.843" v="53" actId="20577"/>
          <ac:spMkLst>
            <pc:docMk/>
            <pc:sldMk cId="3077745340" sldId="383"/>
            <ac:spMk id="2" creationId="{8E261FA6-45D8-A04F-BE93-36044394CEBC}"/>
          </ac:spMkLst>
        </pc:spChg>
      </pc:sldChg>
      <pc:sldChg chg="modSp mod addCm modCm">
        <pc:chgData name="Costante, Alicia" userId="088730f9-fd58-499f-8459-bd7b32429f13" providerId="ADAL" clId="{7F2B49C5-DCAA-43F0-BF17-E1F7CF423607}" dt="2023-12-06T13:21:58.814" v="1741"/>
        <pc:sldMkLst>
          <pc:docMk/>
          <pc:sldMk cId="81161874" sldId="390"/>
        </pc:sldMkLst>
        <pc:spChg chg="mod">
          <ac:chgData name="Costante, Alicia" userId="088730f9-fd58-499f-8459-bd7b32429f13" providerId="ADAL" clId="{7F2B49C5-DCAA-43F0-BF17-E1F7CF423607}" dt="2023-12-05T20:07:59.383" v="1613" actId="13926"/>
          <ac:spMkLst>
            <pc:docMk/>
            <pc:sldMk cId="81161874" sldId="390"/>
            <ac:spMk id="4" creationId="{34B929EA-085D-03CC-8ABC-3FFBF3231F85}"/>
          </ac:spMkLst>
        </pc:spChg>
        <pc:spChg chg="mod">
          <ac:chgData name="Costante, Alicia" userId="088730f9-fd58-499f-8459-bd7b32429f13" providerId="ADAL" clId="{7F2B49C5-DCAA-43F0-BF17-E1F7CF423607}" dt="2023-12-05T20:04:34.301" v="1397" actId="13926"/>
          <ac:spMkLst>
            <pc:docMk/>
            <pc:sldMk cId="81161874" sldId="390"/>
            <ac:spMk id="27" creationId="{6D7733A8-17FB-66BD-9A1B-C0C33D2F92B0}"/>
          </ac:spMkLst>
        </pc:spChg>
      </pc:sldChg>
      <pc:sldChg chg="modSp">
        <pc:chgData name="Costante, Alicia" userId="088730f9-fd58-499f-8459-bd7b32429f13" providerId="ADAL" clId="{7F2B49C5-DCAA-43F0-BF17-E1F7CF423607}" dt="2023-12-06T01:12:39.992" v="1633" actId="20578"/>
        <pc:sldMkLst>
          <pc:docMk/>
          <pc:sldMk cId="2491820790" sldId="391"/>
        </pc:sldMkLst>
        <pc:spChg chg="mod">
          <ac:chgData name="Costante, Alicia" userId="088730f9-fd58-499f-8459-bd7b32429f13" providerId="ADAL" clId="{7F2B49C5-DCAA-43F0-BF17-E1F7CF423607}" dt="2023-12-06T01:12:39.992" v="1633" actId="20578"/>
          <ac:spMkLst>
            <pc:docMk/>
            <pc:sldMk cId="2491820790" sldId="391"/>
            <ac:spMk id="4" creationId="{34B929EA-085D-03CC-8ABC-3FFBF3231F85}"/>
          </ac:spMkLst>
        </pc:spChg>
      </pc:sldChg>
      <pc:sldChg chg="modSp mod addCm">
        <pc:chgData name="Costante, Alicia" userId="088730f9-fd58-499f-8459-bd7b32429f13" providerId="ADAL" clId="{7F2B49C5-DCAA-43F0-BF17-E1F7CF423607}" dt="2023-12-06T01:15:36.847" v="1711" actId="255"/>
        <pc:sldMkLst>
          <pc:docMk/>
          <pc:sldMk cId="2832015745" sldId="392"/>
        </pc:sldMkLst>
        <pc:spChg chg="mod">
          <ac:chgData name="Costante, Alicia" userId="088730f9-fd58-499f-8459-bd7b32429f13" providerId="ADAL" clId="{7F2B49C5-DCAA-43F0-BF17-E1F7CF423607}" dt="2023-12-06T01:15:36.847" v="1711" actId="255"/>
          <ac:spMkLst>
            <pc:docMk/>
            <pc:sldMk cId="2832015745" sldId="392"/>
            <ac:spMk id="4" creationId="{34B929EA-085D-03CC-8ABC-3FFBF3231F85}"/>
          </ac:spMkLst>
        </pc:spChg>
      </pc:sldChg>
      <pc:sldChg chg="modSp mod addCm modCm">
        <pc:chgData name="Costante, Alicia" userId="088730f9-fd58-499f-8459-bd7b32429f13" providerId="ADAL" clId="{7F2B49C5-DCAA-43F0-BF17-E1F7CF423607}" dt="2023-12-08T13:41:10.653" v="1816"/>
        <pc:sldMkLst>
          <pc:docMk/>
          <pc:sldMk cId="951327253" sldId="408"/>
        </pc:sldMkLst>
        <pc:spChg chg="mod">
          <ac:chgData name="Costante, Alicia" userId="088730f9-fd58-499f-8459-bd7b32429f13" providerId="ADAL" clId="{7F2B49C5-DCAA-43F0-BF17-E1F7CF423607}" dt="2023-12-05T16:50:53.023" v="758" actId="403"/>
          <ac:spMkLst>
            <pc:docMk/>
            <pc:sldMk cId="951327253" sldId="408"/>
            <ac:spMk id="2" creationId="{6DCFDA98-0ED9-22AC-F38F-D7CF0DADC6CE}"/>
          </ac:spMkLst>
        </pc:spChg>
        <pc:spChg chg="mod">
          <ac:chgData name="Costante, Alicia" userId="088730f9-fd58-499f-8459-bd7b32429f13" providerId="ADAL" clId="{7F2B49C5-DCAA-43F0-BF17-E1F7CF423607}" dt="2023-12-05T15:55:06.228" v="287" actId="20577"/>
          <ac:spMkLst>
            <pc:docMk/>
            <pc:sldMk cId="951327253" sldId="408"/>
            <ac:spMk id="4" creationId="{AF46CC1A-F3A4-8D5B-5315-D46FF12DE748}"/>
          </ac:spMkLst>
        </pc:spChg>
      </pc:sldChg>
      <pc:sldChg chg="addSp delSp modSp mod addCm delCm modCm">
        <pc:chgData name="Costante, Alicia" userId="088730f9-fd58-499f-8459-bd7b32429f13" providerId="ADAL" clId="{7F2B49C5-DCAA-43F0-BF17-E1F7CF423607}" dt="2023-12-14T20:23:38.374" v="1828"/>
        <pc:sldMkLst>
          <pc:docMk/>
          <pc:sldMk cId="2496178789" sldId="409"/>
        </pc:sldMkLst>
        <pc:spChg chg="mod">
          <ac:chgData name="Costante, Alicia" userId="088730f9-fd58-499f-8459-bd7b32429f13" providerId="ADAL" clId="{7F2B49C5-DCAA-43F0-BF17-E1F7CF423607}" dt="2023-12-05T17:01:01.548" v="910" actId="1076"/>
          <ac:spMkLst>
            <pc:docMk/>
            <pc:sldMk cId="2496178789" sldId="409"/>
            <ac:spMk id="2" creationId="{6DCFDA98-0ED9-22AC-F38F-D7CF0DADC6CE}"/>
          </ac:spMkLst>
        </pc:spChg>
        <pc:spChg chg="del mod">
          <ac:chgData name="Costante, Alicia" userId="088730f9-fd58-499f-8459-bd7b32429f13" providerId="ADAL" clId="{7F2B49C5-DCAA-43F0-BF17-E1F7CF423607}" dt="2023-12-05T19:22:46.855" v="1049" actId="478"/>
          <ac:spMkLst>
            <pc:docMk/>
            <pc:sldMk cId="2496178789" sldId="409"/>
            <ac:spMk id="4" creationId="{94E9D359-DC5B-CD37-095A-C0B5FF4F5067}"/>
          </ac:spMkLst>
        </pc:spChg>
        <pc:spChg chg="mod">
          <ac:chgData name="Costante, Alicia" userId="088730f9-fd58-499f-8459-bd7b32429f13" providerId="ADAL" clId="{7F2B49C5-DCAA-43F0-BF17-E1F7CF423607}" dt="2023-12-06T00:12:15.917" v="1619" actId="14100"/>
          <ac:spMkLst>
            <pc:docMk/>
            <pc:sldMk cId="2496178789" sldId="409"/>
            <ac:spMk id="6" creationId="{2C54E1C2-DEFF-CFEC-3974-4B10F4CFA6E5}"/>
          </ac:spMkLst>
        </pc:spChg>
        <pc:spChg chg="mod">
          <ac:chgData name="Costante, Alicia" userId="088730f9-fd58-499f-8459-bd7b32429f13" providerId="ADAL" clId="{7F2B49C5-DCAA-43F0-BF17-E1F7CF423607}" dt="2023-12-05T15:49:10.172" v="248" actId="20577"/>
          <ac:spMkLst>
            <pc:docMk/>
            <pc:sldMk cId="2496178789" sldId="409"/>
            <ac:spMk id="8" creationId="{3381A0EA-0C86-9AAA-7535-0F796796CADB}"/>
          </ac:spMkLst>
        </pc:spChg>
        <pc:graphicFrameChg chg="add del mod">
          <ac:chgData name="Costante, Alicia" userId="088730f9-fd58-499f-8459-bd7b32429f13" providerId="ADAL" clId="{7F2B49C5-DCAA-43F0-BF17-E1F7CF423607}" dt="2023-12-05T19:22:43.529" v="1047" actId="478"/>
          <ac:graphicFrameMkLst>
            <pc:docMk/>
            <pc:sldMk cId="2496178789" sldId="409"/>
            <ac:graphicFrameMk id="5" creationId="{74D01BED-2A79-1138-8453-7F0AB6798EEA}"/>
          </ac:graphicFrameMkLst>
        </pc:graphicFrameChg>
        <pc:graphicFrameChg chg="mod">
          <ac:chgData name="Costante, Alicia" userId="088730f9-fd58-499f-8459-bd7b32429f13" providerId="ADAL" clId="{7F2B49C5-DCAA-43F0-BF17-E1F7CF423607}" dt="2023-12-05T19:23:03.507" v="1053" actId="1076"/>
          <ac:graphicFrameMkLst>
            <pc:docMk/>
            <pc:sldMk cId="2496178789" sldId="409"/>
            <ac:graphicFrameMk id="10" creationId="{A577C3C7-E842-0F92-C442-952A8DAAA90B}"/>
          </ac:graphicFrameMkLst>
        </pc:graphicFrameChg>
        <pc:graphicFrameChg chg="mod">
          <ac:chgData name="Costante, Alicia" userId="088730f9-fd58-499f-8459-bd7b32429f13" providerId="ADAL" clId="{7F2B49C5-DCAA-43F0-BF17-E1F7CF423607}" dt="2023-12-06T00:12:23.701" v="1621" actId="14100"/>
          <ac:graphicFrameMkLst>
            <pc:docMk/>
            <pc:sldMk cId="2496178789" sldId="409"/>
            <ac:graphicFrameMk id="13" creationId="{4AC990B0-191D-CC41-FBEE-21C2001B07BB}"/>
          </ac:graphicFrameMkLst>
        </pc:graphicFrameChg>
      </pc:sldChg>
      <pc:sldChg chg="modCm">
        <pc:chgData name="Costante, Alicia" userId="088730f9-fd58-499f-8459-bd7b32429f13" providerId="ADAL" clId="{7F2B49C5-DCAA-43F0-BF17-E1F7CF423607}" dt="2023-12-05T19:37:07.195" v="1374"/>
        <pc:sldMkLst>
          <pc:docMk/>
          <pc:sldMk cId="3519933642" sldId="411"/>
        </pc:sldMkLst>
      </pc:sldChg>
      <pc:sldChg chg="modSp mod ord addCm delCm">
        <pc:chgData name="Costante, Alicia" userId="088730f9-fd58-499f-8459-bd7b32429f13" providerId="ADAL" clId="{7F2B49C5-DCAA-43F0-BF17-E1F7CF423607}" dt="2023-12-08T13:48:02.541" v="1819"/>
        <pc:sldMkLst>
          <pc:docMk/>
          <pc:sldMk cId="3279961900" sldId="412"/>
        </pc:sldMkLst>
        <pc:spChg chg="mod">
          <ac:chgData name="Costante, Alicia" userId="088730f9-fd58-499f-8459-bd7b32429f13" providerId="ADAL" clId="{7F2B49C5-DCAA-43F0-BF17-E1F7CF423607}" dt="2023-12-06T00:33:50.194" v="1632" actId="20577"/>
          <ac:spMkLst>
            <pc:docMk/>
            <pc:sldMk cId="3279961900" sldId="412"/>
            <ac:spMk id="7" creationId="{33162BDC-B064-1C01-5976-81CEF1492111}"/>
          </ac:spMkLst>
        </pc:spChg>
      </pc:sldChg>
      <pc:sldChg chg="addSp modSp mod addCm modCm">
        <pc:chgData name="Costante, Alicia" userId="088730f9-fd58-499f-8459-bd7b32429f13" providerId="ADAL" clId="{7F2B49C5-DCAA-43F0-BF17-E1F7CF423607}" dt="2023-12-08T13:46:40.374" v="1818"/>
        <pc:sldMkLst>
          <pc:docMk/>
          <pc:sldMk cId="3323682470" sldId="413"/>
        </pc:sldMkLst>
        <pc:spChg chg="add mod">
          <ac:chgData name="Costante, Alicia" userId="088730f9-fd58-499f-8459-bd7b32429f13" providerId="ADAL" clId="{7F2B49C5-DCAA-43F0-BF17-E1F7CF423607}" dt="2023-12-06T13:20:15.104" v="1740" actId="1035"/>
          <ac:spMkLst>
            <pc:docMk/>
            <pc:sldMk cId="3323682470" sldId="413"/>
            <ac:spMk id="3" creationId="{A7B66E57-467D-50F5-202A-08EFA9652475}"/>
          </ac:spMkLst>
        </pc:spChg>
        <pc:spChg chg="mod">
          <ac:chgData name="Costante, Alicia" userId="088730f9-fd58-499f-8459-bd7b32429f13" providerId="ADAL" clId="{7F2B49C5-DCAA-43F0-BF17-E1F7CF423607}" dt="2023-12-06T13:20:15.104" v="1740" actId="1035"/>
          <ac:spMkLst>
            <pc:docMk/>
            <pc:sldMk cId="3323682470" sldId="413"/>
            <ac:spMk id="13" creationId="{34D4D98A-1555-6165-9658-646DC48174B8}"/>
          </ac:spMkLst>
        </pc:spChg>
        <pc:spChg chg="mod">
          <ac:chgData name="Costante, Alicia" userId="088730f9-fd58-499f-8459-bd7b32429f13" providerId="ADAL" clId="{7F2B49C5-DCAA-43F0-BF17-E1F7CF423607}" dt="2023-12-06T13:20:15.104" v="1740" actId="1035"/>
          <ac:spMkLst>
            <pc:docMk/>
            <pc:sldMk cId="3323682470" sldId="413"/>
            <ac:spMk id="14" creationId="{876523D9-F72F-790C-0E69-D15C71BEE1ED}"/>
          </ac:spMkLst>
        </pc:spChg>
        <pc:spChg chg="mod">
          <ac:chgData name="Costante, Alicia" userId="088730f9-fd58-499f-8459-bd7b32429f13" providerId="ADAL" clId="{7F2B49C5-DCAA-43F0-BF17-E1F7CF423607}" dt="2023-12-06T13:20:15.104" v="1740" actId="1035"/>
          <ac:spMkLst>
            <pc:docMk/>
            <pc:sldMk cId="3323682470" sldId="413"/>
            <ac:spMk id="15" creationId="{611376DE-C1B0-FA4F-844C-38C0F9873D95}"/>
          </ac:spMkLst>
        </pc:spChg>
        <pc:spChg chg="mod">
          <ac:chgData name="Costante, Alicia" userId="088730f9-fd58-499f-8459-bd7b32429f13" providerId="ADAL" clId="{7F2B49C5-DCAA-43F0-BF17-E1F7CF423607}" dt="2023-12-08T13:28:29.248" v="1803" actId="6549"/>
          <ac:spMkLst>
            <pc:docMk/>
            <pc:sldMk cId="3323682470" sldId="413"/>
            <ac:spMk id="16" creationId="{A95A8B5B-59F0-63B5-61E1-8D538D6246AE}"/>
          </ac:spMkLst>
        </pc:spChg>
        <pc:spChg chg="mod">
          <ac:chgData name="Costante, Alicia" userId="088730f9-fd58-499f-8459-bd7b32429f13" providerId="ADAL" clId="{7F2B49C5-DCAA-43F0-BF17-E1F7CF423607}" dt="2023-12-08T13:28:58.769" v="1812" actId="207"/>
          <ac:spMkLst>
            <pc:docMk/>
            <pc:sldMk cId="3323682470" sldId="413"/>
            <ac:spMk id="17" creationId="{19613C7D-A93D-D19C-B7AD-869B841E9341}"/>
          </ac:spMkLst>
        </pc:spChg>
        <pc:graphicFrameChg chg="mod">
          <ac:chgData name="Costante, Alicia" userId="088730f9-fd58-499f-8459-bd7b32429f13" providerId="ADAL" clId="{7F2B49C5-DCAA-43F0-BF17-E1F7CF423607}" dt="2023-12-05T16:37:05.961" v="388"/>
          <ac:graphicFrameMkLst>
            <pc:docMk/>
            <pc:sldMk cId="3323682470" sldId="413"/>
            <ac:graphicFrameMk id="6" creationId="{E32C549B-681B-5EEB-7F1D-BF7DABF297B6}"/>
          </ac:graphicFrameMkLst>
        </pc:graphicFrameChg>
        <pc:graphicFrameChg chg="mod">
          <ac:chgData name="Costante, Alicia" userId="088730f9-fd58-499f-8459-bd7b32429f13" providerId="ADAL" clId="{7F2B49C5-DCAA-43F0-BF17-E1F7CF423607}" dt="2023-12-06T13:20:15.104" v="1740" actId="1035"/>
          <ac:graphicFrameMkLst>
            <pc:docMk/>
            <pc:sldMk cId="3323682470" sldId="413"/>
            <ac:graphicFrameMk id="12" creationId="{5C15E81F-CF0E-D936-5A38-397CCA3961DB}"/>
          </ac:graphicFrameMkLst>
        </pc:graphicFrameChg>
      </pc:sldChg>
      <pc:sldChg chg="new del">
        <pc:chgData name="Costante, Alicia" userId="088730f9-fd58-499f-8459-bd7b32429f13" providerId="ADAL" clId="{7F2B49C5-DCAA-43F0-BF17-E1F7CF423607}" dt="2023-12-05T19:20:55.846" v="919" actId="47"/>
        <pc:sldMkLst>
          <pc:docMk/>
          <pc:sldMk cId="2843251563" sldId="414"/>
        </pc:sldMkLst>
      </pc:sldChg>
      <pc:sldChg chg="delSp modSp add mod addCm delCm modCm">
        <pc:chgData name="Costante, Alicia" userId="088730f9-fd58-499f-8459-bd7b32429f13" providerId="ADAL" clId="{7F2B49C5-DCAA-43F0-BF17-E1F7CF423607}" dt="2023-12-14T20:27:26.364" v="2050"/>
        <pc:sldMkLst>
          <pc:docMk/>
          <pc:sldMk cId="660003672" sldId="415"/>
        </pc:sldMkLst>
        <pc:spChg chg="mod">
          <ac:chgData name="Costante, Alicia" userId="088730f9-fd58-499f-8459-bd7b32429f13" providerId="ADAL" clId="{7F2B49C5-DCAA-43F0-BF17-E1F7CF423607}" dt="2023-12-05T19:21:45.880" v="1041" actId="6549"/>
          <ac:spMkLst>
            <pc:docMk/>
            <pc:sldMk cId="660003672" sldId="415"/>
            <ac:spMk id="2" creationId="{6DCFDA98-0ED9-22AC-F38F-D7CF0DADC6CE}"/>
          </ac:spMkLst>
        </pc:spChg>
        <pc:spChg chg="mod">
          <ac:chgData name="Costante, Alicia" userId="088730f9-fd58-499f-8459-bd7b32429f13" providerId="ADAL" clId="{7F2B49C5-DCAA-43F0-BF17-E1F7CF423607}" dt="2023-12-05T19:43:21.238" v="1389" actId="1076"/>
          <ac:spMkLst>
            <pc:docMk/>
            <pc:sldMk cId="660003672" sldId="415"/>
            <ac:spMk id="4" creationId="{94E9D359-DC5B-CD37-095A-C0B5FF4F5067}"/>
          </ac:spMkLst>
        </pc:spChg>
        <pc:spChg chg="mod">
          <ac:chgData name="Costante, Alicia" userId="088730f9-fd58-499f-8459-bd7b32429f13" providerId="ADAL" clId="{7F2B49C5-DCAA-43F0-BF17-E1F7CF423607}" dt="2023-12-05T19:43:01.125" v="1384" actId="14100"/>
          <ac:spMkLst>
            <pc:docMk/>
            <pc:sldMk cId="660003672" sldId="415"/>
            <ac:spMk id="6" creationId="{2C54E1C2-DEFF-CFEC-3974-4B10F4CFA6E5}"/>
          </ac:spMkLst>
        </pc:spChg>
        <pc:spChg chg="mod">
          <ac:chgData name="Costante, Alicia" userId="088730f9-fd58-499f-8459-bd7b32429f13" providerId="ADAL" clId="{7F2B49C5-DCAA-43F0-BF17-E1F7CF423607}" dt="2023-12-14T20:26:03.295" v="2049" actId="20577"/>
          <ac:spMkLst>
            <pc:docMk/>
            <pc:sldMk cId="660003672" sldId="415"/>
            <ac:spMk id="10" creationId="{821A63B7-72BA-8571-7E02-33B2E7DD44A0}"/>
          </ac:spMkLst>
        </pc:spChg>
        <pc:graphicFrameChg chg="mod">
          <ac:chgData name="Costante, Alicia" userId="088730f9-fd58-499f-8459-bd7b32429f13" providerId="ADAL" clId="{7F2B49C5-DCAA-43F0-BF17-E1F7CF423607}" dt="2023-12-05T19:43:37.524" v="1394"/>
          <ac:graphicFrameMkLst>
            <pc:docMk/>
            <pc:sldMk cId="660003672" sldId="415"/>
            <ac:graphicFrameMk id="5" creationId="{74D01BED-2A79-1138-8453-7F0AB6798EEA}"/>
          </ac:graphicFrameMkLst>
        </pc:graphicFrameChg>
        <pc:graphicFrameChg chg="del">
          <ac:chgData name="Costante, Alicia" userId="088730f9-fd58-499f-8459-bd7b32429f13" providerId="ADAL" clId="{7F2B49C5-DCAA-43F0-BF17-E1F7CF423607}" dt="2023-12-05T19:21:52.702" v="1042" actId="478"/>
          <ac:graphicFrameMkLst>
            <pc:docMk/>
            <pc:sldMk cId="660003672" sldId="415"/>
            <ac:graphicFrameMk id="10" creationId="{A577C3C7-E842-0F92-C442-952A8DAAA90B}"/>
          </ac:graphicFrameMkLst>
        </pc:graphicFrameChg>
        <pc:graphicFrameChg chg="del">
          <ac:chgData name="Costante, Alicia" userId="088730f9-fd58-499f-8459-bd7b32429f13" providerId="ADAL" clId="{7F2B49C5-DCAA-43F0-BF17-E1F7CF423607}" dt="2023-12-05T19:21:54.660" v="1043" actId="478"/>
          <ac:graphicFrameMkLst>
            <pc:docMk/>
            <pc:sldMk cId="660003672" sldId="415"/>
            <ac:graphicFrameMk id="13" creationId="{4AC990B0-191D-CC41-FBEE-21C2001B07BB}"/>
          </ac:graphicFrameMkLst>
        </pc:graphicFrameChg>
      </pc:sldChg>
    </pc:docChg>
  </pc:docChgLst>
  <pc:docChgLst>
    <pc:chgData clId="Web-{5357B05F-7CF5-4CCD-B023-6E13DB1F80D0}"/>
    <pc:docChg chg="">
      <pc:chgData name="" userId="" providerId="" clId="Web-{5357B05F-7CF5-4CCD-B023-6E13DB1F80D0}" dt="2023-12-14T20:51:03.059" v="0"/>
      <pc:docMkLst>
        <pc:docMk/>
      </pc:docMkLst>
      <pc:sldChg chg="modCm">
        <pc:chgData name="" userId="" providerId="" clId="Web-{5357B05F-7CF5-4CCD-B023-6E13DB1F80D0}" dt="2023-12-14T20:51:03.059" v="0"/>
        <pc:sldMkLst>
          <pc:docMk/>
          <pc:sldMk cId="660003672" sldId="415"/>
        </pc:sldMkLst>
        <pc:extLst>
          <p:ext xmlns:p="http://schemas.openxmlformats.org/presentationml/2006/main" uri="{D6D511B9-2390-475A-947B-AFAB55BFBCF1}">
            <pc226:cmChg xmlns:pc226="http://schemas.microsoft.com/office/powerpoint/2022/06/main/command" chg="">
              <pc226:chgData name="" userId="" providerId="" clId="Web-{5357B05F-7CF5-4CCD-B023-6E13DB1F80D0}" dt="2023-12-14T20:51:03.059" v="0"/>
              <pc2:cmMkLst xmlns:pc2="http://schemas.microsoft.com/office/powerpoint/2019/9/main/command">
                <pc:docMk/>
                <pc:sldMk cId="660003672" sldId="415"/>
                <pc2:cmMk id="{52679400-C620-47DD-98E6-86C361DEA693}"/>
              </pc2:cmMkLst>
              <pc226:cmRplyChg chg="add">
                <pc226:chgData name="" userId="" providerId="" clId="Web-{5357B05F-7CF5-4CCD-B023-6E13DB1F80D0}" dt="2023-12-14T20:51:03.059" v="0"/>
                <pc2:cmRplyMkLst xmlns:pc2="http://schemas.microsoft.com/office/powerpoint/2019/9/main/command">
                  <pc:docMk/>
                  <pc:sldMk cId="660003672" sldId="415"/>
                  <pc2:cmMk id="{52679400-C620-47DD-98E6-86C361DEA693}"/>
                  <pc2:cmRplyMk id="{500B90A7-11A5-4CE4-852D-585F0523011B}"/>
                </pc2:cmRplyMkLst>
              </pc226:cmRplyChg>
            </pc226:cmChg>
          </p:ext>
        </pc:extLst>
      </pc:sldChg>
    </pc:docChg>
  </pc:docChgLst>
  <pc:docChgLst>
    <pc:chgData name="Stoker, Kesiah" userId="7d6f868f-a8a0-4a2e-b53b-4e83b6d4fcae" providerId="ADAL" clId="{D9265211-24E6-4109-897C-7F90F2CA261A}"/>
    <pc:docChg chg="modSld sldOrd">
      <pc:chgData name="Stoker, Kesiah" userId="7d6f868f-a8a0-4a2e-b53b-4e83b6d4fcae" providerId="ADAL" clId="{D9265211-24E6-4109-897C-7F90F2CA261A}" dt="2023-09-27T17:34:40.600" v="2"/>
      <pc:docMkLst>
        <pc:docMk/>
      </pc:docMkLst>
      <pc:sldChg chg="ord">
        <pc:chgData name="Stoker, Kesiah" userId="7d6f868f-a8a0-4a2e-b53b-4e83b6d4fcae" providerId="ADAL" clId="{D9265211-24E6-4109-897C-7F90F2CA261A}" dt="2023-09-27T15:28:27.379" v="1"/>
        <pc:sldMkLst>
          <pc:docMk/>
          <pc:sldMk cId="4193221867" sldId="367"/>
        </pc:sldMkLst>
      </pc:sldChg>
      <pc:sldChg chg="addCm">
        <pc:chgData name="Stoker, Kesiah" userId="7d6f868f-a8a0-4a2e-b53b-4e83b6d4fcae" providerId="ADAL" clId="{D9265211-24E6-4109-897C-7F90F2CA261A}" dt="2023-09-27T17:34:40.600" v="2"/>
        <pc:sldMkLst>
          <pc:docMk/>
          <pc:sldMk cId="1399319325" sldId="393"/>
        </pc:sldMkLst>
      </pc:sldChg>
    </pc:docChg>
  </pc:docChgLst>
  <pc:docChgLst>
    <pc:chgData name="Gracia Mabaya" userId="b09e9c0f-5fd2-42db-ac07-187d9d93d23a" providerId="ADAL" clId="{97F4C31B-E3F5-4875-94C9-9E54F9051167}"/>
    <pc:docChg chg="modSld">
      <pc:chgData name="Gracia Mabaya" userId="b09e9c0f-5fd2-42db-ac07-187d9d93d23a" providerId="ADAL" clId="{97F4C31B-E3F5-4875-94C9-9E54F9051167}" dt="2024-02-27T03:10:47.899" v="132"/>
      <pc:docMkLst>
        <pc:docMk/>
      </pc:docMkLst>
      <pc:sldChg chg="modSp mod addCm">
        <pc:chgData name="Gracia Mabaya" userId="b09e9c0f-5fd2-42db-ac07-187d9d93d23a" providerId="ADAL" clId="{97F4C31B-E3F5-4875-94C9-9E54F9051167}" dt="2024-02-27T03:10:03.500" v="20"/>
        <pc:sldMkLst>
          <pc:docMk/>
          <pc:sldMk cId="3438382086" sldId="396"/>
        </pc:sldMkLst>
        <pc:spChg chg="mod">
          <ac:chgData name="Gracia Mabaya" userId="b09e9c0f-5fd2-42db-ac07-187d9d93d23a" providerId="ADAL" clId="{97F4C31B-E3F5-4875-94C9-9E54F9051167}" dt="2024-02-27T03:09:48.656" v="19" actId="20577"/>
          <ac:spMkLst>
            <pc:docMk/>
            <pc:sldMk cId="3438382086" sldId="396"/>
            <ac:spMk id="10" creationId="{F40643EF-7EF3-DB44-3916-7877A3EC01E0}"/>
          </ac:spMkLst>
        </pc:spChg>
        <pc:extLst>
          <p:ext xmlns:p="http://schemas.openxmlformats.org/presentationml/2006/main" uri="{D6D511B9-2390-475A-947B-AFAB55BFBCF1}">
            <pc226:cmChg xmlns:pc226="http://schemas.microsoft.com/office/powerpoint/2022/06/main/command" chg="add">
              <pc226:chgData name="Gracia Mabaya" userId="b09e9c0f-5fd2-42db-ac07-187d9d93d23a" providerId="ADAL" clId="{97F4C31B-E3F5-4875-94C9-9E54F9051167}" dt="2024-02-27T03:10:03.500" v="20"/>
              <pc2:cmMkLst xmlns:pc2="http://schemas.microsoft.com/office/powerpoint/2019/9/main/command">
                <pc:docMk/>
                <pc:sldMk cId="3438382086" sldId="396"/>
                <pc2:cmMk id="{BA101E63-A429-40EA-A05D-0E2C72FDBEBC}"/>
              </pc2:cmMkLst>
            </pc226:cmChg>
          </p:ext>
        </pc:extLst>
      </pc:sldChg>
      <pc:sldChg chg="modSp mod addCm">
        <pc:chgData name="Gracia Mabaya" userId="b09e9c0f-5fd2-42db-ac07-187d9d93d23a" providerId="ADAL" clId="{97F4C31B-E3F5-4875-94C9-9E54F9051167}" dt="2024-02-27T03:10:47.899" v="132"/>
        <pc:sldMkLst>
          <pc:docMk/>
          <pc:sldMk cId="4231402446" sldId="401"/>
        </pc:sldMkLst>
        <pc:spChg chg="mod">
          <ac:chgData name="Gracia Mabaya" userId="b09e9c0f-5fd2-42db-ac07-187d9d93d23a" providerId="ADAL" clId="{97F4C31B-E3F5-4875-94C9-9E54F9051167}" dt="2024-02-27T03:10:35.596" v="131" actId="6549"/>
          <ac:spMkLst>
            <pc:docMk/>
            <pc:sldMk cId="4231402446" sldId="401"/>
            <ac:spMk id="10" creationId="{F40643EF-7EF3-DB44-3916-7877A3EC01E0}"/>
          </ac:spMkLst>
        </pc:spChg>
        <pc:extLst>
          <p:ext xmlns:p="http://schemas.openxmlformats.org/presentationml/2006/main" uri="{D6D511B9-2390-475A-947B-AFAB55BFBCF1}">
            <pc226:cmChg xmlns:pc226="http://schemas.microsoft.com/office/powerpoint/2022/06/main/command" chg="add">
              <pc226:chgData name="Gracia Mabaya" userId="b09e9c0f-5fd2-42db-ac07-187d9d93d23a" providerId="ADAL" clId="{97F4C31B-E3F5-4875-94C9-9E54F9051167}" dt="2024-02-27T03:10:47.899" v="132"/>
              <pc2:cmMkLst xmlns:pc2="http://schemas.microsoft.com/office/powerpoint/2019/9/main/command">
                <pc:docMk/>
                <pc:sldMk cId="4231402446" sldId="401"/>
                <pc2:cmMk id="{152F6683-BDB1-41E8-9835-852BF0AD4D78}"/>
              </pc2:cmMkLst>
            </pc226:cmChg>
          </p:ext>
        </pc:extLst>
      </pc:sldChg>
    </pc:docChg>
  </pc:docChgLst>
  <pc:docChgLst>
    <pc:chgData name="Cowan, Kara" userId="S::kara.cowan@ontariohealth.ca::422dcf60-3108-48b9-a5a5-708e064ad6eb" providerId="AD" clId="Web-{04895238-5CCA-8273-CC37-FF359E11FDF6}"/>
    <pc:docChg chg="">
      <pc:chgData name="Cowan, Kara" userId="S::kara.cowan@ontariohealth.ca::422dcf60-3108-48b9-a5a5-708e064ad6eb" providerId="AD" clId="Web-{04895238-5CCA-8273-CC37-FF359E11FDF6}" dt="2024-06-06T17:07:44.064" v="0"/>
      <pc:docMkLst>
        <pc:docMk/>
      </pc:docMkLst>
      <pc:sldChg chg="modCm">
        <pc:chgData name="Cowan, Kara" userId="S::kara.cowan@ontariohealth.ca::422dcf60-3108-48b9-a5a5-708e064ad6eb" providerId="AD" clId="Web-{04895238-5CCA-8273-CC37-FF359E11FDF6}" dt="2024-06-06T17:07:44.064" v="0"/>
        <pc:sldMkLst>
          <pc:docMk/>
          <pc:sldMk cId="925506241" sldId="322"/>
        </pc:sldMkLst>
        <pc:extLst>
          <p:ext xmlns:p="http://schemas.openxmlformats.org/presentationml/2006/main" uri="{D6D511B9-2390-475A-947B-AFAB55BFBCF1}">
            <pc226:cmChg xmlns:pc226="http://schemas.microsoft.com/office/powerpoint/2022/06/main/command" chg="">
              <pc226:chgData name="Cowan, Kara" userId="S::kara.cowan@ontariohealth.ca::422dcf60-3108-48b9-a5a5-708e064ad6eb" providerId="AD" clId="Web-{04895238-5CCA-8273-CC37-FF359E11FDF6}" dt="2024-06-06T17:07:44.064" v="0"/>
              <pc2:cmMkLst xmlns:pc2="http://schemas.microsoft.com/office/powerpoint/2019/9/main/command">
                <pc:docMk/>
                <pc:sldMk cId="925506241" sldId="322"/>
                <pc2:cmMk id="{82447934-A0F6-4AEC-A2C9-9619DB3749F7}"/>
              </pc2:cmMkLst>
              <pc226:cmRplyChg chg="add">
                <pc226:chgData name="Cowan, Kara" userId="S::kara.cowan@ontariohealth.ca::422dcf60-3108-48b9-a5a5-708e064ad6eb" providerId="AD" clId="Web-{04895238-5CCA-8273-CC37-FF359E11FDF6}" dt="2024-06-06T17:07:44.064" v="0"/>
                <pc2:cmRplyMkLst xmlns:pc2="http://schemas.microsoft.com/office/powerpoint/2019/9/main/command">
                  <pc:docMk/>
                  <pc:sldMk cId="925506241" sldId="322"/>
                  <pc2:cmMk id="{82447934-A0F6-4AEC-A2C9-9619DB3749F7}"/>
                  <pc2:cmRplyMk id="{00A08FA1-9296-4D9F-B94B-56119855892C}"/>
                </pc2:cmRplyMkLst>
              </pc226:cmRplyChg>
            </pc226:cmChg>
          </p:ext>
        </pc:extLst>
      </pc:sldChg>
    </pc:docChg>
  </pc:docChgLst>
  <pc:docChgLst>
    <pc:chgData name="Kennedy-Yee, Carol" userId="b448f05e-9d95-41d1-a36c-f2fb5d9947b0" providerId="ADAL" clId="{12D21A94-C009-41B0-B42E-9AA4F3D94DC3}"/>
    <pc:docChg chg="">
      <pc:chgData name="Kennedy-Yee, Carol" userId="b448f05e-9d95-41d1-a36c-f2fb5d9947b0" providerId="ADAL" clId="{12D21A94-C009-41B0-B42E-9AA4F3D94DC3}" dt="2024-05-28T15:59:18.317" v="2"/>
      <pc:docMkLst>
        <pc:docMk/>
      </pc:docMkLst>
      <pc:sldChg chg="addCm delCm modCm">
        <pc:chgData name="Kennedy-Yee, Carol" userId="b448f05e-9d95-41d1-a36c-f2fb5d9947b0" providerId="ADAL" clId="{12D21A94-C009-41B0-B42E-9AA4F3D94DC3}" dt="2024-05-28T15:59:18.317" v="2"/>
        <pc:sldMkLst>
          <pc:docMk/>
          <pc:sldMk cId="660003672" sldId="415"/>
        </pc:sldMkLst>
        <pc:extLst>
          <p:ext xmlns:p="http://schemas.openxmlformats.org/presentationml/2006/main" uri="{D6D511B9-2390-475A-947B-AFAB55BFBCF1}">
            <pc226:cmChg xmlns:pc226="http://schemas.microsoft.com/office/powerpoint/2022/06/main/command" chg="add del mod">
              <pc226:chgData name="Kennedy-Yee, Carol" userId="b448f05e-9d95-41d1-a36c-f2fb5d9947b0" providerId="ADAL" clId="{12D21A94-C009-41B0-B42E-9AA4F3D94DC3}" dt="2024-05-28T15:59:18.317" v="2"/>
              <pc2:cmMkLst xmlns:pc2="http://schemas.microsoft.com/office/powerpoint/2019/9/main/command">
                <pc:docMk/>
                <pc:sldMk cId="660003672" sldId="415"/>
                <pc2:cmMk id="{8AEB49E8-8DE7-46F6-B195-9C69206BF706}"/>
              </pc2:cmMkLst>
            </pc226:cmChg>
          </p:ext>
        </pc:extLst>
      </pc:sldChg>
    </pc:docChg>
  </pc:docChgLst>
  <pc:docChgLst>
    <pc:chgData name="Gracia Mabaya" userId="b09e9c0f-5fd2-42db-ac07-187d9d93d23a" providerId="ADAL" clId="{8244B54F-0D35-4ABE-BCE4-E9E3916FB9F9}"/>
    <pc:docChg chg="modSld">
      <pc:chgData name="Gracia Mabaya" userId="b09e9c0f-5fd2-42db-ac07-187d9d93d23a" providerId="ADAL" clId="{8244B54F-0D35-4ABE-BCE4-E9E3916FB9F9}" dt="2024-06-04T20:17:04.343" v="34" actId="20577"/>
      <pc:docMkLst>
        <pc:docMk/>
      </pc:docMkLst>
      <pc:sldChg chg="modSp mod">
        <pc:chgData name="Gracia Mabaya" userId="b09e9c0f-5fd2-42db-ac07-187d9d93d23a" providerId="ADAL" clId="{8244B54F-0D35-4ABE-BCE4-E9E3916FB9F9}" dt="2024-06-04T20:17:04.343" v="34" actId="20577"/>
        <pc:sldMkLst>
          <pc:docMk/>
          <pc:sldMk cId="2968649784" sldId="399"/>
        </pc:sldMkLst>
        <pc:spChg chg="mod">
          <ac:chgData name="Gracia Mabaya" userId="b09e9c0f-5fd2-42db-ac07-187d9d93d23a" providerId="ADAL" clId="{8244B54F-0D35-4ABE-BCE4-E9E3916FB9F9}" dt="2024-06-04T20:17:04.343" v="34" actId="20577"/>
          <ac:spMkLst>
            <pc:docMk/>
            <pc:sldMk cId="2968649784" sldId="399"/>
            <ac:spMk id="10" creationId="{F40643EF-7EF3-DB44-3916-7877A3EC01E0}"/>
          </ac:spMkLst>
        </pc:spChg>
      </pc:sldChg>
    </pc:docChg>
  </pc:docChgLst>
  <pc:docChgLst>
    <pc:chgData name="Mabaya, Gracia" userId="b09e9c0f-5fd2-42db-ac07-187d9d93d23a" providerId="ADAL" clId="{E459561D-5E25-4658-B2A1-5EF0C9EC60CC}"/>
    <pc:docChg chg="modSld">
      <pc:chgData name="Mabaya, Gracia" userId="b09e9c0f-5fd2-42db-ac07-187d9d93d23a" providerId="ADAL" clId="{E459561D-5E25-4658-B2A1-5EF0C9EC60CC}" dt="2023-12-15T13:25:15.929" v="125"/>
      <pc:docMkLst>
        <pc:docMk/>
      </pc:docMkLst>
      <pc:sldChg chg="addCm">
        <pc:chgData name="Mabaya, Gracia" userId="b09e9c0f-5fd2-42db-ac07-187d9d93d23a" providerId="ADAL" clId="{E459561D-5E25-4658-B2A1-5EF0C9EC60CC}" dt="2023-12-06T16:01:30.776" v="0"/>
        <pc:sldMkLst>
          <pc:docMk/>
          <pc:sldMk cId="925506241" sldId="322"/>
        </pc:sldMkLst>
      </pc:sldChg>
      <pc:sldChg chg="modSp mod">
        <pc:chgData name="Mabaya, Gracia" userId="b09e9c0f-5fd2-42db-ac07-187d9d93d23a" providerId="ADAL" clId="{E459561D-5E25-4658-B2A1-5EF0C9EC60CC}" dt="2023-12-06T16:08:21.607" v="24" actId="13926"/>
        <pc:sldMkLst>
          <pc:docMk/>
          <pc:sldMk cId="2905656775" sldId="374"/>
        </pc:sldMkLst>
        <pc:spChg chg="mod">
          <ac:chgData name="Mabaya, Gracia" userId="b09e9c0f-5fd2-42db-ac07-187d9d93d23a" providerId="ADAL" clId="{E459561D-5E25-4658-B2A1-5EF0C9EC60CC}" dt="2023-12-06T16:08:21.607" v="24" actId="13926"/>
          <ac:spMkLst>
            <pc:docMk/>
            <pc:sldMk cId="2905656775" sldId="374"/>
            <ac:spMk id="2" creationId="{97CC20A8-88C0-BEF2-2F64-8DEB4AE91759}"/>
          </ac:spMkLst>
        </pc:spChg>
      </pc:sldChg>
      <pc:sldChg chg="modSp mod">
        <pc:chgData name="Mabaya, Gracia" userId="b09e9c0f-5fd2-42db-ac07-187d9d93d23a" providerId="ADAL" clId="{E459561D-5E25-4658-B2A1-5EF0C9EC60CC}" dt="2023-12-06T16:07:51.651" v="15" actId="13926"/>
        <pc:sldMkLst>
          <pc:docMk/>
          <pc:sldMk cId="884083932" sldId="375"/>
        </pc:sldMkLst>
        <pc:spChg chg="mod">
          <ac:chgData name="Mabaya, Gracia" userId="b09e9c0f-5fd2-42db-ac07-187d9d93d23a" providerId="ADAL" clId="{E459561D-5E25-4658-B2A1-5EF0C9EC60CC}" dt="2023-12-06T16:07:51.651" v="15" actId="13926"/>
          <ac:spMkLst>
            <pc:docMk/>
            <pc:sldMk cId="884083932" sldId="375"/>
            <ac:spMk id="2" creationId="{11395F62-4AC8-BF76-FC69-C6E2CE735F3D}"/>
          </ac:spMkLst>
        </pc:spChg>
      </pc:sldChg>
      <pc:sldChg chg="modSp mod addCm">
        <pc:chgData name="Mabaya, Gracia" userId="b09e9c0f-5fd2-42db-ac07-187d9d93d23a" providerId="ADAL" clId="{E459561D-5E25-4658-B2A1-5EF0C9EC60CC}" dt="2023-12-06T16:08:46.951" v="30" actId="13926"/>
        <pc:sldMkLst>
          <pc:docMk/>
          <pc:sldMk cId="59602600" sldId="381"/>
        </pc:sldMkLst>
        <pc:spChg chg="mod">
          <ac:chgData name="Mabaya, Gracia" userId="b09e9c0f-5fd2-42db-ac07-187d9d93d23a" providerId="ADAL" clId="{E459561D-5E25-4658-B2A1-5EF0C9EC60CC}" dt="2023-12-06T16:08:46.951" v="30" actId="13926"/>
          <ac:spMkLst>
            <pc:docMk/>
            <pc:sldMk cId="59602600" sldId="381"/>
            <ac:spMk id="4" creationId="{1AC3CC77-1B0B-B8F5-A882-6B2B1628201E}"/>
          </ac:spMkLst>
        </pc:spChg>
      </pc:sldChg>
      <pc:sldChg chg="addCm modCm">
        <pc:chgData name="Mabaya, Gracia" userId="b09e9c0f-5fd2-42db-ac07-187d9d93d23a" providerId="ADAL" clId="{E459561D-5E25-4658-B2A1-5EF0C9EC60CC}" dt="2023-12-06T16:02:40.144" v="2"/>
        <pc:sldMkLst>
          <pc:docMk/>
          <pc:sldMk cId="345027054" sldId="382"/>
        </pc:sldMkLst>
      </pc:sldChg>
      <pc:sldChg chg="modSp mod">
        <pc:chgData name="Mabaya, Gracia" userId="b09e9c0f-5fd2-42db-ac07-187d9d93d23a" providerId="ADAL" clId="{E459561D-5E25-4658-B2A1-5EF0C9EC60CC}" dt="2023-12-06T16:08:52.089" v="31" actId="13926"/>
        <pc:sldMkLst>
          <pc:docMk/>
          <pc:sldMk cId="3909832607" sldId="384"/>
        </pc:sldMkLst>
        <pc:spChg chg="mod">
          <ac:chgData name="Mabaya, Gracia" userId="b09e9c0f-5fd2-42db-ac07-187d9d93d23a" providerId="ADAL" clId="{E459561D-5E25-4658-B2A1-5EF0C9EC60CC}" dt="2023-12-06T16:08:52.089" v="31" actId="13926"/>
          <ac:spMkLst>
            <pc:docMk/>
            <pc:sldMk cId="3909832607" sldId="384"/>
            <ac:spMk id="3" creationId="{F8889D44-83AC-CD26-95E7-8FC7B85BB490}"/>
          </ac:spMkLst>
        </pc:spChg>
      </pc:sldChg>
      <pc:sldChg chg="modSp mod">
        <pc:chgData name="Mabaya, Gracia" userId="b09e9c0f-5fd2-42db-ac07-187d9d93d23a" providerId="ADAL" clId="{E459561D-5E25-4658-B2A1-5EF0C9EC60CC}" dt="2023-12-06T16:09:15.902" v="34" actId="13926"/>
        <pc:sldMkLst>
          <pc:docMk/>
          <pc:sldMk cId="936660227" sldId="385"/>
        </pc:sldMkLst>
        <pc:spChg chg="mod">
          <ac:chgData name="Mabaya, Gracia" userId="b09e9c0f-5fd2-42db-ac07-187d9d93d23a" providerId="ADAL" clId="{E459561D-5E25-4658-B2A1-5EF0C9EC60CC}" dt="2023-12-06T16:09:15.902" v="34" actId="13926"/>
          <ac:spMkLst>
            <pc:docMk/>
            <pc:sldMk cId="936660227" sldId="385"/>
            <ac:spMk id="5" creationId="{7C032A41-35AC-0DB5-D5B1-C1CF47B3B608}"/>
          </ac:spMkLst>
        </pc:spChg>
      </pc:sldChg>
      <pc:sldChg chg="modSp mod">
        <pc:chgData name="Mabaya, Gracia" userId="b09e9c0f-5fd2-42db-ac07-187d9d93d23a" providerId="ADAL" clId="{E459561D-5E25-4658-B2A1-5EF0C9EC60CC}" dt="2023-12-06T16:13:49.392" v="37" actId="13926"/>
        <pc:sldMkLst>
          <pc:docMk/>
          <pc:sldMk cId="830031710" sldId="386"/>
        </pc:sldMkLst>
        <pc:spChg chg="mod">
          <ac:chgData name="Mabaya, Gracia" userId="b09e9c0f-5fd2-42db-ac07-187d9d93d23a" providerId="ADAL" clId="{E459561D-5E25-4658-B2A1-5EF0C9EC60CC}" dt="2023-12-06T16:13:49.392" v="37" actId="13926"/>
          <ac:spMkLst>
            <pc:docMk/>
            <pc:sldMk cId="830031710" sldId="386"/>
            <ac:spMk id="4" creationId="{1AC14C63-9A44-5F26-4A68-751A59C1EAD0}"/>
          </ac:spMkLst>
        </pc:spChg>
      </pc:sldChg>
      <pc:sldChg chg="modSp mod addCm">
        <pc:chgData name="Mabaya, Gracia" userId="b09e9c0f-5fd2-42db-ac07-187d9d93d23a" providerId="ADAL" clId="{E459561D-5E25-4658-B2A1-5EF0C9EC60CC}" dt="2023-12-06T16:19:02.597" v="93" actId="13926"/>
        <pc:sldMkLst>
          <pc:docMk/>
          <pc:sldMk cId="988386414" sldId="387"/>
        </pc:sldMkLst>
        <pc:spChg chg="mod">
          <ac:chgData name="Mabaya, Gracia" userId="b09e9c0f-5fd2-42db-ac07-187d9d93d23a" providerId="ADAL" clId="{E459561D-5E25-4658-B2A1-5EF0C9EC60CC}" dt="2023-12-06T16:19:02.597" v="93" actId="13926"/>
          <ac:spMkLst>
            <pc:docMk/>
            <pc:sldMk cId="988386414" sldId="387"/>
            <ac:spMk id="4" creationId="{1AC3CC77-1B0B-B8F5-A882-6B2B1628201E}"/>
          </ac:spMkLst>
        </pc:spChg>
      </pc:sldChg>
      <pc:sldChg chg="modSp mod">
        <pc:chgData name="Mabaya, Gracia" userId="b09e9c0f-5fd2-42db-ac07-187d9d93d23a" providerId="ADAL" clId="{E459561D-5E25-4658-B2A1-5EF0C9EC60CC}" dt="2023-12-06T16:20:32.782" v="103" actId="13926"/>
        <pc:sldMkLst>
          <pc:docMk/>
          <pc:sldMk cId="81161874" sldId="390"/>
        </pc:sldMkLst>
        <pc:spChg chg="mod">
          <ac:chgData name="Mabaya, Gracia" userId="b09e9c0f-5fd2-42db-ac07-187d9d93d23a" providerId="ADAL" clId="{E459561D-5E25-4658-B2A1-5EF0C9EC60CC}" dt="2023-12-06T16:20:32.782" v="103" actId="13926"/>
          <ac:spMkLst>
            <pc:docMk/>
            <pc:sldMk cId="81161874" sldId="390"/>
            <ac:spMk id="3" creationId="{C65C18A0-E352-5112-D9E7-206A083882D7}"/>
          </ac:spMkLst>
        </pc:spChg>
      </pc:sldChg>
      <pc:sldChg chg="modSp mod">
        <pc:chgData name="Mabaya, Gracia" userId="b09e9c0f-5fd2-42db-ac07-187d9d93d23a" providerId="ADAL" clId="{E459561D-5E25-4658-B2A1-5EF0C9EC60CC}" dt="2023-12-06T16:19:58.335" v="99" actId="13926"/>
        <pc:sldMkLst>
          <pc:docMk/>
          <pc:sldMk cId="2491820790" sldId="391"/>
        </pc:sldMkLst>
        <pc:spChg chg="mod">
          <ac:chgData name="Mabaya, Gracia" userId="b09e9c0f-5fd2-42db-ac07-187d9d93d23a" providerId="ADAL" clId="{E459561D-5E25-4658-B2A1-5EF0C9EC60CC}" dt="2023-12-06T16:19:58.335" v="99" actId="13926"/>
          <ac:spMkLst>
            <pc:docMk/>
            <pc:sldMk cId="2491820790" sldId="391"/>
            <ac:spMk id="3" creationId="{F74D4FE1-1938-4A26-EEEF-EC65EEC9DF40}"/>
          </ac:spMkLst>
        </pc:spChg>
      </pc:sldChg>
      <pc:sldChg chg="modSp mod addCm">
        <pc:chgData name="Mabaya, Gracia" userId="b09e9c0f-5fd2-42db-ac07-187d9d93d23a" providerId="ADAL" clId="{E459561D-5E25-4658-B2A1-5EF0C9EC60CC}" dt="2023-12-06T16:20:14.512" v="100"/>
        <pc:sldMkLst>
          <pc:docMk/>
          <pc:sldMk cId="2832015745" sldId="392"/>
        </pc:sldMkLst>
        <pc:spChg chg="mod">
          <ac:chgData name="Mabaya, Gracia" userId="b09e9c0f-5fd2-42db-ac07-187d9d93d23a" providerId="ADAL" clId="{E459561D-5E25-4658-B2A1-5EF0C9EC60CC}" dt="2023-12-06T16:19:16.871" v="96" actId="13926"/>
          <ac:spMkLst>
            <pc:docMk/>
            <pc:sldMk cId="2832015745" sldId="392"/>
            <ac:spMk id="3" creationId="{F74D4FE1-1938-4A26-EEEF-EC65EEC9DF40}"/>
          </ac:spMkLst>
        </pc:spChg>
      </pc:sldChg>
      <pc:sldChg chg="addCm modCm">
        <pc:chgData name="Mabaya, Gracia" userId="b09e9c0f-5fd2-42db-ac07-187d9d93d23a" providerId="ADAL" clId="{E459561D-5E25-4658-B2A1-5EF0C9EC60CC}" dt="2023-12-06T16:21:18.749" v="105"/>
        <pc:sldMkLst>
          <pc:docMk/>
          <pc:sldMk cId="1399319325" sldId="393"/>
        </pc:sldMkLst>
      </pc:sldChg>
      <pc:sldChg chg="modSp mod">
        <pc:chgData name="Mabaya, Gracia" userId="b09e9c0f-5fd2-42db-ac07-187d9d93d23a" providerId="ADAL" clId="{E459561D-5E25-4658-B2A1-5EF0C9EC60CC}" dt="2023-12-06T16:13:56.400" v="40" actId="13926"/>
        <pc:sldMkLst>
          <pc:docMk/>
          <pc:sldMk cId="1273023970" sldId="394"/>
        </pc:sldMkLst>
        <pc:spChg chg="mod">
          <ac:chgData name="Mabaya, Gracia" userId="b09e9c0f-5fd2-42db-ac07-187d9d93d23a" providerId="ADAL" clId="{E459561D-5E25-4658-B2A1-5EF0C9EC60CC}" dt="2023-12-06T16:13:56.400" v="40" actId="13926"/>
          <ac:spMkLst>
            <pc:docMk/>
            <pc:sldMk cId="1273023970" sldId="394"/>
            <ac:spMk id="4" creationId="{1AC14C63-9A44-5F26-4A68-751A59C1EAD0}"/>
          </ac:spMkLst>
        </pc:spChg>
      </pc:sldChg>
      <pc:sldChg chg="modSp mod">
        <pc:chgData name="Mabaya, Gracia" userId="b09e9c0f-5fd2-42db-ac07-187d9d93d23a" providerId="ADAL" clId="{E459561D-5E25-4658-B2A1-5EF0C9EC60CC}" dt="2023-12-06T16:15:16.439" v="61" actId="1076"/>
        <pc:sldMkLst>
          <pc:docMk/>
          <pc:sldMk cId="80703604" sldId="395"/>
        </pc:sldMkLst>
        <pc:spChg chg="mod">
          <ac:chgData name="Mabaya, Gracia" userId="b09e9c0f-5fd2-42db-ac07-187d9d93d23a" providerId="ADAL" clId="{E459561D-5E25-4658-B2A1-5EF0C9EC60CC}" dt="2023-12-06T16:14:05.104" v="43" actId="13926"/>
          <ac:spMkLst>
            <pc:docMk/>
            <pc:sldMk cId="80703604" sldId="395"/>
            <ac:spMk id="4" creationId="{1AC14C63-9A44-5F26-4A68-751A59C1EAD0}"/>
          </ac:spMkLst>
        </pc:spChg>
        <pc:spChg chg="mod">
          <ac:chgData name="Mabaya, Gracia" userId="b09e9c0f-5fd2-42db-ac07-187d9d93d23a" providerId="ADAL" clId="{E459561D-5E25-4658-B2A1-5EF0C9EC60CC}" dt="2023-12-06T16:15:16.439" v="61" actId="1076"/>
          <ac:spMkLst>
            <pc:docMk/>
            <pc:sldMk cId="80703604" sldId="395"/>
            <ac:spMk id="10" creationId="{F40643EF-7EF3-DB44-3916-7877A3EC01E0}"/>
          </ac:spMkLst>
        </pc:spChg>
      </pc:sldChg>
      <pc:sldChg chg="modSp mod">
        <pc:chgData name="Mabaya, Gracia" userId="b09e9c0f-5fd2-42db-ac07-187d9d93d23a" providerId="ADAL" clId="{E459561D-5E25-4658-B2A1-5EF0C9EC60CC}" dt="2023-12-06T16:15:32.433" v="63" actId="14100"/>
        <pc:sldMkLst>
          <pc:docMk/>
          <pc:sldMk cId="3438382086" sldId="396"/>
        </pc:sldMkLst>
        <pc:spChg chg="mod">
          <ac:chgData name="Mabaya, Gracia" userId="b09e9c0f-5fd2-42db-ac07-187d9d93d23a" providerId="ADAL" clId="{E459561D-5E25-4658-B2A1-5EF0C9EC60CC}" dt="2023-12-06T16:14:14.803" v="48" actId="13926"/>
          <ac:spMkLst>
            <pc:docMk/>
            <pc:sldMk cId="3438382086" sldId="396"/>
            <ac:spMk id="4" creationId="{1AC14C63-9A44-5F26-4A68-751A59C1EAD0}"/>
          </ac:spMkLst>
        </pc:spChg>
        <pc:spChg chg="mod">
          <ac:chgData name="Mabaya, Gracia" userId="b09e9c0f-5fd2-42db-ac07-187d9d93d23a" providerId="ADAL" clId="{E459561D-5E25-4658-B2A1-5EF0C9EC60CC}" dt="2023-12-06T16:15:32.433" v="63" actId="14100"/>
          <ac:spMkLst>
            <pc:docMk/>
            <pc:sldMk cId="3438382086" sldId="396"/>
            <ac:spMk id="10" creationId="{F40643EF-7EF3-DB44-3916-7877A3EC01E0}"/>
          </ac:spMkLst>
        </pc:spChg>
      </pc:sldChg>
      <pc:sldChg chg="modSp mod modCm">
        <pc:chgData name="Mabaya, Gracia" userId="b09e9c0f-5fd2-42db-ac07-187d9d93d23a" providerId="ADAL" clId="{E459561D-5E25-4658-B2A1-5EF0C9EC60CC}" dt="2023-12-15T13:19:26.458" v="109"/>
        <pc:sldMkLst>
          <pc:docMk/>
          <pc:sldMk cId="1080018575" sldId="397"/>
        </pc:sldMkLst>
        <pc:spChg chg="mod">
          <ac:chgData name="Mabaya, Gracia" userId="b09e9c0f-5fd2-42db-ac07-187d9d93d23a" providerId="ADAL" clId="{E459561D-5E25-4658-B2A1-5EF0C9EC60CC}" dt="2023-12-06T16:14:26.104" v="51" actId="13926"/>
          <ac:spMkLst>
            <pc:docMk/>
            <pc:sldMk cId="1080018575" sldId="397"/>
            <ac:spMk id="4" creationId="{1AC14C63-9A44-5F26-4A68-751A59C1EAD0}"/>
          </ac:spMkLst>
        </pc:spChg>
        <pc:spChg chg="mod">
          <ac:chgData name="Mabaya, Gracia" userId="b09e9c0f-5fd2-42db-ac07-187d9d93d23a" providerId="ADAL" clId="{E459561D-5E25-4658-B2A1-5EF0C9EC60CC}" dt="2023-12-15T13:18:36.714" v="108" actId="20577"/>
          <ac:spMkLst>
            <pc:docMk/>
            <pc:sldMk cId="1080018575" sldId="397"/>
            <ac:spMk id="10" creationId="{F40643EF-7EF3-DB44-3916-7877A3EC01E0}"/>
          </ac:spMkLst>
        </pc:spChg>
        <pc:extLst>
          <p:ext xmlns:p="http://schemas.openxmlformats.org/presentationml/2006/main" uri="{D6D511B9-2390-475A-947B-AFAB55BFBCF1}">
            <pc226:cmChg xmlns:pc226="http://schemas.microsoft.com/office/powerpoint/2022/06/main/command" chg="">
              <pc226:chgData name="Mabaya, Gracia" userId="b09e9c0f-5fd2-42db-ac07-187d9d93d23a" providerId="ADAL" clId="{E459561D-5E25-4658-B2A1-5EF0C9EC60CC}" dt="2023-12-15T13:19:26.458" v="109"/>
              <pc2:cmMkLst xmlns:pc2="http://schemas.microsoft.com/office/powerpoint/2019/9/main/command">
                <pc:docMk/>
                <pc:sldMk cId="1080018575" sldId="397"/>
                <pc2:cmMk id="{89A77281-4B8E-4858-AACA-85D575BD9873}"/>
              </pc2:cmMkLst>
              <pc226:cmRplyChg chg="add">
                <pc226:chgData name="Mabaya, Gracia" userId="b09e9c0f-5fd2-42db-ac07-187d9d93d23a" providerId="ADAL" clId="{E459561D-5E25-4658-B2A1-5EF0C9EC60CC}" dt="2023-12-15T13:19:26.458" v="109"/>
                <pc2:cmRplyMkLst xmlns:pc2="http://schemas.microsoft.com/office/powerpoint/2019/9/main/command">
                  <pc:docMk/>
                  <pc:sldMk cId="1080018575" sldId="397"/>
                  <pc2:cmMk id="{89A77281-4B8E-4858-AACA-85D575BD9873}"/>
                  <pc2:cmRplyMk id="{40E0ADB9-EEB1-4F63-AA5A-187E2AEF8A25}"/>
                </pc2:cmRplyMkLst>
              </pc226:cmRplyChg>
            </pc226:cmChg>
          </p:ext>
        </pc:extLst>
      </pc:sldChg>
      <pc:sldChg chg="modSp mod">
        <pc:chgData name="Mabaya, Gracia" userId="b09e9c0f-5fd2-42db-ac07-187d9d93d23a" providerId="ADAL" clId="{E459561D-5E25-4658-B2A1-5EF0C9EC60CC}" dt="2023-12-06T16:16:12.887" v="66" actId="1076"/>
        <pc:sldMkLst>
          <pc:docMk/>
          <pc:sldMk cId="3165787966" sldId="398"/>
        </pc:sldMkLst>
        <pc:spChg chg="mod">
          <ac:chgData name="Mabaya, Gracia" userId="b09e9c0f-5fd2-42db-ac07-187d9d93d23a" providerId="ADAL" clId="{E459561D-5E25-4658-B2A1-5EF0C9EC60CC}" dt="2023-12-06T16:14:33.509" v="54" actId="13926"/>
          <ac:spMkLst>
            <pc:docMk/>
            <pc:sldMk cId="3165787966" sldId="398"/>
            <ac:spMk id="4" creationId="{1AC14C63-9A44-5F26-4A68-751A59C1EAD0}"/>
          </ac:spMkLst>
        </pc:spChg>
        <pc:spChg chg="mod">
          <ac:chgData name="Mabaya, Gracia" userId="b09e9c0f-5fd2-42db-ac07-187d9d93d23a" providerId="ADAL" clId="{E459561D-5E25-4658-B2A1-5EF0C9EC60CC}" dt="2023-12-06T16:16:12.887" v="66" actId="1076"/>
          <ac:spMkLst>
            <pc:docMk/>
            <pc:sldMk cId="3165787966" sldId="398"/>
            <ac:spMk id="10" creationId="{F40643EF-7EF3-DB44-3916-7877A3EC01E0}"/>
          </ac:spMkLst>
        </pc:spChg>
      </pc:sldChg>
      <pc:sldChg chg="modSp mod">
        <pc:chgData name="Mabaya, Gracia" userId="b09e9c0f-5fd2-42db-ac07-187d9d93d23a" providerId="ADAL" clId="{E459561D-5E25-4658-B2A1-5EF0C9EC60CC}" dt="2023-12-06T16:16:32.499" v="69" actId="1076"/>
        <pc:sldMkLst>
          <pc:docMk/>
          <pc:sldMk cId="2968649784" sldId="399"/>
        </pc:sldMkLst>
        <pc:spChg chg="mod">
          <ac:chgData name="Mabaya, Gracia" userId="b09e9c0f-5fd2-42db-ac07-187d9d93d23a" providerId="ADAL" clId="{E459561D-5E25-4658-B2A1-5EF0C9EC60CC}" dt="2023-12-06T16:14:44.783" v="57" actId="13926"/>
          <ac:spMkLst>
            <pc:docMk/>
            <pc:sldMk cId="2968649784" sldId="399"/>
            <ac:spMk id="4" creationId="{1AC14C63-9A44-5F26-4A68-751A59C1EAD0}"/>
          </ac:spMkLst>
        </pc:spChg>
        <pc:spChg chg="mod">
          <ac:chgData name="Mabaya, Gracia" userId="b09e9c0f-5fd2-42db-ac07-187d9d93d23a" providerId="ADAL" clId="{E459561D-5E25-4658-B2A1-5EF0C9EC60CC}" dt="2023-12-06T16:16:32.499" v="69" actId="1076"/>
          <ac:spMkLst>
            <pc:docMk/>
            <pc:sldMk cId="2968649784" sldId="399"/>
            <ac:spMk id="10" creationId="{F40643EF-7EF3-DB44-3916-7877A3EC01E0}"/>
          </ac:spMkLst>
        </pc:spChg>
      </pc:sldChg>
      <pc:sldChg chg="modSp mod">
        <pc:chgData name="Mabaya, Gracia" userId="b09e9c0f-5fd2-42db-ac07-187d9d93d23a" providerId="ADAL" clId="{E459561D-5E25-4658-B2A1-5EF0C9EC60CC}" dt="2023-12-06T16:17:05.003" v="75" actId="1076"/>
        <pc:sldMkLst>
          <pc:docMk/>
          <pc:sldMk cId="3025663752" sldId="400"/>
        </pc:sldMkLst>
        <pc:spChg chg="mod">
          <ac:chgData name="Mabaya, Gracia" userId="b09e9c0f-5fd2-42db-ac07-187d9d93d23a" providerId="ADAL" clId="{E459561D-5E25-4658-B2A1-5EF0C9EC60CC}" dt="2023-12-06T16:16:48.946" v="72" actId="13926"/>
          <ac:spMkLst>
            <pc:docMk/>
            <pc:sldMk cId="3025663752" sldId="400"/>
            <ac:spMk id="4" creationId="{1AC14C63-9A44-5F26-4A68-751A59C1EAD0}"/>
          </ac:spMkLst>
        </pc:spChg>
        <pc:spChg chg="mod">
          <ac:chgData name="Mabaya, Gracia" userId="b09e9c0f-5fd2-42db-ac07-187d9d93d23a" providerId="ADAL" clId="{E459561D-5E25-4658-B2A1-5EF0C9EC60CC}" dt="2023-12-06T16:17:05.003" v="75" actId="1076"/>
          <ac:spMkLst>
            <pc:docMk/>
            <pc:sldMk cId="3025663752" sldId="400"/>
            <ac:spMk id="10" creationId="{F40643EF-7EF3-DB44-3916-7877A3EC01E0}"/>
          </ac:spMkLst>
        </pc:spChg>
      </pc:sldChg>
      <pc:sldChg chg="modSp mod">
        <pc:chgData name="Mabaya, Gracia" userId="b09e9c0f-5fd2-42db-ac07-187d9d93d23a" providerId="ADAL" clId="{E459561D-5E25-4658-B2A1-5EF0C9EC60CC}" dt="2023-12-06T16:17:33.158" v="78" actId="13926"/>
        <pc:sldMkLst>
          <pc:docMk/>
          <pc:sldMk cId="4231402446" sldId="401"/>
        </pc:sldMkLst>
        <pc:spChg chg="mod">
          <ac:chgData name="Mabaya, Gracia" userId="b09e9c0f-5fd2-42db-ac07-187d9d93d23a" providerId="ADAL" clId="{E459561D-5E25-4658-B2A1-5EF0C9EC60CC}" dt="2023-12-06T16:17:33.158" v="78" actId="13926"/>
          <ac:spMkLst>
            <pc:docMk/>
            <pc:sldMk cId="4231402446" sldId="401"/>
            <ac:spMk id="4" creationId="{1AC14C63-9A44-5F26-4A68-751A59C1EAD0}"/>
          </ac:spMkLst>
        </pc:spChg>
      </pc:sldChg>
      <pc:sldChg chg="modSp mod">
        <pc:chgData name="Mabaya, Gracia" userId="b09e9c0f-5fd2-42db-ac07-187d9d93d23a" providerId="ADAL" clId="{E459561D-5E25-4658-B2A1-5EF0C9EC60CC}" dt="2023-12-06T16:17:43.655" v="81" actId="13926"/>
        <pc:sldMkLst>
          <pc:docMk/>
          <pc:sldMk cId="44232436" sldId="402"/>
        </pc:sldMkLst>
        <pc:spChg chg="mod">
          <ac:chgData name="Mabaya, Gracia" userId="b09e9c0f-5fd2-42db-ac07-187d9d93d23a" providerId="ADAL" clId="{E459561D-5E25-4658-B2A1-5EF0C9EC60CC}" dt="2023-12-06T16:17:43.655" v="81" actId="13926"/>
          <ac:spMkLst>
            <pc:docMk/>
            <pc:sldMk cId="44232436" sldId="402"/>
            <ac:spMk id="4" creationId="{1AC14C63-9A44-5F26-4A68-751A59C1EAD0}"/>
          </ac:spMkLst>
        </pc:spChg>
      </pc:sldChg>
      <pc:sldChg chg="modSp mod modCm">
        <pc:chgData name="Mabaya, Gracia" userId="b09e9c0f-5fd2-42db-ac07-187d9d93d23a" providerId="ADAL" clId="{E459561D-5E25-4658-B2A1-5EF0C9EC60CC}" dt="2023-12-15T13:25:15.929" v="125"/>
        <pc:sldMkLst>
          <pc:docMk/>
          <pc:sldMk cId="2163779030" sldId="403"/>
        </pc:sldMkLst>
        <pc:spChg chg="mod">
          <ac:chgData name="Mabaya, Gracia" userId="b09e9c0f-5fd2-42db-ac07-187d9d93d23a" providerId="ADAL" clId="{E459561D-5E25-4658-B2A1-5EF0C9EC60CC}" dt="2023-12-06T16:18:02.213" v="84" actId="13926"/>
          <ac:spMkLst>
            <pc:docMk/>
            <pc:sldMk cId="2163779030" sldId="403"/>
            <ac:spMk id="4" creationId="{1AC14C63-9A44-5F26-4A68-751A59C1EAD0}"/>
          </ac:spMkLst>
        </pc:spChg>
        <pc:spChg chg="mod">
          <ac:chgData name="Mabaya, Gracia" userId="b09e9c0f-5fd2-42db-ac07-187d9d93d23a" providerId="ADAL" clId="{E459561D-5E25-4658-B2A1-5EF0C9EC60CC}" dt="2023-12-15T13:25:01.838" v="124" actId="6549"/>
          <ac:spMkLst>
            <pc:docMk/>
            <pc:sldMk cId="2163779030" sldId="403"/>
            <ac:spMk id="10" creationId="{F40643EF-7EF3-DB44-3916-7877A3EC01E0}"/>
          </ac:spMkLst>
        </pc:spChg>
        <pc:extLst>
          <p:ext xmlns:p="http://schemas.openxmlformats.org/presentationml/2006/main" uri="{D6D511B9-2390-475A-947B-AFAB55BFBCF1}">
            <pc226:cmChg xmlns:pc226="http://schemas.microsoft.com/office/powerpoint/2022/06/main/command" chg="mod">
              <pc226:chgData name="Mabaya, Gracia" userId="b09e9c0f-5fd2-42db-ac07-187d9d93d23a" providerId="ADAL" clId="{E459561D-5E25-4658-B2A1-5EF0C9EC60CC}" dt="2023-12-15T13:25:15.929" v="125"/>
              <pc2:cmMkLst xmlns:pc2="http://schemas.microsoft.com/office/powerpoint/2019/9/main/command">
                <pc:docMk/>
                <pc:sldMk cId="2163779030" sldId="403"/>
                <pc2:cmMk id="{F064FF8E-4ED5-439E-93A9-A6BCE4758CA0}"/>
              </pc2:cmMkLst>
              <pc226:cmRplyChg chg="add">
                <pc226:chgData name="Mabaya, Gracia" userId="b09e9c0f-5fd2-42db-ac07-187d9d93d23a" providerId="ADAL" clId="{E459561D-5E25-4658-B2A1-5EF0C9EC60CC}" dt="2023-12-15T13:25:15.929" v="125"/>
                <pc2:cmRplyMkLst xmlns:pc2="http://schemas.microsoft.com/office/powerpoint/2019/9/main/command">
                  <pc:docMk/>
                  <pc:sldMk cId="2163779030" sldId="403"/>
                  <pc2:cmMk id="{F064FF8E-4ED5-439E-93A9-A6BCE4758CA0}"/>
                  <pc2:cmRplyMk id="{AE582FEE-11B5-4ECB-A958-AEF5D50E6576}"/>
                </pc2:cmRplyMkLst>
              </pc226:cmRplyChg>
            </pc226:cmChg>
          </p:ext>
        </pc:extLst>
      </pc:sldChg>
      <pc:sldChg chg="modSp mod">
        <pc:chgData name="Mabaya, Gracia" userId="b09e9c0f-5fd2-42db-ac07-187d9d93d23a" providerId="ADAL" clId="{E459561D-5E25-4658-B2A1-5EF0C9EC60CC}" dt="2023-12-06T16:18:35.664" v="89" actId="1076"/>
        <pc:sldMkLst>
          <pc:docMk/>
          <pc:sldMk cId="3272708894" sldId="404"/>
        </pc:sldMkLst>
        <pc:spChg chg="mod">
          <ac:chgData name="Mabaya, Gracia" userId="b09e9c0f-5fd2-42db-ac07-187d9d93d23a" providerId="ADAL" clId="{E459561D-5E25-4658-B2A1-5EF0C9EC60CC}" dt="2023-12-06T16:18:24.587" v="86" actId="13926"/>
          <ac:spMkLst>
            <pc:docMk/>
            <pc:sldMk cId="3272708894" sldId="404"/>
            <ac:spMk id="4" creationId="{1AC14C63-9A44-5F26-4A68-751A59C1EAD0}"/>
          </ac:spMkLst>
        </pc:spChg>
        <pc:spChg chg="mod">
          <ac:chgData name="Mabaya, Gracia" userId="b09e9c0f-5fd2-42db-ac07-187d9d93d23a" providerId="ADAL" clId="{E459561D-5E25-4658-B2A1-5EF0C9EC60CC}" dt="2023-12-06T16:18:35.664" v="89" actId="1076"/>
          <ac:spMkLst>
            <pc:docMk/>
            <pc:sldMk cId="3272708894" sldId="404"/>
            <ac:spMk id="10" creationId="{F40643EF-7EF3-DB44-3916-7877A3EC01E0}"/>
          </ac:spMkLst>
        </pc:spChg>
      </pc:sldChg>
      <pc:sldChg chg="modSp mod">
        <pc:chgData name="Mabaya, Gracia" userId="b09e9c0f-5fd2-42db-ac07-187d9d93d23a" providerId="ADAL" clId="{E459561D-5E25-4658-B2A1-5EF0C9EC60CC}" dt="2023-12-06T16:07:37.451" v="12" actId="13926"/>
        <pc:sldMkLst>
          <pc:docMk/>
          <pc:sldMk cId="951327253" sldId="408"/>
        </pc:sldMkLst>
        <pc:spChg chg="mod">
          <ac:chgData name="Mabaya, Gracia" userId="b09e9c0f-5fd2-42db-ac07-187d9d93d23a" providerId="ADAL" clId="{E459561D-5E25-4658-B2A1-5EF0C9EC60CC}" dt="2023-12-06T16:07:37.451" v="12" actId="13926"/>
          <ac:spMkLst>
            <pc:docMk/>
            <pc:sldMk cId="951327253" sldId="408"/>
            <ac:spMk id="7" creationId="{EE7C2E9F-F2C3-F32F-A278-BE0093802998}"/>
          </ac:spMkLst>
        </pc:spChg>
      </pc:sldChg>
      <pc:sldChg chg="modSp mod">
        <pc:chgData name="Mabaya, Gracia" userId="b09e9c0f-5fd2-42db-ac07-187d9d93d23a" providerId="ADAL" clId="{E459561D-5E25-4658-B2A1-5EF0C9EC60CC}" dt="2023-12-06T16:03:31.543" v="5" actId="13926"/>
        <pc:sldMkLst>
          <pc:docMk/>
          <pc:sldMk cId="2496178789" sldId="409"/>
        </pc:sldMkLst>
        <pc:spChg chg="mod">
          <ac:chgData name="Mabaya, Gracia" userId="b09e9c0f-5fd2-42db-ac07-187d9d93d23a" providerId="ADAL" clId="{E459561D-5E25-4658-B2A1-5EF0C9EC60CC}" dt="2023-12-06T16:03:31.543" v="5" actId="13926"/>
          <ac:spMkLst>
            <pc:docMk/>
            <pc:sldMk cId="2496178789" sldId="409"/>
            <ac:spMk id="7" creationId="{EE7C2E9F-F2C3-F32F-A278-BE0093802998}"/>
          </ac:spMkLst>
        </pc:spChg>
      </pc:sldChg>
      <pc:sldChg chg="modSp mod">
        <pc:chgData name="Mabaya, Gracia" userId="b09e9c0f-5fd2-42db-ac07-187d9d93d23a" providerId="ADAL" clId="{E459561D-5E25-4658-B2A1-5EF0C9EC60CC}" dt="2023-12-06T16:08:07.974" v="21" actId="13926"/>
        <pc:sldMkLst>
          <pc:docMk/>
          <pc:sldMk cId="3279961900" sldId="412"/>
        </pc:sldMkLst>
        <pc:spChg chg="mod">
          <ac:chgData name="Mabaya, Gracia" userId="b09e9c0f-5fd2-42db-ac07-187d9d93d23a" providerId="ADAL" clId="{E459561D-5E25-4658-B2A1-5EF0C9EC60CC}" dt="2023-12-06T16:08:07.974" v="21" actId="13926"/>
          <ac:spMkLst>
            <pc:docMk/>
            <pc:sldMk cId="3279961900" sldId="412"/>
            <ac:spMk id="2" creationId="{66D9D263-A5BE-D256-D5EB-9334A6F933FC}"/>
          </ac:spMkLst>
        </pc:spChg>
      </pc:sldChg>
      <pc:sldChg chg="modSp mod">
        <pc:chgData name="Mabaya, Gracia" userId="b09e9c0f-5fd2-42db-ac07-187d9d93d23a" providerId="ADAL" clId="{E459561D-5E25-4658-B2A1-5EF0C9EC60CC}" dt="2023-12-06T16:08:00.654" v="18" actId="13926"/>
        <pc:sldMkLst>
          <pc:docMk/>
          <pc:sldMk cId="3323682470" sldId="413"/>
        </pc:sldMkLst>
        <pc:spChg chg="mod">
          <ac:chgData name="Mabaya, Gracia" userId="b09e9c0f-5fd2-42db-ac07-187d9d93d23a" providerId="ADAL" clId="{E459561D-5E25-4658-B2A1-5EF0C9EC60CC}" dt="2023-12-06T16:08:00.654" v="18" actId="13926"/>
          <ac:spMkLst>
            <pc:docMk/>
            <pc:sldMk cId="3323682470" sldId="413"/>
            <ac:spMk id="2" creationId="{66D9D263-A5BE-D256-D5EB-9334A6F933FC}"/>
          </ac:spMkLst>
        </pc:spChg>
      </pc:sldChg>
      <pc:sldChg chg="modSp mod">
        <pc:chgData name="Mabaya, Gracia" userId="b09e9c0f-5fd2-42db-ac07-187d9d93d23a" providerId="ADAL" clId="{E459561D-5E25-4658-B2A1-5EF0C9EC60CC}" dt="2023-12-06T16:04:07.145" v="9" actId="20577"/>
        <pc:sldMkLst>
          <pc:docMk/>
          <pc:sldMk cId="660003672" sldId="415"/>
        </pc:sldMkLst>
        <pc:spChg chg="mod">
          <ac:chgData name="Mabaya, Gracia" userId="b09e9c0f-5fd2-42db-ac07-187d9d93d23a" providerId="ADAL" clId="{E459561D-5E25-4658-B2A1-5EF0C9EC60CC}" dt="2023-12-06T16:03:55.570" v="8" actId="13926"/>
          <ac:spMkLst>
            <pc:docMk/>
            <pc:sldMk cId="660003672" sldId="415"/>
            <ac:spMk id="7" creationId="{EE7C2E9F-F2C3-F32F-A278-BE0093802998}"/>
          </ac:spMkLst>
        </pc:spChg>
        <pc:spChg chg="mod">
          <ac:chgData name="Mabaya, Gracia" userId="b09e9c0f-5fd2-42db-ac07-187d9d93d23a" providerId="ADAL" clId="{E459561D-5E25-4658-B2A1-5EF0C9EC60CC}" dt="2023-12-06T16:04:07.145" v="9" actId="20577"/>
          <ac:spMkLst>
            <pc:docMk/>
            <pc:sldMk cId="660003672" sldId="415"/>
            <ac:spMk id="10" creationId="{821A63B7-72BA-8571-7E02-33B2E7DD44A0}"/>
          </ac:spMkLst>
        </pc:spChg>
      </pc:sldChg>
    </pc:docChg>
  </pc:docChgLst>
  <pc:docChgLst>
    <pc:chgData name="Gnanalingam, Aasha" userId="S::aasha.gnanalingam@ontariohealth.ca::e998668a-8e67-4039-9efc-c8b62c418ad0" providerId="AD" clId="Web-{E7CF5290-9BEF-9C15-3E4F-852866DA2B51}"/>
    <pc:docChg chg="modSld">
      <pc:chgData name="Gnanalingam, Aasha" userId="S::aasha.gnanalingam@ontariohealth.ca::e998668a-8e67-4039-9efc-c8b62c418ad0" providerId="AD" clId="Web-{E7CF5290-9BEF-9C15-3E4F-852866DA2B51}" dt="2023-11-24T18:52:08.080" v="21" actId="20577"/>
      <pc:docMkLst>
        <pc:docMk/>
      </pc:docMkLst>
      <pc:sldChg chg="modSp delCm">
        <pc:chgData name="Gnanalingam, Aasha" userId="S::aasha.gnanalingam@ontariohealth.ca::e998668a-8e67-4039-9efc-c8b62c418ad0" providerId="AD" clId="Web-{E7CF5290-9BEF-9C15-3E4F-852866DA2B51}" dt="2023-11-24T18:51:58.690" v="18"/>
        <pc:sldMkLst>
          <pc:docMk/>
          <pc:sldMk cId="2491820790" sldId="391"/>
        </pc:sldMkLst>
        <pc:spChg chg="mod">
          <ac:chgData name="Gnanalingam, Aasha" userId="S::aasha.gnanalingam@ontariohealth.ca::e998668a-8e67-4039-9efc-c8b62c418ad0" providerId="AD" clId="Web-{E7CF5290-9BEF-9C15-3E4F-852866DA2B51}" dt="2023-11-24T18:51:54.033" v="17" actId="20577"/>
          <ac:spMkLst>
            <pc:docMk/>
            <pc:sldMk cId="2491820790" sldId="391"/>
            <ac:spMk id="4" creationId="{34B929EA-085D-03CC-8ABC-3FFBF3231F85}"/>
          </ac:spMkLst>
        </pc:spChg>
      </pc:sldChg>
      <pc:sldChg chg="modSp">
        <pc:chgData name="Gnanalingam, Aasha" userId="S::aasha.gnanalingam@ontariohealth.ca::e998668a-8e67-4039-9efc-c8b62c418ad0" providerId="AD" clId="Web-{E7CF5290-9BEF-9C15-3E4F-852866DA2B51}" dt="2023-11-24T18:52:08.080" v="21" actId="20577"/>
        <pc:sldMkLst>
          <pc:docMk/>
          <pc:sldMk cId="2619402172" sldId="405"/>
        </pc:sldMkLst>
        <pc:spChg chg="mod">
          <ac:chgData name="Gnanalingam, Aasha" userId="S::aasha.gnanalingam@ontariohealth.ca::e998668a-8e67-4039-9efc-c8b62c418ad0" providerId="AD" clId="Web-{E7CF5290-9BEF-9C15-3E4F-852866DA2B51}" dt="2023-11-24T18:52:08.080" v="21" actId="20577"/>
          <ac:spMkLst>
            <pc:docMk/>
            <pc:sldMk cId="2619402172" sldId="405"/>
            <ac:spMk id="4" creationId="{34B929EA-085D-03CC-8ABC-3FFBF3231F85}"/>
          </ac:spMkLst>
        </pc:spChg>
      </pc:sldChg>
    </pc:docChg>
  </pc:docChgLst>
  <pc:docChgLst>
    <pc:chgData name="Stoker, Kesiah" userId="S::kesiah.stoker@ontariohealth.ca::7d6f868f-a8a0-4a2e-b53b-4e83b6d4fcae" providerId="AD" clId="Web-{87E4B0C9-E377-AD6A-AA61-53C959D9BBC0}"/>
    <pc:docChg chg="">
      <pc:chgData name="Stoker, Kesiah" userId="S::kesiah.stoker@ontariohealth.ca::7d6f868f-a8a0-4a2e-b53b-4e83b6d4fcae" providerId="AD" clId="Web-{87E4B0C9-E377-AD6A-AA61-53C959D9BBC0}" dt="2023-09-27T17:50:30.177" v="0"/>
      <pc:docMkLst>
        <pc:docMk/>
      </pc:docMkLst>
      <pc:sldChg chg="addCm">
        <pc:chgData name="Stoker, Kesiah" userId="S::kesiah.stoker@ontariohealth.ca::7d6f868f-a8a0-4a2e-b53b-4e83b6d4fcae" providerId="AD" clId="Web-{87E4B0C9-E377-AD6A-AA61-53C959D9BBC0}" dt="2023-09-27T17:50:30.177" v="0"/>
        <pc:sldMkLst>
          <pc:docMk/>
          <pc:sldMk cId="482592697" sldId="359"/>
        </pc:sldMkLst>
      </pc:sldChg>
    </pc:docChg>
  </pc:docChgLst>
  <pc:docChgLst>
    <pc:chgData name="Liang, Catherine" userId="S::catherine.liang@ontariohealth.ca::f02553ff-2f62-4d20-a67a-f5e2927c8ae2" providerId="AD" clId="Web-{739CA4BD-4EDF-E9C6-12DF-4BA78180AF50}"/>
    <pc:docChg chg="mod modSld">
      <pc:chgData name="Liang, Catherine" userId="S::catherine.liang@ontariohealth.ca::f02553ff-2f62-4d20-a67a-f5e2927c8ae2" providerId="AD" clId="Web-{739CA4BD-4EDF-E9C6-12DF-4BA78180AF50}" dt="2023-12-06T15:19:01.160" v="10"/>
      <pc:docMkLst>
        <pc:docMk/>
      </pc:docMkLst>
      <pc:sldChg chg="addCm">
        <pc:chgData name="Liang, Catherine" userId="S::catherine.liang@ontariohealth.ca::f02553ff-2f62-4d20-a67a-f5e2927c8ae2" providerId="AD" clId="Web-{739CA4BD-4EDF-E9C6-12DF-4BA78180AF50}" dt="2023-12-06T14:56:57.076" v="1"/>
        <pc:sldMkLst>
          <pc:docMk/>
          <pc:sldMk cId="482592697" sldId="359"/>
        </pc:sldMkLst>
      </pc:sldChg>
      <pc:sldChg chg="addCm modCm">
        <pc:chgData name="Liang, Catherine" userId="S::catherine.liang@ontariohealth.ca::f02553ff-2f62-4d20-a67a-f5e2927c8ae2" providerId="AD" clId="Web-{739CA4BD-4EDF-E9C6-12DF-4BA78180AF50}" dt="2023-12-06T15:19:01.160" v="10"/>
        <pc:sldMkLst>
          <pc:docMk/>
          <pc:sldMk cId="2905656775" sldId="374"/>
        </pc:sldMkLst>
      </pc:sldChg>
      <pc:sldChg chg="addCm">
        <pc:chgData name="Liang, Catherine" userId="S::catherine.liang@ontariohealth.ca::f02553ff-2f62-4d20-a67a-f5e2927c8ae2" providerId="AD" clId="Web-{739CA4BD-4EDF-E9C6-12DF-4BA78180AF50}" dt="2023-12-06T15:10:31.870" v="5"/>
        <pc:sldMkLst>
          <pc:docMk/>
          <pc:sldMk cId="884083932" sldId="375"/>
        </pc:sldMkLst>
      </pc:sldChg>
      <pc:sldChg chg="addCm">
        <pc:chgData name="Liang, Catherine" userId="S::catherine.liang@ontariohealth.ca::f02553ff-2f62-4d20-a67a-f5e2927c8ae2" providerId="AD" clId="Web-{739CA4BD-4EDF-E9C6-12DF-4BA78180AF50}" dt="2023-12-06T15:09:46.041" v="4"/>
        <pc:sldMkLst>
          <pc:docMk/>
          <pc:sldMk cId="951327253" sldId="408"/>
        </pc:sldMkLst>
      </pc:sldChg>
      <pc:sldChg chg="addCm">
        <pc:chgData name="Liang, Catherine" userId="S::catherine.liang@ontariohealth.ca::f02553ff-2f62-4d20-a67a-f5e2927c8ae2" providerId="AD" clId="Web-{739CA4BD-4EDF-E9C6-12DF-4BA78180AF50}" dt="2023-12-06T15:11:55.184" v="6"/>
        <pc:sldMkLst>
          <pc:docMk/>
          <pc:sldMk cId="2496178789" sldId="409"/>
        </pc:sldMkLst>
      </pc:sldChg>
      <pc:sldChg chg="addCm">
        <pc:chgData name="Liang, Catherine" userId="S::catherine.liang@ontariohealth.ca::f02553ff-2f62-4d20-a67a-f5e2927c8ae2" providerId="AD" clId="Web-{739CA4BD-4EDF-E9C6-12DF-4BA78180AF50}" dt="2023-12-06T15:14:02.499" v="7"/>
        <pc:sldMkLst>
          <pc:docMk/>
          <pc:sldMk cId="3323682470" sldId="413"/>
        </pc:sldMkLst>
      </pc:sldChg>
      <pc:sldChg chg="modSp">
        <pc:chgData name="Liang, Catherine" userId="S::catherine.liang@ontariohealth.ca::f02553ff-2f62-4d20-a67a-f5e2927c8ae2" providerId="AD" clId="Web-{739CA4BD-4EDF-E9C6-12DF-4BA78180AF50}" dt="2023-12-06T15:08:32.681" v="3" actId="20577"/>
        <pc:sldMkLst>
          <pc:docMk/>
          <pc:sldMk cId="660003672" sldId="415"/>
        </pc:sldMkLst>
        <pc:spChg chg="mod">
          <ac:chgData name="Liang, Catherine" userId="S::catherine.liang@ontariohealth.ca::f02553ff-2f62-4d20-a67a-f5e2927c8ae2" providerId="AD" clId="Web-{739CA4BD-4EDF-E9C6-12DF-4BA78180AF50}" dt="2023-12-06T15:08:32.681" v="3" actId="20577"/>
          <ac:spMkLst>
            <pc:docMk/>
            <pc:sldMk cId="660003672" sldId="415"/>
            <ac:spMk id="10" creationId="{821A63B7-72BA-8571-7E02-33B2E7DD44A0}"/>
          </ac:spMkLst>
        </pc:spChg>
      </pc:sldChg>
    </pc:docChg>
  </pc:docChgLst>
  <pc:docChgLst>
    <pc:chgData name="Harrison, Susan" userId="1ddf3375-323b-4640-a3c6-9d3435a6c407" providerId="ADAL" clId="{DE87F8BE-A8A3-4BE5-A54B-1E4C549C398D}"/>
    <pc:docChg chg="undo custSel modSld">
      <pc:chgData name="Harrison, Susan" userId="1ddf3375-323b-4640-a3c6-9d3435a6c407" providerId="ADAL" clId="{DE87F8BE-A8A3-4BE5-A54B-1E4C549C398D}" dt="2024-05-24T18:59:03.527" v="29" actId="6549"/>
      <pc:docMkLst>
        <pc:docMk/>
      </pc:docMkLst>
      <pc:sldChg chg="addSp delSp modSp mod">
        <pc:chgData name="Harrison, Susan" userId="1ddf3375-323b-4640-a3c6-9d3435a6c407" providerId="ADAL" clId="{DE87F8BE-A8A3-4BE5-A54B-1E4C549C398D}" dt="2024-05-24T18:50:59.305" v="19" actId="14861"/>
        <pc:sldMkLst>
          <pc:docMk/>
          <pc:sldMk cId="482592697" sldId="359"/>
        </pc:sldMkLst>
        <pc:picChg chg="add del">
          <ac:chgData name="Harrison, Susan" userId="1ddf3375-323b-4640-a3c6-9d3435a6c407" providerId="ADAL" clId="{DE87F8BE-A8A3-4BE5-A54B-1E4C549C398D}" dt="2024-05-24T18:50:29.931" v="13" actId="478"/>
          <ac:picMkLst>
            <pc:docMk/>
            <pc:sldMk cId="482592697" sldId="359"/>
            <ac:picMk id="15" creationId="{7670F888-3CF9-56BA-E5F7-B8456D71A357}"/>
          </ac:picMkLst>
        </pc:picChg>
        <pc:picChg chg="add del">
          <ac:chgData name="Harrison, Susan" userId="1ddf3375-323b-4640-a3c6-9d3435a6c407" providerId="ADAL" clId="{DE87F8BE-A8A3-4BE5-A54B-1E4C549C398D}" dt="2024-05-24T18:50:22.497" v="11" actId="22"/>
          <ac:picMkLst>
            <pc:docMk/>
            <pc:sldMk cId="482592697" sldId="359"/>
            <ac:picMk id="16" creationId="{0DB66917-71AD-728E-7510-5B6121CBB8EC}"/>
          </ac:picMkLst>
        </pc:picChg>
        <pc:picChg chg="add mod">
          <ac:chgData name="Harrison, Susan" userId="1ddf3375-323b-4640-a3c6-9d3435a6c407" providerId="ADAL" clId="{DE87F8BE-A8A3-4BE5-A54B-1E4C549C398D}" dt="2024-05-24T18:50:59.305" v="19" actId="14861"/>
          <ac:picMkLst>
            <pc:docMk/>
            <pc:sldMk cId="482592697" sldId="359"/>
            <ac:picMk id="19" creationId="{FD771DA8-450E-7DC5-4753-6883ACD1ED21}"/>
          </ac:picMkLst>
        </pc:picChg>
      </pc:sldChg>
      <pc:sldChg chg="addSp delSp modSp mod">
        <pc:chgData name="Harrison, Susan" userId="1ddf3375-323b-4640-a3c6-9d3435a6c407" providerId="ADAL" clId="{DE87F8BE-A8A3-4BE5-A54B-1E4C549C398D}" dt="2024-05-24T18:53:01.170" v="26" actId="14861"/>
        <pc:sldMkLst>
          <pc:docMk/>
          <pc:sldMk cId="2872917886" sldId="360"/>
        </pc:sldMkLst>
        <pc:picChg chg="add mod">
          <ac:chgData name="Harrison, Susan" userId="1ddf3375-323b-4640-a3c6-9d3435a6c407" providerId="ADAL" clId="{DE87F8BE-A8A3-4BE5-A54B-1E4C549C398D}" dt="2024-05-24T18:53:01.170" v="26" actId="14861"/>
          <ac:picMkLst>
            <pc:docMk/>
            <pc:sldMk cId="2872917886" sldId="360"/>
            <ac:picMk id="4" creationId="{085797C7-1214-42AC-6799-2FCF38999AB6}"/>
          </ac:picMkLst>
        </pc:picChg>
        <pc:picChg chg="del">
          <ac:chgData name="Harrison, Susan" userId="1ddf3375-323b-4640-a3c6-9d3435a6c407" providerId="ADAL" clId="{DE87F8BE-A8A3-4BE5-A54B-1E4C549C398D}" dt="2024-05-24T18:52:17.529" v="20" actId="478"/>
          <ac:picMkLst>
            <pc:docMk/>
            <pc:sldMk cId="2872917886" sldId="360"/>
            <ac:picMk id="5" creationId="{FA10669C-E542-B52F-CB6C-28F2AFD59FF8}"/>
          </ac:picMkLst>
        </pc:picChg>
      </pc:sldChg>
      <pc:sldChg chg="addSp delSp modSp mod">
        <pc:chgData name="Harrison, Susan" userId="1ddf3375-323b-4640-a3c6-9d3435a6c407" providerId="ADAL" clId="{DE87F8BE-A8A3-4BE5-A54B-1E4C549C398D}" dt="2024-05-24T18:49:47.957" v="7" actId="1076"/>
        <pc:sldMkLst>
          <pc:docMk/>
          <pc:sldMk cId="4193221867" sldId="367"/>
        </pc:sldMkLst>
        <pc:picChg chg="del">
          <ac:chgData name="Harrison, Susan" userId="1ddf3375-323b-4640-a3c6-9d3435a6c407" providerId="ADAL" clId="{DE87F8BE-A8A3-4BE5-A54B-1E4C549C398D}" dt="2024-05-24T18:49:13.819" v="0" actId="478"/>
          <ac:picMkLst>
            <pc:docMk/>
            <pc:sldMk cId="4193221867" sldId="367"/>
            <ac:picMk id="2" creationId="{BA8FD86B-D1B2-FB10-B0C6-63BB4B41EF59}"/>
          </ac:picMkLst>
        </pc:picChg>
        <pc:picChg chg="add mod">
          <ac:chgData name="Harrison, Susan" userId="1ddf3375-323b-4640-a3c6-9d3435a6c407" providerId="ADAL" clId="{DE87F8BE-A8A3-4BE5-A54B-1E4C549C398D}" dt="2024-05-24T18:49:47.957" v="7" actId="1076"/>
          <ac:picMkLst>
            <pc:docMk/>
            <pc:sldMk cId="4193221867" sldId="367"/>
            <ac:picMk id="5" creationId="{2A9EBD72-917C-5A12-0247-85C5322490F8}"/>
          </ac:picMkLst>
        </pc:picChg>
      </pc:sldChg>
      <pc:sldChg chg="modSp mod">
        <pc:chgData name="Harrison, Susan" userId="1ddf3375-323b-4640-a3c6-9d3435a6c407" providerId="ADAL" clId="{DE87F8BE-A8A3-4BE5-A54B-1E4C549C398D}" dt="2024-05-24T18:59:03.527" v="29" actId="6549"/>
        <pc:sldMkLst>
          <pc:docMk/>
          <pc:sldMk cId="1273023970" sldId="394"/>
        </pc:sldMkLst>
        <pc:spChg chg="mod">
          <ac:chgData name="Harrison, Susan" userId="1ddf3375-323b-4640-a3c6-9d3435a6c407" providerId="ADAL" clId="{DE87F8BE-A8A3-4BE5-A54B-1E4C549C398D}" dt="2024-05-24T18:59:03.527" v="29" actId="6549"/>
          <ac:spMkLst>
            <pc:docMk/>
            <pc:sldMk cId="1273023970" sldId="394"/>
            <ac:spMk id="10" creationId="{F40643EF-7EF3-DB44-3916-7877A3EC01E0}"/>
          </ac:spMkLst>
        </pc:spChg>
      </pc:sldChg>
      <pc:sldChg chg="modSp mod">
        <pc:chgData name="Harrison, Susan" userId="1ddf3375-323b-4640-a3c6-9d3435a6c407" providerId="ADAL" clId="{DE87F8BE-A8A3-4BE5-A54B-1E4C549C398D}" dt="2024-05-24T18:58:53.383" v="28" actId="6549"/>
        <pc:sldMkLst>
          <pc:docMk/>
          <pc:sldMk cId="3025663752" sldId="400"/>
        </pc:sldMkLst>
        <pc:spChg chg="mod">
          <ac:chgData name="Harrison, Susan" userId="1ddf3375-323b-4640-a3c6-9d3435a6c407" providerId="ADAL" clId="{DE87F8BE-A8A3-4BE5-A54B-1E4C549C398D}" dt="2024-05-24T18:58:53.383" v="28" actId="6549"/>
          <ac:spMkLst>
            <pc:docMk/>
            <pc:sldMk cId="3025663752" sldId="400"/>
            <ac:spMk id="10" creationId="{F40643EF-7EF3-DB44-3916-7877A3EC01E0}"/>
          </ac:spMkLst>
        </pc:spChg>
      </pc:sldChg>
    </pc:docChg>
  </pc:docChgLst>
  <pc:docChgLst>
    <pc:chgData name="Cowan, Kara" userId="422dcf60-3108-48b9-a5a5-708e064ad6eb" providerId="ADAL" clId="{442C5FDB-F052-49FA-85B8-1D2D3CC0C8EB}"/>
    <pc:docChg chg="undo custSel modSld">
      <pc:chgData name="Cowan, Kara" userId="422dcf60-3108-48b9-a5a5-708e064ad6eb" providerId="ADAL" clId="{442C5FDB-F052-49FA-85B8-1D2D3CC0C8EB}" dt="2024-07-04T18:42:15.990" v="20" actId="14861"/>
      <pc:docMkLst>
        <pc:docMk/>
      </pc:docMkLst>
      <pc:sldChg chg="addSp delSp modSp mod">
        <pc:chgData name="Cowan, Kara" userId="422dcf60-3108-48b9-a5a5-708e064ad6eb" providerId="ADAL" clId="{442C5FDB-F052-49FA-85B8-1D2D3CC0C8EB}" dt="2024-07-04T18:41:37.697" v="14" actId="1076"/>
        <pc:sldMkLst>
          <pc:docMk/>
          <pc:sldMk cId="482592697" sldId="359"/>
        </pc:sldMkLst>
        <pc:spChg chg="add del mod">
          <ac:chgData name="Cowan, Kara" userId="422dcf60-3108-48b9-a5a5-708e064ad6eb" providerId="ADAL" clId="{442C5FDB-F052-49FA-85B8-1D2D3CC0C8EB}" dt="2024-07-04T18:40:14.571" v="3" actId="478"/>
          <ac:spMkLst>
            <pc:docMk/>
            <pc:sldMk cId="482592697" sldId="359"/>
            <ac:spMk id="15" creationId="{26678441-BDF1-3E23-D4E2-8338C3DE1BBE}"/>
          </ac:spMkLst>
        </pc:spChg>
        <pc:spChg chg="add del">
          <ac:chgData name="Cowan, Kara" userId="422dcf60-3108-48b9-a5a5-708e064ad6eb" providerId="ADAL" clId="{442C5FDB-F052-49FA-85B8-1D2D3CC0C8EB}" dt="2024-07-04T18:40:46.872" v="5" actId="22"/>
          <ac:spMkLst>
            <pc:docMk/>
            <pc:sldMk cId="482592697" sldId="359"/>
            <ac:spMk id="17" creationId="{5DACCB12-B587-1834-DAFA-45E65ED0970E}"/>
          </ac:spMkLst>
        </pc:spChg>
        <pc:picChg chg="del">
          <ac:chgData name="Cowan, Kara" userId="422dcf60-3108-48b9-a5a5-708e064ad6eb" providerId="ADAL" clId="{442C5FDB-F052-49FA-85B8-1D2D3CC0C8EB}" dt="2024-07-04T18:40:08.307" v="0" actId="478"/>
          <ac:picMkLst>
            <pc:docMk/>
            <pc:sldMk cId="482592697" sldId="359"/>
            <ac:picMk id="20" creationId="{3A2EDCE1-18C3-B11B-53C3-1B37E862F93D}"/>
          </ac:picMkLst>
        </pc:picChg>
        <pc:picChg chg="add mod">
          <ac:chgData name="Cowan, Kara" userId="422dcf60-3108-48b9-a5a5-708e064ad6eb" providerId="ADAL" clId="{442C5FDB-F052-49FA-85B8-1D2D3CC0C8EB}" dt="2024-07-04T18:41:37.697" v="14" actId="1076"/>
          <ac:picMkLst>
            <pc:docMk/>
            <pc:sldMk cId="482592697" sldId="359"/>
            <ac:picMk id="22" creationId="{2CBDE161-B113-60B9-8EEE-B7910DE32A8A}"/>
          </ac:picMkLst>
        </pc:picChg>
      </pc:sldChg>
      <pc:sldChg chg="addSp delSp modSp mod">
        <pc:chgData name="Cowan, Kara" userId="422dcf60-3108-48b9-a5a5-708e064ad6eb" providerId="ADAL" clId="{442C5FDB-F052-49FA-85B8-1D2D3CC0C8EB}" dt="2024-07-04T18:42:05.400" v="19" actId="1076"/>
        <pc:sldMkLst>
          <pc:docMk/>
          <pc:sldMk cId="3239380564" sldId="361"/>
        </pc:sldMkLst>
        <pc:picChg chg="add mod">
          <ac:chgData name="Cowan, Kara" userId="422dcf60-3108-48b9-a5a5-708e064ad6eb" providerId="ADAL" clId="{442C5FDB-F052-49FA-85B8-1D2D3CC0C8EB}" dt="2024-07-04T18:42:05.400" v="19" actId="1076"/>
          <ac:picMkLst>
            <pc:docMk/>
            <pc:sldMk cId="3239380564" sldId="361"/>
            <ac:picMk id="3" creationId="{3B350175-2A2B-AFBD-FBA6-76FBE0822430}"/>
          </ac:picMkLst>
        </pc:picChg>
        <pc:picChg chg="del">
          <ac:chgData name="Cowan, Kara" userId="422dcf60-3108-48b9-a5a5-708e064ad6eb" providerId="ADAL" clId="{442C5FDB-F052-49FA-85B8-1D2D3CC0C8EB}" dt="2024-07-04T18:41:51.773" v="15" actId="478"/>
          <ac:picMkLst>
            <pc:docMk/>
            <pc:sldMk cId="3239380564" sldId="361"/>
            <ac:picMk id="4" creationId="{C5B5C922-F379-7E60-1AC1-27A6AE5AC000}"/>
          </ac:picMkLst>
        </pc:picChg>
      </pc:sldChg>
      <pc:sldChg chg="modSp mod">
        <pc:chgData name="Cowan, Kara" userId="422dcf60-3108-48b9-a5a5-708e064ad6eb" providerId="ADAL" clId="{442C5FDB-F052-49FA-85B8-1D2D3CC0C8EB}" dt="2024-07-04T18:42:15.990" v="20" actId="14861"/>
        <pc:sldMkLst>
          <pc:docMk/>
          <pc:sldMk cId="4193221867" sldId="367"/>
        </pc:sldMkLst>
        <pc:picChg chg="mod">
          <ac:chgData name="Cowan, Kara" userId="422dcf60-3108-48b9-a5a5-708e064ad6eb" providerId="ADAL" clId="{442C5FDB-F052-49FA-85B8-1D2D3CC0C8EB}" dt="2024-07-04T18:42:15.990" v="20" actId="14861"/>
          <ac:picMkLst>
            <pc:docMk/>
            <pc:sldMk cId="4193221867" sldId="367"/>
            <ac:picMk id="5" creationId="{2A9EBD72-917C-5A12-0247-85C5322490F8}"/>
          </ac:picMkLst>
        </pc:picChg>
      </pc:sldChg>
    </pc:docChg>
  </pc:docChgLst>
  <pc:docChgLst>
    <pc:chgData name="Costante, Alicia" userId="S::alicia.costante@ontariohealth.ca::088730f9-fd58-499f-8459-bd7b32429f13" providerId="AD" clId="Web-{E24F3BF1-5C38-51FE-B25E-B46BACE2C49A}"/>
    <pc:docChg chg="">
      <pc:chgData name="Costante, Alicia" userId="S::alicia.costante@ontariohealth.ca::088730f9-fd58-499f-8459-bd7b32429f13" providerId="AD" clId="Web-{E24F3BF1-5C38-51FE-B25E-B46BACE2C49A}" dt="2023-12-06T00:05:06.571" v="1"/>
      <pc:docMkLst>
        <pc:docMk/>
      </pc:docMkLst>
      <pc:sldChg chg="modCm">
        <pc:chgData name="Costante, Alicia" userId="S::alicia.costante@ontariohealth.ca::088730f9-fd58-499f-8459-bd7b32429f13" providerId="AD" clId="Web-{E24F3BF1-5C38-51FE-B25E-B46BACE2C49A}" dt="2023-12-06T00:05:06.571" v="1"/>
        <pc:sldMkLst>
          <pc:docMk/>
          <pc:sldMk cId="2496178789" sldId="409"/>
        </pc:sldMkLst>
      </pc:sldChg>
    </pc:docChg>
  </pc:docChgLst>
  <pc:docChgLst>
    <pc:chgData name="Gnanalingam, Aasha" userId="e998668a-8e67-4039-9efc-c8b62c418ad0" providerId="ADAL" clId="{170B7805-500B-4EEC-AD04-E2928C56745C}"/>
    <pc:docChg chg="modSld">
      <pc:chgData name="Gnanalingam, Aasha" userId="e998668a-8e67-4039-9efc-c8b62c418ad0" providerId="ADAL" clId="{170B7805-500B-4EEC-AD04-E2928C56745C}" dt="2023-12-18T19:46:38.489" v="24" actId="20577"/>
      <pc:docMkLst>
        <pc:docMk/>
      </pc:docMkLst>
      <pc:sldChg chg="modSp mod">
        <pc:chgData name="Gnanalingam, Aasha" userId="e998668a-8e67-4039-9efc-c8b62c418ad0" providerId="ADAL" clId="{170B7805-500B-4EEC-AD04-E2928C56745C}" dt="2023-12-18T19:46:38.489" v="24" actId="20577"/>
        <pc:sldMkLst>
          <pc:docMk/>
          <pc:sldMk cId="81161874" sldId="390"/>
        </pc:sldMkLst>
        <pc:spChg chg="mod">
          <ac:chgData name="Gnanalingam, Aasha" userId="e998668a-8e67-4039-9efc-c8b62c418ad0" providerId="ADAL" clId="{170B7805-500B-4EEC-AD04-E2928C56745C}" dt="2023-12-18T19:46:38.489" v="24" actId="20577"/>
          <ac:spMkLst>
            <pc:docMk/>
            <pc:sldMk cId="81161874" sldId="390"/>
            <ac:spMk id="4" creationId="{34B929EA-085D-03CC-8ABC-3FFBF3231F85}"/>
          </ac:spMkLst>
        </pc:spChg>
      </pc:sldChg>
      <pc:sldChg chg="modCm">
        <pc:chgData name="Gnanalingam, Aasha" userId="e998668a-8e67-4039-9efc-c8b62c418ad0" providerId="ADAL" clId="{170B7805-500B-4EEC-AD04-E2928C56745C}" dt="2023-12-18T19:40:10.282" v="5"/>
        <pc:sldMkLst>
          <pc:docMk/>
          <pc:sldMk cId="2491820790" sldId="391"/>
        </pc:sldMkLst>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170B7805-500B-4EEC-AD04-E2928C56745C}" dt="2023-12-18T19:40:10.282" v="5"/>
              <pc2:cmMkLst xmlns:pc2="http://schemas.microsoft.com/office/powerpoint/2019/9/main/command">
                <pc:docMk/>
                <pc:sldMk cId="2491820790" sldId="391"/>
                <pc2:cmMk id="{4C537AC2-A81B-4546-9B7D-E992E0F532B9}"/>
              </pc2:cmMkLst>
              <pc226:cmRplyChg chg="add">
                <pc226:chgData name="Gnanalingam, Aasha" userId="e998668a-8e67-4039-9efc-c8b62c418ad0" providerId="ADAL" clId="{170B7805-500B-4EEC-AD04-E2928C56745C}" dt="2023-12-18T19:40:08.706" v="4"/>
                <pc2:cmRplyMkLst xmlns:pc2="http://schemas.microsoft.com/office/powerpoint/2019/9/main/command">
                  <pc:docMk/>
                  <pc:sldMk cId="2491820790" sldId="391"/>
                  <pc2:cmMk id="{4C537AC2-A81B-4546-9B7D-E992E0F532B9}"/>
                  <pc2:cmRplyMk id="{DA9F833B-C9A0-485C-A4B6-A6EABAFDCF10}"/>
                </pc2:cmRplyMkLst>
              </pc226:cmRplyChg>
            </pc226:cmChg>
          </p:ext>
        </pc:extLst>
      </pc:sldChg>
      <pc:sldChg chg="modCm">
        <pc:chgData name="Gnanalingam, Aasha" userId="e998668a-8e67-4039-9efc-c8b62c418ad0" providerId="ADAL" clId="{170B7805-500B-4EEC-AD04-E2928C56745C}" dt="2023-12-18T19:39:57.437" v="3"/>
        <pc:sldMkLst>
          <pc:docMk/>
          <pc:sldMk cId="2832015745" sldId="392"/>
        </pc:sldMkLst>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170B7805-500B-4EEC-AD04-E2928C56745C}" dt="2023-12-18T19:39:57.437" v="3"/>
              <pc2:cmMkLst xmlns:pc2="http://schemas.microsoft.com/office/powerpoint/2019/9/main/command">
                <pc:docMk/>
                <pc:sldMk cId="2832015745" sldId="392"/>
                <pc2:cmMk id="{4319865D-E653-4F44-8DFA-DC72330A0493}"/>
              </pc2:cmMkLst>
              <pc226:cmRplyChg chg="add">
                <pc226:chgData name="Gnanalingam, Aasha" userId="e998668a-8e67-4039-9efc-c8b62c418ad0" providerId="ADAL" clId="{170B7805-500B-4EEC-AD04-E2928C56745C}" dt="2023-12-18T19:39:55.490" v="2"/>
                <pc2:cmRplyMkLst xmlns:pc2="http://schemas.microsoft.com/office/powerpoint/2019/9/main/command">
                  <pc:docMk/>
                  <pc:sldMk cId="2832015745" sldId="392"/>
                  <pc2:cmMk id="{4319865D-E653-4F44-8DFA-DC72330A0493}"/>
                  <pc2:cmRplyMk id="{8E077746-9A89-45FF-96F1-47FD1D1861DC}"/>
                </pc2:cmRplyMkLst>
              </pc226:cmRplyChg>
            </pc226:cmChg>
          </p:ext>
        </pc:extLst>
      </pc:sldChg>
      <pc:sldChg chg="modCm">
        <pc:chgData name="Gnanalingam, Aasha" userId="e998668a-8e67-4039-9efc-c8b62c418ad0" providerId="ADAL" clId="{170B7805-500B-4EEC-AD04-E2928C56745C}" dt="2023-12-18T19:39:37.118" v="1"/>
        <pc:sldMkLst>
          <pc:docMk/>
          <pc:sldMk cId="3323682470" sldId="413"/>
        </pc:sldMkLst>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170B7805-500B-4EEC-AD04-E2928C56745C}" dt="2023-12-18T19:39:37.118" v="1"/>
              <pc2:cmMkLst xmlns:pc2="http://schemas.microsoft.com/office/powerpoint/2019/9/main/command">
                <pc:docMk/>
                <pc:sldMk cId="3323682470" sldId="413"/>
                <pc2:cmMk id="{E5DD3F0B-B9DB-40DB-9BD6-F73BEA63CBB8}"/>
              </pc2:cmMkLst>
              <pc226:cmRplyChg chg="add">
                <pc226:chgData name="Gnanalingam, Aasha" userId="e998668a-8e67-4039-9efc-c8b62c418ad0" providerId="ADAL" clId="{170B7805-500B-4EEC-AD04-E2928C56745C}" dt="2023-12-18T19:39:33.504" v="0"/>
                <pc2:cmRplyMkLst xmlns:pc2="http://schemas.microsoft.com/office/powerpoint/2019/9/main/command">
                  <pc:docMk/>
                  <pc:sldMk cId="3323682470" sldId="413"/>
                  <pc2:cmMk id="{E5DD3F0B-B9DB-40DB-9BD6-F73BEA63CBB8}"/>
                  <pc2:cmRplyMk id="{EF5D7F21-F71D-489D-8BEC-2F0A4793F4D5}"/>
                </pc2:cmRplyMkLst>
              </pc226:cmRplyChg>
            </pc226:cmChg>
          </p:ext>
        </pc:extLst>
      </pc:sldChg>
    </pc:docChg>
  </pc:docChgLst>
  <pc:docChgLst>
    <pc:chgData name="Stoker, Kesiah" userId="7d6f868f-a8a0-4a2e-b53b-4e83b6d4fcae" providerId="ADAL" clId="{18A127A6-5BA2-44BF-9D12-FDF07EBCAE7A}"/>
    <pc:docChg chg="undo redo custSel addSld delSld modSld addSection delSection modSection">
      <pc:chgData name="Stoker, Kesiah" userId="7d6f868f-a8a0-4a2e-b53b-4e83b6d4fcae" providerId="ADAL" clId="{18A127A6-5BA2-44BF-9D12-FDF07EBCAE7A}" dt="2023-09-22T21:09:12.537" v="2874" actId="20577"/>
      <pc:docMkLst>
        <pc:docMk/>
      </pc:docMkLst>
      <pc:sldChg chg="del">
        <pc:chgData name="Stoker, Kesiah" userId="7d6f868f-a8a0-4a2e-b53b-4e83b6d4fcae" providerId="ADAL" clId="{18A127A6-5BA2-44BF-9D12-FDF07EBCAE7A}" dt="2023-09-22T16:08:29.713" v="400" actId="2696"/>
        <pc:sldMkLst>
          <pc:docMk/>
          <pc:sldMk cId="2030768388" sldId="320"/>
        </pc:sldMkLst>
      </pc:sldChg>
      <pc:sldChg chg="del">
        <pc:chgData name="Stoker, Kesiah" userId="7d6f868f-a8a0-4a2e-b53b-4e83b6d4fcae" providerId="ADAL" clId="{18A127A6-5BA2-44BF-9D12-FDF07EBCAE7A}" dt="2023-09-22T16:08:27.005" v="399" actId="2696"/>
        <pc:sldMkLst>
          <pc:docMk/>
          <pc:sldMk cId="1375684304" sldId="321"/>
        </pc:sldMkLst>
      </pc:sldChg>
      <pc:sldChg chg="addSp delSp modSp mod addCm delCm modNotesTx">
        <pc:chgData name="Stoker, Kesiah" userId="7d6f868f-a8a0-4a2e-b53b-4e83b6d4fcae" providerId="ADAL" clId="{18A127A6-5BA2-44BF-9D12-FDF07EBCAE7A}" dt="2023-09-22T16:15:15.366" v="629" actId="14100"/>
        <pc:sldMkLst>
          <pc:docMk/>
          <pc:sldMk cId="925506241" sldId="322"/>
        </pc:sldMkLst>
        <pc:spChg chg="mod">
          <ac:chgData name="Stoker, Kesiah" userId="7d6f868f-a8a0-4a2e-b53b-4e83b6d4fcae" providerId="ADAL" clId="{18A127A6-5BA2-44BF-9D12-FDF07EBCAE7A}" dt="2023-09-22T16:15:15.366" v="629" actId="14100"/>
          <ac:spMkLst>
            <pc:docMk/>
            <pc:sldMk cId="925506241" sldId="322"/>
            <ac:spMk id="2" creationId="{19A068EC-1729-176F-DCD9-CB27FD380BE4}"/>
          </ac:spMkLst>
        </pc:spChg>
        <pc:spChg chg="add del">
          <ac:chgData name="Stoker, Kesiah" userId="7d6f868f-a8a0-4a2e-b53b-4e83b6d4fcae" providerId="ADAL" clId="{18A127A6-5BA2-44BF-9D12-FDF07EBCAE7A}" dt="2023-09-22T15:59:32.340" v="144" actId="478"/>
          <ac:spMkLst>
            <pc:docMk/>
            <pc:sldMk cId="925506241" sldId="322"/>
            <ac:spMk id="3" creationId="{AB753076-4AE5-59A5-11DC-A8E03D0F9364}"/>
          </ac:spMkLst>
        </pc:spChg>
        <pc:spChg chg="mod">
          <ac:chgData name="Stoker, Kesiah" userId="7d6f868f-a8a0-4a2e-b53b-4e83b6d4fcae" providerId="ADAL" clId="{18A127A6-5BA2-44BF-9D12-FDF07EBCAE7A}" dt="2023-09-22T16:08:14.345" v="396" actId="20577"/>
          <ac:spMkLst>
            <pc:docMk/>
            <pc:sldMk cId="925506241" sldId="322"/>
            <ac:spMk id="4" creationId="{19A3B049-3C13-A977-073D-E6E5B1D249D2}"/>
          </ac:spMkLst>
        </pc:spChg>
        <pc:spChg chg="add mod">
          <ac:chgData name="Stoker, Kesiah" userId="7d6f868f-a8a0-4a2e-b53b-4e83b6d4fcae" providerId="ADAL" clId="{18A127A6-5BA2-44BF-9D12-FDF07EBCAE7A}" dt="2023-09-22T15:55:24.856" v="123" actId="164"/>
          <ac:spMkLst>
            <pc:docMk/>
            <pc:sldMk cId="925506241" sldId="322"/>
            <ac:spMk id="5" creationId="{6B8BFAA6-228A-2DC6-61FB-12C62F6BEB37}"/>
          </ac:spMkLst>
        </pc:spChg>
        <pc:grpChg chg="add del mod">
          <ac:chgData name="Stoker, Kesiah" userId="7d6f868f-a8a0-4a2e-b53b-4e83b6d4fcae" providerId="ADAL" clId="{18A127A6-5BA2-44BF-9D12-FDF07EBCAE7A}" dt="2023-09-22T16:07:26.471" v="355" actId="1036"/>
          <ac:grpSpMkLst>
            <pc:docMk/>
            <pc:sldMk cId="925506241" sldId="322"/>
            <ac:grpSpMk id="7" creationId="{942C4465-C849-FC61-731B-E14C73CAB75A}"/>
          </ac:grpSpMkLst>
        </pc:grpChg>
        <pc:cxnChg chg="add mod">
          <ac:chgData name="Stoker, Kesiah" userId="7d6f868f-a8a0-4a2e-b53b-4e83b6d4fcae" providerId="ADAL" clId="{18A127A6-5BA2-44BF-9D12-FDF07EBCAE7A}" dt="2023-09-22T15:55:55.348" v="125" actId="1076"/>
          <ac:cxnSpMkLst>
            <pc:docMk/>
            <pc:sldMk cId="925506241" sldId="322"/>
            <ac:cxnSpMk id="6" creationId="{67165FD0-D4AE-565F-53A6-3761FA828CA4}"/>
          </ac:cxnSpMkLst>
        </pc:cxnChg>
      </pc:sldChg>
      <pc:sldChg chg="addSp delSp modSp del mod addCm">
        <pc:chgData name="Stoker, Kesiah" userId="7d6f868f-a8a0-4a2e-b53b-4e83b6d4fcae" providerId="ADAL" clId="{18A127A6-5BA2-44BF-9D12-FDF07EBCAE7A}" dt="2023-09-22T16:08:19.536" v="397" actId="2696"/>
        <pc:sldMkLst>
          <pc:docMk/>
          <pc:sldMk cId="2146358514" sldId="323"/>
        </pc:sldMkLst>
        <pc:spChg chg="add del mod">
          <ac:chgData name="Stoker, Kesiah" userId="7d6f868f-a8a0-4a2e-b53b-4e83b6d4fcae" providerId="ADAL" clId="{18A127A6-5BA2-44BF-9D12-FDF07EBCAE7A}" dt="2023-09-22T16:06:22.652" v="294" actId="13926"/>
          <ac:spMkLst>
            <pc:docMk/>
            <pc:sldMk cId="2146358514" sldId="323"/>
            <ac:spMk id="2" creationId="{71F301AB-0013-C98A-AD3C-167D998D921F}"/>
          </ac:spMkLst>
        </pc:spChg>
        <pc:spChg chg="add del">
          <ac:chgData name="Stoker, Kesiah" userId="7d6f868f-a8a0-4a2e-b53b-4e83b6d4fcae" providerId="ADAL" clId="{18A127A6-5BA2-44BF-9D12-FDF07EBCAE7A}" dt="2023-09-22T16:05:19.114" v="231" actId="478"/>
          <ac:spMkLst>
            <pc:docMk/>
            <pc:sldMk cId="2146358514" sldId="323"/>
            <ac:spMk id="3" creationId="{DA0F4DD5-027A-BC81-EBB3-C0A6A7E61AAC}"/>
          </ac:spMkLst>
        </pc:spChg>
        <pc:spChg chg="add del mod">
          <ac:chgData name="Stoker, Kesiah" userId="7d6f868f-a8a0-4a2e-b53b-4e83b6d4fcae" providerId="ADAL" clId="{18A127A6-5BA2-44BF-9D12-FDF07EBCAE7A}" dt="2023-09-22T16:07:00.057" v="334" actId="20577"/>
          <ac:spMkLst>
            <pc:docMk/>
            <pc:sldMk cId="2146358514" sldId="323"/>
            <ac:spMk id="4" creationId="{2F0CF6CA-F3B4-2C7B-A80D-7F2CACBF84AD}"/>
          </ac:spMkLst>
        </pc:spChg>
        <pc:spChg chg="add del mod">
          <ac:chgData name="Stoker, Kesiah" userId="7d6f868f-a8a0-4a2e-b53b-4e83b6d4fcae" providerId="ADAL" clId="{18A127A6-5BA2-44BF-9D12-FDF07EBCAE7A}" dt="2023-09-22T16:03:49.489" v="228"/>
          <ac:spMkLst>
            <pc:docMk/>
            <pc:sldMk cId="2146358514" sldId="323"/>
            <ac:spMk id="5" creationId="{23D2839C-2662-78AD-D78B-3EAF84E27280}"/>
          </ac:spMkLst>
        </pc:spChg>
        <pc:spChg chg="add del mod">
          <ac:chgData name="Stoker, Kesiah" userId="7d6f868f-a8a0-4a2e-b53b-4e83b6d4fcae" providerId="ADAL" clId="{18A127A6-5BA2-44BF-9D12-FDF07EBCAE7A}" dt="2023-09-22T16:03:49.489" v="228"/>
          <ac:spMkLst>
            <pc:docMk/>
            <pc:sldMk cId="2146358514" sldId="323"/>
            <ac:spMk id="6" creationId="{777B1812-5AE2-F762-A9E4-6486B59B11F5}"/>
          </ac:spMkLst>
        </pc:spChg>
        <pc:spChg chg="add del mod">
          <ac:chgData name="Stoker, Kesiah" userId="7d6f868f-a8a0-4a2e-b53b-4e83b6d4fcae" providerId="ADAL" clId="{18A127A6-5BA2-44BF-9D12-FDF07EBCAE7A}" dt="2023-09-22T16:03:49.489" v="228"/>
          <ac:spMkLst>
            <pc:docMk/>
            <pc:sldMk cId="2146358514" sldId="323"/>
            <ac:spMk id="7" creationId="{B8A338D8-CC5E-F6B1-6F7D-BB1FB8DC6974}"/>
          </ac:spMkLst>
        </pc:spChg>
        <pc:spChg chg="mod">
          <ac:chgData name="Stoker, Kesiah" userId="7d6f868f-a8a0-4a2e-b53b-4e83b6d4fcae" providerId="ADAL" clId="{18A127A6-5BA2-44BF-9D12-FDF07EBCAE7A}" dt="2023-09-22T16:05:28.121" v="232"/>
          <ac:spMkLst>
            <pc:docMk/>
            <pc:sldMk cId="2146358514" sldId="323"/>
            <ac:spMk id="9" creationId="{98F5C2E5-8215-025D-5A84-9FCFE824EB50}"/>
          </ac:spMkLst>
        </pc:spChg>
        <pc:spChg chg="mod">
          <ac:chgData name="Stoker, Kesiah" userId="7d6f868f-a8a0-4a2e-b53b-4e83b6d4fcae" providerId="ADAL" clId="{18A127A6-5BA2-44BF-9D12-FDF07EBCAE7A}" dt="2023-09-22T16:06:02.189" v="234"/>
          <ac:spMkLst>
            <pc:docMk/>
            <pc:sldMk cId="2146358514" sldId="323"/>
            <ac:spMk id="12" creationId="{B88415D5-AEC4-055B-03C4-6B94D126EDB9}"/>
          </ac:spMkLst>
        </pc:spChg>
        <pc:grpChg chg="add del mod">
          <ac:chgData name="Stoker, Kesiah" userId="7d6f868f-a8a0-4a2e-b53b-4e83b6d4fcae" providerId="ADAL" clId="{18A127A6-5BA2-44BF-9D12-FDF07EBCAE7A}" dt="2023-09-22T16:05:35.986" v="233"/>
          <ac:grpSpMkLst>
            <pc:docMk/>
            <pc:sldMk cId="2146358514" sldId="323"/>
            <ac:grpSpMk id="8" creationId="{82BA8470-AD2B-271C-2B1E-ED283DB64575}"/>
          </ac:grpSpMkLst>
        </pc:grpChg>
        <pc:grpChg chg="add mod">
          <ac:chgData name="Stoker, Kesiah" userId="7d6f868f-a8a0-4a2e-b53b-4e83b6d4fcae" providerId="ADAL" clId="{18A127A6-5BA2-44BF-9D12-FDF07EBCAE7A}" dt="2023-09-22T16:06:02.189" v="234"/>
          <ac:grpSpMkLst>
            <pc:docMk/>
            <pc:sldMk cId="2146358514" sldId="323"/>
            <ac:grpSpMk id="11" creationId="{7D4AC6B2-FBE8-C6C7-60DD-598B91190D75}"/>
          </ac:grpSpMkLst>
        </pc:grpChg>
        <pc:cxnChg chg="mod">
          <ac:chgData name="Stoker, Kesiah" userId="7d6f868f-a8a0-4a2e-b53b-4e83b6d4fcae" providerId="ADAL" clId="{18A127A6-5BA2-44BF-9D12-FDF07EBCAE7A}" dt="2023-09-22T16:05:28.121" v="232"/>
          <ac:cxnSpMkLst>
            <pc:docMk/>
            <pc:sldMk cId="2146358514" sldId="323"/>
            <ac:cxnSpMk id="10" creationId="{CE104C18-84E0-B184-87F8-E34EB43EC9C4}"/>
          </ac:cxnSpMkLst>
        </pc:cxnChg>
        <pc:cxnChg chg="mod">
          <ac:chgData name="Stoker, Kesiah" userId="7d6f868f-a8a0-4a2e-b53b-4e83b6d4fcae" providerId="ADAL" clId="{18A127A6-5BA2-44BF-9D12-FDF07EBCAE7A}" dt="2023-09-22T16:06:02.189" v="234"/>
          <ac:cxnSpMkLst>
            <pc:docMk/>
            <pc:sldMk cId="2146358514" sldId="323"/>
            <ac:cxnSpMk id="13" creationId="{CAF8C405-4242-A6C6-E54F-6AB78A6C3CBE}"/>
          </ac:cxnSpMkLst>
        </pc:cxnChg>
      </pc:sldChg>
      <pc:sldChg chg="del">
        <pc:chgData name="Stoker, Kesiah" userId="7d6f868f-a8a0-4a2e-b53b-4e83b6d4fcae" providerId="ADAL" clId="{18A127A6-5BA2-44BF-9D12-FDF07EBCAE7A}" dt="2023-09-22T16:08:24.746" v="398" actId="2696"/>
        <pc:sldMkLst>
          <pc:docMk/>
          <pc:sldMk cId="2177596444" sldId="324"/>
        </pc:sldMkLst>
      </pc:sldChg>
      <pc:sldChg chg="addSp delSp modSp mod">
        <pc:chgData name="Stoker, Kesiah" userId="7d6f868f-a8a0-4a2e-b53b-4e83b6d4fcae" providerId="ADAL" clId="{18A127A6-5BA2-44BF-9D12-FDF07EBCAE7A}" dt="2023-09-22T20:46:57.718" v="2218" actId="478"/>
        <pc:sldMkLst>
          <pc:docMk/>
          <pc:sldMk cId="2549409055" sldId="325"/>
        </pc:sldMkLst>
        <pc:spChg chg="add del">
          <ac:chgData name="Stoker, Kesiah" userId="7d6f868f-a8a0-4a2e-b53b-4e83b6d4fcae" providerId="ADAL" clId="{18A127A6-5BA2-44BF-9D12-FDF07EBCAE7A}" dt="2023-09-22T20:46:57.718" v="2218" actId="478"/>
          <ac:spMkLst>
            <pc:docMk/>
            <pc:sldMk cId="2549409055" sldId="325"/>
            <ac:spMk id="2" creationId="{3B269A31-3727-3CC2-4AB4-F76F70DB625B}"/>
          </ac:spMkLst>
        </pc:spChg>
        <pc:spChg chg="mod">
          <ac:chgData name="Stoker, Kesiah" userId="7d6f868f-a8a0-4a2e-b53b-4e83b6d4fcae" providerId="ADAL" clId="{18A127A6-5BA2-44BF-9D12-FDF07EBCAE7A}" dt="2023-09-22T20:46:57.249" v="2217" actId="20577"/>
          <ac:spMkLst>
            <pc:docMk/>
            <pc:sldMk cId="2549409055" sldId="325"/>
            <ac:spMk id="3" creationId="{557DC097-EEFC-ED47-45E0-3BCB04809765}"/>
          </ac:spMkLst>
        </pc:spChg>
      </pc:sldChg>
      <pc:sldChg chg="del">
        <pc:chgData name="Stoker, Kesiah" userId="7d6f868f-a8a0-4a2e-b53b-4e83b6d4fcae" providerId="ADAL" clId="{18A127A6-5BA2-44BF-9D12-FDF07EBCAE7A}" dt="2023-09-22T16:08:32.547" v="401" actId="2696"/>
        <pc:sldMkLst>
          <pc:docMk/>
          <pc:sldMk cId="695166994" sldId="351"/>
        </pc:sldMkLst>
      </pc:sldChg>
      <pc:sldChg chg="add del">
        <pc:chgData name="Stoker, Kesiah" userId="7d6f868f-a8a0-4a2e-b53b-4e83b6d4fcae" providerId="ADAL" clId="{18A127A6-5BA2-44BF-9D12-FDF07EBCAE7A}" dt="2023-09-22T16:08:38.710" v="402" actId="2696"/>
        <pc:sldMkLst>
          <pc:docMk/>
          <pc:sldMk cId="2668904615" sldId="354"/>
        </pc:sldMkLst>
      </pc:sldChg>
      <pc:sldChg chg="addSp delSp modSp mod">
        <pc:chgData name="Stoker, Kesiah" userId="7d6f868f-a8a0-4a2e-b53b-4e83b6d4fcae" providerId="ADAL" clId="{18A127A6-5BA2-44BF-9D12-FDF07EBCAE7A}" dt="2023-09-22T19:39:00.448" v="1433" actId="20577"/>
        <pc:sldMkLst>
          <pc:docMk/>
          <pc:sldMk cId="969934670" sldId="356"/>
        </pc:sldMkLst>
        <pc:spChg chg="add del mod">
          <ac:chgData name="Stoker, Kesiah" userId="7d6f868f-a8a0-4a2e-b53b-4e83b6d4fcae" providerId="ADAL" clId="{18A127A6-5BA2-44BF-9D12-FDF07EBCAE7A}" dt="2023-09-22T19:38:58.039" v="1431" actId="478"/>
          <ac:spMkLst>
            <pc:docMk/>
            <pc:sldMk cId="969934670" sldId="356"/>
            <ac:spMk id="2" creationId="{C622AC6B-D263-1861-4792-B890713D508D}"/>
          </ac:spMkLst>
        </pc:spChg>
        <pc:spChg chg="add mod">
          <ac:chgData name="Stoker, Kesiah" userId="7d6f868f-a8a0-4a2e-b53b-4e83b6d4fcae" providerId="ADAL" clId="{18A127A6-5BA2-44BF-9D12-FDF07EBCAE7A}" dt="2023-09-22T19:39:00.448" v="1433" actId="20577"/>
          <ac:spMkLst>
            <pc:docMk/>
            <pc:sldMk cId="969934670" sldId="356"/>
            <ac:spMk id="3" creationId="{92D9EB36-6BE1-0426-D76B-B6258E17D6EE}"/>
          </ac:spMkLst>
        </pc:spChg>
        <pc:spChg chg="mod">
          <ac:chgData name="Stoker, Kesiah" userId="7d6f868f-a8a0-4a2e-b53b-4e83b6d4fcae" providerId="ADAL" clId="{18A127A6-5BA2-44BF-9D12-FDF07EBCAE7A}" dt="2023-09-22T16:13:58.929" v="626" actId="13926"/>
          <ac:spMkLst>
            <pc:docMk/>
            <pc:sldMk cId="969934670" sldId="356"/>
            <ac:spMk id="4" creationId="{34B929EA-085D-03CC-8ABC-3FFBF3231F85}"/>
          </ac:spMkLst>
        </pc:spChg>
        <pc:spChg chg="mod">
          <ac:chgData name="Stoker, Kesiah" userId="7d6f868f-a8a0-4a2e-b53b-4e83b6d4fcae" providerId="ADAL" clId="{18A127A6-5BA2-44BF-9D12-FDF07EBCAE7A}" dt="2023-09-22T16:12:21.224" v="413" actId="20577"/>
          <ac:spMkLst>
            <pc:docMk/>
            <pc:sldMk cId="969934670" sldId="356"/>
            <ac:spMk id="27" creationId="{6D7733A8-17FB-66BD-9A1B-C0C33D2F92B0}"/>
          </ac:spMkLst>
        </pc:spChg>
        <pc:spChg chg="del">
          <ac:chgData name="Stoker, Kesiah" userId="7d6f868f-a8a0-4a2e-b53b-4e83b6d4fcae" providerId="ADAL" clId="{18A127A6-5BA2-44BF-9D12-FDF07EBCAE7A}" dt="2023-09-22T16:12:23.761" v="414" actId="478"/>
          <ac:spMkLst>
            <pc:docMk/>
            <pc:sldMk cId="969934670" sldId="356"/>
            <ac:spMk id="28" creationId="{B3A1D469-A7F2-D8F7-44B7-D8A645635D39}"/>
          </ac:spMkLst>
        </pc:spChg>
      </pc:sldChg>
      <pc:sldChg chg="addSp delSp modSp add mod modNotesTx">
        <pc:chgData name="Stoker, Kesiah" userId="7d6f868f-a8a0-4a2e-b53b-4e83b6d4fcae" providerId="ADAL" clId="{18A127A6-5BA2-44BF-9D12-FDF07EBCAE7A}" dt="2023-09-22T19:38:54.659" v="1430" actId="20577"/>
        <pc:sldMkLst>
          <pc:docMk/>
          <pc:sldMk cId="663100937" sldId="357"/>
        </pc:sldMkLst>
        <pc:spChg chg="del mod">
          <ac:chgData name="Stoker, Kesiah" userId="7d6f868f-a8a0-4a2e-b53b-4e83b6d4fcae" providerId="ADAL" clId="{18A127A6-5BA2-44BF-9D12-FDF07EBCAE7A}" dt="2023-09-22T19:38:52.584" v="1428" actId="478"/>
          <ac:spMkLst>
            <pc:docMk/>
            <pc:sldMk cId="663100937" sldId="357"/>
            <ac:spMk id="2" creationId="{C622AC6B-D263-1861-4792-B890713D508D}"/>
          </ac:spMkLst>
        </pc:spChg>
        <pc:spChg chg="add mod">
          <ac:chgData name="Stoker, Kesiah" userId="7d6f868f-a8a0-4a2e-b53b-4e83b6d4fcae" providerId="ADAL" clId="{18A127A6-5BA2-44BF-9D12-FDF07EBCAE7A}" dt="2023-09-22T19:38:54.659" v="1430" actId="20577"/>
          <ac:spMkLst>
            <pc:docMk/>
            <pc:sldMk cId="663100937" sldId="357"/>
            <ac:spMk id="3" creationId="{CC3AED13-9837-DC5F-E42A-04D84AF0830E}"/>
          </ac:spMkLst>
        </pc:spChg>
        <pc:spChg chg="mod">
          <ac:chgData name="Stoker, Kesiah" userId="7d6f868f-a8a0-4a2e-b53b-4e83b6d4fcae" providerId="ADAL" clId="{18A127A6-5BA2-44BF-9D12-FDF07EBCAE7A}" dt="2023-09-22T16:17:29.472" v="686"/>
          <ac:spMkLst>
            <pc:docMk/>
            <pc:sldMk cId="663100937" sldId="357"/>
            <ac:spMk id="4" creationId="{34B929EA-085D-03CC-8ABC-3FFBF3231F85}"/>
          </ac:spMkLst>
        </pc:spChg>
        <pc:spChg chg="mod">
          <ac:chgData name="Stoker, Kesiah" userId="7d6f868f-a8a0-4a2e-b53b-4e83b6d4fcae" providerId="ADAL" clId="{18A127A6-5BA2-44BF-9D12-FDF07EBCAE7A}" dt="2023-09-22T16:17:09.760" v="684" actId="20577"/>
          <ac:spMkLst>
            <pc:docMk/>
            <pc:sldMk cId="663100937" sldId="357"/>
            <ac:spMk id="27" creationId="{6D7733A8-17FB-66BD-9A1B-C0C33D2F92B0}"/>
          </ac:spMkLst>
        </pc:spChg>
      </pc:sldChg>
      <pc:sldChg chg="modSp del mod">
        <pc:chgData name="Stoker, Kesiah" userId="7d6f868f-a8a0-4a2e-b53b-4e83b6d4fcae" providerId="ADAL" clId="{18A127A6-5BA2-44BF-9D12-FDF07EBCAE7A}" dt="2023-09-22T16:16:28.542" v="664"/>
        <pc:sldMkLst>
          <pc:docMk/>
          <pc:sldMk cId="2220335445" sldId="357"/>
        </pc:sldMkLst>
        <pc:spChg chg="mod">
          <ac:chgData name="Stoker, Kesiah" userId="7d6f868f-a8a0-4a2e-b53b-4e83b6d4fcae" providerId="ADAL" clId="{18A127A6-5BA2-44BF-9D12-FDF07EBCAE7A}" dt="2023-09-22T16:16:27.309" v="660"/>
          <ac:spMkLst>
            <pc:docMk/>
            <pc:sldMk cId="2220335445" sldId="357"/>
            <ac:spMk id="4" creationId="{34B929EA-085D-03CC-8ABC-3FFBF3231F85}"/>
          </ac:spMkLst>
        </pc:spChg>
        <pc:spChg chg="mod">
          <ac:chgData name="Stoker, Kesiah" userId="7d6f868f-a8a0-4a2e-b53b-4e83b6d4fcae" providerId="ADAL" clId="{18A127A6-5BA2-44BF-9D12-FDF07EBCAE7A}" dt="2023-09-22T16:16:28.241" v="663" actId="20577"/>
          <ac:spMkLst>
            <pc:docMk/>
            <pc:sldMk cId="2220335445" sldId="357"/>
            <ac:spMk id="27" creationId="{6D7733A8-17FB-66BD-9A1B-C0C33D2F92B0}"/>
          </ac:spMkLst>
        </pc:spChg>
      </pc:sldChg>
      <pc:sldChg chg="delSp modSp add del mod">
        <pc:chgData name="Stoker, Kesiah" userId="7d6f868f-a8a0-4a2e-b53b-4e83b6d4fcae" providerId="ADAL" clId="{18A127A6-5BA2-44BF-9D12-FDF07EBCAE7A}" dt="2023-09-22T16:21:28.716" v="711" actId="2696"/>
        <pc:sldMkLst>
          <pc:docMk/>
          <pc:sldMk cId="181890320" sldId="358"/>
        </pc:sldMkLst>
        <pc:spChg chg="mod">
          <ac:chgData name="Stoker, Kesiah" userId="7d6f868f-a8a0-4a2e-b53b-4e83b6d4fcae" providerId="ADAL" clId="{18A127A6-5BA2-44BF-9D12-FDF07EBCAE7A}" dt="2023-09-22T16:19:47.348" v="709" actId="20577"/>
          <ac:spMkLst>
            <pc:docMk/>
            <pc:sldMk cId="181890320" sldId="358"/>
            <ac:spMk id="2" creationId="{3B2CDD41-2B2B-8A1E-B73A-6B64A506068E}"/>
          </ac:spMkLst>
        </pc:spChg>
        <pc:spChg chg="del">
          <ac:chgData name="Stoker, Kesiah" userId="7d6f868f-a8a0-4a2e-b53b-4e83b6d4fcae" providerId="ADAL" clId="{18A127A6-5BA2-44BF-9D12-FDF07EBCAE7A}" dt="2023-09-22T16:19:49.036" v="710" actId="478"/>
          <ac:spMkLst>
            <pc:docMk/>
            <pc:sldMk cId="181890320" sldId="358"/>
            <ac:spMk id="3" creationId="{813DC22C-CA7E-D280-9613-B31927BE2821}"/>
          </ac:spMkLst>
        </pc:spChg>
      </pc:sldChg>
      <pc:sldChg chg="addSp delSp modSp add mod modNotesTx">
        <pc:chgData name="Stoker, Kesiah" userId="7d6f868f-a8a0-4a2e-b53b-4e83b6d4fcae" providerId="ADAL" clId="{18A127A6-5BA2-44BF-9D12-FDF07EBCAE7A}" dt="2023-09-22T19:38:29.574" v="1424" actId="20577"/>
        <pc:sldMkLst>
          <pc:docMk/>
          <pc:sldMk cId="909644597" sldId="358"/>
        </pc:sldMkLst>
        <pc:spChg chg="mod">
          <ac:chgData name="Stoker, Kesiah" userId="7d6f868f-a8a0-4a2e-b53b-4e83b6d4fcae" providerId="ADAL" clId="{18A127A6-5BA2-44BF-9D12-FDF07EBCAE7A}" dt="2023-09-22T16:21:46.728" v="729" actId="20577"/>
          <ac:spMkLst>
            <pc:docMk/>
            <pc:sldMk cId="909644597" sldId="358"/>
            <ac:spMk id="2" creationId="{30FE1012-5468-212D-6775-E22ED9836EF7}"/>
          </ac:spMkLst>
        </pc:spChg>
        <pc:spChg chg="del">
          <ac:chgData name="Stoker, Kesiah" userId="7d6f868f-a8a0-4a2e-b53b-4e83b6d4fcae" providerId="ADAL" clId="{18A127A6-5BA2-44BF-9D12-FDF07EBCAE7A}" dt="2023-09-22T16:21:48.463" v="730" actId="478"/>
          <ac:spMkLst>
            <pc:docMk/>
            <pc:sldMk cId="909644597" sldId="358"/>
            <ac:spMk id="3" creationId="{7ED3DBDC-B2FD-9FCC-5485-90D8871EDD71}"/>
          </ac:spMkLst>
        </pc:spChg>
        <pc:spChg chg="add del mod">
          <ac:chgData name="Stoker, Kesiah" userId="7d6f868f-a8a0-4a2e-b53b-4e83b6d4fcae" providerId="ADAL" clId="{18A127A6-5BA2-44BF-9D12-FDF07EBCAE7A}" dt="2023-09-22T19:38:24.722" v="1420"/>
          <ac:spMkLst>
            <pc:docMk/>
            <pc:sldMk cId="909644597" sldId="358"/>
            <ac:spMk id="3" creationId="{CD69E741-E16A-BDE9-EDD7-BD8085C2F556}"/>
          </ac:spMkLst>
        </pc:spChg>
        <pc:spChg chg="add mod">
          <ac:chgData name="Stoker, Kesiah" userId="7d6f868f-a8a0-4a2e-b53b-4e83b6d4fcae" providerId="ADAL" clId="{18A127A6-5BA2-44BF-9D12-FDF07EBCAE7A}" dt="2023-09-22T19:38:29.574" v="1424" actId="20577"/>
          <ac:spMkLst>
            <pc:docMk/>
            <pc:sldMk cId="909644597" sldId="358"/>
            <ac:spMk id="4" creationId="{9F62226F-9E89-1DC1-2295-D388A29782A6}"/>
          </ac:spMkLst>
        </pc:spChg>
        <pc:spChg chg="del">
          <ac:chgData name="Stoker, Kesiah" userId="7d6f868f-a8a0-4a2e-b53b-4e83b6d4fcae" providerId="ADAL" clId="{18A127A6-5BA2-44BF-9D12-FDF07EBCAE7A}" dt="2023-09-22T16:22:08.558" v="731" actId="478"/>
          <ac:spMkLst>
            <pc:docMk/>
            <pc:sldMk cId="909644597" sldId="358"/>
            <ac:spMk id="4" creationId="{BA25D69E-1C17-AF44-0E0B-42588B43F3EC}"/>
          </ac:spMkLst>
        </pc:spChg>
        <pc:spChg chg="del">
          <ac:chgData name="Stoker, Kesiah" userId="7d6f868f-a8a0-4a2e-b53b-4e83b6d4fcae" providerId="ADAL" clId="{18A127A6-5BA2-44BF-9D12-FDF07EBCAE7A}" dt="2023-09-22T16:22:11.664" v="733" actId="478"/>
          <ac:spMkLst>
            <pc:docMk/>
            <pc:sldMk cId="909644597" sldId="358"/>
            <ac:spMk id="5" creationId="{95557ED2-ACC1-3B4D-21EC-AA51B59AEEAA}"/>
          </ac:spMkLst>
        </pc:spChg>
        <pc:spChg chg="del">
          <ac:chgData name="Stoker, Kesiah" userId="7d6f868f-a8a0-4a2e-b53b-4e83b6d4fcae" providerId="ADAL" clId="{18A127A6-5BA2-44BF-9D12-FDF07EBCAE7A}" dt="2023-09-22T16:22:11.163" v="732" actId="478"/>
          <ac:spMkLst>
            <pc:docMk/>
            <pc:sldMk cId="909644597" sldId="358"/>
            <ac:spMk id="6" creationId="{34343B43-4BFB-14EA-31C3-224F638AF1C7}"/>
          </ac:spMkLst>
        </pc:spChg>
        <pc:spChg chg="add del mod">
          <ac:chgData name="Stoker, Kesiah" userId="7d6f868f-a8a0-4a2e-b53b-4e83b6d4fcae" providerId="ADAL" clId="{18A127A6-5BA2-44BF-9D12-FDF07EBCAE7A}" dt="2023-09-22T19:38:26.626" v="1421" actId="478"/>
          <ac:spMkLst>
            <pc:docMk/>
            <pc:sldMk cId="909644597" sldId="358"/>
            <ac:spMk id="8" creationId="{124B4CB1-D5C7-EE8A-3217-F84D8D8BB41D}"/>
          </ac:spMkLst>
        </pc:spChg>
        <pc:graphicFrameChg chg="add mod modGraphic">
          <ac:chgData name="Stoker, Kesiah" userId="7d6f868f-a8a0-4a2e-b53b-4e83b6d4fcae" providerId="ADAL" clId="{18A127A6-5BA2-44BF-9D12-FDF07EBCAE7A}" dt="2023-09-22T19:36:35.646" v="1410" actId="20577"/>
          <ac:graphicFrameMkLst>
            <pc:docMk/>
            <pc:sldMk cId="909644597" sldId="358"/>
            <ac:graphicFrameMk id="7" creationId="{19C5F5E8-BF21-1621-6EE4-9674393947C9}"/>
          </ac:graphicFrameMkLst>
        </pc:graphicFrameChg>
      </pc:sldChg>
      <pc:sldChg chg="addSp delSp modSp add mod addCm delCm modCm modNotesTx">
        <pc:chgData name="Stoker, Kesiah" userId="7d6f868f-a8a0-4a2e-b53b-4e83b6d4fcae" providerId="ADAL" clId="{18A127A6-5BA2-44BF-9D12-FDF07EBCAE7A}" dt="2023-09-22T16:49:24.183" v="939" actId="113"/>
        <pc:sldMkLst>
          <pc:docMk/>
          <pc:sldMk cId="482592697" sldId="359"/>
        </pc:sldMkLst>
        <pc:spChg chg="mod">
          <ac:chgData name="Stoker, Kesiah" userId="7d6f868f-a8a0-4a2e-b53b-4e83b6d4fcae" providerId="ADAL" clId="{18A127A6-5BA2-44BF-9D12-FDF07EBCAE7A}" dt="2023-09-22T16:36:30.516" v="811" actId="6549"/>
          <ac:spMkLst>
            <pc:docMk/>
            <pc:sldMk cId="482592697" sldId="359"/>
            <ac:spMk id="2" creationId="{3B2CDD41-2B2B-8A1E-B73A-6B64A506068E}"/>
          </ac:spMkLst>
        </pc:spChg>
        <pc:spChg chg="mod">
          <ac:chgData name="Stoker, Kesiah" userId="7d6f868f-a8a0-4a2e-b53b-4e83b6d4fcae" providerId="ADAL" clId="{18A127A6-5BA2-44BF-9D12-FDF07EBCAE7A}" dt="2023-09-22T16:49:24.183" v="939" actId="113"/>
          <ac:spMkLst>
            <pc:docMk/>
            <pc:sldMk cId="482592697" sldId="359"/>
            <ac:spMk id="3" creationId="{813DC22C-CA7E-D280-9613-B31927BE2821}"/>
          </ac:spMkLst>
        </pc:spChg>
        <pc:spChg chg="add mod">
          <ac:chgData name="Stoker, Kesiah" userId="7d6f868f-a8a0-4a2e-b53b-4e83b6d4fcae" providerId="ADAL" clId="{18A127A6-5BA2-44BF-9D12-FDF07EBCAE7A}" dt="2023-09-22T16:35:11.534" v="809" actId="20577"/>
          <ac:spMkLst>
            <pc:docMk/>
            <pc:sldMk cId="482592697" sldId="359"/>
            <ac:spMk id="4" creationId="{31F47D01-846B-C7EE-BFA4-517BCDADF210}"/>
          </ac:spMkLst>
        </pc:spChg>
        <pc:spChg chg="add mod topLvl">
          <ac:chgData name="Stoker, Kesiah" userId="7d6f868f-a8a0-4a2e-b53b-4e83b6d4fcae" providerId="ADAL" clId="{18A127A6-5BA2-44BF-9D12-FDF07EBCAE7A}" dt="2023-09-22T16:41:50.949" v="863" actId="1076"/>
          <ac:spMkLst>
            <pc:docMk/>
            <pc:sldMk cId="482592697" sldId="359"/>
            <ac:spMk id="5" creationId="{51942B0D-B547-AF32-57F8-D420ED71654D}"/>
          </ac:spMkLst>
        </pc:spChg>
        <pc:spChg chg="add mod topLvl">
          <ac:chgData name="Stoker, Kesiah" userId="7d6f868f-a8a0-4a2e-b53b-4e83b6d4fcae" providerId="ADAL" clId="{18A127A6-5BA2-44BF-9D12-FDF07EBCAE7A}" dt="2023-09-22T16:41:54.710" v="864" actId="1076"/>
          <ac:spMkLst>
            <pc:docMk/>
            <pc:sldMk cId="482592697" sldId="359"/>
            <ac:spMk id="6" creationId="{55101920-8D9F-8ECA-15CA-75C6A47AD034}"/>
          </ac:spMkLst>
        </pc:spChg>
        <pc:spChg chg="add mod topLvl">
          <ac:chgData name="Stoker, Kesiah" userId="7d6f868f-a8a0-4a2e-b53b-4e83b6d4fcae" providerId="ADAL" clId="{18A127A6-5BA2-44BF-9D12-FDF07EBCAE7A}" dt="2023-09-22T16:44:32.623" v="895" actId="1036"/>
          <ac:spMkLst>
            <pc:docMk/>
            <pc:sldMk cId="482592697" sldId="359"/>
            <ac:spMk id="7" creationId="{F78A8C55-0FAA-AC09-AE6C-D0AA969EA9FB}"/>
          </ac:spMkLst>
        </pc:spChg>
        <pc:spChg chg="add mod topLvl">
          <ac:chgData name="Stoker, Kesiah" userId="7d6f868f-a8a0-4a2e-b53b-4e83b6d4fcae" providerId="ADAL" clId="{18A127A6-5BA2-44BF-9D12-FDF07EBCAE7A}" dt="2023-09-22T16:42:04.904" v="865" actId="1076"/>
          <ac:spMkLst>
            <pc:docMk/>
            <pc:sldMk cId="482592697" sldId="359"/>
            <ac:spMk id="9" creationId="{F26C9640-EA3A-E14C-7E08-C84D4F09D62D}"/>
          </ac:spMkLst>
        </pc:spChg>
        <pc:spChg chg="add mod topLvl">
          <ac:chgData name="Stoker, Kesiah" userId="7d6f868f-a8a0-4a2e-b53b-4e83b6d4fcae" providerId="ADAL" clId="{18A127A6-5BA2-44BF-9D12-FDF07EBCAE7A}" dt="2023-09-22T16:44:32.623" v="895" actId="1036"/>
          <ac:spMkLst>
            <pc:docMk/>
            <pc:sldMk cId="482592697" sldId="359"/>
            <ac:spMk id="11" creationId="{63410C60-AB62-8392-43D5-EFC7B6490CDD}"/>
          </ac:spMkLst>
        </pc:spChg>
        <pc:spChg chg="add mod topLvl">
          <ac:chgData name="Stoker, Kesiah" userId="7d6f868f-a8a0-4a2e-b53b-4e83b6d4fcae" providerId="ADAL" clId="{18A127A6-5BA2-44BF-9D12-FDF07EBCAE7A}" dt="2023-09-22T16:44:32.623" v="895" actId="1036"/>
          <ac:spMkLst>
            <pc:docMk/>
            <pc:sldMk cId="482592697" sldId="359"/>
            <ac:spMk id="12" creationId="{F771BB59-2D5C-1C8B-C06B-135DBA926C5F}"/>
          </ac:spMkLst>
        </pc:spChg>
        <pc:spChg chg="add mod topLvl">
          <ac:chgData name="Stoker, Kesiah" userId="7d6f868f-a8a0-4a2e-b53b-4e83b6d4fcae" providerId="ADAL" clId="{18A127A6-5BA2-44BF-9D12-FDF07EBCAE7A}" dt="2023-09-22T16:44:32.623" v="895" actId="1036"/>
          <ac:spMkLst>
            <pc:docMk/>
            <pc:sldMk cId="482592697" sldId="359"/>
            <ac:spMk id="13" creationId="{A37D0B17-63D2-8479-A702-604DDCF5A57D}"/>
          </ac:spMkLst>
        </pc:spChg>
        <pc:grpChg chg="add del mod">
          <ac:chgData name="Stoker, Kesiah" userId="7d6f868f-a8a0-4a2e-b53b-4e83b6d4fcae" providerId="ADAL" clId="{18A127A6-5BA2-44BF-9D12-FDF07EBCAE7A}" dt="2023-09-22T16:38:37.251" v="816" actId="165"/>
          <ac:grpSpMkLst>
            <pc:docMk/>
            <pc:sldMk cId="482592697" sldId="359"/>
            <ac:grpSpMk id="14" creationId="{433C810A-4668-F950-C648-71B565CEF0D1}"/>
          </ac:grpSpMkLst>
        </pc:grpChg>
        <pc:picChg chg="add mod topLvl">
          <ac:chgData name="Stoker, Kesiah" userId="7d6f868f-a8a0-4a2e-b53b-4e83b6d4fcae" providerId="ADAL" clId="{18A127A6-5BA2-44BF-9D12-FDF07EBCAE7A}" dt="2023-09-22T16:46:01.432" v="906" actId="339"/>
          <ac:picMkLst>
            <pc:docMk/>
            <pc:sldMk cId="482592697" sldId="359"/>
            <ac:picMk id="8" creationId="{62BAC47B-321B-FB6B-35E8-5713DE0FE6B0}"/>
          </ac:picMkLst>
        </pc:picChg>
        <pc:picChg chg="add mod topLvl">
          <ac:chgData name="Stoker, Kesiah" userId="7d6f868f-a8a0-4a2e-b53b-4e83b6d4fcae" providerId="ADAL" clId="{18A127A6-5BA2-44BF-9D12-FDF07EBCAE7A}" dt="2023-09-22T16:45:44.236" v="903" actId="339"/>
          <ac:picMkLst>
            <pc:docMk/>
            <pc:sldMk cId="482592697" sldId="359"/>
            <ac:picMk id="10" creationId="{3F553A37-1B97-06FF-4F8E-47544D3467B4}"/>
          </ac:picMkLst>
        </pc:picChg>
        <pc:picChg chg="add del mod">
          <ac:chgData name="Stoker, Kesiah" userId="7d6f868f-a8a0-4a2e-b53b-4e83b6d4fcae" providerId="ADAL" clId="{18A127A6-5BA2-44BF-9D12-FDF07EBCAE7A}" dt="2023-09-22T16:44:55.881" v="898" actId="478"/>
          <ac:picMkLst>
            <pc:docMk/>
            <pc:sldMk cId="482592697" sldId="359"/>
            <ac:picMk id="15" creationId="{03879442-FD2B-BC2D-CA22-C6FCCE3B4765}"/>
          </ac:picMkLst>
        </pc:picChg>
        <pc:picChg chg="add del mod">
          <ac:chgData name="Stoker, Kesiah" userId="7d6f868f-a8a0-4a2e-b53b-4e83b6d4fcae" providerId="ADAL" clId="{18A127A6-5BA2-44BF-9D12-FDF07EBCAE7A}" dt="2023-09-22T16:44:56.268" v="899" actId="478"/>
          <ac:picMkLst>
            <pc:docMk/>
            <pc:sldMk cId="482592697" sldId="359"/>
            <ac:picMk id="16" creationId="{B9DB7767-D1FC-8990-168B-2EBED2E805AC}"/>
          </ac:picMkLst>
        </pc:picChg>
        <pc:picChg chg="add del mod">
          <ac:chgData name="Stoker, Kesiah" userId="7d6f868f-a8a0-4a2e-b53b-4e83b6d4fcae" providerId="ADAL" clId="{18A127A6-5BA2-44BF-9D12-FDF07EBCAE7A}" dt="2023-09-22T16:44:56.569" v="900" actId="478"/>
          <ac:picMkLst>
            <pc:docMk/>
            <pc:sldMk cId="482592697" sldId="359"/>
            <ac:picMk id="17" creationId="{8697E663-8D87-B026-ACF7-9B1223AD7D3D}"/>
          </ac:picMkLst>
        </pc:picChg>
        <pc:picChg chg="add del mod">
          <ac:chgData name="Stoker, Kesiah" userId="7d6f868f-a8a0-4a2e-b53b-4e83b6d4fcae" providerId="ADAL" clId="{18A127A6-5BA2-44BF-9D12-FDF07EBCAE7A}" dt="2023-09-22T16:44:54.993" v="896" actId="478"/>
          <ac:picMkLst>
            <pc:docMk/>
            <pc:sldMk cId="482592697" sldId="359"/>
            <ac:picMk id="18" creationId="{2523C445-C40C-89AE-8C34-F7A744A05FB9}"/>
          </ac:picMkLst>
        </pc:picChg>
        <pc:picChg chg="add del mod">
          <ac:chgData name="Stoker, Kesiah" userId="7d6f868f-a8a0-4a2e-b53b-4e83b6d4fcae" providerId="ADAL" clId="{18A127A6-5BA2-44BF-9D12-FDF07EBCAE7A}" dt="2023-09-22T16:44:55.480" v="897" actId="478"/>
          <ac:picMkLst>
            <pc:docMk/>
            <pc:sldMk cId="482592697" sldId="359"/>
            <ac:picMk id="19" creationId="{2B677C9F-D76B-7026-ABE0-945DCC77055D}"/>
          </ac:picMkLst>
        </pc:picChg>
        <pc:picChg chg="add del mod">
          <ac:chgData name="Stoker, Kesiah" userId="7d6f868f-a8a0-4a2e-b53b-4e83b6d4fcae" providerId="ADAL" clId="{18A127A6-5BA2-44BF-9D12-FDF07EBCAE7A}" dt="2023-09-22T16:48:10.530" v="936" actId="478"/>
          <ac:picMkLst>
            <pc:docMk/>
            <pc:sldMk cId="482592697" sldId="359"/>
            <ac:picMk id="20" creationId="{96147178-D6EB-8AA0-A4D3-6D233762303B}"/>
          </ac:picMkLst>
        </pc:picChg>
        <pc:picChg chg="add del mod">
          <ac:chgData name="Stoker, Kesiah" userId="7d6f868f-a8a0-4a2e-b53b-4e83b6d4fcae" providerId="ADAL" clId="{18A127A6-5BA2-44BF-9D12-FDF07EBCAE7A}" dt="2023-09-22T16:48:09.616" v="934" actId="478"/>
          <ac:picMkLst>
            <pc:docMk/>
            <pc:sldMk cId="482592697" sldId="359"/>
            <ac:picMk id="21" creationId="{40C2964E-57A7-EA68-D545-EFB16863EA62}"/>
          </ac:picMkLst>
        </pc:picChg>
        <pc:picChg chg="add del mod">
          <ac:chgData name="Stoker, Kesiah" userId="7d6f868f-a8a0-4a2e-b53b-4e83b6d4fcae" providerId="ADAL" clId="{18A127A6-5BA2-44BF-9D12-FDF07EBCAE7A}" dt="2023-09-22T16:48:10.182" v="935" actId="478"/>
          <ac:picMkLst>
            <pc:docMk/>
            <pc:sldMk cId="482592697" sldId="359"/>
            <ac:picMk id="22" creationId="{B1FA74BE-A3F8-FD5F-9412-4C2E838A4B5E}"/>
          </ac:picMkLst>
        </pc:picChg>
        <pc:picChg chg="add del mod">
          <ac:chgData name="Stoker, Kesiah" userId="7d6f868f-a8a0-4a2e-b53b-4e83b6d4fcae" providerId="ADAL" clId="{18A127A6-5BA2-44BF-9D12-FDF07EBCAE7A}" dt="2023-09-22T16:48:08.809" v="933" actId="478"/>
          <ac:picMkLst>
            <pc:docMk/>
            <pc:sldMk cId="482592697" sldId="359"/>
            <ac:picMk id="23" creationId="{DBF8CA78-E2AC-A428-96E3-EE4E83E8E73B}"/>
          </ac:picMkLst>
        </pc:picChg>
        <pc:picChg chg="add del mod">
          <ac:chgData name="Stoker, Kesiah" userId="7d6f868f-a8a0-4a2e-b53b-4e83b6d4fcae" providerId="ADAL" clId="{18A127A6-5BA2-44BF-9D12-FDF07EBCAE7A}" dt="2023-09-22T16:48:08.430" v="932" actId="478"/>
          <ac:picMkLst>
            <pc:docMk/>
            <pc:sldMk cId="482592697" sldId="359"/>
            <ac:picMk id="24" creationId="{460199E8-2500-7115-2A84-1B674EA2F61A}"/>
          </ac:picMkLst>
        </pc:picChg>
      </pc:sldChg>
      <pc:sldChg chg="new del">
        <pc:chgData name="Stoker, Kesiah" userId="7d6f868f-a8a0-4a2e-b53b-4e83b6d4fcae" providerId="ADAL" clId="{18A127A6-5BA2-44BF-9D12-FDF07EBCAE7A}" dt="2023-09-22T16:29:24.357" v="761" actId="680"/>
        <pc:sldMkLst>
          <pc:docMk/>
          <pc:sldMk cId="4222031826" sldId="359"/>
        </pc:sldMkLst>
      </pc:sldChg>
      <pc:sldChg chg="addSp delSp modSp add mod addCm">
        <pc:chgData name="Stoker, Kesiah" userId="7d6f868f-a8a0-4a2e-b53b-4e83b6d4fcae" providerId="ADAL" clId="{18A127A6-5BA2-44BF-9D12-FDF07EBCAE7A}" dt="2023-09-22T19:29:00.227" v="1229" actId="1076"/>
        <pc:sldMkLst>
          <pc:docMk/>
          <pc:sldMk cId="2872917886" sldId="360"/>
        </pc:sldMkLst>
        <pc:spChg chg="mod">
          <ac:chgData name="Stoker, Kesiah" userId="7d6f868f-a8a0-4a2e-b53b-4e83b6d4fcae" providerId="ADAL" clId="{18A127A6-5BA2-44BF-9D12-FDF07EBCAE7A}" dt="2023-09-22T19:19:01.567" v="967" actId="20577"/>
          <ac:spMkLst>
            <pc:docMk/>
            <pc:sldMk cId="2872917886" sldId="360"/>
            <ac:spMk id="2" creationId="{3B2CDD41-2B2B-8A1E-B73A-6B64A506068E}"/>
          </ac:spMkLst>
        </pc:spChg>
        <pc:spChg chg="del">
          <ac:chgData name="Stoker, Kesiah" userId="7d6f868f-a8a0-4a2e-b53b-4e83b6d4fcae" providerId="ADAL" clId="{18A127A6-5BA2-44BF-9D12-FDF07EBCAE7A}" dt="2023-09-22T19:19:03.904" v="968" actId="478"/>
          <ac:spMkLst>
            <pc:docMk/>
            <pc:sldMk cId="2872917886" sldId="360"/>
            <ac:spMk id="3" creationId="{813DC22C-CA7E-D280-9613-B31927BE2821}"/>
          </ac:spMkLst>
        </pc:spChg>
        <pc:spChg chg="add del mod">
          <ac:chgData name="Stoker, Kesiah" userId="7d6f868f-a8a0-4a2e-b53b-4e83b6d4fcae" providerId="ADAL" clId="{18A127A6-5BA2-44BF-9D12-FDF07EBCAE7A}" dt="2023-09-22T19:19:33.327" v="971"/>
          <ac:spMkLst>
            <pc:docMk/>
            <pc:sldMk cId="2872917886" sldId="360"/>
            <ac:spMk id="4" creationId="{8A82411E-6412-71D0-7F37-2A05520F4A33}"/>
          </ac:spMkLst>
        </pc:spChg>
        <pc:spChg chg="add del mod">
          <ac:chgData name="Stoker, Kesiah" userId="7d6f868f-a8a0-4a2e-b53b-4e83b6d4fcae" providerId="ADAL" clId="{18A127A6-5BA2-44BF-9D12-FDF07EBCAE7A}" dt="2023-09-22T19:19:33.327" v="971"/>
          <ac:spMkLst>
            <pc:docMk/>
            <pc:sldMk cId="2872917886" sldId="360"/>
            <ac:spMk id="5" creationId="{8161D058-E3D6-3BC2-C1CA-044FF389B194}"/>
          </ac:spMkLst>
        </pc:spChg>
        <pc:spChg chg="add del mod">
          <ac:chgData name="Stoker, Kesiah" userId="7d6f868f-a8a0-4a2e-b53b-4e83b6d4fcae" providerId="ADAL" clId="{18A127A6-5BA2-44BF-9D12-FDF07EBCAE7A}" dt="2023-09-22T19:19:33.327" v="971"/>
          <ac:spMkLst>
            <pc:docMk/>
            <pc:sldMk cId="2872917886" sldId="360"/>
            <ac:spMk id="6" creationId="{B1BF2E53-F0FB-0098-50A7-F94F84909BDF}"/>
          </ac:spMkLst>
        </pc:spChg>
        <pc:spChg chg="add del mod">
          <ac:chgData name="Stoker, Kesiah" userId="7d6f868f-a8a0-4a2e-b53b-4e83b6d4fcae" providerId="ADAL" clId="{18A127A6-5BA2-44BF-9D12-FDF07EBCAE7A}" dt="2023-09-22T19:19:33.327" v="971"/>
          <ac:spMkLst>
            <pc:docMk/>
            <pc:sldMk cId="2872917886" sldId="360"/>
            <ac:spMk id="7" creationId="{A88A08FE-B30C-97F7-B60E-A2F982CDFC3C}"/>
          </ac:spMkLst>
        </pc:spChg>
        <pc:spChg chg="add mod">
          <ac:chgData name="Stoker, Kesiah" userId="7d6f868f-a8a0-4a2e-b53b-4e83b6d4fcae" providerId="ADAL" clId="{18A127A6-5BA2-44BF-9D12-FDF07EBCAE7A}" dt="2023-09-22T19:19:39.919" v="973" actId="20577"/>
          <ac:spMkLst>
            <pc:docMk/>
            <pc:sldMk cId="2872917886" sldId="360"/>
            <ac:spMk id="12" creationId="{42FEF0FD-85CF-19FC-388F-66962BDB7A73}"/>
          </ac:spMkLst>
        </pc:spChg>
        <pc:spChg chg="add del">
          <ac:chgData name="Stoker, Kesiah" userId="7d6f868f-a8a0-4a2e-b53b-4e83b6d4fcae" providerId="ADAL" clId="{18A127A6-5BA2-44BF-9D12-FDF07EBCAE7A}" dt="2023-09-22T19:20:06.398" v="975" actId="478"/>
          <ac:spMkLst>
            <pc:docMk/>
            <pc:sldMk cId="2872917886" sldId="360"/>
            <ac:spMk id="13" creationId="{E2816722-4E2C-D2DF-B749-9FE95D02647D}"/>
          </ac:spMkLst>
        </pc:spChg>
        <pc:spChg chg="add del mod">
          <ac:chgData name="Stoker, Kesiah" userId="7d6f868f-a8a0-4a2e-b53b-4e83b6d4fcae" providerId="ADAL" clId="{18A127A6-5BA2-44BF-9D12-FDF07EBCAE7A}" dt="2023-09-22T19:20:42.988" v="1000" actId="478"/>
          <ac:spMkLst>
            <pc:docMk/>
            <pc:sldMk cId="2872917886" sldId="360"/>
            <ac:spMk id="14" creationId="{A8C30363-6E9D-6B84-6541-22B274B35C3D}"/>
          </ac:spMkLst>
        </pc:spChg>
        <pc:spChg chg="add mod">
          <ac:chgData name="Stoker, Kesiah" userId="7d6f868f-a8a0-4a2e-b53b-4e83b6d4fcae" providerId="ADAL" clId="{18A127A6-5BA2-44BF-9D12-FDF07EBCAE7A}" dt="2023-09-22T19:28:51.535" v="1226" actId="1076"/>
          <ac:spMkLst>
            <pc:docMk/>
            <pc:sldMk cId="2872917886" sldId="360"/>
            <ac:spMk id="15" creationId="{DE890FCF-0460-7429-44A9-ECEC567CE636}"/>
          </ac:spMkLst>
        </pc:spChg>
        <pc:spChg chg="add del mod">
          <ac:chgData name="Stoker, Kesiah" userId="7d6f868f-a8a0-4a2e-b53b-4e83b6d4fcae" providerId="ADAL" clId="{18A127A6-5BA2-44BF-9D12-FDF07EBCAE7A}" dt="2023-09-22T19:25:31.704" v="1114" actId="478"/>
          <ac:spMkLst>
            <pc:docMk/>
            <pc:sldMk cId="2872917886" sldId="360"/>
            <ac:spMk id="16" creationId="{16DFF3D0-B759-3DC3-A224-73B9BAD0E0EF}"/>
          </ac:spMkLst>
        </pc:spChg>
        <pc:spChg chg="add del mod">
          <ac:chgData name="Stoker, Kesiah" userId="7d6f868f-a8a0-4a2e-b53b-4e83b6d4fcae" providerId="ADAL" clId="{18A127A6-5BA2-44BF-9D12-FDF07EBCAE7A}" dt="2023-09-22T19:25:34.743" v="1117" actId="478"/>
          <ac:spMkLst>
            <pc:docMk/>
            <pc:sldMk cId="2872917886" sldId="360"/>
            <ac:spMk id="17" creationId="{D0D1BC43-643C-3399-F45F-3DCA81803F92}"/>
          </ac:spMkLst>
        </pc:spChg>
        <pc:spChg chg="add del mod">
          <ac:chgData name="Stoker, Kesiah" userId="7d6f868f-a8a0-4a2e-b53b-4e83b6d4fcae" providerId="ADAL" clId="{18A127A6-5BA2-44BF-9D12-FDF07EBCAE7A}" dt="2023-09-22T19:25:33.771" v="1116" actId="478"/>
          <ac:spMkLst>
            <pc:docMk/>
            <pc:sldMk cId="2872917886" sldId="360"/>
            <ac:spMk id="18" creationId="{08BE4C6E-7BDB-8402-756B-680E28BA7545}"/>
          </ac:spMkLst>
        </pc:spChg>
        <pc:spChg chg="add mod">
          <ac:chgData name="Stoker, Kesiah" userId="7d6f868f-a8a0-4a2e-b53b-4e83b6d4fcae" providerId="ADAL" clId="{18A127A6-5BA2-44BF-9D12-FDF07EBCAE7A}" dt="2023-09-22T19:28:55.681" v="1227" actId="1076"/>
          <ac:spMkLst>
            <pc:docMk/>
            <pc:sldMk cId="2872917886" sldId="360"/>
            <ac:spMk id="19" creationId="{4BB24016-9C38-0C43-21BB-511AC83DE9B2}"/>
          </ac:spMkLst>
        </pc:spChg>
        <pc:spChg chg="add mod">
          <ac:chgData name="Stoker, Kesiah" userId="7d6f868f-a8a0-4a2e-b53b-4e83b6d4fcae" providerId="ADAL" clId="{18A127A6-5BA2-44BF-9D12-FDF07EBCAE7A}" dt="2023-09-22T19:28:57.774" v="1228" actId="1076"/>
          <ac:spMkLst>
            <pc:docMk/>
            <pc:sldMk cId="2872917886" sldId="360"/>
            <ac:spMk id="20" creationId="{1A53F153-3DCB-4B1D-C329-E2C2780C63A3}"/>
          </ac:spMkLst>
        </pc:spChg>
        <pc:spChg chg="add mod">
          <ac:chgData name="Stoker, Kesiah" userId="7d6f868f-a8a0-4a2e-b53b-4e83b6d4fcae" providerId="ADAL" clId="{18A127A6-5BA2-44BF-9D12-FDF07EBCAE7A}" dt="2023-09-22T19:29:00.227" v="1229" actId="1076"/>
          <ac:spMkLst>
            <pc:docMk/>
            <pc:sldMk cId="2872917886" sldId="360"/>
            <ac:spMk id="21" creationId="{F07B6B82-5AAE-C6B6-0FD1-33B3621019A3}"/>
          </ac:spMkLst>
        </pc:spChg>
        <pc:cxnChg chg="add del mod">
          <ac:chgData name="Stoker, Kesiah" userId="7d6f868f-a8a0-4a2e-b53b-4e83b6d4fcae" providerId="ADAL" clId="{18A127A6-5BA2-44BF-9D12-FDF07EBCAE7A}" dt="2023-09-22T19:19:33.327" v="971"/>
          <ac:cxnSpMkLst>
            <pc:docMk/>
            <pc:sldMk cId="2872917886" sldId="360"/>
            <ac:cxnSpMk id="8" creationId="{6BE794C2-D8F4-EB89-593D-C17D830E4DB6}"/>
          </ac:cxnSpMkLst>
        </pc:cxnChg>
        <pc:cxnChg chg="add del mod">
          <ac:chgData name="Stoker, Kesiah" userId="7d6f868f-a8a0-4a2e-b53b-4e83b6d4fcae" providerId="ADAL" clId="{18A127A6-5BA2-44BF-9D12-FDF07EBCAE7A}" dt="2023-09-22T19:19:33.327" v="971"/>
          <ac:cxnSpMkLst>
            <pc:docMk/>
            <pc:sldMk cId="2872917886" sldId="360"/>
            <ac:cxnSpMk id="9" creationId="{D31E03D0-C257-41A5-1C1E-35E0BE143837}"/>
          </ac:cxnSpMkLst>
        </pc:cxnChg>
        <pc:cxnChg chg="add del mod">
          <ac:chgData name="Stoker, Kesiah" userId="7d6f868f-a8a0-4a2e-b53b-4e83b6d4fcae" providerId="ADAL" clId="{18A127A6-5BA2-44BF-9D12-FDF07EBCAE7A}" dt="2023-09-22T19:19:33.327" v="971"/>
          <ac:cxnSpMkLst>
            <pc:docMk/>
            <pc:sldMk cId="2872917886" sldId="360"/>
            <ac:cxnSpMk id="10" creationId="{ACD14CDA-603B-533A-F63F-4514068A8236}"/>
          </ac:cxnSpMkLst>
        </pc:cxnChg>
        <pc:cxnChg chg="add del mod">
          <ac:chgData name="Stoker, Kesiah" userId="7d6f868f-a8a0-4a2e-b53b-4e83b6d4fcae" providerId="ADAL" clId="{18A127A6-5BA2-44BF-9D12-FDF07EBCAE7A}" dt="2023-09-22T19:19:33.327" v="971"/>
          <ac:cxnSpMkLst>
            <pc:docMk/>
            <pc:sldMk cId="2872917886" sldId="360"/>
            <ac:cxnSpMk id="11" creationId="{32989F26-071C-B787-ED39-3ADF8DEEF5C6}"/>
          </ac:cxnSpMkLst>
        </pc:cxnChg>
      </pc:sldChg>
      <pc:sldChg chg="addSp modSp add mod addCm modCm modNotesTx">
        <pc:chgData name="Stoker, Kesiah" userId="7d6f868f-a8a0-4a2e-b53b-4e83b6d4fcae" providerId="ADAL" clId="{18A127A6-5BA2-44BF-9D12-FDF07EBCAE7A}" dt="2023-09-22T20:20:38.939" v="2046"/>
        <pc:sldMkLst>
          <pc:docMk/>
          <pc:sldMk cId="3239380564" sldId="361"/>
        </pc:sldMkLst>
        <pc:spChg chg="add mod">
          <ac:chgData name="Stoker, Kesiah" userId="7d6f868f-a8a0-4a2e-b53b-4e83b6d4fcae" providerId="ADAL" clId="{18A127A6-5BA2-44BF-9D12-FDF07EBCAE7A}" dt="2023-09-22T19:30:05.067" v="1262" actId="20577"/>
          <ac:spMkLst>
            <pc:docMk/>
            <pc:sldMk cId="3239380564" sldId="361"/>
            <ac:spMk id="2" creationId="{C6373715-AEA2-6BF3-347E-E751DB7C8997}"/>
          </ac:spMkLst>
        </pc:spChg>
        <pc:spChg chg="mod">
          <ac:chgData name="Stoker, Kesiah" userId="7d6f868f-a8a0-4a2e-b53b-4e83b6d4fcae" providerId="ADAL" clId="{18A127A6-5BA2-44BF-9D12-FDF07EBCAE7A}" dt="2023-09-22T19:29:51.542" v="1260" actId="20577"/>
          <ac:spMkLst>
            <pc:docMk/>
            <pc:sldMk cId="3239380564" sldId="361"/>
            <ac:spMk id="7" creationId="{4305AD1D-6BAF-A55F-AF71-CCF47C7F038E}"/>
          </ac:spMkLst>
        </pc:spChg>
        <pc:spChg chg="mod">
          <ac:chgData name="Stoker, Kesiah" userId="7d6f868f-a8a0-4a2e-b53b-4e83b6d4fcae" providerId="ADAL" clId="{18A127A6-5BA2-44BF-9D12-FDF07EBCAE7A}" dt="2023-09-22T19:29:47.959" v="1247" actId="20577"/>
          <ac:spMkLst>
            <pc:docMk/>
            <pc:sldMk cId="3239380564" sldId="361"/>
            <ac:spMk id="8" creationId="{CB443B1F-5AB2-361B-2E56-2B5D78C89B30}"/>
          </ac:spMkLst>
        </pc:spChg>
        <pc:spChg chg="mod">
          <ac:chgData name="Stoker, Kesiah" userId="7d6f868f-a8a0-4a2e-b53b-4e83b6d4fcae" providerId="ADAL" clId="{18A127A6-5BA2-44BF-9D12-FDF07EBCAE7A}" dt="2023-09-22T19:31:06.746" v="1268" actId="14100"/>
          <ac:spMkLst>
            <pc:docMk/>
            <pc:sldMk cId="3239380564" sldId="361"/>
            <ac:spMk id="12" creationId="{E88BA993-D338-2C69-272C-738B9099574D}"/>
          </ac:spMkLst>
        </pc:spChg>
        <pc:spChg chg="mod">
          <ac:chgData name="Stoker, Kesiah" userId="7d6f868f-a8a0-4a2e-b53b-4e83b6d4fcae" providerId="ADAL" clId="{18A127A6-5BA2-44BF-9D12-FDF07EBCAE7A}" dt="2023-09-22T19:30:39.757" v="1265" actId="14100"/>
          <ac:spMkLst>
            <pc:docMk/>
            <pc:sldMk cId="3239380564" sldId="361"/>
            <ac:spMk id="13" creationId="{B46ED085-5A86-F3A7-77E6-832996C5C778}"/>
          </ac:spMkLst>
        </pc:spChg>
      </pc:sldChg>
      <pc:sldChg chg="addSp delSp modSp add mod">
        <pc:chgData name="Stoker, Kesiah" userId="7d6f868f-a8a0-4a2e-b53b-4e83b6d4fcae" providerId="ADAL" clId="{18A127A6-5BA2-44BF-9D12-FDF07EBCAE7A}" dt="2023-09-22T19:38:43.601" v="1427" actId="20577"/>
        <pc:sldMkLst>
          <pc:docMk/>
          <pc:sldMk cId="284031855" sldId="362"/>
        </pc:sldMkLst>
        <pc:spChg chg="del mod">
          <ac:chgData name="Stoker, Kesiah" userId="7d6f868f-a8a0-4a2e-b53b-4e83b6d4fcae" providerId="ADAL" clId="{18A127A6-5BA2-44BF-9D12-FDF07EBCAE7A}" dt="2023-09-22T19:38:40.909" v="1425" actId="478"/>
          <ac:spMkLst>
            <pc:docMk/>
            <pc:sldMk cId="284031855" sldId="362"/>
            <ac:spMk id="2" creationId="{C622AC6B-D263-1861-4792-B890713D508D}"/>
          </ac:spMkLst>
        </pc:spChg>
        <pc:spChg chg="add mod">
          <ac:chgData name="Stoker, Kesiah" userId="7d6f868f-a8a0-4a2e-b53b-4e83b6d4fcae" providerId="ADAL" clId="{18A127A6-5BA2-44BF-9D12-FDF07EBCAE7A}" dt="2023-09-22T19:38:43.601" v="1427" actId="20577"/>
          <ac:spMkLst>
            <pc:docMk/>
            <pc:sldMk cId="284031855" sldId="362"/>
            <ac:spMk id="3" creationId="{CC11EBE3-60DD-0F0B-C69E-C8F12F80F0BF}"/>
          </ac:spMkLst>
        </pc:spChg>
        <pc:spChg chg="mod">
          <ac:chgData name="Stoker, Kesiah" userId="7d6f868f-a8a0-4a2e-b53b-4e83b6d4fcae" providerId="ADAL" clId="{18A127A6-5BA2-44BF-9D12-FDF07EBCAE7A}" dt="2023-09-22T19:33:04.782" v="1352" actId="20577"/>
          <ac:spMkLst>
            <pc:docMk/>
            <pc:sldMk cId="284031855" sldId="362"/>
            <ac:spMk id="4" creationId="{34B929EA-085D-03CC-8ABC-3FFBF3231F85}"/>
          </ac:spMkLst>
        </pc:spChg>
        <pc:spChg chg="mod">
          <ac:chgData name="Stoker, Kesiah" userId="7d6f868f-a8a0-4a2e-b53b-4e83b6d4fcae" providerId="ADAL" clId="{18A127A6-5BA2-44BF-9D12-FDF07EBCAE7A}" dt="2023-09-22T19:32:47.119" v="1349" actId="1076"/>
          <ac:spMkLst>
            <pc:docMk/>
            <pc:sldMk cId="284031855" sldId="362"/>
            <ac:spMk id="27" creationId="{6D7733A8-17FB-66BD-9A1B-C0C33D2F92B0}"/>
          </ac:spMkLst>
        </pc:spChg>
        <pc:spChg chg="mod">
          <ac:chgData name="Stoker, Kesiah" userId="7d6f868f-a8a0-4a2e-b53b-4e83b6d4fcae" providerId="ADAL" clId="{18A127A6-5BA2-44BF-9D12-FDF07EBCAE7A}" dt="2023-09-22T19:32:00.898" v="1288" actId="20577"/>
          <ac:spMkLst>
            <pc:docMk/>
            <pc:sldMk cId="284031855" sldId="362"/>
            <ac:spMk id="28" creationId="{B3A1D469-A7F2-D8F7-44B7-D8A645635D39}"/>
          </ac:spMkLst>
        </pc:spChg>
      </pc:sldChg>
      <pc:sldChg chg="addSp delSp modSp add mod modNotesTx">
        <pc:chgData name="Stoker, Kesiah" userId="7d6f868f-a8a0-4a2e-b53b-4e83b6d4fcae" providerId="ADAL" clId="{18A127A6-5BA2-44BF-9D12-FDF07EBCAE7A}" dt="2023-09-22T19:44:15.759" v="1523" actId="962"/>
        <pc:sldMkLst>
          <pc:docMk/>
          <pc:sldMk cId="2224059937" sldId="363"/>
        </pc:sldMkLst>
        <pc:spChg chg="add del mod">
          <ac:chgData name="Stoker, Kesiah" userId="7d6f868f-a8a0-4a2e-b53b-4e83b6d4fcae" providerId="ADAL" clId="{18A127A6-5BA2-44BF-9D12-FDF07EBCAE7A}" dt="2023-09-22T19:37:37.791" v="1412"/>
          <ac:spMkLst>
            <pc:docMk/>
            <pc:sldMk cId="2224059937" sldId="363"/>
            <ac:spMk id="2" creationId="{BAB0AC9D-083F-CDCE-B36F-192776BDAA19}"/>
          </ac:spMkLst>
        </pc:spChg>
        <pc:spChg chg="add del mod">
          <ac:chgData name="Stoker, Kesiah" userId="7d6f868f-a8a0-4a2e-b53b-4e83b6d4fcae" providerId="ADAL" clId="{18A127A6-5BA2-44BF-9D12-FDF07EBCAE7A}" dt="2023-09-22T19:37:43.726" v="1414"/>
          <ac:spMkLst>
            <pc:docMk/>
            <pc:sldMk cId="2224059937" sldId="363"/>
            <ac:spMk id="3" creationId="{E3EA1029-B9AD-DDA9-1616-B3BB3AF2C43D}"/>
          </ac:spMkLst>
        </pc:spChg>
        <pc:spChg chg="add mod">
          <ac:chgData name="Stoker, Kesiah" userId="7d6f868f-a8a0-4a2e-b53b-4e83b6d4fcae" providerId="ADAL" clId="{18A127A6-5BA2-44BF-9D12-FDF07EBCAE7A}" dt="2023-09-22T19:37:57.161" v="1416" actId="20577"/>
          <ac:spMkLst>
            <pc:docMk/>
            <pc:sldMk cId="2224059937" sldId="363"/>
            <ac:spMk id="4" creationId="{DC1DA359-7D8E-4E9F-7532-57537DFF4517}"/>
          </ac:spMkLst>
        </pc:spChg>
        <pc:spChg chg="mod">
          <ac:chgData name="Stoker, Kesiah" userId="7d6f868f-a8a0-4a2e-b53b-4e83b6d4fcae" providerId="ADAL" clId="{18A127A6-5BA2-44BF-9D12-FDF07EBCAE7A}" dt="2023-09-22T19:35:31.556" v="1398" actId="20577"/>
          <ac:spMkLst>
            <pc:docMk/>
            <pc:sldMk cId="2224059937" sldId="363"/>
            <ac:spMk id="7" creationId="{4305AD1D-6BAF-A55F-AF71-CCF47C7F038E}"/>
          </ac:spMkLst>
        </pc:spChg>
        <pc:spChg chg="mod">
          <ac:chgData name="Stoker, Kesiah" userId="7d6f868f-a8a0-4a2e-b53b-4e83b6d4fcae" providerId="ADAL" clId="{18A127A6-5BA2-44BF-9D12-FDF07EBCAE7A}" dt="2023-09-22T19:34:31.871" v="1374" actId="20577"/>
          <ac:spMkLst>
            <pc:docMk/>
            <pc:sldMk cId="2224059937" sldId="363"/>
            <ac:spMk id="8" creationId="{CB443B1F-5AB2-361B-2E56-2B5D78C89B30}"/>
          </ac:spMkLst>
        </pc:spChg>
        <pc:spChg chg="mod">
          <ac:chgData name="Stoker, Kesiah" userId="7d6f868f-a8a0-4a2e-b53b-4e83b6d4fcae" providerId="ADAL" clId="{18A127A6-5BA2-44BF-9D12-FDF07EBCAE7A}" dt="2023-09-22T19:36:07.823" v="1407" actId="20577"/>
          <ac:spMkLst>
            <pc:docMk/>
            <pc:sldMk cId="2224059937" sldId="363"/>
            <ac:spMk id="12" creationId="{E88BA993-D338-2C69-272C-738B9099574D}"/>
          </ac:spMkLst>
        </pc:spChg>
        <pc:spChg chg="del">
          <ac:chgData name="Stoker, Kesiah" userId="7d6f868f-a8a0-4a2e-b53b-4e83b6d4fcae" providerId="ADAL" clId="{18A127A6-5BA2-44BF-9D12-FDF07EBCAE7A}" dt="2023-09-22T19:41:50.702" v="1434" actId="931"/>
          <ac:spMkLst>
            <pc:docMk/>
            <pc:sldMk cId="2224059937" sldId="363"/>
            <ac:spMk id="13" creationId="{B46ED085-5A86-F3A7-77E6-832996C5C778}"/>
          </ac:spMkLst>
        </pc:spChg>
        <pc:picChg chg="add mod modCrop">
          <ac:chgData name="Stoker, Kesiah" userId="7d6f868f-a8a0-4a2e-b53b-4e83b6d4fcae" providerId="ADAL" clId="{18A127A6-5BA2-44BF-9D12-FDF07EBCAE7A}" dt="2023-09-22T19:44:15.759" v="1523" actId="962"/>
          <ac:picMkLst>
            <pc:docMk/>
            <pc:sldMk cId="2224059937" sldId="363"/>
            <ac:picMk id="6" creationId="{45C28FB9-DFF1-3B30-A652-2A444EE721D3}"/>
          </ac:picMkLst>
        </pc:picChg>
      </pc:sldChg>
      <pc:sldChg chg="addSp delSp modSp add mod modClrScheme chgLayout modNotesTx">
        <pc:chgData name="Stoker, Kesiah" userId="7d6f868f-a8a0-4a2e-b53b-4e83b6d4fcae" providerId="ADAL" clId="{18A127A6-5BA2-44BF-9D12-FDF07EBCAE7A}" dt="2023-09-22T20:12:15.823" v="1858" actId="962"/>
        <pc:sldMkLst>
          <pc:docMk/>
          <pc:sldMk cId="2499699887" sldId="364"/>
        </pc:sldMkLst>
        <pc:spChg chg="add mod">
          <ac:chgData name="Stoker, Kesiah" userId="7d6f868f-a8a0-4a2e-b53b-4e83b6d4fcae" providerId="ADAL" clId="{18A127A6-5BA2-44BF-9D12-FDF07EBCAE7A}" dt="2023-09-22T19:48:39.150" v="1585" actId="26606"/>
          <ac:spMkLst>
            <pc:docMk/>
            <pc:sldMk cId="2499699887" sldId="364"/>
            <ac:spMk id="2" creationId="{D16317C2-6E51-7193-BFA0-93615610FB5A}"/>
          </ac:spMkLst>
        </pc:spChg>
        <pc:spChg chg="add mod">
          <ac:chgData name="Stoker, Kesiah" userId="7d6f868f-a8a0-4a2e-b53b-4e83b6d4fcae" providerId="ADAL" clId="{18A127A6-5BA2-44BF-9D12-FDF07EBCAE7A}" dt="2023-09-22T19:51:47.628" v="1594" actId="1076"/>
          <ac:spMkLst>
            <pc:docMk/>
            <pc:sldMk cId="2499699887" sldId="364"/>
            <ac:spMk id="5" creationId="{6AA11D48-10C0-8CB2-2C42-8A3829E9FB9E}"/>
          </ac:spMkLst>
        </pc:spChg>
        <pc:spChg chg="mod ord">
          <ac:chgData name="Stoker, Kesiah" userId="7d6f868f-a8a0-4a2e-b53b-4e83b6d4fcae" providerId="ADAL" clId="{18A127A6-5BA2-44BF-9D12-FDF07EBCAE7A}" dt="2023-09-22T19:48:39.150" v="1585" actId="26606"/>
          <ac:spMkLst>
            <pc:docMk/>
            <pc:sldMk cId="2499699887" sldId="364"/>
            <ac:spMk id="7" creationId="{4305AD1D-6BAF-A55F-AF71-CCF47C7F038E}"/>
          </ac:spMkLst>
        </pc:spChg>
        <pc:spChg chg="mod ord">
          <ac:chgData name="Stoker, Kesiah" userId="7d6f868f-a8a0-4a2e-b53b-4e83b6d4fcae" providerId="ADAL" clId="{18A127A6-5BA2-44BF-9D12-FDF07EBCAE7A}" dt="2023-09-22T19:48:39.150" v="1585" actId="26606"/>
          <ac:spMkLst>
            <pc:docMk/>
            <pc:sldMk cId="2499699887" sldId="364"/>
            <ac:spMk id="8" creationId="{CB443B1F-5AB2-361B-2E56-2B5D78C89B30}"/>
          </ac:spMkLst>
        </pc:spChg>
        <pc:spChg chg="mod ord">
          <ac:chgData name="Stoker, Kesiah" userId="7d6f868f-a8a0-4a2e-b53b-4e83b6d4fcae" providerId="ADAL" clId="{18A127A6-5BA2-44BF-9D12-FDF07EBCAE7A}" dt="2023-09-22T19:48:39.150" v="1585" actId="26606"/>
          <ac:spMkLst>
            <pc:docMk/>
            <pc:sldMk cId="2499699887" sldId="364"/>
            <ac:spMk id="12" creationId="{E88BA993-D338-2C69-272C-738B9099574D}"/>
          </ac:spMkLst>
        </pc:spChg>
        <pc:spChg chg="del mod">
          <ac:chgData name="Stoker, Kesiah" userId="7d6f868f-a8a0-4a2e-b53b-4e83b6d4fcae" providerId="ADAL" clId="{18A127A6-5BA2-44BF-9D12-FDF07EBCAE7A}" dt="2023-09-22T19:47:09.304" v="1568" actId="931"/>
          <ac:spMkLst>
            <pc:docMk/>
            <pc:sldMk cId="2499699887" sldId="364"/>
            <ac:spMk id="13" creationId="{B46ED085-5A86-F3A7-77E6-832996C5C778}"/>
          </ac:spMkLst>
        </pc:spChg>
        <pc:spChg chg="add del mod">
          <ac:chgData name="Stoker, Kesiah" userId="7d6f868f-a8a0-4a2e-b53b-4e83b6d4fcae" providerId="ADAL" clId="{18A127A6-5BA2-44BF-9D12-FDF07EBCAE7A}" dt="2023-09-22T19:48:38.462" v="1583" actId="26606"/>
          <ac:spMkLst>
            <pc:docMk/>
            <pc:sldMk cId="2499699887" sldId="364"/>
            <ac:spMk id="17" creationId="{EE23339E-F7A0-B75D-6037-6EC69558AFD9}"/>
          </ac:spMkLst>
        </pc:spChg>
        <pc:picChg chg="add mod modCrop">
          <ac:chgData name="Stoker, Kesiah" userId="7d6f868f-a8a0-4a2e-b53b-4e83b6d4fcae" providerId="ADAL" clId="{18A127A6-5BA2-44BF-9D12-FDF07EBCAE7A}" dt="2023-09-22T20:12:15.823" v="1858" actId="962"/>
          <ac:picMkLst>
            <pc:docMk/>
            <pc:sldMk cId="2499699887" sldId="364"/>
            <ac:picMk id="4" creationId="{0F2F2847-2521-3FB2-E5CD-C71889052DA2}"/>
          </ac:picMkLst>
        </pc:picChg>
      </pc:sldChg>
      <pc:sldChg chg="addSp delSp modSp add mod">
        <pc:chgData name="Stoker, Kesiah" userId="7d6f868f-a8a0-4a2e-b53b-4e83b6d4fcae" providerId="ADAL" clId="{18A127A6-5BA2-44BF-9D12-FDF07EBCAE7A}" dt="2023-09-22T20:25:27.259" v="2085" actId="14861"/>
        <pc:sldMkLst>
          <pc:docMk/>
          <pc:sldMk cId="86015325" sldId="365"/>
        </pc:sldMkLst>
        <pc:spChg chg="add del mod">
          <ac:chgData name="Stoker, Kesiah" userId="7d6f868f-a8a0-4a2e-b53b-4e83b6d4fcae" providerId="ADAL" clId="{18A127A6-5BA2-44BF-9D12-FDF07EBCAE7A}" dt="2023-09-22T20:15:28.054" v="1873" actId="931"/>
          <ac:spMkLst>
            <pc:docMk/>
            <pc:sldMk cId="86015325" sldId="365"/>
            <ac:spMk id="5" creationId="{18A1A9C4-A3C1-03B1-49E1-A0ADD4063905}"/>
          </ac:spMkLst>
        </pc:spChg>
        <pc:spChg chg="mod">
          <ac:chgData name="Stoker, Kesiah" userId="7d6f868f-a8a0-4a2e-b53b-4e83b6d4fcae" providerId="ADAL" clId="{18A127A6-5BA2-44BF-9D12-FDF07EBCAE7A}" dt="2023-09-22T20:07:50.144" v="1636" actId="20577"/>
          <ac:spMkLst>
            <pc:docMk/>
            <pc:sldMk cId="86015325" sldId="365"/>
            <ac:spMk id="7" creationId="{4305AD1D-6BAF-A55F-AF71-CCF47C7F038E}"/>
          </ac:spMkLst>
        </pc:spChg>
        <pc:spChg chg="mod">
          <ac:chgData name="Stoker, Kesiah" userId="7d6f868f-a8a0-4a2e-b53b-4e83b6d4fcae" providerId="ADAL" clId="{18A127A6-5BA2-44BF-9D12-FDF07EBCAE7A}" dt="2023-09-22T20:07:45.653" v="1617" actId="20577"/>
          <ac:spMkLst>
            <pc:docMk/>
            <pc:sldMk cId="86015325" sldId="365"/>
            <ac:spMk id="8" creationId="{CB443B1F-5AB2-361B-2E56-2B5D78C89B30}"/>
          </ac:spMkLst>
        </pc:spChg>
        <pc:spChg chg="add mod">
          <ac:chgData name="Stoker, Kesiah" userId="7d6f868f-a8a0-4a2e-b53b-4e83b6d4fcae" providerId="ADAL" clId="{18A127A6-5BA2-44BF-9D12-FDF07EBCAE7A}" dt="2023-09-22T20:16:42.866" v="1890" actId="20577"/>
          <ac:spMkLst>
            <pc:docMk/>
            <pc:sldMk cId="86015325" sldId="365"/>
            <ac:spMk id="10" creationId="{95F445F2-F7CE-1481-CB22-BD1BB2A12DB1}"/>
          </ac:spMkLst>
        </pc:spChg>
        <pc:spChg chg="mod">
          <ac:chgData name="Stoker, Kesiah" userId="7d6f868f-a8a0-4a2e-b53b-4e83b6d4fcae" providerId="ADAL" clId="{18A127A6-5BA2-44BF-9D12-FDF07EBCAE7A}" dt="2023-09-22T20:08:33.713" v="1688" actId="113"/>
          <ac:spMkLst>
            <pc:docMk/>
            <pc:sldMk cId="86015325" sldId="365"/>
            <ac:spMk id="12" creationId="{E88BA993-D338-2C69-272C-738B9099574D}"/>
          </ac:spMkLst>
        </pc:spChg>
        <pc:spChg chg="del">
          <ac:chgData name="Stoker, Kesiah" userId="7d6f868f-a8a0-4a2e-b53b-4e83b6d4fcae" providerId="ADAL" clId="{18A127A6-5BA2-44BF-9D12-FDF07EBCAE7A}" dt="2023-09-22T20:12:28.860" v="1859" actId="931"/>
          <ac:spMkLst>
            <pc:docMk/>
            <pc:sldMk cId="86015325" sldId="365"/>
            <ac:spMk id="13" creationId="{B46ED085-5A86-F3A7-77E6-832996C5C778}"/>
          </ac:spMkLst>
        </pc:spChg>
        <pc:picChg chg="add del mod modCrop">
          <ac:chgData name="Stoker, Kesiah" userId="7d6f868f-a8a0-4a2e-b53b-4e83b6d4fcae" providerId="ADAL" clId="{18A127A6-5BA2-44BF-9D12-FDF07EBCAE7A}" dt="2023-09-22T20:15:24.425" v="1872" actId="478"/>
          <ac:picMkLst>
            <pc:docMk/>
            <pc:sldMk cId="86015325" sldId="365"/>
            <ac:picMk id="3" creationId="{843EB1EB-D20D-A406-FA46-652417C40D7F}"/>
          </ac:picMkLst>
        </pc:picChg>
        <pc:picChg chg="add mod modCrop">
          <ac:chgData name="Stoker, Kesiah" userId="7d6f868f-a8a0-4a2e-b53b-4e83b6d4fcae" providerId="ADAL" clId="{18A127A6-5BA2-44BF-9D12-FDF07EBCAE7A}" dt="2023-09-22T20:25:27.259" v="2085" actId="14861"/>
          <ac:picMkLst>
            <pc:docMk/>
            <pc:sldMk cId="86015325" sldId="365"/>
            <ac:picMk id="9" creationId="{A166E758-34A4-FDA0-5F55-E211C00BE2AC}"/>
          </ac:picMkLst>
        </pc:picChg>
      </pc:sldChg>
      <pc:sldChg chg="addSp modSp add mod addCm modCm">
        <pc:chgData name="Stoker, Kesiah" userId="7d6f868f-a8a0-4a2e-b53b-4e83b6d4fcae" providerId="ADAL" clId="{18A127A6-5BA2-44BF-9D12-FDF07EBCAE7A}" dt="2023-09-22T20:20:53.908" v="2047"/>
        <pc:sldMkLst>
          <pc:docMk/>
          <pc:sldMk cId="2687523301" sldId="366"/>
        </pc:sldMkLst>
        <pc:spChg chg="add mod">
          <ac:chgData name="Stoker, Kesiah" userId="7d6f868f-a8a0-4a2e-b53b-4e83b6d4fcae" providerId="ADAL" clId="{18A127A6-5BA2-44BF-9D12-FDF07EBCAE7A}" dt="2023-09-22T20:19:38.745" v="2043" actId="6549"/>
          <ac:spMkLst>
            <pc:docMk/>
            <pc:sldMk cId="2687523301" sldId="366"/>
            <ac:spMk id="2" creationId="{D1EDBF15-B6AF-7F9D-F60C-91763CB14BDE}"/>
          </ac:spMkLst>
        </pc:spChg>
        <pc:spChg chg="mod">
          <ac:chgData name="Stoker, Kesiah" userId="7d6f868f-a8a0-4a2e-b53b-4e83b6d4fcae" providerId="ADAL" clId="{18A127A6-5BA2-44BF-9D12-FDF07EBCAE7A}" dt="2023-09-22T20:18:31.356" v="2033" actId="6549"/>
          <ac:spMkLst>
            <pc:docMk/>
            <pc:sldMk cId="2687523301" sldId="366"/>
            <ac:spMk id="7" creationId="{4305AD1D-6BAF-A55F-AF71-CCF47C7F038E}"/>
          </ac:spMkLst>
        </pc:spChg>
        <pc:spChg chg="mod">
          <ac:chgData name="Stoker, Kesiah" userId="7d6f868f-a8a0-4a2e-b53b-4e83b6d4fcae" providerId="ADAL" clId="{18A127A6-5BA2-44BF-9D12-FDF07EBCAE7A}" dt="2023-09-22T20:18:15.375" v="1973" actId="20577"/>
          <ac:spMkLst>
            <pc:docMk/>
            <pc:sldMk cId="2687523301" sldId="366"/>
            <ac:spMk id="8" creationId="{CB443B1F-5AB2-361B-2E56-2B5D78C89B30}"/>
          </ac:spMkLst>
        </pc:spChg>
        <pc:spChg chg="mod">
          <ac:chgData name="Stoker, Kesiah" userId="7d6f868f-a8a0-4a2e-b53b-4e83b6d4fcae" providerId="ADAL" clId="{18A127A6-5BA2-44BF-9D12-FDF07EBCAE7A}" dt="2023-09-22T20:19:09.050" v="2040" actId="20577"/>
          <ac:spMkLst>
            <pc:docMk/>
            <pc:sldMk cId="2687523301" sldId="366"/>
            <ac:spMk id="12" creationId="{E88BA993-D338-2C69-272C-738B9099574D}"/>
          </ac:spMkLst>
        </pc:spChg>
      </pc:sldChg>
      <pc:sldChg chg="addSp delSp modSp add mod addCm delCm">
        <pc:chgData name="Stoker, Kesiah" userId="7d6f868f-a8a0-4a2e-b53b-4e83b6d4fcae" providerId="ADAL" clId="{18A127A6-5BA2-44BF-9D12-FDF07EBCAE7A}" dt="2023-09-22T20:37:54.242" v="2108" actId="14861"/>
        <pc:sldMkLst>
          <pc:docMk/>
          <pc:sldMk cId="4193221867" sldId="367"/>
        </pc:sldMkLst>
        <pc:spChg chg="add mod">
          <ac:chgData name="Stoker, Kesiah" userId="7d6f868f-a8a0-4a2e-b53b-4e83b6d4fcae" providerId="ADAL" clId="{18A127A6-5BA2-44BF-9D12-FDF07EBCAE7A}" dt="2023-09-22T20:29:04.288" v="2097" actId="6549"/>
          <ac:spMkLst>
            <pc:docMk/>
            <pc:sldMk cId="4193221867" sldId="367"/>
            <ac:spMk id="4" creationId="{6B11CD0E-C7B3-899E-D47C-63ECD9BF2325}"/>
          </ac:spMkLst>
        </pc:spChg>
        <pc:spChg chg="add del mod">
          <ac:chgData name="Stoker, Kesiah" userId="7d6f868f-a8a0-4a2e-b53b-4e83b6d4fcae" providerId="ADAL" clId="{18A127A6-5BA2-44BF-9D12-FDF07EBCAE7A}" dt="2023-09-22T20:29:17.164" v="2099" actId="478"/>
          <ac:spMkLst>
            <pc:docMk/>
            <pc:sldMk cId="4193221867" sldId="367"/>
            <ac:spMk id="6" creationId="{C5C7F6DD-1E4E-054F-7614-C1B4B648FD05}"/>
          </ac:spMkLst>
        </pc:spChg>
        <pc:spChg chg="mod">
          <ac:chgData name="Stoker, Kesiah" userId="7d6f868f-a8a0-4a2e-b53b-4e83b6d4fcae" providerId="ADAL" clId="{18A127A6-5BA2-44BF-9D12-FDF07EBCAE7A}" dt="2023-09-22T20:23:06.823" v="2077" actId="20577"/>
          <ac:spMkLst>
            <pc:docMk/>
            <pc:sldMk cId="4193221867" sldId="367"/>
            <ac:spMk id="7" creationId="{4305AD1D-6BAF-A55F-AF71-CCF47C7F038E}"/>
          </ac:spMkLst>
        </pc:spChg>
        <pc:spChg chg="mod">
          <ac:chgData name="Stoker, Kesiah" userId="7d6f868f-a8a0-4a2e-b53b-4e83b6d4fcae" providerId="ADAL" clId="{18A127A6-5BA2-44BF-9D12-FDF07EBCAE7A}" dt="2023-09-22T20:23:03.059" v="2065" actId="20577"/>
          <ac:spMkLst>
            <pc:docMk/>
            <pc:sldMk cId="4193221867" sldId="367"/>
            <ac:spMk id="8" creationId="{CB443B1F-5AB2-361B-2E56-2B5D78C89B30}"/>
          </ac:spMkLst>
        </pc:spChg>
        <pc:spChg chg="add del">
          <ac:chgData name="Stoker, Kesiah" userId="7d6f868f-a8a0-4a2e-b53b-4e83b6d4fcae" providerId="ADAL" clId="{18A127A6-5BA2-44BF-9D12-FDF07EBCAE7A}" dt="2023-09-22T20:37:39.949" v="2104" actId="22"/>
          <ac:spMkLst>
            <pc:docMk/>
            <pc:sldMk cId="4193221867" sldId="367"/>
            <ac:spMk id="11" creationId="{22F8A9BE-3753-8EC5-3E9D-8666ECFF3CFB}"/>
          </ac:spMkLst>
        </pc:spChg>
        <pc:spChg chg="mod">
          <ac:chgData name="Stoker, Kesiah" userId="7d6f868f-a8a0-4a2e-b53b-4e83b6d4fcae" providerId="ADAL" clId="{18A127A6-5BA2-44BF-9D12-FDF07EBCAE7A}" dt="2023-09-22T20:23:19.271" v="2082" actId="20577"/>
          <ac:spMkLst>
            <pc:docMk/>
            <pc:sldMk cId="4193221867" sldId="367"/>
            <ac:spMk id="12" creationId="{E88BA993-D338-2C69-272C-738B9099574D}"/>
          </ac:spMkLst>
        </pc:spChg>
        <pc:spChg chg="del">
          <ac:chgData name="Stoker, Kesiah" userId="7d6f868f-a8a0-4a2e-b53b-4e83b6d4fcae" providerId="ADAL" clId="{18A127A6-5BA2-44BF-9D12-FDF07EBCAE7A}" dt="2023-09-22T20:28:29.248" v="2086" actId="931"/>
          <ac:spMkLst>
            <pc:docMk/>
            <pc:sldMk cId="4193221867" sldId="367"/>
            <ac:spMk id="13" creationId="{B46ED085-5A86-F3A7-77E6-832996C5C778}"/>
          </ac:spMkLst>
        </pc:spChg>
        <pc:picChg chg="add del mod modCrop">
          <ac:chgData name="Stoker, Kesiah" userId="7d6f868f-a8a0-4a2e-b53b-4e83b6d4fcae" providerId="ADAL" clId="{18A127A6-5BA2-44BF-9D12-FDF07EBCAE7A}" dt="2023-09-22T20:29:14.359" v="2098" actId="478"/>
          <ac:picMkLst>
            <pc:docMk/>
            <pc:sldMk cId="4193221867" sldId="367"/>
            <ac:picMk id="3" creationId="{7926799D-DDD3-4EFA-5279-0A9AF421BD39}"/>
          </ac:picMkLst>
        </pc:picChg>
        <pc:picChg chg="add mod">
          <ac:chgData name="Stoker, Kesiah" userId="7d6f868f-a8a0-4a2e-b53b-4e83b6d4fcae" providerId="ADAL" clId="{18A127A6-5BA2-44BF-9D12-FDF07EBCAE7A}" dt="2023-09-22T20:37:54.242" v="2108" actId="14861"/>
          <ac:picMkLst>
            <pc:docMk/>
            <pc:sldMk cId="4193221867" sldId="367"/>
            <ac:picMk id="9" creationId="{B7158C9A-7D73-9634-DB0E-21358CD15D0D}"/>
          </ac:picMkLst>
        </pc:picChg>
      </pc:sldChg>
      <pc:sldChg chg="addSp delSp modSp add mod">
        <pc:chgData name="Stoker, Kesiah" userId="7d6f868f-a8a0-4a2e-b53b-4e83b6d4fcae" providerId="ADAL" clId="{18A127A6-5BA2-44BF-9D12-FDF07EBCAE7A}" dt="2023-09-22T20:46:12.933" v="2169" actId="14861"/>
        <pc:sldMkLst>
          <pc:docMk/>
          <pc:sldMk cId="2686800988" sldId="368"/>
        </pc:sldMkLst>
        <pc:spChg chg="add mod">
          <ac:chgData name="Stoker, Kesiah" userId="7d6f868f-a8a0-4a2e-b53b-4e83b6d4fcae" providerId="ADAL" clId="{18A127A6-5BA2-44BF-9D12-FDF07EBCAE7A}" dt="2023-09-22T20:45:36.127" v="2167" actId="6549"/>
          <ac:spMkLst>
            <pc:docMk/>
            <pc:sldMk cId="2686800988" sldId="368"/>
            <ac:spMk id="4" creationId="{9B731696-A770-239B-9D3A-1B0F37B790FA}"/>
          </ac:spMkLst>
        </pc:spChg>
        <pc:spChg chg="mod">
          <ac:chgData name="Stoker, Kesiah" userId="7d6f868f-a8a0-4a2e-b53b-4e83b6d4fcae" providerId="ADAL" clId="{18A127A6-5BA2-44BF-9D12-FDF07EBCAE7A}" dt="2023-09-22T20:38:28.311" v="2137" actId="20577"/>
          <ac:spMkLst>
            <pc:docMk/>
            <pc:sldMk cId="2686800988" sldId="368"/>
            <ac:spMk id="7" creationId="{4305AD1D-6BAF-A55F-AF71-CCF47C7F038E}"/>
          </ac:spMkLst>
        </pc:spChg>
        <pc:spChg chg="mod">
          <ac:chgData name="Stoker, Kesiah" userId="7d6f868f-a8a0-4a2e-b53b-4e83b6d4fcae" providerId="ADAL" clId="{18A127A6-5BA2-44BF-9D12-FDF07EBCAE7A}" dt="2023-09-22T20:38:25.889" v="2126" actId="20577"/>
          <ac:spMkLst>
            <pc:docMk/>
            <pc:sldMk cId="2686800988" sldId="368"/>
            <ac:spMk id="8" creationId="{CB443B1F-5AB2-361B-2E56-2B5D78C89B30}"/>
          </ac:spMkLst>
        </pc:spChg>
        <pc:spChg chg="mod">
          <ac:chgData name="Stoker, Kesiah" userId="7d6f868f-a8a0-4a2e-b53b-4e83b6d4fcae" providerId="ADAL" clId="{18A127A6-5BA2-44BF-9D12-FDF07EBCAE7A}" dt="2023-09-22T20:38:56.026" v="2146" actId="20577"/>
          <ac:spMkLst>
            <pc:docMk/>
            <pc:sldMk cId="2686800988" sldId="368"/>
            <ac:spMk id="12" creationId="{E88BA993-D338-2C69-272C-738B9099574D}"/>
          </ac:spMkLst>
        </pc:spChg>
        <pc:spChg chg="del">
          <ac:chgData name="Stoker, Kesiah" userId="7d6f868f-a8a0-4a2e-b53b-4e83b6d4fcae" providerId="ADAL" clId="{18A127A6-5BA2-44BF-9D12-FDF07EBCAE7A}" dt="2023-09-22T20:43:53.798" v="2147" actId="931"/>
          <ac:spMkLst>
            <pc:docMk/>
            <pc:sldMk cId="2686800988" sldId="368"/>
            <ac:spMk id="13" creationId="{B46ED085-5A86-F3A7-77E6-832996C5C778}"/>
          </ac:spMkLst>
        </pc:spChg>
        <pc:picChg chg="add mod modCrop">
          <ac:chgData name="Stoker, Kesiah" userId="7d6f868f-a8a0-4a2e-b53b-4e83b6d4fcae" providerId="ADAL" clId="{18A127A6-5BA2-44BF-9D12-FDF07EBCAE7A}" dt="2023-09-22T20:46:12.933" v="2169" actId="14861"/>
          <ac:picMkLst>
            <pc:docMk/>
            <pc:sldMk cId="2686800988" sldId="368"/>
            <ac:picMk id="3" creationId="{AF644478-965C-FCFD-DD61-C720183E4D46}"/>
          </ac:picMkLst>
        </pc:picChg>
      </pc:sldChg>
      <pc:sldChg chg="addSp delSp modSp add del mod">
        <pc:chgData name="Stoker, Kesiah" userId="7d6f868f-a8a0-4a2e-b53b-4e83b6d4fcae" providerId="ADAL" clId="{18A127A6-5BA2-44BF-9D12-FDF07EBCAE7A}" dt="2023-09-22T21:08:58.852" v="2872" actId="47"/>
        <pc:sldMkLst>
          <pc:docMk/>
          <pc:sldMk cId="1772139433" sldId="369"/>
        </pc:sldMkLst>
        <pc:spChg chg="del">
          <ac:chgData name="Stoker, Kesiah" userId="7d6f868f-a8a0-4a2e-b53b-4e83b6d4fcae" providerId="ADAL" clId="{18A127A6-5BA2-44BF-9D12-FDF07EBCAE7A}" dt="2023-09-22T20:47:41.288" v="2224" actId="478"/>
          <ac:spMkLst>
            <pc:docMk/>
            <pc:sldMk cId="1772139433" sldId="369"/>
            <ac:spMk id="2" creationId="{3B269A31-3727-3CC2-4AB4-F76F70DB625B}"/>
          </ac:spMkLst>
        </pc:spChg>
        <pc:spChg chg="mod">
          <ac:chgData name="Stoker, Kesiah" userId="7d6f868f-a8a0-4a2e-b53b-4e83b6d4fcae" providerId="ADAL" clId="{18A127A6-5BA2-44BF-9D12-FDF07EBCAE7A}" dt="2023-09-22T20:50:01.355" v="2341" actId="20577"/>
          <ac:spMkLst>
            <pc:docMk/>
            <pc:sldMk cId="1772139433" sldId="369"/>
            <ac:spMk id="3" creationId="{557DC097-EEFC-ED47-45E0-3BCB04809765}"/>
          </ac:spMkLst>
        </pc:spChg>
        <pc:spChg chg="add mod">
          <ac:chgData name="Stoker, Kesiah" userId="7d6f868f-a8a0-4a2e-b53b-4e83b6d4fcae" providerId="ADAL" clId="{18A127A6-5BA2-44BF-9D12-FDF07EBCAE7A}" dt="2023-09-22T20:47:35.487" v="2223" actId="207"/>
          <ac:spMkLst>
            <pc:docMk/>
            <pc:sldMk cId="1772139433" sldId="369"/>
            <ac:spMk id="4" creationId="{C9B1AB92-ADF5-75D4-F3AD-52E8409AA0DD}"/>
          </ac:spMkLst>
        </pc:spChg>
      </pc:sldChg>
      <pc:sldChg chg="addSp delSp modSp add mod addCm">
        <pc:chgData name="Stoker, Kesiah" userId="7d6f868f-a8a0-4a2e-b53b-4e83b6d4fcae" providerId="ADAL" clId="{18A127A6-5BA2-44BF-9D12-FDF07EBCAE7A}" dt="2023-09-22T20:56:53.021" v="2483" actId="13926"/>
        <pc:sldMkLst>
          <pc:docMk/>
          <pc:sldMk cId="387574291" sldId="370"/>
        </pc:sldMkLst>
        <pc:spChg chg="add del mod">
          <ac:chgData name="Stoker, Kesiah" userId="7d6f868f-a8a0-4a2e-b53b-4e83b6d4fcae" providerId="ADAL" clId="{18A127A6-5BA2-44BF-9D12-FDF07EBCAE7A}" dt="2023-09-22T20:52:21.992" v="2363" actId="478"/>
          <ac:spMkLst>
            <pc:docMk/>
            <pc:sldMk cId="387574291" sldId="370"/>
            <ac:spMk id="2" creationId="{FC24CB20-6751-8240-2882-B253170296A3}"/>
          </ac:spMkLst>
        </pc:spChg>
        <pc:spChg chg="mod">
          <ac:chgData name="Stoker, Kesiah" userId="7d6f868f-a8a0-4a2e-b53b-4e83b6d4fcae" providerId="ADAL" clId="{18A127A6-5BA2-44BF-9D12-FDF07EBCAE7A}" dt="2023-09-22T20:54:05.795" v="2409" actId="20577"/>
          <ac:spMkLst>
            <pc:docMk/>
            <pc:sldMk cId="387574291" sldId="370"/>
            <ac:spMk id="4" creationId="{91BCBACB-0461-DD1E-8DFC-9F91A8F08B39}"/>
          </ac:spMkLst>
        </pc:spChg>
        <pc:spChg chg="add del mod">
          <ac:chgData name="Stoker, Kesiah" userId="7d6f868f-a8a0-4a2e-b53b-4e83b6d4fcae" providerId="ADAL" clId="{18A127A6-5BA2-44BF-9D12-FDF07EBCAE7A}" dt="2023-09-22T20:52:22.862" v="2365"/>
          <ac:spMkLst>
            <pc:docMk/>
            <pc:sldMk cId="387574291" sldId="370"/>
            <ac:spMk id="6" creationId="{67C0790B-2D07-690D-AD63-D99C156E2882}"/>
          </ac:spMkLst>
        </pc:spChg>
        <pc:spChg chg="add del mod">
          <ac:chgData name="Stoker, Kesiah" userId="7d6f868f-a8a0-4a2e-b53b-4e83b6d4fcae" providerId="ADAL" clId="{18A127A6-5BA2-44BF-9D12-FDF07EBCAE7A}" dt="2023-09-22T20:52:32.200" v="2367"/>
          <ac:spMkLst>
            <pc:docMk/>
            <pc:sldMk cId="387574291" sldId="370"/>
            <ac:spMk id="7" creationId="{AD731B8A-DA3A-1C27-8084-80C50479107E}"/>
          </ac:spMkLst>
        </pc:spChg>
        <pc:spChg chg="add mod">
          <ac:chgData name="Stoker, Kesiah" userId="7d6f868f-a8a0-4a2e-b53b-4e83b6d4fcae" providerId="ADAL" clId="{18A127A6-5BA2-44BF-9D12-FDF07EBCAE7A}" dt="2023-09-22T20:56:53.021" v="2483" actId="13926"/>
          <ac:spMkLst>
            <pc:docMk/>
            <pc:sldMk cId="387574291" sldId="370"/>
            <ac:spMk id="8" creationId="{E0FA3DDF-AC5B-32E6-8B22-2D8E13225292}"/>
          </ac:spMkLst>
        </pc:spChg>
        <pc:spChg chg="add mod">
          <ac:chgData name="Stoker, Kesiah" userId="7d6f868f-a8a0-4a2e-b53b-4e83b6d4fcae" providerId="ADAL" clId="{18A127A6-5BA2-44BF-9D12-FDF07EBCAE7A}" dt="2023-09-22T20:56:35.551" v="2480"/>
          <ac:spMkLst>
            <pc:docMk/>
            <pc:sldMk cId="387574291" sldId="370"/>
            <ac:spMk id="9" creationId="{B01EE045-E33B-2AB2-5A43-DCEFAAC81D9A}"/>
          </ac:spMkLst>
        </pc:spChg>
        <pc:spChg chg="mod">
          <ac:chgData name="Stoker, Kesiah" userId="7d6f868f-a8a0-4a2e-b53b-4e83b6d4fcae" providerId="ADAL" clId="{18A127A6-5BA2-44BF-9D12-FDF07EBCAE7A}" dt="2023-09-22T20:54:18.448" v="2453" actId="13926"/>
          <ac:spMkLst>
            <pc:docMk/>
            <pc:sldMk cId="387574291" sldId="370"/>
            <ac:spMk id="17" creationId="{E8373C87-0A21-5FB5-E0DF-557429FB6A94}"/>
          </ac:spMkLst>
        </pc:spChg>
        <pc:graphicFrameChg chg="mod">
          <ac:chgData name="Stoker, Kesiah" userId="7d6f868f-a8a0-4a2e-b53b-4e83b6d4fcae" providerId="ADAL" clId="{18A127A6-5BA2-44BF-9D12-FDF07EBCAE7A}" dt="2023-09-22T20:55:56.978" v="2472" actId="1076"/>
          <ac:graphicFrameMkLst>
            <pc:docMk/>
            <pc:sldMk cId="387574291" sldId="370"/>
            <ac:graphicFrameMk id="5" creationId="{CFCFDD0D-382F-1385-0EC0-DD21668EBD7A}"/>
          </ac:graphicFrameMkLst>
        </pc:graphicFrameChg>
      </pc:sldChg>
      <pc:sldChg chg="addSp delSp modSp add mod addCm">
        <pc:chgData name="Stoker, Kesiah" userId="7d6f868f-a8a0-4a2e-b53b-4e83b6d4fcae" providerId="ADAL" clId="{18A127A6-5BA2-44BF-9D12-FDF07EBCAE7A}" dt="2023-09-22T20:57:44.775" v="2497"/>
        <pc:sldMkLst>
          <pc:docMk/>
          <pc:sldMk cId="3527226458" sldId="371"/>
        </pc:sldMkLst>
        <pc:spChg chg="del mod">
          <ac:chgData name="Stoker, Kesiah" userId="7d6f868f-a8a0-4a2e-b53b-4e83b6d4fcae" providerId="ADAL" clId="{18A127A6-5BA2-44BF-9D12-FDF07EBCAE7A}" dt="2023-09-22T20:56:42.972" v="2481" actId="478"/>
          <ac:spMkLst>
            <pc:docMk/>
            <pc:sldMk cId="3527226458" sldId="371"/>
            <ac:spMk id="2" creationId="{97A1B809-3DB2-2FDB-0CBF-D999D0347B7C}"/>
          </ac:spMkLst>
        </pc:spChg>
        <pc:spChg chg="add mod">
          <ac:chgData name="Stoker, Kesiah" userId="7d6f868f-a8a0-4a2e-b53b-4e83b6d4fcae" providerId="ADAL" clId="{18A127A6-5BA2-44BF-9D12-FDF07EBCAE7A}" dt="2023-09-22T20:56:43.351" v="2482"/>
          <ac:spMkLst>
            <pc:docMk/>
            <pc:sldMk cId="3527226458" sldId="371"/>
            <ac:spMk id="5" creationId="{D5E9207E-3D81-624D-B7EB-79A5F1844198}"/>
          </ac:spMkLst>
        </pc:spChg>
        <pc:spChg chg="add mod">
          <ac:chgData name="Stoker, Kesiah" userId="7d6f868f-a8a0-4a2e-b53b-4e83b6d4fcae" providerId="ADAL" clId="{18A127A6-5BA2-44BF-9D12-FDF07EBCAE7A}" dt="2023-09-22T20:56:58.165" v="2484"/>
          <ac:spMkLst>
            <pc:docMk/>
            <pc:sldMk cId="3527226458" sldId="371"/>
            <ac:spMk id="7" creationId="{A3FECA38-A715-C561-A4B1-F7CA2EE9B399}"/>
          </ac:spMkLst>
        </pc:spChg>
        <pc:spChg chg="mod">
          <ac:chgData name="Stoker, Kesiah" userId="7d6f868f-a8a0-4a2e-b53b-4e83b6d4fcae" providerId="ADAL" clId="{18A127A6-5BA2-44BF-9D12-FDF07EBCAE7A}" dt="2023-09-22T20:57:13.532" v="2487"/>
          <ac:spMkLst>
            <pc:docMk/>
            <pc:sldMk cId="3527226458" sldId="371"/>
            <ac:spMk id="11" creationId="{C444DDAB-94E7-E6C4-6C05-7C6F5FC606E1}"/>
          </ac:spMkLst>
        </pc:spChg>
      </pc:sldChg>
      <pc:sldChg chg="addSp delSp modSp add mod addCm">
        <pc:chgData name="Stoker, Kesiah" userId="7d6f868f-a8a0-4a2e-b53b-4e83b6d4fcae" providerId="ADAL" clId="{18A127A6-5BA2-44BF-9D12-FDF07EBCAE7A}" dt="2023-09-22T20:58:28.676" v="2515" actId="1035"/>
        <pc:sldMkLst>
          <pc:docMk/>
          <pc:sldMk cId="1620933853" sldId="372"/>
        </pc:sldMkLst>
        <pc:spChg chg="mod">
          <ac:chgData name="Stoker, Kesiah" userId="7d6f868f-a8a0-4a2e-b53b-4e83b6d4fcae" providerId="ADAL" clId="{18A127A6-5BA2-44BF-9D12-FDF07EBCAE7A}" dt="2023-09-22T20:57:18.335" v="2488"/>
          <ac:spMkLst>
            <pc:docMk/>
            <pc:sldMk cId="1620933853" sldId="372"/>
            <ac:spMk id="2" creationId="{6DCFDA98-0ED9-22AC-F38F-D7CF0DADC6CE}"/>
          </ac:spMkLst>
        </pc:spChg>
        <pc:spChg chg="add del mod">
          <ac:chgData name="Stoker, Kesiah" userId="7d6f868f-a8a0-4a2e-b53b-4e83b6d4fcae" providerId="ADAL" clId="{18A127A6-5BA2-44BF-9D12-FDF07EBCAE7A}" dt="2023-09-22T20:57:02.196" v="2486"/>
          <ac:spMkLst>
            <pc:docMk/>
            <pc:sldMk cId="1620933853" sldId="372"/>
            <ac:spMk id="6" creationId="{DD8BEC1D-18F7-B54A-102A-12DB28DEB961}"/>
          </ac:spMkLst>
        </pc:spChg>
        <pc:spChg chg="add mod">
          <ac:chgData name="Stoker, Kesiah" userId="7d6f868f-a8a0-4a2e-b53b-4e83b6d4fcae" providerId="ADAL" clId="{18A127A6-5BA2-44BF-9D12-FDF07EBCAE7A}" dt="2023-09-22T20:58:24.736" v="2505"/>
          <ac:spMkLst>
            <pc:docMk/>
            <pc:sldMk cId="1620933853" sldId="372"/>
            <ac:spMk id="7" creationId="{EE7C2E9F-F2C3-F32F-A278-BE0093802998}"/>
          </ac:spMkLst>
        </pc:spChg>
        <pc:spChg chg="add mod">
          <ac:chgData name="Stoker, Kesiah" userId="7d6f868f-a8a0-4a2e-b53b-4e83b6d4fcae" providerId="ADAL" clId="{18A127A6-5BA2-44BF-9D12-FDF07EBCAE7A}" dt="2023-09-22T20:58:24.736" v="2505"/>
          <ac:spMkLst>
            <pc:docMk/>
            <pc:sldMk cId="1620933853" sldId="372"/>
            <ac:spMk id="8" creationId="{3381A0EA-0C86-9AAA-7535-0F796796CADB}"/>
          </ac:spMkLst>
        </pc:spChg>
        <pc:graphicFrameChg chg="mod">
          <ac:chgData name="Stoker, Kesiah" userId="7d6f868f-a8a0-4a2e-b53b-4e83b6d4fcae" providerId="ADAL" clId="{18A127A6-5BA2-44BF-9D12-FDF07EBCAE7A}" dt="2023-09-22T20:58:28.676" v="2515" actId="1035"/>
          <ac:graphicFrameMkLst>
            <pc:docMk/>
            <pc:sldMk cId="1620933853" sldId="372"/>
            <ac:graphicFrameMk id="5" creationId="{70880572-9AB1-4D19-12E1-F51BB540A22B}"/>
          </ac:graphicFrameMkLst>
        </pc:graphicFrameChg>
      </pc:sldChg>
      <pc:sldChg chg="addSp modSp add mod addCm">
        <pc:chgData name="Stoker, Kesiah" userId="7d6f868f-a8a0-4a2e-b53b-4e83b6d4fcae" providerId="ADAL" clId="{18A127A6-5BA2-44BF-9D12-FDF07EBCAE7A}" dt="2023-09-22T20:58:42.310" v="2536" actId="1035"/>
        <pc:sldMkLst>
          <pc:docMk/>
          <pc:sldMk cId="3190618129" sldId="373"/>
        </pc:sldMkLst>
        <pc:spChg chg="add mod">
          <ac:chgData name="Stoker, Kesiah" userId="7d6f868f-a8a0-4a2e-b53b-4e83b6d4fcae" providerId="ADAL" clId="{18A127A6-5BA2-44BF-9D12-FDF07EBCAE7A}" dt="2023-09-22T20:58:32.505" v="2516"/>
          <ac:spMkLst>
            <pc:docMk/>
            <pc:sldMk cId="3190618129" sldId="373"/>
            <ac:spMk id="2" creationId="{66D9D263-A5BE-D256-D5EB-9334A6F933FC}"/>
          </ac:spMkLst>
        </pc:spChg>
        <pc:spChg chg="add mod">
          <ac:chgData name="Stoker, Kesiah" userId="7d6f868f-a8a0-4a2e-b53b-4e83b6d4fcae" providerId="ADAL" clId="{18A127A6-5BA2-44BF-9D12-FDF07EBCAE7A}" dt="2023-09-22T20:58:32.505" v="2516"/>
          <ac:spMkLst>
            <pc:docMk/>
            <pc:sldMk cId="3190618129" sldId="373"/>
            <ac:spMk id="4" creationId="{8308BCDD-7092-33C6-E13C-3F618B359848}"/>
          </ac:spMkLst>
        </pc:spChg>
        <pc:spChg chg="mod">
          <ac:chgData name="Stoker, Kesiah" userId="7d6f868f-a8a0-4a2e-b53b-4e83b6d4fcae" providerId="ADAL" clId="{18A127A6-5BA2-44BF-9D12-FDF07EBCAE7A}" dt="2023-09-22T20:57:20.171" v="2489"/>
          <ac:spMkLst>
            <pc:docMk/>
            <pc:sldMk cId="3190618129" sldId="373"/>
            <ac:spMk id="7" creationId="{33162BDC-B064-1C01-5976-81CEF1492111}"/>
          </ac:spMkLst>
        </pc:spChg>
        <pc:spChg chg="mod">
          <ac:chgData name="Stoker, Kesiah" userId="7d6f868f-a8a0-4a2e-b53b-4e83b6d4fcae" providerId="ADAL" clId="{18A127A6-5BA2-44BF-9D12-FDF07EBCAE7A}" dt="2023-09-22T20:58:42.310" v="2536" actId="1035"/>
          <ac:spMkLst>
            <pc:docMk/>
            <pc:sldMk cId="3190618129" sldId="373"/>
            <ac:spMk id="9" creationId="{8CD66C27-B0AA-1E48-F8FC-55634F94DF86}"/>
          </ac:spMkLst>
        </pc:spChg>
        <pc:graphicFrameChg chg="mod">
          <ac:chgData name="Stoker, Kesiah" userId="7d6f868f-a8a0-4a2e-b53b-4e83b6d4fcae" providerId="ADAL" clId="{18A127A6-5BA2-44BF-9D12-FDF07EBCAE7A}" dt="2023-09-22T20:58:35.935" v="2526" actId="1035"/>
          <ac:graphicFrameMkLst>
            <pc:docMk/>
            <pc:sldMk cId="3190618129" sldId="373"/>
            <ac:graphicFrameMk id="10" creationId="{1B15838B-EB1F-8580-D9C5-2D1C2FBEEC73}"/>
          </ac:graphicFrameMkLst>
        </pc:graphicFrameChg>
      </pc:sldChg>
      <pc:sldChg chg="addSp modSp add mod addCm">
        <pc:chgData name="Stoker, Kesiah" userId="7d6f868f-a8a0-4a2e-b53b-4e83b6d4fcae" providerId="ADAL" clId="{18A127A6-5BA2-44BF-9D12-FDF07EBCAE7A}" dt="2023-09-22T20:58:52.535" v="2547"/>
        <pc:sldMkLst>
          <pc:docMk/>
          <pc:sldMk cId="2905656775" sldId="374"/>
        </pc:sldMkLst>
        <pc:spChg chg="add mod">
          <ac:chgData name="Stoker, Kesiah" userId="7d6f868f-a8a0-4a2e-b53b-4e83b6d4fcae" providerId="ADAL" clId="{18A127A6-5BA2-44BF-9D12-FDF07EBCAE7A}" dt="2023-09-22T20:58:52.535" v="2547"/>
          <ac:spMkLst>
            <pc:docMk/>
            <pc:sldMk cId="2905656775" sldId="374"/>
            <ac:spMk id="2" creationId="{97CC20A8-88C0-BEF2-2F64-8DEB4AE91759}"/>
          </ac:spMkLst>
        </pc:spChg>
        <pc:spChg chg="add mod">
          <ac:chgData name="Stoker, Kesiah" userId="7d6f868f-a8a0-4a2e-b53b-4e83b6d4fcae" providerId="ADAL" clId="{18A127A6-5BA2-44BF-9D12-FDF07EBCAE7A}" dt="2023-09-22T20:58:52.535" v="2547"/>
          <ac:spMkLst>
            <pc:docMk/>
            <pc:sldMk cId="2905656775" sldId="374"/>
            <ac:spMk id="4" creationId="{FD653D3B-D074-AF68-6F96-0524E168B37F}"/>
          </ac:spMkLst>
        </pc:spChg>
        <pc:spChg chg="mod">
          <ac:chgData name="Stoker, Kesiah" userId="7d6f868f-a8a0-4a2e-b53b-4e83b6d4fcae" providerId="ADAL" clId="{18A127A6-5BA2-44BF-9D12-FDF07EBCAE7A}" dt="2023-09-22T20:57:21.633" v="2490"/>
          <ac:spMkLst>
            <pc:docMk/>
            <pc:sldMk cId="2905656775" sldId="374"/>
            <ac:spMk id="7" creationId="{35AE68E8-3AF3-9450-4AC9-84AF8BF04C2B}"/>
          </ac:spMkLst>
        </pc:spChg>
        <pc:spChg chg="mod">
          <ac:chgData name="Stoker, Kesiah" userId="7d6f868f-a8a0-4a2e-b53b-4e83b6d4fcae" providerId="ADAL" clId="{18A127A6-5BA2-44BF-9D12-FDF07EBCAE7A}" dt="2023-09-22T20:58:50.646" v="2546" actId="1035"/>
          <ac:spMkLst>
            <pc:docMk/>
            <pc:sldMk cId="2905656775" sldId="374"/>
            <ac:spMk id="9" creationId="{F18CAEF4-105B-CDCE-EB49-2129D4867CED}"/>
          </ac:spMkLst>
        </pc:spChg>
        <pc:graphicFrameChg chg="mod">
          <ac:chgData name="Stoker, Kesiah" userId="7d6f868f-a8a0-4a2e-b53b-4e83b6d4fcae" providerId="ADAL" clId="{18A127A6-5BA2-44BF-9D12-FDF07EBCAE7A}" dt="2023-09-22T20:58:50.646" v="2546" actId="1035"/>
          <ac:graphicFrameMkLst>
            <pc:docMk/>
            <pc:sldMk cId="2905656775" sldId="374"/>
            <ac:graphicFrameMk id="10" creationId="{D51C2A85-E3E4-A3CB-1A86-DD025AE90B41}"/>
          </ac:graphicFrameMkLst>
        </pc:graphicFrameChg>
      </pc:sldChg>
      <pc:sldChg chg="addSp modSp add mod addCm">
        <pc:chgData name="Stoker, Kesiah" userId="7d6f868f-a8a0-4a2e-b53b-4e83b6d4fcae" providerId="ADAL" clId="{18A127A6-5BA2-44BF-9D12-FDF07EBCAE7A}" dt="2023-09-22T20:58:59.082" v="2558"/>
        <pc:sldMkLst>
          <pc:docMk/>
          <pc:sldMk cId="884083932" sldId="375"/>
        </pc:sldMkLst>
        <pc:spChg chg="add mod">
          <ac:chgData name="Stoker, Kesiah" userId="7d6f868f-a8a0-4a2e-b53b-4e83b6d4fcae" providerId="ADAL" clId="{18A127A6-5BA2-44BF-9D12-FDF07EBCAE7A}" dt="2023-09-22T20:58:59.082" v="2558"/>
          <ac:spMkLst>
            <pc:docMk/>
            <pc:sldMk cId="884083932" sldId="375"/>
            <ac:spMk id="2" creationId="{11395F62-4AC8-BF76-FC69-C6E2CE735F3D}"/>
          </ac:spMkLst>
        </pc:spChg>
        <pc:spChg chg="add mod">
          <ac:chgData name="Stoker, Kesiah" userId="7d6f868f-a8a0-4a2e-b53b-4e83b6d4fcae" providerId="ADAL" clId="{18A127A6-5BA2-44BF-9D12-FDF07EBCAE7A}" dt="2023-09-22T20:58:59.082" v="2558"/>
          <ac:spMkLst>
            <pc:docMk/>
            <pc:sldMk cId="884083932" sldId="375"/>
            <ac:spMk id="4" creationId="{D6D404DD-B2B0-81AE-DFCF-BF25B02B60C0}"/>
          </ac:spMkLst>
        </pc:spChg>
        <pc:spChg chg="mod">
          <ac:chgData name="Stoker, Kesiah" userId="7d6f868f-a8a0-4a2e-b53b-4e83b6d4fcae" providerId="ADAL" clId="{18A127A6-5BA2-44BF-9D12-FDF07EBCAE7A}" dt="2023-09-22T20:57:23.200" v="2491"/>
          <ac:spMkLst>
            <pc:docMk/>
            <pc:sldMk cId="884083932" sldId="375"/>
            <ac:spMk id="11" creationId="{292B4980-FEFB-F42F-A4F6-49ED4D22461A}"/>
          </ac:spMkLst>
        </pc:spChg>
        <pc:spChg chg="mod">
          <ac:chgData name="Stoker, Kesiah" userId="7d6f868f-a8a0-4a2e-b53b-4e83b6d4fcae" providerId="ADAL" clId="{18A127A6-5BA2-44BF-9D12-FDF07EBCAE7A}" dt="2023-09-22T20:58:57.636" v="2557" actId="1035"/>
          <ac:spMkLst>
            <pc:docMk/>
            <pc:sldMk cId="884083932" sldId="375"/>
            <ac:spMk id="13" creationId="{542FF5E7-A37A-637F-D12A-10831B8D3F6E}"/>
          </ac:spMkLst>
        </pc:spChg>
        <pc:graphicFrameChg chg="mod">
          <ac:chgData name="Stoker, Kesiah" userId="7d6f868f-a8a0-4a2e-b53b-4e83b6d4fcae" providerId="ADAL" clId="{18A127A6-5BA2-44BF-9D12-FDF07EBCAE7A}" dt="2023-09-22T20:58:57.636" v="2557" actId="1035"/>
          <ac:graphicFrameMkLst>
            <pc:docMk/>
            <pc:sldMk cId="884083932" sldId="375"/>
            <ac:graphicFrameMk id="14" creationId="{D0A577F3-6649-4997-9DA6-1F7BEC73722B}"/>
          </ac:graphicFrameMkLst>
        </pc:graphicFrameChg>
      </pc:sldChg>
      <pc:sldChg chg="addSp delSp modSp add mod addCm">
        <pc:chgData name="Stoker, Kesiah" userId="7d6f868f-a8a0-4a2e-b53b-4e83b6d4fcae" providerId="ADAL" clId="{18A127A6-5BA2-44BF-9D12-FDF07EBCAE7A}" dt="2023-09-22T20:59:06.472" v="2569"/>
        <pc:sldMkLst>
          <pc:docMk/>
          <pc:sldMk cId="1330674309" sldId="376"/>
        </pc:sldMkLst>
        <pc:spChg chg="add del mod">
          <ac:chgData name="Stoker, Kesiah" userId="7d6f868f-a8a0-4a2e-b53b-4e83b6d4fcae" providerId="ADAL" clId="{18A127A6-5BA2-44BF-9D12-FDF07EBCAE7A}" dt="2023-09-22T20:52:17.609" v="2362"/>
          <ac:spMkLst>
            <pc:docMk/>
            <pc:sldMk cId="1330674309" sldId="376"/>
            <ac:spMk id="2" creationId="{5C987344-C592-0BC7-8D3A-6092FA71F5C0}"/>
          </ac:spMkLst>
        </pc:spChg>
        <pc:spChg chg="add mod">
          <ac:chgData name="Stoker, Kesiah" userId="7d6f868f-a8a0-4a2e-b53b-4e83b6d4fcae" providerId="ADAL" clId="{18A127A6-5BA2-44BF-9D12-FDF07EBCAE7A}" dt="2023-09-22T20:59:06.472" v="2569"/>
          <ac:spMkLst>
            <pc:docMk/>
            <pc:sldMk cId="1330674309" sldId="376"/>
            <ac:spMk id="4" creationId="{C289A5BB-17D8-81ED-4CBF-5C1F5E1906DF}"/>
          </ac:spMkLst>
        </pc:spChg>
        <pc:spChg chg="add mod">
          <ac:chgData name="Stoker, Kesiah" userId="7d6f868f-a8a0-4a2e-b53b-4e83b6d4fcae" providerId="ADAL" clId="{18A127A6-5BA2-44BF-9D12-FDF07EBCAE7A}" dt="2023-09-22T20:59:06.472" v="2569"/>
          <ac:spMkLst>
            <pc:docMk/>
            <pc:sldMk cId="1330674309" sldId="376"/>
            <ac:spMk id="5" creationId="{CECA9304-69CF-0355-B25E-67B2F9A3C166}"/>
          </ac:spMkLst>
        </pc:spChg>
        <pc:spChg chg="mod">
          <ac:chgData name="Stoker, Kesiah" userId="7d6f868f-a8a0-4a2e-b53b-4e83b6d4fcae" providerId="ADAL" clId="{18A127A6-5BA2-44BF-9D12-FDF07EBCAE7A}" dt="2023-09-22T20:57:24.835" v="2492"/>
          <ac:spMkLst>
            <pc:docMk/>
            <pc:sldMk cId="1330674309" sldId="376"/>
            <ac:spMk id="7" creationId="{341E86D8-9B5F-EFE1-9112-6CC58766FEA5}"/>
          </ac:spMkLst>
        </pc:spChg>
        <pc:spChg chg="mod">
          <ac:chgData name="Stoker, Kesiah" userId="7d6f868f-a8a0-4a2e-b53b-4e83b6d4fcae" providerId="ADAL" clId="{18A127A6-5BA2-44BF-9D12-FDF07EBCAE7A}" dt="2023-09-22T20:59:04.622" v="2568" actId="1035"/>
          <ac:spMkLst>
            <pc:docMk/>
            <pc:sldMk cId="1330674309" sldId="376"/>
            <ac:spMk id="9" creationId="{4960D5A6-2CCF-D0B8-A324-739C3F337F4E}"/>
          </ac:spMkLst>
        </pc:spChg>
        <pc:graphicFrameChg chg="mod">
          <ac:chgData name="Stoker, Kesiah" userId="7d6f868f-a8a0-4a2e-b53b-4e83b6d4fcae" providerId="ADAL" clId="{18A127A6-5BA2-44BF-9D12-FDF07EBCAE7A}" dt="2023-09-22T20:59:04.622" v="2568" actId="1035"/>
          <ac:graphicFrameMkLst>
            <pc:docMk/>
            <pc:sldMk cId="1330674309" sldId="376"/>
            <ac:graphicFrameMk id="10" creationId="{4771298A-3745-F220-FE1F-951B7DD752CC}"/>
          </ac:graphicFrameMkLst>
        </pc:graphicFrameChg>
      </pc:sldChg>
      <pc:sldChg chg="addSp delSp modSp add mod addCm">
        <pc:chgData name="Stoker, Kesiah" userId="7d6f868f-a8a0-4a2e-b53b-4e83b6d4fcae" providerId="ADAL" clId="{18A127A6-5BA2-44BF-9D12-FDF07EBCAE7A}" dt="2023-09-22T20:59:32.641" v="2582" actId="1035"/>
        <pc:sldMkLst>
          <pc:docMk/>
          <pc:sldMk cId="2801172913" sldId="377"/>
        </pc:sldMkLst>
        <pc:spChg chg="mod">
          <ac:chgData name="Stoker, Kesiah" userId="7d6f868f-a8a0-4a2e-b53b-4e83b6d4fcae" providerId="ADAL" clId="{18A127A6-5BA2-44BF-9D12-FDF07EBCAE7A}" dt="2023-09-22T20:57:28.193" v="2495"/>
          <ac:spMkLst>
            <pc:docMk/>
            <pc:sldMk cId="2801172913" sldId="377"/>
            <ac:spMk id="2" creationId="{1BA5FC8A-60C3-C4DA-2611-F72FE4D2152A}"/>
          </ac:spMkLst>
        </pc:spChg>
        <pc:spChg chg="add del mod">
          <ac:chgData name="Stoker, Kesiah" userId="7d6f868f-a8a0-4a2e-b53b-4e83b6d4fcae" providerId="ADAL" clId="{18A127A6-5BA2-44BF-9D12-FDF07EBCAE7A}" dt="2023-09-22T20:52:08.681" v="2356"/>
          <ac:spMkLst>
            <pc:docMk/>
            <pc:sldMk cId="2801172913" sldId="377"/>
            <ac:spMk id="5" creationId="{6E91CA52-E244-7CCA-8462-ACF4FAB3E6BB}"/>
          </ac:spMkLst>
        </pc:spChg>
        <pc:spChg chg="add del mod">
          <ac:chgData name="Stoker, Kesiah" userId="7d6f868f-a8a0-4a2e-b53b-4e83b6d4fcae" providerId="ADAL" clId="{18A127A6-5BA2-44BF-9D12-FDF07EBCAE7A}" dt="2023-09-22T20:52:14.165" v="2358"/>
          <ac:spMkLst>
            <pc:docMk/>
            <pc:sldMk cId="2801172913" sldId="377"/>
            <ac:spMk id="6" creationId="{5A6B0A1F-3798-9331-0E97-B7CCA0E03AD8}"/>
          </ac:spMkLst>
        </pc:spChg>
        <pc:spChg chg="add del mod">
          <ac:chgData name="Stoker, Kesiah" userId="7d6f868f-a8a0-4a2e-b53b-4e83b6d4fcae" providerId="ADAL" clId="{18A127A6-5BA2-44BF-9D12-FDF07EBCAE7A}" dt="2023-09-22T20:52:16.157" v="2360"/>
          <ac:spMkLst>
            <pc:docMk/>
            <pc:sldMk cId="2801172913" sldId="377"/>
            <ac:spMk id="7" creationId="{2F85B2B6-CBF6-3FBF-7DC9-B02D96CB3DC5}"/>
          </ac:spMkLst>
        </pc:spChg>
        <pc:spChg chg="mod">
          <ac:chgData name="Stoker, Kesiah" userId="7d6f868f-a8a0-4a2e-b53b-4e83b6d4fcae" providerId="ADAL" clId="{18A127A6-5BA2-44BF-9D12-FDF07EBCAE7A}" dt="2023-09-22T20:59:32.641" v="2582" actId="1035"/>
          <ac:spMkLst>
            <pc:docMk/>
            <pc:sldMk cId="2801172913" sldId="377"/>
            <ac:spMk id="10" creationId="{C70BEF61-7E1B-559B-6D51-9B2F93A90131}"/>
          </ac:spMkLst>
        </pc:spChg>
        <pc:spChg chg="mod">
          <ac:chgData name="Stoker, Kesiah" userId="7d6f868f-a8a0-4a2e-b53b-4e83b6d4fcae" providerId="ADAL" clId="{18A127A6-5BA2-44BF-9D12-FDF07EBCAE7A}" dt="2023-09-22T20:59:32.641" v="2582" actId="1035"/>
          <ac:spMkLst>
            <pc:docMk/>
            <pc:sldMk cId="2801172913" sldId="377"/>
            <ac:spMk id="11" creationId="{3073B3A0-B1EE-5379-5DC8-AE061D333959}"/>
          </ac:spMkLst>
        </pc:spChg>
        <pc:spChg chg="mod">
          <ac:chgData name="Stoker, Kesiah" userId="7d6f868f-a8a0-4a2e-b53b-4e83b6d4fcae" providerId="ADAL" clId="{18A127A6-5BA2-44BF-9D12-FDF07EBCAE7A}" dt="2023-09-22T20:59:32.641" v="2582" actId="1035"/>
          <ac:spMkLst>
            <pc:docMk/>
            <pc:sldMk cId="2801172913" sldId="377"/>
            <ac:spMk id="12" creationId="{EF523166-ADD3-0B4D-E398-94D8C8E29FBB}"/>
          </ac:spMkLst>
        </pc:spChg>
        <pc:spChg chg="mod">
          <ac:chgData name="Stoker, Kesiah" userId="7d6f868f-a8a0-4a2e-b53b-4e83b6d4fcae" providerId="ADAL" clId="{18A127A6-5BA2-44BF-9D12-FDF07EBCAE7A}" dt="2023-09-22T20:59:32.641" v="2582" actId="1035"/>
          <ac:spMkLst>
            <pc:docMk/>
            <pc:sldMk cId="2801172913" sldId="377"/>
            <ac:spMk id="13" creationId="{B07AD2F0-B523-66E2-30A5-DE411426CC44}"/>
          </ac:spMkLst>
        </pc:spChg>
        <pc:spChg chg="mod">
          <ac:chgData name="Stoker, Kesiah" userId="7d6f868f-a8a0-4a2e-b53b-4e83b6d4fcae" providerId="ADAL" clId="{18A127A6-5BA2-44BF-9D12-FDF07EBCAE7A}" dt="2023-09-22T20:59:32.641" v="2582" actId="1035"/>
          <ac:spMkLst>
            <pc:docMk/>
            <pc:sldMk cId="2801172913" sldId="377"/>
            <ac:spMk id="14" creationId="{E161D61E-24FF-737C-8B86-3A9A33C3B5F9}"/>
          </ac:spMkLst>
        </pc:spChg>
        <pc:spChg chg="mod">
          <ac:chgData name="Stoker, Kesiah" userId="7d6f868f-a8a0-4a2e-b53b-4e83b6d4fcae" providerId="ADAL" clId="{18A127A6-5BA2-44BF-9D12-FDF07EBCAE7A}" dt="2023-09-22T20:59:32.641" v="2582" actId="1035"/>
          <ac:spMkLst>
            <pc:docMk/>
            <pc:sldMk cId="2801172913" sldId="377"/>
            <ac:spMk id="15" creationId="{A937A89F-34E5-F337-E510-4A57C3E5D68E}"/>
          </ac:spMkLst>
        </pc:spChg>
        <pc:spChg chg="mod">
          <ac:chgData name="Stoker, Kesiah" userId="7d6f868f-a8a0-4a2e-b53b-4e83b6d4fcae" providerId="ADAL" clId="{18A127A6-5BA2-44BF-9D12-FDF07EBCAE7A}" dt="2023-09-22T20:59:32.641" v="2582" actId="1035"/>
          <ac:spMkLst>
            <pc:docMk/>
            <pc:sldMk cId="2801172913" sldId="377"/>
            <ac:spMk id="16" creationId="{00434862-8FAB-5DE4-D683-ACAAF9C3D1CB}"/>
          </ac:spMkLst>
        </pc:spChg>
        <pc:spChg chg="mod">
          <ac:chgData name="Stoker, Kesiah" userId="7d6f868f-a8a0-4a2e-b53b-4e83b6d4fcae" providerId="ADAL" clId="{18A127A6-5BA2-44BF-9D12-FDF07EBCAE7A}" dt="2023-09-22T20:59:32.641" v="2582" actId="1035"/>
          <ac:spMkLst>
            <pc:docMk/>
            <pc:sldMk cId="2801172913" sldId="377"/>
            <ac:spMk id="17" creationId="{51A9E5CA-F385-4462-7F07-3A59669A9748}"/>
          </ac:spMkLst>
        </pc:spChg>
        <pc:spChg chg="mod">
          <ac:chgData name="Stoker, Kesiah" userId="7d6f868f-a8a0-4a2e-b53b-4e83b6d4fcae" providerId="ADAL" clId="{18A127A6-5BA2-44BF-9D12-FDF07EBCAE7A}" dt="2023-09-22T20:59:32.641" v="2582" actId="1035"/>
          <ac:spMkLst>
            <pc:docMk/>
            <pc:sldMk cId="2801172913" sldId="377"/>
            <ac:spMk id="18" creationId="{EAA0385C-6088-7B2B-5FF3-8DC8087D2A6F}"/>
          </ac:spMkLst>
        </pc:spChg>
        <pc:spChg chg="mod">
          <ac:chgData name="Stoker, Kesiah" userId="7d6f868f-a8a0-4a2e-b53b-4e83b6d4fcae" providerId="ADAL" clId="{18A127A6-5BA2-44BF-9D12-FDF07EBCAE7A}" dt="2023-09-22T20:59:32.641" v="2582" actId="1035"/>
          <ac:spMkLst>
            <pc:docMk/>
            <pc:sldMk cId="2801172913" sldId="377"/>
            <ac:spMk id="19" creationId="{4E9276B8-51E8-C043-C82C-B0B65F5F9BCC}"/>
          </ac:spMkLst>
        </pc:spChg>
        <pc:spChg chg="mod">
          <ac:chgData name="Stoker, Kesiah" userId="7d6f868f-a8a0-4a2e-b53b-4e83b6d4fcae" providerId="ADAL" clId="{18A127A6-5BA2-44BF-9D12-FDF07EBCAE7A}" dt="2023-09-22T20:59:32.641" v="2582" actId="1035"/>
          <ac:spMkLst>
            <pc:docMk/>
            <pc:sldMk cId="2801172913" sldId="377"/>
            <ac:spMk id="20" creationId="{3A42F4AE-5E95-0DF3-A029-44FFA1D7509E}"/>
          </ac:spMkLst>
        </pc:spChg>
        <pc:spChg chg="mod">
          <ac:chgData name="Stoker, Kesiah" userId="7d6f868f-a8a0-4a2e-b53b-4e83b6d4fcae" providerId="ADAL" clId="{18A127A6-5BA2-44BF-9D12-FDF07EBCAE7A}" dt="2023-09-22T20:59:32.641" v="2582" actId="1035"/>
          <ac:spMkLst>
            <pc:docMk/>
            <pc:sldMk cId="2801172913" sldId="377"/>
            <ac:spMk id="21" creationId="{FE64ABC3-0BC3-A5DB-C396-C1F576754D79}"/>
          </ac:spMkLst>
        </pc:spChg>
        <pc:spChg chg="mod">
          <ac:chgData name="Stoker, Kesiah" userId="7d6f868f-a8a0-4a2e-b53b-4e83b6d4fcae" providerId="ADAL" clId="{18A127A6-5BA2-44BF-9D12-FDF07EBCAE7A}" dt="2023-09-22T20:59:32.641" v="2582" actId="1035"/>
          <ac:spMkLst>
            <pc:docMk/>
            <pc:sldMk cId="2801172913" sldId="377"/>
            <ac:spMk id="22" creationId="{D491A646-4126-6A10-7204-536D1C74FFBA}"/>
          </ac:spMkLst>
        </pc:spChg>
        <pc:spChg chg="mod">
          <ac:chgData name="Stoker, Kesiah" userId="7d6f868f-a8a0-4a2e-b53b-4e83b6d4fcae" providerId="ADAL" clId="{18A127A6-5BA2-44BF-9D12-FDF07EBCAE7A}" dt="2023-09-22T20:59:32.641" v="2582" actId="1035"/>
          <ac:spMkLst>
            <pc:docMk/>
            <pc:sldMk cId="2801172913" sldId="377"/>
            <ac:spMk id="23" creationId="{B95EED59-D677-5798-577E-A6C6252AD39D}"/>
          </ac:spMkLst>
        </pc:spChg>
        <pc:spChg chg="mod">
          <ac:chgData name="Stoker, Kesiah" userId="7d6f868f-a8a0-4a2e-b53b-4e83b6d4fcae" providerId="ADAL" clId="{18A127A6-5BA2-44BF-9D12-FDF07EBCAE7A}" dt="2023-09-22T20:59:32.641" v="2582" actId="1035"/>
          <ac:spMkLst>
            <pc:docMk/>
            <pc:sldMk cId="2801172913" sldId="377"/>
            <ac:spMk id="24" creationId="{054F5900-A625-5AD8-6A6C-12B03D180B91}"/>
          </ac:spMkLst>
        </pc:spChg>
        <pc:spChg chg="mod">
          <ac:chgData name="Stoker, Kesiah" userId="7d6f868f-a8a0-4a2e-b53b-4e83b6d4fcae" providerId="ADAL" clId="{18A127A6-5BA2-44BF-9D12-FDF07EBCAE7A}" dt="2023-09-22T20:59:32.641" v="2582" actId="1035"/>
          <ac:spMkLst>
            <pc:docMk/>
            <pc:sldMk cId="2801172913" sldId="377"/>
            <ac:spMk id="25" creationId="{5CBF029E-3490-BE72-3ADE-AACFEC07857C}"/>
          </ac:spMkLst>
        </pc:spChg>
        <pc:spChg chg="mod">
          <ac:chgData name="Stoker, Kesiah" userId="7d6f868f-a8a0-4a2e-b53b-4e83b6d4fcae" providerId="ADAL" clId="{18A127A6-5BA2-44BF-9D12-FDF07EBCAE7A}" dt="2023-09-22T20:59:32.641" v="2582" actId="1035"/>
          <ac:spMkLst>
            <pc:docMk/>
            <pc:sldMk cId="2801172913" sldId="377"/>
            <ac:spMk id="26" creationId="{476D0246-C504-CB51-6B24-9BCE32258C00}"/>
          </ac:spMkLst>
        </pc:spChg>
        <pc:spChg chg="mod">
          <ac:chgData name="Stoker, Kesiah" userId="7d6f868f-a8a0-4a2e-b53b-4e83b6d4fcae" providerId="ADAL" clId="{18A127A6-5BA2-44BF-9D12-FDF07EBCAE7A}" dt="2023-09-22T20:59:32.641" v="2582" actId="1035"/>
          <ac:spMkLst>
            <pc:docMk/>
            <pc:sldMk cId="2801172913" sldId="377"/>
            <ac:spMk id="27" creationId="{BA29AE96-E494-0260-AE36-152E6BB66EAE}"/>
          </ac:spMkLst>
        </pc:spChg>
        <pc:spChg chg="mod">
          <ac:chgData name="Stoker, Kesiah" userId="7d6f868f-a8a0-4a2e-b53b-4e83b6d4fcae" providerId="ADAL" clId="{18A127A6-5BA2-44BF-9D12-FDF07EBCAE7A}" dt="2023-09-22T20:59:32.641" v="2582" actId="1035"/>
          <ac:spMkLst>
            <pc:docMk/>
            <pc:sldMk cId="2801172913" sldId="377"/>
            <ac:spMk id="28" creationId="{13F1E6C8-8F81-8BA5-18F6-8CCC5AA1870C}"/>
          </ac:spMkLst>
        </pc:spChg>
        <pc:spChg chg="mod">
          <ac:chgData name="Stoker, Kesiah" userId="7d6f868f-a8a0-4a2e-b53b-4e83b6d4fcae" providerId="ADAL" clId="{18A127A6-5BA2-44BF-9D12-FDF07EBCAE7A}" dt="2023-09-22T20:59:32.641" v="2582" actId="1035"/>
          <ac:spMkLst>
            <pc:docMk/>
            <pc:sldMk cId="2801172913" sldId="377"/>
            <ac:spMk id="29" creationId="{4458D354-6027-3027-CB65-D4A12D43066A}"/>
          </ac:spMkLst>
        </pc:spChg>
        <pc:spChg chg="mod">
          <ac:chgData name="Stoker, Kesiah" userId="7d6f868f-a8a0-4a2e-b53b-4e83b6d4fcae" providerId="ADAL" clId="{18A127A6-5BA2-44BF-9D12-FDF07EBCAE7A}" dt="2023-09-22T20:59:32.641" v="2582" actId="1035"/>
          <ac:spMkLst>
            <pc:docMk/>
            <pc:sldMk cId="2801172913" sldId="377"/>
            <ac:spMk id="30" creationId="{0CCAFE1B-9502-6348-4252-B5BB4BE766D0}"/>
          </ac:spMkLst>
        </pc:spChg>
        <pc:spChg chg="mod">
          <ac:chgData name="Stoker, Kesiah" userId="7d6f868f-a8a0-4a2e-b53b-4e83b6d4fcae" providerId="ADAL" clId="{18A127A6-5BA2-44BF-9D12-FDF07EBCAE7A}" dt="2023-09-22T20:59:32.641" v="2582" actId="1035"/>
          <ac:spMkLst>
            <pc:docMk/>
            <pc:sldMk cId="2801172913" sldId="377"/>
            <ac:spMk id="31" creationId="{551A1ED8-FED9-C8B9-B5F0-B3B1CE788A1C}"/>
          </ac:spMkLst>
        </pc:spChg>
        <pc:spChg chg="mod">
          <ac:chgData name="Stoker, Kesiah" userId="7d6f868f-a8a0-4a2e-b53b-4e83b6d4fcae" providerId="ADAL" clId="{18A127A6-5BA2-44BF-9D12-FDF07EBCAE7A}" dt="2023-09-22T20:59:32.641" v="2582" actId="1035"/>
          <ac:spMkLst>
            <pc:docMk/>
            <pc:sldMk cId="2801172913" sldId="377"/>
            <ac:spMk id="32" creationId="{938BD199-3E0A-AE49-DD5A-52A2F31C2F3A}"/>
          </ac:spMkLst>
        </pc:spChg>
        <pc:spChg chg="mod">
          <ac:chgData name="Stoker, Kesiah" userId="7d6f868f-a8a0-4a2e-b53b-4e83b6d4fcae" providerId="ADAL" clId="{18A127A6-5BA2-44BF-9D12-FDF07EBCAE7A}" dt="2023-09-22T20:59:32.641" v="2582" actId="1035"/>
          <ac:spMkLst>
            <pc:docMk/>
            <pc:sldMk cId="2801172913" sldId="377"/>
            <ac:spMk id="33" creationId="{F0441755-A0AE-2C82-5DF9-F74F3B8FCC63}"/>
          </ac:spMkLst>
        </pc:spChg>
        <pc:spChg chg="mod">
          <ac:chgData name="Stoker, Kesiah" userId="7d6f868f-a8a0-4a2e-b53b-4e83b6d4fcae" providerId="ADAL" clId="{18A127A6-5BA2-44BF-9D12-FDF07EBCAE7A}" dt="2023-09-22T20:59:32.641" v="2582" actId="1035"/>
          <ac:spMkLst>
            <pc:docMk/>
            <pc:sldMk cId="2801172913" sldId="377"/>
            <ac:spMk id="34" creationId="{8DFBB194-21C5-79F3-A261-004AFCC0694D}"/>
          </ac:spMkLst>
        </pc:spChg>
        <pc:spChg chg="mod">
          <ac:chgData name="Stoker, Kesiah" userId="7d6f868f-a8a0-4a2e-b53b-4e83b6d4fcae" providerId="ADAL" clId="{18A127A6-5BA2-44BF-9D12-FDF07EBCAE7A}" dt="2023-09-22T20:59:32.641" v="2582" actId="1035"/>
          <ac:spMkLst>
            <pc:docMk/>
            <pc:sldMk cId="2801172913" sldId="377"/>
            <ac:spMk id="35" creationId="{D6FBE836-16D0-41B9-2DF9-53A5D973D26D}"/>
          </ac:spMkLst>
        </pc:spChg>
        <pc:spChg chg="mod">
          <ac:chgData name="Stoker, Kesiah" userId="7d6f868f-a8a0-4a2e-b53b-4e83b6d4fcae" providerId="ADAL" clId="{18A127A6-5BA2-44BF-9D12-FDF07EBCAE7A}" dt="2023-09-22T20:59:32.641" v="2582" actId="1035"/>
          <ac:spMkLst>
            <pc:docMk/>
            <pc:sldMk cId="2801172913" sldId="377"/>
            <ac:spMk id="37" creationId="{EB93D3C4-4ABC-3BA9-28D4-AC47D0DB7B18}"/>
          </ac:spMkLst>
        </pc:spChg>
        <pc:spChg chg="mod">
          <ac:chgData name="Stoker, Kesiah" userId="7d6f868f-a8a0-4a2e-b53b-4e83b6d4fcae" providerId="ADAL" clId="{18A127A6-5BA2-44BF-9D12-FDF07EBCAE7A}" dt="2023-09-22T20:59:32.641" v="2582" actId="1035"/>
          <ac:spMkLst>
            <pc:docMk/>
            <pc:sldMk cId="2801172913" sldId="377"/>
            <ac:spMk id="38" creationId="{B549357F-4642-D8AC-5CAA-22F7FF0E22D7}"/>
          </ac:spMkLst>
        </pc:spChg>
        <pc:spChg chg="mod">
          <ac:chgData name="Stoker, Kesiah" userId="7d6f868f-a8a0-4a2e-b53b-4e83b6d4fcae" providerId="ADAL" clId="{18A127A6-5BA2-44BF-9D12-FDF07EBCAE7A}" dt="2023-09-22T20:59:32.641" v="2582" actId="1035"/>
          <ac:spMkLst>
            <pc:docMk/>
            <pc:sldMk cId="2801172913" sldId="377"/>
            <ac:spMk id="39" creationId="{4ECB2D93-E5DE-B379-2DDC-C7C537812082}"/>
          </ac:spMkLst>
        </pc:spChg>
        <pc:spChg chg="add mod">
          <ac:chgData name="Stoker, Kesiah" userId="7d6f868f-a8a0-4a2e-b53b-4e83b6d4fcae" providerId="ADAL" clId="{18A127A6-5BA2-44BF-9D12-FDF07EBCAE7A}" dt="2023-09-22T20:59:09.913" v="2570"/>
          <ac:spMkLst>
            <pc:docMk/>
            <pc:sldMk cId="2801172913" sldId="377"/>
            <ac:spMk id="40" creationId="{98D06660-679B-C707-77AE-AC69D0A77EB1}"/>
          </ac:spMkLst>
        </pc:spChg>
        <pc:spChg chg="add mod">
          <ac:chgData name="Stoker, Kesiah" userId="7d6f868f-a8a0-4a2e-b53b-4e83b6d4fcae" providerId="ADAL" clId="{18A127A6-5BA2-44BF-9D12-FDF07EBCAE7A}" dt="2023-09-22T20:59:09.913" v="2570"/>
          <ac:spMkLst>
            <pc:docMk/>
            <pc:sldMk cId="2801172913" sldId="377"/>
            <ac:spMk id="41" creationId="{0792C7B5-1A85-B70A-4BCD-C5995FBCB367}"/>
          </ac:spMkLst>
        </pc:spChg>
        <pc:spChg chg="mod">
          <ac:chgData name="Stoker, Kesiah" userId="7d6f868f-a8a0-4a2e-b53b-4e83b6d4fcae" providerId="ADAL" clId="{18A127A6-5BA2-44BF-9D12-FDF07EBCAE7A}" dt="2023-09-22T20:59:32.641" v="2582" actId="1035"/>
          <ac:spMkLst>
            <pc:docMk/>
            <pc:sldMk cId="2801172913" sldId="377"/>
            <ac:spMk id="58" creationId="{D9F393AD-2B69-DAD4-AFF0-173A86A72D33}"/>
          </ac:spMkLst>
        </pc:spChg>
        <pc:spChg chg="mod">
          <ac:chgData name="Stoker, Kesiah" userId="7d6f868f-a8a0-4a2e-b53b-4e83b6d4fcae" providerId="ADAL" clId="{18A127A6-5BA2-44BF-9D12-FDF07EBCAE7A}" dt="2023-09-22T20:59:32.641" v="2582" actId="1035"/>
          <ac:spMkLst>
            <pc:docMk/>
            <pc:sldMk cId="2801172913" sldId="377"/>
            <ac:spMk id="59" creationId="{5FBE523B-15DB-A903-9BBE-E85B2A27CCE7}"/>
          </ac:spMkLst>
        </pc:spChg>
        <pc:spChg chg="mod">
          <ac:chgData name="Stoker, Kesiah" userId="7d6f868f-a8a0-4a2e-b53b-4e83b6d4fcae" providerId="ADAL" clId="{18A127A6-5BA2-44BF-9D12-FDF07EBCAE7A}" dt="2023-09-22T20:59:32.641" v="2582" actId="1035"/>
          <ac:spMkLst>
            <pc:docMk/>
            <pc:sldMk cId="2801172913" sldId="377"/>
            <ac:spMk id="63" creationId="{1DFCD023-E129-036B-3690-742C60A4A4BC}"/>
          </ac:spMkLst>
        </pc:spChg>
        <pc:spChg chg="mod">
          <ac:chgData name="Stoker, Kesiah" userId="7d6f868f-a8a0-4a2e-b53b-4e83b6d4fcae" providerId="ADAL" clId="{18A127A6-5BA2-44BF-9D12-FDF07EBCAE7A}" dt="2023-09-22T20:59:32.641" v="2582" actId="1035"/>
          <ac:spMkLst>
            <pc:docMk/>
            <pc:sldMk cId="2801172913" sldId="377"/>
            <ac:spMk id="66" creationId="{6EEE8D5F-AC86-9AD6-7BA1-194D7CF9F759}"/>
          </ac:spMkLst>
        </pc:spChg>
        <pc:spChg chg="mod">
          <ac:chgData name="Stoker, Kesiah" userId="7d6f868f-a8a0-4a2e-b53b-4e83b6d4fcae" providerId="ADAL" clId="{18A127A6-5BA2-44BF-9D12-FDF07EBCAE7A}" dt="2023-09-22T20:59:32.641" v="2582" actId="1035"/>
          <ac:spMkLst>
            <pc:docMk/>
            <pc:sldMk cId="2801172913" sldId="377"/>
            <ac:spMk id="67" creationId="{F22EE6C0-796F-1560-1FE8-2DE8B2A22BAA}"/>
          </ac:spMkLst>
        </pc:spChg>
        <pc:spChg chg="mod">
          <ac:chgData name="Stoker, Kesiah" userId="7d6f868f-a8a0-4a2e-b53b-4e83b6d4fcae" providerId="ADAL" clId="{18A127A6-5BA2-44BF-9D12-FDF07EBCAE7A}" dt="2023-09-22T20:59:32.641" v="2582" actId="1035"/>
          <ac:spMkLst>
            <pc:docMk/>
            <pc:sldMk cId="2801172913" sldId="377"/>
            <ac:spMk id="70" creationId="{2407D987-9DFE-F901-7812-865F7D934C13}"/>
          </ac:spMkLst>
        </pc:spChg>
        <pc:spChg chg="mod">
          <ac:chgData name="Stoker, Kesiah" userId="7d6f868f-a8a0-4a2e-b53b-4e83b6d4fcae" providerId="ADAL" clId="{18A127A6-5BA2-44BF-9D12-FDF07EBCAE7A}" dt="2023-09-22T20:59:32.641" v="2582" actId="1035"/>
          <ac:spMkLst>
            <pc:docMk/>
            <pc:sldMk cId="2801172913" sldId="377"/>
            <ac:spMk id="71" creationId="{FFB2B27D-24C8-AE58-CF47-A4FFD1DA4919}"/>
          </ac:spMkLst>
        </pc:spChg>
        <pc:spChg chg="mod">
          <ac:chgData name="Stoker, Kesiah" userId="7d6f868f-a8a0-4a2e-b53b-4e83b6d4fcae" providerId="ADAL" clId="{18A127A6-5BA2-44BF-9D12-FDF07EBCAE7A}" dt="2023-09-22T20:59:32.641" v="2582" actId="1035"/>
          <ac:spMkLst>
            <pc:docMk/>
            <pc:sldMk cId="2801172913" sldId="377"/>
            <ac:spMk id="82" creationId="{FFEE7B17-CC3E-419B-36FE-6BBD42EF3F37}"/>
          </ac:spMkLst>
        </pc:spChg>
        <pc:spChg chg="mod">
          <ac:chgData name="Stoker, Kesiah" userId="7d6f868f-a8a0-4a2e-b53b-4e83b6d4fcae" providerId="ADAL" clId="{18A127A6-5BA2-44BF-9D12-FDF07EBCAE7A}" dt="2023-09-22T20:59:32.641" v="2582" actId="1035"/>
          <ac:spMkLst>
            <pc:docMk/>
            <pc:sldMk cId="2801172913" sldId="377"/>
            <ac:spMk id="86" creationId="{4A90AE41-C462-AD4B-3FDB-C9CB45BA9C1B}"/>
          </ac:spMkLst>
        </pc:spChg>
        <pc:spChg chg="mod">
          <ac:chgData name="Stoker, Kesiah" userId="7d6f868f-a8a0-4a2e-b53b-4e83b6d4fcae" providerId="ADAL" clId="{18A127A6-5BA2-44BF-9D12-FDF07EBCAE7A}" dt="2023-09-22T20:59:32.641" v="2582" actId="1035"/>
          <ac:spMkLst>
            <pc:docMk/>
            <pc:sldMk cId="2801172913" sldId="377"/>
            <ac:spMk id="87" creationId="{8986DC46-FF97-D2D3-91D3-3FE7CD7FF1A7}"/>
          </ac:spMkLst>
        </pc:spChg>
        <pc:spChg chg="mod">
          <ac:chgData name="Stoker, Kesiah" userId="7d6f868f-a8a0-4a2e-b53b-4e83b6d4fcae" providerId="ADAL" clId="{18A127A6-5BA2-44BF-9D12-FDF07EBCAE7A}" dt="2023-09-22T20:59:32.641" v="2582" actId="1035"/>
          <ac:spMkLst>
            <pc:docMk/>
            <pc:sldMk cId="2801172913" sldId="377"/>
            <ac:spMk id="88" creationId="{0BEE9274-5E26-4DB4-2501-0C275A1B692A}"/>
          </ac:spMkLst>
        </pc:spChg>
        <pc:spChg chg="mod">
          <ac:chgData name="Stoker, Kesiah" userId="7d6f868f-a8a0-4a2e-b53b-4e83b6d4fcae" providerId="ADAL" clId="{18A127A6-5BA2-44BF-9D12-FDF07EBCAE7A}" dt="2023-09-22T20:59:32.641" v="2582" actId="1035"/>
          <ac:spMkLst>
            <pc:docMk/>
            <pc:sldMk cId="2801172913" sldId="377"/>
            <ac:spMk id="89" creationId="{5708697F-D44F-D6A8-B44A-4155A6993F29}"/>
          </ac:spMkLst>
        </pc:spChg>
        <pc:cxnChg chg="mod">
          <ac:chgData name="Stoker, Kesiah" userId="7d6f868f-a8a0-4a2e-b53b-4e83b6d4fcae" providerId="ADAL" clId="{18A127A6-5BA2-44BF-9D12-FDF07EBCAE7A}" dt="2023-09-22T20:59:32.641" v="2582" actId="1035"/>
          <ac:cxnSpMkLst>
            <pc:docMk/>
            <pc:sldMk cId="2801172913" sldId="377"/>
            <ac:cxnSpMk id="90" creationId="{A1C8C7DA-006F-C1EF-4C02-701A53F9113A}"/>
          </ac:cxnSpMkLst>
        </pc:cxnChg>
        <pc:cxnChg chg="mod">
          <ac:chgData name="Stoker, Kesiah" userId="7d6f868f-a8a0-4a2e-b53b-4e83b6d4fcae" providerId="ADAL" clId="{18A127A6-5BA2-44BF-9D12-FDF07EBCAE7A}" dt="2023-09-22T20:59:32.641" v="2582" actId="1035"/>
          <ac:cxnSpMkLst>
            <pc:docMk/>
            <pc:sldMk cId="2801172913" sldId="377"/>
            <ac:cxnSpMk id="91" creationId="{B3D7FA97-D618-3BB2-8AC2-D67B79E52545}"/>
          </ac:cxnSpMkLst>
        </pc:cxnChg>
        <pc:cxnChg chg="mod">
          <ac:chgData name="Stoker, Kesiah" userId="7d6f868f-a8a0-4a2e-b53b-4e83b6d4fcae" providerId="ADAL" clId="{18A127A6-5BA2-44BF-9D12-FDF07EBCAE7A}" dt="2023-09-22T20:59:32.641" v="2582" actId="1035"/>
          <ac:cxnSpMkLst>
            <pc:docMk/>
            <pc:sldMk cId="2801172913" sldId="377"/>
            <ac:cxnSpMk id="92" creationId="{87289451-18D1-38B7-115A-9EB9C6195A36}"/>
          </ac:cxnSpMkLst>
        </pc:cxnChg>
        <pc:cxnChg chg="mod">
          <ac:chgData name="Stoker, Kesiah" userId="7d6f868f-a8a0-4a2e-b53b-4e83b6d4fcae" providerId="ADAL" clId="{18A127A6-5BA2-44BF-9D12-FDF07EBCAE7A}" dt="2023-09-22T20:59:32.641" v="2582" actId="1035"/>
          <ac:cxnSpMkLst>
            <pc:docMk/>
            <pc:sldMk cId="2801172913" sldId="377"/>
            <ac:cxnSpMk id="93" creationId="{F8E77DE7-D77E-4E0C-919F-F7802901592E}"/>
          </ac:cxnSpMkLst>
        </pc:cxnChg>
        <pc:cxnChg chg="mod">
          <ac:chgData name="Stoker, Kesiah" userId="7d6f868f-a8a0-4a2e-b53b-4e83b6d4fcae" providerId="ADAL" clId="{18A127A6-5BA2-44BF-9D12-FDF07EBCAE7A}" dt="2023-09-22T20:59:32.641" v="2582" actId="1035"/>
          <ac:cxnSpMkLst>
            <pc:docMk/>
            <pc:sldMk cId="2801172913" sldId="377"/>
            <ac:cxnSpMk id="94" creationId="{70A71F17-650A-62EE-9867-849D65E38919}"/>
          </ac:cxnSpMkLst>
        </pc:cxnChg>
        <pc:cxnChg chg="mod">
          <ac:chgData name="Stoker, Kesiah" userId="7d6f868f-a8a0-4a2e-b53b-4e83b6d4fcae" providerId="ADAL" clId="{18A127A6-5BA2-44BF-9D12-FDF07EBCAE7A}" dt="2023-09-22T20:59:32.641" v="2582" actId="1035"/>
          <ac:cxnSpMkLst>
            <pc:docMk/>
            <pc:sldMk cId="2801172913" sldId="377"/>
            <ac:cxnSpMk id="95" creationId="{F9B65C76-9EBE-0401-B7A4-41E387DBF167}"/>
          </ac:cxnSpMkLst>
        </pc:cxnChg>
        <pc:cxnChg chg="mod">
          <ac:chgData name="Stoker, Kesiah" userId="7d6f868f-a8a0-4a2e-b53b-4e83b6d4fcae" providerId="ADAL" clId="{18A127A6-5BA2-44BF-9D12-FDF07EBCAE7A}" dt="2023-09-22T20:59:32.641" v="2582" actId="1035"/>
          <ac:cxnSpMkLst>
            <pc:docMk/>
            <pc:sldMk cId="2801172913" sldId="377"/>
            <ac:cxnSpMk id="96" creationId="{1AF064CA-C335-2875-CC6C-87CD50E5CE82}"/>
          </ac:cxnSpMkLst>
        </pc:cxnChg>
        <pc:cxnChg chg="mod">
          <ac:chgData name="Stoker, Kesiah" userId="7d6f868f-a8a0-4a2e-b53b-4e83b6d4fcae" providerId="ADAL" clId="{18A127A6-5BA2-44BF-9D12-FDF07EBCAE7A}" dt="2023-09-22T20:59:32.641" v="2582" actId="1035"/>
          <ac:cxnSpMkLst>
            <pc:docMk/>
            <pc:sldMk cId="2801172913" sldId="377"/>
            <ac:cxnSpMk id="97" creationId="{833253B7-C9BD-DA55-8835-02762838CEC0}"/>
          </ac:cxnSpMkLst>
        </pc:cxnChg>
      </pc:sldChg>
      <pc:sldChg chg="addSp delSp modSp add mod addCm">
        <pc:chgData name="Stoker, Kesiah" userId="7d6f868f-a8a0-4a2e-b53b-4e83b6d4fcae" providerId="ADAL" clId="{18A127A6-5BA2-44BF-9D12-FDF07EBCAE7A}" dt="2023-09-22T20:59:21.506" v="2572"/>
        <pc:sldMkLst>
          <pc:docMk/>
          <pc:sldMk cId="2044941396" sldId="378"/>
        </pc:sldMkLst>
        <pc:spChg chg="mod">
          <ac:chgData name="Stoker, Kesiah" userId="7d6f868f-a8a0-4a2e-b53b-4e83b6d4fcae" providerId="ADAL" clId="{18A127A6-5BA2-44BF-9D12-FDF07EBCAE7A}" dt="2023-09-22T20:57:30.438" v="2496"/>
          <ac:spMkLst>
            <pc:docMk/>
            <pc:sldMk cId="2044941396" sldId="378"/>
            <ac:spMk id="2" creationId="{1BA5FC8A-60C3-C4DA-2611-F72FE4D2152A}"/>
          </ac:spMkLst>
        </pc:spChg>
        <pc:spChg chg="del mod">
          <ac:chgData name="Stoker, Kesiah" userId="7d6f868f-a8a0-4a2e-b53b-4e83b6d4fcae" providerId="ADAL" clId="{18A127A6-5BA2-44BF-9D12-FDF07EBCAE7A}" dt="2023-09-22T20:59:21.136" v="2571" actId="478"/>
          <ac:spMkLst>
            <pc:docMk/>
            <pc:sldMk cId="2044941396" sldId="378"/>
            <ac:spMk id="5" creationId="{96010814-8C37-FA16-0EA3-8B7CB639F992}"/>
          </ac:spMkLst>
        </pc:spChg>
        <pc:spChg chg="add mod">
          <ac:chgData name="Stoker, Kesiah" userId="7d6f868f-a8a0-4a2e-b53b-4e83b6d4fcae" providerId="ADAL" clId="{18A127A6-5BA2-44BF-9D12-FDF07EBCAE7A}" dt="2023-09-22T20:59:21.506" v="2572"/>
          <ac:spMkLst>
            <pc:docMk/>
            <pc:sldMk cId="2044941396" sldId="378"/>
            <ac:spMk id="6" creationId="{68D7B83A-C508-A0D5-56F2-FD7BA1A3D826}"/>
          </ac:spMkLst>
        </pc:spChg>
        <pc:spChg chg="add mod">
          <ac:chgData name="Stoker, Kesiah" userId="7d6f868f-a8a0-4a2e-b53b-4e83b6d4fcae" providerId="ADAL" clId="{18A127A6-5BA2-44BF-9D12-FDF07EBCAE7A}" dt="2023-09-22T20:59:21.506" v="2572"/>
          <ac:spMkLst>
            <pc:docMk/>
            <pc:sldMk cId="2044941396" sldId="378"/>
            <ac:spMk id="7" creationId="{D064E564-299F-F5B9-1388-3F4C201BE450}"/>
          </ac:spMkLst>
        </pc:spChg>
      </pc:sldChg>
      <pc:sldChg chg="addSp modSp add mod">
        <pc:chgData name="Stoker, Kesiah" userId="7d6f868f-a8a0-4a2e-b53b-4e83b6d4fcae" providerId="ADAL" clId="{18A127A6-5BA2-44BF-9D12-FDF07EBCAE7A}" dt="2023-09-22T21:07:09.058" v="2732" actId="20577"/>
        <pc:sldMkLst>
          <pc:docMk/>
          <pc:sldMk cId="863682701" sldId="379"/>
        </pc:sldMkLst>
        <pc:spChg chg="add mod">
          <ac:chgData name="Stoker, Kesiah" userId="7d6f868f-a8a0-4a2e-b53b-4e83b6d4fcae" providerId="ADAL" clId="{18A127A6-5BA2-44BF-9D12-FDF07EBCAE7A}" dt="2023-09-22T21:07:09.058" v="2732" actId="20577"/>
          <ac:spMkLst>
            <pc:docMk/>
            <pc:sldMk cId="863682701" sldId="379"/>
            <ac:spMk id="2" creationId="{0468DB77-C676-7FBA-3B8B-6C4823E5C301}"/>
          </ac:spMkLst>
        </pc:spChg>
        <pc:spChg chg="add mod">
          <ac:chgData name="Stoker, Kesiah" userId="7d6f868f-a8a0-4a2e-b53b-4e83b6d4fcae" providerId="ADAL" clId="{18A127A6-5BA2-44BF-9D12-FDF07EBCAE7A}" dt="2023-09-22T21:04:53.327" v="2701"/>
          <ac:spMkLst>
            <pc:docMk/>
            <pc:sldMk cId="863682701" sldId="379"/>
            <ac:spMk id="3" creationId="{9879F711-0E00-3A8A-FF3E-0D9BF2E5043C}"/>
          </ac:spMkLst>
        </pc:spChg>
        <pc:spChg chg="add mod">
          <ac:chgData name="Stoker, Kesiah" userId="7d6f868f-a8a0-4a2e-b53b-4e83b6d4fcae" providerId="ADAL" clId="{18A127A6-5BA2-44BF-9D12-FDF07EBCAE7A}" dt="2023-09-22T21:05:55.354" v="2721" actId="1076"/>
          <ac:spMkLst>
            <pc:docMk/>
            <pc:sldMk cId="863682701" sldId="379"/>
            <ac:spMk id="4" creationId="{F032759E-CCCE-B503-1C27-34780DD8C15A}"/>
          </ac:spMkLst>
        </pc:spChg>
      </pc:sldChg>
      <pc:sldChg chg="add del">
        <pc:chgData name="Stoker, Kesiah" userId="7d6f868f-a8a0-4a2e-b53b-4e83b6d4fcae" providerId="ADAL" clId="{18A127A6-5BA2-44BF-9D12-FDF07EBCAE7A}" dt="2023-09-22T21:02:55.353" v="2584" actId="2696"/>
        <pc:sldMkLst>
          <pc:docMk/>
          <pc:sldMk cId="3740307678" sldId="379"/>
        </pc:sldMkLst>
      </pc:sldChg>
      <pc:sldChg chg="modSp add del mod">
        <pc:chgData name="Stoker, Kesiah" userId="7d6f868f-a8a0-4a2e-b53b-4e83b6d4fcae" providerId="ADAL" clId="{18A127A6-5BA2-44BF-9D12-FDF07EBCAE7A}" dt="2023-09-22T21:07:59.479" v="2815" actId="2696"/>
        <pc:sldMkLst>
          <pc:docMk/>
          <pc:sldMk cId="1157365798" sldId="380"/>
        </pc:sldMkLst>
        <pc:spChg chg="mod">
          <ac:chgData name="Stoker, Kesiah" userId="7d6f868f-a8a0-4a2e-b53b-4e83b6d4fcae" providerId="ADAL" clId="{18A127A6-5BA2-44BF-9D12-FDF07EBCAE7A}" dt="2023-09-22T21:07:35.586" v="2772" actId="255"/>
          <ac:spMkLst>
            <pc:docMk/>
            <pc:sldMk cId="1157365798" sldId="380"/>
            <ac:spMk id="3" creationId="{557DC097-EEFC-ED47-45E0-3BCB04809765}"/>
          </ac:spMkLst>
        </pc:spChg>
      </pc:sldChg>
      <pc:sldChg chg="addSp delSp modSp add mod">
        <pc:chgData name="Stoker, Kesiah" userId="7d6f868f-a8a0-4a2e-b53b-4e83b6d4fcae" providerId="ADAL" clId="{18A127A6-5BA2-44BF-9D12-FDF07EBCAE7A}" dt="2023-09-22T21:09:06.486" v="2873" actId="20577"/>
        <pc:sldMkLst>
          <pc:docMk/>
          <pc:sldMk cId="59602600" sldId="381"/>
        </pc:sldMkLst>
        <pc:spChg chg="del">
          <ac:chgData name="Stoker, Kesiah" userId="7d6f868f-a8a0-4a2e-b53b-4e83b6d4fcae" providerId="ADAL" clId="{18A127A6-5BA2-44BF-9D12-FDF07EBCAE7A}" dt="2023-09-22T21:07:52.892" v="2814" actId="478"/>
          <ac:spMkLst>
            <pc:docMk/>
            <pc:sldMk cId="59602600" sldId="381"/>
            <ac:spMk id="2" creationId="{3B269A31-3727-3CC2-4AB4-F76F70DB625B}"/>
          </ac:spMkLst>
        </pc:spChg>
        <pc:spChg chg="mod">
          <ac:chgData name="Stoker, Kesiah" userId="7d6f868f-a8a0-4a2e-b53b-4e83b6d4fcae" providerId="ADAL" clId="{18A127A6-5BA2-44BF-9D12-FDF07EBCAE7A}" dt="2023-09-22T21:09:06.486" v="2873" actId="20577"/>
          <ac:spMkLst>
            <pc:docMk/>
            <pc:sldMk cId="59602600" sldId="381"/>
            <ac:spMk id="3" creationId="{557DC097-EEFC-ED47-45E0-3BCB04809765}"/>
          </ac:spMkLst>
        </pc:spChg>
        <pc:spChg chg="add mod">
          <ac:chgData name="Stoker, Kesiah" userId="7d6f868f-a8a0-4a2e-b53b-4e83b6d4fcae" providerId="ADAL" clId="{18A127A6-5BA2-44BF-9D12-FDF07EBCAE7A}" dt="2023-09-22T21:08:14.133" v="2817" actId="207"/>
          <ac:spMkLst>
            <pc:docMk/>
            <pc:sldMk cId="59602600" sldId="381"/>
            <ac:spMk id="4" creationId="{1AC3CC77-1B0B-B8F5-A882-6B2B1628201E}"/>
          </ac:spMkLst>
        </pc:spChg>
      </pc:sldChg>
      <pc:sldChg chg="modSp add mod">
        <pc:chgData name="Stoker, Kesiah" userId="7d6f868f-a8a0-4a2e-b53b-4e83b6d4fcae" providerId="ADAL" clId="{18A127A6-5BA2-44BF-9D12-FDF07EBCAE7A}" dt="2023-09-22T21:09:12.537" v="2874" actId="20577"/>
        <pc:sldMkLst>
          <pc:docMk/>
          <pc:sldMk cId="345027054" sldId="382"/>
        </pc:sldMkLst>
        <pc:spChg chg="mod">
          <ac:chgData name="Stoker, Kesiah" userId="7d6f868f-a8a0-4a2e-b53b-4e83b6d4fcae" providerId="ADAL" clId="{18A127A6-5BA2-44BF-9D12-FDF07EBCAE7A}" dt="2023-09-22T21:09:12.537" v="2874" actId="20577"/>
          <ac:spMkLst>
            <pc:docMk/>
            <pc:sldMk cId="345027054" sldId="382"/>
            <ac:spMk id="3" creationId="{557DC097-EEFC-ED47-45E0-3BCB04809765}"/>
          </ac:spMkLst>
        </pc:spChg>
        <pc:spChg chg="mod">
          <ac:chgData name="Stoker, Kesiah" userId="7d6f868f-a8a0-4a2e-b53b-4e83b6d4fcae" providerId="ADAL" clId="{18A127A6-5BA2-44BF-9D12-FDF07EBCAE7A}" dt="2023-09-22T21:08:55.223" v="2871" actId="13926"/>
          <ac:spMkLst>
            <pc:docMk/>
            <pc:sldMk cId="345027054" sldId="382"/>
            <ac:spMk id="4" creationId="{1AC3CC77-1B0B-B8F5-A882-6B2B1628201E}"/>
          </ac:spMkLst>
        </pc:spChg>
      </pc:sldChg>
    </pc:docChg>
  </pc:docChgLst>
  <pc:docChgLst>
    <pc:chgData name="Cowan, Kara" userId="422dcf60-3108-48b9-a5a5-708e064ad6eb" providerId="ADAL" clId="{457FCCB9-2EEA-45BD-A940-B6DC745FCCE5}"/>
    <pc:docChg chg="">
      <pc:chgData name="Cowan, Kara" userId="422dcf60-3108-48b9-a5a5-708e064ad6eb" providerId="ADAL" clId="{457FCCB9-2EEA-45BD-A940-B6DC745FCCE5}" dt="2024-06-27T16:56:40.923" v="0"/>
      <pc:docMkLst>
        <pc:docMk/>
      </pc:docMkLst>
      <pc:sldChg chg="delCm">
        <pc:chgData name="Cowan, Kara" userId="422dcf60-3108-48b9-a5a5-708e064ad6eb" providerId="ADAL" clId="{457FCCB9-2EEA-45BD-A940-B6DC745FCCE5}" dt="2024-06-27T16:56:40.923" v="0"/>
        <pc:sldMkLst>
          <pc:docMk/>
          <pc:sldMk cId="925506241" sldId="322"/>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457FCCB9-2EEA-45BD-A940-B6DC745FCCE5}" dt="2024-06-27T16:56:40.923" v="0"/>
              <pc2:cmMkLst xmlns:pc2="http://schemas.microsoft.com/office/powerpoint/2019/9/main/command">
                <pc:docMk/>
                <pc:sldMk cId="925506241" sldId="322"/>
                <pc2:cmMk id="{82447934-A0F6-4AEC-A2C9-9619DB3749F7}"/>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1161765604284017E-2"/>
          <c:y val="0.13742485397881415"/>
          <c:w val="0.83223963501804776"/>
          <c:h val="0.72823565503509924"/>
        </c:manualLayout>
      </c:layout>
      <c:barChart>
        <c:barDir val="col"/>
        <c:grouping val="clustered"/>
        <c:varyColors val="0"/>
        <c:ser>
          <c:idx val="0"/>
          <c:order val="0"/>
          <c:tx>
            <c:strRef>
              <c:f>Sheet1!$E$1</c:f>
              <c:strCache>
                <c:ptCount val="1"/>
                <c:pt idx="0">
                  <c:v>rate by 10,000</c:v>
                </c:pt>
              </c:strCache>
            </c:strRef>
          </c:tx>
          <c:spPr>
            <a:solidFill>
              <a:srgbClr val="00B2E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13-17 y</c:v>
                </c:pt>
                <c:pt idx="1">
                  <c:v>18-24 y</c:v>
                </c:pt>
                <c:pt idx="2">
                  <c:v>25-44 y</c:v>
                </c:pt>
                <c:pt idx="3">
                  <c:v>45-64 y</c:v>
                </c:pt>
                <c:pt idx="4">
                  <c:v>65-84 y</c:v>
                </c:pt>
                <c:pt idx="5">
                  <c:v>85-105 y</c:v>
                </c:pt>
              </c:strCache>
            </c:strRef>
          </c:cat>
          <c:val>
            <c:numRef>
              <c:f>Sheet1!$E$2:$E$7</c:f>
              <c:numCache>
                <c:formatCode>General</c:formatCode>
                <c:ptCount val="6"/>
                <c:pt idx="0">
                  <c:v>52.738172291948899</c:v>
                </c:pt>
                <c:pt idx="1">
                  <c:v>40.059462163323687</c:v>
                </c:pt>
                <c:pt idx="2">
                  <c:v>22.430784180498947</c:v>
                </c:pt>
                <c:pt idx="3">
                  <c:v>14.281076411549408</c:v>
                </c:pt>
                <c:pt idx="4">
                  <c:v>8.1437625750791796</c:v>
                </c:pt>
                <c:pt idx="5">
                  <c:v>6.1375788250675845</c:v>
                </c:pt>
              </c:numCache>
            </c:numRef>
          </c:val>
          <c:extLst>
            <c:ext xmlns:c16="http://schemas.microsoft.com/office/drawing/2014/chart" uri="{C3380CC4-5D6E-409C-BE32-E72D297353CC}">
              <c16:uniqueId val="{00000002-1E99-4370-B3BC-D8E8828DEBDD}"/>
            </c:ext>
          </c:extLst>
        </c:ser>
        <c:dLbls>
          <c:dLblPos val="inEnd"/>
          <c:showLegendKey val="0"/>
          <c:showVal val="1"/>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163907574145931E-2"/>
          <c:y val="0.25526843460977466"/>
          <c:w val="0.62065219201581079"/>
          <c:h val="0.74473156539022545"/>
        </c:manualLayout>
      </c:layout>
      <c:pieChart>
        <c:varyColors val="1"/>
        <c:ser>
          <c:idx val="0"/>
          <c:order val="0"/>
          <c:tx>
            <c:strRef>
              <c:f>Sheet1!$B$1</c:f>
              <c:strCache>
                <c:ptCount val="1"/>
                <c:pt idx="0">
                  <c:v>PERCENT</c:v>
                </c:pt>
              </c:strCache>
            </c:strRef>
          </c:tx>
          <c:dPt>
            <c:idx val="0"/>
            <c:bubble3D val="0"/>
            <c:spPr>
              <a:solidFill>
                <a:srgbClr val="7B2B8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81B-4B07-BBFB-E09661B4EDC4}"/>
              </c:ext>
            </c:extLst>
          </c:dPt>
          <c:dPt>
            <c:idx val="1"/>
            <c:bubble3D val="0"/>
            <c:spPr>
              <a:solidFill>
                <a:srgbClr val="00B2E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81B-4B07-BBFB-E09661B4EDC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81B-4B07-BBFB-E09661B4EDC4}"/>
              </c:ext>
            </c:extLst>
          </c:dPt>
          <c:dPt>
            <c:idx val="3"/>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81B-4B07-BBFB-E09661B4EDC4}"/>
              </c:ext>
            </c:extLst>
          </c:dPt>
          <c:dLbls>
            <c:dLbl>
              <c:idx val="0"/>
              <c:layout>
                <c:manualLayout>
                  <c:x val="-0.15221201815757546"/>
                  <c:y val="8.5729547891020622E-2"/>
                </c:manualLayout>
              </c:layout>
              <c:tx>
                <c:rich>
                  <a:bodyPr/>
                  <a:lstStyle/>
                  <a:p>
                    <a:r>
                      <a:rPr lang="en-US" baseline="0"/>
                      <a:t> </a:t>
                    </a:r>
                    <a:fld id="{B4EE5E47-7C94-4CA7-A4B6-1EE5657FFC0E}" type="PERCENTAGE">
                      <a:rPr lang="en-US" baseline="0"/>
                      <a:pPr/>
                      <a:t>[PERCENTAGE]</a:t>
                    </a:fld>
                    <a:endParaRPr lang="en-US" baseline="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81B-4B07-BBFB-E09661B4EDC4}"/>
                </c:ext>
              </c:extLst>
            </c:dLbl>
            <c:dLbl>
              <c:idx val="1"/>
              <c:layout>
                <c:manualLayout>
                  <c:x val="6.4175804414870183E-2"/>
                  <c:y val="-6.3138243522218557E-2"/>
                </c:manualLayout>
              </c:layout>
              <c:tx>
                <c:rich>
                  <a:bodyPr/>
                  <a:lstStyle/>
                  <a:p>
                    <a:r>
                      <a:rPr lang="en-US" baseline="0"/>
                      <a:t> </a:t>
                    </a:r>
                    <a:fld id="{3CB3B904-46B4-45A6-8EB8-1941107E5581}" type="PERCENTAGE">
                      <a:rPr lang="en-US" baseline="0"/>
                      <a:pPr/>
                      <a:t>[PERCENTAGE]</a:t>
                    </a:fld>
                    <a:endParaRPr lang="en-US" baseline="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81B-4B07-BBFB-E09661B4EDC4}"/>
                </c:ext>
              </c:extLst>
            </c:dLbl>
            <c:dLbl>
              <c:idx val="2"/>
              <c:layout>
                <c:manualLayout>
                  <c:x val="4.9204528445494042E-2"/>
                  <c:y val="7.761506574636752E-2"/>
                </c:manualLayout>
              </c:layout>
              <c:tx>
                <c:rich>
                  <a:bodyPr/>
                  <a:lstStyle/>
                  <a:p>
                    <a:fld id="{F56E0F89-CDAD-4B72-B68C-9844CB6ABD1B}" type="PERCENTAGE">
                      <a:rPr lang="en-US" baseline="0" smtClean="0"/>
                      <a:pPr/>
                      <a:t>[PERCENTAGE]</a:t>
                    </a:fld>
                    <a:endParaRPr lang="en-CA"/>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81B-4B07-BBFB-E09661B4EDC4}"/>
                </c:ext>
              </c:extLst>
            </c:dLbl>
            <c:dLbl>
              <c:idx val="3"/>
              <c:layout>
                <c:manualLayout>
                  <c:x val="2.3159397677926637E-2"/>
                  <c:y val="7.9906887207746621E-2"/>
                </c:manualLayout>
              </c:layout>
              <c:tx>
                <c:rich>
                  <a:bodyPr/>
                  <a:lstStyle/>
                  <a:p>
                    <a:fld id="{5A3D0CBE-2961-4468-809D-D85C35E9406A}" type="PERCENTAGE">
                      <a:rPr lang="en-US" baseline="0" smtClean="0"/>
                      <a:pPr/>
                      <a:t>[PERCENTAGE]</a:t>
                    </a:fld>
                    <a:endParaRPr lang="en-CA"/>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81B-4B07-BBFB-E09661B4EDC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1"/>
            <c:showCatName val="0"/>
            <c:showSerName val="0"/>
            <c:showPercent val="1"/>
            <c:showBubbleSize val="0"/>
            <c:showLeaderLines val="0"/>
            <c:extLst>
              <c:ext xmlns:c15="http://schemas.microsoft.com/office/drawing/2012/chart" uri="{CE6537A1-D6FC-4f65-9D91-7224C49458BB}"/>
            </c:extLst>
          </c:dLbls>
          <c:cat>
            <c:strRef>
              <c:f>Sheet1!$A$2:$A$5</c:f>
              <c:strCache>
                <c:ptCount val="4"/>
                <c:pt idx="0">
                  <c:v>Discharged home (with or without support)</c:v>
                </c:pt>
                <c:pt idx="1">
                  <c:v>Admitted</c:v>
                </c:pt>
                <c:pt idx="2">
                  <c:v>Other </c:v>
                </c:pt>
                <c:pt idx="3">
                  <c:v>Left without being seen</c:v>
                </c:pt>
              </c:strCache>
            </c:strRef>
          </c:cat>
          <c:val>
            <c:numRef>
              <c:f>Sheet1!$B$2:$B$5</c:f>
              <c:numCache>
                <c:formatCode>General</c:formatCode>
                <c:ptCount val="4"/>
                <c:pt idx="0">
                  <c:v>0.57313312284308682</c:v>
                </c:pt>
                <c:pt idx="1">
                  <c:v>0.3325134003965049</c:v>
                </c:pt>
                <c:pt idx="2">
                  <c:v>5.0701226228063723E-2</c:v>
                </c:pt>
                <c:pt idx="3">
                  <c:v>4.3652250532344519E-2</c:v>
                </c:pt>
              </c:numCache>
            </c:numRef>
          </c:val>
          <c:extLst>
            <c:ext xmlns:c16="http://schemas.microsoft.com/office/drawing/2014/chart" uri="{C3380CC4-5D6E-409C-BE32-E72D297353CC}">
              <c16:uniqueId val="{00000008-581B-4B07-BBFB-E09661B4EDC4}"/>
            </c:ext>
          </c:extLst>
        </c:ser>
        <c:dLbls>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65267851360028706"/>
          <c:y val="0.34563042650356196"/>
          <c:w val="0.32093338767570156"/>
          <c:h val="0.38947048410091389"/>
        </c:manualLayout>
      </c:layout>
      <c:overlay val="1"/>
      <c:spPr>
        <a:solidFill>
          <a:schemeClr val="lt1"/>
        </a:solidFill>
        <a:ln w="12700" cap="flat" cmpd="sng" algn="ctr">
          <a:solidFill>
            <a:schemeClr val="dk1"/>
          </a:solidFill>
          <a:prstDash val="solid"/>
          <a:miter lim="800000"/>
        </a:ln>
        <a:effectLst/>
      </c:spPr>
      <c:txPr>
        <a:bodyPr rot="0" spcFirstLastPara="1" vertOverflow="ellipsis" vert="horz" wrap="square" anchor="b" anchorCtr="1"/>
        <a:lstStyle/>
        <a:p>
          <a:pPr>
            <a:defRPr sz="1197" b="0" i="0" u="none" strike="noStrike" kern="1200" baseline="0">
              <a:solidFill>
                <a:schemeClr val="dk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5628702896846802"/>
          <c:y val="0.16627060293410351"/>
          <c:w val="0.84292750224254975"/>
          <c:h val="0.64613575192326245"/>
        </c:manualLayout>
      </c:layout>
      <c:barChart>
        <c:barDir val="col"/>
        <c:grouping val="clustered"/>
        <c:varyColors val="0"/>
        <c:ser>
          <c:idx val="0"/>
          <c:order val="0"/>
          <c:tx>
            <c:strRef>
              <c:f>Sheet1!$B$1</c:f>
              <c:strCache>
                <c:ptCount val="1"/>
                <c:pt idx="0">
                  <c:v>All ages</c:v>
                </c:pt>
              </c:strCache>
            </c:strRef>
          </c:tx>
          <c:spPr>
            <a:solidFill>
              <a:srgbClr val="00B2E3"/>
            </a:solidFill>
            <a:ln>
              <a:noFill/>
            </a:ln>
            <a:effectLst/>
          </c:spPr>
          <c:invertIfNegative val="0"/>
          <c:dPt>
            <c:idx val="0"/>
            <c:invertIfNegative val="0"/>
            <c:bubble3D val="0"/>
            <c:spPr>
              <a:solidFill>
                <a:srgbClr val="326295"/>
              </a:solidFill>
              <a:ln>
                <a:noFill/>
              </a:ln>
              <a:effectLst/>
            </c:spPr>
            <c:extLst>
              <c:ext xmlns:c16="http://schemas.microsoft.com/office/drawing/2014/chart" uri="{C3380CC4-5D6E-409C-BE32-E72D297353CC}">
                <c16:uniqueId val="{00000001-626D-44C9-B723-835D6B39741F}"/>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North East</c:v>
                </c:pt>
                <c:pt idx="2">
                  <c:v>North West</c:v>
                </c:pt>
                <c:pt idx="3">
                  <c:v>West</c:v>
                </c:pt>
                <c:pt idx="4">
                  <c:v>East</c:v>
                </c:pt>
                <c:pt idx="5">
                  <c:v>Central</c:v>
                </c:pt>
                <c:pt idx="6">
                  <c:v>Toronto</c:v>
                </c:pt>
              </c:strCache>
            </c:strRef>
          </c:cat>
          <c:val>
            <c:numRef>
              <c:f>Sheet1!$B$2:$B$8</c:f>
              <c:numCache>
                <c:formatCode>0.0%</c:formatCode>
                <c:ptCount val="7"/>
                <c:pt idx="0">
                  <c:v>0.20826387695516754</c:v>
                </c:pt>
                <c:pt idx="1">
                  <c:v>0.27942206356086696</c:v>
                </c:pt>
                <c:pt idx="2">
                  <c:v>0.2578812999555794</c:v>
                </c:pt>
                <c:pt idx="3">
                  <c:v>0.20920725744559687</c:v>
                </c:pt>
                <c:pt idx="4">
                  <c:v>0.20915792468959499</c:v>
                </c:pt>
                <c:pt idx="5">
                  <c:v>0.18543367951910439</c:v>
                </c:pt>
                <c:pt idx="6">
                  <c:v>0.18090492844653608</c:v>
                </c:pt>
              </c:numCache>
            </c:numRef>
          </c:val>
          <c:extLst>
            <c:ext xmlns:c16="http://schemas.microsoft.com/office/drawing/2014/chart" uri="{C3380CC4-5D6E-409C-BE32-E72D297353CC}">
              <c16:uniqueId val="{00000002-626D-44C9-B723-835D6B39741F}"/>
            </c:ext>
          </c:extLst>
        </c:ser>
        <c:dLbls>
          <c:showLegendKey val="0"/>
          <c:showVal val="0"/>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3183315336022902"/>
          <c:y val="0.1669971643280608"/>
          <c:w val="0.82453594381400586"/>
          <c:h val="0.70663413337620151"/>
        </c:manualLayout>
      </c:layout>
      <c:barChart>
        <c:barDir val="col"/>
        <c:grouping val="clustered"/>
        <c:varyColors val="0"/>
        <c:ser>
          <c:idx val="0"/>
          <c:order val="0"/>
          <c:tx>
            <c:strRef>
              <c:f>Sheet1!$J$1</c:f>
              <c:strCache>
                <c:ptCount val="1"/>
                <c:pt idx="0">
                  <c:v>stdrate_pctformat</c:v>
                </c:pt>
              </c:strCache>
            </c:strRef>
          </c:tx>
          <c:spPr>
            <a:solidFill>
              <a:srgbClr val="00B2E3"/>
            </a:solidFill>
            <a:ln>
              <a:noFill/>
            </a:ln>
            <a:effectLst/>
          </c:spPr>
          <c:invertIfNegative val="0"/>
          <c:dPt>
            <c:idx val="0"/>
            <c:invertIfNegative val="0"/>
            <c:bubble3D val="0"/>
            <c:spPr>
              <a:solidFill>
                <a:srgbClr val="326295"/>
              </a:solidFill>
              <a:ln>
                <a:noFill/>
              </a:ln>
              <a:effectLst/>
            </c:spPr>
            <c:extLst>
              <c:ext xmlns:c16="http://schemas.microsoft.com/office/drawing/2014/chart" uri="{C3380CC4-5D6E-409C-BE32-E72D297353CC}">
                <c16:uniqueId val="{00000001-A784-4A44-864A-786C12B31513}"/>
              </c:ext>
            </c:extLst>
          </c:dPt>
          <c:dLbls>
            <c:spPr>
              <a:noFill/>
              <a:ln>
                <a:noFill/>
              </a:ln>
              <a:effectLst/>
            </c:spPr>
            <c:txPr>
              <a:bodyPr rot="0" spcFirstLastPara="1" vertOverflow="ellipsis" vert="horz" wrap="square" anchor="ctr" anchorCtr="1"/>
              <a:lstStyle/>
              <a:p>
                <a:pPr>
                  <a:defRPr sz="12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Overall</c:v>
                </c:pt>
                <c:pt idx="1">
                  <c:v>13-17 y</c:v>
                </c:pt>
                <c:pt idx="2">
                  <c:v>18-24 y</c:v>
                </c:pt>
                <c:pt idx="3">
                  <c:v>25-44 y</c:v>
                </c:pt>
                <c:pt idx="4">
                  <c:v>45-64 y</c:v>
                </c:pt>
                <c:pt idx="5">
                  <c:v>65-84 y</c:v>
                </c:pt>
                <c:pt idx="6">
                  <c:v>85-105 y</c:v>
                </c:pt>
              </c:strCache>
            </c:strRef>
          </c:cat>
          <c:val>
            <c:numRef>
              <c:f>Sheet1!$J$2:$J$8</c:f>
              <c:numCache>
                <c:formatCode>0.0%</c:formatCode>
                <c:ptCount val="7"/>
                <c:pt idx="0">
                  <c:v>0.19169160420912548</c:v>
                </c:pt>
                <c:pt idx="1">
                  <c:v>0.11835211402190099</c:v>
                </c:pt>
                <c:pt idx="2">
                  <c:v>0.17367198423572422</c:v>
                </c:pt>
                <c:pt idx="3">
                  <c:v>0.20261699387902232</c:v>
                </c:pt>
                <c:pt idx="4">
                  <c:v>0.23977710812636416</c:v>
                </c:pt>
                <c:pt idx="5">
                  <c:v>0.21173878988911199</c:v>
                </c:pt>
                <c:pt idx="6">
                  <c:v>0.10243149883866558</c:v>
                </c:pt>
              </c:numCache>
            </c:numRef>
          </c:val>
          <c:extLst>
            <c:ext xmlns:c16="http://schemas.microsoft.com/office/drawing/2014/chart" uri="{C3380CC4-5D6E-409C-BE32-E72D297353CC}">
              <c16:uniqueId val="{00000002-A784-4A44-864A-786C12B31513}"/>
            </c:ext>
          </c:extLst>
        </c:ser>
        <c:dLbls>
          <c:showLegendKey val="0"/>
          <c:showVal val="0"/>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4112208758146"/>
          <c:y val="7.1684341454366265E-2"/>
          <c:w val="0.84038902587589837"/>
          <c:h val="0.74540840537720188"/>
        </c:manualLayout>
      </c:layout>
      <c:lineChart>
        <c:grouping val="standard"/>
        <c:varyColors val="0"/>
        <c:ser>
          <c:idx val="0"/>
          <c:order val="0"/>
          <c:tx>
            <c:strRef>
              <c:f>Sheet1!$B$1</c:f>
              <c:strCache>
                <c:ptCount val="1"/>
                <c:pt idx="0">
                  <c:v>Any Outpatient</c:v>
                </c:pt>
              </c:strCache>
            </c:strRef>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2018/19</c:v>
                </c:pt>
                <c:pt idx="1">
                  <c:v>2019/20</c:v>
                </c:pt>
                <c:pt idx="2">
                  <c:v>2020/21</c:v>
                </c:pt>
                <c:pt idx="3">
                  <c:v>2021/22</c:v>
                </c:pt>
                <c:pt idx="4">
                  <c:v>2022/23</c:v>
                </c:pt>
              </c:strCache>
            </c:strRef>
          </c:cat>
          <c:val>
            <c:numRef>
              <c:f>Sheet1!$B$2:$B$6</c:f>
              <c:numCache>
                <c:formatCode>0.0%</c:formatCode>
                <c:ptCount val="5"/>
                <c:pt idx="0">
                  <c:v>0.31869282878163158</c:v>
                </c:pt>
                <c:pt idx="1">
                  <c:v>0.31731797886050583</c:v>
                </c:pt>
                <c:pt idx="2">
                  <c:v>0.37009054115372125</c:v>
                </c:pt>
                <c:pt idx="3">
                  <c:v>0.32943240729083967</c:v>
                </c:pt>
                <c:pt idx="4">
                  <c:v>0.31285421826870541</c:v>
                </c:pt>
              </c:numCache>
            </c:numRef>
          </c:val>
          <c:smooth val="0"/>
          <c:extLst>
            <c:ext xmlns:c16="http://schemas.microsoft.com/office/drawing/2014/chart" uri="{C3380CC4-5D6E-409C-BE32-E72D297353CC}">
              <c16:uniqueId val="{00000000-E242-48F7-AA46-D9C7161BF2C4}"/>
            </c:ext>
          </c:extLst>
        </c:ser>
        <c:dLbls>
          <c:dLblPos val="t"/>
          <c:showLegendKey val="0"/>
          <c:showVal val="1"/>
          <c:showCatName val="0"/>
          <c:showSerName val="0"/>
          <c:showPercent val="0"/>
          <c:showBubbleSize val="0"/>
        </c:dLbls>
        <c:smooth val="0"/>
        <c:axId val="723025432"/>
        <c:axId val="723031192"/>
      </c:lineChart>
      <c:catAx>
        <c:axId val="723025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723031192"/>
        <c:crosses val="autoZero"/>
        <c:auto val="1"/>
        <c:lblAlgn val="ctr"/>
        <c:lblOffset val="100"/>
        <c:noMultiLvlLbl val="0"/>
      </c:catAx>
      <c:valAx>
        <c:axId val="7230311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723025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52893079723062"/>
          <c:y val="0.12025525117465681"/>
          <c:w val="0.79186373308274738"/>
          <c:h val="0.69061436951274979"/>
        </c:manualLayout>
      </c:layout>
      <c:barChart>
        <c:barDir val="col"/>
        <c:grouping val="clustered"/>
        <c:varyColors val="0"/>
        <c:ser>
          <c:idx val="0"/>
          <c:order val="0"/>
          <c:tx>
            <c:strRef>
              <c:f>Sheet1!$J$1</c:f>
              <c:strCache>
                <c:ptCount val="1"/>
                <c:pt idx="0">
                  <c:v>std rate percent format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rgbClr val="326295"/>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0-EB7E-43CB-94EF-A250E575E3E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Overall</c:v>
                </c:pt>
                <c:pt idx="1">
                  <c:v>Toronto</c:v>
                </c:pt>
                <c:pt idx="2">
                  <c:v>Central</c:v>
                </c:pt>
                <c:pt idx="3">
                  <c:v>West</c:v>
                </c:pt>
                <c:pt idx="4">
                  <c:v>East</c:v>
                </c:pt>
                <c:pt idx="5">
                  <c:v>North East</c:v>
                </c:pt>
                <c:pt idx="6">
                  <c:v>North West</c:v>
                </c:pt>
              </c:strCache>
            </c:strRef>
          </c:cat>
          <c:val>
            <c:numRef>
              <c:f>Sheet1!$J$2:$J$8</c:f>
              <c:numCache>
                <c:formatCode>0.0%</c:formatCode>
                <c:ptCount val="7"/>
                <c:pt idx="0">
                  <c:v>0.31285421826870541</c:v>
                </c:pt>
                <c:pt idx="1">
                  <c:v>0.44681596096219545</c:v>
                </c:pt>
                <c:pt idx="2">
                  <c:v>0.3506602594200019</c:v>
                </c:pt>
                <c:pt idx="3">
                  <c:v>0.30344618427390319</c:v>
                </c:pt>
                <c:pt idx="4">
                  <c:v>0.26785486252237928</c:v>
                </c:pt>
                <c:pt idx="5">
                  <c:v>0.22038077727143515</c:v>
                </c:pt>
                <c:pt idx="6">
                  <c:v>0.18760172206139178</c:v>
                </c:pt>
              </c:numCache>
            </c:numRef>
          </c:val>
          <c:extLst>
            <c:ext xmlns:c16="http://schemas.microsoft.com/office/drawing/2014/chart" uri="{C3380CC4-5D6E-409C-BE32-E72D297353CC}">
              <c16:uniqueId val="{00000000-00AD-4350-8534-4A2CE457841D}"/>
            </c:ext>
          </c:extLst>
        </c:ser>
        <c:dLbls>
          <c:dLblPos val="ctr"/>
          <c:showLegendKey val="0"/>
          <c:showVal val="1"/>
          <c:showCatName val="0"/>
          <c:showSerName val="0"/>
          <c:showPercent val="0"/>
          <c:showBubbleSize val="0"/>
        </c:dLbls>
        <c:gapWidth val="115"/>
        <c:axId val="418725360"/>
        <c:axId val="418726016"/>
      </c:barChart>
      <c:catAx>
        <c:axId val="4187253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418726016"/>
        <c:crossesAt val="0"/>
        <c:auto val="1"/>
        <c:lblAlgn val="ctr"/>
        <c:lblOffset val="100"/>
        <c:noMultiLvlLbl val="0"/>
      </c:catAx>
      <c:valAx>
        <c:axId val="418726016"/>
        <c:scaling>
          <c:orientation val="minMax"/>
          <c:max val="0.5"/>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41872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1630000480599377"/>
          <c:y val="0.15127924488437169"/>
          <c:w val="0.87343433746807775"/>
          <c:h val="0.66055852036889851"/>
        </c:manualLayout>
      </c:layout>
      <c:barChart>
        <c:barDir val="col"/>
        <c:grouping val="clustered"/>
        <c:varyColors val="0"/>
        <c:ser>
          <c:idx val="0"/>
          <c:order val="0"/>
          <c:tx>
            <c:strRef>
              <c:f>Sheet1!$J$1</c:f>
              <c:strCache>
                <c:ptCount val="1"/>
                <c:pt idx="0">
                  <c:v>stdrate_percentage</c:v>
                </c:pt>
              </c:strCache>
            </c:strRef>
          </c:tx>
          <c:spPr>
            <a:solidFill>
              <a:srgbClr val="00B2E3"/>
            </a:solidFill>
            <a:ln>
              <a:noFill/>
            </a:ln>
            <a:effectLst/>
          </c:spPr>
          <c:invertIfNegative val="0"/>
          <c:dPt>
            <c:idx val="0"/>
            <c:invertIfNegative val="0"/>
            <c:bubble3D val="0"/>
            <c:spPr>
              <a:solidFill>
                <a:srgbClr val="326295"/>
              </a:solidFill>
              <a:ln>
                <a:noFill/>
              </a:ln>
              <a:effectLst/>
            </c:spPr>
            <c:extLst>
              <c:ext xmlns:c16="http://schemas.microsoft.com/office/drawing/2014/chart" uri="{C3380CC4-5D6E-409C-BE32-E72D297353CC}">
                <c16:uniqueId val="{00000001-2C03-459D-A19B-3788D840E12F}"/>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Overall</c:v>
                </c:pt>
                <c:pt idx="1">
                  <c:v>1 (lowest)</c:v>
                </c:pt>
                <c:pt idx="2">
                  <c:v>2</c:v>
                </c:pt>
                <c:pt idx="3">
                  <c:v>3</c:v>
                </c:pt>
                <c:pt idx="4">
                  <c:v>4</c:v>
                </c:pt>
                <c:pt idx="5">
                  <c:v>5 (highest)</c:v>
                </c:pt>
              </c:strCache>
            </c:strRef>
          </c:cat>
          <c:val>
            <c:numRef>
              <c:f>Sheet1!$J$2:$J$7</c:f>
              <c:numCache>
                <c:formatCode>0.0%</c:formatCode>
                <c:ptCount val="6"/>
                <c:pt idx="0">
                  <c:v>0.10525105343005331</c:v>
                </c:pt>
                <c:pt idx="1">
                  <c:v>0.12014539870782472</c:v>
                </c:pt>
                <c:pt idx="2">
                  <c:v>0.1009904853896178</c:v>
                </c:pt>
                <c:pt idx="3">
                  <c:v>0.10318149498840806</c:v>
                </c:pt>
                <c:pt idx="4">
                  <c:v>8.8736215321480488E-2</c:v>
                </c:pt>
                <c:pt idx="5">
                  <c:v>9.8409182382863711E-2</c:v>
                </c:pt>
              </c:numCache>
            </c:numRef>
          </c:val>
          <c:extLst>
            <c:ext xmlns:c16="http://schemas.microsoft.com/office/drawing/2014/chart" uri="{C3380CC4-5D6E-409C-BE32-E72D297353CC}">
              <c16:uniqueId val="{00000002-2C03-459D-A19B-3788D840E12F}"/>
            </c:ext>
          </c:extLst>
        </c:ser>
        <c:dLbls>
          <c:showLegendKey val="0"/>
          <c:showVal val="0"/>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3">
  <a:schemeClr val="accent3"/>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en-US" sz="2200" b="1" i="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a:p>
      </dgm: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clinicians know what care to offer, based on evidence and expert consensus </a:t>
          </a:r>
          <a:endParaRPr lang="en-CA" sz="2200"/>
        </a:p>
      </dgm: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a:p>
      </dgm: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ensure consistent, </a:t>
          </a:r>
          <a:br>
            <a:rPr lang="en-US" sz="2200" b="1" i="0">
              <a:solidFill>
                <a:schemeClr val="tx1"/>
              </a:solidFill>
              <a:latin typeface="Calibri" panose="020F0502020204030204" pitchFamily="34" charset="0"/>
              <a:cs typeface="Calibri" panose="020F0502020204030204" pitchFamily="34" charset="0"/>
            </a:rPr>
          </a:br>
          <a:r>
            <a:rPr lang="en-US" sz="2200" b="1" i="0">
              <a:solidFill>
                <a:schemeClr val="tx1"/>
              </a:solidFill>
              <a:latin typeface="Calibri" panose="020F0502020204030204" pitchFamily="34" charset="0"/>
              <a:cs typeface="Calibri" panose="020F0502020204030204" pitchFamily="34" charset="0"/>
            </a:rPr>
            <a:t>high-quality care across </a:t>
          </a:r>
          <a:br>
            <a:rPr lang="en-US" sz="2200" b="1" i="0">
              <a:solidFill>
                <a:schemeClr val="tx1"/>
              </a:solidFill>
              <a:latin typeface="Calibri" panose="020F0502020204030204" pitchFamily="34" charset="0"/>
              <a:cs typeface="Calibri" panose="020F0502020204030204" pitchFamily="34" charset="0"/>
            </a:rPr>
          </a:br>
          <a:r>
            <a:rPr lang="en-US" sz="2200" b="1" i="0">
              <a:solidFill>
                <a:schemeClr val="tx1"/>
              </a:solidFill>
              <a:latin typeface="Calibri" panose="020F0502020204030204" pitchFamily="34" charset="0"/>
              <a:cs typeface="Calibri" panose="020F0502020204030204" pitchFamily="34" charset="0"/>
            </a:rPr>
            <a:t>the province</a:t>
          </a:r>
          <a:endParaRPr lang="en-CA" sz="2200"/>
        </a:p>
      </dgm: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684BAD-1EFF-4968-B561-E42E93B8614B}" type="doc">
      <dgm:prSet loTypeId="urn:microsoft.com/office/officeart/2005/8/layout/venn1" loCatId="relationship" qsTypeId="urn:microsoft.com/office/officeart/2005/8/quickstyle/simple4" qsCatId="simple" csTypeId="urn:microsoft.com/office/officeart/2005/8/colors/accent1_2" csCatId="accent1" phldr="1"/>
      <dgm:spPr/>
    </dgm:pt>
    <dgm:pt modelId="{8292BCA6-78EC-4F2D-9BB8-395D4B4D080E}">
      <dgm:prSet phldrT="[Text]" custT="1"/>
      <dgm:spPr/>
      <dgm:t>
        <a:bodyPr/>
        <a:lstStyle/>
        <a:p>
          <a:r>
            <a:rPr lang="en-US" sz="2800"/>
            <a:t>56.3%</a:t>
          </a:r>
        </a:p>
      </dgm:t>
    </dgm:pt>
    <dgm:pt modelId="{88192232-D6BB-407F-8DE1-A11725A132A9}" type="parTrans" cxnId="{2904F111-E25B-4C80-9CA1-A2FEEFA757A5}">
      <dgm:prSet/>
      <dgm:spPr/>
      <dgm:t>
        <a:bodyPr/>
        <a:lstStyle/>
        <a:p>
          <a:endParaRPr lang="en-US"/>
        </a:p>
      </dgm:t>
    </dgm:pt>
    <dgm:pt modelId="{CA9FCD68-D415-409C-8FF7-CA8A7056FE4D}" type="sibTrans" cxnId="{2904F111-E25B-4C80-9CA1-A2FEEFA757A5}">
      <dgm:prSet/>
      <dgm:spPr/>
      <dgm:t>
        <a:bodyPr/>
        <a:lstStyle/>
        <a:p>
          <a:endParaRPr lang="en-US"/>
        </a:p>
      </dgm:t>
    </dgm:pt>
    <dgm:pt modelId="{E50605F1-8B3F-471A-9EDF-81E1F10EC034}">
      <dgm:prSet phldrT="[Text]" custT="1"/>
      <dgm:spPr/>
      <dgm:t>
        <a:bodyPr/>
        <a:lstStyle/>
        <a:p>
          <a:r>
            <a:rPr lang="en-US" sz="2800"/>
            <a:t>34.7%</a:t>
          </a:r>
        </a:p>
      </dgm:t>
    </dgm:pt>
    <dgm:pt modelId="{902C448E-E68B-45CF-8E35-935F675EBF9D}" type="parTrans" cxnId="{200D71A7-C8A1-4664-A04B-269D54E5AD85}">
      <dgm:prSet/>
      <dgm:spPr/>
      <dgm:t>
        <a:bodyPr/>
        <a:lstStyle/>
        <a:p>
          <a:endParaRPr lang="en-US"/>
        </a:p>
      </dgm:t>
    </dgm:pt>
    <dgm:pt modelId="{88BEE4F8-BECA-4EE6-84E7-6FD976CAE2A3}" type="sibTrans" cxnId="{200D71A7-C8A1-4664-A04B-269D54E5AD85}">
      <dgm:prSet/>
      <dgm:spPr/>
      <dgm:t>
        <a:bodyPr/>
        <a:lstStyle/>
        <a:p>
          <a:endParaRPr lang="en-US"/>
        </a:p>
      </dgm:t>
    </dgm:pt>
    <dgm:pt modelId="{9679D4EA-732B-4968-9E20-42C2CAB2FFD9}" type="pres">
      <dgm:prSet presAssocID="{51684BAD-1EFF-4968-B561-E42E93B8614B}" presName="compositeShape" presStyleCnt="0">
        <dgm:presLayoutVars>
          <dgm:chMax val="7"/>
          <dgm:dir/>
          <dgm:resizeHandles val="exact"/>
        </dgm:presLayoutVars>
      </dgm:prSet>
      <dgm:spPr/>
    </dgm:pt>
    <dgm:pt modelId="{42BEF359-F278-43ED-A52A-6D16E77487A7}" type="pres">
      <dgm:prSet presAssocID="{8292BCA6-78EC-4F2D-9BB8-395D4B4D080E}" presName="circ1" presStyleLbl="vennNode1" presStyleIdx="0" presStyleCnt="2" custLinFactNeighborX="-3062" custLinFactNeighborY="12171"/>
      <dgm:spPr/>
    </dgm:pt>
    <dgm:pt modelId="{63F08063-662F-402C-A747-8A6569B481FD}" type="pres">
      <dgm:prSet presAssocID="{8292BCA6-78EC-4F2D-9BB8-395D4B4D080E}" presName="circ1Tx" presStyleLbl="revTx" presStyleIdx="0" presStyleCnt="0">
        <dgm:presLayoutVars>
          <dgm:chMax val="0"/>
          <dgm:chPref val="0"/>
          <dgm:bulletEnabled val="1"/>
        </dgm:presLayoutVars>
      </dgm:prSet>
      <dgm:spPr/>
    </dgm:pt>
    <dgm:pt modelId="{44B4E0FB-56C7-421F-BB38-4BD145038506}" type="pres">
      <dgm:prSet presAssocID="{E50605F1-8B3F-471A-9EDF-81E1F10EC034}" presName="circ2" presStyleLbl="vennNode1" presStyleIdx="1" presStyleCnt="2" custScaleX="89890" custScaleY="83287" custLinFactNeighborX="-129" custLinFactNeighborY="12226"/>
      <dgm:spPr/>
    </dgm:pt>
    <dgm:pt modelId="{8E619FDB-C58C-40AC-AC8F-0C0BAE34D88D}" type="pres">
      <dgm:prSet presAssocID="{E50605F1-8B3F-471A-9EDF-81E1F10EC034}" presName="circ2Tx" presStyleLbl="revTx" presStyleIdx="0" presStyleCnt="0">
        <dgm:presLayoutVars>
          <dgm:chMax val="0"/>
          <dgm:chPref val="0"/>
          <dgm:bulletEnabled val="1"/>
        </dgm:presLayoutVars>
      </dgm:prSet>
      <dgm:spPr/>
    </dgm:pt>
  </dgm:ptLst>
  <dgm:cxnLst>
    <dgm:cxn modelId="{2904F111-E25B-4C80-9CA1-A2FEEFA757A5}" srcId="{51684BAD-1EFF-4968-B561-E42E93B8614B}" destId="{8292BCA6-78EC-4F2D-9BB8-395D4B4D080E}" srcOrd="0" destOrd="0" parTransId="{88192232-D6BB-407F-8DE1-A11725A132A9}" sibTransId="{CA9FCD68-D415-409C-8FF7-CA8A7056FE4D}"/>
    <dgm:cxn modelId="{0166E144-0340-4D45-B4E2-B036A994D9E2}" type="presOf" srcId="{E50605F1-8B3F-471A-9EDF-81E1F10EC034}" destId="{8E619FDB-C58C-40AC-AC8F-0C0BAE34D88D}" srcOrd="1" destOrd="0" presId="urn:microsoft.com/office/officeart/2005/8/layout/venn1"/>
    <dgm:cxn modelId="{2D16596E-84C9-4938-B395-A1DF126D5909}" type="presOf" srcId="{8292BCA6-78EC-4F2D-9BB8-395D4B4D080E}" destId="{42BEF359-F278-43ED-A52A-6D16E77487A7}" srcOrd="0" destOrd="0" presId="urn:microsoft.com/office/officeart/2005/8/layout/venn1"/>
    <dgm:cxn modelId="{064F1F7C-5909-44AC-9CF5-0B4C77328F4E}" type="presOf" srcId="{51684BAD-1EFF-4968-B561-E42E93B8614B}" destId="{9679D4EA-732B-4968-9E20-42C2CAB2FFD9}" srcOrd="0" destOrd="0" presId="urn:microsoft.com/office/officeart/2005/8/layout/venn1"/>
    <dgm:cxn modelId="{200D71A7-C8A1-4664-A04B-269D54E5AD85}" srcId="{51684BAD-1EFF-4968-B561-E42E93B8614B}" destId="{E50605F1-8B3F-471A-9EDF-81E1F10EC034}" srcOrd="1" destOrd="0" parTransId="{902C448E-E68B-45CF-8E35-935F675EBF9D}" sibTransId="{88BEE4F8-BECA-4EE6-84E7-6FD976CAE2A3}"/>
    <dgm:cxn modelId="{521B58B4-A6CD-4EFC-AE18-00410798E0F0}" type="presOf" srcId="{8292BCA6-78EC-4F2D-9BB8-395D4B4D080E}" destId="{63F08063-662F-402C-A747-8A6569B481FD}" srcOrd="1" destOrd="0" presId="urn:microsoft.com/office/officeart/2005/8/layout/venn1"/>
    <dgm:cxn modelId="{B1F3EEF4-AF92-4586-B551-777FCA6735D3}" type="presOf" srcId="{E50605F1-8B3F-471A-9EDF-81E1F10EC034}" destId="{44B4E0FB-56C7-421F-BB38-4BD145038506}" srcOrd="0" destOrd="0" presId="urn:microsoft.com/office/officeart/2005/8/layout/venn1"/>
    <dgm:cxn modelId="{6D3C038F-B0FF-4613-893B-EB6F0487742B}" type="presParOf" srcId="{9679D4EA-732B-4968-9E20-42C2CAB2FFD9}" destId="{42BEF359-F278-43ED-A52A-6D16E77487A7}" srcOrd="0" destOrd="0" presId="urn:microsoft.com/office/officeart/2005/8/layout/venn1"/>
    <dgm:cxn modelId="{22CFE5C4-6E7B-4369-8597-3A18A15CC2BD}" type="presParOf" srcId="{9679D4EA-732B-4968-9E20-42C2CAB2FFD9}" destId="{63F08063-662F-402C-A747-8A6569B481FD}" srcOrd="1" destOrd="0" presId="urn:microsoft.com/office/officeart/2005/8/layout/venn1"/>
    <dgm:cxn modelId="{9571C567-5056-4957-88E9-8798345499CE}" type="presParOf" srcId="{9679D4EA-732B-4968-9E20-42C2CAB2FFD9}" destId="{44B4E0FB-56C7-421F-BB38-4BD145038506}" srcOrd="2" destOrd="0" presId="urn:microsoft.com/office/officeart/2005/8/layout/venn1"/>
    <dgm:cxn modelId="{3AC6F63F-1BF3-4F37-AE22-DD088E0B3718}" type="presParOf" srcId="{9679D4EA-732B-4968-9E20-42C2CAB2FFD9}" destId="{8E619FDB-C58C-40AC-AC8F-0C0BAE34D88D}" srcOrd="3"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kern="1200"/>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clinicians know what care to offer, based on evidence and expert consensus </a:t>
          </a:r>
          <a:endParaRPr lang="en-CA" sz="2200" kern="1200"/>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kern="1200"/>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ensure consistent, </a:t>
          </a:r>
          <a:br>
            <a:rPr lang="en-US" sz="2200" b="1" i="0" kern="1200">
              <a:solidFill>
                <a:schemeClr val="tx1"/>
              </a:solidFill>
              <a:latin typeface="Calibri" panose="020F0502020204030204" pitchFamily="34" charset="0"/>
              <a:cs typeface="Calibri" panose="020F0502020204030204" pitchFamily="34" charset="0"/>
            </a:rPr>
          </a:br>
          <a:r>
            <a:rPr lang="en-US" sz="2200" b="1" i="0" kern="1200">
              <a:solidFill>
                <a:schemeClr val="tx1"/>
              </a:solidFill>
              <a:latin typeface="Calibri" panose="020F0502020204030204" pitchFamily="34" charset="0"/>
              <a:cs typeface="Calibri" panose="020F0502020204030204" pitchFamily="34" charset="0"/>
            </a:rPr>
            <a:t>high-quality care across </a:t>
          </a:r>
          <a:br>
            <a:rPr lang="en-US" sz="2200" b="1" i="0" kern="1200">
              <a:solidFill>
                <a:schemeClr val="tx1"/>
              </a:solidFill>
              <a:latin typeface="Calibri" panose="020F0502020204030204" pitchFamily="34" charset="0"/>
              <a:cs typeface="Calibri" panose="020F0502020204030204" pitchFamily="34" charset="0"/>
            </a:rPr>
          </a:br>
          <a:r>
            <a:rPr lang="en-US" sz="2200" b="1" i="0" kern="1200">
              <a:solidFill>
                <a:schemeClr val="tx1"/>
              </a:solidFill>
              <a:latin typeface="Calibri" panose="020F0502020204030204" pitchFamily="34" charset="0"/>
              <a:cs typeface="Calibri" panose="020F0502020204030204" pitchFamily="34" charset="0"/>
            </a:rPr>
            <a:t>the province</a:t>
          </a:r>
          <a:endParaRPr lang="en-CA" sz="2200" kern="1200"/>
        </a:p>
      </dsp:txBody>
      <dsp:txXfrm>
        <a:off x="3766941" y="2401488"/>
        <a:ext cx="3423693" cy="2054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EF359-F278-43ED-A52A-6D16E77487A7}">
      <dsp:nvSpPr>
        <dsp:cNvPr id="0" name=""/>
        <dsp:cNvSpPr/>
      </dsp:nvSpPr>
      <dsp:spPr>
        <a:xfrm>
          <a:off x="95667" y="1129941"/>
          <a:ext cx="2718160" cy="271816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t>56.3%</a:t>
          </a:r>
        </a:p>
      </dsp:txBody>
      <dsp:txXfrm>
        <a:off x="475230" y="1450471"/>
        <a:ext cx="1567227" cy="2077101"/>
      </dsp:txXfrm>
    </dsp:sp>
    <dsp:sp modelId="{44B4E0FB-56C7-421F-BB38-4BD145038506}">
      <dsp:nvSpPr>
        <dsp:cNvPr id="0" name=""/>
        <dsp:cNvSpPr/>
      </dsp:nvSpPr>
      <dsp:spPr>
        <a:xfrm>
          <a:off x="2271828" y="1358580"/>
          <a:ext cx="2443354" cy="226387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t>34.7%</a:t>
          </a:r>
        </a:p>
      </dsp:txBody>
      <dsp:txXfrm>
        <a:off x="2965213" y="1625539"/>
        <a:ext cx="1408781" cy="172995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0.04879</cdr:x>
      <cdr:y>0</cdr:y>
    </cdr:from>
    <cdr:to>
      <cdr:x>0.9311</cdr:x>
      <cdr:y>0.08368</cdr:y>
    </cdr:to>
    <cdr:sp macro="" textlink="">
      <cdr:nvSpPr>
        <cdr:cNvPr id="2" name="TextBox 5">
          <a:extLst xmlns:a="http://schemas.openxmlformats.org/drawingml/2006/main">
            <a:ext uri="{FF2B5EF4-FFF2-40B4-BE49-F238E27FC236}">
              <a16:creationId xmlns:a16="http://schemas.microsoft.com/office/drawing/2014/main" id="{591E1E52-2271-9E08-1EDF-F283CA715345}"/>
            </a:ext>
          </a:extLst>
        </cdr:cNvPr>
        <cdr:cNvSpPr txBox="1"/>
      </cdr:nvSpPr>
      <cdr:spPr>
        <a:xfrm xmlns:a="http://schemas.openxmlformats.org/drawingml/2006/main">
          <a:off x="523125" y="0"/>
          <a:ext cx="9459823" cy="34778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xmlns:a="http://schemas.openxmlformats.org/drawingml/2006/main">
          <a:pPr algn="ctr" rtl="0">
            <a:defRPr sz="1862" b="0" i="0" u="none" strike="noStrike" kern="1200" spc="0" baseline="0">
              <a:solidFill>
                <a:srgbClr val="000000">
                  <a:lumMod val="65000"/>
                  <a:lumOff val="35000"/>
                </a:srgbClr>
              </a:solidFill>
              <a:latin typeface="+mn-lt"/>
              <a:ea typeface="+mn-ea"/>
              <a:cs typeface="+mn-cs"/>
            </a:defRPr>
          </a:pPr>
          <a:r>
            <a:rPr lang="en-US" sz="1500" b="1" i="0" u="none" strike="noStrike" kern="1200" spc="0" baseline="0" dirty="0">
              <a:solidFill>
                <a:schemeClr val="tx1"/>
              </a:solidFill>
              <a:latin typeface="Calibri" panose="020F0502020204030204" pitchFamily="34" charset="0"/>
              <a:cs typeface="Calibri" panose="020F0502020204030204" pitchFamily="34" charset="0"/>
            </a:rPr>
            <a:t>Rate (per 10,000) of ED </a:t>
          </a:r>
          <a:r>
            <a:rPr lang="en-US" sz="1500" b="1" u="none" dirty="0">
              <a:latin typeface="Calibri" panose="020F0502020204030204" pitchFamily="34" charset="0"/>
              <a:cs typeface="Calibri" panose="020F0502020204030204" pitchFamily="34" charset="0"/>
            </a:rPr>
            <a:t>v</a:t>
          </a:r>
          <a:r>
            <a:rPr lang="en-US" sz="1500" b="1" i="0" u="none" strike="noStrike" kern="1200" spc="0" baseline="0" dirty="0">
              <a:solidFill>
                <a:schemeClr val="tx1"/>
              </a:solidFill>
              <a:latin typeface="Calibri" panose="020F0502020204030204" pitchFamily="34" charset="0"/>
              <a:cs typeface="Calibri" panose="020F0502020204030204" pitchFamily="34" charset="0"/>
            </a:rPr>
            <a:t>isits for major depression by age group, FY 2022/23</a:t>
          </a:r>
          <a:endParaRPr lang="en-CA" sz="1500" b="1" dirty="0">
            <a:solidFill>
              <a:schemeClr val="tx1"/>
            </a:solidFill>
            <a:effectLst/>
            <a:latin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0.16708</cdr:x>
      <cdr:y>0</cdr:y>
    </cdr:from>
    <cdr:to>
      <cdr:x>0.93883</cdr:x>
      <cdr:y>0.11342</cdr:y>
    </cdr:to>
    <cdr:sp macro="" textlink="">
      <cdr:nvSpPr>
        <cdr:cNvPr id="2" name="TextBox 5">
          <a:extLst xmlns:a="http://schemas.openxmlformats.org/drawingml/2006/main">
            <a:ext uri="{FF2B5EF4-FFF2-40B4-BE49-F238E27FC236}">
              <a16:creationId xmlns:a16="http://schemas.microsoft.com/office/drawing/2014/main" id="{591E1E52-2271-9E08-1EDF-F283CA715345}"/>
            </a:ext>
          </a:extLst>
        </cdr:cNvPr>
        <cdr:cNvSpPr txBox="1"/>
      </cdr:nvSpPr>
      <cdr:spPr>
        <a:xfrm xmlns:a="http://schemas.openxmlformats.org/drawingml/2006/main">
          <a:off x="1821706" y="0"/>
          <a:ext cx="8414426"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xmlns:a="http://schemas.openxmlformats.org/drawingml/2006/main">
          <a:pPr algn="ctr" rtl="0">
            <a:defRPr sz="1862" b="0" i="0" u="none" strike="noStrike" kern="1200" spc="0" baseline="0">
              <a:solidFill>
                <a:srgbClr val="000000">
                  <a:lumMod val="65000"/>
                  <a:lumOff val="35000"/>
                </a:srgbClr>
              </a:solidFill>
              <a:latin typeface="+mn-lt"/>
              <a:ea typeface="+mn-ea"/>
              <a:cs typeface="+mn-cs"/>
            </a:defRPr>
          </a:pPr>
          <a:r>
            <a:rPr lang="en-US" sz="1500" b="1" i="0" u="none" strike="noStrike" kern="1200" spc="0" baseline="0" dirty="0">
              <a:solidFill>
                <a:schemeClr val="tx1"/>
              </a:solidFill>
              <a:latin typeface="Calibri" panose="020F0502020204030204" pitchFamily="34" charset="0"/>
              <a:cs typeface="Calibri" panose="020F0502020204030204" pitchFamily="34" charset="0"/>
            </a:rPr>
            <a:t>Percentage of people readmitted to hospital for a mental health or addictions condition within 30 days of discharge from a hospitalization for major depression </a:t>
          </a:r>
          <a:r>
            <a:rPr lang="en-US" sz="1500" b="1" i="0" baseline="0" dirty="0">
              <a:solidFill>
                <a:schemeClr val="tx1"/>
              </a:solidFill>
              <a:effectLst/>
              <a:latin typeface="Calibri" panose="020F0502020204030204" pitchFamily="34" charset="0"/>
              <a:cs typeface="Calibri" panose="020F0502020204030204" pitchFamily="34" charset="0"/>
            </a:rPr>
            <a:t>by </a:t>
          </a:r>
          <a:r>
            <a:rPr lang="en-US" sz="1500" b="1" i="0" baseline="0" dirty="0" err="1">
              <a:solidFill>
                <a:schemeClr val="tx1"/>
              </a:solidFill>
              <a:effectLst/>
              <a:latin typeface="Calibri" panose="020F0502020204030204" pitchFamily="34" charset="0"/>
              <a:cs typeface="Calibri" panose="020F0502020204030204" pitchFamily="34" charset="0"/>
            </a:rPr>
            <a:t>neighbourhood</a:t>
          </a:r>
          <a:r>
            <a:rPr lang="en-US" sz="1500" b="1" i="0" dirty="0">
              <a:solidFill>
                <a:schemeClr val="tx1"/>
              </a:solidFill>
              <a:effectLst/>
              <a:latin typeface="Calibri" panose="020F0502020204030204" pitchFamily="34" charset="0"/>
              <a:cs typeface="Calibri" panose="020F0502020204030204" pitchFamily="34" charset="0"/>
            </a:rPr>
            <a:t> </a:t>
          </a:r>
          <a:r>
            <a:rPr lang="en-US" sz="1500" b="1" i="0" baseline="0" dirty="0">
              <a:solidFill>
                <a:schemeClr val="tx1"/>
              </a:solidFill>
              <a:effectLst/>
              <a:latin typeface="Calibri" panose="020F0502020204030204" pitchFamily="34" charset="0"/>
              <a:cs typeface="Calibri" panose="020F0502020204030204" pitchFamily="34" charset="0"/>
            </a:rPr>
            <a:t>income quintile, FY 2022/23</a:t>
          </a:r>
          <a:endParaRPr lang="en-CA" sz="1500" b="1" dirty="0">
            <a:solidFill>
              <a:schemeClr val="tx1"/>
            </a:solidFill>
            <a:effectLst/>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7/4/2024</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7/4/2024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a:solidFill>
                  <a:schemeClr val="tx1"/>
                </a:solidFill>
                <a:effectLst/>
                <a:latin typeface="Calibri" panose="020F0502020204030204" pitchFamily="34" charset="0"/>
                <a:cs typeface="Calibri" panose="020F0502020204030204" pitchFamily="34" charset="0"/>
                <a:hlinkClick r:id="rId3"/>
              </a:rPr>
              <a:t>QualityStandards@OntarioHealth.ca</a:t>
            </a:r>
            <a:endParaRPr lang="en-US" sz="1200">
              <a:latin typeface="Calibri" panose="020F0502020204030204" pitchFamily="34" charset="0"/>
              <a:cs typeface="Calibri" panose="020F0502020204030204" pitchFamily="34" charset="0"/>
            </a:endParaRPr>
          </a:p>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a:p>
        </p:txBody>
      </p:sp>
    </p:spTree>
    <p:extLst>
      <p:ext uri="{BB962C8B-B14F-4D97-AF65-F5344CB8AC3E}">
        <p14:creationId xmlns:p14="http://schemas.microsoft.com/office/powerpoint/2010/main" val="3869118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a:solidFill>
                  <a:schemeClr val="tx1"/>
                </a:solidFill>
                <a:effectLst/>
                <a:latin typeface="Calibri" panose="020F0502020204030204" pitchFamily="34" charset="0"/>
                <a:cs typeface="Calibri" panose="020F0502020204030204" pitchFamily="34" charset="0"/>
              </a:rPr>
              <a:t>Scope of This Quality Standard</a:t>
            </a:r>
          </a:p>
          <a:p>
            <a:endParaRPr lang="en-US" sz="1200" kern="1200">
              <a:solidFill>
                <a:schemeClr val="tx1"/>
              </a:solidFill>
              <a:effectLst/>
              <a:latin typeface="Calibri" panose="020F0502020204030204" pitchFamily="34" charset="0"/>
              <a:cs typeface="Calibri" panose="020F0502020204030204" pitchFamily="34" charset="0"/>
            </a:endParaRPr>
          </a:p>
          <a:p>
            <a:r>
              <a:rPr lang="en-CA" sz="1200" kern="1200">
                <a:solidFill>
                  <a:schemeClr val="tx1"/>
                </a:solidFill>
                <a:effectLst/>
                <a:latin typeface="Calibri" panose="020F0502020204030204" pitchFamily="34" charset="0"/>
                <a:cs typeface="Calibri" panose="020F0502020204030204" pitchFamily="34" charset="0"/>
              </a:rPr>
              <a:t>This quality standard addresses </a:t>
            </a:r>
          </a:p>
          <a:p>
            <a:r>
              <a:rPr lang="en-CA" sz="1200" kern="1200">
                <a:solidFill>
                  <a:schemeClr val="tx1"/>
                </a:solidFill>
                <a:effectLst/>
                <a:latin typeface="Calibri" panose="020F0502020204030204" pitchFamily="34" charset="0"/>
                <a:cs typeface="Calibri" panose="020F0502020204030204" pitchFamily="34" charset="0"/>
              </a:rPr>
              <a:t> </a:t>
            </a:r>
          </a:p>
          <a:p>
            <a:r>
              <a:rPr lang="en-CA" sz="1200" kern="1200">
                <a:solidFill>
                  <a:schemeClr val="tx1"/>
                </a:solidFill>
                <a:effectLst/>
                <a:latin typeface="Calibri" panose="020F0502020204030204" pitchFamily="34" charset="0"/>
                <a:cs typeface="Calibri" panose="020F0502020204030204" pitchFamily="34" charset="0"/>
              </a:rPr>
              <a:t>A separate quality standard addresses </a:t>
            </a:r>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a:p>
        </p:txBody>
      </p:sp>
    </p:spTree>
    <p:extLst>
      <p:ext uri="{BB962C8B-B14F-4D97-AF65-F5344CB8AC3E}">
        <p14:creationId xmlns:p14="http://schemas.microsoft.com/office/powerpoint/2010/main" val="2547455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a:p>
        </p:txBody>
      </p:sp>
    </p:spTree>
    <p:extLst>
      <p:ext uri="{BB962C8B-B14F-4D97-AF65-F5344CB8AC3E}">
        <p14:creationId xmlns:p14="http://schemas.microsoft.com/office/powerpoint/2010/main" val="3746091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a:solidFill>
                  <a:schemeClr val="tx1"/>
                </a:solidFill>
                <a:effectLst/>
                <a:latin typeface="Calibri" pitchFamily="68" charset="0"/>
                <a:ea typeface="MS PGothic" panose="020B0600070205080204" pitchFamily="34" charset="-128"/>
                <a:cs typeface="ＭＳ Ｐゴシック" pitchFamily="68" charset="-128"/>
              </a:rPr>
              <a:t>The Major Depression Quality Standard Advisory Committee identified a set of overarching goals for this quality standard. These have been mapped to indicators that may be used to assess quality of care provincially and locally.</a:t>
            </a:r>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a:solidFill>
                  <a:schemeClr val="tx1"/>
                </a:solidFill>
                <a:effectLst/>
                <a:latin typeface="Calibri" panose="020F0502020204030204" pitchFamily="34" charset="0"/>
                <a:cs typeface="Calibri" panose="020F0502020204030204" pitchFamily="34" charset="0"/>
              </a:rPr>
              <a:t>Quality standards are a small set of high impact statements that describe optimal care where identified quality gaps exist in Ontario.</a:t>
            </a:r>
            <a:endParaRPr lang="en-US" sz="1200" b="0" i="0"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0" i="0" u="none" strike="noStrike" kern="1200">
                <a:solidFill>
                  <a:schemeClr val="tx1"/>
                </a:solidFill>
                <a:effectLst/>
                <a:latin typeface="Calibri" panose="020F0502020204030204" pitchFamily="34" charset="0"/>
                <a:cs typeface="Calibri" panose="020F0502020204030204" pitchFamily="34" charset="0"/>
              </a:rPr>
              <a:t>Voluntary and aspirational in nature</a:t>
            </a:r>
            <a:r>
              <a:rPr lang="en-US" sz="1200" b="0" i="0" kern="120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200" b="0" i="0" u="none" strike="noStrike"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1" kern="1200">
                <a:solidFill>
                  <a:schemeClr val="tx1"/>
                </a:solidFill>
                <a:latin typeface="Calibri" panose="020F0502020204030204" pitchFamily="34" charset="0"/>
                <a:cs typeface="Calibri" panose="020F0502020204030204" pitchFamily="34" charset="0"/>
              </a:rPr>
              <a:t>There are many guidelines, professional standards, and</a:t>
            </a:r>
            <a:r>
              <a:rPr lang="en-US" sz="1200" b="1" kern="1200" baseline="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baseline="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200" baseline="0">
                <a:latin typeface="Calibri" panose="020F0502020204030204" pitchFamily="34" charset="0"/>
                <a:cs typeface="Calibri" panose="020F0502020204030204" pitchFamily="34" charset="0"/>
              </a:rPr>
              <a:t>).</a:t>
            </a:r>
            <a:endParaRPr lang="en-US" sz="1200" b="0" kern="1200">
              <a:solidFill>
                <a:schemeClr val="tx1"/>
              </a:solidFill>
              <a:latin typeface="Calibri" panose="020F0502020204030204" pitchFamily="34" charset="0"/>
              <a:cs typeface="Calibri" panose="020F0502020204030204" pitchFamily="34" charset="0"/>
            </a:endParaRPr>
          </a:p>
          <a:p>
            <a:endParaRPr lang="en-CA" sz="1200" b="1">
              <a:latin typeface="Calibri" panose="020F0502020204030204" pitchFamily="34" charset="0"/>
              <a:cs typeface="Calibri" panose="020F0502020204030204" pitchFamily="34" charset="0"/>
            </a:endParaRPr>
          </a:p>
          <a:p>
            <a:r>
              <a:rPr lang="en-CA" sz="1200" b="1">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200" b="0" kern="120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200" b="0" kern="120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health care team (</a:t>
            </a:r>
            <a:r>
              <a:rPr lang="en-US" sz="1200" b="0" baseline="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200" b="0" kern="1200">
                <a:solidFill>
                  <a:schemeClr val="tx1"/>
                </a:solidFill>
                <a:latin typeface="Calibri" panose="020F0502020204030204" pitchFamily="34" charset="0"/>
                <a:cs typeface="Calibri" panose="020F0502020204030204" pitchFamily="34" charset="0"/>
              </a:rPr>
              <a:t>Measurable: each statement is accompanied by one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200" b="0" kern="1200">
                <a:solidFill>
                  <a:schemeClr val="tx1"/>
                </a:solidFill>
                <a:latin typeface="Calibri" panose="020F0502020204030204" pitchFamily="34" charset="0"/>
                <a:cs typeface="Calibri" panose="020F0502020204030204" pitchFamily="34" charset="0"/>
              </a:rPr>
              <a:t>Implementable</a:t>
            </a:r>
            <a:r>
              <a:rPr lang="en-US" sz="1200" b="0">
                <a:latin typeface="Calibri" panose="020F0502020204030204" pitchFamily="34" charset="0"/>
                <a:cs typeface="Calibri" panose="020F0502020204030204" pitchFamily="34" charset="0"/>
              </a:rPr>
              <a:t>: </a:t>
            </a:r>
            <a:r>
              <a:rPr lang="en-US" sz="1200" kern="120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Patients, care partners and the public </a:t>
            </a:r>
            <a:r>
              <a:rPr lang="en-CA" sz="1200">
                <a:latin typeface="Calibri" panose="020F0502020204030204" pitchFamily="34" charset="0"/>
                <a:cs typeface="Calibri" panose="020F0502020204030204" pitchFamily="34" charset="0"/>
              </a:rPr>
              <a:t>can use quality standards to understand what excellent care looks like, what they should expect from their health care team, and how to discuss the quality of their care.</a:t>
            </a:r>
            <a:endParaRPr lang="en-CA"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Provincial regions and disease agencies </a:t>
            </a:r>
            <a:r>
              <a:rPr lang="en-CA" sz="120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Provider organizations </a:t>
            </a:r>
            <a:r>
              <a:rPr lang="en-CA" sz="120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Clinicians </a:t>
            </a:r>
            <a:r>
              <a:rPr lang="en-CA" sz="120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Government </a:t>
            </a:r>
            <a:r>
              <a:rPr lang="en-CA" sz="120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Each quality standard is accompanied by a: </a:t>
            </a:r>
            <a:endParaRPr lang="en-CA" sz="120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Patient guide </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Placemat</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Technical specifications</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a:latin typeface="Calibri" panose="020F0502020204030204" pitchFamily="34" charset="0"/>
                <a:ea typeface="MS PGothic"/>
                <a:cs typeface="Calibri" panose="020F0502020204030204" pitchFamily="34" charset="0"/>
              </a:rPr>
              <a:t> families, </a:t>
            </a:r>
            <a:r>
              <a:rPr lang="en-CA" b="0">
                <a:latin typeface="Calibri" panose="020F0502020204030204" pitchFamily="34" charset="0"/>
                <a:ea typeface="MS PGothic"/>
                <a:cs typeface="Calibri" panose="020F0502020204030204" pitchFamily="34" charset="0"/>
              </a:rPr>
              <a:t>caregivers and the public called the </a:t>
            </a:r>
            <a:r>
              <a:rPr lang="en-CA" b="1">
                <a:latin typeface="Calibri" panose="020F0502020204030204" pitchFamily="34" charset="0"/>
                <a:ea typeface="MS PGothic"/>
                <a:cs typeface="Calibri" panose="020F0502020204030204" pitchFamily="34" charset="0"/>
              </a:rPr>
              <a:t>patient guide.</a:t>
            </a:r>
          </a:p>
          <a:p>
            <a:endParaRPr lang="en-US" baseline="0">
              <a:latin typeface="Calibri" panose="020F0502020204030204" pitchFamily="34" charset="0"/>
              <a:cs typeface="Calibri" panose="020F0502020204030204" pitchFamily="34" charset="0"/>
            </a:endParaRPr>
          </a:p>
          <a:p>
            <a:r>
              <a:rPr lang="en-US" b="1" baseline="0">
                <a:latin typeface="Calibri" panose="020F0502020204030204" pitchFamily="34" charset="0"/>
                <a:ea typeface="MS PGothic"/>
                <a:cs typeface="Calibri" panose="020F0502020204030204" pitchFamily="34" charset="0"/>
              </a:rPr>
              <a:t>Patient engagement in quality standards:</a:t>
            </a:r>
            <a:r>
              <a:rPr lang="en-US" b="1">
                <a:latin typeface="Calibri" panose="020F0502020204030204" pitchFamily="34" charset="0"/>
                <a:ea typeface="MS PGothic"/>
                <a:cs typeface="Calibri" panose="020F0502020204030204" pitchFamily="34" charset="0"/>
              </a:rPr>
              <a:t> </a:t>
            </a:r>
            <a:endParaRPr lang="en-US" b="1" baseline="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01677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a:latin typeface="Calibri" panose="020F0502020204030204" pitchFamily="34" charset="0"/>
                <a:cs typeface="Calibri" panose="020F0502020204030204" pitchFamily="34" charset="0"/>
              </a:rPr>
              <a:t> </a:t>
            </a:r>
          </a:p>
          <a:p>
            <a:r>
              <a:rPr lang="en-US">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3033253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2645032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471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419944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84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383023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30"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hyperlink" Target="https://quorum.hqontario.ca/en/" TargetMode="External"/><Relationship Id="rId4" Type="http://schemas.openxmlformats.org/officeDocument/2006/relationships/hyperlink" Target="https://quorum.hqontario.ca/en/Home/Posts?tags=quality+standards+adoptio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5.xml"/><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hqontario.ca/evidence-to-improve-care/quality-standards/view-all-quality-standards/major-depression" TargetMode="Externa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923330"/>
          </a:xfrm>
        </p:spPr>
        <p:txBody>
          <a:bodyPr/>
          <a:lstStyle/>
          <a:p>
            <a:r>
              <a:rPr lang="en-US"/>
              <a:t>Guiding evidence-based care for adults and adolescents in Ontario</a:t>
            </a:r>
          </a:p>
        </p:txBody>
      </p:sp>
      <p:sp>
        <p:nvSpPr>
          <p:cNvPr id="4" name="Text Placeholder 3">
            <a:extLst>
              <a:ext uri="{FF2B5EF4-FFF2-40B4-BE49-F238E27FC236}">
                <a16:creationId xmlns:a16="http://schemas.microsoft.com/office/drawing/2014/main" id="{19A3B049-3C13-A977-073D-E6E5B1D249D2}"/>
              </a:ext>
            </a:extLst>
          </p:cNvPr>
          <p:cNvSpPr>
            <a:spLocks noGrp="1"/>
          </p:cNvSpPr>
          <p:nvPr>
            <p:ph type="body" sz="quarter" idx="17"/>
          </p:nvPr>
        </p:nvSpPr>
        <p:spPr>
          <a:xfrm>
            <a:off x="712100" y="2693294"/>
            <a:ext cx="5844209" cy="568810"/>
          </a:xfrm>
        </p:spPr>
        <p:txBody>
          <a:bodyPr/>
          <a:lstStyle/>
          <a:p>
            <a:r>
              <a:rPr lang="en-US"/>
              <a:t>Major Depression</a:t>
            </a:r>
          </a:p>
        </p:txBody>
      </p:sp>
      <p:grpSp>
        <p:nvGrpSpPr>
          <p:cNvPr id="7" name="Group 6">
            <a:extLst>
              <a:ext uri="{FF2B5EF4-FFF2-40B4-BE49-F238E27FC236}">
                <a16:creationId xmlns:a16="http://schemas.microsoft.com/office/drawing/2014/main" id="{942C4465-C849-FC61-731B-E14C73CAB75A}"/>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Implementation tools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a:t>The </a:t>
            </a:r>
            <a:r>
              <a:rPr lang="en-US" b="1" i="1"/>
              <a:t>Getting Started Guide</a:t>
            </a:r>
            <a:r>
              <a:rPr lang="en-US"/>
              <a:t>:</a:t>
            </a:r>
          </a:p>
          <a:p>
            <a:pPr marL="342900" indent="-342900">
              <a:buFont typeface="Arial" panose="020B0604020202020204" pitchFamily="34" charset="0"/>
              <a:buChar char="•"/>
            </a:pPr>
            <a:r>
              <a:rPr lang="en-US"/>
              <a:t>Outlines the process for using the quality standard as a resource to deliver </a:t>
            </a:r>
            <a:br>
              <a:rPr lang="en-US"/>
            </a:br>
            <a:r>
              <a:rPr lang="en-US"/>
              <a:t>high-quality care</a:t>
            </a:r>
          </a:p>
          <a:p>
            <a:pPr marL="342900" indent="-342900">
              <a:buFont typeface="Arial" panose="020B0604020202020204" pitchFamily="34" charset="0"/>
              <a:buChar char="•"/>
            </a:pPr>
            <a:r>
              <a:rPr lang="en-US"/>
              <a:t>Contains evidence-based approaches, as well as useful tools and templates for implementing change ideas at the </a:t>
            </a:r>
            <a:br>
              <a:rPr lang="en-US"/>
            </a:br>
            <a:r>
              <a:rPr lang="en-US"/>
              <a:t>practice level</a:t>
            </a:r>
          </a:p>
        </p:txBody>
      </p:sp>
      <p:sp>
        <p:nvSpPr>
          <p:cNvPr id="4" name="Footer Placeholder 1">
            <a:extLst>
              <a:ext uri="{FF2B5EF4-FFF2-40B4-BE49-F238E27FC236}">
                <a16:creationId xmlns:a16="http://schemas.microsoft.com/office/drawing/2014/main" id="{DC1DA359-7D8E-4E9F-7532-57537DFF4517}"/>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10</a:t>
            </a:r>
          </a:p>
        </p:txBody>
      </p:sp>
    </p:spTree>
    <p:extLst>
      <p:ext uri="{BB962C8B-B14F-4D97-AF65-F5344CB8AC3E}">
        <p14:creationId xmlns:p14="http://schemas.microsoft.com/office/powerpoint/2010/main" val="2224059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Quorum</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 adoption tools</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3"/>
          <a:srcRect l="374" r="3"/>
          <a:stretch/>
        </p:blipFill>
        <p:spPr>
          <a:xfrm>
            <a:off x="6324603" y="1650673"/>
            <a:ext cx="5433556" cy="3556654"/>
          </a:xfrm>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b="1"/>
              <a:t>Quorum</a:t>
            </a:r>
            <a:r>
              <a:rPr lang="en-US"/>
              <a:t> is an online community dedicated to improving the quality of health care in Ontario. </a:t>
            </a:r>
            <a:br>
              <a:rPr lang="en-US"/>
            </a:br>
            <a:endParaRPr lang="en-US"/>
          </a:p>
          <a:p>
            <a:r>
              <a:rPr lang="en-US"/>
              <a:t>The </a:t>
            </a:r>
            <a:r>
              <a:rPr lang="en-US">
                <a:hlinkClick r:id="rId4"/>
              </a:rPr>
              <a:t>Quality Standards Adoption Series </a:t>
            </a:r>
            <a:r>
              <a:rPr lang="en-US"/>
              <a:t>highlights efforts in the field to implement changes and close gaps in care related to quality standard topics. </a:t>
            </a:r>
          </a:p>
        </p:txBody>
      </p:sp>
      <p:sp>
        <p:nvSpPr>
          <p:cNvPr id="2" name="Footer Placeholder 1">
            <a:extLst>
              <a:ext uri="{FF2B5EF4-FFF2-40B4-BE49-F238E27FC236}">
                <a16:creationId xmlns:a16="http://schemas.microsoft.com/office/drawing/2014/main" id="{D16317C2-6E51-7193-BFA0-93615610FB5A}"/>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11</a:t>
            </a:r>
          </a:p>
        </p:txBody>
      </p:sp>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a:solidFill>
                  <a:srgbClr val="047BC1"/>
                </a:solidFill>
                <a:latin typeface="Calibri" panose="020F0502020204030204" pitchFamily="34" charset="0"/>
                <a:cs typeface="Calibri" panose="020F0502020204030204" pitchFamily="34" charset="0"/>
                <a:hlinkClick r:id="rId5"/>
              </a:rPr>
              <a:t>quorum.hqontario.ca</a:t>
            </a:r>
            <a:endParaRPr lang="en-CA" b="0" u="none">
              <a:solidFill>
                <a:srgbClr val="047BC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9699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Measurement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sz="2400"/>
              <a:t>The </a:t>
            </a:r>
            <a:r>
              <a:rPr lang="en-US" sz="2400" b="1"/>
              <a:t>measurement guide </a:t>
            </a:r>
            <a:r>
              <a:rPr lang="en-US" sz="2400"/>
              <a:t>describes:</a:t>
            </a:r>
          </a:p>
          <a:p>
            <a:pPr marL="342900" indent="-342900">
              <a:buFont typeface="Arial" panose="020B0604020202020204" pitchFamily="34" charset="0"/>
              <a:buChar char="•"/>
            </a:pPr>
            <a:r>
              <a:rPr lang="en-US" sz="2400"/>
              <a:t>The measurement principles behind the quality indicators included in quality standards</a:t>
            </a:r>
          </a:p>
          <a:p>
            <a:pPr marL="342900" indent="-342900">
              <a:buFont typeface="Arial" panose="020B0604020202020204" pitchFamily="34" charset="0"/>
              <a:buChar char="•"/>
            </a:pPr>
            <a:r>
              <a:rPr lang="en-US" sz="2400"/>
              <a:t>The types of indicators included in quality standards</a:t>
            </a:r>
          </a:p>
          <a:p>
            <a:pPr marL="342900" indent="-342900">
              <a:buFont typeface="Arial" panose="020B0604020202020204" pitchFamily="34" charset="0"/>
              <a:buChar char="•"/>
            </a:pPr>
            <a:r>
              <a:rPr lang="en-US" sz="2400"/>
              <a:t>How local and provincial data are collected and measured </a:t>
            </a:r>
          </a:p>
          <a:p>
            <a:endParaRPr lang="en-US" sz="2400"/>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826" r="826"/>
          <a:stretch/>
        </p:blipFill>
        <p:spPr>
          <a:xfrm>
            <a:off x="7505701" y="1262385"/>
            <a:ext cx="3296099" cy="4340446"/>
          </a:xfrm>
          <a:effectLst>
            <a:outerShdw blurRad="50800" dist="38100" dir="2700000" algn="tl" rotWithShape="0">
              <a:prstClr val="black">
                <a:alpha val="40000"/>
              </a:prstClr>
            </a:outerShdw>
          </a:effectLst>
        </p:spPr>
      </p:pic>
      <p:sp>
        <p:nvSpPr>
          <p:cNvPr id="10" name="Footer Placeholder 1">
            <a:extLst>
              <a:ext uri="{FF2B5EF4-FFF2-40B4-BE49-F238E27FC236}">
                <a16:creationId xmlns:a16="http://schemas.microsoft.com/office/drawing/2014/main" id="{95F445F2-F7CE-1481-CB22-BD1BB2A12DB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12</a:t>
            </a:r>
          </a:p>
        </p:txBody>
      </p:sp>
    </p:spTree>
    <p:extLst>
      <p:ext uri="{BB962C8B-B14F-4D97-AF65-F5344CB8AC3E}">
        <p14:creationId xmlns:p14="http://schemas.microsoft.com/office/powerpoint/2010/main" val="8601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Technical specifications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a:t>The </a:t>
            </a:r>
            <a:r>
              <a:rPr lang="en-US" b="1"/>
              <a:t>technical specifications </a:t>
            </a:r>
            <a:r>
              <a:rPr lang="en-US"/>
              <a:t>report outlines </a:t>
            </a:r>
            <a:br>
              <a:rPr lang="en-US"/>
            </a:br>
            <a:r>
              <a:rPr lang="en-US"/>
              <a:t>2 types of measurement:</a:t>
            </a:r>
            <a:endParaRPr lang="en-US">
              <a:cs typeface="Calibri"/>
            </a:endParaRPr>
          </a:p>
          <a:p>
            <a:pPr marL="342900" indent="-342900">
              <a:buFont typeface="Arial" panose="020B0604020202020204" pitchFamily="34" charset="0"/>
              <a:buChar char="•"/>
            </a:pPr>
            <a:r>
              <a:rPr lang="en-US" b="1"/>
              <a:t>Provincial measurement: </a:t>
            </a:r>
            <a:r>
              <a:rPr lang="en-US"/>
              <a:t>how we can monitor the progress being made to improve care at the provincial level </a:t>
            </a:r>
          </a:p>
          <a:p>
            <a:pPr marL="342900" indent="-342900">
              <a:buFont typeface="Arial" panose="020B0604020202020204" pitchFamily="34" charset="0"/>
              <a:buChar char="•"/>
            </a:pPr>
            <a:r>
              <a:rPr lang="en-US" b="1"/>
              <a:t>Local measurement: </a:t>
            </a:r>
            <a:r>
              <a:rPr lang="en-US"/>
              <a:t>what you can do to assess the quality of care that you </a:t>
            </a:r>
            <a:br>
              <a:rPr lang="en-US"/>
            </a:br>
            <a:r>
              <a:rPr lang="en-US"/>
              <a:t>provide locally</a:t>
            </a:r>
          </a:p>
        </p:txBody>
      </p:sp>
      <p:sp>
        <p:nvSpPr>
          <p:cNvPr id="2" name="Footer Placeholder 1">
            <a:extLst>
              <a:ext uri="{FF2B5EF4-FFF2-40B4-BE49-F238E27FC236}">
                <a16:creationId xmlns:a16="http://schemas.microsoft.com/office/drawing/2014/main" id="{D1EDBF15-B6AF-7F9D-F60C-91763CB14BDE}"/>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13</a:t>
            </a:r>
          </a:p>
        </p:txBody>
      </p:sp>
      <p:pic>
        <p:nvPicPr>
          <p:cNvPr id="4" name="Picture 3">
            <a:extLst>
              <a:ext uri="{FF2B5EF4-FFF2-40B4-BE49-F238E27FC236}">
                <a16:creationId xmlns:a16="http://schemas.microsoft.com/office/drawing/2014/main" id="{55EC6DE2-DBED-F840-9BA5-F5550CAFC312}"/>
              </a:ext>
            </a:extLst>
          </p:cNvPr>
          <p:cNvPicPr>
            <a:picLocks noChangeAspect="1"/>
          </p:cNvPicPr>
          <p:nvPr/>
        </p:nvPicPr>
        <p:blipFill>
          <a:blip r:embed="rId2"/>
          <a:stretch>
            <a:fillRect/>
          </a:stretch>
        </p:blipFill>
        <p:spPr>
          <a:xfrm>
            <a:off x="7163816" y="1307501"/>
            <a:ext cx="3297781" cy="42953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A69E61-01CF-DED7-4B06-8520988A14D0}"/>
              </a:ext>
            </a:extLst>
          </p:cNvPr>
          <p:cNvSpPr>
            <a:spLocks noGrp="1"/>
          </p:cNvSpPr>
          <p:nvPr>
            <p:ph type="body" sz="quarter" idx="13"/>
          </p:nvPr>
        </p:nvSpPr>
        <p:spPr/>
        <p:txBody>
          <a:bodyPr/>
          <a:lstStyle/>
          <a:p>
            <a:r>
              <a:rPr lang="en-US" sz="7600"/>
              <a:t>Why do we need a </a:t>
            </a:r>
            <a:br>
              <a:rPr lang="en-US" sz="7600"/>
            </a:br>
            <a:r>
              <a:rPr lang="en-US" sz="7600"/>
              <a:t>quality standard for </a:t>
            </a:r>
            <a:br>
              <a:rPr lang="en-US" sz="7600"/>
            </a:br>
            <a:r>
              <a:rPr lang="en-US" sz="7600"/>
              <a:t>major depression?</a:t>
            </a:r>
          </a:p>
          <a:p>
            <a:endParaRPr lang="en-CA"/>
          </a:p>
        </p:txBody>
      </p:sp>
    </p:spTree>
    <p:extLst>
      <p:ext uri="{BB962C8B-B14F-4D97-AF65-F5344CB8AC3E}">
        <p14:creationId xmlns:p14="http://schemas.microsoft.com/office/powerpoint/2010/main" val="345027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a:xfrm>
            <a:off x="200025" y="246660"/>
            <a:ext cx="11420476" cy="697541"/>
          </a:xfrm>
        </p:spPr>
        <p:txBody>
          <a:bodyPr/>
          <a:lstStyle/>
          <a:p>
            <a:r>
              <a:rPr lang="en-US" sz="2800"/>
              <a:t>In FY 2022/23, about 1 in 500 people aged 13 years and older in Ontario visited the ED for major depression</a:t>
            </a:r>
          </a:p>
        </p:txBody>
      </p:sp>
      <p:sp>
        <p:nvSpPr>
          <p:cNvPr id="7" name="Footer Placeholder 1">
            <a:extLst>
              <a:ext uri="{FF2B5EF4-FFF2-40B4-BE49-F238E27FC236}">
                <a16:creationId xmlns:a16="http://schemas.microsoft.com/office/drawing/2014/main" id="{EE7C2E9F-F2C3-F32F-A278-BE0093802998}"/>
              </a:ext>
            </a:extLst>
          </p:cNvPr>
          <p:cNvSpPr txBox="1">
            <a:spLocks/>
          </p:cNvSpPr>
          <p:nvPr/>
        </p:nvSpPr>
        <p:spPr>
          <a:xfrm>
            <a:off x="77289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15</a:t>
            </a:r>
          </a:p>
        </p:txBody>
      </p:sp>
      <p:sp>
        <p:nvSpPr>
          <p:cNvPr id="8" name="Text Placeholder 2">
            <a:extLst>
              <a:ext uri="{FF2B5EF4-FFF2-40B4-BE49-F238E27FC236}">
                <a16:creationId xmlns:a16="http://schemas.microsoft.com/office/drawing/2014/main" id="{3381A0EA-0C86-9AAA-7535-0F796796CADB}"/>
              </a:ext>
            </a:extLst>
          </p:cNvPr>
          <p:cNvSpPr txBox="1">
            <a:spLocks/>
          </p:cNvSpPr>
          <p:nvPr/>
        </p:nvSpPr>
        <p:spPr>
          <a:xfrm>
            <a:off x="55287" y="6258607"/>
            <a:ext cx="11805201" cy="55399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a:latin typeface="Calibri" panose="020F0502020204030204" pitchFamily="34" charset="0"/>
                <a:cs typeface="Calibri" panose="020F0502020204030204" pitchFamily="34" charset="0"/>
              </a:rPr>
              <a:t>Sources: National Ambulatory Care Reporting System (NACRS), FY 2022/23; Statistics Canada, Table 17-10-0005-01, Population estimates on July 1,2022, by age and sex, </a:t>
            </a:r>
            <a:br>
              <a:rPr lang="en-US" b="0">
                <a:latin typeface="Calibri" panose="020F0502020204030204" pitchFamily="34" charset="0"/>
                <a:cs typeface="Calibri" panose="020F0502020204030204" pitchFamily="34" charset="0"/>
              </a:rPr>
            </a:br>
            <a:r>
              <a:rPr lang="en-US" b="0">
                <a:latin typeface="Calibri" panose="020F0502020204030204" pitchFamily="34" charset="0"/>
                <a:cs typeface="Calibri" panose="020F0502020204030204" pitchFamily="34" charset="0"/>
              </a:rPr>
              <a:t>accessed 2023 Dec 5.</a:t>
            </a:r>
            <a:br>
              <a:rPr lang="en-US" b="0">
                <a:latin typeface="Calibri" panose="020F0502020204030204" pitchFamily="34" charset="0"/>
                <a:cs typeface="Calibri" panose="020F0502020204030204" pitchFamily="34" charset="0"/>
              </a:rPr>
            </a:br>
            <a:r>
              <a:rPr lang="en-US" b="0">
                <a:latin typeface="Calibri" panose="020F0502020204030204" pitchFamily="34" charset="0"/>
                <a:cs typeface="Calibri" panose="020F0502020204030204" pitchFamily="34" charset="0"/>
              </a:rPr>
              <a:t>Abbreviations: ED, emergency department; FY, fiscal year.</a:t>
            </a:r>
            <a:endParaRPr lang="en-CA" b="0" u="none">
              <a:highlight>
                <a:srgbClr val="FFFF00"/>
              </a:highlight>
              <a:latin typeface="Calibri" panose="020F0502020204030204" pitchFamily="34" charset="0"/>
              <a:cs typeface="Calibri" panose="020F0502020204030204" pitchFamily="34" charset="0"/>
            </a:endParaRPr>
          </a:p>
        </p:txBody>
      </p:sp>
      <p:graphicFrame>
        <p:nvGraphicFramePr>
          <p:cNvPr id="13" name="Chart 12">
            <a:extLst>
              <a:ext uri="{FF2B5EF4-FFF2-40B4-BE49-F238E27FC236}">
                <a16:creationId xmlns:a16="http://schemas.microsoft.com/office/drawing/2014/main" id="{4AC990B0-191D-CC41-FBEE-21C2001B07BB}"/>
              </a:ext>
            </a:extLst>
          </p:cNvPr>
          <p:cNvGraphicFramePr/>
          <p:nvPr>
            <p:extLst>
              <p:ext uri="{D42A27DB-BD31-4B8C-83A1-F6EECF244321}">
                <p14:modId xmlns:p14="http://schemas.microsoft.com/office/powerpoint/2010/main" val="1757439173"/>
              </p:ext>
            </p:extLst>
          </p:nvPr>
        </p:nvGraphicFramePr>
        <p:xfrm>
          <a:off x="657225" y="2200275"/>
          <a:ext cx="10721655" cy="4156075"/>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2C54E1C2-DEFF-CFEC-3974-4B10F4CFA6E5}"/>
              </a:ext>
            </a:extLst>
          </p:cNvPr>
          <p:cNvSpPr txBox="1">
            <a:spLocks/>
          </p:cNvSpPr>
          <p:nvPr/>
        </p:nvSpPr>
        <p:spPr>
          <a:xfrm>
            <a:off x="618121" y="1271382"/>
            <a:ext cx="10584281" cy="92889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r>
              <a:rPr lang="en-US" sz="2000" b="0"/>
              <a:t>In FY 2022/23, there were more than 27,000 ED visits for major depression. Visits were more common among women (57%) than men (43%), and most visits were among people aged 13–24 years. </a:t>
            </a:r>
          </a:p>
        </p:txBody>
      </p:sp>
    </p:spTree>
    <p:extLst>
      <p:ext uri="{BB962C8B-B14F-4D97-AF65-F5344CB8AC3E}">
        <p14:creationId xmlns:p14="http://schemas.microsoft.com/office/powerpoint/2010/main" val="2496178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4D01BED-2A79-1138-8453-7F0AB6798EEA}"/>
              </a:ext>
            </a:extLst>
          </p:cNvPr>
          <p:cNvGraphicFramePr/>
          <p:nvPr>
            <p:extLst>
              <p:ext uri="{D42A27DB-BD31-4B8C-83A1-F6EECF244321}">
                <p14:modId xmlns:p14="http://schemas.microsoft.com/office/powerpoint/2010/main" val="2223191832"/>
              </p:ext>
            </p:extLst>
          </p:nvPr>
        </p:nvGraphicFramePr>
        <p:xfrm>
          <a:off x="5310077" y="1219712"/>
          <a:ext cx="5738923" cy="455576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a:xfrm>
            <a:off x="600076" y="248688"/>
            <a:ext cx="11087100" cy="697541"/>
          </a:xfrm>
        </p:spPr>
        <p:txBody>
          <a:bodyPr/>
          <a:lstStyle/>
          <a:p>
            <a:r>
              <a:rPr lang="en-US" sz="2800"/>
              <a:t>Health care contacts for major depression are an important opportunity for suicide prevention</a:t>
            </a:r>
          </a:p>
        </p:txBody>
      </p:sp>
      <p:sp>
        <p:nvSpPr>
          <p:cNvPr id="7" name="Footer Placeholder 1">
            <a:extLst>
              <a:ext uri="{FF2B5EF4-FFF2-40B4-BE49-F238E27FC236}">
                <a16:creationId xmlns:a16="http://schemas.microsoft.com/office/drawing/2014/main" id="{EE7C2E9F-F2C3-F32F-A278-BE0093802998}"/>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16</a:t>
            </a:r>
          </a:p>
        </p:txBody>
      </p:sp>
      <p:sp>
        <p:nvSpPr>
          <p:cNvPr id="8" name="Text Placeholder 2">
            <a:extLst>
              <a:ext uri="{FF2B5EF4-FFF2-40B4-BE49-F238E27FC236}">
                <a16:creationId xmlns:a16="http://schemas.microsoft.com/office/drawing/2014/main" id="{3381A0EA-0C86-9AAA-7535-0F796796CADB}"/>
              </a:ext>
            </a:extLst>
          </p:cNvPr>
          <p:cNvSpPr txBox="1">
            <a:spLocks/>
          </p:cNvSpPr>
          <p:nvPr/>
        </p:nvSpPr>
        <p:spPr>
          <a:xfrm>
            <a:off x="38200" y="6269148"/>
            <a:ext cx="11010800" cy="55399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a:latin typeface="Calibri" panose="020F0502020204030204" pitchFamily="34" charset="0"/>
                <a:cs typeface="Calibri" panose="020F0502020204030204" pitchFamily="34" charset="0"/>
              </a:rPr>
              <a:t>Sources: 1. Schaffer A, et al. Population-based analysis of health care contacts among suicide decedents: identifying opportunities for more targeted suicide prevention strategies. World Psychiatry. 2016 Jun;15(2):135-45; graph, NACRS, FY 2022/23. </a:t>
            </a:r>
            <a:br>
              <a:rPr lang="en-CA" b="0">
                <a:highlight>
                  <a:srgbClr val="FFFF00"/>
                </a:highlight>
                <a:latin typeface="Calibri" panose="020F0502020204030204" pitchFamily="34" charset="0"/>
                <a:cs typeface="Calibri" panose="020F0502020204030204" pitchFamily="34" charset="0"/>
              </a:rPr>
            </a:br>
            <a:r>
              <a:rPr lang="en-CA" b="0">
                <a:latin typeface="Calibri" panose="020F0502020204030204" pitchFamily="34" charset="0"/>
                <a:cs typeface="Calibri" panose="020F0502020204030204" pitchFamily="34" charset="0"/>
              </a:rPr>
              <a:t>Abbreviations: ED, emergency department; FY, fiscal year.</a:t>
            </a:r>
            <a:endParaRPr lang="en-US" b="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4E9D359-DC5B-CD37-095A-C0B5FF4F5067}"/>
              </a:ext>
            </a:extLst>
          </p:cNvPr>
          <p:cNvSpPr txBox="1"/>
          <p:nvPr/>
        </p:nvSpPr>
        <p:spPr>
          <a:xfrm>
            <a:off x="5429949" y="1527102"/>
            <a:ext cx="4077313" cy="707886"/>
          </a:xfrm>
          <a:prstGeom prst="rect">
            <a:avLst/>
          </a:prstGeom>
          <a:noFill/>
        </p:spPr>
        <p:txBody>
          <a:bodyPr wrap="square">
            <a:spAutoFit/>
          </a:bodyPr>
          <a:lstStyle/>
          <a:p>
            <a:r>
              <a:rPr lang="en-US" sz="2000" b="1">
                <a:ea typeface="MS PGothic"/>
                <a:cs typeface="Calibri"/>
              </a:rPr>
              <a:t>Where patients went after ED visits for major depression, FY 2022/23 </a:t>
            </a:r>
          </a:p>
        </p:txBody>
      </p:sp>
      <p:sp>
        <p:nvSpPr>
          <p:cNvPr id="6" name="Title 1">
            <a:extLst>
              <a:ext uri="{FF2B5EF4-FFF2-40B4-BE49-F238E27FC236}">
                <a16:creationId xmlns:a16="http://schemas.microsoft.com/office/drawing/2014/main" id="{2C54E1C2-DEFF-CFEC-3974-4B10F4CFA6E5}"/>
              </a:ext>
            </a:extLst>
          </p:cNvPr>
          <p:cNvSpPr txBox="1">
            <a:spLocks/>
          </p:cNvSpPr>
          <p:nvPr/>
        </p:nvSpPr>
        <p:spPr>
          <a:xfrm>
            <a:off x="371477" y="1633473"/>
            <a:ext cx="4810124" cy="428698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endParaRPr lang="en-US" sz="2400" b="0"/>
          </a:p>
        </p:txBody>
      </p:sp>
      <p:sp>
        <p:nvSpPr>
          <p:cNvPr id="10" name="TextBox 9">
            <a:extLst>
              <a:ext uri="{FF2B5EF4-FFF2-40B4-BE49-F238E27FC236}">
                <a16:creationId xmlns:a16="http://schemas.microsoft.com/office/drawing/2014/main" id="{821A63B7-72BA-8571-7E02-33B2E7DD44A0}"/>
              </a:ext>
            </a:extLst>
          </p:cNvPr>
          <p:cNvSpPr txBox="1"/>
          <p:nvPr/>
        </p:nvSpPr>
        <p:spPr>
          <a:xfrm>
            <a:off x="351728" y="1426920"/>
            <a:ext cx="4710001" cy="4493538"/>
          </a:xfrm>
          <a:prstGeom prst="rect">
            <a:avLst/>
          </a:prstGeom>
          <a:noFill/>
        </p:spPr>
        <p:txBody>
          <a:bodyPr wrap="square" lIns="91440" tIns="45720" rIns="91440" bIns="45720" anchor="t">
            <a:spAutoFit/>
          </a:bodyPr>
          <a:lstStyle/>
          <a:p>
            <a:r>
              <a:rPr lang="en-US" sz="2200"/>
              <a:t>Among people who die by suicide, more than 90% have contact with the health care system in the year before their death, about 1/3 with the ED.</a:t>
            </a:r>
            <a:r>
              <a:rPr lang="en-US" sz="2200" baseline="30000"/>
              <a:t>1</a:t>
            </a:r>
            <a:r>
              <a:rPr lang="en-US" sz="2200"/>
              <a:t> </a:t>
            </a:r>
          </a:p>
          <a:p>
            <a:endParaRPr lang="en-US" sz="2200"/>
          </a:p>
          <a:p>
            <a:r>
              <a:rPr lang="en-US" sz="2200"/>
              <a:t>Elements to support improvement include enhancing opportunities for intervention, such as including </a:t>
            </a:r>
            <a:r>
              <a:rPr lang="en-US" sz="2200" b="1"/>
              <a:t>risk assessment </a:t>
            </a:r>
            <a:r>
              <a:rPr lang="en-US" sz="2200"/>
              <a:t>in all clinical care for major depression. </a:t>
            </a:r>
          </a:p>
          <a:p>
            <a:endParaRPr lang="en-US" sz="2200"/>
          </a:p>
          <a:p>
            <a:r>
              <a:rPr lang="en-US" sz="2200"/>
              <a:t>Leaving the ED without being seen is a </a:t>
            </a:r>
            <a:r>
              <a:rPr lang="en-US" sz="2200" b="1"/>
              <a:t>missed opportunity </a:t>
            </a:r>
            <a:r>
              <a:rPr lang="en-US" sz="2200"/>
              <a:t>for intervention.</a:t>
            </a:r>
            <a:endParaRPr lang="en-US" sz="2200" baseline="30000"/>
          </a:p>
        </p:txBody>
      </p:sp>
    </p:spTree>
    <p:extLst>
      <p:ext uri="{BB962C8B-B14F-4D97-AF65-F5344CB8AC3E}">
        <p14:creationId xmlns:p14="http://schemas.microsoft.com/office/powerpoint/2010/main" val="660003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a:xfrm>
            <a:off x="515938" y="284456"/>
            <a:ext cx="11295062" cy="697541"/>
          </a:xfrm>
        </p:spPr>
        <p:txBody>
          <a:bodyPr/>
          <a:lstStyle/>
          <a:p>
            <a:r>
              <a:rPr lang="en-US" sz="2400"/>
              <a:t>In FY 2022/23, people living in Northern Ontario were more likely to have the ED as their first point of contact for major depression than those living elsewhere in the province</a:t>
            </a:r>
          </a:p>
        </p:txBody>
      </p:sp>
      <p:sp>
        <p:nvSpPr>
          <p:cNvPr id="7" name="Footer Placeholder 1">
            <a:extLst>
              <a:ext uri="{FF2B5EF4-FFF2-40B4-BE49-F238E27FC236}">
                <a16:creationId xmlns:a16="http://schemas.microsoft.com/office/drawing/2014/main" id="{EE7C2E9F-F2C3-F32F-A278-BE0093802998}"/>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17</a:t>
            </a:r>
          </a:p>
        </p:txBody>
      </p:sp>
      <p:sp>
        <p:nvSpPr>
          <p:cNvPr id="8" name="Text Placeholder 2">
            <a:extLst>
              <a:ext uri="{FF2B5EF4-FFF2-40B4-BE49-F238E27FC236}">
                <a16:creationId xmlns:a16="http://schemas.microsoft.com/office/drawing/2014/main" id="{3381A0EA-0C86-9AAA-7535-0F796796CADB}"/>
              </a:ext>
            </a:extLst>
          </p:cNvPr>
          <p:cNvSpPr txBox="1">
            <a:spLocks/>
          </p:cNvSpPr>
          <p:nvPr/>
        </p:nvSpPr>
        <p:spPr>
          <a:xfrm>
            <a:off x="28575" y="6087626"/>
            <a:ext cx="10915650" cy="73866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0">
                <a:latin typeface="Calibri" panose="020F0502020204030204" pitchFamily="34" charset="0"/>
                <a:cs typeface="Calibri" panose="020F0502020204030204" pitchFamily="34" charset="0"/>
              </a:rPr>
              <a:t>Note: Standardized rates.</a:t>
            </a:r>
            <a:br>
              <a:rPr lang="en-US" b="0">
                <a:highlight>
                  <a:srgbClr val="FFFF00"/>
                </a:highlight>
                <a:latin typeface="Calibri" panose="020F0502020204030204" pitchFamily="34" charset="0"/>
                <a:cs typeface="Calibri" panose="020F0502020204030204" pitchFamily="34" charset="0"/>
              </a:rPr>
            </a:br>
            <a:r>
              <a:rPr lang="en-US" b="0">
                <a:latin typeface="Calibri" panose="020F0502020204030204" pitchFamily="34" charset="0"/>
                <a:cs typeface="Calibri" panose="020F0502020204030204" pitchFamily="34" charset="0"/>
              </a:rPr>
              <a:t>Sources: Discharge Abstract Database (DAD), NACRS, Ontario Health Insurance Plan (OHIP) claims database, Ontario Mental Health Reporting System (OMHRS), FY 2022/23, accessed via ICES.</a:t>
            </a:r>
            <a:br>
              <a:rPr lang="en-US" b="0">
                <a:latin typeface="Calibri" panose="020F0502020204030204" pitchFamily="34" charset="0"/>
                <a:cs typeface="Calibri" panose="020F0502020204030204" pitchFamily="34" charset="0"/>
              </a:rPr>
            </a:br>
            <a:r>
              <a:rPr lang="en-US" b="0">
                <a:latin typeface="Calibri" panose="020F0502020204030204" pitchFamily="34" charset="0"/>
                <a:cs typeface="Calibri" panose="020F0502020204030204" pitchFamily="34" charset="0"/>
              </a:rPr>
              <a:t>Abbreviations: ED, emergency department; FY, fiscal year.</a:t>
            </a:r>
          </a:p>
        </p:txBody>
      </p:sp>
      <p:graphicFrame>
        <p:nvGraphicFramePr>
          <p:cNvPr id="12" name="Chart 11">
            <a:extLst>
              <a:ext uri="{FF2B5EF4-FFF2-40B4-BE49-F238E27FC236}">
                <a16:creationId xmlns:a16="http://schemas.microsoft.com/office/drawing/2014/main" id="{1E387A0C-A0D7-EDF2-CF16-B676DBE424C1}"/>
              </a:ext>
            </a:extLst>
          </p:cNvPr>
          <p:cNvGraphicFramePr/>
          <p:nvPr>
            <p:extLst>
              <p:ext uri="{D42A27DB-BD31-4B8C-83A1-F6EECF244321}">
                <p14:modId xmlns:p14="http://schemas.microsoft.com/office/powerpoint/2010/main" val="2707462039"/>
              </p:ext>
            </p:extLst>
          </p:nvPr>
        </p:nvGraphicFramePr>
        <p:xfrm>
          <a:off x="3724275" y="1642883"/>
          <a:ext cx="7808076" cy="4713467"/>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A099D812-AE02-94EE-DCD6-FFA7D5BEB869}"/>
              </a:ext>
            </a:extLst>
          </p:cNvPr>
          <p:cNvSpPr txBox="1"/>
          <p:nvPr/>
        </p:nvSpPr>
        <p:spPr>
          <a:xfrm>
            <a:off x="4953000" y="1638386"/>
            <a:ext cx="5786336" cy="553998"/>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US" sz="1500" b="1">
                <a:solidFill>
                  <a:schemeClr val="tx1">
                    <a:lumMod val="95000"/>
                    <a:lumOff val="5000"/>
                  </a:schemeClr>
                </a:solidFill>
              </a:rPr>
              <a:t>Percentage of people with ED as first point of contact for major depression by Ontario Health region, FY 2022/23 </a:t>
            </a:r>
            <a:endParaRPr lang="en-CA" sz="1500" b="1">
              <a:solidFill>
                <a:schemeClr val="tx1">
                  <a:lumMod val="95000"/>
                  <a:lumOff val="5000"/>
                </a:schemeClr>
              </a:solidFill>
            </a:endParaRPr>
          </a:p>
        </p:txBody>
      </p:sp>
      <p:sp>
        <p:nvSpPr>
          <p:cNvPr id="4" name="TextBox 3">
            <a:extLst>
              <a:ext uri="{FF2B5EF4-FFF2-40B4-BE49-F238E27FC236}">
                <a16:creationId xmlns:a16="http://schemas.microsoft.com/office/drawing/2014/main" id="{AF46CC1A-F3A4-8D5B-5315-D46FF12DE748}"/>
              </a:ext>
            </a:extLst>
          </p:cNvPr>
          <p:cNvSpPr txBox="1"/>
          <p:nvPr/>
        </p:nvSpPr>
        <p:spPr>
          <a:xfrm>
            <a:off x="515938" y="2223161"/>
            <a:ext cx="2805627" cy="25416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chor="t" anchorCtr="0">
            <a:noAutofit/>
          </a:bodyPr>
          <a:lstStyle/>
          <a:p>
            <a:pPr algn="l" fontAlgn="t"/>
            <a:r>
              <a:rPr lang="en-US" sz="2200">
                <a:ea typeface="MS PGothic"/>
                <a:cs typeface="Calibri"/>
              </a:rPr>
              <a:t>Between FYs 2010/11 and 2022/23, the provincial rate for ED as first point of contact for major depression was about 20%.</a:t>
            </a:r>
          </a:p>
          <a:p>
            <a:pPr algn="l" fontAlgn="t"/>
            <a:endParaRPr lang="en-US" sz="2200">
              <a:ea typeface="MS PGothic"/>
              <a:cs typeface="Calibri"/>
            </a:endParaRPr>
          </a:p>
        </p:txBody>
      </p:sp>
    </p:spTree>
    <p:extLst>
      <p:ext uri="{BB962C8B-B14F-4D97-AF65-F5344CB8AC3E}">
        <p14:creationId xmlns:p14="http://schemas.microsoft.com/office/powerpoint/2010/main" val="951327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92B4980-FEFB-F42F-A4F6-49ED4D22461A}"/>
              </a:ext>
            </a:extLst>
          </p:cNvPr>
          <p:cNvSpPr>
            <a:spLocks noGrp="1"/>
          </p:cNvSpPr>
          <p:nvPr>
            <p:ph type="title"/>
          </p:nvPr>
        </p:nvSpPr>
        <p:spPr>
          <a:xfrm>
            <a:off x="523875" y="210742"/>
            <a:ext cx="11315699" cy="697541"/>
          </a:xfrm>
        </p:spPr>
        <p:txBody>
          <a:bodyPr/>
          <a:lstStyle/>
          <a:p>
            <a:r>
              <a:rPr lang="en-US" sz="2400"/>
              <a:t>In FY 2022/23, ED return visits for major depression in Ontario were more common in urban settings and among middle-aged adults</a:t>
            </a:r>
          </a:p>
        </p:txBody>
      </p:sp>
      <p:sp>
        <p:nvSpPr>
          <p:cNvPr id="2" name="Footer Placeholder 1">
            <a:extLst>
              <a:ext uri="{FF2B5EF4-FFF2-40B4-BE49-F238E27FC236}">
                <a16:creationId xmlns:a16="http://schemas.microsoft.com/office/drawing/2014/main" id="{11395F62-4AC8-BF76-FC69-C6E2CE735F3D}"/>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18</a:t>
            </a:r>
          </a:p>
        </p:txBody>
      </p:sp>
      <p:sp>
        <p:nvSpPr>
          <p:cNvPr id="4" name="Text Placeholder 2">
            <a:extLst>
              <a:ext uri="{FF2B5EF4-FFF2-40B4-BE49-F238E27FC236}">
                <a16:creationId xmlns:a16="http://schemas.microsoft.com/office/drawing/2014/main" id="{D6D404DD-B2B0-81AE-DFCF-BF25B02B60C0}"/>
              </a:ext>
            </a:extLst>
          </p:cNvPr>
          <p:cNvSpPr txBox="1">
            <a:spLocks/>
          </p:cNvSpPr>
          <p:nvPr/>
        </p:nvSpPr>
        <p:spPr>
          <a:xfrm>
            <a:off x="29184" y="6274228"/>
            <a:ext cx="11087100" cy="553998"/>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spcBef>
                <a:spcPct val="30000"/>
              </a:spcBef>
              <a:defRPr/>
            </a:pPr>
            <a:r>
              <a:rPr lang="en-CA" b="0" u="none">
                <a:latin typeface="Calibri" panose="020F0502020204030204" pitchFamily="34" charset="0"/>
                <a:cs typeface="Calibri" panose="020F0502020204030204" pitchFamily="34" charset="0"/>
              </a:rPr>
              <a:t>Note: Standardized rates.</a:t>
            </a:r>
            <a:br>
              <a:rPr lang="en-CA" b="0">
                <a:highlight>
                  <a:srgbClr val="FFFF00"/>
                </a:highlight>
                <a:latin typeface="Calibri" panose="020F0502020204030204" pitchFamily="34" charset="0"/>
                <a:cs typeface="Calibri" panose="020F0502020204030204" pitchFamily="34" charset="0"/>
              </a:rPr>
            </a:br>
            <a:r>
              <a:rPr lang="en-US" b="0">
                <a:latin typeface="Calibri" panose="020F0502020204030204" pitchFamily="34" charset="0"/>
                <a:cs typeface="Calibri" panose="020F0502020204030204" pitchFamily="34" charset="0"/>
              </a:rPr>
              <a:t>Sources: </a:t>
            </a:r>
            <a:r>
              <a:rPr lang="en-CA" b="0" u="none">
                <a:latin typeface="Calibri" panose="020F0502020204030204" pitchFamily="34" charset="0"/>
                <a:ea typeface="MS PGothic"/>
                <a:cs typeface="Calibri" panose="020F0502020204030204" pitchFamily="34" charset="0"/>
              </a:rPr>
              <a:t>DAD, NACRS, OHIP claims database, OMHRS, </a:t>
            </a:r>
            <a:r>
              <a:rPr lang="en-US" b="0" u="none">
                <a:latin typeface="Calibri" panose="020F0502020204030204" pitchFamily="34" charset="0"/>
                <a:ea typeface="MS PGothic"/>
                <a:cs typeface="Calibri" panose="020F0502020204030204" pitchFamily="34" charset="0"/>
              </a:rPr>
              <a:t>FY 2022/23,</a:t>
            </a:r>
            <a:r>
              <a:rPr lang="en-CA" b="0" u="none">
                <a:latin typeface="Calibri" panose="020F0502020204030204" pitchFamily="34" charset="0"/>
                <a:ea typeface="MS PGothic"/>
                <a:cs typeface="Calibri" panose="020F0502020204030204" pitchFamily="34" charset="0"/>
              </a:rPr>
              <a:t> accessed via ICES</a:t>
            </a:r>
            <a:r>
              <a:rPr lang="en-US" b="0" u="none">
                <a:latin typeface="Calibri" panose="020F0502020204030204" pitchFamily="34" charset="0"/>
                <a:ea typeface="MS PGothic"/>
                <a:cs typeface="Calibri" panose="020F0502020204030204" pitchFamily="34" charset="0"/>
              </a:rPr>
              <a:t>.</a:t>
            </a:r>
            <a:br>
              <a:rPr lang="en-US" b="0">
                <a:latin typeface="Calibri" panose="020F0502020204030204" pitchFamily="34" charset="0"/>
                <a:ea typeface="MS PGothic"/>
                <a:cs typeface="Calibri" panose="020F0502020204030204" pitchFamily="34" charset="0"/>
              </a:rPr>
            </a:br>
            <a:r>
              <a:rPr lang="en-US" b="0">
                <a:latin typeface="Calibri" panose="020F0502020204030204" pitchFamily="34" charset="0"/>
                <a:ea typeface="MS PGothic"/>
                <a:cs typeface="Calibri" panose="020F0502020204030204" pitchFamily="34" charset="0"/>
              </a:rPr>
              <a:t>Abbreviations: ED, emergency department; FY, fiscal year.</a:t>
            </a:r>
            <a:endParaRPr lang="en-US" b="0" u="none">
              <a:latin typeface="Calibri" panose="020F0502020204030204" pitchFamily="34" charset="0"/>
              <a:ea typeface="MS PGothic"/>
              <a:cs typeface="Calibri" panose="020F0502020204030204" pitchFamily="34" charset="0"/>
            </a:endParaRPr>
          </a:p>
        </p:txBody>
      </p:sp>
      <p:graphicFrame>
        <p:nvGraphicFramePr>
          <p:cNvPr id="7" name="Chart 6">
            <a:extLst>
              <a:ext uri="{FF2B5EF4-FFF2-40B4-BE49-F238E27FC236}">
                <a16:creationId xmlns:a16="http://schemas.microsoft.com/office/drawing/2014/main" id="{1F1E7403-C861-27C3-C05C-D95265C58735}"/>
              </a:ext>
            </a:extLst>
          </p:cNvPr>
          <p:cNvGraphicFramePr/>
          <p:nvPr>
            <p:extLst>
              <p:ext uri="{D42A27DB-BD31-4B8C-83A1-F6EECF244321}">
                <p14:modId xmlns:p14="http://schemas.microsoft.com/office/powerpoint/2010/main" val="1126589984"/>
              </p:ext>
            </p:extLst>
          </p:nvPr>
        </p:nvGraphicFramePr>
        <p:xfrm>
          <a:off x="4438650" y="1137846"/>
          <a:ext cx="7561315" cy="4988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3169DE95-421E-0E17-A8DF-2D60E57253E2}"/>
              </a:ext>
            </a:extLst>
          </p:cNvPr>
          <p:cNvSpPr txBox="1"/>
          <p:nvPr/>
        </p:nvSpPr>
        <p:spPr>
          <a:xfrm>
            <a:off x="5094341" y="1224887"/>
            <a:ext cx="6905624" cy="553998"/>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500" b="1" i="0" u="none" strike="noStrike" kern="1200" spc="0" baseline="0">
                <a:solidFill>
                  <a:schemeClr val="tx2"/>
                </a:solidFill>
              </a:rPr>
              <a:t>Percentage of people who visited the ED for a mental health or addictions condition within 30 days of a previous ED visit for major depression by age group, </a:t>
            </a:r>
            <a:r>
              <a:rPr lang="en-US" sz="1500" b="1" i="0" baseline="0">
                <a:solidFill>
                  <a:schemeClr val="tx2"/>
                </a:solidFill>
                <a:effectLst/>
              </a:rPr>
              <a:t>FY 2022/23 </a:t>
            </a:r>
            <a:endParaRPr lang="en-CA" sz="1500" b="1">
              <a:solidFill>
                <a:schemeClr val="tx2"/>
              </a:solidFill>
              <a:effectLst/>
            </a:endParaRPr>
          </a:p>
        </p:txBody>
      </p:sp>
      <p:sp>
        <p:nvSpPr>
          <p:cNvPr id="5" name="TextBox 4">
            <a:extLst>
              <a:ext uri="{FF2B5EF4-FFF2-40B4-BE49-F238E27FC236}">
                <a16:creationId xmlns:a16="http://schemas.microsoft.com/office/drawing/2014/main" id="{DADD0026-C793-7A9B-D54F-5C8AFD59181F}"/>
              </a:ext>
            </a:extLst>
          </p:cNvPr>
          <p:cNvSpPr txBox="1"/>
          <p:nvPr/>
        </p:nvSpPr>
        <p:spPr>
          <a:xfrm>
            <a:off x="523875" y="1800225"/>
            <a:ext cx="3440234" cy="325755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0" tIns="0" rIns="0" bIns="0" rtlCol="0" anchor="t" anchorCtr="0">
            <a:noAutofit/>
          </a:bodyPr>
          <a:lstStyle/>
          <a:p>
            <a:pPr algn="l" fontAlgn="t"/>
            <a:r>
              <a:rPr lang="en-US" sz="2200">
                <a:ea typeface="MS PGothic"/>
                <a:cs typeface="Calibri"/>
              </a:rPr>
              <a:t>In FY 2022/23, more people living in urban areas (20.8%) visited the ED for a mental health or addictions condition within 30 days of a previous ED visit for major depression than those in living in rural areas (17.8%)</a:t>
            </a:r>
          </a:p>
        </p:txBody>
      </p:sp>
    </p:spTree>
    <p:extLst>
      <p:ext uri="{BB962C8B-B14F-4D97-AF65-F5344CB8AC3E}">
        <p14:creationId xmlns:p14="http://schemas.microsoft.com/office/powerpoint/2010/main" val="884083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62BDC-B064-1C01-5976-81CEF1492111}"/>
              </a:ext>
            </a:extLst>
          </p:cNvPr>
          <p:cNvSpPr>
            <a:spLocks noGrp="1"/>
          </p:cNvSpPr>
          <p:nvPr>
            <p:ph type="title"/>
          </p:nvPr>
        </p:nvSpPr>
        <p:spPr>
          <a:xfrm>
            <a:off x="552450" y="305931"/>
            <a:ext cx="11087100" cy="697541"/>
          </a:xfrm>
        </p:spPr>
        <p:txBody>
          <a:bodyPr/>
          <a:lstStyle/>
          <a:p>
            <a:r>
              <a:rPr lang="en-US" sz="2800"/>
              <a:t>In FY2022/23, about 1/3 of people discharged from hospital for major depression in Ontario had a physician follow-up within 7 days</a:t>
            </a:r>
          </a:p>
        </p:txBody>
      </p:sp>
      <p:sp>
        <p:nvSpPr>
          <p:cNvPr id="2" name="Footer Placeholder 1">
            <a:extLst>
              <a:ext uri="{FF2B5EF4-FFF2-40B4-BE49-F238E27FC236}">
                <a16:creationId xmlns:a16="http://schemas.microsoft.com/office/drawing/2014/main" id="{66D9D263-A5BE-D256-D5EB-9334A6F933FC}"/>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19</a:t>
            </a:r>
          </a:p>
        </p:txBody>
      </p:sp>
      <p:sp>
        <p:nvSpPr>
          <p:cNvPr id="4" name="Text Placeholder 2">
            <a:extLst>
              <a:ext uri="{FF2B5EF4-FFF2-40B4-BE49-F238E27FC236}">
                <a16:creationId xmlns:a16="http://schemas.microsoft.com/office/drawing/2014/main" id="{8308BCDD-7092-33C6-E13C-3F618B359848}"/>
              </a:ext>
            </a:extLst>
          </p:cNvPr>
          <p:cNvSpPr txBox="1">
            <a:spLocks/>
          </p:cNvSpPr>
          <p:nvPr/>
        </p:nvSpPr>
        <p:spPr>
          <a:xfrm>
            <a:off x="41744" y="6261404"/>
            <a:ext cx="11087100" cy="553998"/>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latin typeface="+mn-lt"/>
              </a:rPr>
              <a:t>Note: Standardized rates.</a:t>
            </a:r>
            <a:br>
              <a:rPr lang="en-US" b="0">
                <a:latin typeface="+mn-lt"/>
              </a:rPr>
            </a:br>
            <a:r>
              <a:rPr lang="en-US" b="0">
                <a:latin typeface="+mn-lt"/>
                <a:cs typeface="Calibri" panose="020F0502020204030204" pitchFamily="34" charset="0"/>
              </a:rPr>
              <a:t>Sources: </a:t>
            </a:r>
            <a:r>
              <a:rPr lang="en-US" b="0">
                <a:latin typeface="+mn-lt"/>
              </a:rPr>
              <a:t>DAD, OHIP claims database; OMHRS, FY 2022/23, accessed via ICES.</a:t>
            </a:r>
            <a:br>
              <a:rPr lang="en-US" b="0">
                <a:latin typeface="+mn-lt"/>
              </a:rPr>
            </a:br>
            <a:r>
              <a:rPr lang="en-US" b="0">
                <a:latin typeface="+mn-lt"/>
              </a:rPr>
              <a:t>Abbreviation: FY, fiscal year.</a:t>
            </a:r>
            <a:r>
              <a:rPr lang="en-US" b="0">
                <a:highlight>
                  <a:srgbClr val="FFFF00"/>
                </a:highlight>
                <a:latin typeface="Calibri" panose="020F0502020204030204" pitchFamily="34" charset="0"/>
                <a:cs typeface="Calibri" panose="020F0502020204030204" pitchFamily="34" charset="0"/>
              </a:rPr>
              <a:t>     </a:t>
            </a:r>
            <a:endParaRPr lang="en-CA" b="0" u="none">
              <a:highlight>
                <a:srgbClr val="FFFF00"/>
              </a:highligh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19613C7D-A93D-D19C-B7AD-869B841E9341}"/>
              </a:ext>
            </a:extLst>
          </p:cNvPr>
          <p:cNvSpPr txBox="1"/>
          <p:nvPr/>
        </p:nvSpPr>
        <p:spPr>
          <a:xfrm>
            <a:off x="709790" y="1446770"/>
            <a:ext cx="5845764" cy="553998"/>
          </a:xfrm>
          <a:prstGeom prst="rect">
            <a:avLst/>
          </a:prstGeom>
          <a:noFill/>
        </p:spPr>
        <p:txBody>
          <a:bodyPr wrap="square" rtlCol="0">
            <a:spAutoFit/>
          </a:bodyPr>
          <a:lstStyle/>
          <a:p>
            <a:pPr algn="ctr" rtl="0">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CA" sz="1500" b="1" i="0" u="none" strike="noStrike" kern="1200" spc="0" baseline="0">
                <a:solidFill>
                  <a:schemeClr val="tx1"/>
                </a:solidFill>
                <a:cs typeface="Calibri" panose="020F0502020204030204" pitchFamily="34" charset="0"/>
              </a:rPr>
              <a:t>Percentage of people with an </a:t>
            </a:r>
            <a:r>
              <a:rPr lang="en-CA" sz="1500" b="1">
                <a:solidFill>
                  <a:schemeClr val="tx1"/>
                </a:solidFill>
              </a:rPr>
              <a:t>outpatient physician follow-up </a:t>
            </a:r>
            <a:r>
              <a:rPr lang="en-US" sz="1500" b="1" i="0" u="none" strike="noStrike" kern="1200" spc="0" baseline="0">
                <a:solidFill>
                  <a:schemeClr val="tx1"/>
                </a:solidFill>
                <a:latin typeface="Calibri" panose="020F0502020204030204" pitchFamily="34" charset="0"/>
                <a:cs typeface="Calibri" panose="020F0502020204030204" pitchFamily="34" charset="0"/>
              </a:rPr>
              <a:t>within </a:t>
            </a:r>
            <a:br>
              <a:rPr lang="en-US" sz="1500" b="1" i="0" u="none" strike="noStrike" kern="1200" spc="0" baseline="0">
                <a:solidFill>
                  <a:schemeClr val="tx1"/>
                </a:solidFill>
                <a:latin typeface="Calibri" panose="020F0502020204030204" pitchFamily="34" charset="0"/>
                <a:cs typeface="Calibri" panose="020F0502020204030204" pitchFamily="34" charset="0"/>
              </a:rPr>
            </a:br>
            <a:r>
              <a:rPr lang="en-US" sz="1500" b="1" i="0" u="none" strike="noStrike" kern="1200" spc="0" baseline="0">
                <a:solidFill>
                  <a:schemeClr val="tx1"/>
                </a:solidFill>
                <a:latin typeface="Calibri" panose="020F0502020204030204" pitchFamily="34" charset="0"/>
                <a:cs typeface="Calibri" panose="020F0502020204030204" pitchFamily="34" charset="0"/>
              </a:rPr>
              <a:t>7 days of hospital discharge for major depression</a:t>
            </a:r>
            <a:r>
              <a:rPr lang="en-CA" sz="1500" b="1" baseline="0">
                <a:solidFill>
                  <a:schemeClr val="tx1"/>
                </a:solidFill>
              </a:rPr>
              <a:t>, </a:t>
            </a:r>
            <a:r>
              <a:rPr lang="en-CA" sz="1500" b="1">
                <a:solidFill>
                  <a:schemeClr val="tx2"/>
                </a:solidFill>
              </a:rPr>
              <a:t>FY </a:t>
            </a:r>
            <a:r>
              <a:rPr lang="en-CA" sz="1500" b="1">
                <a:solidFill>
                  <a:schemeClr val="tx2"/>
                </a:solidFill>
                <a:latin typeface="Calibri" panose="020F0502020204030204" pitchFamily="34" charset="0"/>
                <a:cs typeface="Calibri" panose="020F0502020204030204" pitchFamily="34" charset="0"/>
              </a:rPr>
              <a:t>2018/19–2022/23</a:t>
            </a:r>
          </a:p>
        </p:txBody>
      </p:sp>
      <p:graphicFrame>
        <p:nvGraphicFramePr>
          <p:cNvPr id="6" name="Chart 5">
            <a:extLst>
              <a:ext uri="{FF2B5EF4-FFF2-40B4-BE49-F238E27FC236}">
                <a16:creationId xmlns:a16="http://schemas.microsoft.com/office/drawing/2014/main" id="{E32C549B-681B-5EEB-7F1D-BF7DABF297B6}"/>
              </a:ext>
            </a:extLst>
          </p:cNvPr>
          <p:cNvGraphicFramePr/>
          <p:nvPr>
            <p:extLst>
              <p:ext uri="{D42A27DB-BD31-4B8C-83A1-F6EECF244321}">
                <p14:modId xmlns:p14="http://schemas.microsoft.com/office/powerpoint/2010/main" val="2929406851"/>
              </p:ext>
            </p:extLst>
          </p:nvPr>
        </p:nvGraphicFramePr>
        <p:xfrm>
          <a:off x="0" y="1962615"/>
          <a:ext cx="6858003" cy="439373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6922866-D203-1F04-0D29-AF521BF5F8C8}"/>
              </a:ext>
            </a:extLst>
          </p:cNvPr>
          <p:cNvSpPr txBox="1"/>
          <p:nvPr/>
        </p:nvSpPr>
        <p:spPr>
          <a:xfrm>
            <a:off x="7010400" y="1446770"/>
            <a:ext cx="4791075" cy="738664"/>
          </a:xfrm>
          <a:prstGeom prst="rect">
            <a:avLst/>
          </a:prstGeom>
          <a:noFill/>
        </p:spPr>
        <p:txBody>
          <a:bodyPr wrap="square" rtlCol="0">
            <a:spAutoFit/>
          </a:bodyPr>
          <a:lstStyle/>
          <a:p>
            <a:pPr algn="ctr" rtl="0">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US" sz="1400" b="1">
                <a:solidFill>
                  <a:schemeClr val="tx2"/>
                </a:solidFill>
                <a:cs typeface="Calibri" panose="020F0502020204030204" pitchFamily="34" charset="0"/>
              </a:rPr>
              <a:t>Distribution of follow-up type among people with outpatient physician follow-up within 7 days of a hospital discharge for major depression, in Ontario, FY </a:t>
            </a:r>
            <a:r>
              <a:rPr lang="en-CA" sz="1400" b="1" baseline="0">
                <a:solidFill>
                  <a:schemeClr val="tx2"/>
                </a:solidFill>
                <a:latin typeface="Calibri" panose="020F0502020204030204" pitchFamily="34" charset="0"/>
                <a:cs typeface="Calibri" panose="020F0502020204030204" pitchFamily="34" charset="0"/>
              </a:rPr>
              <a:t>2022/23</a:t>
            </a:r>
            <a:endParaRPr lang="en-CA" sz="1400" b="1">
              <a:solidFill>
                <a:schemeClr val="tx2"/>
              </a:solidFill>
            </a:endParaRPr>
          </a:p>
        </p:txBody>
      </p:sp>
      <p:graphicFrame>
        <p:nvGraphicFramePr>
          <p:cNvPr id="11" name="Diagram 10">
            <a:extLst>
              <a:ext uri="{FF2B5EF4-FFF2-40B4-BE49-F238E27FC236}">
                <a16:creationId xmlns:a16="http://schemas.microsoft.com/office/drawing/2014/main" id="{77A95E62-4237-5B18-5AC3-BF96F02C0116}"/>
              </a:ext>
            </a:extLst>
          </p:cNvPr>
          <p:cNvGraphicFramePr/>
          <p:nvPr>
            <p:extLst>
              <p:ext uri="{D42A27DB-BD31-4B8C-83A1-F6EECF244321}">
                <p14:modId xmlns:p14="http://schemas.microsoft.com/office/powerpoint/2010/main" val="3905694630"/>
              </p:ext>
            </p:extLst>
          </p:nvPr>
        </p:nvGraphicFramePr>
        <p:xfrm>
          <a:off x="7114307" y="1270805"/>
          <a:ext cx="4897587" cy="43163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28BF291D-5EFC-41B4-6051-0203D33C2208}"/>
              </a:ext>
            </a:extLst>
          </p:cNvPr>
          <p:cNvSpPr txBox="1"/>
          <p:nvPr/>
        </p:nvSpPr>
        <p:spPr>
          <a:xfrm>
            <a:off x="7652917" y="2838081"/>
            <a:ext cx="1905001" cy="546676"/>
          </a:xfrm>
          <a:prstGeom prst="rect">
            <a:avLst/>
          </a:prstGeom>
          <a:noFill/>
          <a:ln>
            <a:noFill/>
          </a:ln>
        </p:spPr>
        <p:txBody>
          <a:bodyPr wrap="square" lIns="0" tIns="0" rIns="0" bIns="0" rtlCol="0" anchor="t" anchorCtr="0">
            <a:noAutofit/>
          </a:bodyPr>
          <a:lstStyle/>
          <a:p>
            <a:pPr algn="l" fontAlgn="t"/>
            <a:r>
              <a:rPr lang="en-US" sz="2800">
                <a:ea typeface="MS PGothic"/>
                <a:cs typeface="Calibri"/>
              </a:rPr>
              <a:t>Primary care</a:t>
            </a:r>
          </a:p>
        </p:txBody>
      </p:sp>
      <p:sp>
        <p:nvSpPr>
          <p:cNvPr id="13" name="TextBox 12">
            <a:extLst>
              <a:ext uri="{FF2B5EF4-FFF2-40B4-BE49-F238E27FC236}">
                <a16:creationId xmlns:a16="http://schemas.microsoft.com/office/drawing/2014/main" id="{A86383B8-CA70-C218-05F3-28F98DF482DD}"/>
              </a:ext>
            </a:extLst>
          </p:cNvPr>
          <p:cNvSpPr txBox="1"/>
          <p:nvPr/>
        </p:nvSpPr>
        <p:spPr>
          <a:xfrm>
            <a:off x="9995500" y="2936640"/>
            <a:ext cx="1674608" cy="546676"/>
          </a:xfrm>
          <a:prstGeom prst="rect">
            <a:avLst/>
          </a:prstGeom>
          <a:noFill/>
          <a:ln>
            <a:noFill/>
          </a:ln>
        </p:spPr>
        <p:txBody>
          <a:bodyPr wrap="square" lIns="0" tIns="0" rIns="0" bIns="0" rtlCol="0" anchor="t" anchorCtr="0">
            <a:noAutofit/>
          </a:bodyPr>
          <a:lstStyle/>
          <a:p>
            <a:pPr algn="l" fontAlgn="t"/>
            <a:r>
              <a:rPr lang="en-US" sz="2600">
                <a:ea typeface="MS PGothic"/>
                <a:cs typeface="Calibri"/>
              </a:rPr>
              <a:t>Psychiatrist</a:t>
            </a:r>
          </a:p>
        </p:txBody>
      </p:sp>
      <p:sp>
        <p:nvSpPr>
          <p:cNvPr id="14" name="TextBox 13">
            <a:extLst>
              <a:ext uri="{FF2B5EF4-FFF2-40B4-BE49-F238E27FC236}">
                <a16:creationId xmlns:a16="http://schemas.microsoft.com/office/drawing/2014/main" id="{F8AD4642-24B9-D9E3-42BD-43E63AAC4535}"/>
              </a:ext>
            </a:extLst>
          </p:cNvPr>
          <p:cNvSpPr txBox="1"/>
          <p:nvPr/>
        </p:nvSpPr>
        <p:spPr>
          <a:xfrm>
            <a:off x="9411628" y="3378497"/>
            <a:ext cx="816178" cy="465413"/>
          </a:xfrm>
          <a:prstGeom prst="rect">
            <a:avLst/>
          </a:prstGeom>
          <a:noFill/>
          <a:ln>
            <a:noFill/>
          </a:ln>
        </p:spPr>
        <p:txBody>
          <a:bodyPr wrap="square" lIns="0" tIns="0" rIns="0" bIns="0" rtlCol="0" anchor="t" anchorCtr="0">
            <a:noAutofit/>
          </a:bodyPr>
          <a:lstStyle/>
          <a:p>
            <a:pPr algn="l" fontAlgn="t"/>
            <a:r>
              <a:rPr lang="en-US" sz="2000">
                <a:ea typeface="MS PGothic"/>
                <a:cs typeface="Calibri"/>
              </a:rPr>
              <a:t>Both</a:t>
            </a:r>
          </a:p>
        </p:txBody>
      </p:sp>
      <p:sp>
        <p:nvSpPr>
          <p:cNvPr id="15" name="TextBox 14">
            <a:extLst>
              <a:ext uri="{FF2B5EF4-FFF2-40B4-BE49-F238E27FC236}">
                <a16:creationId xmlns:a16="http://schemas.microsoft.com/office/drawing/2014/main" id="{86EF1951-9789-982B-A9D6-986D0759E10A}"/>
              </a:ext>
            </a:extLst>
          </p:cNvPr>
          <p:cNvSpPr txBox="1"/>
          <p:nvPr/>
        </p:nvSpPr>
        <p:spPr>
          <a:xfrm>
            <a:off x="9405937" y="3687845"/>
            <a:ext cx="638276" cy="546677"/>
          </a:xfrm>
          <a:prstGeom prst="rect">
            <a:avLst/>
          </a:prstGeom>
          <a:noFill/>
        </p:spPr>
        <p:txBody>
          <a:bodyPr wrap="square" lIns="0" tIns="0" rIns="0" bIns="0" rtlCol="0" anchor="t" anchorCtr="0">
            <a:noAutofit/>
          </a:bodyPr>
          <a:lstStyle/>
          <a:p>
            <a:pPr algn="l" fontAlgn="t"/>
            <a:r>
              <a:rPr lang="en-US" sz="2200">
                <a:ea typeface="MS PGothic"/>
                <a:cs typeface="Calibri"/>
              </a:rPr>
              <a:t>8.9%</a:t>
            </a:r>
          </a:p>
        </p:txBody>
      </p:sp>
    </p:spTree>
    <p:extLst>
      <p:ext uri="{BB962C8B-B14F-4D97-AF65-F5344CB8AC3E}">
        <p14:creationId xmlns:p14="http://schemas.microsoft.com/office/powerpoint/2010/main" val="3323682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b="1"/>
              <a:t>Overview of quality standards: </a:t>
            </a:r>
            <a:r>
              <a:rPr lang="en-US" sz="3000"/>
              <a:t>What are they? How are they used?​</a:t>
            </a:r>
          </a:p>
          <a:p>
            <a:pPr marL="342900" indent="-342900">
              <a:buFont typeface="Arial" panose="020B0604020202020204" pitchFamily="34" charset="0"/>
              <a:buChar char="•"/>
            </a:pPr>
            <a:r>
              <a:rPr lang="en-US" sz="3000" b="1"/>
              <a:t>Why this quality standard is needed: </a:t>
            </a:r>
            <a:r>
              <a:rPr lang="en-US" sz="3000"/>
              <a:t>Gaps and variations in quality of care for people with major depression in Ontario</a:t>
            </a:r>
          </a:p>
          <a:p>
            <a:pPr marL="342900" indent="-342900">
              <a:buFont typeface="Arial" panose="020B0604020202020204" pitchFamily="34" charset="0"/>
              <a:buChar char="•"/>
            </a:pPr>
            <a:r>
              <a:rPr lang="en-US" sz="3000" b="1"/>
              <a:t>Quality statements to improve care: </a:t>
            </a:r>
            <a:r>
              <a:rPr lang="en-US" sz="3000"/>
              <a:t>The key statements in the </a:t>
            </a:r>
            <a:br>
              <a:rPr lang="en-US" sz="3000"/>
            </a:br>
            <a:r>
              <a:rPr lang="en-US" sz="3000"/>
              <a:t>major depression quality standard</a:t>
            </a:r>
          </a:p>
          <a:p>
            <a:pPr marL="342900" indent="-342900">
              <a:buFont typeface="Arial" panose="020B0604020202020204" pitchFamily="34" charset="0"/>
              <a:buChar char="•"/>
            </a:pPr>
            <a:r>
              <a:rPr lang="en-US" sz="3000" b="1"/>
              <a:t>Measures to support improvement: </a:t>
            </a:r>
            <a:r>
              <a:rPr lang="en-US" sz="3000"/>
              <a:t>Indicators that can help measure your quality improvement efforts</a:t>
            </a:r>
          </a:p>
        </p:txBody>
      </p:sp>
      <p:sp>
        <p:nvSpPr>
          <p:cNvPr id="3" name="Footer Placeholder 1">
            <a:extLst>
              <a:ext uri="{FF2B5EF4-FFF2-40B4-BE49-F238E27FC236}">
                <a16:creationId xmlns:a16="http://schemas.microsoft.com/office/drawing/2014/main" id="{92D9EB36-6BE1-0426-D76B-B6258E17D6EE}"/>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a:solidFill>
                  <a:srgbClr val="000000"/>
                </a:solidFill>
                <a:latin typeface="Calibri" panose="020F0502020204030204"/>
              </a:rPr>
              <a:t>2</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62BDC-B064-1C01-5976-81CEF1492111}"/>
              </a:ext>
            </a:extLst>
          </p:cNvPr>
          <p:cNvSpPr>
            <a:spLocks noGrp="1"/>
          </p:cNvSpPr>
          <p:nvPr>
            <p:ph type="title"/>
          </p:nvPr>
        </p:nvSpPr>
        <p:spPr>
          <a:xfrm>
            <a:off x="247650" y="136525"/>
            <a:ext cx="11658600" cy="1033574"/>
          </a:xfrm>
        </p:spPr>
        <p:txBody>
          <a:bodyPr/>
          <a:lstStyle/>
          <a:p>
            <a:r>
              <a:rPr lang="en-US" sz="2200"/>
              <a:t>In FY 2022/23 across Ontario Health regions, there was a 2-fold variation in the percentage of people with a physician follow-up within 7 days of discharge from a hospitalization for major depression</a:t>
            </a:r>
          </a:p>
        </p:txBody>
      </p:sp>
      <p:sp>
        <p:nvSpPr>
          <p:cNvPr id="2" name="Footer Placeholder 1">
            <a:extLst>
              <a:ext uri="{FF2B5EF4-FFF2-40B4-BE49-F238E27FC236}">
                <a16:creationId xmlns:a16="http://schemas.microsoft.com/office/drawing/2014/main" id="{66D9D263-A5BE-D256-D5EB-9334A6F933FC}"/>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20</a:t>
            </a:r>
          </a:p>
        </p:txBody>
      </p:sp>
      <p:sp>
        <p:nvSpPr>
          <p:cNvPr id="4" name="Text Placeholder 2">
            <a:extLst>
              <a:ext uri="{FF2B5EF4-FFF2-40B4-BE49-F238E27FC236}">
                <a16:creationId xmlns:a16="http://schemas.microsoft.com/office/drawing/2014/main" id="{8308BCDD-7092-33C6-E13C-3F618B359848}"/>
              </a:ext>
            </a:extLst>
          </p:cNvPr>
          <p:cNvSpPr txBox="1">
            <a:spLocks/>
          </p:cNvSpPr>
          <p:nvPr/>
        </p:nvSpPr>
        <p:spPr>
          <a:xfrm>
            <a:off x="38912" y="6278479"/>
            <a:ext cx="11087100" cy="553998"/>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latin typeface="+mn-lt"/>
              </a:rPr>
              <a:t>Note: Standardized rates.</a:t>
            </a:r>
            <a:br>
              <a:rPr lang="en-US" b="0">
                <a:latin typeface="+mn-lt"/>
              </a:rPr>
            </a:br>
            <a:r>
              <a:rPr lang="en-US" b="0">
                <a:latin typeface="+mn-lt"/>
                <a:cs typeface="Calibri" panose="020F0502020204030204" pitchFamily="34" charset="0"/>
              </a:rPr>
              <a:t>Sources: </a:t>
            </a:r>
            <a:r>
              <a:rPr lang="en-US" b="0">
                <a:latin typeface="+mn-lt"/>
              </a:rPr>
              <a:t>DAD, OHIP claims database, OMHRS, FY 2022/23, accessed via ICES.</a:t>
            </a:r>
            <a:br>
              <a:rPr lang="en-US" b="0">
                <a:latin typeface="+mn-lt"/>
              </a:rPr>
            </a:br>
            <a:r>
              <a:rPr lang="en-US" b="0">
                <a:latin typeface="+mn-lt"/>
              </a:rPr>
              <a:t>Abbreviation: FY, fiscal year.</a:t>
            </a:r>
          </a:p>
        </p:txBody>
      </p:sp>
      <p:graphicFrame>
        <p:nvGraphicFramePr>
          <p:cNvPr id="9" name="Content Placeholder 3">
            <a:extLst>
              <a:ext uri="{FF2B5EF4-FFF2-40B4-BE49-F238E27FC236}">
                <a16:creationId xmlns:a16="http://schemas.microsoft.com/office/drawing/2014/main" id="{73060585-96AC-D64E-64D1-DA8F09E76388}"/>
              </a:ext>
            </a:extLst>
          </p:cNvPr>
          <p:cNvGraphicFramePr>
            <a:graphicFrameLocks/>
          </p:cNvGraphicFramePr>
          <p:nvPr>
            <p:extLst>
              <p:ext uri="{D42A27DB-BD31-4B8C-83A1-F6EECF244321}">
                <p14:modId xmlns:p14="http://schemas.microsoft.com/office/powerpoint/2010/main" val="1840993981"/>
              </p:ext>
            </p:extLst>
          </p:nvPr>
        </p:nvGraphicFramePr>
        <p:xfrm>
          <a:off x="114300" y="1352550"/>
          <a:ext cx="11572875" cy="493803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17542F30-6E23-8684-ED6B-4E6FAD8A4666}"/>
              </a:ext>
            </a:extLst>
          </p:cNvPr>
          <p:cNvSpPr txBox="1"/>
          <p:nvPr/>
        </p:nvSpPr>
        <p:spPr>
          <a:xfrm>
            <a:off x="2814673" y="1286788"/>
            <a:ext cx="7146449" cy="553998"/>
          </a:xfrm>
          <a:prstGeom prst="rect">
            <a:avLst/>
          </a:prstGeom>
          <a:noFill/>
        </p:spPr>
        <p:txBody>
          <a:bodyPr wrap="square" rtlCol="0">
            <a:spAutoFit/>
          </a:bodyPr>
          <a:lstStyle/>
          <a:p>
            <a:pPr algn="ctr" rtl="0">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CA" sz="1500" b="1" i="0" u="none" strike="noStrike" kern="1200" spc="0" baseline="0">
                <a:solidFill>
                  <a:schemeClr val="tx1"/>
                </a:solidFill>
                <a:cs typeface="Calibri" panose="020F0502020204030204" pitchFamily="34" charset="0"/>
              </a:rPr>
              <a:t>Percentage of people with an outpatient </a:t>
            </a:r>
            <a:r>
              <a:rPr lang="en-CA" sz="1500" b="1">
                <a:solidFill>
                  <a:schemeClr val="tx1"/>
                </a:solidFill>
              </a:rPr>
              <a:t>physician follow-up </a:t>
            </a:r>
            <a:r>
              <a:rPr lang="en-US" sz="1500" b="1" i="0" u="none" strike="noStrike" kern="1200" spc="0" baseline="0">
                <a:solidFill>
                  <a:schemeClr val="tx1"/>
                </a:solidFill>
                <a:latin typeface="Calibri" panose="020F0502020204030204" pitchFamily="34" charset="0"/>
                <a:cs typeface="Calibri" panose="020F0502020204030204" pitchFamily="34" charset="0"/>
              </a:rPr>
              <a:t>within 7 days of discharge from a hospitalization for major depression</a:t>
            </a:r>
            <a:r>
              <a:rPr lang="en-CA" sz="1500" b="1" baseline="0">
                <a:solidFill>
                  <a:schemeClr val="tx1"/>
                </a:solidFill>
              </a:rPr>
              <a:t> by Ontario Health region</a:t>
            </a:r>
            <a:r>
              <a:rPr lang="en-CA" sz="1500" b="1">
                <a:solidFill>
                  <a:schemeClr val="tx1"/>
                </a:solidFill>
              </a:rPr>
              <a:t>, FY 2022/23</a:t>
            </a:r>
          </a:p>
        </p:txBody>
      </p:sp>
    </p:spTree>
    <p:extLst>
      <p:ext uri="{BB962C8B-B14F-4D97-AF65-F5344CB8AC3E}">
        <p14:creationId xmlns:p14="http://schemas.microsoft.com/office/powerpoint/2010/main" val="3279961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CC20A8-88C0-BEF2-2F64-8DEB4AE91759}"/>
              </a:ext>
            </a:extLst>
          </p:cNvPr>
          <p:cNvSpPr txBox="1">
            <a:spLocks/>
          </p:cNvSpPr>
          <p:nvPr/>
        </p:nvSpPr>
        <p:spPr>
          <a:xfrm>
            <a:off x="7820025"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21</a:t>
            </a:r>
          </a:p>
        </p:txBody>
      </p:sp>
      <p:sp>
        <p:nvSpPr>
          <p:cNvPr id="4" name="Text Placeholder 2">
            <a:extLst>
              <a:ext uri="{FF2B5EF4-FFF2-40B4-BE49-F238E27FC236}">
                <a16:creationId xmlns:a16="http://schemas.microsoft.com/office/drawing/2014/main" id="{FD653D3B-D074-AF68-6F96-0524E168B37F}"/>
              </a:ext>
            </a:extLst>
          </p:cNvPr>
          <p:cNvSpPr txBox="1">
            <a:spLocks/>
          </p:cNvSpPr>
          <p:nvPr/>
        </p:nvSpPr>
        <p:spPr>
          <a:xfrm>
            <a:off x="29184" y="6273967"/>
            <a:ext cx="11087100" cy="553998"/>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spcBef>
                <a:spcPct val="30000"/>
              </a:spcBef>
              <a:defRPr/>
            </a:pPr>
            <a:r>
              <a:rPr lang="en-US" sz="1200" b="0" u="none">
                <a:latin typeface="Calibri" panose="020F0502020204030204" pitchFamily="34" charset="0"/>
                <a:ea typeface="MS PGothic"/>
                <a:cs typeface="Calibri" panose="020F0502020204030204" pitchFamily="34" charset="0"/>
              </a:rPr>
              <a:t>Notes: Standardized rates. Income quintile is an area-based ranking of the household income in each </a:t>
            </a:r>
            <a:r>
              <a:rPr lang="en-US" sz="1200" b="0" u="none" err="1">
                <a:latin typeface="Calibri" panose="020F0502020204030204" pitchFamily="34" charset="0"/>
                <a:ea typeface="MS PGothic"/>
                <a:cs typeface="Calibri" panose="020F0502020204030204" pitchFamily="34" charset="0"/>
              </a:rPr>
              <a:t>neighbourhood</a:t>
            </a:r>
            <a:r>
              <a:rPr lang="en-US" sz="1200" b="0" u="none">
                <a:latin typeface="Calibri" panose="020F0502020204030204" pitchFamily="34" charset="0"/>
                <a:ea typeface="MS PGothic"/>
                <a:cs typeface="Calibri" panose="020F0502020204030204" pitchFamily="34" charset="0"/>
              </a:rPr>
              <a:t> of residence compared to surrounding </a:t>
            </a:r>
            <a:r>
              <a:rPr lang="en-US" sz="1200" b="0" u="none" err="1">
                <a:latin typeface="Calibri" panose="020F0502020204030204" pitchFamily="34" charset="0"/>
                <a:ea typeface="MS PGothic"/>
                <a:cs typeface="Calibri" panose="020F0502020204030204" pitchFamily="34" charset="0"/>
              </a:rPr>
              <a:t>neighbourhoods</a:t>
            </a:r>
            <a:r>
              <a:rPr lang="en-US" sz="1200" b="0" u="none">
                <a:latin typeface="Calibri" panose="020F0502020204030204" pitchFamily="34" charset="0"/>
                <a:ea typeface="MS PGothic"/>
                <a:cs typeface="Calibri" panose="020F0502020204030204" pitchFamily="34" charset="0"/>
              </a:rPr>
              <a:t>.​</a:t>
            </a:r>
            <a:br>
              <a:rPr lang="en-CA" b="0">
                <a:latin typeface="Calibri" panose="020F0502020204030204" pitchFamily="34" charset="0"/>
                <a:ea typeface="MS PGothic"/>
                <a:cs typeface="Calibri" panose="020F0502020204030204" pitchFamily="34" charset="0"/>
              </a:rPr>
            </a:br>
            <a:r>
              <a:rPr lang="en-US" b="0">
                <a:latin typeface="Calibri" panose="020F0502020204030204" pitchFamily="34" charset="0"/>
                <a:cs typeface="Calibri" panose="020F0502020204030204" pitchFamily="34" charset="0"/>
              </a:rPr>
              <a:t>Sources: </a:t>
            </a:r>
            <a:r>
              <a:rPr lang="en-CA" sz="1200" b="0" u="none">
                <a:latin typeface="Calibri" panose="020F0502020204030204" pitchFamily="34" charset="0"/>
                <a:ea typeface="MS PGothic"/>
                <a:cs typeface="Calibri" panose="020F0502020204030204" pitchFamily="34" charset="0"/>
              </a:rPr>
              <a:t>DAD, OHIP claims database; OMHRS, </a:t>
            </a:r>
            <a:r>
              <a:rPr lang="en-US" sz="1200" b="0" u="none">
                <a:latin typeface="Calibri" panose="020F0502020204030204" pitchFamily="34" charset="0"/>
                <a:ea typeface="MS PGothic"/>
                <a:cs typeface="Calibri" panose="020F0502020204030204" pitchFamily="34" charset="0"/>
              </a:rPr>
              <a:t>FY2022/23,</a:t>
            </a:r>
            <a:r>
              <a:rPr lang="en-CA" sz="1200" b="0" u="none">
                <a:latin typeface="Calibri" panose="020F0502020204030204" pitchFamily="34" charset="0"/>
                <a:ea typeface="MS PGothic"/>
                <a:cs typeface="Calibri" panose="020F0502020204030204" pitchFamily="34" charset="0"/>
              </a:rPr>
              <a:t> accessed via ICES</a:t>
            </a:r>
            <a:r>
              <a:rPr lang="en-US" sz="1200" b="0" u="none">
                <a:latin typeface="Calibri" panose="020F0502020204030204" pitchFamily="34" charset="0"/>
                <a:ea typeface="MS PGothic"/>
                <a:cs typeface="Calibri" panose="020F0502020204030204" pitchFamily="34" charset="0"/>
              </a:rPr>
              <a:t>.</a:t>
            </a:r>
            <a:br>
              <a:rPr lang="en-US" sz="1200" b="0" u="none">
                <a:latin typeface="Calibri" panose="020F0502020204030204" pitchFamily="34" charset="0"/>
                <a:ea typeface="MS PGothic"/>
                <a:cs typeface="Calibri" panose="020F0502020204030204" pitchFamily="34" charset="0"/>
              </a:rPr>
            </a:br>
            <a:r>
              <a:rPr lang="en-US" sz="1200" b="0" u="none">
                <a:latin typeface="Calibri" panose="020F0502020204030204" pitchFamily="34" charset="0"/>
                <a:ea typeface="MS PGothic"/>
                <a:cs typeface="Calibri" panose="020F0502020204030204" pitchFamily="34" charset="0"/>
              </a:rPr>
              <a:t>Abbreviation: FY, fiscal year.</a:t>
            </a:r>
          </a:p>
        </p:txBody>
      </p:sp>
      <p:graphicFrame>
        <p:nvGraphicFramePr>
          <p:cNvPr id="11" name="Chart 10">
            <a:extLst>
              <a:ext uri="{FF2B5EF4-FFF2-40B4-BE49-F238E27FC236}">
                <a16:creationId xmlns:a16="http://schemas.microsoft.com/office/drawing/2014/main" id="{76B1A371-338B-1C3D-A522-BBCB6397698C}"/>
              </a:ext>
            </a:extLst>
          </p:cNvPr>
          <p:cNvGraphicFramePr/>
          <p:nvPr>
            <p:extLst>
              <p:ext uri="{D42A27DB-BD31-4B8C-83A1-F6EECF244321}">
                <p14:modId xmlns:p14="http://schemas.microsoft.com/office/powerpoint/2010/main" val="2293753033"/>
              </p:ext>
            </p:extLst>
          </p:nvPr>
        </p:nvGraphicFramePr>
        <p:xfrm>
          <a:off x="581026" y="1378444"/>
          <a:ext cx="10903052" cy="488444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0">
            <a:extLst>
              <a:ext uri="{FF2B5EF4-FFF2-40B4-BE49-F238E27FC236}">
                <a16:creationId xmlns:a16="http://schemas.microsoft.com/office/drawing/2014/main" id="{A20050AE-2FFE-016F-A5A8-0F3034EBDDF1}"/>
              </a:ext>
            </a:extLst>
          </p:cNvPr>
          <p:cNvSpPr txBox="1">
            <a:spLocks/>
          </p:cNvSpPr>
          <p:nvPr/>
        </p:nvSpPr>
        <p:spPr>
          <a:xfrm>
            <a:off x="417933" y="263176"/>
            <a:ext cx="11087100" cy="69754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r>
              <a:rPr lang="en-US" sz="2000"/>
              <a:t>In FY 2022/23, more than 10% of people hospitalized for major depression in Ontario were readmitted; this rate rose to 12% for people living in the lowest-income </a:t>
            </a:r>
            <a:r>
              <a:rPr lang="en-US" sz="2000" err="1"/>
              <a:t>neighbourhoods</a:t>
            </a:r>
            <a:endParaRPr lang="en-US" sz="2000"/>
          </a:p>
        </p:txBody>
      </p:sp>
    </p:spTree>
    <p:extLst>
      <p:ext uri="{BB962C8B-B14F-4D97-AF65-F5344CB8AC3E}">
        <p14:creationId xmlns:p14="http://schemas.microsoft.com/office/powerpoint/2010/main" val="2905656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718FE-D82F-9655-4C32-164233659472}"/>
              </a:ext>
            </a:extLst>
          </p:cNvPr>
          <p:cNvSpPr>
            <a:spLocks noGrp="1"/>
          </p:cNvSpPr>
          <p:nvPr>
            <p:ph type="body" sz="quarter" idx="13"/>
          </p:nvPr>
        </p:nvSpPr>
        <p:spPr/>
        <p:txBody>
          <a:bodyPr/>
          <a:lstStyle/>
          <a:p>
            <a:r>
              <a:rPr lang="en-US"/>
              <a:t>Quality statements </a:t>
            </a:r>
            <a:br>
              <a:rPr lang="en-US"/>
            </a:br>
            <a:r>
              <a:rPr lang="en-US"/>
              <a:t>to improve care</a:t>
            </a:r>
          </a:p>
          <a:p>
            <a:endParaRPr lang="en-CA"/>
          </a:p>
        </p:txBody>
      </p:sp>
    </p:spTree>
    <p:extLst>
      <p:ext uri="{BB962C8B-B14F-4D97-AF65-F5344CB8AC3E}">
        <p14:creationId xmlns:p14="http://schemas.microsoft.com/office/powerpoint/2010/main" val="59602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This quality standard addresses care for people who have major depression or who are suspected to have major depression. It </a:t>
            </a:r>
            <a:br>
              <a:rPr lang="en-US" sz="3000"/>
            </a:br>
            <a:r>
              <a:rPr lang="en-US" sz="3000"/>
              <a:t>applies to adults and adolescents aged 13 years and older, and it considers all care settings</a:t>
            </a:r>
          </a:p>
          <a:p>
            <a:pPr marL="342900" indent="-342900">
              <a:buFont typeface="Arial" panose="020B0604020202020204" pitchFamily="34" charset="0"/>
              <a:buChar char="•"/>
            </a:pPr>
            <a:r>
              <a:rPr lang="en-US" sz="3000"/>
              <a:t>This quality standard does not apply to people with postpartum depression or to children under 13 years of age</a:t>
            </a:r>
          </a:p>
        </p:txBody>
      </p:sp>
      <p:sp>
        <p:nvSpPr>
          <p:cNvPr id="3" name="Footer Placeholder 1">
            <a:extLst>
              <a:ext uri="{FF2B5EF4-FFF2-40B4-BE49-F238E27FC236}">
                <a16:creationId xmlns:a16="http://schemas.microsoft.com/office/drawing/2014/main" id="{F8889D44-83AC-CD26-95E7-8FC7B85BB49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23</a:t>
            </a:r>
          </a:p>
        </p:txBody>
      </p:sp>
    </p:spTree>
    <p:extLst>
      <p:ext uri="{BB962C8B-B14F-4D97-AF65-F5344CB8AC3E}">
        <p14:creationId xmlns:p14="http://schemas.microsoft.com/office/powerpoint/2010/main" val="3909832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506648"/>
            <a:ext cx="11087100" cy="4989402"/>
          </a:xfrm>
        </p:spPr>
        <p:txBody>
          <a:bodyPr/>
          <a:lstStyle/>
          <a:p>
            <a:pPr marL="457200" indent="-457200">
              <a:spcAft>
                <a:spcPts val="600"/>
              </a:spcAft>
              <a:buFont typeface="+mj-lt"/>
              <a:buAutoNum type="arabicPeriod"/>
            </a:pPr>
            <a:r>
              <a:rPr lang="en-US"/>
              <a:t>Comprehensive assessment</a:t>
            </a:r>
          </a:p>
          <a:p>
            <a:pPr marL="457200" indent="-457200">
              <a:spcAft>
                <a:spcPts val="600"/>
              </a:spcAft>
              <a:buFont typeface="+mj-lt"/>
              <a:buAutoNum type="arabicPeriod"/>
            </a:pPr>
            <a:r>
              <a:rPr lang="en-US"/>
              <a:t>Suicide risk assessment and intervention</a:t>
            </a:r>
          </a:p>
          <a:p>
            <a:pPr marL="457200" indent="-457200">
              <a:spcAft>
                <a:spcPts val="600"/>
              </a:spcAft>
              <a:buFont typeface="+mj-lt"/>
              <a:buAutoNum type="arabicPeriod"/>
            </a:pPr>
            <a:r>
              <a:rPr lang="en-US"/>
              <a:t>Shared decision-making</a:t>
            </a:r>
          </a:p>
          <a:p>
            <a:pPr marL="457200" indent="-457200">
              <a:spcAft>
                <a:spcPts val="600"/>
              </a:spcAft>
              <a:buFont typeface="+mj-lt"/>
              <a:buAutoNum type="arabicPeriod"/>
            </a:pPr>
            <a:r>
              <a:rPr lang="en-US"/>
              <a:t>Treatment after initial diagnosis</a:t>
            </a:r>
          </a:p>
          <a:p>
            <a:pPr marL="457200" indent="-457200">
              <a:spcAft>
                <a:spcPts val="600"/>
              </a:spcAft>
              <a:buFont typeface="+mj-lt"/>
              <a:buAutoNum type="arabicPeriod"/>
            </a:pPr>
            <a:r>
              <a:rPr lang="en-US"/>
              <a:t>Adjunct therapies and self-management</a:t>
            </a:r>
          </a:p>
          <a:p>
            <a:pPr marL="457200" indent="-457200">
              <a:spcAft>
                <a:spcPts val="600"/>
              </a:spcAft>
              <a:buFont typeface="+mj-lt"/>
              <a:buAutoNum type="arabicPeriod"/>
            </a:pPr>
            <a:r>
              <a:rPr lang="en-US"/>
              <a:t>Monitoring for treatment adherence and response</a:t>
            </a:r>
          </a:p>
          <a:p>
            <a:pPr marL="457200" indent="-457200">
              <a:spcAft>
                <a:spcPts val="600"/>
              </a:spcAft>
              <a:buFont typeface="+mj-lt"/>
              <a:buAutoNum type="arabicPeriod"/>
            </a:pPr>
            <a:r>
              <a:rPr lang="en-US"/>
              <a:t>Optimizing, switching, or adding therapies</a:t>
            </a:r>
          </a:p>
          <a:p>
            <a:pPr marL="457200" indent="-457200">
              <a:spcAft>
                <a:spcPts val="600"/>
              </a:spcAft>
              <a:buFont typeface="+mj-lt"/>
              <a:buAutoNum type="arabicPeriod"/>
            </a:pPr>
            <a:r>
              <a:rPr lang="en-US"/>
              <a:t>Continuation of medication</a:t>
            </a:r>
          </a:p>
          <a:p>
            <a:pPr marL="457200" indent="-457200">
              <a:spcAft>
                <a:spcPts val="600"/>
              </a:spcAft>
              <a:buFont typeface="+mj-lt"/>
              <a:buAutoNum type="arabicPeriod"/>
            </a:pPr>
            <a:r>
              <a:rPr lang="en-US"/>
              <a:t>Electroconvulsive therapy</a:t>
            </a:r>
          </a:p>
          <a:p>
            <a:pPr marL="457200" indent="-457200">
              <a:spcAft>
                <a:spcPts val="600"/>
              </a:spcAft>
              <a:buFont typeface="+mj-lt"/>
              <a:buAutoNum type="arabicPeriod"/>
            </a:pPr>
            <a:r>
              <a:rPr lang="en-US"/>
              <a:t>Assessment and treatment for recurrent episodes</a:t>
            </a:r>
          </a:p>
          <a:p>
            <a:pPr marL="457200" indent="-457200">
              <a:spcAft>
                <a:spcPts val="600"/>
              </a:spcAft>
              <a:buFont typeface="+mj-lt"/>
              <a:buAutoNum type="arabicPeriod"/>
            </a:pPr>
            <a:r>
              <a:rPr lang="en-US"/>
              <a:t>Education and support</a:t>
            </a:r>
          </a:p>
          <a:p>
            <a:pPr marL="457200" indent="-457200">
              <a:spcAft>
                <a:spcPts val="600"/>
              </a:spcAft>
              <a:buFont typeface="+mj-lt"/>
              <a:buAutoNum type="arabicPeriod"/>
            </a:pPr>
            <a:r>
              <a:rPr lang="en-US"/>
              <a:t>Transitions in care</a:t>
            </a:r>
          </a:p>
        </p:txBody>
      </p:sp>
      <p:sp>
        <p:nvSpPr>
          <p:cNvPr id="5" name="Footer Placeholder 1">
            <a:extLst>
              <a:ext uri="{FF2B5EF4-FFF2-40B4-BE49-F238E27FC236}">
                <a16:creationId xmlns:a16="http://schemas.microsoft.com/office/drawing/2014/main" id="{7C032A41-35AC-0DB5-D5B1-C1CF47B3B608}"/>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24</a:t>
            </a:r>
          </a:p>
        </p:txBody>
      </p:sp>
    </p:spTree>
    <p:extLst>
      <p:ext uri="{BB962C8B-B14F-4D97-AF65-F5344CB8AC3E}">
        <p14:creationId xmlns:p14="http://schemas.microsoft.com/office/powerpoint/2010/main" val="936660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Comprehensive assessment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sz="2400">
                <a:solidFill>
                  <a:schemeClr val="bg1"/>
                </a:solidFill>
              </a:rPr>
              <a:t>People suspected to have major depression have timely access to a comprehensive assessment.</a:t>
            </a: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25</a:t>
            </a:r>
          </a:p>
        </p:txBody>
      </p:sp>
    </p:spTree>
    <p:extLst>
      <p:ext uri="{BB962C8B-B14F-4D97-AF65-F5344CB8AC3E}">
        <p14:creationId xmlns:p14="http://schemas.microsoft.com/office/powerpoint/2010/main" val="830031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Suicide risk assessment and intervention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3184071"/>
          </a:xfrm>
        </p:spPr>
        <p:txBody>
          <a:bodyPr anchor="ctr" anchorCtr="0"/>
          <a:lstStyle/>
          <a:p>
            <a:r>
              <a:rPr lang="en-US" sz="2400">
                <a:solidFill>
                  <a:schemeClr val="bg1"/>
                </a:solidFill>
              </a:rPr>
              <a:t>People with major depression who are at considerable risk to themselves or others, including those who experience psychotic symptoms, receive immediate access to suicide risk assessment and preventive intervention.</a:t>
            </a: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26</a:t>
            </a:r>
          </a:p>
        </p:txBody>
      </p:sp>
    </p:spTree>
    <p:extLst>
      <p:ext uri="{BB962C8B-B14F-4D97-AF65-F5344CB8AC3E}">
        <p14:creationId xmlns:p14="http://schemas.microsoft.com/office/powerpoint/2010/main" val="1273023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Shared decision-making</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086099" y="1616528"/>
            <a:ext cx="6232071" cy="4454386"/>
          </a:xfrm>
        </p:spPr>
        <p:txBody>
          <a:bodyPr anchor="ctr" anchorCtr="0"/>
          <a:lstStyle/>
          <a:p>
            <a:r>
              <a:rPr lang="en-US" sz="2400">
                <a:solidFill>
                  <a:schemeClr val="bg1"/>
                </a:solidFill>
              </a:rPr>
              <a:t>People with major depression jointly decide with clinicians on the most appropriate treatment for them, based on their values, preferences, and goals for recovery. They have access to a decision aid in a language they understand that provides information on the expected treatment effects, side effects, risks, costs, and anticipated waiting times for treatment options.</a:t>
            </a: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27</a:t>
            </a:r>
          </a:p>
        </p:txBody>
      </p:sp>
    </p:spTree>
    <p:extLst>
      <p:ext uri="{BB962C8B-B14F-4D97-AF65-F5344CB8AC3E}">
        <p14:creationId xmlns:p14="http://schemas.microsoft.com/office/powerpoint/2010/main" val="80703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Treatment after initial diagnosis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829300" cy="3543300"/>
          </a:xfrm>
        </p:spPr>
        <p:txBody>
          <a:bodyPr anchor="ctr" anchorCtr="0"/>
          <a:lstStyle/>
          <a:p>
            <a:r>
              <a:rPr lang="en-US" sz="2400">
                <a:solidFill>
                  <a:schemeClr val="bg1"/>
                </a:solidFill>
              </a:rPr>
              <a:t>People with major depression have timely access to either pharmacotherapy or evidence-based psychotherapy, based on their preference, the severity of symptoms, and their ability to tolerate treatment. People with moderate to severe or persistent depression are offered a combination of both treatments.</a:t>
            </a: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28</a:t>
            </a:r>
          </a:p>
        </p:txBody>
      </p:sp>
    </p:spTree>
    <p:extLst>
      <p:ext uri="{BB962C8B-B14F-4D97-AF65-F5344CB8AC3E}">
        <p14:creationId xmlns:p14="http://schemas.microsoft.com/office/powerpoint/2010/main" val="3438382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Adjunct therapies and self-management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5:</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sz="2400">
                <a:solidFill>
                  <a:schemeClr val="bg1"/>
                </a:solidFill>
              </a:rPr>
              <a:t>People with major depression are advised about adjunct therapies and self-management strategies that can complement pharmacotherapy or psychotherapy.</a:t>
            </a: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29</a:t>
            </a:r>
          </a:p>
        </p:txBody>
      </p:sp>
    </p:spTree>
    <p:extLst>
      <p:ext uri="{BB962C8B-B14F-4D97-AF65-F5344CB8AC3E}">
        <p14:creationId xmlns:p14="http://schemas.microsoft.com/office/powerpoint/2010/main" val="1080018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Inform clinicians and patients what quality care looks like</a:t>
            </a:r>
          </a:p>
          <a:p>
            <a:pPr marL="342900" indent="-342900">
              <a:buFont typeface="Arial" panose="020B0604020202020204" pitchFamily="34" charset="0"/>
              <a:buChar char="•"/>
            </a:pPr>
            <a:r>
              <a:rPr lang="en-US" sz="300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US" sz="3000"/>
              <a:t>Are grounded in the best available evidence</a:t>
            </a:r>
          </a:p>
        </p:txBody>
      </p:sp>
      <p:sp>
        <p:nvSpPr>
          <p:cNvPr id="3" name="Footer Placeholder 1">
            <a:extLst>
              <a:ext uri="{FF2B5EF4-FFF2-40B4-BE49-F238E27FC236}">
                <a16:creationId xmlns:a16="http://schemas.microsoft.com/office/drawing/2014/main" id="{CC3AED13-9837-DC5F-E42A-04D84AF0830E}"/>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a:solidFill>
                  <a:srgbClr val="000000"/>
                </a:solidFill>
                <a:latin typeface="Calibri" panose="020F0502020204030204"/>
              </a:rPr>
              <a:t>3</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a:t>Monitoring for treatment adherence and response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6:</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20144" y="1605131"/>
            <a:ext cx="6242957" cy="4316186"/>
          </a:xfrm>
        </p:spPr>
        <p:txBody>
          <a:bodyPr anchor="ctr" anchorCtr="0"/>
          <a:lstStyle/>
          <a:p>
            <a:r>
              <a:rPr lang="en-US" sz="2400">
                <a:solidFill>
                  <a:schemeClr val="bg1"/>
                </a:solidFill>
              </a:rPr>
              <a:t>People with major depression are monitored for the onset of, or an increase in, suicidal thinking following initiation of any treatment. People with major depression have a follow-up appointment with their clinician at least every 2 weeks for at least 6 weeks or until treatment adherence and response have been achieved. After this, they have a follow-up appointment at least every 4 weeks until they enter remission.</a:t>
            </a: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30</a:t>
            </a:r>
          </a:p>
        </p:txBody>
      </p:sp>
    </p:spTree>
    <p:extLst>
      <p:ext uri="{BB962C8B-B14F-4D97-AF65-F5344CB8AC3E}">
        <p14:creationId xmlns:p14="http://schemas.microsoft.com/office/powerpoint/2010/main" val="3165787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Optimizing, switching, or adding therapies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7:</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151413" y="1806575"/>
            <a:ext cx="6242957" cy="4549775"/>
          </a:xfrm>
        </p:spPr>
        <p:txBody>
          <a:bodyPr anchor="ctr" anchorCtr="0"/>
          <a:lstStyle/>
          <a:p>
            <a:r>
              <a:rPr lang="en-US" sz="2400">
                <a:solidFill>
                  <a:schemeClr val="bg1"/>
                </a:solidFill>
              </a:rPr>
              <a:t>People with major depression who are prescribed medication are monitored for 2 weeks for the onset of effects; after this time, dosage adjustment or switching medications may be considered. People with major depression who do not experience a response to their medication after 8 weeks are offered a different or additional medication, psychotherapy, or a combination of both.</a:t>
            </a: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31</a:t>
            </a:r>
          </a:p>
        </p:txBody>
      </p:sp>
    </p:spTree>
    <p:extLst>
      <p:ext uri="{BB962C8B-B14F-4D97-AF65-F5344CB8AC3E}">
        <p14:creationId xmlns:p14="http://schemas.microsoft.com/office/powerpoint/2010/main" val="2968649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Continuation of medication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8:</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096984" y="1649186"/>
            <a:ext cx="6188529" cy="4454386"/>
          </a:xfrm>
        </p:spPr>
        <p:txBody>
          <a:bodyPr anchor="ctr" anchorCtr="0"/>
          <a:lstStyle/>
          <a:p>
            <a:r>
              <a:rPr lang="en-US" sz="2400">
                <a:solidFill>
                  <a:schemeClr val="bg1"/>
                </a:solidFill>
              </a:rPr>
              <a:t>People taking medication who enter into remission from their first episode of major depression are advised to continue their medication for at least 6 months after remission. People with recurrent episodes of major depression who are taking medication and enter into remission are advised to continue their medication for at least 2 years after remission.</a:t>
            </a: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32</a:t>
            </a:r>
          </a:p>
        </p:txBody>
      </p:sp>
    </p:spTree>
    <p:extLst>
      <p:ext uri="{BB962C8B-B14F-4D97-AF65-F5344CB8AC3E}">
        <p14:creationId xmlns:p14="http://schemas.microsoft.com/office/powerpoint/2010/main" val="3025663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Electroconvulsive therapy</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9:</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sz="2400">
                <a:solidFill>
                  <a:schemeClr val="bg1"/>
                </a:solidFill>
              </a:rPr>
              <a:t>People with severe major depression and those with difficult-to-treat depression have access to electroconvulsive therapy.</a:t>
            </a: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33</a:t>
            </a:r>
          </a:p>
        </p:txBody>
      </p:sp>
    </p:spTree>
    <p:extLst>
      <p:ext uri="{BB962C8B-B14F-4D97-AF65-F5344CB8AC3E}">
        <p14:creationId xmlns:p14="http://schemas.microsoft.com/office/powerpoint/2010/main" val="4231402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200"/>
              <a:t>Assessment and treatment of recurrent episodes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10:</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sz="2400">
                <a:solidFill>
                  <a:schemeClr val="bg1"/>
                </a:solidFill>
              </a:rPr>
              <a:t>People with major depression who </a:t>
            </a:r>
            <a:br>
              <a:rPr lang="en-US" sz="2400">
                <a:solidFill>
                  <a:schemeClr val="bg1"/>
                </a:solidFill>
              </a:rPr>
            </a:br>
            <a:r>
              <a:rPr lang="en-US" sz="2400">
                <a:solidFill>
                  <a:schemeClr val="bg1"/>
                </a:solidFill>
              </a:rPr>
              <a:t>have reached full remission but are experiencing recurrent episodes</a:t>
            </a:r>
            <a:br>
              <a:rPr lang="en-US" sz="2400">
                <a:solidFill>
                  <a:schemeClr val="bg1"/>
                </a:solidFill>
              </a:rPr>
            </a:br>
            <a:r>
              <a:rPr lang="en-US" sz="2400">
                <a:solidFill>
                  <a:schemeClr val="bg1"/>
                </a:solidFill>
              </a:rPr>
              <a:t>have timely access to reassessment </a:t>
            </a:r>
            <a:br>
              <a:rPr lang="en-US" sz="2400">
                <a:solidFill>
                  <a:schemeClr val="bg1"/>
                </a:solidFill>
              </a:rPr>
            </a:br>
            <a:r>
              <a:rPr lang="en-US" sz="2400">
                <a:solidFill>
                  <a:schemeClr val="bg1"/>
                </a:solidFill>
              </a:rPr>
              <a:t>and treatment.</a:t>
            </a: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34</a:t>
            </a:r>
          </a:p>
        </p:txBody>
      </p:sp>
    </p:spTree>
    <p:extLst>
      <p:ext uri="{BB962C8B-B14F-4D97-AF65-F5344CB8AC3E}">
        <p14:creationId xmlns:p14="http://schemas.microsoft.com/office/powerpoint/2010/main" val="44232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Education and support </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sz="2400">
                <a:solidFill>
                  <a:schemeClr val="bg1"/>
                </a:solidFill>
              </a:rPr>
              <a:t>People with major depression and their family members and care partners are offered education on major depression and information regarding community supports and crisis services.</a:t>
            </a: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35</a:t>
            </a:r>
          </a:p>
        </p:txBody>
      </p:sp>
    </p:spTree>
    <p:extLst>
      <p:ext uri="{BB962C8B-B14F-4D97-AF65-F5344CB8AC3E}">
        <p14:creationId xmlns:p14="http://schemas.microsoft.com/office/powerpoint/2010/main" val="2163779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Transitions in care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271156" y="1888671"/>
            <a:ext cx="6101443" cy="4184650"/>
          </a:xfrm>
        </p:spPr>
        <p:txBody>
          <a:bodyPr anchor="ctr" anchorCtr="0"/>
          <a:lstStyle/>
          <a:p>
            <a:r>
              <a:rPr lang="en-US" sz="2400">
                <a:solidFill>
                  <a:schemeClr val="bg1"/>
                </a:solidFill>
              </a:rPr>
              <a:t>People with major depression who transition from one clinician to another have a documented care plan that is made available to them and their receiving clinician within 7 days of the transition, with a specific timeline for follow-up. People with major depression who are discharged from acute care have a scheduled follow-up appointment with a clinician within 7 days.</a:t>
            </a: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36</a:t>
            </a:r>
          </a:p>
        </p:txBody>
      </p:sp>
    </p:spTree>
    <p:extLst>
      <p:ext uri="{BB962C8B-B14F-4D97-AF65-F5344CB8AC3E}">
        <p14:creationId xmlns:p14="http://schemas.microsoft.com/office/powerpoint/2010/main" val="3272708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3BC99C-D432-B0F1-F41B-E985ABF2A0EF}"/>
              </a:ext>
            </a:extLst>
          </p:cNvPr>
          <p:cNvSpPr>
            <a:spLocks noGrp="1"/>
          </p:cNvSpPr>
          <p:nvPr>
            <p:ph type="body" sz="quarter" idx="13"/>
          </p:nvPr>
        </p:nvSpPr>
        <p:spPr/>
        <p:txBody>
          <a:bodyPr/>
          <a:lstStyle/>
          <a:p>
            <a:r>
              <a:rPr lang="en-US"/>
              <a:t>Measures to support improvement</a:t>
            </a:r>
          </a:p>
          <a:p>
            <a:endParaRPr lang="en-CA"/>
          </a:p>
        </p:txBody>
      </p:sp>
    </p:spTree>
    <p:extLst>
      <p:ext uri="{BB962C8B-B14F-4D97-AF65-F5344CB8AC3E}">
        <p14:creationId xmlns:p14="http://schemas.microsoft.com/office/powerpoint/2010/main" val="988386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800"/>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427074" y="1340626"/>
            <a:ext cx="11658600" cy="5361726"/>
          </a:xfrm>
        </p:spPr>
        <p:txBody>
          <a:bodyPr/>
          <a:lstStyle/>
          <a:p>
            <a:pPr marL="342900" indent="-342900">
              <a:buFont typeface="Arial" panose="020B0604020202020204" pitchFamily="34" charset="0"/>
              <a:buChar char="•"/>
            </a:pPr>
            <a:r>
              <a:rPr lang="en-US" sz="1800"/>
              <a:t>Number of inpatient deaths by suicide among people with a primary diagnosis of major depression</a:t>
            </a:r>
          </a:p>
          <a:p>
            <a:pPr marL="342900" indent="-342900">
              <a:buFont typeface="Arial" panose="020B0604020202020204" pitchFamily="34" charset="0"/>
              <a:buChar char="•"/>
            </a:pPr>
            <a:r>
              <a:rPr lang="en-US" sz="1800"/>
              <a:t>Percentage of people with major depression discharged from a hospital inpatient stay who die by suicide within 30 days, 3 months, 6 months, and 1 year of discharge</a:t>
            </a:r>
          </a:p>
          <a:p>
            <a:pPr marL="342900" indent="-342900">
              <a:buFont typeface="Arial" panose="020B0604020202020204" pitchFamily="34" charset="0"/>
              <a:buChar char="•"/>
            </a:pPr>
            <a:r>
              <a:rPr lang="en-US" sz="1800"/>
              <a:t>Percentage of emergency department visits for major depression that are a person’s first contact with health care services for a diagnosis of major depression</a:t>
            </a:r>
          </a:p>
          <a:p>
            <a:pPr marL="342900" indent="-342900">
              <a:buFont typeface="Arial" panose="020B0604020202020204" pitchFamily="34" charset="0"/>
              <a:buChar char="•"/>
            </a:pPr>
            <a:r>
              <a:rPr lang="en-US" sz="1800"/>
              <a:t>Percentage of people with major depression who show an improvement in depressive symptoms during an inpatient stay</a:t>
            </a:r>
          </a:p>
          <a:p>
            <a:pPr marL="342900" indent="-342900">
              <a:spcAft>
                <a:spcPts val="600"/>
              </a:spcAft>
              <a:buFont typeface="Arial" panose="020B0604020202020204" pitchFamily="34" charset="0"/>
              <a:buChar char="•"/>
            </a:pPr>
            <a:r>
              <a:rPr lang="en-US" sz="1800"/>
              <a:t>Percentage of readmissions to any hospital within 7 days and within 30 days of discharge from an inpatient hospital stay for major depression, stratified by the reason for readmission:</a:t>
            </a:r>
          </a:p>
          <a:p>
            <a:pPr marL="800100" lvl="1" indent="-342900">
              <a:buFont typeface="Calibri" panose="020F0502020204030204" pitchFamily="34" charset="0"/>
              <a:buChar char="–"/>
            </a:pPr>
            <a:r>
              <a:rPr lang="en-US" sz="1600"/>
              <a:t>Any reason </a:t>
            </a:r>
          </a:p>
          <a:p>
            <a:pPr marL="800100" lvl="1" indent="-342900">
              <a:buFont typeface="Calibri" panose="020F0502020204030204" pitchFamily="34" charset="0"/>
              <a:buChar char="–"/>
            </a:pPr>
            <a:r>
              <a:rPr lang="en-US" sz="1600"/>
              <a:t>Reason related to mental health and addictions</a:t>
            </a:r>
          </a:p>
          <a:p>
            <a:pPr marL="800100" lvl="1" indent="-342900">
              <a:spcAft>
                <a:spcPts val="1200"/>
              </a:spcAft>
              <a:buFont typeface="Calibri" panose="020F0502020204030204" pitchFamily="34" charset="0"/>
              <a:buChar char="–"/>
            </a:pPr>
            <a:r>
              <a:rPr lang="en-US" sz="1600"/>
              <a:t>Major depression</a:t>
            </a:r>
          </a:p>
          <a:p>
            <a:pPr marL="342900" indent="-342900">
              <a:spcAft>
                <a:spcPts val="600"/>
              </a:spcAft>
              <a:buFont typeface="Arial" panose="020B0604020202020204" pitchFamily="34" charset="0"/>
              <a:buChar char="•"/>
            </a:pPr>
            <a:r>
              <a:rPr lang="en-US" sz="1800"/>
              <a:t>Percentage of unscheduled emergency department visits within 7 days and within 30 days of discharge from an inpatient hospital stay for major depression, stratified by the reason for the visit:</a:t>
            </a:r>
          </a:p>
          <a:p>
            <a:pPr marL="800100" lvl="1" indent="-342900">
              <a:buFont typeface="Calibri" panose="020F0502020204030204" pitchFamily="34" charset="0"/>
              <a:buChar char="–"/>
            </a:pPr>
            <a:r>
              <a:rPr lang="en-US" sz="1600"/>
              <a:t>Any reason </a:t>
            </a:r>
          </a:p>
          <a:p>
            <a:pPr marL="800100" lvl="1" indent="-342900">
              <a:buFont typeface="Calibri" panose="020F0502020204030204" pitchFamily="34" charset="0"/>
              <a:buChar char="–"/>
            </a:pPr>
            <a:r>
              <a:rPr lang="en-US" sz="1600"/>
              <a:t>Reason related to mental health and addictions</a:t>
            </a:r>
          </a:p>
          <a:p>
            <a:pPr marL="800100" lvl="1" indent="-342900">
              <a:buFont typeface="Calibri" panose="020F0502020204030204" pitchFamily="34" charset="0"/>
              <a:buChar char="–"/>
            </a:pPr>
            <a:r>
              <a:rPr lang="en-US" sz="1600"/>
              <a:t>Major depression </a:t>
            </a:r>
          </a:p>
          <a:p>
            <a:pPr marL="800100" lvl="1" indent="-342900">
              <a:buFont typeface="Calibri" panose="020F0502020204030204" pitchFamily="34" charset="0"/>
              <a:buChar char="–"/>
            </a:pPr>
            <a:r>
              <a:rPr lang="en-US" sz="1600"/>
              <a:t>Self-harm</a:t>
            </a:r>
          </a:p>
          <a:p>
            <a:pPr marL="342900" indent="-342900">
              <a:buFont typeface="Arial" panose="020B0604020202020204" pitchFamily="34" charset="0"/>
              <a:buChar char="•"/>
            </a:pPr>
            <a:endParaRPr lang="en-US" sz="1800"/>
          </a:p>
        </p:txBody>
      </p:sp>
      <p:sp>
        <p:nvSpPr>
          <p:cNvPr id="3" name="Footer Placeholder 1">
            <a:extLst>
              <a:ext uri="{FF2B5EF4-FFF2-40B4-BE49-F238E27FC236}">
                <a16:creationId xmlns:a16="http://schemas.microsoft.com/office/drawing/2014/main" id="{F74D4FE1-1938-4A26-EEEF-EC65EEC9DF4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38</a:t>
            </a:r>
          </a:p>
        </p:txBody>
      </p:sp>
    </p:spTree>
    <p:extLst>
      <p:ext uri="{BB962C8B-B14F-4D97-AF65-F5344CB8AC3E}">
        <p14:creationId xmlns:p14="http://schemas.microsoft.com/office/powerpoint/2010/main" val="2832015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800"/>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651270"/>
            <a:ext cx="11087100" cy="4533900"/>
          </a:xfrm>
        </p:spPr>
        <p:txBody>
          <a:bodyPr vert="horz" lIns="0" tIns="0" rIns="0" bIns="0" numCol="1" spcCol="457200" rtlCol="0" anchor="t">
            <a:noAutofit/>
          </a:bodyPr>
          <a:lstStyle/>
          <a:p>
            <a:pPr marL="342900" indent="-342900">
              <a:buFont typeface="Arial" panose="020B0604020202020204" pitchFamily="34" charset="0"/>
              <a:buChar char="•"/>
            </a:pPr>
            <a:r>
              <a:rPr lang="en-US" sz="2400"/>
              <a:t>Percentage of people with major depression, or family members of people with major depression, whose overall ratings of services received are good or very good</a:t>
            </a:r>
          </a:p>
          <a:p>
            <a:pPr marL="342900" indent="-342900">
              <a:buFont typeface="Arial" panose="020B0604020202020204" pitchFamily="34" charset="0"/>
              <a:buChar char="•"/>
            </a:pPr>
            <a:r>
              <a:rPr lang="en-US" sz="2400"/>
              <a:t>Percentage of people with major depression who rate the care they receive in the hospital as excellent, very good, or good</a:t>
            </a:r>
          </a:p>
          <a:p>
            <a:pPr marL="342900" indent="-342900">
              <a:buFont typeface="Arial" panose="020B0604020202020204" pitchFamily="34" charset="0"/>
              <a:buChar char="•"/>
            </a:pPr>
            <a:r>
              <a:rPr lang="en-US" sz="2400"/>
              <a:t>Percentage of people with major depression who show a decrease in their unmet needs over time </a:t>
            </a:r>
          </a:p>
          <a:p>
            <a:pPr marL="342900" indent="-342900">
              <a:buFont typeface="Arial" panose="020B0604020202020204" pitchFamily="34" charset="0"/>
              <a:buChar char="•"/>
            </a:pPr>
            <a:endParaRPr lang="en-US" sz="2400">
              <a:cs typeface="Calibri" panose="020F0502020204030204"/>
            </a:endParaRPr>
          </a:p>
        </p:txBody>
      </p:sp>
      <p:sp>
        <p:nvSpPr>
          <p:cNvPr id="3" name="Footer Placeholder 1">
            <a:extLst>
              <a:ext uri="{FF2B5EF4-FFF2-40B4-BE49-F238E27FC236}">
                <a16:creationId xmlns:a16="http://schemas.microsoft.com/office/drawing/2014/main" id="{F74D4FE1-1938-4A26-EEEF-EC65EEC9DF4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39</a:t>
            </a:r>
          </a:p>
        </p:txBody>
      </p:sp>
    </p:spTree>
    <p:extLst>
      <p:ext uri="{BB962C8B-B14F-4D97-AF65-F5344CB8AC3E}">
        <p14:creationId xmlns:p14="http://schemas.microsoft.com/office/powerpoint/2010/main" val="2491820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US"/>
              <a:t>Quality standards</a:t>
            </a:r>
          </a:p>
        </p:txBody>
      </p:sp>
      <p:graphicFrame>
        <p:nvGraphicFramePr>
          <p:cNvPr id="7" name="Diagram 6">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2390936285"/>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1">
            <a:extLst>
              <a:ext uri="{FF2B5EF4-FFF2-40B4-BE49-F238E27FC236}">
                <a16:creationId xmlns:a16="http://schemas.microsoft.com/office/drawing/2014/main" id="{9F62226F-9E89-1DC1-2295-D388A29782A6}"/>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a:solidFill>
                  <a:srgbClr val="000000"/>
                </a:solidFill>
                <a:latin typeface="Calibri" panose="020F0502020204030204"/>
              </a:rPr>
              <a:t>4</a:t>
            </a: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en-US"/>
              <a:t>The data used in this presentation were in part provided by the Institute for Clinical Evaluative Sciences (ICES). These datasets were linked using unique encoded identifiers and analyzed at ICES. Data from the Canadian Institute for Health Information (CIHI) and the Ontario Ministry of Health (MOH) were also used. The opinions, results, and conclusions included in this presentation are those of the authors and are independent from the funding sources. No endorsement by ICES, CIHI, or the MOH is intended or should be inferred, and the analyses, conclusions, opinions, and statements expressed herein are those of the authors, not necessarily those of ICES, CIHI, or the MOH.</a:t>
            </a:r>
          </a:p>
        </p:txBody>
      </p:sp>
      <p:sp>
        <p:nvSpPr>
          <p:cNvPr id="3" name="Footer Placeholder 1">
            <a:extLst>
              <a:ext uri="{FF2B5EF4-FFF2-40B4-BE49-F238E27FC236}">
                <a16:creationId xmlns:a16="http://schemas.microsoft.com/office/drawing/2014/main" id="{C65C18A0-E352-5112-D9E7-206A083882D7}"/>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40</a:t>
            </a:r>
          </a:p>
        </p:txBody>
      </p:sp>
    </p:spTree>
    <p:extLst>
      <p:ext uri="{BB962C8B-B14F-4D97-AF65-F5344CB8AC3E}">
        <p14:creationId xmlns:p14="http://schemas.microsoft.com/office/powerpoint/2010/main" val="81161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C6A181-77E6-AC5B-8448-48DA0B3CF88A}"/>
              </a:ext>
            </a:extLst>
          </p:cNvPr>
          <p:cNvSpPr>
            <a:spLocks noGrp="1"/>
          </p:cNvSpPr>
          <p:nvPr>
            <p:ph type="body" sz="quarter" idx="13"/>
          </p:nvPr>
        </p:nvSpPr>
        <p:spPr/>
        <p:txBody>
          <a:bodyPr/>
          <a:lstStyle/>
          <a:p>
            <a:r>
              <a:rPr lang="en-CA"/>
              <a:t>Thank you</a:t>
            </a:r>
          </a:p>
        </p:txBody>
      </p:sp>
    </p:spTree>
    <p:extLst>
      <p:ext uri="{BB962C8B-B14F-4D97-AF65-F5344CB8AC3E}">
        <p14:creationId xmlns:p14="http://schemas.microsoft.com/office/powerpoint/2010/main" val="401071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a:t>Quality standard resources</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9" y="6258579"/>
            <a:ext cx="11087100" cy="369332"/>
          </a:xfrm>
        </p:spPr>
        <p:txBody>
          <a:bodyPr/>
          <a:lstStyle/>
          <a:p>
            <a:r>
              <a:rPr lang="en-US" b="0"/>
              <a:t>Find these resources here:</a:t>
            </a:r>
            <a:br>
              <a:rPr lang="en-US" b="0"/>
            </a:br>
            <a:r>
              <a:rPr lang="en-US" b="0">
                <a:hlinkClick r:id="rId3"/>
              </a:rPr>
              <a:t>https://hqontario.ca/evidence-to-improve-care/quality-standards/view-all-quality-standards/major-depression</a:t>
            </a:r>
            <a:r>
              <a:rPr lang="en-US" b="0"/>
              <a:t> </a:t>
            </a:r>
            <a:endParaRPr lang="en-US" b="0">
              <a:highlight>
                <a:srgbClr val="FFFF00"/>
              </a:highlight>
            </a:endParaRPr>
          </a:p>
        </p:txBody>
      </p:sp>
      <p:sp>
        <p:nvSpPr>
          <p:cNvPr id="4" name="Footer Placeholder 1">
            <a:extLst>
              <a:ext uri="{FF2B5EF4-FFF2-40B4-BE49-F238E27FC236}">
                <a16:creationId xmlns:a16="http://schemas.microsoft.com/office/drawing/2014/main" id="{31F47D01-846B-C7EE-BFA4-517BCDADF21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5</a:t>
            </a:r>
          </a:p>
        </p:txBody>
      </p:sp>
      <p:sp>
        <p:nvSpPr>
          <p:cNvPr id="5" name="TextBox 2">
            <a:extLst>
              <a:ext uri="{FF2B5EF4-FFF2-40B4-BE49-F238E27FC236}">
                <a16:creationId xmlns:a16="http://schemas.microsoft.com/office/drawing/2014/main" id="{51942B0D-B547-AF32-57F8-D420ED71654D}"/>
              </a:ext>
            </a:extLst>
          </p:cNvPr>
          <p:cNvSpPr txBox="1"/>
          <p:nvPr/>
        </p:nvSpPr>
        <p:spPr>
          <a:xfrm>
            <a:off x="1839629" y="3145604"/>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Quality Standard</a:t>
            </a:r>
          </a:p>
        </p:txBody>
      </p:sp>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5137648" y="3145604"/>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Patient Guide</a:t>
            </a:r>
          </a:p>
        </p:txBody>
      </p:sp>
      <p:sp>
        <p:nvSpPr>
          <p:cNvPr id="7" name="TextBox 6">
            <a:extLst>
              <a:ext uri="{FF2B5EF4-FFF2-40B4-BE49-F238E27FC236}">
                <a16:creationId xmlns:a16="http://schemas.microsoft.com/office/drawing/2014/main" id="{F78A8C55-0FAA-AC09-AE6C-D0AA969EA9FB}"/>
              </a:ext>
            </a:extLst>
          </p:cNvPr>
          <p:cNvSpPr txBox="1"/>
          <p:nvPr/>
        </p:nvSpPr>
        <p:spPr>
          <a:xfrm>
            <a:off x="8345451" y="3147840"/>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Placemat</a:t>
            </a: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4"/>
          <a:srcRect/>
          <a:stretch/>
        </p:blipFill>
        <p:spPr>
          <a:xfrm>
            <a:off x="8031147" y="4082026"/>
            <a:ext cx="16235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854715" y="5490440"/>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Getting Started Guide</a:t>
            </a:r>
          </a:p>
        </p:txBody>
      </p:sp>
      <p:pic>
        <p:nvPicPr>
          <p:cNvPr id="10" name="Picture 9" descr="Cover of the measurement guide">
            <a:extLst>
              <a:ext uri="{FF2B5EF4-FFF2-40B4-BE49-F238E27FC236}">
                <a16:creationId xmlns:a16="http://schemas.microsoft.com/office/drawing/2014/main" id="{3F553A37-1B97-06FF-4F8E-47544D3467B4}"/>
              </a:ext>
            </a:extLst>
          </p:cNvPr>
          <p:cNvPicPr>
            <a:picLocks noChangeAspect="1"/>
          </p:cNvPicPr>
          <p:nvPr/>
        </p:nvPicPr>
        <p:blipFill>
          <a:blip r:embed="rId5"/>
          <a:srcRect/>
          <a:stretch/>
        </p:blipFill>
        <p:spPr>
          <a:xfrm>
            <a:off x="2039548" y="3840617"/>
            <a:ext cx="1263358" cy="1649823"/>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1643421" y="5491904"/>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chemeClr val="tx2"/>
                </a:solidFill>
                <a:latin typeface="Calibri"/>
                <a:ea typeface="MS PGothic"/>
                <a:cs typeface="Calibri"/>
              </a:rPr>
              <a:t>Measurement Guide</a:t>
            </a:r>
            <a:endParaRPr lang="en-US" sz="1800" u="none">
              <a:solidFill>
                <a:schemeClr val="tx2"/>
              </a:solidFill>
              <a:latin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F771BB59-2D5C-1C8B-C06B-135DBA926C5F}"/>
              </a:ext>
            </a:extLst>
          </p:cNvPr>
          <p:cNvSpPr txBox="1"/>
          <p:nvPr/>
        </p:nvSpPr>
        <p:spPr>
          <a:xfrm>
            <a:off x="4654856" y="5505910"/>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a:ea typeface="MS PGothic"/>
                <a:cs typeface="Calibri"/>
              </a:rPr>
              <a:t>Technical Specifications</a:t>
            </a:r>
            <a:endParaRPr lang="en-US" sz="1800" u="none">
              <a:solidFill>
                <a:srgbClr val="000000"/>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08EA800-5C45-A147-8F1C-12ED159ED974}"/>
              </a:ext>
            </a:extLst>
          </p:cNvPr>
          <p:cNvPicPr>
            <a:picLocks noChangeAspect="1"/>
          </p:cNvPicPr>
          <p:nvPr/>
        </p:nvPicPr>
        <p:blipFill>
          <a:blip r:embed="rId6"/>
          <a:stretch>
            <a:fillRect/>
          </a:stretch>
        </p:blipFill>
        <p:spPr>
          <a:xfrm>
            <a:off x="2029476" y="1508072"/>
            <a:ext cx="1273430" cy="1651161"/>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A9E5A1CA-0D21-2443-2026-19A0F03271B1}"/>
              </a:ext>
            </a:extLst>
          </p:cNvPr>
          <p:cNvPicPr>
            <a:picLocks noChangeAspect="1"/>
          </p:cNvPicPr>
          <p:nvPr/>
        </p:nvPicPr>
        <p:blipFill>
          <a:blip r:embed="rId7"/>
          <a:stretch>
            <a:fillRect/>
          </a:stretch>
        </p:blipFill>
        <p:spPr>
          <a:xfrm>
            <a:off x="5232160" y="3851125"/>
            <a:ext cx="1270477" cy="1654785"/>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FD771DA8-450E-7DC5-4753-6883ACD1ED21}"/>
              </a:ext>
            </a:extLst>
          </p:cNvPr>
          <p:cNvPicPr>
            <a:picLocks noChangeAspect="1"/>
          </p:cNvPicPr>
          <p:nvPr/>
        </p:nvPicPr>
        <p:blipFill>
          <a:blip r:embed="rId8"/>
          <a:stretch>
            <a:fillRect/>
          </a:stretch>
        </p:blipFill>
        <p:spPr>
          <a:xfrm>
            <a:off x="8233623" y="1497636"/>
            <a:ext cx="1273430" cy="1647968"/>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2CBDE161-B113-60B9-8EEE-B7910DE32A8A}"/>
              </a:ext>
            </a:extLst>
          </p:cNvPr>
          <p:cNvPicPr>
            <a:picLocks noChangeAspect="1"/>
          </p:cNvPicPr>
          <p:nvPr/>
        </p:nvPicPr>
        <p:blipFill>
          <a:blip r:embed="rId9"/>
          <a:stretch>
            <a:fillRect/>
          </a:stretch>
        </p:blipFill>
        <p:spPr>
          <a:xfrm>
            <a:off x="5232160" y="1484007"/>
            <a:ext cx="1291752" cy="16615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a:t>Inside the quality standard</a:t>
            </a:r>
          </a:p>
        </p:txBody>
      </p:sp>
      <p:sp>
        <p:nvSpPr>
          <p:cNvPr id="12" name="Footer Placeholder 1">
            <a:extLst>
              <a:ext uri="{FF2B5EF4-FFF2-40B4-BE49-F238E27FC236}">
                <a16:creationId xmlns:a16="http://schemas.microsoft.com/office/drawing/2014/main" id="{42FEF0FD-85CF-19FC-388F-66962BDB7A73}"/>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6</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a:solidFill>
                  <a:schemeClr val="bg1"/>
                </a:solidFill>
                <a:latin typeface="Calibri" panose="020F0502020204030204" pitchFamily="34" charset="0"/>
                <a:ea typeface="MS PGothic"/>
                <a:cs typeface="Calibri" panose="020F0502020204030204" pitchFamily="34" charset="0"/>
              </a:rPr>
              <a:t>The Quality Statement</a:t>
            </a:r>
            <a:endParaRPr lang="en-CA">
              <a:solidFill>
                <a:schemeClr val="bg1"/>
              </a:solidFill>
              <a:latin typeface="Calibri" panose="020F0502020204030204" pitchFamily="34" charset="0"/>
              <a:ea typeface="MS PGothic"/>
              <a:cs typeface="Calibri" panose="020F0502020204030204" pitchFamily="34" charset="0"/>
            </a:endParaRPr>
          </a:p>
        </p:txBody>
      </p:sp>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a:solidFill>
                  <a:schemeClr val="bg1"/>
                </a:solidFill>
                <a:latin typeface="Calibri" panose="020F0502020204030204" pitchFamily="34" charset="0"/>
                <a:ea typeface="MS PGothic"/>
                <a:cs typeface="Calibri" panose="020F0502020204030204" pitchFamily="34" charset="0"/>
              </a:rPr>
              <a:t>The Audience Statements</a:t>
            </a:r>
            <a:endParaRPr lang="en-CA">
              <a:solidFill>
                <a:schemeClr val="bg1"/>
              </a:solidFill>
              <a:latin typeface="Calibri" panose="020F0502020204030204" pitchFamily="34" charset="0"/>
              <a:ea typeface="MS PGothic"/>
              <a:cs typeface="Calibri" panose="020F0502020204030204" pitchFamily="34" charset="0"/>
            </a:endParaRPr>
          </a:p>
        </p:txBody>
      </p:sp>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a:solidFill>
                  <a:schemeClr val="bg1"/>
                </a:solidFill>
                <a:latin typeface="Calibri" panose="020F0502020204030204" pitchFamily="34" charset="0"/>
                <a:ea typeface="MS PGothic"/>
                <a:cs typeface="Calibri" panose="020F0502020204030204" pitchFamily="34" charset="0"/>
              </a:rPr>
              <a:t>The Definitions</a:t>
            </a:r>
            <a:endParaRPr lang="en-CA">
              <a:solidFill>
                <a:schemeClr val="bg1"/>
              </a:solidFill>
              <a:latin typeface="Calibri" panose="020F0502020204030204" pitchFamily="34" charset="0"/>
              <a:ea typeface="MS PGothic"/>
              <a:cs typeface="Calibri" panose="020F0502020204030204" pitchFamily="34" charset="0"/>
            </a:endParaRPr>
          </a:p>
        </p:txBody>
      </p:sp>
      <p:sp>
        <p:nvSpPr>
          <p:cNvPr id="21" name="Callout: Down Arrow 20">
            <a:extLst>
              <a:ext uri="{FF2B5EF4-FFF2-40B4-BE49-F238E27FC236}">
                <a16:creationId xmlns:a16="http://schemas.microsoft.com/office/drawing/2014/main" id="{F07B6B82-5AAE-C6B6-0FD1-33B3621019A3}"/>
              </a:ext>
            </a:extLst>
          </p:cNvPr>
          <p:cNvSpPr/>
          <p:nvPr/>
        </p:nvSpPr>
        <p:spPr>
          <a:xfrm>
            <a:off x="7484605" y="4514884"/>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a:solidFill>
                  <a:schemeClr val="bg1"/>
                </a:solidFill>
                <a:latin typeface="Calibri" panose="020F0502020204030204" pitchFamily="34" charset="0"/>
                <a:ea typeface="MS PGothic"/>
                <a:cs typeface="Calibri" panose="020F0502020204030204" pitchFamily="34" charset="0"/>
              </a:rPr>
              <a:t>The Indicators</a:t>
            </a:r>
            <a:endParaRPr lang="en-CA">
              <a:solidFill>
                <a:schemeClr val="bg1"/>
              </a:solidFill>
              <a:latin typeface="Calibri" panose="020F0502020204030204" pitchFamily="34" charset="0"/>
              <a:ea typeface="MS PGothic"/>
              <a:cs typeface="Calibri" panose="020F0502020204030204" pitchFamily="34" charset="0"/>
            </a:endParaRPr>
          </a:p>
        </p:txBody>
      </p:sp>
      <p:pic>
        <p:nvPicPr>
          <p:cNvPr id="6" name="Picture 5">
            <a:extLst>
              <a:ext uri="{FF2B5EF4-FFF2-40B4-BE49-F238E27FC236}">
                <a16:creationId xmlns:a16="http://schemas.microsoft.com/office/drawing/2014/main" id="{3D098FAD-51A9-FBE6-EBD4-127F90D8DDDD}"/>
              </a:ext>
            </a:extLst>
          </p:cNvPr>
          <p:cNvPicPr>
            <a:picLocks noChangeAspect="1"/>
          </p:cNvPicPr>
          <p:nvPr/>
        </p:nvPicPr>
        <p:blipFill>
          <a:blip r:embed="rId2"/>
          <a:stretch>
            <a:fillRect/>
          </a:stretch>
        </p:blipFill>
        <p:spPr>
          <a:xfrm>
            <a:off x="1896136" y="4955777"/>
            <a:ext cx="3522525" cy="140057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0DFE7ED-3F36-867C-66C8-65330CB17A69}"/>
              </a:ext>
            </a:extLst>
          </p:cNvPr>
          <p:cNvPicPr>
            <a:picLocks noChangeAspect="1"/>
          </p:cNvPicPr>
          <p:nvPr/>
        </p:nvPicPr>
        <p:blipFill>
          <a:blip r:embed="rId3"/>
          <a:stretch>
            <a:fillRect/>
          </a:stretch>
        </p:blipFill>
        <p:spPr>
          <a:xfrm>
            <a:off x="7267680" y="2238612"/>
            <a:ext cx="2974638" cy="2073537"/>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31382457-E089-E417-D830-8D72F5D259F0}"/>
              </a:ext>
            </a:extLst>
          </p:cNvPr>
          <p:cNvPicPr>
            <a:picLocks noChangeAspect="1"/>
          </p:cNvPicPr>
          <p:nvPr/>
        </p:nvPicPr>
        <p:blipFill>
          <a:blip r:embed="rId4"/>
          <a:stretch>
            <a:fillRect/>
          </a:stretch>
        </p:blipFill>
        <p:spPr>
          <a:xfrm>
            <a:off x="6697599" y="5278153"/>
            <a:ext cx="4114800" cy="110728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85797C7-1214-42AC-6799-2FCF38999AB6}"/>
              </a:ext>
            </a:extLst>
          </p:cNvPr>
          <p:cNvPicPr>
            <a:picLocks noChangeAspect="1"/>
          </p:cNvPicPr>
          <p:nvPr/>
        </p:nvPicPr>
        <p:blipFill>
          <a:blip r:embed="rId5"/>
          <a:stretch>
            <a:fillRect/>
          </a:stretch>
        </p:blipFill>
        <p:spPr>
          <a:xfrm>
            <a:off x="1949682" y="2352525"/>
            <a:ext cx="3485065" cy="15596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Patient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US"/>
              <a:t>The </a:t>
            </a:r>
            <a:r>
              <a:rPr lang="en-US" b="1"/>
              <a:t>patient guide </a:t>
            </a:r>
            <a:r>
              <a:rPr lang="en-US"/>
              <a:t>is designed to give patients information about what quality care looks like for various conditions based on the best evidence, so they can ask informed questions of their clinicians. </a:t>
            </a:r>
          </a:p>
          <a:p>
            <a:endParaRPr lang="en-US"/>
          </a:p>
        </p:txBody>
      </p:sp>
      <p:sp>
        <p:nvSpPr>
          <p:cNvPr id="2" name="Footer Placeholder 1">
            <a:extLst>
              <a:ext uri="{FF2B5EF4-FFF2-40B4-BE49-F238E27FC236}">
                <a16:creationId xmlns:a16="http://schemas.microsoft.com/office/drawing/2014/main" id="{C6373715-AEA2-6BF3-347E-E751DB7C8997}"/>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7</a:t>
            </a:r>
          </a:p>
        </p:txBody>
      </p:sp>
      <p:pic>
        <p:nvPicPr>
          <p:cNvPr id="3" name="Picture 2">
            <a:extLst>
              <a:ext uri="{FF2B5EF4-FFF2-40B4-BE49-F238E27FC236}">
                <a16:creationId xmlns:a16="http://schemas.microsoft.com/office/drawing/2014/main" id="{3B350175-2A2B-AFBD-FBA6-76FBE0822430}"/>
              </a:ext>
            </a:extLst>
          </p:cNvPr>
          <p:cNvPicPr>
            <a:picLocks noChangeAspect="1"/>
          </p:cNvPicPr>
          <p:nvPr/>
        </p:nvPicPr>
        <p:blipFill>
          <a:blip r:embed="rId3"/>
          <a:stretch>
            <a:fillRect/>
          </a:stretch>
        </p:blipFill>
        <p:spPr>
          <a:xfrm>
            <a:off x="6962347" y="1047215"/>
            <a:ext cx="3703273" cy="47635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Placemat</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en-US"/>
              <a:t>The placemat is a </a:t>
            </a:r>
            <a:r>
              <a:rPr lang="en-US" b="1"/>
              <a:t>quick-reference resource </a:t>
            </a:r>
            <a:br>
              <a:rPr lang="en-US" b="1"/>
            </a:br>
            <a:r>
              <a:rPr lang="en-US" b="1"/>
              <a:t>for clinicians</a:t>
            </a:r>
            <a:r>
              <a:rPr lang="en-US"/>
              <a:t> that summarizes the quality standard and includes links to helpful resources and tools.</a:t>
            </a:r>
          </a:p>
        </p:txBody>
      </p:sp>
      <p:sp>
        <p:nvSpPr>
          <p:cNvPr id="4" name="Footer Placeholder 1">
            <a:extLst>
              <a:ext uri="{FF2B5EF4-FFF2-40B4-BE49-F238E27FC236}">
                <a16:creationId xmlns:a16="http://schemas.microsoft.com/office/drawing/2014/main" id="{6B11CD0E-C7B3-899E-D47C-63ECD9BF2325}"/>
              </a:ext>
            </a:extLst>
          </p:cNvPr>
          <p:cNvSpPr txBox="1">
            <a:spLocks/>
          </p:cNvSpPr>
          <p:nvPr/>
        </p:nvSpPr>
        <p:spPr>
          <a:xfrm>
            <a:off x="7505701" y="6356350"/>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8</a:t>
            </a:r>
          </a:p>
        </p:txBody>
      </p:sp>
      <p:pic>
        <p:nvPicPr>
          <p:cNvPr id="5" name="Picture 4">
            <a:extLst>
              <a:ext uri="{FF2B5EF4-FFF2-40B4-BE49-F238E27FC236}">
                <a16:creationId xmlns:a16="http://schemas.microsoft.com/office/drawing/2014/main" id="{2A9EBD72-917C-5A12-0247-85C5322490F8}"/>
              </a:ext>
            </a:extLst>
          </p:cNvPr>
          <p:cNvPicPr>
            <a:picLocks noChangeAspect="1"/>
          </p:cNvPicPr>
          <p:nvPr/>
        </p:nvPicPr>
        <p:blipFill>
          <a:blip r:embed="rId2"/>
          <a:stretch>
            <a:fillRect/>
          </a:stretch>
        </p:blipFill>
        <p:spPr>
          <a:xfrm>
            <a:off x="6909142" y="1170099"/>
            <a:ext cx="3716878" cy="48100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600"/>
              <a:t>How the health care system can support implementation</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en-US" b="1"/>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Implementing quality standards can be challenging owing to </a:t>
            </a:r>
            <a:br>
              <a:rPr lang="en-US" sz="3000"/>
            </a:br>
            <a:r>
              <a:rPr lang="en-US" sz="3000"/>
              <a:t>system-level barriers or gaps, many of which have been identified throughout the development of this standard</a:t>
            </a:r>
          </a:p>
          <a:p>
            <a:pPr marL="342900" indent="-342900">
              <a:buFont typeface="Arial" panose="020B0604020202020204" pitchFamily="34" charset="0"/>
              <a:buChar char="•"/>
            </a:pPr>
            <a:r>
              <a:rPr lang="en-US" sz="3000"/>
              <a:t>Ontario Health will work with and support other provincial partners, including the Ministry of Health, to bridge system-level gaps to support the implementation of quality standards</a:t>
            </a:r>
          </a:p>
        </p:txBody>
      </p:sp>
      <p:sp>
        <p:nvSpPr>
          <p:cNvPr id="3" name="Footer Placeholder 1">
            <a:extLst>
              <a:ext uri="{FF2B5EF4-FFF2-40B4-BE49-F238E27FC236}">
                <a16:creationId xmlns:a16="http://schemas.microsoft.com/office/drawing/2014/main" id="{CC11EBE3-60DD-0F0B-C69E-C8F12F80F0BF}"/>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9</a:t>
            </a:r>
          </a:p>
        </p:txBody>
      </p:sp>
    </p:spTree>
    <p:extLst>
      <p:ext uri="{BB962C8B-B14F-4D97-AF65-F5344CB8AC3E}">
        <p14:creationId xmlns:p14="http://schemas.microsoft.com/office/powerpoint/2010/main" val="284031855"/>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37FDA62-54AD-4397-AB9D-780F6243DA6F}">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3.xml><?xml version="1.0" encoding="utf-8"?>
<ds:datastoreItem xmlns:ds="http://schemas.openxmlformats.org/officeDocument/2006/customXml" ds:itemID="{3D639A4E-51D6-44A7-8ACA-F88ABA3871F8}">
  <ds:schemaRefs>
    <ds:schemaRef ds:uri="http://schemas.microsoft.com/office/2006/metadata/properties"/>
    <ds:schemaRef ds:uri="http://purl.org/dc/terms/"/>
    <ds:schemaRef ds:uri="http://purl.org/dc/dcmitype/"/>
    <ds:schemaRef ds:uri="http://www.w3.org/XML/1998/namespace"/>
    <ds:schemaRef ds:uri="http://schemas.openxmlformats.org/package/2006/metadata/core-properties"/>
    <ds:schemaRef ds:uri="http://schemas.microsoft.com/office/2006/documentManagement/types"/>
    <ds:schemaRef ds:uri="f4a9ebb6-6bae-4df8-b4d9-b705f0eb6b4b"/>
    <ds:schemaRef ds:uri="http://schemas.microsoft.com/office/infopath/2007/PartnerControls"/>
    <ds:schemaRef ds:uri="623dabe2-7971-4695-be10-17b1dbde532f"/>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OH Template-Mar30</Template>
  <TotalTime>3</TotalTime>
  <Words>3398</Words>
  <Application>Microsoft Office PowerPoint</Application>
  <PresentationFormat>Widescreen</PresentationFormat>
  <Paragraphs>279</Paragraphs>
  <Slides>41</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System Font Regular</vt:lpstr>
      <vt:lpstr>Wingdings</vt:lpstr>
      <vt:lpstr>OH Template-Mar30</vt:lpstr>
      <vt:lpstr>PowerPoint Presentation</vt:lpstr>
      <vt:lpstr>Objectives</vt:lpstr>
      <vt:lpstr>Quality standards</vt:lpstr>
      <vt:lpstr>Quality standards</vt:lpstr>
      <vt:lpstr>Quality standard resources</vt:lpstr>
      <vt:lpstr>Inside the quality standard</vt:lpstr>
      <vt:lpstr>Patient guide</vt:lpstr>
      <vt:lpstr>Placemat</vt:lpstr>
      <vt:lpstr>How the health care system can support implementation</vt:lpstr>
      <vt:lpstr>Implementation tools</vt:lpstr>
      <vt:lpstr>Quorum</vt:lpstr>
      <vt:lpstr>Measurement guide</vt:lpstr>
      <vt:lpstr>Technical specifications</vt:lpstr>
      <vt:lpstr>PowerPoint Presentation</vt:lpstr>
      <vt:lpstr>In FY 2022/23, about 1 in 500 people aged 13 years and older in Ontario visited the ED for major depression</vt:lpstr>
      <vt:lpstr>Health care contacts for major depression are an important opportunity for suicide prevention</vt:lpstr>
      <vt:lpstr>In FY 2022/23, people living in Northern Ontario were more likely to have the ED as their first point of contact for major depression than those living elsewhere in the province</vt:lpstr>
      <vt:lpstr>In FY 2022/23, ED return visits for major depression in Ontario were more common in urban settings and among middle-aged adults</vt:lpstr>
      <vt:lpstr>In FY2022/23, about 1/3 of people discharged from hospital for major depression in Ontario had a physician follow-up within 7 days</vt:lpstr>
      <vt:lpstr>In FY 2022/23 across Ontario Health regions, there was a 2-fold variation in the percentage of people with a physician follow-up within 7 days of discharge from a hospitalization for major depression</vt:lpstr>
      <vt:lpstr>PowerPoint Presentation</vt:lpstr>
      <vt:lpstr>PowerPoint Presentation</vt:lpstr>
      <vt:lpstr>Scope of this quality standard</vt:lpstr>
      <vt:lpstr>Quality statement topics</vt:lpstr>
      <vt:lpstr>Comprehensive assessment</vt:lpstr>
      <vt:lpstr>Suicide risk assessment and intervention</vt:lpstr>
      <vt:lpstr>Shared decision-making</vt:lpstr>
      <vt:lpstr>Treatment after initial diagnosis</vt:lpstr>
      <vt:lpstr>Adjunct therapies and self-management</vt:lpstr>
      <vt:lpstr>Monitoring for treatment adherence and response</vt:lpstr>
      <vt:lpstr>Optimizing, switching, or adding therapies</vt:lpstr>
      <vt:lpstr>Continuation of medication</vt:lpstr>
      <vt:lpstr>Electroconvulsive therapy</vt:lpstr>
      <vt:lpstr>Assessment and treatment of recurrent episodes</vt:lpstr>
      <vt:lpstr>Education and support </vt:lpstr>
      <vt:lpstr>Transitions in care</vt:lpstr>
      <vt:lpstr>PowerPoint Presentation</vt:lpstr>
      <vt:lpstr>Indicators that can be measured using provincial data</vt:lpstr>
      <vt:lpstr>Indicators that can be measured using only local data</vt:lpstr>
      <vt:lpstr>Data sources and acknowledgement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Cowan, Kara</cp:lastModifiedBy>
  <cp:revision>1</cp:revision>
  <cp:lastPrinted>2023-03-01T15:21:33Z</cp:lastPrinted>
  <dcterms:created xsi:type="dcterms:W3CDTF">2023-04-11T19:41:18Z</dcterms:created>
  <dcterms:modified xsi:type="dcterms:W3CDTF">2024-07-04T18:42:18Z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