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6B_84907621.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omments/modernComment_199_94C8AA65.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comments/modernComment_19F_2756DB58.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comments/modernComment_198_38B41A15.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comments/modernComment_1A0_B8A390EC.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comments/modernComment_19C_C3803F2C.xml" ContentType="application/vnd.ms-powerpoint.comment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comments/modernComment_1A1_DD98297B.xml" ContentType="application/vnd.ms-powerpoint.comment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12.xml" ContentType="application/vnd.openxmlformats-officedocument.presentationml.notesSlide+xml"/>
  <Override PartName="/ppt/comments/modernComment_180_E90B4F9F.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83_3AE9946E.xml" ContentType="application/vnd.ms-powerpoint.comments+xml"/>
  <Override PartName="/ppt/notesSlides/notesSlide15.xml" ContentType="application/vnd.openxmlformats-officedocument.presentationml.notesSlide+xml"/>
  <Override PartName="/ppt/comments/modernComment_188_A8CD2181.xml" ContentType="application/vnd.ms-powerpoint.comments+xml"/>
  <Override PartName="/ppt/notesSlides/notesSlide16.xml" ContentType="application/vnd.openxmlformats-officedocument.presentationml.notesSlide+xml"/>
  <Override PartName="/ppt/comments/modernComment_187_94862AF6.xml" ContentType="application/vnd.ms-powerpoint.comments+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46"/>
  </p:notesMasterIdLst>
  <p:handoutMasterIdLst>
    <p:handoutMasterId r:id="rId47"/>
  </p:handoutMasterIdLst>
  <p:sldIdLst>
    <p:sldId id="322" r:id="rId5"/>
    <p:sldId id="356" r:id="rId6"/>
    <p:sldId id="357" r:id="rId7"/>
    <p:sldId id="358" r:id="rId8"/>
    <p:sldId id="359" r:id="rId9"/>
    <p:sldId id="360" r:id="rId10"/>
    <p:sldId id="361" r:id="rId11"/>
    <p:sldId id="367" r:id="rId12"/>
    <p:sldId id="362" r:id="rId13"/>
    <p:sldId id="363" r:id="rId14"/>
    <p:sldId id="364" r:id="rId15"/>
    <p:sldId id="365" r:id="rId16"/>
    <p:sldId id="366" r:id="rId17"/>
    <p:sldId id="382" r:id="rId18"/>
    <p:sldId id="409" r:id="rId19"/>
    <p:sldId id="415" r:id="rId20"/>
    <p:sldId id="408" r:id="rId21"/>
    <p:sldId id="416" r:id="rId22"/>
    <p:sldId id="413" r:id="rId23"/>
    <p:sldId id="412" r:id="rId24"/>
    <p:sldId id="417" r:id="rId25"/>
    <p:sldId id="381" r:id="rId26"/>
    <p:sldId id="384" r:id="rId27"/>
    <p:sldId id="385" r:id="rId28"/>
    <p:sldId id="386" r:id="rId29"/>
    <p:sldId id="418" r:id="rId30"/>
    <p:sldId id="419" r:id="rId31"/>
    <p:sldId id="420" r:id="rId32"/>
    <p:sldId id="421" r:id="rId33"/>
    <p:sldId id="422" r:id="rId34"/>
    <p:sldId id="423" r:id="rId35"/>
    <p:sldId id="424" r:id="rId36"/>
    <p:sldId id="425" r:id="rId37"/>
    <p:sldId id="426" r:id="rId38"/>
    <p:sldId id="427" r:id="rId39"/>
    <p:sldId id="428" r:id="rId40"/>
    <p:sldId id="387" r:id="rId41"/>
    <p:sldId id="392" r:id="rId42"/>
    <p:sldId id="391" r:id="rId43"/>
    <p:sldId id="390" r:id="rId44"/>
    <p:sldId id="39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F81E792E-49DB-0CD8-8BBE-A01EE85F7AF6}" name="Costante, Alicia" initials="CA" userId="S::alicia.costante@ontariohealth.ca::088730f9-fd58-499f-8459-bd7b32429f13" providerId="AD"/>
  <p188:author id="{D0FFAE60-4F43-C334-F9EF-F4728FDBE600}" name="Mulder, Tonja" initials="MT" userId="S::tonja.mulder@ontariohealth.ca::820ac58e-689d-4285-beef-c00b21dc2ef3"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6F3FF"/>
    <a:srgbClr val="00B2E3"/>
    <a:srgbClr val="E8F3D8"/>
    <a:srgbClr val="DCCDDB"/>
    <a:srgbClr val="CFE1E0"/>
    <a:srgbClr val="CBE4F4"/>
    <a:srgbClr val="E9E4DB"/>
    <a:srgbClr val="049FDC"/>
    <a:srgbClr val="888887"/>
    <a:srgbClr val="FCA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72D11F-9EDF-4F9B-BEA4-C1CD930BF3E8}" v="5" dt="2024-07-04T18:46:08.0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wan, Kara" userId="422dcf60-3108-48b9-a5a5-708e064ad6eb" providerId="ADAL" clId="{AF72D11F-9EDF-4F9B-BEA4-C1CD930BF3E8}"/>
    <pc:docChg chg="modSld">
      <pc:chgData name="Cowan, Kara" userId="422dcf60-3108-48b9-a5a5-708e064ad6eb" providerId="ADAL" clId="{AF72D11F-9EDF-4F9B-BEA4-C1CD930BF3E8}" dt="2024-07-04T18:45:54.260" v="20" actId="14100"/>
      <pc:docMkLst>
        <pc:docMk/>
      </pc:docMkLst>
      <pc:sldChg chg="modSp mod">
        <pc:chgData name="Cowan, Kara" userId="422dcf60-3108-48b9-a5a5-708e064ad6eb" providerId="ADAL" clId="{AF72D11F-9EDF-4F9B-BEA4-C1CD930BF3E8}" dt="2024-07-04T18:43:29.959" v="4" actId="20577"/>
        <pc:sldMkLst>
          <pc:docMk/>
          <pc:sldMk cId="925506241" sldId="322"/>
        </pc:sldMkLst>
        <pc:spChg chg="mod">
          <ac:chgData name="Cowan, Kara" userId="422dcf60-3108-48b9-a5a5-708e064ad6eb" providerId="ADAL" clId="{AF72D11F-9EDF-4F9B-BEA4-C1CD930BF3E8}" dt="2024-07-04T18:43:29.959" v="4" actId="20577"/>
          <ac:spMkLst>
            <pc:docMk/>
            <pc:sldMk cId="925506241" sldId="322"/>
            <ac:spMk id="4" creationId="{19A3B049-3C13-A977-073D-E6E5B1D249D2}"/>
          </ac:spMkLst>
        </pc:spChg>
      </pc:sldChg>
      <pc:sldChg chg="delCm">
        <pc:chgData name="Cowan, Kara" userId="422dcf60-3108-48b9-a5a5-708e064ad6eb" providerId="ADAL" clId="{AF72D11F-9EDF-4F9B-BEA4-C1CD930BF3E8}" dt="2024-07-04T18:43:50.286" v="5"/>
        <pc:sldMkLst>
          <pc:docMk/>
          <pc:sldMk cId="2872917886" sldId="360"/>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AF72D11F-9EDF-4F9B-BEA4-C1CD930BF3E8}" dt="2024-07-04T18:43:50.286" v="5"/>
              <pc2:cmMkLst xmlns:pc2="http://schemas.microsoft.com/office/powerpoint/2019/9/main/command">
                <pc:docMk/>
                <pc:sldMk cId="2872917886" sldId="360"/>
                <pc2:cmMk id="{F77CF529-057B-4626-979A-6D9F4375A188}"/>
              </pc2:cmMkLst>
            </pc226:cmChg>
          </p:ext>
        </pc:extLst>
      </pc:sldChg>
      <pc:sldChg chg="modSp mod">
        <pc:chgData name="Cowan, Kara" userId="422dcf60-3108-48b9-a5a5-708e064ad6eb" providerId="ADAL" clId="{AF72D11F-9EDF-4F9B-BEA4-C1CD930BF3E8}" dt="2024-07-04T18:45:54.260" v="20" actId="14100"/>
        <pc:sldMkLst>
          <pc:docMk/>
          <pc:sldMk cId="3279961900" sldId="412"/>
        </pc:sldMkLst>
        <pc:spChg chg="mod">
          <ac:chgData name="Cowan, Kara" userId="422dcf60-3108-48b9-a5a5-708e064ad6eb" providerId="ADAL" clId="{AF72D11F-9EDF-4F9B-BEA4-C1CD930BF3E8}" dt="2024-07-04T18:45:54.260" v="20" actId="14100"/>
          <ac:spMkLst>
            <pc:docMk/>
            <pc:sldMk cId="3279961900" sldId="412"/>
            <ac:spMk id="10" creationId="{17542F30-6E23-8684-ED6B-4E6FAD8A4666}"/>
          </ac:spMkLst>
        </pc:spChg>
      </pc:sldChg>
      <pc:sldChg chg="modSp mod">
        <pc:chgData name="Cowan, Kara" userId="422dcf60-3108-48b9-a5a5-708e064ad6eb" providerId="ADAL" clId="{AF72D11F-9EDF-4F9B-BEA4-C1CD930BF3E8}" dt="2024-07-04T18:45:30.094" v="17" actId="6549"/>
        <pc:sldMkLst>
          <pc:docMk/>
          <pc:sldMk cId="3323682470" sldId="413"/>
        </pc:sldMkLst>
        <pc:spChg chg="mod">
          <ac:chgData name="Cowan, Kara" userId="422dcf60-3108-48b9-a5a5-708e064ad6eb" providerId="ADAL" clId="{AF72D11F-9EDF-4F9B-BEA4-C1CD930BF3E8}" dt="2024-07-04T18:45:30.094" v="17" actId="6549"/>
          <ac:spMkLst>
            <pc:docMk/>
            <pc:sldMk cId="3323682470" sldId="413"/>
            <ac:spMk id="17" creationId="{19613C7D-A93D-D19C-B7AD-869B841E9341}"/>
          </ac:spMkLst>
        </pc:spChg>
      </pc:sldChg>
      <pc:sldChg chg="modSp mod">
        <pc:chgData name="Cowan, Kara" userId="422dcf60-3108-48b9-a5a5-708e064ad6eb" providerId="ADAL" clId="{AF72D11F-9EDF-4F9B-BEA4-C1CD930BF3E8}" dt="2024-07-04T18:45:11.107" v="7" actId="122"/>
        <pc:sldMkLst>
          <pc:docMk/>
          <pc:sldMk cId="660003672" sldId="415"/>
        </pc:sldMkLst>
        <pc:spChg chg="mod">
          <ac:chgData name="Cowan, Kara" userId="422dcf60-3108-48b9-a5a5-708e064ad6eb" providerId="ADAL" clId="{AF72D11F-9EDF-4F9B-BEA4-C1CD930BF3E8}" dt="2024-07-04T18:45:11.107" v="7" actId="122"/>
          <ac:spMkLst>
            <pc:docMk/>
            <pc:sldMk cId="660003672" sldId="415"/>
            <ac:spMk id="4" creationId="{94E9D359-DC5B-CD37-095A-C0B5FF4F5067}"/>
          </ac:spMkLst>
        </pc:spChg>
      </pc:sldChg>
      <pc:sldChg chg="modSp mod">
        <pc:chgData name="Cowan, Kara" userId="422dcf60-3108-48b9-a5a5-708e064ad6eb" providerId="ADAL" clId="{AF72D11F-9EDF-4F9B-BEA4-C1CD930BF3E8}" dt="2024-07-04T18:45:19.485" v="15" actId="1035"/>
        <pc:sldMkLst>
          <pc:docMk/>
          <pc:sldMk cId="3097727212" sldId="416"/>
        </pc:sldMkLst>
        <pc:spChg chg="mod">
          <ac:chgData name="Cowan, Kara" userId="422dcf60-3108-48b9-a5a5-708e064ad6eb" providerId="ADAL" clId="{AF72D11F-9EDF-4F9B-BEA4-C1CD930BF3E8}" dt="2024-07-04T18:45:19.485" v="15" actId="1035"/>
          <ac:spMkLst>
            <pc:docMk/>
            <pc:sldMk cId="3097727212" sldId="416"/>
            <ac:spMk id="8" creationId="{3169DE95-421E-0E17-A8DF-2D60E57253E2}"/>
          </ac:spMkLst>
        </pc:spChg>
      </pc:sldChg>
    </pc:docChg>
  </pc:docChgLst>
  <pc:docChgLst>
    <pc:chgData name="Harrison, Susan" userId="1ddf3375-323b-4640-a3c6-9d3435a6c407" providerId="ADAL" clId="{AE3D3458-E1CD-43A5-AE66-F71D0E1B5100}"/>
    <pc:docChg chg="undo custSel addSld delSld modSld">
      <pc:chgData name="Harrison, Susan" userId="1ddf3375-323b-4640-a3c6-9d3435a6c407" providerId="ADAL" clId="{AE3D3458-E1CD-43A5-AE66-F71D0E1B5100}" dt="2024-06-06T20:28:36.215" v="168" actId="6549"/>
      <pc:docMkLst>
        <pc:docMk/>
      </pc:docMkLst>
      <pc:sldChg chg="modSp mod delCm modCm">
        <pc:chgData name="Harrison, Susan" userId="1ddf3375-323b-4640-a3c6-9d3435a6c407" providerId="ADAL" clId="{AE3D3458-E1CD-43A5-AE66-F71D0E1B5100}" dt="2024-06-06T16:10:25.923" v="5" actId="13926"/>
        <pc:sldMkLst>
          <pc:docMk/>
          <pc:sldMk cId="925506241" sldId="322"/>
        </pc:sldMkLst>
        <pc:spChg chg="mod">
          <ac:chgData name="Harrison, Susan" userId="1ddf3375-323b-4640-a3c6-9d3435a6c407" providerId="ADAL" clId="{AE3D3458-E1CD-43A5-AE66-F71D0E1B5100}" dt="2024-06-06T16:10:25.923" v="5" actId="13926"/>
          <ac:spMkLst>
            <pc:docMk/>
            <pc:sldMk cId="925506241" sldId="322"/>
            <ac:spMk id="2" creationId="{19A068EC-1729-176F-DCD9-CB27FD380BE4}"/>
          </ac:spMkLst>
        </pc:spChg>
        <pc:spChg chg="mod">
          <ac:chgData name="Harrison, Susan" userId="1ddf3375-323b-4640-a3c6-9d3435a6c407" providerId="ADAL" clId="{AE3D3458-E1CD-43A5-AE66-F71D0E1B5100}" dt="2024-06-06T16:06:27.800" v="2" actId="20577"/>
          <ac:spMkLst>
            <pc:docMk/>
            <pc:sldMk cId="925506241" sldId="322"/>
            <ac:spMk id="4" creationId="{19A3B049-3C13-A977-073D-E6E5B1D249D2}"/>
          </ac:spMkLst>
        </pc:spChg>
        <pc:extLst>
          <p:ext xmlns:p="http://schemas.openxmlformats.org/presentationml/2006/main" uri="{D6D511B9-2390-475A-947B-AFAB55BFBCF1}">
            <pc226:cmChg xmlns:pc226="http://schemas.microsoft.com/office/powerpoint/2022/06/main/command" chg="del mod">
              <pc226:chgData name="Harrison, Susan" userId="1ddf3375-323b-4640-a3c6-9d3435a6c407" providerId="ADAL" clId="{AE3D3458-E1CD-43A5-AE66-F71D0E1B5100}" dt="2024-06-06T16:06:57.052" v="3"/>
              <pc2:cmMkLst xmlns:pc2="http://schemas.microsoft.com/office/powerpoint/2019/9/main/command">
                <pc:docMk/>
                <pc:sldMk cId="925506241" sldId="322"/>
                <pc2:cmMk id="{1F34EF3C-3CFF-4DAC-8740-8EA5E774F172}"/>
              </pc2:cmMkLst>
            </pc226:cmChg>
          </p:ext>
        </pc:extLst>
      </pc:sldChg>
      <pc:sldChg chg="modSp mod">
        <pc:chgData name="Harrison, Susan" userId="1ddf3375-323b-4640-a3c6-9d3435a6c407" providerId="ADAL" clId="{AE3D3458-E1CD-43A5-AE66-F71D0E1B5100}" dt="2024-06-06T18:35:56.922" v="19"/>
        <pc:sldMkLst>
          <pc:docMk/>
          <pc:sldMk cId="969934670" sldId="356"/>
        </pc:sldMkLst>
        <pc:spChg chg="mod">
          <ac:chgData name="Harrison, Susan" userId="1ddf3375-323b-4640-a3c6-9d3435a6c407" providerId="ADAL" clId="{AE3D3458-E1CD-43A5-AE66-F71D0E1B5100}" dt="2024-06-06T18:35:56.922" v="19"/>
          <ac:spMkLst>
            <pc:docMk/>
            <pc:sldMk cId="969934670" sldId="356"/>
            <ac:spMk id="4" creationId="{34B929EA-085D-03CC-8ABC-3FFBF3231F85}"/>
          </ac:spMkLst>
        </pc:spChg>
      </pc:sldChg>
      <pc:sldChg chg="addSp delSp modSp mod delCm modNotesTx">
        <pc:chgData name="Harrison, Susan" userId="1ddf3375-323b-4640-a3c6-9d3435a6c407" providerId="ADAL" clId="{AE3D3458-E1CD-43A5-AE66-F71D0E1B5100}" dt="2024-06-06T18:39:35.772" v="30"/>
        <pc:sldMkLst>
          <pc:docMk/>
          <pc:sldMk cId="482592697" sldId="359"/>
        </pc:sldMkLst>
        <pc:spChg chg="mod">
          <ac:chgData name="Harrison, Susan" userId="1ddf3375-323b-4640-a3c6-9d3435a6c407" providerId="ADAL" clId="{AE3D3458-E1CD-43A5-AE66-F71D0E1B5100}" dt="2024-06-06T18:39:00.882" v="28" actId="6549"/>
          <ac:spMkLst>
            <pc:docMk/>
            <pc:sldMk cId="482592697" sldId="359"/>
            <ac:spMk id="3" creationId="{813DC22C-CA7E-D280-9613-B31927BE2821}"/>
          </ac:spMkLst>
        </pc:spChg>
        <pc:spChg chg="mod">
          <ac:chgData name="Harrison, Susan" userId="1ddf3375-323b-4640-a3c6-9d3435a6c407" providerId="ADAL" clId="{AE3D3458-E1CD-43A5-AE66-F71D0E1B5100}" dt="2024-06-06T18:37:30.066" v="24" actId="1076"/>
          <ac:spMkLst>
            <pc:docMk/>
            <pc:sldMk cId="482592697" sldId="359"/>
            <ac:spMk id="12" creationId="{F771BB59-2D5C-1C8B-C06B-135DBA926C5F}"/>
          </ac:spMkLst>
        </pc:spChg>
        <pc:spChg chg="del mod">
          <ac:chgData name="Harrison, Susan" userId="1ddf3375-323b-4640-a3c6-9d3435a6c407" providerId="ADAL" clId="{AE3D3458-E1CD-43A5-AE66-F71D0E1B5100}" dt="2024-06-06T18:37:22.772" v="23" actId="478"/>
          <ac:spMkLst>
            <pc:docMk/>
            <pc:sldMk cId="482592697" sldId="359"/>
            <ac:spMk id="13" creationId="{A37D0B17-63D2-8479-A702-604DDCF5A57D}"/>
          </ac:spMkLst>
        </pc:spChg>
        <pc:picChg chg="add mod">
          <ac:chgData name="Harrison, Susan" userId="1ddf3375-323b-4640-a3c6-9d3435a6c407" providerId="ADAL" clId="{AE3D3458-E1CD-43A5-AE66-F71D0E1B5100}" dt="2024-06-06T18:37:40.333" v="25" actId="1076"/>
          <ac:picMkLst>
            <pc:docMk/>
            <pc:sldMk cId="482592697" sldId="359"/>
            <ac:picMk id="14" creationId="{25A12DFE-AD77-AF7A-5E70-E395EE148101}"/>
          </ac:picMkLst>
        </pc:picChg>
        <pc:extLst>
          <p:ext xmlns:p="http://schemas.openxmlformats.org/presentationml/2006/main" uri="{D6D511B9-2390-475A-947B-AFAB55BFBCF1}">
            <pc226:cmChg xmlns:pc226="http://schemas.microsoft.com/office/powerpoint/2022/06/main/command" chg="del">
              <pc226:chgData name="Harrison, Susan" userId="1ddf3375-323b-4640-a3c6-9d3435a6c407" providerId="ADAL" clId="{AE3D3458-E1CD-43A5-AE66-F71D0E1B5100}" dt="2024-06-06T18:39:35.772" v="30"/>
              <pc2:cmMkLst xmlns:pc2="http://schemas.microsoft.com/office/powerpoint/2019/9/main/command">
                <pc:docMk/>
                <pc:sldMk cId="482592697" sldId="359"/>
                <pc2:cmMk id="{1E2C90A0-B99D-46E7-B700-6D516C1990C9}"/>
              </pc2:cmMkLst>
            </pc226:cmChg>
          </p:ext>
        </pc:extLst>
      </pc:sldChg>
      <pc:sldChg chg="addSp delSp modSp mod delCm modCm">
        <pc:chgData name="Harrison, Susan" userId="1ddf3375-323b-4640-a3c6-9d3435a6c407" providerId="ADAL" clId="{AE3D3458-E1CD-43A5-AE66-F71D0E1B5100}" dt="2024-06-06T18:40:41.568" v="38"/>
        <pc:sldMkLst>
          <pc:docMk/>
          <pc:sldMk cId="2687523301" sldId="366"/>
        </pc:sldMkLst>
        <pc:spChg chg="add del">
          <ac:chgData name="Harrison, Susan" userId="1ddf3375-323b-4640-a3c6-9d3435a6c407" providerId="ADAL" clId="{AE3D3458-E1CD-43A5-AE66-F71D0E1B5100}" dt="2024-06-06T18:40:26.369" v="35" actId="478"/>
          <ac:spMkLst>
            <pc:docMk/>
            <pc:sldMk cId="2687523301" sldId="366"/>
            <ac:spMk id="13" creationId="{B46ED085-5A86-F3A7-77E6-832996C5C778}"/>
          </ac:spMkLst>
        </pc:spChg>
        <pc:picChg chg="add mod">
          <ac:chgData name="Harrison, Susan" userId="1ddf3375-323b-4640-a3c6-9d3435a6c407" providerId="ADAL" clId="{AE3D3458-E1CD-43A5-AE66-F71D0E1B5100}" dt="2024-06-06T18:40:22.487" v="34"/>
          <ac:picMkLst>
            <pc:docMk/>
            <pc:sldMk cId="2687523301" sldId="366"/>
            <ac:picMk id="3" creationId="{CB09A00C-CC17-256D-1CA5-C358F645D662}"/>
          </ac:picMkLst>
        </pc:picChg>
        <pc:picChg chg="add mod">
          <ac:chgData name="Harrison, Susan" userId="1ddf3375-323b-4640-a3c6-9d3435a6c407" providerId="ADAL" clId="{AE3D3458-E1CD-43A5-AE66-F71D0E1B5100}" dt="2024-06-06T18:40:34.175" v="37"/>
          <ac:picMkLst>
            <pc:docMk/>
            <pc:sldMk cId="2687523301" sldId="366"/>
            <ac:picMk id="4" creationId="{BD928FA8-A1B4-6FBE-0E2B-0C45B277DB37}"/>
          </ac:picMkLst>
        </pc:picChg>
        <pc:extLst>
          <p:ext xmlns:p="http://schemas.openxmlformats.org/presentationml/2006/main" uri="{D6D511B9-2390-475A-947B-AFAB55BFBCF1}">
            <pc226:cmChg xmlns:pc226="http://schemas.microsoft.com/office/powerpoint/2022/06/main/command" chg="del mod">
              <pc226:chgData name="Harrison, Susan" userId="1ddf3375-323b-4640-a3c6-9d3435a6c407" providerId="ADAL" clId="{AE3D3458-E1CD-43A5-AE66-F71D0E1B5100}" dt="2024-06-06T18:40:41.568" v="38"/>
              <pc2:cmMkLst xmlns:pc2="http://schemas.microsoft.com/office/powerpoint/2019/9/main/command">
                <pc:docMk/>
                <pc:sldMk cId="2687523301" sldId="366"/>
                <pc2:cmMk id="{EBBE3E35-E361-418B-80AE-148C21910F38}"/>
              </pc2:cmMkLst>
            </pc226:cmChg>
          </p:ext>
        </pc:extLst>
      </pc:sldChg>
      <pc:sldChg chg="del">
        <pc:chgData name="Harrison, Susan" userId="1ddf3375-323b-4640-a3c6-9d3435a6c407" providerId="ADAL" clId="{AE3D3458-E1CD-43A5-AE66-F71D0E1B5100}" dt="2024-06-06T18:41:09.154" v="39" actId="2696"/>
        <pc:sldMkLst>
          <pc:docMk/>
          <pc:sldMk cId="2686800988" sldId="368"/>
        </pc:sldMkLst>
      </pc:sldChg>
      <pc:sldChg chg="del">
        <pc:chgData name="Harrison, Susan" userId="1ddf3375-323b-4640-a3c6-9d3435a6c407" providerId="ADAL" clId="{AE3D3458-E1CD-43A5-AE66-F71D0E1B5100}" dt="2024-06-06T20:20:00.258" v="69" actId="2696"/>
        <pc:sldMkLst>
          <pc:docMk/>
          <pc:sldMk cId="387574291" sldId="370"/>
        </pc:sldMkLst>
      </pc:sldChg>
      <pc:sldChg chg="del">
        <pc:chgData name="Harrison, Susan" userId="1ddf3375-323b-4640-a3c6-9d3435a6c407" providerId="ADAL" clId="{AE3D3458-E1CD-43A5-AE66-F71D0E1B5100}" dt="2024-06-06T20:20:03.355" v="70" actId="2696"/>
        <pc:sldMkLst>
          <pc:docMk/>
          <pc:sldMk cId="3527226458" sldId="371"/>
        </pc:sldMkLst>
      </pc:sldChg>
      <pc:sldChg chg="del">
        <pc:chgData name="Harrison, Susan" userId="1ddf3375-323b-4640-a3c6-9d3435a6c407" providerId="ADAL" clId="{AE3D3458-E1CD-43A5-AE66-F71D0E1B5100}" dt="2024-06-06T20:20:11.722" v="71" actId="2696"/>
        <pc:sldMkLst>
          <pc:docMk/>
          <pc:sldMk cId="1620933853" sldId="372"/>
        </pc:sldMkLst>
      </pc:sldChg>
      <pc:sldChg chg="del">
        <pc:chgData name="Harrison, Susan" userId="1ddf3375-323b-4640-a3c6-9d3435a6c407" providerId="ADAL" clId="{AE3D3458-E1CD-43A5-AE66-F71D0E1B5100}" dt="2024-06-06T20:20:11.722" v="71" actId="2696"/>
        <pc:sldMkLst>
          <pc:docMk/>
          <pc:sldMk cId="3190618129" sldId="373"/>
        </pc:sldMkLst>
      </pc:sldChg>
      <pc:sldChg chg="del">
        <pc:chgData name="Harrison, Susan" userId="1ddf3375-323b-4640-a3c6-9d3435a6c407" providerId="ADAL" clId="{AE3D3458-E1CD-43A5-AE66-F71D0E1B5100}" dt="2024-06-06T20:20:11.722" v="71" actId="2696"/>
        <pc:sldMkLst>
          <pc:docMk/>
          <pc:sldMk cId="2905656775" sldId="374"/>
        </pc:sldMkLst>
      </pc:sldChg>
      <pc:sldChg chg="del">
        <pc:chgData name="Harrison, Susan" userId="1ddf3375-323b-4640-a3c6-9d3435a6c407" providerId="ADAL" clId="{AE3D3458-E1CD-43A5-AE66-F71D0E1B5100}" dt="2024-06-06T20:20:11.722" v="71" actId="2696"/>
        <pc:sldMkLst>
          <pc:docMk/>
          <pc:sldMk cId="884083932" sldId="375"/>
        </pc:sldMkLst>
      </pc:sldChg>
      <pc:sldChg chg="del">
        <pc:chgData name="Harrison, Susan" userId="1ddf3375-323b-4640-a3c6-9d3435a6c407" providerId="ADAL" clId="{AE3D3458-E1CD-43A5-AE66-F71D0E1B5100}" dt="2024-06-06T20:20:20.753" v="72" actId="2696"/>
        <pc:sldMkLst>
          <pc:docMk/>
          <pc:sldMk cId="1330674309" sldId="376"/>
        </pc:sldMkLst>
      </pc:sldChg>
      <pc:sldChg chg="del">
        <pc:chgData name="Harrison, Susan" userId="1ddf3375-323b-4640-a3c6-9d3435a6c407" providerId="ADAL" clId="{AE3D3458-E1CD-43A5-AE66-F71D0E1B5100}" dt="2024-06-06T20:20:20.753" v="72" actId="2696"/>
        <pc:sldMkLst>
          <pc:docMk/>
          <pc:sldMk cId="2801172913" sldId="377"/>
        </pc:sldMkLst>
      </pc:sldChg>
      <pc:sldChg chg="del">
        <pc:chgData name="Harrison, Susan" userId="1ddf3375-323b-4640-a3c6-9d3435a6c407" providerId="ADAL" clId="{AE3D3458-E1CD-43A5-AE66-F71D0E1B5100}" dt="2024-06-06T20:20:20.753" v="72" actId="2696"/>
        <pc:sldMkLst>
          <pc:docMk/>
          <pc:sldMk cId="2044941396" sldId="378"/>
        </pc:sldMkLst>
      </pc:sldChg>
      <pc:sldChg chg="del">
        <pc:chgData name="Harrison, Susan" userId="1ddf3375-323b-4640-a3c6-9d3435a6c407" providerId="ADAL" clId="{AE3D3458-E1CD-43A5-AE66-F71D0E1B5100}" dt="2024-06-06T20:20:32.668" v="73" actId="2696"/>
        <pc:sldMkLst>
          <pc:docMk/>
          <pc:sldMk cId="863682701" sldId="379"/>
        </pc:sldMkLst>
      </pc:sldChg>
      <pc:sldChg chg="modSp mod delCm">
        <pc:chgData name="Harrison, Susan" userId="1ddf3375-323b-4640-a3c6-9d3435a6c407" providerId="ADAL" clId="{AE3D3458-E1CD-43A5-AE66-F71D0E1B5100}" dt="2024-06-06T18:42:31.037" v="67"/>
        <pc:sldMkLst>
          <pc:docMk/>
          <pc:sldMk cId="345027054" sldId="382"/>
        </pc:sldMkLst>
        <pc:spChg chg="mod">
          <ac:chgData name="Harrison, Susan" userId="1ddf3375-323b-4640-a3c6-9d3435a6c407" providerId="ADAL" clId="{AE3D3458-E1CD-43A5-AE66-F71D0E1B5100}" dt="2024-06-06T18:42:27.352" v="66" actId="13926"/>
          <ac:spMkLst>
            <pc:docMk/>
            <pc:sldMk cId="345027054" sldId="382"/>
            <ac:spMk id="3" creationId="{557DC097-EEFC-ED47-45E0-3BCB04809765}"/>
          </ac:spMkLst>
        </pc:spChg>
        <pc:extLst>
          <p:ext xmlns:p="http://schemas.openxmlformats.org/presentationml/2006/main" uri="{D6D511B9-2390-475A-947B-AFAB55BFBCF1}">
            <pc226:cmChg xmlns:pc226="http://schemas.microsoft.com/office/powerpoint/2022/06/main/command" chg="del">
              <pc226:chgData name="Harrison, Susan" userId="1ddf3375-323b-4640-a3c6-9d3435a6c407" providerId="ADAL" clId="{AE3D3458-E1CD-43A5-AE66-F71D0E1B5100}" dt="2024-06-06T18:42:31.037" v="67"/>
              <pc2:cmMkLst xmlns:pc2="http://schemas.microsoft.com/office/powerpoint/2019/9/main/command">
                <pc:docMk/>
                <pc:sldMk cId="345027054" sldId="382"/>
                <pc2:cmMk id="{B385DE8F-780A-4249-82E7-31A548854660}"/>
              </pc2:cmMkLst>
            </pc226:cmChg>
          </p:ext>
        </pc:extLst>
      </pc:sldChg>
      <pc:sldChg chg="del">
        <pc:chgData name="Harrison, Susan" userId="1ddf3375-323b-4640-a3c6-9d3435a6c407" providerId="ADAL" clId="{AE3D3458-E1CD-43A5-AE66-F71D0E1B5100}" dt="2024-06-06T20:20:42.066" v="74" actId="2696"/>
        <pc:sldMkLst>
          <pc:docMk/>
          <pc:sldMk cId="3077745340" sldId="383"/>
        </pc:sldMkLst>
      </pc:sldChg>
      <pc:sldChg chg="modSp mod">
        <pc:chgData name="Harrison, Susan" userId="1ddf3375-323b-4640-a3c6-9d3435a6c407" providerId="ADAL" clId="{AE3D3458-E1CD-43A5-AE66-F71D0E1B5100}" dt="2024-06-06T20:26:15.097" v="120" actId="20577"/>
        <pc:sldMkLst>
          <pc:docMk/>
          <pc:sldMk cId="3909832607" sldId="384"/>
        </pc:sldMkLst>
        <pc:spChg chg="mod">
          <ac:chgData name="Harrison, Susan" userId="1ddf3375-323b-4640-a3c6-9d3435a6c407" providerId="ADAL" clId="{AE3D3458-E1CD-43A5-AE66-F71D0E1B5100}" dt="2024-06-06T20:26:15.097" v="120" actId="20577"/>
          <ac:spMkLst>
            <pc:docMk/>
            <pc:sldMk cId="3909832607" sldId="384"/>
            <ac:spMk id="4" creationId="{34B929EA-085D-03CC-8ABC-3FFBF3231F85}"/>
          </ac:spMkLst>
        </pc:spChg>
      </pc:sldChg>
      <pc:sldChg chg="modSp mod">
        <pc:chgData name="Harrison, Susan" userId="1ddf3375-323b-4640-a3c6-9d3435a6c407" providerId="ADAL" clId="{AE3D3458-E1CD-43A5-AE66-F71D0E1B5100}" dt="2024-06-06T20:26:29.706" v="137" actId="6549"/>
        <pc:sldMkLst>
          <pc:docMk/>
          <pc:sldMk cId="936660227" sldId="385"/>
        </pc:sldMkLst>
        <pc:spChg chg="mod">
          <ac:chgData name="Harrison, Susan" userId="1ddf3375-323b-4640-a3c6-9d3435a6c407" providerId="ADAL" clId="{AE3D3458-E1CD-43A5-AE66-F71D0E1B5100}" dt="2024-06-06T20:26:29.706" v="137" actId="6549"/>
          <ac:spMkLst>
            <pc:docMk/>
            <pc:sldMk cId="936660227" sldId="385"/>
            <ac:spMk id="4" creationId="{34B929EA-085D-03CC-8ABC-3FFBF3231F85}"/>
          </ac:spMkLst>
        </pc:spChg>
      </pc:sldChg>
      <pc:sldChg chg="modSp mod">
        <pc:chgData name="Harrison, Susan" userId="1ddf3375-323b-4640-a3c6-9d3435a6c407" providerId="ADAL" clId="{AE3D3458-E1CD-43A5-AE66-F71D0E1B5100}" dt="2024-06-06T20:27:36.803" v="143" actId="6549"/>
        <pc:sldMkLst>
          <pc:docMk/>
          <pc:sldMk cId="830031710" sldId="386"/>
        </pc:sldMkLst>
        <pc:spChg chg="mod">
          <ac:chgData name="Harrison, Susan" userId="1ddf3375-323b-4640-a3c6-9d3435a6c407" providerId="ADAL" clId="{AE3D3458-E1CD-43A5-AE66-F71D0E1B5100}" dt="2024-06-06T20:27:36.803" v="143" actId="6549"/>
          <ac:spMkLst>
            <pc:docMk/>
            <pc:sldMk cId="830031710" sldId="386"/>
            <ac:spMk id="9" creationId="{88473CDD-13F8-8118-0452-F274E29EA5D9}"/>
          </ac:spMkLst>
        </pc:spChg>
      </pc:sldChg>
      <pc:sldChg chg="modSp mod">
        <pc:chgData name="Harrison, Susan" userId="1ddf3375-323b-4640-a3c6-9d3435a6c407" providerId="ADAL" clId="{AE3D3458-E1CD-43A5-AE66-F71D0E1B5100}" dt="2024-06-06T20:25:38.900" v="75"/>
        <pc:sldMkLst>
          <pc:docMk/>
          <pc:sldMk cId="81161874" sldId="390"/>
        </pc:sldMkLst>
        <pc:spChg chg="mod">
          <ac:chgData name="Harrison, Susan" userId="1ddf3375-323b-4640-a3c6-9d3435a6c407" providerId="ADAL" clId="{AE3D3458-E1CD-43A5-AE66-F71D0E1B5100}" dt="2024-06-06T20:25:38.900" v="75"/>
          <ac:spMkLst>
            <pc:docMk/>
            <pc:sldMk cId="81161874" sldId="390"/>
            <ac:spMk id="4" creationId="{34B929EA-085D-03CC-8ABC-3FFBF3231F85}"/>
          </ac:spMkLst>
        </pc:spChg>
      </pc:sldChg>
      <pc:sldChg chg="add">
        <pc:chgData name="Harrison, Susan" userId="1ddf3375-323b-4640-a3c6-9d3435a6c407" providerId="ADAL" clId="{AE3D3458-E1CD-43A5-AE66-F71D0E1B5100}" dt="2024-06-06T20:19:53.957" v="68"/>
        <pc:sldMkLst>
          <pc:docMk/>
          <pc:sldMk cId="951327253" sldId="408"/>
        </pc:sldMkLst>
      </pc:sldChg>
      <pc:sldChg chg="add">
        <pc:chgData name="Harrison, Susan" userId="1ddf3375-323b-4640-a3c6-9d3435a6c407" providerId="ADAL" clId="{AE3D3458-E1CD-43A5-AE66-F71D0E1B5100}" dt="2024-06-06T20:19:53.957" v="68"/>
        <pc:sldMkLst>
          <pc:docMk/>
          <pc:sldMk cId="2496178789" sldId="409"/>
        </pc:sldMkLst>
      </pc:sldChg>
      <pc:sldChg chg="add">
        <pc:chgData name="Harrison, Susan" userId="1ddf3375-323b-4640-a3c6-9d3435a6c407" providerId="ADAL" clId="{AE3D3458-E1CD-43A5-AE66-F71D0E1B5100}" dt="2024-06-06T20:19:53.957" v="68"/>
        <pc:sldMkLst>
          <pc:docMk/>
          <pc:sldMk cId="3279961900" sldId="412"/>
        </pc:sldMkLst>
      </pc:sldChg>
      <pc:sldChg chg="add">
        <pc:chgData name="Harrison, Susan" userId="1ddf3375-323b-4640-a3c6-9d3435a6c407" providerId="ADAL" clId="{AE3D3458-E1CD-43A5-AE66-F71D0E1B5100}" dt="2024-06-06T20:19:53.957" v="68"/>
        <pc:sldMkLst>
          <pc:docMk/>
          <pc:sldMk cId="3323682470" sldId="413"/>
        </pc:sldMkLst>
      </pc:sldChg>
      <pc:sldChg chg="add">
        <pc:chgData name="Harrison, Susan" userId="1ddf3375-323b-4640-a3c6-9d3435a6c407" providerId="ADAL" clId="{AE3D3458-E1CD-43A5-AE66-F71D0E1B5100}" dt="2024-06-06T20:19:53.957" v="68"/>
        <pc:sldMkLst>
          <pc:docMk/>
          <pc:sldMk cId="660003672" sldId="415"/>
        </pc:sldMkLst>
      </pc:sldChg>
      <pc:sldChg chg="add">
        <pc:chgData name="Harrison, Susan" userId="1ddf3375-323b-4640-a3c6-9d3435a6c407" providerId="ADAL" clId="{AE3D3458-E1CD-43A5-AE66-F71D0E1B5100}" dt="2024-06-06T20:19:53.957" v="68"/>
        <pc:sldMkLst>
          <pc:docMk/>
          <pc:sldMk cId="3097727212" sldId="416"/>
        </pc:sldMkLst>
      </pc:sldChg>
      <pc:sldChg chg="add">
        <pc:chgData name="Harrison, Susan" userId="1ddf3375-323b-4640-a3c6-9d3435a6c407" providerId="ADAL" clId="{AE3D3458-E1CD-43A5-AE66-F71D0E1B5100}" dt="2024-06-06T20:19:53.957" v="68"/>
        <pc:sldMkLst>
          <pc:docMk/>
          <pc:sldMk cId="3717736827" sldId="417"/>
        </pc:sldMkLst>
      </pc:sldChg>
      <pc:sldChg chg="modSp add mod">
        <pc:chgData name="Harrison, Susan" userId="1ddf3375-323b-4640-a3c6-9d3435a6c407" providerId="ADAL" clId="{AE3D3458-E1CD-43A5-AE66-F71D0E1B5100}" dt="2024-06-06T20:27:40.774" v="145" actId="6549"/>
        <pc:sldMkLst>
          <pc:docMk/>
          <pc:sldMk cId="578042729" sldId="418"/>
        </pc:sldMkLst>
        <pc:spChg chg="mod">
          <ac:chgData name="Harrison, Susan" userId="1ddf3375-323b-4640-a3c6-9d3435a6c407" providerId="ADAL" clId="{AE3D3458-E1CD-43A5-AE66-F71D0E1B5100}" dt="2024-06-06T20:27:40.774" v="145" actId="6549"/>
          <ac:spMkLst>
            <pc:docMk/>
            <pc:sldMk cId="578042729" sldId="418"/>
            <ac:spMk id="9" creationId="{88473CDD-13F8-8118-0452-F274E29EA5D9}"/>
          </ac:spMkLst>
        </pc:spChg>
      </pc:sldChg>
      <pc:sldChg chg="modSp add mod">
        <pc:chgData name="Harrison, Susan" userId="1ddf3375-323b-4640-a3c6-9d3435a6c407" providerId="ADAL" clId="{AE3D3458-E1CD-43A5-AE66-F71D0E1B5100}" dt="2024-06-06T20:27:44.318" v="147" actId="6549"/>
        <pc:sldMkLst>
          <pc:docMk/>
          <pc:sldMk cId="4116556870" sldId="419"/>
        </pc:sldMkLst>
        <pc:spChg chg="mod">
          <ac:chgData name="Harrison, Susan" userId="1ddf3375-323b-4640-a3c6-9d3435a6c407" providerId="ADAL" clId="{AE3D3458-E1CD-43A5-AE66-F71D0E1B5100}" dt="2024-06-06T20:27:44.318" v="147" actId="6549"/>
          <ac:spMkLst>
            <pc:docMk/>
            <pc:sldMk cId="4116556870" sldId="419"/>
            <ac:spMk id="9" creationId="{88473CDD-13F8-8118-0452-F274E29EA5D9}"/>
          </ac:spMkLst>
        </pc:spChg>
      </pc:sldChg>
      <pc:sldChg chg="modSp add mod replId">
        <pc:chgData name="Harrison, Susan" userId="1ddf3375-323b-4640-a3c6-9d3435a6c407" providerId="ADAL" clId="{AE3D3458-E1CD-43A5-AE66-F71D0E1B5100}" dt="2024-06-06T20:27:48.483" v="149" actId="6549"/>
        <pc:sldMkLst>
          <pc:docMk/>
          <pc:sldMk cId="2014057375" sldId="420"/>
        </pc:sldMkLst>
        <pc:spChg chg="mod">
          <ac:chgData name="Harrison, Susan" userId="1ddf3375-323b-4640-a3c6-9d3435a6c407" providerId="ADAL" clId="{AE3D3458-E1CD-43A5-AE66-F71D0E1B5100}" dt="2024-06-06T20:27:48.483" v="149" actId="6549"/>
          <ac:spMkLst>
            <pc:docMk/>
            <pc:sldMk cId="2014057375" sldId="420"/>
            <ac:spMk id="9" creationId="{88473CDD-13F8-8118-0452-F274E29EA5D9}"/>
          </ac:spMkLst>
        </pc:spChg>
      </pc:sldChg>
      <pc:sldChg chg="modSp add mod">
        <pc:chgData name="Harrison, Susan" userId="1ddf3375-323b-4640-a3c6-9d3435a6c407" providerId="ADAL" clId="{AE3D3458-E1CD-43A5-AE66-F71D0E1B5100}" dt="2024-06-06T20:28:01.842" v="151" actId="6549"/>
        <pc:sldMkLst>
          <pc:docMk/>
          <pc:sldMk cId="3572962212" sldId="421"/>
        </pc:sldMkLst>
        <pc:spChg chg="mod">
          <ac:chgData name="Harrison, Susan" userId="1ddf3375-323b-4640-a3c6-9d3435a6c407" providerId="ADAL" clId="{AE3D3458-E1CD-43A5-AE66-F71D0E1B5100}" dt="2024-06-06T20:28:01.842" v="151" actId="6549"/>
          <ac:spMkLst>
            <pc:docMk/>
            <pc:sldMk cId="3572962212" sldId="421"/>
            <ac:spMk id="9" creationId="{88473CDD-13F8-8118-0452-F274E29EA5D9}"/>
          </ac:spMkLst>
        </pc:spChg>
      </pc:sldChg>
      <pc:sldChg chg="modSp add mod replId">
        <pc:chgData name="Harrison, Susan" userId="1ddf3375-323b-4640-a3c6-9d3435a6c407" providerId="ADAL" clId="{AE3D3458-E1CD-43A5-AE66-F71D0E1B5100}" dt="2024-06-06T20:28:05.291" v="153" actId="6549"/>
        <pc:sldMkLst>
          <pc:docMk/>
          <pc:sldMk cId="2301520675" sldId="422"/>
        </pc:sldMkLst>
        <pc:spChg chg="mod">
          <ac:chgData name="Harrison, Susan" userId="1ddf3375-323b-4640-a3c6-9d3435a6c407" providerId="ADAL" clId="{AE3D3458-E1CD-43A5-AE66-F71D0E1B5100}" dt="2024-06-06T20:28:05.291" v="153" actId="6549"/>
          <ac:spMkLst>
            <pc:docMk/>
            <pc:sldMk cId="2301520675" sldId="422"/>
            <ac:spMk id="9" creationId="{88473CDD-13F8-8118-0452-F274E29EA5D9}"/>
          </ac:spMkLst>
        </pc:spChg>
      </pc:sldChg>
      <pc:sldChg chg="modSp add mod replId">
        <pc:chgData name="Harrison, Susan" userId="1ddf3375-323b-4640-a3c6-9d3435a6c407" providerId="ADAL" clId="{AE3D3458-E1CD-43A5-AE66-F71D0E1B5100}" dt="2024-06-06T20:28:09.266" v="155" actId="6549"/>
        <pc:sldMkLst>
          <pc:docMk/>
          <pc:sldMk cId="4099001787" sldId="423"/>
        </pc:sldMkLst>
        <pc:spChg chg="mod">
          <ac:chgData name="Harrison, Susan" userId="1ddf3375-323b-4640-a3c6-9d3435a6c407" providerId="ADAL" clId="{AE3D3458-E1CD-43A5-AE66-F71D0E1B5100}" dt="2024-06-06T20:28:09.266" v="155" actId="6549"/>
          <ac:spMkLst>
            <pc:docMk/>
            <pc:sldMk cId="4099001787" sldId="423"/>
            <ac:spMk id="9" creationId="{88473CDD-13F8-8118-0452-F274E29EA5D9}"/>
          </ac:spMkLst>
        </pc:spChg>
      </pc:sldChg>
      <pc:sldChg chg="modSp add mod replId">
        <pc:chgData name="Harrison, Susan" userId="1ddf3375-323b-4640-a3c6-9d3435a6c407" providerId="ADAL" clId="{AE3D3458-E1CD-43A5-AE66-F71D0E1B5100}" dt="2024-06-06T20:28:16.259" v="157" actId="6549"/>
        <pc:sldMkLst>
          <pc:docMk/>
          <pc:sldMk cId="4279483197" sldId="424"/>
        </pc:sldMkLst>
        <pc:spChg chg="mod">
          <ac:chgData name="Harrison, Susan" userId="1ddf3375-323b-4640-a3c6-9d3435a6c407" providerId="ADAL" clId="{AE3D3458-E1CD-43A5-AE66-F71D0E1B5100}" dt="2024-06-06T20:28:16.259" v="157" actId="6549"/>
          <ac:spMkLst>
            <pc:docMk/>
            <pc:sldMk cId="4279483197" sldId="424"/>
            <ac:spMk id="9" creationId="{88473CDD-13F8-8118-0452-F274E29EA5D9}"/>
          </ac:spMkLst>
        </pc:spChg>
      </pc:sldChg>
      <pc:sldChg chg="modSp add mod">
        <pc:chgData name="Harrison, Susan" userId="1ddf3375-323b-4640-a3c6-9d3435a6c407" providerId="ADAL" clId="{AE3D3458-E1CD-43A5-AE66-F71D0E1B5100}" dt="2024-06-06T20:28:20.444" v="159" actId="6549"/>
        <pc:sldMkLst>
          <pc:docMk/>
          <pc:sldMk cId="2573833793" sldId="425"/>
        </pc:sldMkLst>
        <pc:spChg chg="mod">
          <ac:chgData name="Harrison, Susan" userId="1ddf3375-323b-4640-a3c6-9d3435a6c407" providerId="ADAL" clId="{AE3D3458-E1CD-43A5-AE66-F71D0E1B5100}" dt="2024-06-06T20:28:20.444" v="159" actId="6549"/>
          <ac:spMkLst>
            <pc:docMk/>
            <pc:sldMk cId="2573833793" sldId="425"/>
            <ac:spMk id="9" creationId="{88473CDD-13F8-8118-0452-F274E29EA5D9}"/>
          </ac:spMkLst>
        </pc:spChg>
      </pc:sldChg>
      <pc:sldChg chg="modSp add mod replId">
        <pc:chgData name="Harrison, Susan" userId="1ddf3375-323b-4640-a3c6-9d3435a6c407" providerId="ADAL" clId="{AE3D3458-E1CD-43A5-AE66-F71D0E1B5100}" dt="2024-06-06T20:28:26.116" v="162" actId="6549"/>
        <pc:sldMkLst>
          <pc:docMk/>
          <pc:sldMk cId="421044516" sldId="426"/>
        </pc:sldMkLst>
        <pc:spChg chg="mod">
          <ac:chgData name="Harrison, Susan" userId="1ddf3375-323b-4640-a3c6-9d3435a6c407" providerId="ADAL" clId="{AE3D3458-E1CD-43A5-AE66-F71D0E1B5100}" dt="2024-06-06T20:28:26.116" v="162" actId="6549"/>
          <ac:spMkLst>
            <pc:docMk/>
            <pc:sldMk cId="421044516" sldId="426"/>
            <ac:spMk id="9" creationId="{88473CDD-13F8-8118-0452-F274E29EA5D9}"/>
          </ac:spMkLst>
        </pc:spChg>
      </pc:sldChg>
      <pc:sldChg chg="modSp add mod replId">
        <pc:chgData name="Harrison, Susan" userId="1ddf3375-323b-4640-a3c6-9d3435a6c407" providerId="ADAL" clId="{AE3D3458-E1CD-43A5-AE66-F71D0E1B5100}" dt="2024-06-06T20:28:31.375" v="165" actId="6549"/>
        <pc:sldMkLst>
          <pc:docMk/>
          <pc:sldMk cId="2540482981" sldId="427"/>
        </pc:sldMkLst>
        <pc:spChg chg="mod">
          <ac:chgData name="Harrison, Susan" userId="1ddf3375-323b-4640-a3c6-9d3435a6c407" providerId="ADAL" clId="{AE3D3458-E1CD-43A5-AE66-F71D0E1B5100}" dt="2024-06-06T20:28:31.375" v="165" actId="6549"/>
          <ac:spMkLst>
            <pc:docMk/>
            <pc:sldMk cId="2540482981" sldId="427"/>
            <ac:spMk id="9" creationId="{88473CDD-13F8-8118-0452-F274E29EA5D9}"/>
          </ac:spMkLst>
        </pc:spChg>
      </pc:sldChg>
      <pc:sldChg chg="modSp add mod replId">
        <pc:chgData name="Harrison, Susan" userId="1ddf3375-323b-4640-a3c6-9d3435a6c407" providerId="ADAL" clId="{AE3D3458-E1CD-43A5-AE66-F71D0E1B5100}" dt="2024-06-06T20:28:36.215" v="168" actId="6549"/>
        <pc:sldMkLst>
          <pc:docMk/>
          <pc:sldMk cId="1666390090" sldId="428"/>
        </pc:sldMkLst>
        <pc:spChg chg="mod">
          <ac:chgData name="Harrison, Susan" userId="1ddf3375-323b-4640-a3c6-9d3435a6c407" providerId="ADAL" clId="{AE3D3458-E1CD-43A5-AE66-F71D0E1B5100}" dt="2024-06-06T20:28:36.215" v="168" actId="6549"/>
          <ac:spMkLst>
            <pc:docMk/>
            <pc:sldMk cId="1666390090" sldId="428"/>
            <ac:spMk id="9" creationId="{88473CDD-13F8-8118-0452-F274E29EA5D9}"/>
          </ac:spMkLst>
        </pc:spChg>
      </pc:sldChg>
    </pc:docChg>
  </pc:docChgLst>
  <pc:docChgLst>
    <pc:chgData name="Harrison, Susan" userId="S::susan.harrison@ontariohealth.ca::1ddf3375-323b-4640-a3c6-9d3435a6c407" providerId="AD" clId="Web-{A0D96660-DAAB-C234-2534-DCBC65FFAF8B}"/>
    <pc:docChg chg="modSld">
      <pc:chgData name="Harrison, Susan" userId="S::susan.harrison@ontariohealth.ca::1ddf3375-323b-4640-a3c6-9d3435a6c407" providerId="AD" clId="Web-{A0D96660-DAAB-C234-2534-DCBC65FFAF8B}" dt="2023-12-05T19:00:38.444" v="2" actId="20577"/>
      <pc:docMkLst>
        <pc:docMk/>
      </pc:docMkLst>
      <pc:sldChg chg="modSp">
        <pc:chgData name="Harrison, Susan" userId="S::susan.harrison@ontariohealth.ca::1ddf3375-323b-4640-a3c6-9d3435a6c407" providerId="AD" clId="Web-{A0D96660-DAAB-C234-2534-DCBC65FFAF8B}" dt="2023-12-05T19:00:38.444" v="2" actId="20577"/>
        <pc:sldMkLst>
          <pc:docMk/>
          <pc:sldMk cId="2687523301" sldId="366"/>
        </pc:sldMkLst>
        <pc:spChg chg="mod">
          <ac:chgData name="Harrison, Susan" userId="S::susan.harrison@ontariohealth.ca::1ddf3375-323b-4640-a3c6-9d3435a6c407" providerId="AD" clId="Web-{A0D96660-DAAB-C234-2534-DCBC65FFAF8B}" dt="2023-12-05T19:00:38.444" v="2" actId="20577"/>
          <ac:spMkLst>
            <pc:docMk/>
            <pc:sldMk cId="2687523301" sldId="366"/>
            <ac:spMk id="12" creationId="{E88BA993-D338-2C69-272C-738B9099574D}"/>
          </ac:spMkLst>
        </pc:spChg>
      </pc:sldChg>
    </pc:docChg>
  </pc:docChgLst>
  <pc:docChgLst>
    <pc:chgData name="Stoker, Kesiah" userId="7d6f868f-a8a0-4a2e-b53b-4e83b6d4fcae" providerId="ADAL" clId="{AAB0FCBC-05C5-4EA4-9877-6A7C005E96B3}"/>
    <pc:docChg chg="undo custSel addSld delSld modSld delSection modSection">
      <pc:chgData name="Stoker, Kesiah" userId="7d6f868f-a8a0-4a2e-b53b-4e83b6d4fcae" providerId="ADAL" clId="{AAB0FCBC-05C5-4EA4-9877-6A7C005E96B3}" dt="2023-09-26T19:15:03.207" v="1429" actId="1035"/>
      <pc:docMkLst>
        <pc:docMk/>
      </pc:docMkLst>
      <pc:sldChg chg="addSp delSp modSp">
        <pc:chgData name="Stoker, Kesiah" userId="7d6f868f-a8a0-4a2e-b53b-4e83b6d4fcae" providerId="ADAL" clId="{AAB0FCBC-05C5-4EA4-9877-6A7C005E96B3}" dt="2023-09-25T20:09:57.530" v="1427" actId="478"/>
        <pc:sldMkLst>
          <pc:docMk/>
          <pc:sldMk cId="925506241" sldId="322"/>
        </pc:sldMkLst>
        <pc:spChg chg="add del mod">
          <ac:chgData name="Stoker, Kesiah" userId="7d6f868f-a8a0-4a2e-b53b-4e83b6d4fcae" providerId="ADAL" clId="{AAB0FCBC-05C5-4EA4-9877-6A7C005E96B3}" dt="2023-09-25T20:09:57.530" v="1427" actId="478"/>
          <ac:spMkLst>
            <pc:docMk/>
            <pc:sldMk cId="925506241" sldId="322"/>
            <ac:spMk id="3" creationId="{178F0FF5-4740-353A-FE88-3575CA463FAB}"/>
          </ac:spMkLst>
        </pc:spChg>
      </pc:sldChg>
      <pc:sldChg chg="del">
        <pc:chgData name="Stoker, Kesiah" userId="7d6f868f-a8a0-4a2e-b53b-4e83b6d4fcae" providerId="ADAL" clId="{AAB0FCBC-05C5-4EA4-9877-6A7C005E96B3}" dt="2023-09-25T15:16:31.576" v="980" actId="2696"/>
        <pc:sldMkLst>
          <pc:docMk/>
          <pc:sldMk cId="2549409055" sldId="325"/>
        </pc:sldMkLst>
      </pc:sldChg>
      <pc:sldChg chg="del">
        <pc:chgData name="Stoker, Kesiah" userId="7d6f868f-a8a0-4a2e-b53b-4e83b6d4fcae" providerId="ADAL" clId="{AAB0FCBC-05C5-4EA4-9877-6A7C005E96B3}" dt="2023-09-25T15:16:31.576" v="980" actId="2696"/>
        <pc:sldMkLst>
          <pc:docMk/>
          <pc:sldMk cId="1792105746" sldId="326"/>
        </pc:sldMkLst>
      </pc:sldChg>
      <pc:sldChg chg="del">
        <pc:chgData name="Stoker, Kesiah" userId="7d6f868f-a8a0-4a2e-b53b-4e83b6d4fcae" providerId="ADAL" clId="{AAB0FCBC-05C5-4EA4-9877-6A7C005E96B3}" dt="2023-09-25T15:16:31.576" v="980" actId="2696"/>
        <pc:sldMkLst>
          <pc:docMk/>
          <pc:sldMk cId="2837615864" sldId="328"/>
        </pc:sldMkLst>
      </pc:sldChg>
      <pc:sldChg chg="del">
        <pc:chgData name="Stoker, Kesiah" userId="7d6f868f-a8a0-4a2e-b53b-4e83b6d4fcae" providerId="ADAL" clId="{AAB0FCBC-05C5-4EA4-9877-6A7C005E96B3}" dt="2023-09-25T15:16:31.576" v="980" actId="2696"/>
        <pc:sldMkLst>
          <pc:docMk/>
          <pc:sldMk cId="3188513132" sldId="329"/>
        </pc:sldMkLst>
      </pc:sldChg>
      <pc:sldChg chg="del">
        <pc:chgData name="Stoker, Kesiah" userId="7d6f868f-a8a0-4a2e-b53b-4e83b6d4fcae" providerId="ADAL" clId="{AAB0FCBC-05C5-4EA4-9877-6A7C005E96B3}" dt="2023-09-25T15:16:31.576" v="980" actId="2696"/>
        <pc:sldMkLst>
          <pc:docMk/>
          <pc:sldMk cId="265101670" sldId="330"/>
        </pc:sldMkLst>
      </pc:sldChg>
      <pc:sldChg chg="del">
        <pc:chgData name="Stoker, Kesiah" userId="7d6f868f-a8a0-4a2e-b53b-4e83b6d4fcae" providerId="ADAL" clId="{AAB0FCBC-05C5-4EA4-9877-6A7C005E96B3}" dt="2023-09-25T15:16:31.576" v="980" actId="2696"/>
        <pc:sldMkLst>
          <pc:docMk/>
          <pc:sldMk cId="992731082" sldId="331"/>
        </pc:sldMkLst>
      </pc:sldChg>
      <pc:sldChg chg="del">
        <pc:chgData name="Stoker, Kesiah" userId="7d6f868f-a8a0-4a2e-b53b-4e83b6d4fcae" providerId="ADAL" clId="{AAB0FCBC-05C5-4EA4-9877-6A7C005E96B3}" dt="2023-09-25T15:16:31.576" v="980" actId="2696"/>
        <pc:sldMkLst>
          <pc:docMk/>
          <pc:sldMk cId="3327100262" sldId="332"/>
        </pc:sldMkLst>
      </pc:sldChg>
      <pc:sldChg chg="del">
        <pc:chgData name="Stoker, Kesiah" userId="7d6f868f-a8a0-4a2e-b53b-4e83b6d4fcae" providerId="ADAL" clId="{AAB0FCBC-05C5-4EA4-9877-6A7C005E96B3}" dt="2023-09-25T15:16:31.576" v="980" actId="2696"/>
        <pc:sldMkLst>
          <pc:docMk/>
          <pc:sldMk cId="300419237" sldId="333"/>
        </pc:sldMkLst>
      </pc:sldChg>
      <pc:sldChg chg="del">
        <pc:chgData name="Stoker, Kesiah" userId="7d6f868f-a8a0-4a2e-b53b-4e83b6d4fcae" providerId="ADAL" clId="{AAB0FCBC-05C5-4EA4-9877-6A7C005E96B3}" dt="2023-09-25T15:16:31.576" v="980" actId="2696"/>
        <pc:sldMkLst>
          <pc:docMk/>
          <pc:sldMk cId="640732066" sldId="334"/>
        </pc:sldMkLst>
      </pc:sldChg>
      <pc:sldChg chg="del">
        <pc:chgData name="Stoker, Kesiah" userId="7d6f868f-a8a0-4a2e-b53b-4e83b6d4fcae" providerId="ADAL" clId="{AAB0FCBC-05C5-4EA4-9877-6A7C005E96B3}" dt="2023-09-25T15:16:31.576" v="980" actId="2696"/>
        <pc:sldMkLst>
          <pc:docMk/>
          <pc:sldMk cId="2957527412" sldId="335"/>
        </pc:sldMkLst>
      </pc:sldChg>
      <pc:sldChg chg="del">
        <pc:chgData name="Stoker, Kesiah" userId="7d6f868f-a8a0-4a2e-b53b-4e83b6d4fcae" providerId="ADAL" clId="{AAB0FCBC-05C5-4EA4-9877-6A7C005E96B3}" dt="2023-09-25T15:16:31.576" v="980" actId="2696"/>
        <pc:sldMkLst>
          <pc:docMk/>
          <pc:sldMk cId="4281550116" sldId="336"/>
        </pc:sldMkLst>
      </pc:sldChg>
      <pc:sldChg chg="del">
        <pc:chgData name="Stoker, Kesiah" userId="7d6f868f-a8a0-4a2e-b53b-4e83b6d4fcae" providerId="ADAL" clId="{AAB0FCBC-05C5-4EA4-9877-6A7C005E96B3}" dt="2023-09-25T15:16:31.576" v="980" actId="2696"/>
        <pc:sldMkLst>
          <pc:docMk/>
          <pc:sldMk cId="4287659187" sldId="337"/>
        </pc:sldMkLst>
      </pc:sldChg>
      <pc:sldChg chg="del">
        <pc:chgData name="Stoker, Kesiah" userId="7d6f868f-a8a0-4a2e-b53b-4e83b6d4fcae" providerId="ADAL" clId="{AAB0FCBC-05C5-4EA4-9877-6A7C005E96B3}" dt="2023-09-25T14:47:40.576" v="279" actId="2696"/>
        <pc:sldMkLst>
          <pc:docMk/>
          <pc:sldMk cId="3973976761" sldId="338"/>
        </pc:sldMkLst>
      </pc:sldChg>
      <pc:sldChg chg="del">
        <pc:chgData name="Stoker, Kesiah" userId="7d6f868f-a8a0-4a2e-b53b-4e83b6d4fcae" providerId="ADAL" clId="{AAB0FCBC-05C5-4EA4-9877-6A7C005E96B3}" dt="2023-09-25T14:47:40.576" v="279" actId="2696"/>
        <pc:sldMkLst>
          <pc:docMk/>
          <pc:sldMk cId="3522651263" sldId="339"/>
        </pc:sldMkLst>
      </pc:sldChg>
      <pc:sldChg chg="del">
        <pc:chgData name="Stoker, Kesiah" userId="7d6f868f-a8a0-4a2e-b53b-4e83b6d4fcae" providerId="ADAL" clId="{AAB0FCBC-05C5-4EA4-9877-6A7C005E96B3}" dt="2023-09-25T14:47:40.576" v="279" actId="2696"/>
        <pc:sldMkLst>
          <pc:docMk/>
          <pc:sldMk cId="3689112888" sldId="341"/>
        </pc:sldMkLst>
      </pc:sldChg>
      <pc:sldChg chg="del">
        <pc:chgData name="Stoker, Kesiah" userId="7d6f868f-a8a0-4a2e-b53b-4e83b6d4fcae" providerId="ADAL" clId="{AAB0FCBC-05C5-4EA4-9877-6A7C005E96B3}" dt="2023-09-25T14:47:40.576" v="279" actId="2696"/>
        <pc:sldMkLst>
          <pc:docMk/>
          <pc:sldMk cId="724294741" sldId="342"/>
        </pc:sldMkLst>
      </pc:sldChg>
      <pc:sldChg chg="del">
        <pc:chgData name="Stoker, Kesiah" userId="7d6f868f-a8a0-4a2e-b53b-4e83b6d4fcae" providerId="ADAL" clId="{AAB0FCBC-05C5-4EA4-9877-6A7C005E96B3}" dt="2023-09-25T14:47:40.576" v="279" actId="2696"/>
        <pc:sldMkLst>
          <pc:docMk/>
          <pc:sldMk cId="2686407868" sldId="343"/>
        </pc:sldMkLst>
      </pc:sldChg>
      <pc:sldChg chg="del">
        <pc:chgData name="Stoker, Kesiah" userId="7d6f868f-a8a0-4a2e-b53b-4e83b6d4fcae" providerId="ADAL" clId="{AAB0FCBC-05C5-4EA4-9877-6A7C005E96B3}" dt="2023-09-25T14:47:40.576" v="279" actId="2696"/>
        <pc:sldMkLst>
          <pc:docMk/>
          <pc:sldMk cId="1449154585" sldId="344"/>
        </pc:sldMkLst>
      </pc:sldChg>
      <pc:sldChg chg="del">
        <pc:chgData name="Stoker, Kesiah" userId="7d6f868f-a8a0-4a2e-b53b-4e83b6d4fcae" providerId="ADAL" clId="{AAB0FCBC-05C5-4EA4-9877-6A7C005E96B3}" dt="2023-09-25T14:47:40.576" v="279" actId="2696"/>
        <pc:sldMkLst>
          <pc:docMk/>
          <pc:sldMk cId="4225615829" sldId="345"/>
        </pc:sldMkLst>
      </pc:sldChg>
      <pc:sldChg chg="del">
        <pc:chgData name="Stoker, Kesiah" userId="7d6f868f-a8a0-4a2e-b53b-4e83b6d4fcae" providerId="ADAL" clId="{AAB0FCBC-05C5-4EA4-9877-6A7C005E96B3}" dt="2023-09-25T14:47:40.576" v="279" actId="2696"/>
        <pc:sldMkLst>
          <pc:docMk/>
          <pc:sldMk cId="1768680604" sldId="346"/>
        </pc:sldMkLst>
      </pc:sldChg>
      <pc:sldChg chg="del">
        <pc:chgData name="Stoker, Kesiah" userId="7d6f868f-a8a0-4a2e-b53b-4e83b6d4fcae" providerId="ADAL" clId="{AAB0FCBC-05C5-4EA4-9877-6A7C005E96B3}" dt="2023-09-25T14:47:40.576" v="279" actId="2696"/>
        <pc:sldMkLst>
          <pc:docMk/>
          <pc:sldMk cId="3414825908" sldId="347"/>
        </pc:sldMkLst>
      </pc:sldChg>
      <pc:sldChg chg="del">
        <pc:chgData name="Stoker, Kesiah" userId="7d6f868f-a8a0-4a2e-b53b-4e83b6d4fcae" providerId="ADAL" clId="{AAB0FCBC-05C5-4EA4-9877-6A7C005E96B3}" dt="2023-09-25T14:47:40.576" v="279" actId="2696"/>
        <pc:sldMkLst>
          <pc:docMk/>
          <pc:sldMk cId="1639778843" sldId="348"/>
        </pc:sldMkLst>
      </pc:sldChg>
      <pc:sldChg chg="del">
        <pc:chgData name="Stoker, Kesiah" userId="7d6f868f-a8a0-4a2e-b53b-4e83b6d4fcae" providerId="ADAL" clId="{AAB0FCBC-05C5-4EA4-9877-6A7C005E96B3}" dt="2023-09-25T14:47:40.576" v="279" actId="2696"/>
        <pc:sldMkLst>
          <pc:docMk/>
          <pc:sldMk cId="2709343954" sldId="349"/>
        </pc:sldMkLst>
      </pc:sldChg>
      <pc:sldChg chg="del">
        <pc:chgData name="Stoker, Kesiah" userId="7d6f868f-a8a0-4a2e-b53b-4e83b6d4fcae" providerId="ADAL" clId="{AAB0FCBC-05C5-4EA4-9877-6A7C005E96B3}" dt="2023-09-25T15:16:31.576" v="980" actId="2696"/>
        <pc:sldMkLst>
          <pc:docMk/>
          <pc:sldMk cId="2200592831" sldId="352"/>
        </pc:sldMkLst>
      </pc:sldChg>
      <pc:sldChg chg="del">
        <pc:chgData name="Stoker, Kesiah" userId="7d6f868f-a8a0-4a2e-b53b-4e83b6d4fcae" providerId="ADAL" clId="{AAB0FCBC-05C5-4EA4-9877-6A7C005E96B3}" dt="2023-09-25T14:47:40.576" v="279" actId="2696"/>
        <pc:sldMkLst>
          <pc:docMk/>
          <pc:sldMk cId="3065873784" sldId="353"/>
        </pc:sldMkLst>
      </pc:sldChg>
      <pc:sldChg chg="del">
        <pc:chgData name="Stoker, Kesiah" userId="7d6f868f-a8a0-4a2e-b53b-4e83b6d4fcae" providerId="ADAL" clId="{AAB0FCBC-05C5-4EA4-9877-6A7C005E96B3}" dt="2023-09-25T15:16:31.576" v="980" actId="2696"/>
        <pc:sldMkLst>
          <pc:docMk/>
          <pc:sldMk cId="3173609441" sldId="355"/>
        </pc:sldMkLst>
      </pc:sldChg>
      <pc:sldChg chg="modSp mod">
        <pc:chgData name="Stoker, Kesiah" userId="7d6f868f-a8a0-4a2e-b53b-4e83b6d4fcae" providerId="ADAL" clId="{AAB0FCBC-05C5-4EA4-9877-6A7C005E96B3}" dt="2023-09-25T19:02:50.058" v="1077" actId="255"/>
        <pc:sldMkLst>
          <pc:docMk/>
          <pc:sldMk cId="969934670" sldId="356"/>
        </pc:sldMkLst>
        <pc:spChg chg="mod">
          <ac:chgData name="Stoker, Kesiah" userId="7d6f868f-a8a0-4a2e-b53b-4e83b6d4fcae" providerId="ADAL" clId="{AAB0FCBC-05C5-4EA4-9877-6A7C005E96B3}" dt="2023-09-25T19:02:50.058" v="1077" actId="255"/>
          <ac:spMkLst>
            <pc:docMk/>
            <pc:sldMk cId="969934670" sldId="356"/>
            <ac:spMk id="4" creationId="{34B929EA-085D-03CC-8ABC-3FFBF3231F85}"/>
          </ac:spMkLst>
        </pc:spChg>
      </pc:sldChg>
      <pc:sldChg chg="modSp mod">
        <pc:chgData name="Stoker, Kesiah" userId="7d6f868f-a8a0-4a2e-b53b-4e83b6d4fcae" providerId="ADAL" clId="{AAB0FCBC-05C5-4EA4-9877-6A7C005E96B3}" dt="2023-09-25T19:03:09.974" v="1078" actId="255"/>
        <pc:sldMkLst>
          <pc:docMk/>
          <pc:sldMk cId="663100937" sldId="357"/>
        </pc:sldMkLst>
        <pc:spChg chg="mod">
          <ac:chgData name="Stoker, Kesiah" userId="7d6f868f-a8a0-4a2e-b53b-4e83b6d4fcae" providerId="ADAL" clId="{AAB0FCBC-05C5-4EA4-9877-6A7C005E96B3}" dt="2023-09-25T19:03:09.974" v="1078" actId="255"/>
          <ac:spMkLst>
            <pc:docMk/>
            <pc:sldMk cId="663100937" sldId="357"/>
            <ac:spMk id="4" creationId="{34B929EA-085D-03CC-8ABC-3FFBF3231F85}"/>
          </ac:spMkLst>
        </pc:spChg>
      </pc:sldChg>
      <pc:sldChg chg="modSp">
        <pc:chgData name="Stoker, Kesiah" userId="7d6f868f-a8a0-4a2e-b53b-4e83b6d4fcae" providerId="ADAL" clId="{AAB0FCBC-05C5-4EA4-9877-6A7C005E96B3}" dt="2023-09-25T19:02:10.431" v="1076" actId="20577"/>
        <pc:sldMkLst>
          <pc:docMk/>
          <pc:sldMk cId="909644597" sldId="358"/>
        </pc:sldMkLst>
        <pc:graphicFrameChg chg="mod">
          <ac:chgData name="Stoker, Kesiah" userId="7d6f868f-a8a0-4a2e-b53b-4e83b6d4fcae" providerId="ADAL" clId="{AAB0FCBC-05C5-4EA4-9877-6A7C005E96B3}" dt="2023-09-25T19:02:10.431" v="1076" actId="20577"/>
          <ac:graphicFrameMkLst>
            <pc:docMk/>
            <pc:sldMk cId="909644597" sldId="358"/>
            <ac:graphicFrameMk id="7" creationId="{19C5F5E8-BF21-1621-6EE4-9674393947C9}"/>
          </ac:graphicFrameMkLst>
        </pc:graphicFrameChg>
      </pc:sldChg>
      <pc:sldChg chg="modSp mod">
        <pc:chgData name="Stoker, Kesiah" userId="7d6f868f-a8a0-4a2e-b53b-4e83b6d4fcae" providerId="ADAL" clId="{AAB0FCBC-05C5-4EA4-9877-6A7C005E96B3}" dt="2023-09-25T14:55:21.913" v="405" actId="207"/>
        <pc:sldMkLst>
          <pc:docMk/>
          <pc:sldMk cId="2872917886" sldId="360"/>
        </pc:sldMkLst>
        <pc:spChg chg="mod">
          <ac:chgData name="Stoker, Kesiah" userId="7d6f868f-a8a0-4a2e-b53b-4e83b6d4fcae" providerId="ADAL" clId="{AAB0FCBC-05C5-4EA4-9877-6A7C005E96B3}" dt="2023-09-25T14:55:14.849" v="402" actId="207"/>
          <ac:spMkLst>
            <pc:docMk/>
            <pc:sldMk cId="2872917886" sldId="360"/>
            <ac:spMk id="15" creationId="{DE890FCF-0460-7429-44A9-ECEC567CE636}"/>
          </ac:spMkLst>
        </pc:spChg>
        <pc:spChg chg="mod">
          <ac:chgData name="Stoker, Kesiah" userId="7d6f868f-a8a0-4a2e-b53b-4e83b6d4fcae" providerId="ADAL" clId="{AAB0FCBC-05C5-4EA4-9877-6A7C005E96B3}" dt="2023-09-25T14:55:17.835" v="403" actId="207"/>
          <ac:spMkLst>
            <pc:docMk/>
            <pc:sldMk cId="2872917886" sldId="360"/>
            <ac:spMk id="19" creationId="{4BB24016-9C38-0C43-21BB-511AC83DE9B2}"/>
          </ac:spMkLst>
        </pc:spChg>
        <pc:spChg chg="mod">
          <ac:chgData name="Stoker, Kesiah" userId="7d6f868f-a8a0-4a2e-b53b-4e83b6d4fcae" providerId="ADAL" clId="{AAB0FCBC-05C5-4EA4-9877-6A7C005E96B3}" dt="2023-09-25T14:55:19.708" v="404" actId="207"/>
          <ac:spMkLst>
            <pc:docMk/>
            <pc:sldMk cId="2872917886" sldId="360"/>
            <ac:spMk id="20" creationId="{1A53F153-3DCB-4B1D-C329-E2C2780C63A3}"/>
          </ac:spMkLst>
        </pc:spChg>
        <pc:spChg chg="mod">
          <ac:chgData name="Stoker, Kesiah" userId="7d6f868f-a8a0-4a2e-b53b-4e83b6d4fcae" providerId="ADAL" clId="{AAB0FCBC-05C5-4EA4-9877-6A7C005E96B3}" dt="2023-09-25T14:55:21.913" v="405" actId="207"/>
          <ac:spMkLst>
            <pc:docMk/>
            <pc:sldMk cId="2872917886" sldId="360"/>
            <ac:spMk id="21" creationId="{F07B6B82-5AAE-C6B6-0FD1-33B3621019A3}"/>
          </ac:spMkLst>
        </pc:spChg>
      </pc:sldChg>
      <pc:sldChg chg="modSp mod">
        <pc:chgData name="Stoker, Kesiah" userId="7d6f868f-a8a0-4a2e-b53b-4e83b6d4fcae" providerId="ADAL" clId="{AAB0FCBC-05C5-4EA4-9877-6A7C005E96B3}" dt="2023-09-25T19:06:36.252" v="1085" actId="1076"/>
        <pc:sldMkLst>
          <pc:docMk/>
          <pc:sldMk cId="3239380564" sldId="361"/>
        </pc:sldMkLst>
        <pc:spChg chg="mod">
          <ac:chgData name="Stoker, Kesiah" userId="7d6f868f-a8a0-4a2e-b53b-4e83b6d4fcae" providerId="ADAL" clId="{AAB0FCBC-05C5-4EA4-9877-6A7C005E96B3}" dt="2023-09-25T19:06:36.252" v="1085" actId="1076"/>
          <ac:spMkLst>
            <pc:docMk/>
            <pc:sldMk cId="3239380564" sldId="361"/>
            <ac:spMk id="12" creationId="{E88BA993-D338-2C69-272C-738B9099574D}"/>
          </ac:spMkLst>
        </pc:spChg>
      </pc:sldChg>
      <pc:sldChg chg="modSp mod">
        <pc:chgData name="Stoker, Kesiah" userId="7d6f868f-a8a0-4a2e-b53b-4e83b6d4fcae" providerId="ADAL" clId="{AAB0FCBC-05C5-4EA4-9877-6A7C005E96B3}" dt="2023-09-25T19:09:09.469" v="1109" actId="20577"/>
        <pc:sldMkLst>
          <pc:docMk/>
          <pc:sldMk cId="284031855" sldId="362"/>
        </pc:sldMkLst>
        <pc:spChg chg="mod">
          <ac:chgData name="Stoker, Kesiah" userId="7d6f868f-a8a0-4a2e-b53b-4e83b6d4fcae" providerId="ADAL" clId="{AAB0FCBC-05C5-4EA4-9877-6A7C005E96B3}" dt="2023-09-25T19:09:09.469" v="1109" actId="20577"/>
          <ac:spMkLst>
            <pc:docMk/>
            <pc:sldMk cId="284031855" sldId="362"/>
            <ac:spMk id="4" creationId="{34B929EA-085D-03CC-8ABC-3FFBF3231F85}"/>
          </ac:spMkLst>
        </pc:spChg>
      </pc:sldChg>
      <pc:sldChg chg="modSp mod">
        <pc:chgData name="Stoker, Kesiah" userId="7d6f868f-a8a0-4a2e-b53b-4e83b6d4fcae" providerId="ADAL" clId="{AAB0FCBC-05C5-4EA4-9877-6A7C005E96B3}" dt="2023-09-25T19:10:12.992" v="1111" actId="20577"/>
        <pc:sldMkLst>
          <pc:docMk/>
          <pc:sldMk cId="2224059937" sldId="363"/>
        </pc:sldMkLst>
        <pc:spChg chg="mod">
          <ac:chgData name="Stoker, Kesiah" userId="7d6f868f-a8a0-4a2e-b53b-4e83b6d4fcae" providerId="ADAL" clId="{AAB0FCBC-05C5-4EA4-9877-6A7C005E96B3}" dt="2023-09-25T19:10:12.992" v="1111" actId="20577"/>
          <ac:spMkLst>
            <pc:docMk/>
            <pc:sldMk cId="2224059937" sldId="363"/>
            <ac:spMk id="12" creationId="{E88BA993-D338-2C69-272C-738B9099574D}"/>
          </ac:spMkLst>
        </pc:spChg>
      </pc:sldChg>
      <pc:sldChg chg="modSp mod">
        <pc:chgData name="Stoker, Kesiah" userId="7d6f868f-a8a0-4a2e-b53b-4e83b6d4fcae" providerId="ADAL" clId="{AAB0FCBC-05C5-4EA4-9877-6A7C005E96B3}" dt="2023-09-25T20:07:10.386" v="1184" actId="962"/>
        <pc:sldMkLst>
          <pc:docMk/>
          <pc:sldMk cId="86015325" sldId="365"/>
        </pc:sldMkLst>
        <pc:picChg chg="mod">
          <ac:chgData name="Stoker, Kesiah" userId="7d6f868f-a8a0-4a2e-b53b-4e83b6d4fcae" providerId="ADAL" clId="{AAB0FCBC-05C5-4EA4-9877-6A7C005E96B3}" dt="2023-09-25T20:07:10.386" v="1184" actId="962"/>
          <ac:picMkLst>
            <pc:docMk/>
            <pc:sldMk cId="86015325" sldId="365"/>
            <ac:picMk id="9" creationId="{A166E758-34A4-FDA0-5F55-E211C00BE2AC}"/>
          </ac:picMkLst>
        </pc:picChg>
      </pc:sldChg>
      <pc:sldChg chg="modSp mod">
        <pc:chgData name="Stoker, Kesiah" userId="7d6f868f-a8a0-4a2e-b53b-4e83b6d4fcae" providerId="ADAL" clId="{AAB0FCBC-05C5-4EA4-9877-6A7C005E96B3}" dt="2023-09-25T19:12:49.317" v="1112" actId="20577"/>
        <pc:sldMkLst>
          <pc:docMk/>
          <pc:sldMk cId="2687523301" sldId="366"/>
        </pc:sldMkLst>
        <pc:spChg chg="mod">
          <ac:chgData name="Stoker, Kesiah" userId="7d6f868f-a8a0-4a2e-b53b-4e83b6d4fcae" providerId="ADAL" clId="{AAB0FCBC-05C5-4EA4-9877-6A7C005E96B3}" dt="2023-09-25T19:12:49.317" v="1112" actId="20577"/>
          <ac:spMkLst>
            <pc:docMk/>
            <pc:sldMk cId="2687523301" sldId="366"/>
            <ac:spMk id="12" creationId="{E88BA993-D338-2C69-272C-738B9099574D}"/>
          </ac:spMkLst>
        </pc:spChg>
      </pc:sldChg>
      <pc:sldChg chg="modSp mod">
        <pc:chgData name="Stoker, Kesiah" userId="7d6f868f-a8a0-4a2e-b53b-4e83b6d4fcae" providerId="ADAL" clId="{AAB0FCBC-05C5-4EA4-9877-6A7C005E96B3}" dt="2023-09-25T20:07:45.325" v="1316" actId="962"/>
        <pc:sldMkLst>
          <pc:docMk/>
          <pc:sldMk cId="4193221867" sldId="367"/>
        </pc:sldMkLst>
        <pc:spChg chg="mod">
          <ac:chgData name="Stoker, Kesiah" userId="7d6f868f-a8a0-4a2e-b53b-4e83b6d4fcae" providerId="ADAL" clId="{AAB0FCBC-05C5-4EA4-9877-6A7C005E96B3}" dt="2023-09-25T19:20:40.076" v="1120" actId="20577"/>
          <ac:spMkLst>
            <pc:docMk/>
            <pc:sldMk cId="4193221867" sldId="367"/>
            <ac:spMk id="12" creationId="{E88BA993-D338-2C69-272C-738B9099574D}"/>
          </ac:spMkLst>
        </pc:spChg>
        <pc:picChg chg="mod">
          <ac:chgData name="Stoker, Kesiah" userId="7d6f868f-a8a0-4a2e-b53b-4e83b6d4fcae" providerId="ADAL" clId="{AAB0FCBC-05C5-4EA4-9877-6A7C005E96B3}" dt="2023-09-25T20:07:45.325" v="1316" actId="962"/>
          <ac:picMkLst>
            <pc:docMk/>
            <pc:sldMk cId="4193221867" sldId="367"/>
            <ac:picMk id="9" creationId="{B7158C9A-7D73-9634-DB0E-21358CD15D0D}"/>
          </ac:picMkLst>
        </pc:picChg>
      </pc:sldChg>
      <pc:sldChg chg="modSp mod">
        <pc:chgData name="Stoker, Kesiah" userId="7d6f868f-a8a0-4a2e-b53b-4e83b6d4fcae" providerId="ADAL" clId="{AAB0FCBC-05C5-4EA4-9877-6A7C005E96B3}" dt="2023-09-25T20:08:22.139" v="1416" actId="962"/>
        <pc:sldMkLst>
          <pc:docMk/>
          <pc:sldMk cId="2686800988" sldId="368"/>
        </pc:sldMkLst>
        <pc:picChg chg="mod">
          <ac:chgData name="Stoker, Kesiah" userId="7d6f868f-a8a0-4a2e-b53b-4e83b6d4fcae" providerId="ADAL" clId="{AAB0FCBC-05C5-4EA4-9877-6A7C005E96B3}" dt="2023-09-25T20:08:22.139" v="1416" actId="962"/>
          <ac:picMkLst>
            <pc:docMk/>
            <pc:sldMk cId="2686800988" sldId="368"/>
            <ac:picMk id="3" creationId="{AF644478-965C-FCFD-DD61-C720183E4D46}"/>
          </ac:picMkLst>
        </pc:picChg>
      </pc:sldChg>
      <pc:sldChg chg="modSp mod delCm">
        <pc:chgData name="Stoker, Kesiah" userId="7d6f868f-a8a0-4a2e-b53b-4e83b6d4fcae" providerId="ADAL" clId="{AAB0FCBC-05C5-4EA4-9877-6A7C005E96B3}" dt="2023-09-25T14:45:31.146" v="169" actId="20577"/>
        <pc:sldMkLst>
          <pc:docMk/>
          <pc:sldMk cId="387574291" sldId="370"/>
        </pc:sldMkLst>
        <pc:spChg chg="mod">
          <ac:chgData name="Stoker, Kesiah" userId="7d6f868f-a8a0-4a2e-b53b-4e83b6d4fcae" providerId="ADAL" clId="{AAB0FCBC-05C5-4EA4-9877-6A7C005E96B3}" dt="2023-09-25T14:45:31.146" v="169" actId="20577"/>
          <ac:spMkLst>
            <pc:docMk/>
            <pc:sldMk cId="387574291" sldId="370"/>
            <ac:spMk id="17" creationId="{E8373C87-0A21-5FB5-E0DF-557429FB6A94}"/>
          </ac:spMkLst>
        </pc:spChg>
      </pc:sldChg>
      <pc:sldChg chg="modSp mod delCm">
        <pc:chgData name="Stoker, Kesiah" userId="7d6f868f-a8a0-4a2e-b53b-4e83b6d4fcae" providerId="ADAL" clId="{AAB0FCBC-05C5-4EA4-9877-6A7C005E96B3}" dt="2023-09-25T14:45:15.411" v="167" actId="13926"/>
        <pc:sldMkLst>
          <pc:docMk/>
          <pc:sldMk cId="3527226458" sldId="371"/>
        </pc:sldMkLst>
        <pc:spChg chg="mod">
          <ac:chgData name="Stoker, Kesiah" userId="7d6f868f-a8a0-4a2e-b53b-4e83b6d4fcae" providerId="ADAL" clId="{AAB0FCBC-05C5-4EA4-9877-6A7C005E96B3}" dt="2023-09-25T14:45:15.411" v="167" actId="13926"/>
          <ac:spMkLst>
            <pc:docMk/>
            <pc:sldMk cId="3527226458" sldId="371"/>
            <ac:spMk id="11" creationId="{C444DDAB-94E7-E6C4-6C05-7C6F5FC606E1}"/>
          </ac:spMkLst>
        </pc:spChg>
      </pc:sldChg>
      <pc:sldChg chg="modSp mod delCm">
        <pc:chgData name="Stoker, Kesiah" userId="7d6f868f-a8a0-4a2e-b53b-4e83b6d4fcae" providerId="ADAL" clId="{AAB0FCBC-05C5-4EA4-9877-6A7C005E96B3}" dt="2023-09-25T14:45:46.200" v="185"/>
        <pc:sldMkLst>
          <pc:docMk/>
          <pc:sldMk cId="1620933853" sldId="372"/>
        </pc:sldMkLst>
        <pc:spChg chg="mod">
          <ac:chgData name="Stoker, Kesiah" userId="7d6f868f-a8a0-4a2e-b53b-4e83b6d4fcae" providerId="ADAL" clId="{AAB0FCBC-05C5-4EA4-9877-6A7C005E96B3}" dt="2023-09-25T14:45:43.558" v="184" actId="13926"/>
          <ac:spMkLst>
            <pc:docMk/>
            <pc:sldMk cId="1620933853" sldId="372"/>
            <ac:spMk id="2" creationId="{6DCFDA98-0ED9-22AC-F38F-D7CF0DADC6CE}"/>
          </ac:spMkLst>
        </pc:spChg>
      </pc:sldChg>
      <pc:sldChg chg="modSp mod delCm">
        <pc:chgData name="Stoker, Kesiah" userId="7d6f868f-a8a0-4a2e-b53b-4e83b6d4fcae" providerId="ADAL" clId="{AAB0FCBC-05C5-4EA4-9877-6A7C005E96B3}" dt="2023-09-25T14:45:55.367" v="200"/>
        <pc:sldMkLst>
          <pc:docMk/>
          <pc:sldMk cId="3190618129" sldId="373"/>
        </pc:sldMkLst>
        <pc:spChg chg="mod">
          <ac:chgData name="Stoker, Kesiah" userId="7d6f868f-a8a0-4a2e-b53b-4e83b6d4fcae" providerId="ADAL" clId="{AAB0FCBC-05C5-4EA4-9877-6A7C005E96B3}" dt="2023-09-25T14:45:52.798" v="199" actId="20577"/>
          <ac:spMkLst>
            <pc:docMk/>
            <pc:sldMk cId="3190618129" sldId="373"/>
            <ac:spMk id="7" creationId="{33162BDC-B064-1C01-5976-81CEF1492111}"/>
          </ac:spMkLst>
        </pc:spChg>
      </pc:sldChg>
      <pc:sldChg chg="modSp mod delCm">
        <pc:chgData name="Stoker, Kesiah" userId="7d6f868f-a8a0-4a2e-b53b-4e83b6d4fcae" providerId="ADAL" clId="{AAB0FCBC-05C5-4EA4-9877-6A7C005E96B3}" dt="2023-09-25T14:46:03.153" v="215"/>
        <pc:sldMkLst>
          <pc:docMk/>
          <pc:sldMk cId="2905656775" sldId="374"/>
        </pc:sldMkLst>
        <pc:spChg chg="mod">
          <ac:chgData name="Stoker, Kesiah" userId="7d6f868f-a8a0-4a2e-b53b-4e83b6d4fcae" providerId="ADAL" clId="{AAB0FCBC-05C5-4EA4-9877-6A7C005E96B3}" dt="2023-09-25T14:46:00.531" v="214" actId="20577"/>
          <ac:spMkLst>
            <pc:docMk/>
            <pc:sldMk cId="2905656775" sldId="374"/>
            <ac:spMk id="7" creationId="{35AE68E8-3AF3-9450-4AC9-84AF8BF04C2B}"/>
          </ac:spMkLst>
        </pc:spChg>
      </pc:sldChg>
      <pc:sldChg chg="modSp mod delCm">
        <pc:chgData name="Stoker, Kesiah" userId="7d6f868f-a8a0-4a2e-b53b-4e83b6d4fcae" providerId="ADAL" clId="{AAB0FCBC-05C5-4EA4-9877-6A7C005E96B3}" dt="2023-09-25T14:46:10.728" v="230"/>
        <pc:sldMkLst>
          <pc:docMk/>
          <pc:sldMk cId="884083932" sldId="375"/>
        </pc:sldMkLst>
        <pc:spChg chg="mod">
          <ac:chgData name="Stoker, Kesiah" userId="7d6f868f-a8a0-4a2e-b53b-4e83b6d4fcae" providerId="ADAL" clId="{AAB0FCBC-05C5-4EA4-9877-6A7C005E96B3}" dt="2023-09-25T14:46:08.710" v="229" actId="20577"/>
          <ac:spMkLst>
            <pc:docMk/>
            <pc:sldMk cId="884083932" sldId="375"/>
            <ac:spMk id="11" creationId="{292B4980-FEFB-F42F-A4F6-49ED4D22461A}"/>
          </ac:spMkLst>
        </pc:spChg>
      </pc:sldChg>
      <pc:sldChg chg="modSp mod delCm">
        <pc:chgData name="Stoker, Kesiah" userId="7d6f868f-a8a0-4a2e-b53b-4e83b6d4fcae" providerId="ADAL" clId="{AAB0FCBC-05C5-4EA4-9877-6A7C005E96B3}" dt="2023-09-25T14:46:17.583" v="245"/>
        <pc:sldMkLst>
          <pc:docMk/>
          <pc:sldMk cId="1330674309" sldId="376"/>
        </pc:sldMkLst>
        <pc:spChg chg="mod">
          <ac:chgData name="Stoker, Kesiah" userId="7d6f868f-a8a0-4a2e-b53b-4e83b6d4fcae" providerId="ADAL" clId="{AAB0FCBC-05C5-4EA4-9877-6A7C005E96B3}" dt="2023-09-25T14:46:15.364" v="244" actId="20577"/>
          <ac:spMkLst>
            <pc:docMk/>
            <pc:sldMk cId="1330674309" sldId="376"/>
            <ac:spMk id="7" creationId="{341E86D8-9B5F-EFE1-9112-6CC58766FEA5}"/>
          </ac:spMkLst>
        </pc:spChg>
      </pc:sldChg>
      <pc:sldChg chg="modSp mod delCm">
        <pc:chgData name="Stoker, Kesiah" userId="7d6f868f-a8a0-4a2e-b53b-4e83b6d4fcae" providerId="ADAL" clId="{AAB0FCBC-05C5-4EA4-9877-6A7C005E96B3}" dt="2023-09-25T14:46:42.492" v="262"/>
        <pc:sldMkLst>
          <pc:docMk/>
          <pc:sldMk cId="2801172913" sldId="377"/>
        </pc:sldMkLst>
        <pc:spChg chg="mod">
          <ac:chgData name="Stoker, Kesiah" userId="7d6f868f-a8a0-4a2e-b53b-4e83b6d4fcae" providerId="ADAL" clId="{AAB0FCBC-05C5-4EA4-9877-6A7C005E96B3}" dt="2023-09-25T14:46:39.740" v="261" actId="20577"/>
          <ac:spMkLst>
            <pc:docMk/>
            <pc:sldMk cId="2801172913" sldId="377"/>
            <ac:spMk id="2" creationId="{1BA5FC8A-60C3-C4DA-2611-F72FE4D2152A}"/>
          </ac:spMkLst>
        </pc:spChg>
      </pc:sldChg>
      <pc:sldChg chg="modSp mod delCm">
        <pc:chgData name="Stoker, Kesiah" userId="7d6f868f-a8a0-4a2e-b53b-4e83b6d4fcae" providerId="ADAL" clId="{AAB0FCBC-05C5-4EA4-9877-6A7C005E96B3}" dt="2023-09-25T14:46:50.265" v="277"/>
        <pc:sldMkLst>
          <pc:docMk/>
          <pc:sldMk cId="2044941396" sldId="378"/>
        </pc:sldMkLst>
        <pc:spChg chg="mod">
          <ac:chgData name="Stoker, Kesiah" userId="7d6f868f-a8a0-4a2e-b53b-4e83b6d4fcae" providerId="ADAL" clId="{AAB0FCBC-05C5-4EA4-9877-6A7C005E96B3}" dt="2023-09-25T14:46:48.006" v="276" actId="20577"/>
          <ac:spMkLst>
            <pc:docMk/>
            <pc:sldMk cId="2044941396" sldId="378"/>
            <ac:spMk id="2" creationId="{1BA5FC8A-60C3-C4DA-2611-F72FE4D2152A}"/>
          </ac:spMkLst>
        </pc:spChg>
      </pc:sldChg>
      <pc:sldChg chg="modSp mod">
        <pc:chgData name="Stoker, Kesiah" userId="7d6f868f-a8a0-4a2e-b53b-4e83b6d4fcae" providerId="ADAL" clId="{AAB0FCBC-05C5-4EA4-9877-6A7C005E96B3}" dt="2023-09-25T14:55:37.944" v="430" actId="20577"/>
        <pc:sldMkLst>
          <pc:docMk/>
          <pc:sldMk cId="345027054" sldId="382"/>
        </pc:sldMkLst>
        <pc:spChg chg="mod">
          <ac:chgData name="Stoker, Kesiah" userId="7d6f868f-a8a0-4a2e-b53b-4e83b6d4fcae" providerId="ADAL" clId="{AAB0FCBC-05C5-4EA4-9877-6A7C005E96B3}" dt="2023-09-25T14:55:37.944" v="430" actId="20577"/>
          <ac:spMkLst>
            <pc:docMk/>
            <pc:sldMk cId="345027054" sldId="382"/>
            <ac:spMk id="3" creationId="{557DC097-EEFC-ED47-45E0-3BCB04809765}"/>
          </ac:spMkLst>
        </pc:spChg>
      </pc:sldChg>
      <pc:sldChg chg="addSp modSp add mod addCm">
        <pc:chgData name="Stoker, Kesiah" userId="7d6f868f-a8a0-4a2e-b53b-4e83b6d4fcae" providerId="ADAL" clId="{AAB0FCBC-05C5-4EA4-9877-6A7C005E96B3}" dt="2023-09-25T18:48:14.429" v="1057" actId="20577"/>
        <pc:sldMkLst>
          <pc:docMk/>
          <pc:sldMk cId="3077745340" sldId="383"/>
        </pc:sldMkLst>
        <pc:spChg chg="add mod">
          <ac:chgData name="Stoker, Kesiah" userId="7d6f868f-a8a0-4a2e-b53b-4e83b6d4fcae" providerId="ADAL" clId="{AAB0FCBC-05C5-4EA4-9877-6A7C005E96B3}" dt="2023-09-25T18:48:14.429" v="1057" actId="20577"/>
          <ac:spMkLst>
            <pc:docMk/>
            <pc:sldMk cId="3077745340" sldId="383"/>
            <ac:spMk id="2" creationId="{8E261FA6-45D8-A04F-BE93-36044394CEBC}"/>
          </ac:spMkLst>
        </pc:spChg>
        <pc:spChg chg="add mod">
          <ac:chgData name="Stoker, Kesiah" userId="7d6f868f-a8a0-4a2e-b53b-4e83b6d4fcae" providerId="ADAL" clId="{AAB0FCBC-05C5-4EA4-9877-6A7C005E96B3}" dt="2023-09-25T14:43:42.857" v="43"/>
          <ac:spMkLst>
            <pc:docMk/>
            <pc:sldMk cId="3077745340" sldId="383"/>
            <ac:spMk id="3" creationId="{5731D45F-9AEB-19D1-6794-9997A480690F}"/>
          </ac:spMkLst>
        </pc:spChg>
        <pc:spChg chg="add mod">
          <ac:chgData name="Stoker, Kesiah" userId="7d6f868f-a8a0-4a2e-b53b-4e83b6d4fcae" providerId="ADAL" clId="{AAB0FCBC-05C5-4EA4-9877-6A7C005E96B3}" dt="2023-09-25T14:43:42.857" v="43"/>
          <ac:spMkLst>
            <pc:docMk/>
            <pc:sldMk cId="3077745340" sldId="383"/>
            <ac:spMk id="4" creationId="{E4E3C8B2-03D1-2AAD-5919-AD57BF106349}"/>
          </ac:spMkLst>
        </pc:spChg>
      </pc:sldChg>
      <pc:sldChg chg="addSp delSp modSp add mod addCm delCm modNotesTx">
        <pc:chgData name="Stoker, Kesiah" userId="7d6f868f-a8a0-4a2e-b53b-4e83b6d4fcae" providerId="ADAL" clId="{AAB0FCBC-05C5-4EA4-9877-6A7C005E96B3}" dt="2023-09-25T15:03:03.947" v="681"/>
        <pc:sldMkLst>
          <pc:docMk/>
          <pc:sldMk cId="3909832607" sldId="384"/>
        </pc:sldMkLst>
        <pc:spChg chg="del">
          <ac:chgData name="Stoker, Kesiah" userId="7d6f868f-a8a0-4a2e-b53b-4e83b6d4fcae" providerId="ADAL" clId="{AAB0FCBC-05C5-4EA4-9877-6A7C005E96B3}" dt="2023-09-25T14:50:06.225" v="322" actId="478"/>
          <ac:spMkLst>
            <pc:docMk/>
            <pc:sldMk cId="3909832607" sldId="384"/>
            <ac:spMk id="2" creationId="{C622AC6B-D263-1861-4792-B890713D508D}"/>
          </ac:spMkLst>
        </pc:spChg>
        <pc:spChg chg="add mod">
          <ac:chgData name="Stoker, Kesiah" userId="7d6f868f-a8a0-4a2e-b53b-4e83b6d4fcae" providerId="ADAL" clId="{AAB0FCBC-05C5-4EA4-9877-6A7C005E96B3}" dt="2023-09-25T14:50:06.772" v="323"/>
          <ac:spMkLst>
            <pc:docMk/>
            <pc:sldMk cId="3909832607" sldId="384"/>
            <ac:spMk id="3" creationId="{F8889D44-83AC-CD26-95E7-8FC7B85BB490}"/>
          </ac:spMkLst>
        </pc:spChg>
        <pc:spChg chg="mod">
          <ac:chgData name="Stoker, Kesiah" userId="7d6f868f-a8a0-4a2e-b53b-4e83b6d4fcae" providerId="ADAL" clId="{AAB0FCBC-05C5-4EA4-9877-6A7C005E96B3}" dt="2023-09-25T14:49:12.961" v="321" actId="13926"/>
          <ac:spMkLst>
            <pc:docMk/>
            <pc:sldMk cId="3909832607" sldId="384"/>
            <ac:spMk id="4" creationId="{34B929EA-085D-03CC-8ABC-3FFBF3231F85}"/>
          </ac:spMkLst>
        </pc:spChg>
        <pc:spChg chg="mod">
          <ac:chgData name="Stoker, Kesiah" userId="7d6f868f-a8a0-4a2e-b53b-4e83b6d4fcae" providerId="ADAL" clId="{AAB0FCBC-05C5-4EA4-9877-6A7C005E96B3}" dt="2023-09-25T14:48:56.945" v="318" actId="20577"/>
          <ac:spMkLst>
            <pc:docMk/>
            <pc:sldMk cId="3909832607" sldId="384"/>
            <ac:spMk id="27" creationId="{6D7733A8-17FB-66BD-9A1B-C0C33D2F92B0}"/>
          </ac:spMkLst>
        </pc:spChg>
        <pc:spChg chg="del">
          <ac:chgData name="Stoker, Kesiah" userId="7d6f868f-a8a0-4a2e-b53b-4e83b6d4fcae" providerId="ADAL" clId="{AAB0FCBC-05C5-4EA4-9877-6A7C005E96B3}" dt="2023-09-25T14:48:51.646" v="284" actId="478"/>
          <ac:spMkLst>
            <pc:docMk/>
            <pc:sldMk cId="3909832607" sldId="384"/>
            <ac:spMk id="28" creationId="{B3A1D469-A7F2-D8F7-44B7-D8A645635D39}"/>
          </ac:spMkLst>
        </pc:spChg>
      </pc:sldChg>
      <pc:sldChg chg="addSp delSp modSp add mod">
        <pc:chgData name="Stoker, Kesiah" userId="7d6f868f-a8a0-4a2e-b53b-4e83b6d4fcae" providerId="ADAL" clId="{AAB0FCBC-05C5-4EA4-9877-6A7C005E96B3}" dt="2023-09-25T18:50:12.064" v="1060" actId="20577"/>
        <pc:sldMkLst>
          <pc:docMk/>
          <pc:sldMk cId="936660227" sldId="385"/>
        </pc:sldMkLst>
        <pc:spChg chg="del">
          <ac:chgData name="Stoker, Kesiah" userId="7d6f868f-a8a0-4a2e-b53b-4e83b6d4fcae" providerId="ADAL" clId="{AAB0FCBC-05C5-4EA4-9877-6A7C005E96B3}" dt="2023-09-25T14:56:55.327" v="432" actId="478"/>
          <ac:spMkLst>
            <pc:docMk/>
            <pc:sldMk cId="936660227" sldId="385"/>
            <ac:spMk id="2" creationId="{C622AC6B-D263-1861-4792-B890713D508D}"/>
          </ac:spMkLst>
        </pc:spChg>
        <pc:spChg chg="add del mod">
          <ac:chgData name="Stoker, Kesiah" userId="7d6f868f-a8a0-4a2e-b53b-4e83b6d4fcae" providerId="ADAL" clId="{AAB0FCBC-05C5-4EA4-9877-6A7C005E96B3}" dt="2023-09-25T14:53:18.621" v="401" actId="478"/>
          <ac:spMkLst>
            <pc:docMk/>
            <pc:sldMk cId="936660227" sldId="385"/>
            <ac:spMk id="3" creationId="{C01FF171-F7EE-8F7C-C6F1-440D0ECE734A}"/>
          </ac:spMkLst>
        </pc:spChg>
        <pc:spChg chg="mod">
          <ac:chgData name="Stoker, Kesiah" userId="7d6f868f-a8a0-4a2e-b53b-4e83b6d4fcae" providerId="ADAL" clId="{AAB0FCBC-05C5-4EA4-9877-6A7C005E96B3}" dt="2023-09-25T18:50:12.064" v="1060" actId="20577"/>
          <ac:spMkLst>
            <pc:docMk/>
            <pc:sldMk cId="936660227" sldId="385"/>
            <ac:spMk id="4" creationId="{34B929EA-085D-03CC-8ABC-3FFBF3231F85}"/>
          </ac:spMkLst>
        </pc:spChg>
        <pc:spChg chg="add mod">
          <ac:chgData name="Stoker, Kesiah" userId="7d6f868f-a8a0-4a2e-b53b-4e83b6d4fcae" providerId="ADAL" clId="{AAB0FCBC-05C5-4EA4-9877-6A7C005E96B3}" dt="2023-09-25T14:57:00.138" v="433"/>
          <ac:spMkLst>
            <pc:docMk/>
            <pc:sldMk cId="936660227" sldId="385"/>
            <ac:spMk id="5" creationId="{7C032A41-35AC-0DB5-D5B1-C1CF47B3B608}"/>
          </ac:spMkLst>
        </pc:spChg>
        <pc:spChg chg="mod">
          <ac:chgData name="Stoker, Kesiah" userId="7d6f868f-a8a0-4a2e-b53b-4e83b6d4fcae" providerId="ADAL" clId="{AAB0FCBC-05C5-4EA4-9877-6A7C005E96B3}" dt="2023-09-25T14:51:10.077" v="356" actId="20577"/>
          <ac:spMkLst>
            <pc:docMk/>
            <pc:sldMk cId="936660227" sldId="385"/>
            <ac:spMk id="27" creationId="{6D7733A8-17FB-66BD-9A1B-C0C33D2F92B0}"/>
          </ac:spMkLst>
        </pc:spChg>
        <pc:spChg chg="del">
          <ac:chgData name="Stoker, Kesiah" userId="7d6f868f-a8a0-4a2e-b53b-4e83b6d4fcae" providerId="ADAL" clId="{AAB0FCBC-05C5-4EA4-9877-6A7C005E96B3}" dt="2023-09-25T14:51:05.819" v="328" actId="478"/>
          <ac:spMkLst>
            <pc:docMk/>
            <pc:sldMk cId="936660227" sldId="385"/>
            <ac:spMk id="28" creationId="{B3A1D469-A7F2-D8F7-44B7-D8A645635D39}"/>
          </ac:spMkLst>
        </pc:spChg>
      </pc:sldChg>
      <pc:sldChg chg="modSp add del mod">
        <pc:chgData name="Stoker, Kesiah" userId="7d6f868f-a8a0-4a2e-b53b-4e83b6d4fcae" providerId="ADAL" clId="{AAB0FCBC-05C5-4EA4-9877-6A7C005E96B3}" dt="2023-09-25T14:51:59.058" v="365"/>
        <pc:sldMkLst>
          <pc:docMk/>
          <pc:sldMk cId="524490806" sldId="386"/>
        </pc:sldMkLst>
        <pc:spChg chg="mod">
          <ac:chgData name="Stoker, Kesiah" userId="7d6f868f-a8a0-4a2e-b53b-4e83b6d4fcae" providerId="ADAL" clId="{AAB0FCBC-05C5-4EA4-9877-6A7C005E96B3}" dt="2023-09-25T14:51:58.558" v="364" actId="20577"/>
          <ac:spMkLst>
            <pc:docMk/>
            <pc:sldMk cId="524490806" sldId="386"/>
            <ac:spMk id="11" creationId="{43821C0C-6B3D-997E-8073-6E2D1BFFA02C}"/>
          </ac:spMkLst>
        </pc:spChg>
      </pc:sldChg>
      <pc:sldChg chg="addSp delSp modSp add mod">
        <pc:chgData name="Stoker, Kesiah" userId="7d6f868f-a8a0-4a2e-b53b-4e83b6d4fcae" providerId="ADAL" clId="{AAB0FCBC-05C5-4EA4-9877-6A7C005E96B3}" dt="2023-09-25T18:59:44.887" v="1064" actId="207"/>
        <pc:sldMkLst>
          <pc:docMk/>
          <pc:sldMk cId="830031710" sldId="386"/>
        </pc:sldMkLst>
        <pc:spChg chg="add del mod">
          <ac:chgData name="Stoker, Kesiah" userId="7d6f868f-a8a0-4a2e-b53b-4e83b6d4fcae" providerId="ADAL" clId="{AAB0FCBC-05C5-4EA4-9877-6A7C005E96B3}" dt="2023-09-25T14:58:26.749" v="519" actId="478"/>
          <ac:spMkLst>
            <pc:docMk/>
            <pc:sldMk cId="830031710" sldId="386"/>
            <ac:spMk id="3" creationId="{372616B4-4B33-3104-3612-D3F1D716CF53}"/>
          </ac:spMkLst>
        </pc:spChg>
        <pc:spChg chg="add mod">
          <ac:chgData name="Stoker, Kesiah" userId="7d6f868f-a8a0-4a2e-b53b-4e83b6d4fcae" providerId="ADAL" clId="{AAB0FCBC-05C5-4EA4-9877-6A7C005E96B3}" dt="2023-09-25T15:00:24.767" v="533"/>
          <ac:spMkLst>
            <pc:docMk/>
            <pc:sldMk cId="830031710" sldId="386"/>
            <ac:spMk id="4" creationId="{1AC14C63-9A44-5F26-4A68-751A59C1EAD0}"/>
          </ac:spMkLst>
        </pc:spChg>
        <pc:spChg chg="del">
          <ac:chgData name="Stoker, Kesiah" userId="7d6f868f-a8a0-4a2e-b53b-4e83b6d4fcae" providerId="ADAL" clId="{AAB0FCBC-05C5-4EA4-9877-6A7C005E96B3}" dt="2023-09-25T14:58:24.755" v="518" actId="478"/>
          <ac:spMkLst>
            <pc:docMk/>
            <pc:sldMk cId="830031710" sldId="386"/>
            <ac:spMk id="5" creationId="{3B297C7B-962A-A597-F3A7-D5C94FE9C92B}"/>
          </ac:spMkLst>
        </pc:spChg>
        <pc:spChg chg="mod">
          <ac:chgData name="Stoker, Kesiah" userId="7d6f868f-a8a0-4a2e-b53b-4e83b6d4fcae" providerId="ADAL" clId="{AAB0FCBC-05C5-4EA4-9877-6A7C005E96B3}" dt="2023-09-25T14:58:21.963" v="517" actId="13926"/>
          <ac:spMkLst>
            <pc:docMk/>
            <pc:sldMk cId="830031710" sldId="386"/>
            <ac:spMk id="8" creationId="{A62CD457-E2DA-68F9-02F0-D85A239B732C}"/>
          </ac:spMkLst>
        </pc:spChg>
        <pc:spChg chg="mod">
          <ac:chgData name="Stoker, Kesiah" userId="7d6f868f-a8a0-4a2e-b53b-4e83b6d4fcae" providerId="ADAL" clId="{AAB0FCBC-05C5-4EA4-9877-6A7C005E96B3}" dt="2023-09-25T14:58:16.379" v="499" actId="13926"/>
          <ac:spMkLst>
            <pc:docMk/>
            <pc:sldMk cId="830031710" sldId="386"/>
            <ac:spMk id="9" creationId="{88473CDD-13F8-8118-0452-F274E29EA5D9}"/>
          </ac:spMkLst>
        </pc:spChg>
        <pc:spChg chg="mod">
          <ac:chgData name="Stoker, Kesiah" userId="7d6f868f-a8a0-4a2e-b53b-4e83b6d4fcae" providerId="ADAL" clId="{AAB0FCBC-05C5-4EA4-9877-6A7C005E96B3}" dt="2023-09-25T18:59:44.887" v="1064" actId="207"/>
          <ac:spMkLst>
            <pc:docMk/>
            <pc:sldMk cId="830031710" sldId="386"/>
            <ac:spMk id="10" creationId="{F40643EF-7EF3-DB44-3916-7877A3EC01E0}"/>
          </ac:spMkLst>
        </pc:spChg>
        <pc:spChg chg="del">
          <ac:chgData name="Stoker, Kesiah" userId="7d6f868f-a8a0-4a2e-b53b-4e83b6d4fcae" providerId="ADAL" clId="{AAB0FCBC-05C5-4EA4-9877-6A7C005E96B3}" dt="2023-09-25T14:58:27.882" v="520" actId="478"/>
          <ac:spMkLst>
            <pc:docMk/>
            <pc:sldMk cId="830031710" sldId="386"/>
            <ac:spMk id="11" creationId="{43821C0C-6B3D-997E-8073-6E2D1BFFA02C}"/>
          </ac:spMkLst>
        </pc:spChg>
      </pc:sldChg>
      <pc:sldChg chg="addSp delSp modSp add del mod">
        <pc:chgData name="Stoker, Kesiah" userId="7d6f868f-a8a0-4a2e-b53b-4e83b6d4fcae" providerId="ADAL" clId="{AAB0FCBC-05C5-4EA4-9877-6A7C005E96B3}" dt="2023-09-25T14:58:05.010" v="477" actId="47"/>
        <pc:sldMkLst>
          <pc:docMk/>
          <pc:sldMk cId="2993591334" sldId="386"/>
        </pc:sldMkLst>
        <pc:spChg chg="mod">
          <ac:chgData name="Stoker, Kesiah" userId="7d6f868f-a8a0-4a2e-b53b-4e83b6d4fcae" providerId="ADAL" clId="{AAB0FCBC-05C5-4EA4-9877-6A7C005E96B3}" dt="2023-09-25T14:57:28.425" v="474" actId="13926"/>
          <ac:spMkLst>
            <pc:docMk/>
            <pc:sldMk cId="2993591334" sldId="386"/>
            <ac:spMk id="2" creationId="{3B2CDD41-2B2B-8A1E-B73A-6B64A506068E}"/>
          </ac:spMkLst>
        </pc:spChg>
        <pc:spChg chg="mod">
          <ac:chgData name="Stoker, Kesiah" userId="7d6f868f-a8a0-4a2e-b53b-4e83b6d4fcae" providerId="ADAL" clId="{AAB0FCBC-05C5-4EA4-9877-6A7C005E96B3}" dt="2023-09-25T14:57:22.759" v="454" actId="13926"/>
          <ac:spMkLst>
            <pc:docMk/>
            <pc:sldMk cId="2993591334" sldId="386"/>
            <ac:spMk id="3" creationId="{813DC22C-CA7E-D280-9613-B31927BE2821}"/>
          </ac:spMkLst>
        </pc:spChg>
        <pc:picChg chg="add del">
          <ac:chgData name="Stoker, Kesiah" userId="7d6f868f-a8a0-4a2e-b53b-4e83b6d4fcae" providerId="ADAL" clId="{AAB0FCBC-05C5-4EA4-9877-6A7C005E96B3}" dt="2023-09-25T14:57:55.872" v="476" actId="478"/>
          <ac:picMkLst>
            <pc:docMk/>
            <pc:sldMk cId="2993591334" sldId="386"/>
            <ac:picMk id="4" creationId="{EE8C252D-C252-8441-D5A6-88D871033BE1}"/>
          </ac:picMkLst>
        </pc:picChg>
      </pc:sldChg>
      <pc:sldChg chg="modSp add mod addCm modNotesTx">
        <pc:chgData name="Stoker, Kesiah" userId="7d6f868f-a8a0-4a2e-b53b-4e83b6d4fcae" providerId="ADAL" clId="{AAB0FCBC-05C5-4EA4-9877-6A7C005E96B3}" dt="2023-09-25T15:01:10.415" v="569"/>
        <pc:sldMkLst>
          <pc:docMk/>
          <pc:sldMk cId="988386414" sldId="387"/>
        </pc:sldMkLst>
        <pc:spChg chg="mod">
          <ac:chgData name="Stoker, Kesiah" userId="7d6f868f-a8a0-4a2e-b53b-4e83b6d4fcae" providerId="ADAL" clId="{AAB0FCBC-05C5-4EA4-9877-6A7C005E96B3}" dt="2023-09-25T15:00:44.983" v="565" actId="20577"/>
          <ac:spMkLst>
            <pc:docMk/>
            <pc:sldMk cId="988386414" sldId="387"/>
            <ac:spMk id="3" creationId="{557DC097-EEFC-ED47-45E0-3BCB04809765}"/>
          </ac:spMkLst>
        </pc:spChg>
      </pc:sldChg>
      <pc:sldChg chg="addSp delSp modSp add del mod">
        <pc:chgData name="Stoker, Kesiah" userId="7d6f868f-a8a0-4a2e-b53b-4e83b6d4fcae" providerId="ADAL" clId="{AAB0FCBC-05C5-4EA4-9877-6A7C005E96B3}" dt="2023-09-25T15:06:33.847" v="843" actId="47"/>
        <pc:sldMkLst>
          <pc:docMk/>
          <pc:sldMk cId="2740981258" sldId="388"/>
        </pc:sldMkLst>
        <pc:spChg chg="del">
          <ac:chgData name="Stoker, Kesiah" userId="7d6f868f-a8a0-4a2e-b53b-4e83b6d4fcae" providerId="ADAL" clId="{AAB0FCBC-05C5-4EA4-9877-6A7C005E96B3}" dt="2023-09-25T15:02:17.275" v="649" actId="478"/>
          <ac:spMkLst>
            <pc:docMk/>
            <pc:sldMk cId="2740981258" sldId="388"/>
            <ac:spMk id="2" creationId="{C622AC6B-D263-1861-4792-B890713D508D}"/>
          </ac:spMkLst>
        </pc:spChg>
        <pc:spChg chg="add mod">
          <ac:chgData name="Stoker, Kesiah" userId="7d6f868f-a8a0-4a2e-b53b-4e83b6d4fcae" providerId="ADAL" clId="{AAB0FCBC-05C5-4EA4-9877-6A7C005E96B3}" dt="2023-09-25T15:02:20.983" v="650"/>
          <ac:spMkLst>
            <pc:docMk/>
            <pc:sldMk cId="2740981258" sldId="388"/>
            <ac:spMk id="3" creationId="{E2DB9E18-87B7-DE92-21CA-77FC42DDBF24}"/>
          </ac:spMkLst>
        </pc:spChg>
        <pc:spChg chg="mod">
          <ac:chgData name="Stoker, Kesiah" userId="7d6f868f-a8a0-4a2e-b53b-4e83b6d4fcae" providerId="ADAL" clId="{AAB0FCBC-05C5-4EA4-9877-6A7C005E96B3}" dt="2023-09-25T15:02:28.262" v="679" actId="20577"/>
          <ac:spMkLst>
            <pc:docMk/>
            <pc:sldMk cId="2740981258" sldId="388"/>
            <ac:spMk id="4" creationId="{34B929EA-085D-03CC-8ABC-3FFBF3231F85}"/>
          </ac:spMkLst>
        </pc:spChg>
        <pc:spChg chg="mod">
          <ac:chgData name="Stoker, Kesiah" userId="7d6f868f-a8a0-4a2e-b53b-4e83b6d4fcae" providerId="ADAL" clId="{AAB0FCBC-05C5-4EA4-9877-6A7C005E96B3}" dt="2023-09-25T15:02:07.211" v="647" actId="255"/>
          <ac:spMkLst>
            <pc:docMk/>
            <pc:sldMk cId="2740981258" sldId="388"/>
            <ac:spMk id="27" creationId="{6D7733A8-17FB-66BD-9A1B-C0C33D2F92B0}"/>
          </ac:spMkLst>
        </pc:spChg>
        <pc:spChg chg="del">
          <ac:chgData name="Stoker, Kesiah" userId="7d6f868f-a8a0-4a2e-b53b-4e83b6d4fcae" providerId="ADAL" clId="{AAB0FCBC-05C5-4EA4-9877-6A7C005E96B3}" dt="2023-09-25T15:01:33.703" v="571" actId="478"/>
          <ac:spMkLst>
            <pc:docMk/>
            <pc:sldMk cId="2740981258" sldId="388"/>
            <ac:spMk id="28" creationId="{B3A1D469-A7F2-D8F7-44B7-D8A645635D39}"/>
          </ac:spMkLst>
        </pc:spChg>
      </pc:sldChg>
      <pc:sldChg chg="modSp add del mod">
        <pc:chgData name="Stoker, Kesiah" userId="7d6f868f-a8a0-4a2e-b53b-4e83b6d4fcae" providerId="ADAL" clId="{AAB0FCBC-05C5-4EA4-9877-6A7C005E96B3}" dt="2023-09-25T15:06:13.992" v="824" actId="47"/>
        <pc:sldMkLst>
          <pc:docMk/>
          <pc:sldMk cId="3400984802" sldId="389"/>
        </pc:sldMkLst>
        <pc:spChg chg="mod">
          <ac:chgData name="Stoker, Kesiah" userId="7d6f868f-a8a0-4a2e-b53b-4e83b6d4fcae" providerId="ADAL" clId="{AAB0FCBC-05C5-4EA4-9877-6A7C005E96B3}" dt="2023-09-25T15:04:59.974" v="740" actId="20577"/>
          <ac:spMkLst>
            <pc:docMk/>
            <pc:sldMk cId="3400984802" sldId="389"/>
            <ac:spMk id="4" creationId="{34B929EA-085D-03CC-8ABC-3FFBF3231F85}"/>
          </ac:spMkLst>
        </pc:spChg>
        <pc:spChg chg="mod">
          <ac:chgData name="Stoker, Kesiah" userId="7d6f868f-a8a0-4a2e-b53b-4e83b6d4fcae" providerId="ADAL" clId="{AAB0FCBC-05C5-4EA4-9877-6A7C005E96B3}" dt="2023-09-25T15:03:20.308" v="692" actId="20577"/>
          <ac:spMkLst>
            <pc:docMk/>
            <pc:sldMk cId="3400984802" sldId="389"/>
            <ac:spMk id="27" creationId="{6D7733A8-17FB-66BD-9A1B-C0C33D2F92B0}"/>
          </ac:spMkLst>
        </pc:spChg>
      </pc:sldChg>
      <pc:sldChg chg="addSp delSp modSp add mod">
        <pc:chgData name="Stoker, Kesiah" userId="7d6f868f-a8a0-4a2e-b53b-4e83b6d4fcae" providerId="ADAL" clId="{AAB0FCBC-05C5-4EA4-9877-6A7C005E96B3}" dt="2023-09-25T15:04:36.681" v="736"/>
        <pc:sldMkLst>
          <pc:docMk/>
          <pc:sldMk cId="81161874" sldId="390"/>
        </pc:sldMkLst>
        <pc:spChg chg="del">
          <ac:chgData name="Stoker, Kesiah" userId="7d6f868f-a8a0-4a2e-b53b-4e83b6d4fcae" providerId="ADAL" clId="{AAB0FCBC-05C5-4EA4-9877-6A7C005E96B3}" dt="2023-09-25T15:04:32.711" v="735" actId="478"/>
          <ac:spMkLst>
            <pc:docMk/>
            <pc:sldMk cId="81161874" sldId="390"/>
            <ac:spMk id="2" creationId="{C622AC6B-D263-1861-4792-B890713D508D}"/>
          </ac:spMkLst>
        </pc:spChg>
        <pc:spChg chg="add mod">
          <ac:chgData name="Stoker, Kesiah" userId="7d6f868f-a8a0-4a2e-b53b-4e83b6d4fcae" providerId="ADAL" clId="{AAB0FCBC-05C5-4EA4-9877-6A7C005E96B3}" dt="2023-09-25T15:04:36.681" v="736"/>
          <ac:spMkLst>
            <pc:docMk/>
            <pc:sldMk cId="81161874" sldId="390"/>
            <ac:spMk id="3" creationId="{C65C18A0-E352-5112-D9E7-206A083882D7}"/>
          </ac:spMkLst>
        </pc:spChg>
        <pc:spChg chg="mod">
          <ac:chgData name="Stoker, Kesiah" userId="7d6f868f-a8a0-4a2e-b53b-4e83b6d4fcae" providerId="ADAL" clId="{AAB0FCBC-05C5-4EA4-9877-6A7C005E96B3}" dt="2023-09-25T15:04:28.034" v="733" actId="13926"/>
          <ac:spMkLst>
            <pc:docMk/>
            <pc:sldMk cId="81161874" sldId="390"/>
            <ac:spMk id="4" creationId="{34B929EA-085D-03CC-8ABC-3FFBF3231F85}"/>
          </ac:spMkLst>
        </pc:spChg>
        <pc:spChg chg="mod">
          <ac:chgData name="Stoker, Kesiah" userId="7d6f868f-a8a0-4a2e-b53b-4e83b6d4fcae" providerId="ADAL" clId="{AAB0FCBC-05C5-4EA4-9877-6A7C005E96B3}" dt="2023-09-25T15:04:29.390" v="734" actId="13926"/>
          <ac:spMkLst>
            <pc:docMk/>
            <pc:sldMk cId="81161874" sldId="390"/>
            <ac:spMk id="27" creationId="{6D7733A8-17FB-66BD-9A1B-C0C33D2F92B0}"/>
          </ac:spMkLst>
        </pc:spChg>
        <pc:spChg chg="del">
          <ac:chgData name="Stoker, Kesiah" userId="7d6f868f-a8a0-4a2e-b53b-4e83b6d4fcae" providerId="ADAL" clId="{AAB0FCBC-05C5-4EA4-9877-6A7C005E96B3}" dt="2023-09-25T15:04:07.027" v="698" actId="478"/>
          <ac:spMkLst>
            <pc:docMk/>
            <pc:sldMk cId="81161874" sldId="390"/>
            <ac:spMk id="28" creationId="{B3A1D469-A7F2-D8F7-44B7-D8A645635D39}"/>
          </ac:spMkLst>
        </pc:spChg>
      </pc:sldChg>
      <pc:sldChg chg="addSp delSp modSp add mod">
        <pc:chgData name="Stoker, Kesiah" userId="7d6f868f-a8a0-4a2e-b53b-4e83b6d4fcae" providerId="ADAL" clId="{AAB0FCBC-05C5-4EA4-9877-6A7C005E96B3}" dt="2023-09-25T15:48:51.368" v="1053" actId="20577"/>
        <pc:sldMkLst>
          <pc:docMk/>
          <pc:sldMk cId="2491820790" sldId="391"/>
        </pc:sldMkLst>
        <pc:spChg chg="del">
          <ac:chgData name="Stoker, Kesiah" userId="7d6f868f-a8a0-4a2e-b53b-4e83b6d4fcae" providerId="ADAL" clId="{AAB0FCBC-05C5-4EA4-9877-6A7C005E96B3}" dt="2023-09-25T15:05:57.571" v="800" actId="478"/>
          <ac:spMkLst>
            <pc:docMk/>
            <pc:sldMk cId="2491820790" sldId="391"/>
            <ac:spMk id="2" creationId="{C622AC6B-D263-1861-4792-B890713D508D}"/>
          </ac:spMkLst>
        </pc:spChg>
        <pc:spChg chg="add mod">
          <ac:chgData name="Stoker, Kesiah" userId="7d6f868f-a8a0-4a2e-b53b-4e83b6d4fcae" providerId="ADAL" clId="{AAB0FCBC-05C5-4EA4-9877-6A7C005E96B3}" dt="2023-09-25T15:06:02.002" v="801"/>
          <ac:spMkLst>
            <pc:docMk/>
            <pc:sldMk cId="2491820790" sldId="391"/>
            <ac:spMk id="3" creationId="{F74D4FE1-1938-4A26-EEEF-EC65EEC9DF40}"/>
          </ac:spMkLst>
        </pc:spChg>
        <pc:spChg chg="mod">
          <ac:chgData name="Stoker, Kesiah" userId="7d6f868f-a8a0-4a2e-b53b-4e83b6d4fcae" providerId="ADAL" clId="{AAB0FCBC-05C5-4EA4-9877-6A7C005E96B3}" dt="2023-09-25T15:48:51.368" v="1053" actId="20577"/>
          <ac:spMkLst>
            <pc:docMk/>
            <pc:sldMk cId="2491820790" sldId="391"/>
            <ac:spMk id="4" creationId="{34B929EA-085D-03CC-8ABC-3FFBF3231F85}"/>
          </ac:spMkLst>
        </pc:spChg>
        <pc:spChg chg="mod">
          <ac:chgData name="Stoker, Kesiah" userId="7d6f868f-a8a0-4a2e-b53b-4e83b6d4fcae" providerId="ADAL" clId="{AAB0FCBC-05C5-4EA4-9877-6A7C005E96B3}" dt="2023-09-25T15:05:36.336" v="798" actId="13926"/>
          <ac:spMkLst>
            <pc:docMk/>
            <pc:sldMk cId="2491820790" sldId="391"/>
            <ac:spMk id="27" creationId="{6D7733A8-17FB-66BD-9A1B-C0C33D2F92B0}"/>
          </ac:spMkLst>
        </pc:spChg>
        <pc:spChg chg="del">
          <ac:chgData name="Stoker, Kesiah" userId="7d6f868f-a8a0-4a2e-b53b-4e83b6d4fcae" providerId="ADAL" clId="{AAB0FCBC-05C5-4EA4-9877-6A7C005E96B3}" dt="2023-09-25T15:05:15.225" v="742" actId="478"/>
          <ac:spMkLst>
            <pc:docMk/>
            <pc:sldMk cId="2491820790" sldId="391"/>
            <ac:spMk id="28" creationId="{B3A1D469-A7F2-D8F7-44B7-D8A645635D39}"/>
          </ac:spMkLst>
        </pc:spChg>
      </pc:sldChg>
      <pc:sldChg chg="modSp add mod">
        <pc:chgData name="Stoker, Kesiah" userId="7d6f868f-a8a0-4a2e-b53b-4e83b6d4fcae" providerId="ADAL" clId="{AAB0FCBC-05C5-4EA4-9877-6A7C005E96B3}" dt="2023-09-25T15:48:43.863" v="1047" actId="20577"/>
        <pc:sldMkLst>
          <pc:docMk/>
          <pc:sldMk cId="2832015745" sldId="392"/>
        </pc:sldMkLst>
        <pc:spChg chg="mod">
          <ac:chgData name="Stoker, Kesiah" userId="7d6f868f-a8a0-4a2e-b53b-4e83b6d4fcae" providerId="ADAL" clId="{AAB0FCBC-05C5-4EA4-9877-6A7C005E96B3}" dt="2023-09-25T15:48:43.863" v="1047" actId="20577"/>
          <ac:spMkLst>
            <pc:docMk/>
            <pc:sldMk cId="2832015745" sldId="392"/>
            <ac:spMk id="4" creationId="{34B929EA-085D-03CC-8ABC-3FFBF3231F85}"/>
          </ac:spMkLst>
        </pc:spChg>
        <pc:spChg chg="mod">
          <ac:chgData name="Stoker, Kesiah" userId="7d6f868f-a8a0-4a2e-b53b-4e83b6d4fcae" providerId="ADAL" clId="{AAB0FCBC-05C5-4EA4-9877-6A7C005E96B3}" dt="2023-09-25T15:06:24.669" v="836" actId="20577"/>
          <ac:spMkLst>
            <pc:docMk/>
            <pc:sldMk cId="2832015745" sldId="392"/>
            <ac:spMk id="27" creationId="{6D7733A8-17FB-66BD-9A1B-C0C33D2F92B0}"/>
          </ac:spMkLst>
        </pc:spChg>
      </pc:sldChg>
      <pc:sldChg chg="addSp delSp modSp add mod">
        <pc:chgData name="Stoker, Kesiah" userId="7d6f868f-a8a0-4a2e-b53b-4e83b6d4fcae" providerId="ADAL" clId="{AAB0FCBC-05C5-4EA4-9877-6A7C005E96B3}" dt="2023-09-26T19:15:03.207" v="1429" actId="1035"/>
        <pc:sldMkLst>
          <pc:docMk/>
          <pc:sldMk cId="1399319325" sldId="393"/>
        </pc:sldMkLst>
        <pc:spChg chg="del mod">
          <ac:chgData name="Stoker, Kesiah" userId="7d6f868f-a8a0-4a2e-b53b-4e83b6d4fcae" providerId="ADAL" clId="{AAB0FCBC-05C5-4EA4-9877-6A7C005E96B3}" dt="2023-09-25T15:08:32.446" v="865" actId="478"/>
          <ac:spMkLst>
            <pc:docMk/>
            <pc:sldMk cId="1399319325" sldId="393"/>
            <ac:spMk id="2" creationId="{3B269A31-3727-3CC2-4AB4-F76F70DB625B}"/>
          </ac:spMkLst>
        </pc:spChg>
        <pc:spChg chg="mod">
          <ac:chgData name="Stoker, Kesiah" userId="7d6f868f-a8a0-4a2e-b53b-4e83b6d4fcae" providerId="ADAL" clId="{AAB0FCBC-05C5-4EA4-9877-6A7C005E96B3}" dt="2023-09-25T15:16:23.444" v="979" actId="14100"/>
          <ac:spMkLst>
            <pc:docMk/>
            <pc:sldMk cId="1399319325" sldId="393"/>
            <ac:spMk id="3" creationId="{557DC097-EEFC-ED47-45E0-3BCB04809765}"/>
          </ac:spMkLst>
        </pc:spChg>
        <pc:spChg chg="add del mod">
          <ac:chgData name="Stoker, Kesiah" userId="7d6f868f-a8a0-4a2e-b53b-4e83b6d4fcae" providerId="ADAL" clId="{AAB0FCBC-05C5-4EA4-9877-6A7C005E96B3}" dt="2023-09-25T15:08:33.918" v="866" actId="478"/>
          <ac:spMkLst>
            <pc:docMk/>
            <pc:sldMk cId="1399319325" sldId="393"/>
            <ac:spMk id="5" creationId="{60B355ED-45E2-E33B-B552-E0F6DC2EBF2A}"/>
          </ac:spMkLst>
        </pc:spChg>
        <pc:spChg chg="add mod">
          <ac:chgData name="Stoker, Kesiah" userId="7d6f868f-a8a0-4a2e-b53b-4e83b6d4fcae" providerId="ADAL" clId="{AAB0FCBC-05C5-4EA4-9877-6A7C005E96B3}" dt="2023-09-25T15:15:25.426" v="978" actId="1035"/>
          <ac:spMkLst>
            <pc:docMk/>
            <pc:sldMk cId="1399319325" sldId="393"/>
            <ac:spMk id="6" creationId="{DE83956A-BFF8-A70F-1186-CF665623C838}"/>
          </ac:spMkLst>
        </pc:spChg>
        <pc:spChg chg="add mod">
          <ac:chgData name="Stoker, Kesiah" userId="7d6f868f-a8a0-4a2e-b53b-4e83b6d4fcae" providerId="ADAL" clId="{AAB0FCBC-05C5-4EA4-9877-6A7C005E96B3}" dt="2023-09-25T15:15:25.426" v="978" actId="1035"/>
          <ac:spMkLst>
            <pc:docMk/>
            <pc:sldMk cId="1399319325" sldId="393"/>
            <ac:spMk id="7" creationId="{75E4AF9B-0E91-92BE-25EB-C7984D96DFE1}"/>
          </ac:spMkLst>
        </pc:spChg>
        <pc:spChg chg="add mod">
          <ac:chgData name="Stoker, Kesiah" userId="7d6f868f-a8a0-4a2e-b53b-4e83b6d4fcae" providerId="ADAL" clId="{AAB0FCBC-05C5-4EA4-9877-6A7C005E96B3}" dt="2023-09-25T15:15:25.426" v="978" actId="1035"/>
          <ac:spMkLst>
            <pc:docMk/>
            <pc:sldMk cId="1399319325" sldId="393"/>
            <ac:spMk id="8" creationId="{42557F8E-7682-D961-0172-DA86EFB8F303}"/>
          </ac:spMkLst>
        </pc:spChg>
        <pc:spChg chg="add mod">
          <ac:chgData name="Stoker, Kesiah" userId="7d6f868f-a8a0-4a2e-b53b-4e83b6d4fcae" providerId="ADAL" clId="{AAB0FCBC-05C5-4EA4-9877-6A7C005E96B3}" dt="2023-09-25T15:15:25.426" v="978" actId="1035"/>
          <ac:spMkLst>
            <pc:docMk/>
            <pc:sldMk cId="1399319325" sldId="393"/>
            <ac:spMk id="9" creationId="{C6B3F269-612C-0337-C1A4-0A72DB044B51}"/>
          </ac:spMkLst>
        </pc:spChg>
        <pc:spChg chg="add mod">
          <ac:chgData name="Stoker, Kesiah" userId="7d6f868f-a8a0-4a2e-b53b-4e83b6d4fcae" providerId="ADAL" clId="{AAB0FCBC-05C5-4EA4-9877-6A7C005E96B3}" dt="2023-09-25T15:15:25.426" v="978" actId="1035"/>
          <ac:spMkLst>
            <pc:docMk/>
            <pc:sldMk cId="1399319325" sldId="393"/>
            <ac:spMk id="10" creationId="{6BF3B799-228C-CA5D-BAC0-A6B8A2A1DD97}"/>
          </ac:spMkLst>
        </pc:spChg>
        <pc:spChg chg="add mod">
          <ac:chgData name="Stoker, Kesiah" userId="7d6f868f-a8a0-4a2e-b53b-4e83b6d4fcae" providerId="ADAL" clId="{AAB0FCBC-05C5-4EA4-9877-6A7C005E96B3}" dt="2023-09-25T15:15:25.426" v="978" actId="1035"/>
          <ac:spMkLst>
            <pc:docMk/>
            <pc:sldMk cId="1399319325" sldId="393"/>
            <ac:spMk id="11" creationId="{A22AB8CA-AF60-B4E4-00E9-E19CD8CA5DB2}"/>
          </ac:spMkLst>
        </pc:spChg>
        <pc:picChg chg="add mod">
          <ac:chgData name="Stoker, Kesiah" userId="7d6f868f-a8a0-4a2e-b53b-4e83b6d4fcae" providerId="ADAL" clId="{AAB0FCBC-05C5-4EA4-9877-6A7C005E96B3}" dt="2023-09-26T19:15:03.207" v="1429" actId="1035"/>
          <ac:picMkLst>
            <pc:docMk/>
            <pc:sldMk cId="1399319325" sldId="393"/>
            <ac:picMk id="1026" creationId="{4CCBA189-ED1A-8B21-4B57-EEFEB408DE2E}"/>
          </ac:picMkLst>
        </pc:picChg>
      </pc:sldChg>
    </pc:docChg>
  </pc:docChgLst>
  <pc:docChgLst>
    <pc:chgData name="Stoker, Kesiah" userId="7d6f868f-a8a0-4a2e-b53b-4e83b6d4fcae" providerId="ADAL" clId="{18A127A6-5BA2-44BF-9D12-FDF07EBCAE7A}"/>
    <pc:docChg chg="undo redo custSel addSld delSld modSld addSection delSection modSection">
      <pc:chgData name="Stoker, Kesiah" userId="7d6f868f-a8a0-4a2e-b53b-4e83b6d4fcae" providerId="ADAL" clId="{18A127A6-5BA2-44BF-9D12-FDF07EBCAE7A}" dt="2023-09-22T21:09:12.537" v="2874" actId="20577"/>
      <pc:docMkLst>
        <pc:docMk/>
      </pc:docMkLst>
      <pc:sldChg chg="del">
        <pc:chgData name="Stoker, Kesiah" userId="7d6f868f-a8a0-4a2e-b53b-4e83b6d4fcae" providerId="ADAL" clId="{18A127A6-5BA2-44BF-9D12-FDF07EBCAE7A}" dt="2023-09-22T16:08:29.713" v="400" actId="2696"/>
        <pc:sldMkLst>
          <pc:docMk/>
          <pc:sldMk cId="2030768388" sldId="320"/>
        </pc:sldMkLst>
      </pc:sldChg>
      <pc:sldChg chg="del">
        <pc:chgData name="Stoker, Kesiah" userId="7d6f868f-a8a0-4a2e-b53b-4e83b6d4fcae" providerId="ADAL" clId="{18A127A6-5BA2-44BF-9D12-FDF07EBCAE7A}" dt="2023-09-22T16:08:27.005" v="399" actId="2696"/>
        <pc:sldMkLst>
          <pc:docMk/>
          <pc:sldMk cId="1375684304" sldId="321"/>
        </pc:sldMkLst>
      </pc:sldChg>
      <pc:sldChg chg="addSp delSp modSp mod addCm delCm modNotesTx">
        <pc:chgData name="Stoker, Kesiah" userId="7d6f868f-a8a0-4a2e-b53b-4e83b6d4fcae" providerId="ADAL" clId="{18A127A6-5BA2-44BF-9D12-FDF07EBCAE7A}" dt="2023-09-22T16:15:15.366" v="629" actId="14100"/>
        <pc:sldMkLst>
          <pc:docMk/>
          <pc:sldMk cId="925506241" sldId="322"/>
        </pc:sldMkLst>
        <pc:spChg chg="mod">
          <ac:chgData name="Stoker, Kesiah" userId="7d6f868f-a8a0-4a2e-b53b-4e83b6d4fcae" providerId="ADAL" clId="{18A127A6-5BA2-44BF-9D12-FDF07EBCAE7A}" dt="2023-09-22T16:15:15.366" v="629" actId="14100"/>
          <ac:spMkLst>
            <pc:docMk/>
            <pc:sldMk cId="925506241" sldId="322"/>
            <ac:spMk id="2" creationId="{19A068EC-1729-176F-DCD9-CB27FD380BE4}"/>
          </ac:spMkLst>
        </pc:spChg>
        <pc:spChg chg="add del">
          <ac:chgData name="Stoker, Kesiah" userId="7d6f868f-a8a0-4a2e-b53b-4e83b6d4fcae" providerId="ADAL" clId="{18A127A6-5BA2-44BF-9D12-FDF07EBCAE7A}" dt="2023-09-22T15:59:32.340" v="144" actId="478"/>
          <ac:spMkLst>
            <pc:docMk/>
            <pc:sldMk cId="925506241" sldId="322"/>
            <ac:spMk id="3" creationId="{AB753076-4AE5-59A5-11DC-A8E03D0F9364}"/>
          </ac:spMkLst>
        </pc:spChg>
        <pc:spChg chg="mod">
          <ac:chgData name="Stoker, Kesiah" userId="7d6f868f-a8a0-4a2e-b53b-4e83b6d4fcae" providerId="ADAL" clId="{18A127A6-5BA2-44BF-9D12-FDF07EBCAE7A}" dt="2023-09-22T16:08:14.345" v="396" actId="20577"/>
          <ac:spMkLst>
            <pc:docMk/>
            <pc:sldMk cId="925506241" sldId="322"/>
            <ac:spMk id="4" creationId="{19A3B049-3C13-A977-073D-E6E5B1D249D2}"/>
          </ac:spMkLst>
        </pc:spChg>
        <pc:spChg chg="add mod">
          <ac:chgData name="Stoker, Kesiah" userId="7d6f868f-a8a0-4a2e-b53b-4e83b6d4fcae" providerId="ADAL" clId="{18A127A6-5BA2-44BF-9D12-FDF07EBCAE7A}" dt="2023-09-22T15:55:24.856" v="123" actId="164"/>
          <ac:spMkLst>
            <pc:docMk/>
            <pc:sldMk cId="925506241" sldId="322"/>
            <ac:spMk id="5" creationId="{6B8BFAA6-228A-2DC6-61FB-12C62F6BEB37}"/>
          </ac:spMkLst>
        </pc:spChg>
        <pc:grpChg chg="add del mod">
          <ac:chgData name="Stoker, Kesiah" userId="7d6f868f-a8a0-4a2e-b53b-4e83b6d4fcae" providerId="ADAL" clId="{18A127A6-5BA2-44BF-9D12-FDF07EBCAE7A}" dt="2023-09-22T16:07:26.471" v="355" actId="1036"/>
          <ac:grpSpMkLst>
            <pc:docMk/>
            <pc:sldMk cId="925506241" sldId="322"/>
            <ac:grpSpMk id="7" creationId="{942C4465-C849-FC61-731B-E14C73CAB75A}"/>
          </ac:grpSpMkLst>
        </pc:grpChg>
        <pc:cxnChg chg="add mod">
          <ac:chgData name="Stoker, Kesiah" userId="7d6f868f-a8a0-4a2e-b53b-4e83b6d4fcae" providerId="ADAL" clId="{18A127A6-5BA2-44BF-9D12-FDF07EBCAE7A}" dt="2023-09-22T15:55:55.348" v="125" actId="1076"/>
          <ac:cxnSpMkLst>
            <pc:docMk/>
            <pc:sldMk cId="925506241" sldId="322"/>
            <ac:cxnSpMk id="6" creationId="{67165FD0-D4AE-565F-53A6-3761FA828CA4}"/>
          </ac:cxnSpMkLst>
        </pc:cxnChg>
      </pc:sldChg>
      <pc:sldChg chg="addSp delSp modSp del mod addCm">
        <pc:chgData name="Stoker, Kesiah" userId="7d6f868f-a8a0-4a2e-b53b-4e83b6d4fcae" providerId="ADAL" clId="{18A127A6-5BA2-44BF-9D12-FDF07EBCAE7A}" dt="2023-09-22T16:08:19.536" v="397" actId="2696"/>
        <pc:sldMkLst>
          <pc:docMk/>
          <pc:sldMk cId="2146358514" sldId="323"/>
        </pc:sldMkLst>
        <pc:spChg chg="add del mod">
          <ac:chgData name="Stoker, Kesiah" userId="7d6f868f-a8a0-4a2e-b53b-4e83b6d4fcae" providerId="ADAL" clId="{18A127A6-5BA2-44BF-9D12-FDF07EBCAE7A}" dt="2023-09-22T16:06:22.652" v="294" actId="13926"/>
          <ac:spMkLst>
            <pc:docMk/>
            <pc:sldMk cId="2146358514" sldId="323"/>
            <ac:spMk id="2" creationId="{71F301AB-0013-C98A-AD3C-167D998D921F}"/>
          </ac:spMkLst>
        </pc:spChg>
        <pc:spChg chg="add del">
          <ac:chgData name="Stoker, Kesiah" userId="7d6f868f-a8a0-4a2e-b53b-4e83b6d4fcae" providerId="ADAL" clId="{18A127A6-5BA2-44BF-9D12-FDF07EBCAE7A}" dt="2023-09-22T16:05:19.114" v="231" actId="478"/>
          <ac:spMkLst>
            <pc:docMk/>
            <pc:sldMk cId="2146358514" sldId="323"/>
            <ac:spMk id="3" creationId="{DA0F4DD5-027A-BC81-EBB3-C0A6A7E61AAC}"/>
          </ac:spMkLst>
        </pc:spChg>
        <pc:spChg chg="add del mod">
          <ac:chgData name="Stoker, Kesiah" userId="7d6f868f-a8a0-4a2e-b53b-4e83b6d4fcae" providerId="ADAL" clId="{18A127A6-5BA2-44BF-9D12-FDF07EBCAE7A}" dt="2023-09-22T16:07:00.057" v="334" actId="20577"/>
          <ac:spMkLst>
            <pc:docMk/>
            <pc:sldMk cId="2146358514" sldId="323"/>
            <ac:spMk id="4" creationId="{2F0CF6CA-F3B4-2C7B-A80D-7F2CACBF84AD}"/>
          </ac:spMkLst>
        </pc:spChg>
        <pc:spChg chg="add del mod">
          <ac:chgData name="Stoker, Kesiah" userId="7d6f868f-a8a0-4a2e-b53b-4e83b6d4fcae" providerId="ADAL" clId="{18A127A6-5BA2-44BF-9D12-FDF07EBCAE7A}" dt="2023-09-22T16:03:49.489" v="228"/>
          <ac:spMkLst>
            <pc:docMk/>
            <pc:sldMk cId="2146358514" sldId="323"/>
            <ac:spMk id="5" creationId="{23D2839C-2662-78AD-D78B-3EAF84E27280}"/>
          </ac:spMkLst>
        </pc:spChg>
        <pc:spChg chg="add del mod">
          <ac:chgData name="Stoker, Kesiah" userId="7d6f868f-a8a0-4a2e-b53b-4e83b6d4fcae" providerId="ADAL" clId="{18A127A6-5BA2-44BF-9D12-FDF07EBCAE7A}" dt="2023-09-22T16:03:49.489" v="228"/>
          <ac:spMkLst>
            <pc:docMk/>
            <pc:sldMk cId="2146358514" sldId="323"/>
            <ac:spMk id="6" creationId="{777B1812-5AE2-F762-A9E4-6486B59B11F5}"/>
          </ac:spMkLst>
        </pc:spChg>
        <pc:spChg chg="add del mod">
          <ac:chgData name="Stoker, Kesiah" userId="7d6f868f-a8a0-4a2e-b53b-4e83b6d4fcae" providerId="ADAL" clId="{18A127A6-5BA2-44BF-9D12-FDF07EBCAE7A}" dt="2023-09-22T16:03:49.489" v="228"/>
          <ac:spMkLst>
            <pc:docMk/>
            <pc:sldMk cId="2146358514" sldId="323"/>
            <ac:spMk id="7" creationId="{B8A338D8-CC5E-F6B1-6F7D-BB1FB8DC6974}"/>
          </ac:spMkLst>
        </pc:spChg>
        <pc:spChg chg="mod">
          <ac:chgData name="Stoker, Kesiah" userId="7d6f868f-a8a0-4a2e-b53b-4e83b6d4fcae" providerId="ADAL" clId="{18A127A6-5BA2-44BF-9D12-FDF07EBCAE7A}" dt="2023-09-22T16:05:28.121" v="232"/>
          <ac:spMkLst>
            <pc:docMk/>
            <pc:sldMk cId="2146358514" sldId="323"/>
            <ac:spMk id="9" creationId="{98F5C2E5-8215-025D-5A84-9FCFE824EB50}"/>
          </ac:spMkLst>
        </pc:spChg>
        <pc:spChg chg="mod">
          <ac:chgData name="Stoker, Kesiah" userId="7d6f868f-a8a0-4a2e-b53b-4e83b6d4fcae" providerId="ADAL" clId="{18A127A6-5BA2-44BF-9D12-FDF07EBCAE7A}" dt="2023-09-22T16:06:02.189" v="234"/>
          <ac:spMkLst>
            <pc:docMk/>
            <pc:sldMk cId="2146358514" sldId="323"/>
            <ac:spMk id="12" creationId="{B88415D5-AEC4-055B-03C4-6B94D126EDB9}"/>
          </ac:spMkLst>
        </pc:spChg>
        <pc:grpChg chg="add del mod">
          <ac:chgData name="Stoker, Kesiah" userId="7d6f868f-a8a0-4a2e-b53b-4e83b6d4fcae" providerId="ADAL" clId="{18A127A6-5BA2-44BF-9D12-FDF07EBCAE7A}" dt="2023-09-22T16:05:35.986" v="233"/>
          <ac:grpSpMkLst>
            <pc:docMk/>
            <pc:sldMk cId="2146358514" sldId="323"/>
            <ac:grpSpMk id="8" creationId="{82BA8470-AD2B-271C-2B1E-ED283DB64575}"/>
          </ac:grpSpMkLst>
        </pc:grpChg>
        <pc:grpChg chg="add mod">
          <ac:chgData name="Stoker, Kesiah" userId="7d6f868f-a8a0-4a2e-b53b-4e83b6d4fcae" providerId="ADAL" clId="{18A127A6-5BA2-44BF-9D12-FDF07EBCAE7A}" dt="2023-09-22T16:06:02.189" v="234"/>
          <ac:grpSpMkLst>
            <pc:docMk/>
            <pc:sldMk cId="2146358514" sldId="323"/>
            <ac:grpSpMk id="11" creationId="{7D4AC6B2-FBE8-C6C7-60DD-598B91190D75}"/>
          </ac:grpSpMkLst>
        </pc:grpChg>
        <pc:cxnChg chg="mod">
          <ac:chgData name="Stoker, Kesiah" userId="7d6f868f-a8a0-4a2e-b53b-4e83b6d4fcae" providerId="ADAL" clId="{18A127A6-5BA2-44BF-9D12-FDF07EBCAE7A}" dt="2023-09-22T16:05:28.121" v="232"/>
          <ac:cxnSpMkLst>
            <pc:docMk/>
            <pc:sldMk cId="2146358514" sldId="323"/>
            <ac:cxnSpMk id="10" creationId="{CE104C18-84E0-B184-87F8-E34EB43EC9C4}"/>
          </ac:cxnSpMkLst>
        </pc:cxnChg>
        <pc:cxnChg chg="mod">
          <ac:chgData name="Stoker, Kesiah" userId="7d6f868f-a8a0-4a2e-b53b-4e83b6d4fcae" providerId="ADAL" clId="{18A127A6-5BA2-44BF-9D12-FDF07EBCAE7A}" dt="2023-09-22T16:06:02.189" v="234"/>
          <ac:cxnSpMkLst>
            <pc:docMk/>
            <pc:sldMk cId="2146358514" sldId="323"/>
            <ac:cxnSpMk id="13" creationId="{CAF8C405-4242-A6C6-E54F-6AB78A6C3CBE}"/>
          </ac:cxnSpMkLst>
        </pc:cxnChg>
      </pc:sldChg>
      <pc:sldChg chg="del">
        <pc:chgData name="Stoker, Kesiah" userId="7d6f868f-a8a0-4a2e-b53b-4e83b6d4fcae" providerId="ADAL" clId="{18A127A6-5BA2-44BF-9D12-FDF07EBCAE7A}" dt="2023-09-22T16:08:24.746" v="398" actId="2696"/>
        <pc:sldMkLst>
          <pc:docMk/>
          <pc:sldMk cId="2177596444" sldId="324"/>
        </pc:sldMkLst>
      </pc:sldChg>
      <pc:sldChg chg="addSp delSp modSp mod">
        <pc:chgData name="Stoker, Kesiah" userId="7d6f868f-a8a0-4a2e-b53b-4e83b6d4fcae" providerId="ADAL" clId="{18A127A6-5BA2-44BF-9D12-FDF07EBCAE7A}" dt="2023-09-22T20:46:57.718" v="2218" actId="478"/>
        <pc:sldMkLst>
          <pc:docMk/>
          <pc:sldMk cId="2549409055" sldId="325"/>
        </pc:sldMkLst>
        <pc:spChg chg="add del">
          <ac:chgData name="Stoker, Kesiah" userId="7d6f868f-a8a0-4a2e-b53b-4e83b6d4fcae" providerId="ADAL" clId="{18A127A6-5BA2-44BF-9D12-FDF07EBCAE7A}" dt="2023-09-22T20:46:57.718" v="2218" actId="478"/>
          <ac:spMkLst>
            <pc:docMk/>
            <pc:sldMk cId="2549409055" sldId="325"/>
            <ac:spMk id="2" creationId="{3B269A31-3727-3CC2-4AB4-F76F70DB625B}"/>
          </ac:spMkLst>
        </pc:spChg>
        <pc:spChg chg="mod">
          <ac:chgData name="Stoker, Kesiah" userId="7d6f868f-a8a0-4a2e-b53b-4e83b6d4fcae" providerId="ADAL" clId="{18A127A6-5BA2-44BF-9D12-FDF07EBCAE7A}" dt="2023-09-22T20:46:57.249" v="2217" actId="20577"/>
          <ac:spMkLst>
            <pc:docMk/>
            <pc:sldMk cId="2549409055" sldId="325"/>
            <ac:spMk id="3" creationId="{557DC097-EEFC-ED47-45E0-3BCB04809765}"/>
          </ac:spMkLst>
        </pc:spChg>
      </pc:sldChg>
      <pc:sldChg chg="del">
        <pc:chgData name="Stoker, Kesiah" userId="7d6f868f-a8a0-4a2e-b53b-4e83b6d4fcae" providerId="ADAL" clId="{18A127A6-5BA2-44BF-9D12-FDF07EBCAE7A}" dt="2023-09-22T16:08:32.547" v="401" actId="2696"/>
        <pc:sldMkLst>
          <pc:docMk/>
          <pc:sldMk cId="695166994" sldId="351"/>
        </pc:sldMkLst>
      </pc:sldChg>
      <pc:sldChg chg="add del">
        <pc:chgData name="Stoker, Kesiah" userId="7d6f868f-a8a0-4a2e-b53b-4e83b6d4fcae" providerId="ADAL" clId="{18A127A6-5BA2-44BF-9D12-FDF07EBCAE7A}" dt="2023-09-22T16:08:38.710" v="402" actId="2696"/>
        <pc:sldMkLst>
          <pc:docMk/>
          <pc:sldMk cId="2668904615" sldId="354"/>
        </pc:sldMkLst>
      </pc:sldChg>
      <pc:sldChg chg="addSp delSp modSp mod">
        <pc:chgData name="Stoker, Kesiah" userId="7d6f868f-a8a0-4a2e-b53b-4e83b6d4fcae" providerId="ADAL" clId="{18A127A6-5BA2-44BF-9D12-FDF07EBCAE7A}" dt="2023-09-22T19:39:00.448" v="1433" actId="20577"/>
        <pc:sldMkLst>
          <pc:docMk/>
          <pc:sldMk cId="969934670" sldId="356"/>
        </pc:sldMkLst>
        <pc:spChg chg="add del mod">
          <ac:chgData name="Stoker, Kesiah" userId="7d6f868f-a8a0-4a2e-b53b-4e83b6d4fcae" providerId="ADAL" clId="{18A127A6-5BA2-44BF-9D12-FDF07EBCAE7A}" dt="2023-09-22T19:38:58.039" v="1431" actId="478"/>
          <ac:spMkLst>
            <pc:docMk/>
            <pc:sldMk cId="969934670" sldId="356"/>
            <ac:spMk id="2" creationId="{C622AC6B-D263-1861-4792-B890713D508D}"/>
          </ac:spMkLst>
        </pc:spChg>
        <pc:spChg chg="add mod">
          <ac:chgData name="Stoker, Kesiah" userId="7d6f868f-a8a0-4a2e-b53b-4e83b6d4fcae" providerId="ADAL" clId="{18A127A6-5BA2-44BF-9D12-FDF07EBCAE7A}" dt="2023-09-22T19:39:00.448" v="1433" actId="20577"/>
          <ac:spMkLst>
            <pc:docMk/>
            <pc:sldMk cId="969934670" sldId="356"/>
            <ac:spMk id="3" creationId="{92D9EB36-6BE1-0426-D76B-B6258E17D6EE}"/>
          </ac:spMkLst>
        </pc:spChg>
        <pc:spChg chg="mod">
          <ac:chgData name="Stoker, Kesiah" userId="7d6f868f-a8a0-4a2e-b53b-4e83b6d4fcae" providerId="ADAL" clId="{18A127A6-5BA2-44BF-9D12-FDF07EBCAE7A}" dt="2023-09-22T16:13:58.929" v="626" actId="13926"/>
          <ac:spMkLst>
            <pc:docMk/>
            <pc:sldMk cId="969934670" sldId="356"/>
            <ac:spMk id="4" creationId="{34B929EA-085D-03CC-8ABC-3FFBF3231F85}"/>
          </ac:spMkLst>
        </pc:spChg>
        <pc:spChg chg="mod">
          <ac:chgData name="Stoker, Kesiah" userId="7d6f868f-a8a0-4a2e-b53b-4e83b6d4fcae" providerId="ADAL" clId="{18A127A6-5BA2-44BF-9D12-FDF07EBCAE7A}" dt="2023-09-22T16:12:21.224" v="413" actId="20577"/>
          <ac:spMkLst>
            <pc:docMk/>
            <pc:sldMk cId="969934670" sldId="356"/>
            <ac:spMk id="27" creationId="{6D7733A8-17FB-66BD-9A1B-C0C33D2F92B0}"/>
          </ac:spMkLst>
        </pc:spChg>
        <pc:spChg chg="del">
          <ac:chgData name="Stoker, Kesiah" userId="7d6f868f-a8a0-4a2e-b53b-4e83b6d4fcae" providerId="ADAL" clId="{18A127A6-5BA2-44BF-9D12-FDF07EBCAE7A}" dt="2023-09-22T16:12:23.761" v="414" actId="478"/>
          <ac:spMkLst>
            <pc:docMk/>
            <pc:sldMk cId="969934670" sldId="356"/>
            <ac:spMk id="28" creationId="{B3A1D469-A7F2-D8F7-44B7-D8A645635D39}"/>
          </ac:spMkLst>
        </pc:spChg>
      </pc:sldChg>
      <pc:sldChg chg="addSp delSp modSp add mod modNotesTx">
        <pc:chgData name="Stoker, Kesiah" userId="7d6f868f-a8a0-4a2e-b53b-4e83b6d4fcae" providerId="ADAL" clId="{18A127A6-5BA2-44BF-9D12-FDF07EBCAE7A}" dt="2023-09-22T19:38:54.659" v="1430" actId="20577"/>
        <pc:sldMkLst>
          <pc:docMk/>
          <pc:sldMk cId="663100937" sldId="357"/>
        </pc:sldMkLst>
        <pc:spChg chg="del mod">
          <ac:chgData name="Stoker, Kesiah" userId="7d6f868f-a8a0-4a2e-b53b-4e83b6d4fcae" providerId="ADAL" clId="{18A127A6-5BA2-44BF-9D12-FDF07EBCAE7A}" dt="2023-09-22T19:38:52.584" v="1428" actId="478"/>
          <ac:spMkLst>
            <pc:docMk/>
            <pc:sldMk cId="663100937" sldId="357"/>
            <ac:spMk id="2" creationId="{C622AC6B-D263-1861-4792-B890713D508D}"/>
          </ac:spMkLst>
        </pc:spChg>
        <pc:spChg chg="add mod">
          <ac:chgData name="Stoker, Kesiah" userId="7d6f868f-a8a0-4a2e-b53b-4e83b6d4fcae" providerId="ADAL" clId="{18A127A6-5BA2-44BF-9D12-FDF07EBCAE7A}" dt="2023-09-22T19:38:54.659" v="1430" actId="20577"/>
          <ac:spMkLst>
            <pc:docMk/>
            <pc:sldMk cId="663100937" sldId="357"/>
            <ac:spMk id="3" creationId="{CC3AED13-9837-DC5F-E42A-04D84AF0830E}"/>
          </ac:spMkLst>
        </pc:spChg>
        <pc:spChg chg="mod">
          <ac:chgData name="Stoker, Kesiah" userId="7d6f868f-a8a0-4a2e-b53b-4e83b6d4fcae" providerId="ADAL" clId="{18A127A6-5BA2-44BF-9D12-FDF07EBCAE7A}" dt="2023-09-22T16:17:29.472" v="686"/>
          <ac:spMkLst>
            <pc:docMk/>
            <pc:sldMk cId="663100937" sldId="357"/>
            <ac:spMk id="4" creationId="{34B929EA-085D-03CC-8ABC-3FFBF3231F85}"/>
          </ac:spMkLst>
        </pc:spChg>
        <pc:spChg chg="mod">
          <ac:chgData name="Stoker, Kesiah" userId="7d6f868f-a8a0-4a2e-b53b-4e83b6d4fcae" providerId="ADAL" clId="{18A127A6-5BA2-44BF-9D12-FDF07EBCAE7A}" dt="2023-09-22T16:17:09.760" v="684" actId="20577"/>
          <ac:spMkLst>
            <pc:docMk/>
            <pc:sldMk cId="663100937" sldId="357"/>
            <ac:spMk id="27" creationId="{6D7733A8-17FB-66BD-9A1B-C0C33D2F92B0}"/>
          </ac:spMkLst>
        </pc:spChg>
      </pc:sldChg>
      <pc:sldChg chg="modSp del mod">
        <pc:chgData name="Stoker, Kesiah" userId="7d6f868f-a8a0-4a2e-b53b-4e83b6d4fcae" providerId="ADAL" clId="{18A127A6-5BA2-44BF-9D12-FDF07EBCAE7A}" dt="2023-09-22T16:16:28.542" v="664"/>
        <pc:sldMkLst>
          <pc:docMk/>
          <pc:sldMk cId="2220335445" sldId="357"/>
        </pc:sldMkLst>
        <pc:spChg chg="mod">
          <ac:chgData name="Stoker, Kesiah" userId="7d6f868f-a8a0-4a2e-b53b-4e83b6d4fcae" providerId="ADAL" clId="{18A127A6-5BA2-44BF-9D12-FDF07EBCAE7A}" dt="2023-09-22T16:16:27.309" v="660"/>
          <ac:spMkLst>
            <pc:docMk/>
            <pc:sldMk cId="2220335445" sldId="357"/>
            <ac:spMk id="4" creationId="{34B929EA-085D-03CC-8ABC-3FFBF3231F85}"/>
          </ac:spMkLst>
        </pc:spChg>
        <pc:spChg chg="mod">
          <ac:chgData name="Stoker, Kesiah" userId="7d6f868f-a8a0-4a2e-b53b-4e83b6d4fcae" providerId="ADAL" clId="{18A127A6-5BA2-44BF-9D12-FDF07EBCAE7A}" dt="2023-09-22T16:16:28.241" v="663" actId="20577"/>
          <ac:spMkLst>
            <pc:docMk/>
            <pc:sldMk cId="2220335445" sldId="357"/>
            <ac:spMk id="27" creationId="{6D7733A8-17FB-66BD-9A1B-C0C33D2F92B0}"/>
          </ac:spMkLst>
        </pc:spChg>
      </pc:sldChg>
      <pc:sldChg chg="delSp modSp add del mod">
        <pc:chgData name="Stoker, Kesiah" userId="7d6f868f-a8a0-4a2e-b53b-4e83b6d4fcae" providerId="ADAL" clId="{18A127A6-5BA2-44BF-9D12-FDF07EBCAE7A}" dt="2023-09-22T16:21:28.716" v="711" actId="2696"/>
        <pc:sldMkLst>
          <pc:docMk/>
          <pc:sldMk cId="181890320" sldId="358"/>
        </pc:sldMkLst>
        <pc:spChg chg="mod">
          <ac:chgData name="Stoker, Kesiah" userId="7d6f868f-a8a0-4a2e-b53b-4e83b6d4fcae" providerId="ADAL" clId="{18A127A6-5BA2-44BF-9D12-FDF07EBCAE7A}" dt="2023-09-22T16:19:47.348" v="709" actId="20577"/>
          <ac:spMkLst>
            <pc:docMk/>
            <pc:sldMk cId="181890320" sldId="358"/>
            <ac:spMk id="2" creationId="{3B2CDD41-2B2B-8A1E-B73A-6B64A506068E}"/>
          </ac:spMkLst>
        </pc:spChg>
        <pc:spChg chg="del">
          <ac:chgData name="Stoker, Kesiah" userId="7d6f868f-a8a0-4a2e-b53b-4e83b6d4fcae" providerId="ADAL" clId="{18A127A6-5BA2-44BF-9D12-FDF07EBCAE7A}" dt="2023-09-22T16:19:49.036" v="710" actId="478"/>
          <ac:spMkLst>
            <pc:docMk/>
            <pc:sldMk cId="181890320" sldId="358"/>
            <ac:spMk id="3" creationId="{813DC22C-CA7E-D280-9613-B31927BE2821}"/>
          </ac:spMkLst>
        </pc:spChg>
      </pc:sldChg>
      <pc:sldChg chg="addSp delSp modSp add mod modNotesTx">
        <pc:chgData name="Stoker, Kesiah" userId="7d6f868f-a8a0-4a2e-b53b-4e83b6d4fcae" providerId="ADAL" clId="{18A127A6-5BA2-44BF-9D12-FDF07EBCAE7A}" dt="2023-09-22T19:38:29.574" v="1424" actId="20577"/>
        <pc:sldMkLst>
          <pc:docMk/>
          <pc:sldMk cId="909644597" sldId="358"/>
        </pc:sldMkLst>
        <pc:spChg chg="mod">
          <ac:chgData name="Stoker, Kesiah" userId="7d6f868f-a8a0-4a2e-b53b-4e83b6d4fcae" providerId="ADAL" clId="{18A127A6-5BA2-44BF-9D12-FDF07EBCAE7A}" dt="2023-09-22T16:21:46.728" v="729" actId="20577"/>
          <ac:spMkLst>
            <pc:docMk/>
            <pc:sldMk cId="909644597" sldId="358"/>
            <ac:spMk id="2" creationId="{30FE1012-5468-212D-6775-E22ED9836EF7}"/>
          </ac:spMkLst>
        </pc:spChg>
        <pc:spChg chg="del">
          <ac:chgData name="Stoker, Kesiah" userId="7d6f868f-a8a0-4a2e-b53b-4e83b6d4fcae" providerId="ADAL" clId="{18A127A6-5BA2-44BF-9D12-FDF07EBCAE7A}" dt="2023-09-22T16:21:48.463" v="730" actId="478"/>
          <ac:spMkLst>
            <pc:docMk/>
            <pc:sldMk cId="909644597" sldId="358"/>
            <ac:spMk id="3" creationId="{7ED3DBDC-B2FD-9FCC-5485-90D8871EDD71}"/>
          </ac:spMkLst>
        </pc:spChg>
        <pc:spChg chg="add del mod">
          <ac:chgData name="Stoker, Kesiah" userId="7d6f868f-a8a0-4a2e-b53b-4e83b6d4fcae" providerId="ADAL" clId="{18A127A6-5BA2-44BF-9D12-FDF07EBCAE7A}" dt="2023-09-22T19:38:24.722" v="1420"/>
          <ac:spMkLst>
            <pc:docMk/>
            <pc:sldMk cId="909644597" sldId="358"/>
            <ac:spMk id="3" creationId="{CD69E741-E16A-BDE9-EDD7-BD8085C2F556}"/>
          </ac:spMkLst>
        </pc:spChg>
        <pc:spChg chg="add mod">
          <ac:chgData name="Stoker, Kesiah" userId="7d6f868f-a8a0-4a2e-b53b-4e83b6d4fcae" providerId="ADAL" clId="{18A127A6-5BA2-44BF-9D12-FDF07EBCAE7A}" dt="2023-09-22T19:38:29.574" v="1424" actId="20577"/>
          <ac:spMkLst>
            <pc:docMk/>
            <pc:sldMk cId="909644597" sldId="358"/>
            <ac:spMk id="4" creationId="{9F62226F-9E89-1DC1-2295-D388A29782A6}"/>
          </ac:spMkLst>
        </pc:spChg>
        <pc:spChg chg="del">
          <ac:chgData name="Stoker, Kesiah" userId="7d6f868f-a8a0-4a2e-b53b-4e83b6d4fcae" providerId="ADAL" clId="{18A127A6-5BA2-44BF-9D12-FDF07EBCAE7A}" dt="2023-09-22T16:22:08.558" v="731" actId="478"/>
          <ac:spMkLst>
            <pc:docMk/>
            <pc:sldMk cId="909644597" sldId="358"/>
            <ac:spMk id="4" creationId="{BA25D69E-1C17-AF44-0E0B-42588B43F3EC}"/>
          </ac:spMkLst>
        </pc:spChg>
        <pc:spChg chg="del">
          <ac:chgData name="Stoker, Kesiah" userId="7d6f868f-a8a0-4a2e-b53b-4e83b6d4fcae" providerId="ADAL" clId="{18A127A6-5BA2-44BF-9D12-FDF07EBCAE7A}" dt="2023-09-22T16:22:11.664" v="733" actId="478"/>
          <ac:spMkLst>
            <pc:docMk/>
            <pc:sldMk cId="909644597" sldId="358"/>
            <ac:spMk id="5" creationId="{95557ED2-ACC1-3B4D-21EC-AA51B59AEEAA}"/>
          </ac:spMkLst>
        </pc:spChg>
        <pc:spChg chg="del">
          <ac:chgData name="Stoker, Kesiah" userId="7d6f868f-a8a0-4a2e-b53b-4e83b6d4fcae" providerId="ADAL" clId="{18A127A6-5BA2-44BF-9D12-FDF07EBCAE7A}" dt="2023-09-22T16:22:11.163" v="732" actId="478"/>
          <ac:spMkLst>
            <pc:docMk/>
            <pc:sldMk cId="909644597" sldId="358"/>
            <ac:spMk id="6" creationId="{34343B43-4BFB-14EA-31C3-224F638AF1C7}"/>
          </ac:spMkLst>
        </pc:spChg>
        <pc:spChg chg="add del mod">
          <ac:chgData name="Stoker, Kesiah" userId="7d6f868f-a8a0-4a2e-b53b-4e83b6d4fcae" providerId="ADAL" clId="{18A127A6-5BA2-44BF-9D12-FDF07EBCAE7A}" dt="2023-09-22T19:38:26.626" v="1421" actId="478"/>
          <ac:spMkLst>
            <pc:docMk/>
            <pc:sldMk cId="909644597" sldId="358"/>
            <ac:spMk id="8" creationId="{124B4CB1-D5C7-EE8A-3217-F84D8D8BB41D}"/>
          </ac:spMkLst>
        </pc:spChg>
        <pc:graphicFrameChg chg="add mod modGraphic">
          <ac:chgData name="Stoker, Kesiah" userId="7d6f868f-a8a0-4a2e-b53b-4e83b6d4fcae" providerId="ADAL" clId="{18A127A6-5BA2-44BF-9D12-FDF07EBCAE7A}" dt="2023-09-22T19:36:35.646" v="1410" actId="20577"/>
          <ac:graphicFrameMkLst>
            <pc:docMk/>
            <pc:sldMk cId="909644597" sldId="358"/>
            <ac:graphicFrameMk id="7" creationId="{19C5F5E8-BF21-1621-6EE4-9674393947C9}"/>
          </ac:graphicFrameMkLst>
        </pc:graphicFrameChg>
      </pc:sldChg>
      <pc:sldChg chg="addSp delSp modSp add mod addCm delCm modCm modNotesTx">
        <pc:chgData name="Stoker, Kesiah" userId="7d6f868f-a8a0-4a2e-b53b-4e83b6d4fcae" providerId="ADAL" clId="{18A127A6-5BA2-44BF-9D12-FDF07EBCAE7A}" dt="2023-09-22T16:49:24.183" v="939" actId="113"/>
        <pc:sldMkLst>
          <pc:docMk/>
          <pc:sldMk cId="482592697" sldId="359"/>
        </pc:sldMkLst>
        <pc:spChg chg="mod">
          <ac:chgData name="Stoker, Kesiah" userId="7d6f868f-a8a0-4a2e-b53b-4e83b6d4fcae" providerId="ADAL" clId="{18A127A6-5BA2-44BF-9D12-FDF07EBCAE7A}" dt="2023-09-22T16:36:30.516" v="811" actId="6549"/>
          <ac:spMkLst>
            <pc:docMk/>
            <pc:sldMk cId="482592697" sldId="359"/>
            <ac:spMk id="2" creationId="{3B2CDD41-2B2B-8A1E-B73A-6B64A506068E}"/>
          </ac:spMkLst>
        </pc:spChg>
        <pc:spChg chg="mod">
          <ac:chgData name="Stoker, Kesiah" userId="7d6f868f-a8a0-4a2e-b53b-4e83b6d4fcae" providerId="ADAL" clId="{18A127A6-5BA2-44BF-9D12-FDF07EBCAE7A}" dt="2023-09-22T16:49:24.183" v="939" actId="113"/>
          <ac:spMkLst>
            <pc:docMk/>
            <pc:sldMk cId="482592697" sldId="359"/>
            <ac:spMk id="3" creationId="{813DC22C-CA7E-D280-9613-B31927BE2821}"/>
          </ac:spMkLst>
        </pc:spChg>
        <pc:spChg chg="add mod">
          <ac:chgData name="Stoker, Kesiah" userId="7d6f868f-a8a0-4a2e-b53b-4e83b6d4fcae" providerId="ADAL" clId="{18A127A6-5BA2-44BF-9D12-FDF07EBCAE7A}" dt="2023-09-22T16:35:11.534" v="809" actId="20577"/>
          <ac:spMkLst>
            <pc:docMk/>
            <pc:sldMk cId="482592697" sldId="359"/>
            <ac:spMk id="4" creationId="{31F47D01-846B-C7EE-BFA4-517BCDADF210}"/>
          </ac:spMkLst>
        </pc:spChg>
        <pc:spChg chg="add mod topLvl">
          <ac:chgData name="Stoker, Kesiah" userId="7d6f868f-a8a0-4a2e-b53b-4e83b6d4fcae" providerId="ADAL" clId="{18A127A6-5BA2-44BF-9D12-FDF07EBCAE7A}" dt="2023-09-22T16:41:50.949" v="863" actId="1076"/>
          <ac:spMkLst>
            <pc:docMk/>
            <pc:sldMk cId="482592697" sldId="359"/>
            <ac:spMk id="5" creationId="{51942B0D-B547-AF32-57F8-D420ED71654D}"/>
          </ac:spMkLst>
        </pc:spChg>
        <pc:spChg chg="add mod topLvl">
          <ac:chgData name="Stoker, Kesiah" userId="7d6f868f-a8a0-4a2e-b53b-4e83b6d4fcae" providerId="ADAL" clId="{18A127A6-5BA2-44BF-9D12-FDF07EBCAE7A}" dt="2023-09-22T16:41:54.710" v="864" actId="1076"/>
          <ac:spMkLst>
            <pc:docMk/>
            <pc:sldMk cId="482592697" sldId="359"/>
            <ac:spMk id="6" creationId="{55101920-8D9F-8ECA-15CA-75C6A47AD034}"/>
          </ac:spMkLst>
        </pc:spChg>
        <pc:spChg chg="add mod topLvl">
          <ac:chgData name="Stoker, Kesiah" userId="7d6f868f-a8a0-4a2e-b53b-4e83b6d4fcae" providerId="ADAL" clId="{18A127A6-5BA2-44BF-9D12-FDF07EBCAE7A}" dt="2023-09-22T16:44:32.623" v="895" actId="1036"/>
          <ac:spMkLst>
            <pc:docMk/>
            <pc:sldMk cId="482592697" sldId="359"/>
            <ac:spMk id="7" creationId="{F78A8C55-0FAA-AC09-AE6C-D0AA969EA9FB}"/>
          </ac:spMkLst>
        </pc:spChg>
        <pc:spChg chg="add mod topLvl">
          <ac:chgData name="Stoker, Kesiah" userId="7d6f868f-a8a0-4a2e-b53b-4e83b6d4fcae" providerId="ADAL" clId="{18A127A6-5BA2-44BF-9D12-FDF07EBCAE7A}" dt="2023-09-22T16:42:04.904" v="865" actId="1076"/>
          <ac:spMkLst>
            <pc:docMk/>
            <pc:sldMk cId="482592697" sldId="359"/>
            <ac:spMk id="9" creationId="{F26C9640-EA3A-E14C-7E08-C84D4F09D62D}"/>
          </ac:spMkLst>
        </pc:spChg>
        <pc:spChg chg="add mod topLvl">
          <ac:chgData name="Stoker, Kesiah" userId="7d6f868f-a8a0-4a2e-b53b-4e83b6d4fcae" providerId="ADAL" clId="{18A127A6-5BA2-44BF-9D12-FDF07EBCAE7A}" dt="2023-09-22T16:44:32.623" v="895" actId="1036"/>
          <ac:spMkLst>
            <pc:docMk/>
            <pc:sldMk cId="482592697" sldId="359"/>
            <ac:spMk id="11" creationId="{63410C60-AB62-8392-43D5-EFC7B6490CDD}"/>
          </ac:spMkLst>
        </pc:spChg>
        <pc:spChg chg="add mod topLvl">
          <ac:chgData name="Stoker, Kesiah" userId="7d6f868f-a8a0-4a2e-b53b-4e83b6d4fcae" providerId="ADAL" clId="{18A127A6-5BA2-44BF-9D12-FDF07EBCAE7A}" dt="2023-09-22T16:44:32.623" v="895" actId="1036"/>
          <ac:spMkLst>
            <pc:docMk/>
            <pc:sldMk cId="482592697" sldId="359"/>
            <ac:spMk id="12" creationId="{F771BB59-2D5C-1C8B-C06B-135DBA926C5F}"/>
          </ac:spMkLst>
        </pc:spChg>
        <pc:spChg chg="add mod topLvl">
          <ac:chgData name="Stoker, Kesiah" userId="7d6f868f-a8a0-4a2e-b53b-4e83b6d4fcae" providerId="ADAL" clId="{18A127A6-5BA2-44BF-9D12-FDF07EBCAE7A}" dt="2023-09-22T16:44:32.623" v="895" actId="1036"/>
          <ac:spMkLst>
            <pc:docMk/>
            <pc:sldMk cId="482592697" sldId="359"/>
            <ac:spMk id="13" creationId="{A37D0B17-63D2-8479-A702-604DDCF5A57D}"/>
          </ac:spMkLst>
        </pc:spChg>
        <pc:grpChg chg="add del mod">
          <ac:chgData name="Stoker, Kesiah" userId="7d6f868f-a8a0-4a2e-b53b-4e83b6d4fcae" providerId="ADAL" clId="{18A127A6-5BA2-44BF-9D12-FDF07EBCAE7A}" dt="2023-09-22T16:38:37.251" v="816" actId="165"/>
          <ac:grpSpMkLst>
            <pc:docMk/>
            <pc:sldMk cId="482592697" sldId="359"/>
            <ac:grpSpMk id="14" creationId="{433C810A-4668-F950-C648-71B565CEF0D1}"/>
          </ac:grpSpMkLst>
        </pc:grpChg>
        <pc:picChg chg="add mod topLvl">
          <ac:chgData name="Stoker, Kesiah" userId="7d6f868f-a8a0-4a2e-b53b-4e83b6d4fcae" providerId="ADAL" clId="{18A127A6-5BA2-44BF-9D12-FDF07EBCAE7A}" dt="2023-09-22T16:46:01.432" v="906" actId="339"/>
          <ac:picMkLst>
            <pc:docMk/>
            <pc:sldMk cId="482592697" sldId="359"/>
            <ac:picMk id="8" creationId="{62BAC47B-321B-FB6B-35E8-5713DE0FE6B0}"/>
          </ac:picMkLst>
        </pc:picChg>
        <pc:picChg chg="add mod topLvl">
          <ac:chgData name="Stoker, Kesiah" userId="7d6f868f-a8a0-4a2e-b53b-4e83b6d4fcae" providerId="ADAL" clId="{18A127A6-5BA2-44BF-9D12-FDF07EBCAE7A}" dt="2023-09-22T16:45:44.236" v="903" actId="339"/>
          <ac:picMkLst>
            <pc:docMk/>
            <pc:sldMk cId="482592697" sldId="359"/>
            <ac:picMk id="10" creationId="{3F553A37-1B97-06FF-4F8E-47544D3467B4}"/>
          </ac:picMkLst>
        </pc:picChg>
        <pc:picChg chg="add del mod">
          <ac:chgData name="Stoker, Kesiah" userId="7d6f868f-a8a0-4a2e-b53b-4e83b6d4fcae" providerId="ADAL" clId="{18A127A6-5BA2-44BF-9D12-FDF07EBCAE7A}" dt="2023-09-22T16:44:55.881" v="898" actId="478"/>
          <ac:picMkLst>
            <pc:docMk/>
            <pc:sldMk cId="482592697" sldId="359"/>
            <ac:picMk id="15" creationId="{03879442-FD2B-BC2D-CA22-C6FCCE3B4765}"/>
          </ac:picMkLst>
        </pc:picChg>
        <pc:picChg chg="add del mod">
          <ac:chgData name="Stoker, Kesiah" userId="7d6f868f-a8a0-4a2e-b53b-4e83b6d4fcae" providerId="ADAL" clId="{18A127A6-5BA2-44BF-9D12-FDF07EBCAE7A}" dt="2023-09-22T16:44:56.268" v="899" actId="478"/>
          <ac:picMkLst>
            <pc:docMk/>
            <pc:sldMk cId="482592697" sldId="359"/>
            <ac:picMk id="16" creationId="{B9DB7767-D1FC-8990-168B-2EBED2E805AC}"/>
          </ac:picMkLst>
        </pc:picChg>
        <pc:picChg chg="add del mod">
          <ac:chgData name="Stoker, Kesiah" userId="7d6f868f-a8a0-4a2e-b53b-4e83b6d4fcae" providerId="ADAL" clId="{18A127A6-5BA2-44BF-9D12-FDF07EBCAE7A}" dt="2023-09-22T16:44:56.569" v="900" actId="478"/>
          <ac:picMkLst>
            <pc:docMk/>
            <pc:sldMk cId="482592697" sldId="359"/>
            <ac:picMk id="17" creationId="{8697E663-8D87-B026-ACF7-9B1223AD7D3D}"/>
          </ac:picMkLst>
        </pc:picChg>
        <pc:picChg chg="add del mod">
          <ac:chgData name="Stoker, Kesiah" userId="7d6f868f-a8a0-4a2e-b53b-4e83b6d4fcae" providerId="ADAL" clId="{18A127A6-5BA2-44BF-9D12-FDF07EBCAE7A}" dt="2023-09-22T16:44:54.993" v="896" actId="478"/>
          <ac:picMkLst>
            <pc:docMk/>
            <pc:sldMk cId="482592697" sldId="359"/>
            <ac:picMk id="18" creationId="{2523C445-C40C-89AE-8C34-F7A744A05FB9}"/>
          </ac:picMkLst>
        </pc:picChg>
        <pc:picChg chg="add del mod">
          <ac:chgData name="Stoker, Kesiah" userId="7d6f868f-a8a0-4a2e-b53b-4e83b6d4fcae" providerId="ADAL" clId="{18A127A6-5BA2-44BF-9D12-FDF07EBCAE7A}" dt="2023-09-22T16:44:55.480" v="897" actId="478"/>
          <ac:picMkLst>
            <pc:docMk/>
            <pc:sldMk cId="482592697" sldId="359"/>
            <ac:picMk id="19" creationId="{2B677C9F-D76B-7026-ABE0-945DCC77055D}"/>
          </ac:picMkLst>
        </pc:picChg>
        <pc:picChg chg="add del mod">
          <ac:chgData name="Stoker, Kesiah" userId="7d6f868f-a8a0-4a2e-b53b-4e83b6d4fcae" providerId="ADAL" clId="{18A127A6-5BA2-44BF-9D12-FDF07EBCAE7A}" dt="2023-09-22T16:48:10.530" v="936" actId="478"/>
          <ac:picMkLst>
            <pc:docMk/>
            <pc:sldMk cId="482592697" sldId="359"/>
            <ac:picMk id="20" creationId="{96147178-D6EB-8AA0-A4D3-6D233762303B}"/>
          </ac:picMkLst>
        </pc:picChg>
        <pc:picChg chg="add del mod">
          <ac:chgData name="Stoker, Kesiah" userId="7d6f868f-a8a0-4a2e-b53b-4e83b6d4fcae" providerId="ADAL" clId="{18A127A6-5BA2-44BF-9D12-FDF07EBCAE7A}" dt="2023-09-22T16:48:09.616" v="934" actId="478"/>
          <ac:picMkLst>
            <pc:docMk/>
            <pc:sldMk cId="482592697" sldId="359"/>
            <ac:picMk id="21" creationId="{40C2964E-57A7-EA68-D545-EFB16863EA62}"/>
          </ac:picMkLst>
        </pc:picChg>
        <pc:picChg chg="add del mod">
          <ac:chgData name="Stoker, Kesiah" userId="7d6f868f-a8a0-4a2e-b53b-4e83b6d4fcae" providerId="ADAL" clId="{18A127A6-5BA2-44BF-9D12-FDF07EBCAE7A}" dt="2023-09-22T16:48:10.182" v="935" actId="478"/>
          <ac:picMkLst>
            <pc:docMk/>
            <pc:sldMk cId="482592697" sldId="359"/>
            <ac:picMk id="22" creationId="{B1FA74BE-A3F8-FD5F-9412-4C2E838A4B5E}"/>
          </ac:picMkLst>
        </pc:picChg>
        <pc:picChg chg="add del mod">
          <ac:chgData name="Stoker, Kesiah" userId="7d6f868f-a8a0-4a2e-b53b-4e83b6d4fcae" providerId="ADAL" clId="{18A127A6-5BA2-44BF-9D12-FDF07EBCAE7A}" dt="2023-09-22T16:48:08.809" v="933" actId="478"/>
          <ac:picMkLst>
            <pc:docMk/>
            <pc:sldMk cId="482592697" sldId="359"/>
            <ac:picMk id="23" creationId="{DBF8CA78-E2AC-A428-96E3-EE4E83E8E73B}"/>
          </ac:picMkLst>
        </pc:picChg>
        <pc:picChg chg="add del mod">
          <ac:chgData name="Stoker, Kesiah" userId="7d6f868f-a8a0-4a2e-b53b-4e83b6d4fcae" providerId="ADAL" clId="{18A127A6-5BA2-44BF-9D12-FDF07EBCAE7A}" dt="2023-09-22T16:48:08.430" v="932" actId="478"/>
          <ac:picMkLst>
            <pc:docMk/>
            <pc:sldMk cId="482592697" sldId="359"/>
            <ac:picMk id="24" creationId="{460199E8-2500-7115-2A84-1B674EA2F61A}"/>
          </ac:picMkLst>
        </pc:picChg>
      </pc:sldChg>
      <pc:sldChg chg="new del">
        <pc:chgData name="Stoker, Kesiah" userId="7d6f868f-a8a0-4a2e-b53b-4e83b6d4fcae" providerId="ADAL" clId="{18A127A6-5BA2-44BF-9D12-FDF07EBCAE7A}" dt="2023-09-22T16:29:24.357" v="761" actId="680"/>
        <pc:sldMkLst>
          <pc:docMk/>
          <pc:sldMk cId="4222031826" sldId="359"/>
        </pc:sldMkLst>
      </pc:sldChg>
      <pc:sldChg chg="addSp delSp modSp add mod addCm">
        <pc:chgData name="Stoker, Kesiah" userId="7d6f868f-a8a0-4a2e-b53b-4e83b6d4fcae" providerId="ADAL" clId="{18A127A6-5BA2-44BF-9D12-FDF07EBCAE7A}" dt="2023-09-22T19:29:00.227" v="1229" actId="1076"/>
        <pc:sldMkLst>
          <pc:docMk/>
          <pc:sldMk cId="2872917886" sldId="360"/>
        </pc:sldMkLst>
        <pc:spChg chg="mod">
          <ac:chgData name="Stoker, Kesiah" userId="7d6f868f-a8a0-4a2e-b53b-4e83b6d4fcae" providerId="ADAL" clId="{18A127A6-5BA2-44BF-9D12-FDF07EBCAE7A}" dt="2023-09-22T19:19:01.567" v="967" actId="20577"/>
          <ac:spMkLst>
            <pc:docMk/>
            <pc:sldMk cId="2872917886" sldId="360"/>
            <ac:spMk id="2" creationId="{3B2CDD41-2B2B-8A1E-B73A-6B64A506068E}"/>
          </ac:spMkLst>
        </pc:spChg>
        <pc:spChg chg="del">
          <ac:chgData name="Stoker, Kesiah" userId="7d6f868f-a8a0-4a2e-b53b-4e83b6d4fcae" providerId="ADAL" clId="{18A127A6-5BA2-44BF-9D12-FDF07EBCAE7A}" dt="2023-09-22T19:19:03.904" v="968" actId="478"/>
          <ac:spMkLst>
            <pc:docMk/>
            <pc:sldMk cId="2872917886" sldId="360"/>
            <ac:spMk id="3" creationId="{813DC22C-CA7E-D280-9613-B31927BE2821}"/>
          </ac:spMkLst>
        </pc:spChg>
        <pc:spChg chg="add del mod">
          <ac:chgData name="Stoker, Kesiah" userId="7d6f868f-a8a0-4a2e-b53b-4e83b6d4fcae" providerId="ADAL" clId="{18A127A6-5BA2-44BF-9D12-FDF07EBCAE7A}" dt="2023-09-22T19:19:33.327" v="971"/>
          <ac:spMkLst>
            <pc:docMk/>
            <pc:sldMk cId="2872917886" sldId="360"/>
            <ac:spMk id="4" creationId="{8A82411E-6412-71D0-7F37-2A05520F4A33}"/>
          </ac:spMkLst>
        </pc:spChg>
        <pc:spChg chg="add del mod">
          <ac:chgData name="Stoker, Kesiah" userId="7d6f868f-a8a0-4a2e-b53b-4e83b6d4fcae" providerId="ADAL" clId="{18A127A6-5BA2-44BF-9D12-FDF07EBCAE7A}" dt="2023-09-22T19:19:33.327" v="971"/>
          <ac:spMkLst>
            <pc:docMk/>
            <pc:sldMk cId="2872917886" sldId="360"/>
            <ac:spMk id="5" creationId="{8161D058-E3D6-3BC2-C1CA-044FF389B194}"/>
          </ac:spMkLst>
        </pc:spChg>
        <pc:spChg chg="add del mod">
          <ac:chgData name="Stoker, Kesiah" userId="7d6f868f-a8a0-4a2e-b53b-4e83b6d4fcae" providerId="ADAL" clId="{18A127A6-5BA2-44BF-9D12-FDF07EBCAE7A}" dt="2023-09-22T19:19:33.327" v="971"/>
          <ac:spMkLst>
            <pc:docMk/>
            <pc:sldMk cId="2872917886" sldId="360"/>
            <ac:spMk id="6" creationId="{B1BF2E53-F0FB-0098-50A7-F94F84909BDF}"/>
          </ac:spMkLst>
        </pc:spChg>
        <pc:spChg chg="add del mod">
          <ac:chgData name="Stoker, Kesiah" userId="7d6f868f-a8a0-4a2e-b53b-4e83b6d4fcae" providerId="ADAL" clId="{18A127A6-5BA2-44BF-9D12-FDF07EBCAE7A}" dt="2023-09-22T19:19:33.327" v="971"/>
          <ac:spMkLst>
            <pc:docMk/>
            <pc:sldMk cId="2872917886" sldId="360"/>
            <ac:spMk id="7" creationId="{A88A08FE-B30C-97F7-B60E-A2F982CDFC3C}"/>
          </ac:spMkLst>
        </pc:spChg>
        <pc:spChg chg="add mod">
          <ac:chgData name="Stoker, Kesiah" userId="7d6f868f-a8a0-4a2e-b53b-4e83b6d4fcae" providerId="ADAL" clId="{18A127A6-5BA2-44BF-9D12-FDF07EBCAE7A}" dt="2023-09-22T19:19:39.919" v="973" actId="20577"/>
          <ac:spMkLst>
            <pc:docMk/>
            <pc:sldMk cId="2872917886" sldId="360"/>
            <ac:spMk id="12" creationId="{42FEF0FD-85CF-19FC-388F-66962BDB7A73}"/>
          </ac:spMkLst>
        </pc:spChg>
        <pc:spChg chg="add del">
          <ac:chgData name="Stoker, Kesiah" userId="7d6f868f-a8a0-4a2e-b53b-4e83b6d4fcae" providerId="ADAL" clId="{18A127A6-5BA2-44BF-9D12-FDF07EBCAE7A}" dt="2023-09-22T19:20:06.398" v="975" actId="478"/>
          <ac:spMkLst>
            <pc:docMk/>
            <pc:sldMk cId="2872917886" sldId="360"/>
            <ac:spMk id="13" creationId="{E2816722-4E2C-D2DF-B749-9FE95D02647D}"/>
          </ac:spMkLst>
        </pc:spChg>
        <pc:spChg chg="add del mod">
          <ac:chgData name="Stoker, Kesiah" userId="7d6f868f-a8a0-4a2e-b53b-4e83b6d4fcae" providerId="ADAL" clId="{18A127A6-5BA2-44BF-9D12-FDF07EBCAE7A}" dt="2023-09-22T19:20:42.988" v="1000" actId="478"/>
          <ac:spMkLst>
            <pc:docMk/>
            <pc:sldMk cId="2872917886" sldId="360"/>
            <ac:spMk id="14" creationId="{A8C30363-6E9D-6B84-6541-22B274B35C3D}"/>
          </ac:spMkLst>
        </pc:spChg>
        <pc:spChg chg="add mod">
          <ac:chgData name="Stoker, Kesiah" userId="7d6f868f-a8a0-4a2e-b53b-4e83b6d4fcae" providerId="ADAL" clId="{18A127A6-5BA2-44BF-9D12-FDF07EBCAE7A}" dt="2023-09-22T19:28:51.535" v="1226" actId="1076"/>
          <ac:spMkLst>
            <pc:docMk/>
            <pc:sldMk cId="2872917886" sldId="360"/>
            <ac:spMk id="15" creationId="{DE890FCF-0460-7429-44A9-ECEC567CE636}"/>
          </ac:spMkLst>
        </pc:spChg>
        <pc:spChg chg="add del mod">
          <ac:chgData name="Stoker, Kesiah" userId="7d6f868f-a8a0-4a2e-b53b-4e83b6d4fcae" providerId="ADAL" clId="{18A127A6-5BA2-44BF-9D12-FDF07EBCAE7A}" dt="2023-09-22T19:25:31.704" v="1114" actId="478"/>
          <ac:spMkLst>
            <pc:docMk/>
            <pc:sldMk cId="2872917886" sldId="360"/>
            <ac:spMk id="16" creationId="{16DFF3D0-B759-3DC3-A224-73B9BAD0E0EF}"/>
          </ac:spMkLst>
        </pc:spChg>
        <pc:spChg chg="add del mod">
          <ac:chgData name="Stoker, Kesiah" userId="7d6f868f-a8a0-4a2e-b53b-4e83b6d4fcae" providerId="ADAL" clId="{18A127A6-5BA2-44BF-9D12-FDF07EBCAE7A}" dt="2023-09-22T19:25:34.743" v="1117" actId="478"/>
          <ac:spMkLst>
            <pc:docMk/>
            <pc:sldMk cId="2872917886" sldId="360"/>
            <ac:spMk id="17" creationId="{D0D1BC43-643C-3399-F45F-3DCA81803F92}"/>
          </ac:spMkLst>
        </pc:spChg>
        <pc:spChg chg="add del mod">
          <ac:chgData name="Stoker, Kesiah" userId="7d6f868f-a8a0-4a2e-b53b-4e83b6d4fcae" providerId="ADAL" clId="{18A127A6-5BA2-44BF-9D12-FDF07EBCAE7A}" dt="2023-09-22T19:25:33.771" v="1116" actId="478"/>
          <ac:spMkLst>
            <pc:docMk/>
            <pc:sldMk cId="2872917886" sldId="360"/>
            <ac:spMk id="18" creationId="{08BE4C6E-7BDB-8402-756B-680E28BA7545}"/>
          </ac:spMkLst>
        </pc:spChg>
        <pc:spChg chg="add mod">
          <ac:chgData name="Stoker, Kesiah" userId="7d6f868f-a8a0-4a2e-b53b-4e83b6d4fcae" providerId="ADAL" clId="{18A127A6-5BA2-44BF-9D12-FDF07EBCAE7A}" dt="2023-09-22T19:28:55.681" v="1227" actId="1076"/>
          <ac:spMkLst>
            <pc:docMk/>
            <pc:sldMk cId="2872917886" sldId="360"/>
            <ac:spMk id="19" creationId="{4BB24016-9C38-0C43-21BB-511AC83DE9B2}"/>
          </ac:spMkLst>
        </pc:spChg>
        <pc:spChg chg="add mod">
          <ac:chgData name="Stoker, Kesiah" userId="7d6f868f-a8a0-4a2e-b53b-4e83b6d4fcae" providerId="ADAL" clId="{18A127A6-5BA2-44BF-9D12-FDF07EBCAE7A}" dt="2023-09-22T19:28:57.774" v="1228" actId="1076"/>
          <ac:spMkLst>
            <pc:docMk/>
            <pc:sldMk cId="2872917886" sldId="360"/>
            <ac:spMk id="20" creationId="{1A53F153-3DCB-4B1D-C329-E2C2780C63A3}"/>
          </ac:spMkLst>
        </pc:spChg>
        <pc:spChg chg="add mod">
          <ac:chgData name="Stoker, Kesiah" userId="7d6f868f-a8a0-4a2e-b53b-4e83b6d4fcae" providerId="ADAL" clId="{18A127A6-5BA2-44BF-9D12-FDF07EBCAE7A}" dt="2023-09-22T19:29:00.227" v="1229" actId="1076"/>
          <ac:spMkLst>
            <pc:docMk/>
            <pc:sldMk cId="2872917886" sldId="360"/>
            <ac:spMk id="21" creationId="{F07B6B82-5AAE-C6B6-0FD1-33B3621019A3}"/>
          </ac:spMkLst>
        </pc:spChg>
        <pc:cxnChg chg="add del mod">
          <ac:chgData name="Stoker, Kesiah" userId="7d6f868f-a8a0-4a2e-b53b-4e83b6d4fcae" providerId="ADAL" clId="{18A127A6-5BA2-44BF-9D12-FDF07EBCAE7A}" dt="2023-09-22T19:19:33.327" v="971"/>
          <ac:cxnSpMkLst>
            <pc:docMk/>
            <pc:sldMk cId="2872917886" sldId="360"/>
            <ac:cxnSpMk id="8" creationId="{6BE794C2-D8F4-EB89-593D-C17D830E4DB6}"/>
          </ac:cxnSpMkLst>
        </pc:cxnChg>
        <pc:cxnChg chg="add del mod">
          <ac:chgData name="Stoker, Kesiah" userId="7d6f868f-a8a0-4a2e-b53b-4e83b6d4fcae" providerId="ADAL" clId="{18A127A6-5BA2-44BF-9D12-FDF07EBCAE7A}" dt="2023-09-22T19:19:33.327" v="971"/>
          <ac:cxnSpMkLst>
            <pc:docMk/>
            <pc:sldMk cId="2872917886" sldId="360"/>
            <ac:cxnSpMk id="9" creationId="{D31E03D0-C257-41A5-1C1E-35E0BE143837}"/>
          </ac:cxnSpMkLst>
        </pc:cxnChg>
        <pc:cxnChg chg="add del mod">
          <ac:chgData name="Stoker, Kesiah" userId="7d6f868f-a8a0-4a2e-b53b-4e83b6d4fcae" providerId="ADAL" clId="{18A127A6-5BA2-44BF-9D12-FDF07EBCAE7A}" dt="2023-09-22T19:19:33.327" v="971"/>
          <ac:cxnSpMkLst>
            <pc:docMk/>
            <pc:sldMk cId="2872917886" sldId="360"/>
            <ac:cxnSpMk id="10" creationId="{ACD14CDA-603B-533A-F63F-4514068A8236}"/>
          </ac:cxnSpMkLst>
        </pc:cxnChg>
        <pc:cxnChg chg="add del mod">
          <ac:chgData name="Stoker, Kesiah" userId="7d6f868f-a8a0-4a2e-b53b-4e83b6d4fcae" providerId="ADAL" clId="{18A127A6-5BA2-44BF-9D12-FDF07EBCAE7A}" dt="2023-09-22T19:19:33.327" v="971"/>
          <ac:cxnSpMkLst>
            <pc:docMk/>
            <pc:sldMk cId="2872917886" sldId="360"/>
            <ac:cxnSpMk id="11" creationId="{32989F26-071C-B787-ED39-3ADF8DEEF5C6}"/>
          </ac:cxnSpMkLst>
        </pc:cxnChg>
      </pc:sldChg>
      <pc:sldChg chg="addSp modSp add mod addCm modCm modNotesTx">
        <pc:chgData name="Stoker, Kesiah" userId="7d6f868f-a8a0-4a2e-b53b-4e83b6d4fcae" providerId="ADAL" clId="{18A127A6-5BA2-44BF-9D12-FDF07EBCAE7A}" dt="2023-09-22T20:20:38.939" v="2046"/>
        <pc:sldMkLst>
          <pc:docMk/>
          <pc:sldMk cId="3239380564" sldId="361"/>
        </pc:sldMkLst>
        <pc:spChg chg="add mod">
          <ac:chgData name="Stoker, Kesiah" userId="7d6f868f-a8a0-4a2e-b53b-4e83b6d4fcae" providerId="ADAL" clId="{18A127A6-5BA2-44BF-9D12-FDF07EBCAE7A}" dt="2023-09-22T19:30:05.067" v="1262" actId="20577"/>
          <ac:spMkLst>
            <pc:docMk/>
            <pc:sldMk cId="3239380564" sldId="361"/>
            <ac:spMk id="2" creationId="{C6373715-AEA2-6BF3-347E-E751DB7C8997}"/>
          </ac:spMkLst>
        </pc:spChg>
        <pc:spChg chg="mod">
          <ac:chgData name="Stoker, Kesiah" userId="7d6f868f-a8a0-4a2e-b53b-4e83b6d4fcae" providerId="ADAL" clId="{18A127A6-5BA2-44BF-9D12-FDF07EBCAE7A}" dt="2023-09-22T19:29:51.542" v="1260" actId="20577"/>
          <ac:spMkLst>
            <pc:docMk/>
            <pc:sldMk cId="3239380564" sldId="361"/>
            <ac:spMk id="7" creationId="{4305AD1D-6BAF-A55F-AF71-CCF47C7F038E}"/>
          </ac:spMkLst>
        </pc:spChg>
        <pc:spChg chg="mod">
          <ac:chgData name="Stoker, Kesiah" userId="7d6f868f-a8a0-4a2e-b53b-4e83b6d4fcae" providerId="ADAL" clId="{18A127A6-5BA2-44BF-9D12-FDF07EBCAE7A}" dt="2023-09-22T19:29:47.959" v="1247" actId="20577"/>
          <ac:spMkLst>
            <pc:docMk/>
            <pc:sldMk cId="3239380564" sldId="361"/>
            <ac:spMk id="8" creationId="{CB443B1F-5AB2-361B-2E56-2B5D78C89B30}"/>
          </ac:spMkLst>
        </pc:spChg>
        <pc:spChg chg="mod">
          <ac:chgData name="Stoker, Kesiah" userId="7d6f868f-a8a0-4a2e-b53b-4e83b6d4fcae" providerId="ADAL" clId="{18A127A6-5BA2-44BF-9D12-FDF07EBCAE7A}" dt="2023-09-22T19:31:06.746" v="1268" actId="14100"/>
          <ac:spMkLst>
            <pc:docMk/>
            <pc:sldMk cId="3239380564" sldId="361"/>
            <ac:spMk id="12" creationId="{E88BA993-D338-2C69-272C-738B9099574D}"/>
          </ac:spMkLst>
        </pc:spChg>
        <pc:spChg chg="mod">
          <ac:chgData name="Stoker, Kesiah" userId="7d6f868f-a8a0-4a2e-b53b-4e83b6d4fcae" providerId="ADAL" clId="{18A127A6-5BA2-44BF-9D12-FDF07EBCAE7A}" dt="2023-09-22T19:30:39.757" v="1265" actId="14100"/>
          <ac:spMkLst>
            <pc:docMk/>
            <pc:sldMk cId="3239380564" sldId="361"/>
            <ac:spMk id="13" creationId="{B46ED085-5A86-F3A7-77E6-832996C5C778}"/>
          </ac:spMkLst>
        </pc:spChg>
      </pc:sldChg>
      <pc:sldChg chg="addSp delSp modSp add mod">
        <pc:chgData name="Stoker, Kesiah" userId="7d6f868f-a8a0-4a2e-b53b-4e83b6d4fcae" providerId="ADAL" clId="{18A127A6-5BA2-44BF-9D12-FDF07EBCAE7A}" dt="2023-09-22T19:38:43.601" v="1427" actId="20577"/>
        <pc:sldMkLst>
          <pc:docMk/>
          <pc:sldMk cId="284031855" sldId="362"/>
        </pc:sldMkLst>
        <pc:spChg chg="del mod">
          <ac:chgData name="Stoker, Kesiah" userId="7d6f868f-a8a0-4a2e-b53b-4e83b6d4fcae" providerId="ADAL" clId="{18A127A6-5BA2-44BF-9D12-FDF07EBCAE7A}" dt="2023-09-22T19:38:40.909" v="1425" actId="478"/>
          <ac:spMkLst>
            <pc:docMk/>
            <pc:sldMk cId="284031855" sldId="362"/>
            <ac:spMk id="2" creationId="{C622AC6B-D263-1861-4792-B890713D508D}"/>
          </ac:spMkLst>
        </pc:spChg>
        <pc:spChg chg="add mod">
          <ac:chgData name="Stoker, Kesiah" userId="7d6f868f-a8a0-4a2e-b53b-4e83b6d4fcae" providerId="ADAL" clId="{18A127A6-5BA2-44BF-9D12-FDF07EBCAE7A}" dt="2023-09-22T19:38:43.601" v="1427" actId="20577"/>
          <ac:spMkLst>
            <pc:docMk/>
            <pc:sldMk cId="284031855" sldId="362"/>
            <ac:spMk id="3" creationId="{CC11EBE3-60DD-0F0B-C69E-C8F12F80F0BF}"/>
          </ac:spMkLst>
        </pc:spChg>
        <pc:spChg chg="mod">
          <ac:chgData name="Stoker, Kesiah" userId="7d6f868f-a8a0-4a2e-b53b-4e83b6d4fcae" providerId="ADAL" clId="{18A127A6-5BA2-44BF-9D12-FDF07EBCAE7A}" dt="2023-09-22T19:33:04.782" v="1352" actId="20577"/>
          <ac:spMkLst>
            <pc:docMk/>
            <pc:sldMk cId="284031855" sldId="362"/>
            <ac:spMk id="4" creationId="{34B929EA-085D-03CC-8ABC-3FFBF3231F85}"/>
          </ac:spMkLst>
        </pc:spChg>
        <pc:spChg chg="mod">
          <ac:chgData name="Stoker, Kesiah" userId="7d6f868f-a8a0-4a2e-b53b-4e83b6d4fcae" providerId="ADAL" clId="{18A127A6-5BA2-44BF-9D12-FDF07EBCAE7A}" dt="2023-09-22T19:32:47.119" v="1349" actId="1076"/>
          <ac:spMkLst>
            <pc:docMk/>
            <pc:sldMk cId="284031855" sldId="362"/>
            <ac:spMk id="27" creationId="{6D7733A8-17FB-66BD-9A1B-C0C33D2F92B0}"/>
          </ac:spMkLst>
        </pc:spChg>
        <pc:spChg chg="mod">
          <ac:chgData name="Stoker, Kesiah" userId="7d6f868f-a8a0-4a2e-b53b-4e83b6d4fcae" providerId="ADAL" clId="{18A127A6-5BA2-44BF-9D12-FDF07EBCAE7A}" dt="2023-09-22T19:32:00.898" v="1288" actId="20577"/>
          <ac:spMkLst>
            <pc:docMk/>
            <pc:sldMk cId="284031855" sldId="362"/>
            <ac:spMk id="28" creationId="{B3A1D469-A7F2-D8F7-44B7-D8A645635D39}"/>
          </ac:spMkLst>
        </pc:spChg>
      </pc:sldChg>
      <pc:sldChg chg="addSp delSp modSp add mod modNotesTx">
        <pc:chgData name="Stoker, Kesiah" userId="7d6f868f-a8a0-4a2e-b53b-4e83b6d4fcae" providerId="ADAL" clId="{18A127A6-5BA2-44BF-9D12-FDF07EBCAE7A}" dt="2023-09-22T19:44:15.759" v="1523" actId="962"/>
        <pc:sldMkLst>
          <pc:docMk/>
          <pc:sldMk cId="2224059937" sldId="363"/>
        </pc:sldMkLst>
        <pc:spChg chg="add del mod">
          <ac:chgData name="Stoker, Kesiah" userId="7d6f868f-a8a0-4a2e-b53b-4e83b6d4fcae" providerId="ADAL" clId="{18A127A6-5BA2-44BF-9D12-FDF07EBCAE7A}" dt="2023-09-22T19:37:37.791" v="1412"/>
          <ac:spMkLst>
            <pc:docMk/>
            <pc:sldMk cId="2224059937" sldId="363"/>
            <ac:spMk id="2" creationId="{BAB0AC9D-083F-CDCE-B36F-192776BDAA19}"/>
          </ac:spMkLst>
        </pc:spChg>
        <pc:spChg chg="add del mod">
          <ac:chgData name="Stoker, Kesiah" userId="7d6f868f-a8a0-4a2e-b53b-4e83b6d4fcae" providerId="ADAL" clId="{18A127A6-5BA2-44BF-9D12-FDF07EBCAE7A}" dt="2023-09-22T19:37:43.726" v="1414"/>
          <ac:spMkLst>
            <pc:docMk/>
            <pc:sldMk cId="2224059937" sldId="363"/>
            <ac:spMk id="3" creationId="{E3EA1029-B9AD-DDA9-1616-B3BB3AF2C43D}"/>
          </ac:spMkLst>
        </pc:spChg>
        <pc:spChg chg="add mod">
          <ac:chgData name="Stoker, Kesiah" userId="7d6f868f-a8a0-4a2e-b53b-4e83b6d4fcae" providerId="ADAL" clId="{18A127A6-5BA2-44BF-9D12-FDF07EBCAE7A}" dt="2023-09-22T19:37:57.161" v="1416" actId="20577"/>
          <ac:spMkLst>
            <pc:docMk/>
            <pc:sldMk cId="2224059937" sldId="363"/>
            <ac:spMk id="4" creationId="{DC1DA359-7D8E-4E9F-7532-57537DFF4517}"/>
          </ac:spMkLst>
        </pc:spChg>
        <pc:spChg chg="mod">
          <ac:chgData name="Stoker, Kesiah" userId="7d6f868f-a8a0-4a2e-b53b-4e83b6d4fcae" providerId="ADAL" clId="{18A127A6-5BA2-44BF-9D12-FDF07EBCAE7A}" dt="2023-09-22T19:35:31.556" v="1398" actId="20577"/>
          <ac:spMkLst>
            <pc:docMk/>
            <pc:sldMk cId="2224059937" sldId="363"/>
            <ac:spMk id="7" creationId="{4305AD1D-6BAF-A55F-AF71-CCF47C7F038E}"/>
          </ac:spMkLst>
        </pc:spChg>
        <pc:spChg chg="mod">
          <ac:chgData name="Stoker, Kesiah" userId="7d6f868f-a8a0-4a2e-b53b-4e83b6d4fcae" providerId="ADAL" clId="{18A127A6-5BA2-44BF-9D12-FDF07EBCAE7A}" dt="2023-09-22T19:34:31.871" v="1374" actId="20577"/>
          <ac:spMkLst>
            <pc:docMk/>
            <pc:sldMk cId="2224059937" sldId="363"/>
            <ac:spMk id="8" creationId="{CB443B1F-5AB2-361B-2E56-2B5D78C89B30}"/>
          </ac:spMkLst>
        </pc:spChg>
        <pc:spChg chg="mod">
          <ac:chgData name="Stoker, Kesiah" userId="7d6f868f-a8a0-4a2e-b53b-4e83b6d4fcae" providerId="ADAL" clId="{18A127A6-5BA2-44BF-9D12-FDF07EBCAE7A}" dt="2023-09-22T19:36:07.823" v="1407" actId="20577"/>
          <ac:spMkLst>
            <pc:docMk/>
            <pc:sldMk cId="2224059937" sldId="363"/>
            <ac:spMk id="12" creationId="{E88BA993-D338-2C69-272C-738B9099574D}"/>
          </ac:spMkLst>
        </pc:spChg>
        <pc:spChg chg="del">
          <ac:chgData name="Stoker, Kesiah" userId="7d6f868f-a8a0-4a2e-b53b-4e83b6d4fcae" providerId="ADAL" clId="{18A127A6-5BA2-44BF-9D12-FDF07EBCAE7A}" dt="2023-09-22T19:41:50.702" v="1434" actId="931"/>
          <ac:spMkLst>
            <pc:docMk/>
            <pc:sldMk cId="2224059937" sldId="363"/>
            <ac:spMk id="13" creationId="{B46ED085-5A86-F3A7-77E6-832996C5C778}"/>
          </ac:spMkLst>
        </pc:spChg>
        <pc:picChg chg="add mod modCrop">
          <ac:chgData name="Stoker, Kesiah" userId="7d6f868f-a8a0-4a2e-b53b-4e83b6d4fcae" providerId="ADAL" clId="{18A127A6-5BA2-44BF-9D12-FDF07EBCAE7A}" dt="2023-09-22T19:44:15.759" v="1523" actId="962"/>
          <ac:picMkLst>
            <pc:docMk/>
            <pc:sldMk cId="2224059937" sldId="363"/>
            <ac:picMk id="6" creationId="{45C28FB9-DFF1-3B30-A652-2A444EE721D3}"/>
          </ac:picMkLst>
        </pc:picChg>
      </pc:sldChg>
      <pc:sldChg chg="addSp delSp modSp add mod modClrScheme chgLayout modNotesTx">
        <pc:chgData name="Stoker, Kesiah" userId="7d6f868f-a8a0-4a2e-b53b-4e83b6d4fcae" providerId="ADAL" clId="{18A127A6-5BA2-44BF-9D12-FDF07EBCAE7A}" dt="2023-09-22T20:12:15.823" v="1858" actId="962"/>
        <pc:sldMkLst>
          <pc:docMk/>
          <pc:sldMk cId="2499699887" sldId="364"/>
        </pc:sldMkLst>
        <pc:spChg chg="add mod">
          <ac:chgData name="Stoker, Kesiah" userId="7d6f868f-a8a0-4a2e-b53b-4e83b6d4fcae" providerId="ADAL" clId="{18A127A6-5BA2-44BF-9D12-FDF07EBCAE7A}" dt="2023-09-22T19:48:39.150" v="1585" actId="26606"/>
          <ac:spMkLst>
            <pc:docMk/>
            <pc:sldMk cId="2499699887" sldId="364"/>
            <ac:spMk id="2" creationId="{D16317C2-6E51-7193-BFA0-93615610FB5A}"/>
          </ac:spMkLst>
        </pc:spChg>
        <pc:spChg chg="add mod">
          <ac:chgData name="Stoker, Kesiah" userId="7d6f868f-a8a0-4a2e-b53b-4e83b6d4fcae" providerId="ADAL" clId="{18A127A6-5BA2-44BF-9D12-FDF07EBCAE7A}" dt="2023-09-22T19:51:47.628" v="1594" actId="1076"/>
          <ac:spMkLst>
            <pc:docMk/>
            <pc:sldMk cId="2499699887" sldId="364"/>
            <ac:spMk id="5" creationId="{6AA11D48-10C0-8CB2-2C42-8A3829E9FB9E}"/>
          </ac:spMkLst>
        </pc:spChg>
        <pc:spChg chg="mod ord">
          <ac:chgData name="Stoker, Kesiah" userId="7d6f868f-a8a0-4a2e-b53b-4e83b6d4fcae" providerId="ADAL" clId="{18A127A6-5BA2-44BF-9D12-FDF07EBCAE7A}" dt="2023-09-22T19:48:39.150" v="1585" actId="26606"/>
          <ac:spMkLst>
            <pc:docMk/>
            <pc:sldMk cId="2499699887" sldId="364"/>
            <ac:spMk id="7" creationId="{4305AD1D-6BAF-A55F-AF71-CCF47C7F038E}"/>
          </ac:spMkLst>
        </pc:spChg>
        <pc:spChg chg="mod ord">
          <ac:chgData name="Stoker, Kesiah" userId="7d6f868f-a8a0-4a2e-b53b-4e83b6d4fcae" providerId="ADAL" clId="{18A127A6-5BA2-44BF-9D12-FDF07EBCAE7A}" dt="2023-09-22T19:48:39.150" v="1585" actId="26606"/>
          <ac:spMkLst>
            <pc:docMk/>
            <pc:sldMk cId="2499699887" sldId="364"/>
            <ac:spMk id="8" creationId="{CB443B1F-5AB2-361B-2E56-2B5D78C89B30}"/>
          </ac:spMkLst>
        </pc:spChg>
        <pc:spChg chg="mod ord">
          <ac:chgData name="Stoker, Kesiah" userId="7d6f868f-a8a0-4a2e-b53b-4e83b6d4fcae" providerId="ADAL" clId="{18A127A6-5BA2-44BF-9D12-FDF07EBCAE7A}" dt="2023-09-22T19:48:39.150" v="1585" actId="26606"/>
          <ac:spMkLst>
            <pc:docMk/>
            <pc:sldMk cId="2499699887" sldId="364"/>
            <ac:spMk id="12" creationId="{E88BA993-D338-2C69-272C-738B9099574D}"/>
          </ac:spMkLst>
        </pc:spChg>
        <pc:spChg chg="del mod">
          <ac:chgData name="Stoker, Kesiah" userId="7d6f868f-a8a0-4a2e-b53b-4e83b6d4fcae" providerId="ADAL" clId="{18A127A6-5BA2-44BF-9D12-FDF07EBCAE7A}" dt="2023-09-22T19:47:09.304" v="1568" actId="931"/>
          <ac:spMkLst>
            <pc:docMk/>
            <pc:sldMk cId="2499699887" sldId="364"/>
            <ac:spMk id="13" creationId="{B46ED085-5A86-F3A7-77E6-832996C5C778}"/>
          </ac:spMkLst>
        </pc:spChg>
        <pc:spChg chg="add del mod">
          <ac:chgData name="Stoker, Kesiah" userId="7d6f868f-a8a0-4a2e-b53b-4e83b6d4fcae" providerId="ADAL" clId="{18A127A6-5BA2-44BF-9D12-FDF07EBCAE7A}" dt="2023-09-22T19:48:38.462" v="1583" actId="26606"/>
          <ac:spMkLst>
            <pc:docMk/>
            <pc:sldMk cId="2499699887" sldId="364"/>
            <ac:spMk id="17" creationId="{EE23339E-F7A0-B75D-6037-6EC69558AFD9}"/>
          </ac:spMkLst>
        </pc:spChg>
        <pc:picChg chg="add mod modCrop">
          <ac:chgData name="Stoker, Kesiah" userId="7d6f868f-a8a0-4a2e-b53b-4e83b6d4fcae" providerId="ADAL" clId="{18A127A6-5BA2-44BF-9D12-FDF07EBCAE7A}" dt="2023-09-22T20:12:15.823" v="1858" actId="962"/>
          <ac:picMkLst>
            <pc:docMk/>
            <pc:sldMk cId="2499699887" sldId="364"/>
            <ac:picMk id="4" creationId="{0F2F2847-2521-3FB2-E5CD-C71889052DA2}"/>
          </ac:picMkLst>
        </pc:picChg>
      </pc:sldChg>
      <pc:sldChg chg="addSp delSp modSp add mod">
        <pc:chgData name="Stoker, Kesiah" userId="7d6f868f-a8a0-4a2e-b53b-4e83b6d4fcae" providerId="ADAL" clId="{18A127A6-5BA2-44BF-9D12-FDF07EBCAE7A}" dt="2023-09-22T20:25:27.259" v="2085" actId="14861"/>
        <pc:sldMkLst>
          <pc:docMk/>
          <pc:sldMk cId="86015325" sldId="365"/>
        </pc:sldMkLst>
        <pc:spChg chg="add del mod">
          <ac:chgData name="Stoker, Kesiah" userId="7d6f868f-a8a0-4a2e-b53b-4e83b6d4fcae" providerId="ADAL" clId="{18A127A6-5BA2-44BF-9D12-FDF07EBCAE7A}" dt="2023-09-22T20:15:28.054" v="1873" actId="931"/>
          <ac:spMkLst>
            <pc:docMk/>
            <pc:sldMk cId="86015325" sldId="365"/>
            <ac:spMk id="5" creationId="{18A1A9C4-A3C1-03B1-49E1-A0ADD4063905}"/>
          </ac:spMkLst>
        </pc:spChg>
        <pc:spChg chg="mod">
          <ac:chgData name="Stoker, Kesiah" userId="7d6f868f-a8a0-4a2e-b53b-4e83b6d4fcae" providerId="ADAL" clId="{18A127A6-5BA2-44BF-9D12-FDF07EBCAE7A}" dt="2023-09-22T20:07:50.144" v="1636" actId="20577"/>
          <ac:spMkLst>
            <pc:docMk/>
            <pc:sldMk cId="86015325" sldId="365"/>
            <ac:spMk id="7" creationId="{4305AD1D-6BAF-A55F-AF71-CCF47C7F038E}"/>
          </ac:spMkLst>
        </pc:spChg>
        <pc:spChg chg="mod">
          <ac:chgData name="Stoker, Kesiah" userId="7d6f868f-a8a0-4a2e-b53b-4e83b6d4fcae" providerId="ADAL" clId="{18A127A6-5BA2-44BF-9D12-FDF07EBCAE7A}" dt="2023-09-22T20:07:45.653" v="1617" actId="20577"/>
          <ac:spMkLst>
            <pc:docMk/>
            <pc:sldMk cId="86015325" sldId="365"/>
            <ac:spMk id="8" creationId="{CB443B1F-5AB2-361B-2E56-2B5D78C89B30}"/>
          </ac:spMkLst>
        </pc:spChg>
        <pc:spChg chg="add mod">
          <ac:chgData name="Stoker, Kesiah" userId="7d6f868f-a8a0-4a2e-b53b-4e83b6d4fcae" providerId="ADAL" clId="{18A127A6-5BA2-44BF-9D12-FDF07EBCAE7A}" dt="2023-09-22T20:16:42.866" v="1890" actId="20577"/>
          <ac:spMkLst>
            <pc:docMk/>
            <pc:sldMk cId="86015325" sldId="365"/>
            <ac:spMk id="10" creationId="{95F445F2-F7CE-1481-CB22-BD1BB2A12DB1}"/>
          </ac:spMkLst>
        </pc:spChg>
        <pc:spChg chg="mod">
          <ac:chgData name="Stoker, Kesiah" userId="7d6f868f-a8a0-4a2e-b53b-4e83b6d4fcae" providerId="ADAL" clId="{18A127A6-5BA2-44BF-9D12-FDF07EBCAE7A}" dt="2023-09-22T20:08:33.713" v="1688" actId="113"/>
          <ac:spMkLst>
            <pc:docMk/>
            <pc:sldMk cId="86015325" sldId="365"/>
            <ac:spMk id="12" creationId="{E88BA993-D338-2C69-272C-738B9099574D}"/>
          </ac:spMkLst>
        </pc:spChg>
        <pc:spChg chg="del">
          <ac:chgData name="Stoker, Kesiah" userId="7d6f868f-a8a0-4a2e-b53b-4e83b6d4fcae" providerId="ADAL" clId="{18A127A6-5BA2-44BF-9D12-FDF07EBCAE7A}" dt="2023-09-22T20:12:28.860" v="1859" actId="931"/>
          <ac:spMkLst>
            <pc:docMk/>
            <pc:sldMk cId="86015325" sldId="365"/>
            <ac:spMk id="13" creationId="{B46ED085-5A86-F3A7-77E6-832996C5C778}"/>
          </ac:spMkLst>
        </pc:spChg>
        <pc:picChg chg="add del mod modCrop">
          <ac:chgData name="Stoker, Kesiah" userId="7d6f868f-a8a0-4a2e-b53b-4e83b6d4fcae" providerId="ADAL" clId="{18A127A6-5BA2-44BF-9D12-FDF07EBCAE7A}" dt="2023-09-22T20:15:24.425" v="1872" actId="478"/>
          <ac:picMkLst>
            <pc:docMk/>
            <pc:sldMk cId="86015325" sldId="365"/>
            <ac:picMk id="3" creationId="{843EB1EB-D20D-A406-FA46-652417C40D7F}"/>
          </ac:picMkLst>
        </pc:picChg>
        <pc:picChg chg="add mod modCrop">
          <ac:chgData name="Stoker, Kesiah" userId="7d6f868f-a8a0-4a2e-b53b-4e83b6d4fcae" providerId="ADAL" clId="{18A127A6-5BA2-44BF-9D12-FDF07EBCAE7A}" dt="2023-09-22T20:25:27.259" v="2085" actId="14861"/>
          <ac:picMkLst>
            <pc:docMk/>
            <pc:sldMk cId="86015325" sldId="365"/>
            <ac:picMk id="9" creationId="{A166E758-34A4-FDA0-5F55-E211C00BE2AC}"/>
          </ac:picMkLst>
        </pc:picChg>
      </pc:sldChg>
      <pc:sldChg chg="addSp modSp add mod addCm modCm">
        <pc:chgData name="Stoker, Kesiah" userId="7d6f868f-a8a0-4a2e-b53b-4e83b6d4fcae" providerId="ADAL" clId="{18A127A6-5BA2-44BF-9D12-FDF07EBCAE7A}" dt="2023-09-22T20:20:53.908" v="2047"/>
        <pc:sldMkLst>
          <pc:docMk/>
          <pc:sldMk cId="2687523301" sldId="366"/>
        </pc:sldMkLst>
        <pc:spChg chg="add mod">
          <ac:chgData name="Stoker, Kesiah" userId="7d6f868f-a8a0-4a2e-b53b-4e83b6d4fcae" providerId="ADAL" clId="{18A127A6-5BA2-44BF-9D12-FDF07EBCAE7A}" dt="2023-09-22T20:19:38.745" v="2043" actId="6549"/>
          <ac:spMkLst>
            <pc:docMk/>
            <pc:sldMk cId="2687523301" sldId="366"/>
            <ac:spMk id="2" creationId="{D1EDBF15-B6AF-7F9D-F60C-91763CB14BDE}"/>
          </ac:spMkLst>
        </pc:spChg>
        <pc:spChg chg="mod">
          <ac:chgData name="Stoker, Kesiah" userId="7d6f868f-a8a0-4a2e-b53b-4e83b6d4fcae" providerId="ADAL" clId="{18A127A6-5BA2-44BF-9D12-FDF07EBCAE7A}" dt="2023-09-22T20:18:31.356" v="2033" actId="6549"/>
          <ac:spMkLst>
            <pc:docMk/>
            <pc:sldMk cId="2687523301" sldId="366"/>
            <ac:spMk id="7" creationId="{4305AD1D-6BAF-A55F-AF71-CCF47C7F038E}"/>
          </ac:spMkLst>
        </pc:spChg>
        <pc:spChg chg="mod">
          <ac:chgData name="Stoker, Kesiah" userId="7d6f868f-a8a0-4a2e-b53b-4e83b6d4fcae" providerId="ADAL" clId="{18A127A6-5BA2-44BF-9D12-FDF07EBCAE7A}" dt="2023-09-22T20:18:15.375" v="1973" actId="20577"/>
          <ac:spMkLst>
            <pc:docMk/>
            <pc:sldMk cId="2687523301" sldId="366"/>
            <ac:spMk id="8" creationId="{CB443B1F-5AB2-361B-2E56-2B5D78C89B30}"/>
          </ac:spMkLst>
        </pc:spChg>
        <pc:spChg chg="mod">
          <ac:chgData name="Stoker, Kesiah" userId="7d6f868f-a8a0-4a2e-b53b-4e83b6d4fcae" providerId="ADAL" clId="{18A127A6-5BA2-44BF-9D12-FDF07EBCAE7A}" dt="2023-09-22T20:19:09.050" v="2040" actId="20577"/>
          <ac:spMkLst>
            <pc:docMk/>
            <pc:sldMk cId="2687523301" sldId="366"/>
            <ac:spMk id="12" creationId="{E88BA993-D338-2C69-272C-738B9099574D}"/>
          </ac:spMkLst>
        </pc:spChg>
      </pc:sldChg>
      <pc:sldChg chg="addSp delSp modSp add mod addCm delCm">
        <pc:chgData name="Stoker, Kesiah" userId="7d6f868f-a8a0-4a2e-b53b-4e83b6d4fcae" providerId="ADAL" clId="{18A127A6-5BA2-44BF-9D12-FDF07EBCAE7A}" dt="2023-09-22T20:37:54.242" v="2108" actId="14861"/>
        <pc:sldMkLst>
          <pc:docMk/>
          <pc:sldMk cId="4193221867" sldId="367"/>
        </pc:sldMkLst>
        <pc:spChg chg="add mod">
          <ac:chgData name="Stoker, Kesiah" userId="7d6f868f-a8a0-4a2e-b53b-4e83b6d4fcae" providerId="ADAL" clId="{18A127A6-5BA2-44BF-9D12-FDF07EBCAE7A}" dt="2023-09-22T20:29:04.288" v="2097" actId="6549"/>
          <ac:spMkLst>
            <pc:docMk/>
            <pc:sldMk cId="4193221867" sldId="367"/>
            <ac:spMk id="4" creationId="{6B11CD0E-C7B3-899E-D47C-63ECD9BF2325}"/>
          </ac:spMkLst>
        </pc:spChg>
        <pc:spChg chg="add del mod">
          <ac:chgData name="Stoker, Kesiah" userId="7d6f868f-a8a0-4a2e-b53b-4e83b6d4fcae" providerId="ADAL" clId="{18A127A6-5BA2-44BF-9D12-FDF07EBCAE7A}" dt="2023-09-22T20:29:17.164" v="2099" actId="478"/>
          <ac:spMkLst>
            <pc:docMk/>
            <pc:sldMk cId="4193221867" sldId="367"/>
            <ac:spMk id="6" creationId="{C5C7F6DD-1E4E-054F-7614-C1B4B648FD05}"/>
          </ac:spMkLst>
        </pc:spChg>
        <pc:spChg chg="mod">
          <ac:chgData name="Stoker, Kesiah" userId="7d6f868f-a8a0-4a2e-b53b-4e83b6d4fcae" providerId="ADAL" clId="{18A127A6-5BA2-44BF-9D12-FDF07EBCAE7A}" dt="2023-09-22T20:23:06.823" v="2077" actId="20577"/>
          <ac:spMkLst>
            <pc:docMk/>
            <pc:sldMk cId="4193221867" sldId="367"/>
            <ac:spMk id="7" creationId="{4305AD1D-6BAF-A55F-AF71-CCF47C7F038E}"/>
          </ac:spMkLst>
        </pc:spChg>
        <pc:spChg chg="mod">
          <ac:chgData name="Stoker, Kesiah" userId="7d6f868f-a8a0-4a2e-b53b-4e83b6d4fcae" providerId="ADAL" clId="{18A127A6-5BA2-44BF-9D12-FDF07EBCAE7A}" dt="2023-09-22T20:23:03.059" v="2065" actId="20577"/>
          <ac:spMkLst>
            <pc:docMk/>
            <pc:sldMk cId="4193221867" sldId="367"/>
            <ac:spMk id="8" creationId="{CB443B1F-5AB2-361B-2E56-2B5D78C89B30}"/>
          </ac:spMkLst>
        </pc:spChg>
        <pc:spChg chg="add del">
          <ac:chgData name="Stoker, Kesiah" userId="7d6f868f-a8a0-4a2e-b53b-4e83b6d4fcae" providerId="ADAL" clId="{18A127A6-5BA2-44BF-9D12-FDF07EBCAE7A}" dt="2023-09-22T20:37:39.949" v="2104" actId="22"/>
          <ac:spMkLst>
            <pc:docMk/>
            <pc:sldMk cId="4193221867" sldId="367"/>
            <ac:spMk id="11" creationId="{22F8A9BE-3753-8EC5-3E9D-8666ECFF3CFB}"/>
          </ac:spMkLst>
        </pc:spChg>
        <pc:spChg chg="mod">
          <ac:chgData name="Stoker, Kesiah" userId="7d6f868f-a8a0-4a2e-b53b-4e83b6d4fcae" providerId="ADAL" clId="{18A127A6-5BA2-44BF-9D12-FDF07EBCAE7A}" dt="2023-09-22T20:23:19.271" v="2082" actId="20577"/>
          <ac:spMkLst>
            <pc:docMk/>
            <pc:sldMk cId="4193221867" sldId="367"/>
            <ac:spMk id="12" creationId="{E88BA993-D338-2C69-272C-738B9099574D}"/>
          </ac:spMkLst>
        </pc:spChg>
        <pc:spChg chg="del">
          <ac:chgData name="Stoker, Kesiah" userId="7d6f868f-a8a0-4a2e-b53b-4e83b6d4fcae" providerId="ADAL" clId="{18A127A6-5BA2-44BF-9D12-FDF07EBCAE7A}" dt="2023-09-22T20:28:29.248" v="2086" actId="931"/>
          <ac:spMkLst>
            <pc:docMk/>
            <pc:sldMk cId="4193221867" sldId="367"/>
            <ac:spMk id="13" creationId="{B46ED085-5A86-F3A7-77E6-832996C5C778}"/>
          </ac:spMkLst>
        </pc:spChg>
        <pc:picChg chg="add del mod modCrop">
          <ac:chgData name="Stoker, Kesiah" userId="7d6f868f-a8a0-4a2e-b53b-4e83b6d4fcae" providerId="ADAL" clId="{18A127A6-5BA2-44BF-9D12-FDF07EBCAE7A}" dt="2023-09-22T20:29:14.359" v="2098" actId="478"/>
          <ac:picMkLst>
            <pc:docMk/>
            <pc:sldMk cId="4193221867" sldId="367"/>
            <ac:picMk id="3" creationId="{7926799D-DDD3-4EFA-5279-0A9AF421BD39}"/>
          </ac:picMkLst>
        </pc:picChg>
        <pc:picChg chg="add mod">
          <ac:chgData name="Stoker, Kesiah" userId="7d6f868f-a8a0-4a2e-b53b-4e83b6d4fcae" providerId="ADAL" clId="{18A127A6-5BA2-44BF-9D12-FDF07EBCAE7A}" dt="2023-09-22T20:37:54.242" v="2108" actId="14861"/>
          <ac:picMkLst>
            <pc:docMk/>
            <pc:sldMk cId="4193221867" sldId="367"/>
            <ac:picMk id="9" creationId="{B7158C9A-7D73-9634-DB0E-21358CD15D0D}"/>
          </ac:picMkLst>
        </pc:picChg>
      </pc:sldChg>
      <pc:sldChg chg="addSp delSp modSp add mod">
        <pc:chgData name="Stoker, Kesiah" userId="7d6f868f-a8a0-4a2e-b53b-4e83b6d4fcae" providerId="ADAL" clId="{18A127A6-5BA2-44BF-9D12-FDF07EBCAE7A}" dt="2023-09-22T20:46:12.933" v="2169" actId="14861"/>
        <pc:sldMkLst>
          <pc:docMk/>
          <pc:sldMk cId="2686800988" sldId="368"/>
        </pc:sldMkLst>
        <pc:spChg chg="add mod">
          <ac:chgData name="Stoker, Kesiah" userId="7d6f868f-a8a0-4a2e-b53b-4e83b6d4fcae" providerId="ADAL" clId="{18A127A6-5BA2-44BF-9D12-FDF07EBCAE7A}" dt="2023-09-22T20:45:36.127" v="2167" actId="6549"/>
          <ac:spMkLst>
            <pc:docMk/>
            <pc:sldMk cId="2686800988" sldId="368"/>
            <ac:spMk id="4" creationId="{9B731696-A770-239B-9D3A-1B0F37B790FA}"/>
          </ac:spMkLst>
        </pc:spChg>
        <pc:spChg chg="mod">
          <ac:chgData name="Stoker, Kesiah" userId="7d6f868f-a8a0-4a2e-b53b-4e83b6d4fcae" providerId="ADAL" clId="{18A127A6-5BA2-44BF-9D12-FDF07EBCAE7A}" dt="2023-09-22T20:38:28.311" v="2137" actId="20577"/>
          <ac:spMkLst>
            <pc:docMk/>
            <pc:sldMk cId="2686800988" sldId="368"/>
            <ac:spMk id="7" creationId="{4305AD1D-6BAF-A55F-AF71-CCF47C7F038E}"/>
          </ac:spMkLst>
        </pc:spChg>
        <pc:spChg chg="mod">
          <ac:chgData name="Stoker, Kesiah" userId="7d6f868f-a8a0-4a2e-b53b-4e83b6d4fcae" providerId="ADAL" clId="{18A127A6-5BA2-44BF-9D12-FDF07EBCAE7A}" dt="2023-09-22T20:38:25.889" v="2126" actId="20577"/>
          <ac:spMkLst>
            <pc:docMk/>
            <pc:sldMk cId="2686800988" sldId="368"/>
            <ac:spMk id="8" creationId="{CB443B1F-5AB2-361B-2E56-2B5D78C89B30}"/>
          </ac:spMkLst>
        </pc:spChg>
        <pc:spChg chg="mod">
          <ac:chgData name="Stoker, Kesiah" userId="7d6f868f-a8a0-4a2e-b53b-4e83b6d4fcae" providerId="ADAL" clId="{18A127A6-5BA2-44BF-9D12-FDF07EBCAE7A}" dt="2023-09-22T20:38:56.026" v="2146" actId="20577"/>
          <ac:spMkLst>
            <pc:docMk/>
            <pc:sldMk cId="2686800988" sldId="368"/>
            <ac:spMk id="12" creationId="{E88BA993-D338-2C69-272C-738B9099574D}"/>
          </ac:spMkLst>
        </pc:spChg>
        <pc:spChg chg="del">
          <ac:chgData name="Stoker, Kesiah" userId="7d6f868f-a8a0-4a2e-b53b-4e83b6d4fcae" providerId="ADAL" clId="{18A127A6-5BA2-44BF-9D12-FDF07EBCAE7A}" dt="2023-09-22T20:43:53.798" v="2147" actId="931"/>
          <ac:spMkLst>
            <pc:docMk/>
            <pc:sldMk cId="2686800988" sldId="368"/>
            <ac:spMk id="13" creationId="{B46ED085-5A86-F3A7-77E6-832996C5C778}"/>
          </ac:spMkLst>
        </pc:spChg>
        <pc:picChg chg="add mod modCrop">
          <ac:chgData name="Stoker, Kesiah" userId="7d6f868f-a8a0-4a2e-b53b-4e83b6d4fcae" providerId="ADAL" clId="{18A127A6-5BA2-44BF-9D12-FDF07EBCAE7A}" dt="2023-09-22T20:46:12.933" v="2169" actId="14861"/>
          <ac:picMkLst>
            <pc:docMk/>
            <pc:sldMk cId="2686800988" sldId="368"/>
            <ac:picMk id="3" creationId="{AF644478-965C-FCFD-DD61-C720183E4D46}"/>
          </ac:picMkLst>
        </pc:picChg>
      </pc:sldChg>
      <pc:sldChg chg="addSp delSp modSp add del mod">
        <pc:chgData name="Stoker, Kesiah" userId="7d6f868f-a8a0-4a2e-b53b-4e83b6d4fcae" providerId="ADAL" clId="{18A127A6-5BA2-44BF-9D12-FDF07EBCAE7A}" dt="2023-09-22T21:08:58.852" v="2872" actId="47"/>
        <pc:sldMkLst>
          <pc:docMk/>
          <pc:sldMk cId="1772139433" sldId="369"/>
        </pc:sldMkLst>
        <pc:spChg chg="del">
          <ac:chgData name="Stoker, Kesiah" userId="7d6f868f-a8a0-4a2e-b53b-4e83b6d4fcae" providerId="ADAL" clId="{18A127A6-5BA2-44BF-9D12-FDF07EBCAE7A}" dt="2023-09-22T20:47:41.288" v="2224" actId="478"/>
          <ac:spMkLst>
            <pc:docMk/>
            <pc:sldMk cId="1772139433" sldId="369"/>
            <ac:spMk id="2" creationId="{3B269A31-3727-3CC2-4AB4-F76F70DB625B}"/>
          </ac:spMkLst>
        </pc:spChg>
        <pc:spChg chg="mod">
          <ac:chgData name="Stoker, Kesiah" userId="7d6f868f-a8a0-4a2e-b53b-4e83b6d4fcae" providerId="ADAL" clId="{18A127A6-5BA2-44BF-9D12-FDF07EBCAE7A}" dt="2023-09-22T20:50:01.355" v="2341" actId="20577"/>
          <ac:spMkLst>
            <pc:docMk/>
            <pc:sldMk cId="1772139433" sldId="369"/>
            <ac:spMk id="3" creationId="{557DC097-EEFC-ED47-45E0-3BCB04809765}"/>
          </ac:spMkLst>
        </pc:spChg>
        <pc:spChg chg="add mod">
          <ac:chgData name="Stoker, Kesiah" userId="7d6f868f-a8a0-4a2e-b53b-4e83b6d4fcae" providerId="ADAL" clId="{18A127A6-5BA2-44BF-9D12-FDF07EBCAE7A}" dt="2023-09-22T20:47:35.487" v="2223" actId="207"/>
          <ac:spMkLst>
            <pc:docMk/>
            <pc:sldMk cId="1772139433" sldId="369"/>
            <ac:spMk id="4" creationId="{C9B1AB92-ADF5-75D4-F3AD-52E8409AA0DD}"/>
          </ac:spMkLst>
        </pc:spChg>
      </pc:sldChg>
      <pc:sldChg chg="addSp delSp modSp add mod addCm">
        <pc:chgData name="Stoker, Kesiah" userId="7d6f868f-a8a0-4a2e-b53b-4e83b6d4fcae" providerId="ADAL" clId="{18A127A6-5BA2-44BF-9D12-FDF07EBCAE7A}" dt="2023-09-22T20:56:53.021" v="2483" actId="13926"/>
        <pc:sldMkLst>
          <pc:docMk/>
          <pc:sldMk cId="387574291" sldId="370"/>
        </pc:sldMkLst>
        <pc:spChg chg="add del mod">
          <ac:chgData name="Stoker, Kesiah" userId="7d6f868f-a8a0-4a2e-b53b-4e83b6d4fcae" providerId="ADAL" clId="{18A127A6-5BA2-44BF-9D12-FDF07EBCAE7A}" dt="2023-09-22T20:52:21.992" v="2363" actId="478"/>
          <ac:spMkLst>
            <pc:docMk/>
            <pc:sldMk cId="387574291" sldId="370"/>
            <ac:spMk id="2" creationId="{FC24CB20-6751-8240-2882-B253170296A3}"/>
          </ac:spMkLst>
        </pc:spChg>
        <pc:spChg chg="mod">
          <ac:chgData name="Stoker, Kesiah" userId="7d6f868f-a8a0-4a2e-b53b-4e83b6d4fcae" providerId="ADAL" clId="{18A127A6-5BA2-44BF-9D12-FDF07EBCAE7A}" dt="2023-09-22T20:54:05.795" v="2409" actId="20577"/>
          <ac:spMkLst>
            <pc:docMk/>
            <pc:sldMk cId="387574291" sldId="370"/>
            <ac:spMk id="4" creationId="{91BCBACB-0461-DD1E-8DFC-9F91A8F08B39}"/>
          </ac:spMkLst>
        </pc:spChg>
        <pc:spChg chg="add del mod">
          <ac:chgData name="Stoker, Kesiah" userId="7d6f868f-a8a0-4a2e-b53b-4e83b6d4fcae" providerId="ADAL" clId="{18A127A6-5BA2-44BF-9D12-FDF07EBCAE7A}" dt="2023-09-22T20:52:22.862" v="2365"/>
          <ac:spMkLst>
            <pc:docMk/>
            <pc:sldMk cId="387574291" sldId="370"/>
            <ac:spMk id="6" creationId="{67C0790B-2D07-690D-AD63-D99C156E2882}"/>
          </ac:spMkLst>
        </pc:spChg>
        <pc:spChg chg="add del mod">
          <ac:chgData name="Stoker, Kesiah" userId="7d6f868f-a8a0-4a2e-b53b-4e83b6d4fcae" providerId="ADAL" clId="{18A127A6-5BA2-44BF-9D12-FDF07EBCAE7A}" dt="2023-09-22T20:52:32.200" v="2367"/>
          <ac:spMkLst>
            <pc:docMk/>
            <pc:sldMk cId="387574291" sldId="370"/>
            <ac:spMk id="7" creationId="{AD731B8A-DA3A-1C27-8084-80C50479107E}"/>
          </ac:spMkLst>
        </pc:spChg>
        <pc:spChg chg="add mod">
          <ac:chgData name="Stoker, Kesiah" userId="7d6f868f-a8a0-4a2e-b53b-4e83b6d4fcae" providerId="ADAL" clId="{18A127A6-5BA2-44BF-9D12-FDF07EBCAE7A}" dt="2023-09-22T20:56:53.021" v="2483" actId="13926"/>
          <ac:spMkLst>
            <pc:docMk/>
            <pc:sldMk cId="387574291" sldId="370"/>
            <ac:spMk id="8" creationId="{E0FA3DDF-AC5B-32E6-8B22-2D8E13225292}"/>
          </ac:spMkLst>
        </pc:spChg>
        <pc:spChg chg="add mod">
          <ac:chgData name="Stoker, Kesiah" userId="7d6f868f-a8a0-4a2e-b53b-4e83b6d4fcae" providerId="ADAL" clId="{18A127A6-5BA2-44BF-9D12-FDF07EBCAE7A}" dt="2023-09-22T20:56:35.551" v="2480"/>
          <ac:spMkLst>
            <pc:docMk/>
            <pc:sldMk cId="387574291" sldId="370"/>
            <ac:spMk id="9" creationId="{B01EE045-E33B-2AB2-5A43-DCEFAAC81D9A}"/>
          </ac:spMkLst>
        </pc:spChg>
        <pc:spChg chg="mod">
          <ac:chgData name="Stoker, Kesiah" userId="7d6f868f-a8a0-4a2e-b53b-4e83b6d4fcae" providerId="ADAL" clId="{18A127A6-5BA2-44BF-9D12-FDF07EBCAE7A}" dt="2023-09-22T20:54:18.448" v="2453" actId="13926"/>
          <ac:spMkLst>
            <pc:docMk/>
            <pc:sldMk cId="387574291" sldId="370"/>
            <ac:spMk id="17" creationId="{E8373C87-0A21-5FB5-E0DF-557429FB6A94}"/>
          </ac:spMkLst>
        </pc:spChg>
        <pc:graphicFrameChg chg="mod">
          <ac:chgData name="Stoker, Kesiah" userId="7d6f868f-a8a0-4a2e-b53b-4e83b6d4fcae" providerId="ADAL" clId="{18A127A6-5BA2-44BF-9D12-FDF07EBCAE7A}" dt="2023-09-22T20:55:56.978" v="2472" actId="1076"/>
          <ac:graphicFrameMkLst>
            <pc:docMk/>
            <pc:sldMk cId="387574291" sldId="370"/>
            <ac:graphicFrameMk id="5" creationId="{CFCFDD0D-382F-1385-0EC0-DD21668EBD7A}"/>
          </ac:graphicFrameMkLst>
        </pc:graphicFrameChg>
      </pc:sldChg>
      <pc:sldChg chg="addSp delSp modSp add mod addCm">
        <pc:chgData name="Stoker, Kesiah" userId="7d6f868f-a8a0-4a2e-b53b-4e83b6d4fcae" providerId="ADAL" clId="{18A127A6-5BA2-44BF-9D12-FDF07EBCAE7A}" dt="2023-09-22T20:57:44.775" v="2497"/>
        <pc:sldMkLst>
          <pc:docMk/>
          <pc:sldMk cId="3527226458" sldId="371"/>
        </pc:sldMkLst>
        <pc:spChg chg="del mod">
          <ac:chgData name="Stoker, Kesiah" userId="7d6f868f-a8a0-4a2e-b53b-4e83b6d4fcae" providerId="ADAL" clId="{18A127A6-5BA2-44BF-9D12-FDF07EBCAE7A}" dt="2023-09-22T20:56:42.972" v="2481" actId="478"/>
          <ac:spMkLst>
            <pc:docMk/>
            <pc:sldMk cId="3527226458" sldId="371"/>
            <ac:spMk id="2" creationId="{97A1B809-3DB2-2FDB-0CBF-D999D0347B7C}"/>
          </ac:spMkLst>
        </pc:spChg>
        <pc:spChg chg="add mod">
          <ac:chgData name="Stoker, Kesiah" userId="7d6f868f-a8a0-4a2e-b53b-4e83b6d4fcae" providerId="ADAL" clId="{18A127A6-5BA2-44BF-9D12-FDF07EBCAE7A}" dt="2023-09-22T20:56:43.351" v="2482"/>
          <ac:spMkLst>
            <pc:docMk/>
            <pc:sldMk cId="3527226458" sldId="371"/>
            <ac:spMk id="5" creationId="{D5E9207E-3D81-624D-B7EB-79A5F1844198}"/>
          </ac:spMkLst>
        </pc:spChg>
        <pc:spChg chg="add mod">
          <ac:chgData name="Stoker, Kesiah" userId="7d6f868f-a8a0-4a2e-b53b-4e83b6d4fcae" providerId="ADAL" clId="{18A127A6-5BA2-44BF-9D12-FDF07EBCAE7A}" dt="2023-09-22T20:56:58.165" v="2484"/>
          <ac:spMkLst>
            <pc:docMk/>
            <pc:sldMk cId="3527226458" sldId="371"/>
            <ac:spMk id="7" creationId="{A3FECA38-A715-C561-A4B1-F7CA2EE9B399}"/>
          </ac:spMkLst>
        </pc:spChg>
        <pc:spChg chg="mod">
          <ac:chgData name="Stoker, Kesiah" userId="7d6f868f-a8a0-4a2e-b53b-4e83b6d4fcae" providerId="ADAL" clId="{18A127A6-5BA2-44BF-9D12-FDF07EBCAE7A}" dt="2023-09-22T20:57:13.532" v="2487"/>
          <ac:spMkLst>
            <pc:docMk/>
            <pc:sldMk cId="3527226458" sldId="371"/>
            <ac:spMk id="11" creationId="{C444DDAB-94E7-E6C4-6C05-7C6F5FC606E1}"/>
          </ac:spMkLst>
        </pc:spChg>
      </pc:sldChg>
      <pc:sldChg chg="addSp delSp modSp add mod addCm">
        <pc:chgData name="Stoker, Kesiah" userId="7d6f868f-a8a0-4a2e-b53b-4e83b6d4fcae" providerId="ADAL" clId="{18A127A6-5BA2-44BF-9D12-FDF07EBCAE7A}" dt="2023-09-22T20:58:28.676" v="2515" actId="1035"/>
        <pc:sldMkLst>
          <pc:docMk/>
          <pc:sldMk cId="1620933853" sldId="372"/>
        </pc:sldMkLst>
        <pc:spChg chg="mod">
          <ac:chgData name="Stoker, Kesiah" userId="7d6f868f-a8a0-4a2e-b53b-4e83b6d4fcae" providerId="ADAL" clId="{18A127A6-5BA2-44BF-9D12-FDF07EBCAE7A}" dt="2023-09-22T20:57:18.335" v="2488"/>
          <ac:spMkLst>
            <pc:docMk/>
            <pc:sldMk cId="1620933853" sldId="372"/>
            <ac:spMk id="2" creationId="{6DCFDA98-0ED9-22AC-F38F-D7CF0DADC6CE}"/>
          </ac:spMkLst>
        </pc:spChg>
        <pc:spChg chg="add del mod">
          <ac:chgData name="Stoker, Kesiah" userId="7d6f868f-a8a0-4a2e-b53b-4e83b6d4fcae" providerId="ADAL" clId="{18A127A6-5BA2-44BF-9D12-FDF07EBCAE7A}" dt="2023-09-22T20:57:02.196" v="2486"/>
          <ac:spMkLst>
            <pc:docMk/>
            <pc:sldMk cId="1620933853" sldId="372"/>
            <ac:spMk id="6" creationId="{DD8BEC1D-18F7-B54A-102A-12DB28DEB961}"/>
          </ac:spMkLst>
        </pc:spChg>
        <pc:spChg chg="add mod">
          <ac:chgData name="Stoker, Kesiah" userId="7d6f868f-a8a0-4a2e-b53b-4e83b6d4fcae" providerId="ADAL" clId="{18A127A6-5BA2-44BF-9D12-FDF07EBCAE7A}" dt="2023-09-22T20:58:24.736" v="2505"/>
          <ac:spMkLst>
            <pc:docMk/>
            <pc:sldMk cId="1620933853" sldId="372"/>
            <ac:spMk id="7" creationId="{EE7C2E9F-F2C3-F32F-A278-BE0093802998}"/>
          </ac:spMkLst>
        </pc:spChg>
        <pc:spChg chg="add mod">
          <ac:chgData name="Stoker, Kesiah" userId="7d6f868f-a8a0-4a2e-b53b-4e83b6d4fcae" providerId="ADAL" clId="{18A127A6-5BA2-44BF-9D12-FDF07EBCAE7A}" dt="2023-09-22T20:58:24.736" v="2505"/>
          <ac:spMkLst>
            <pc:docMk/>
            <pc:sldMk cId="1620933853" sldId="372"/>
            <ac:spMk id="8" creationId="{3381A0EA-0C86-9AAA-7535-0F796796CADB}"/>
          </ac:spMkLst>
        </pc:spChg>
        <pc:graphicFrameChg chg="mod">
          <ac:chgData name="Stoker, Kesiah" userId="7d6f868f-a8a0-4a2e-b53b-4e83b6d4fcae" providerId="ADAL" clId="{18A127A6-5BA2-44BF-9D12-FDF07EBCAE7A}" dt="2023-09-22T20:58:28.676" v="2515" actId="1035"/>
          <ac:graphicFrameMkLst>
            <pc:docMk/>
            <pc:sldMk cId="1620933853" sldId="372"/>
            <ac:graphicFrameMk id="5" creationId="{70880572-9AB1-4D19-12E1-F51BB540A22B}"/>
          </ac:graphicFrameMkLst>
        </pc:graphicFrameChg>
      </pc:sldChg>
      <pc:sldChg chg="addSp modSp add mod addCm">
        <pc:chgData name="Stoker, Kesiah" userId="7d6f868f-a8a0-4a2e-b53b-4e83b6d4fcae" providerId="ADAL" clId="{18A127A6-5BA2-44BF-9D12-FDF07EBCAE7A}" dt="2023-09-22T20:58:42.310" v="2536" actId="1035"/>
        <pc:sldMkLst>
          <pc:docMk/>
          <pc:sldMk cId="3190618129" sldId="373"/>
        </pc:sldMkLst>
        <pc:spChg chg="add mod">
          <ac:chgData name="Stoker, Kesiah" userId="7d6f868f-a8a0-4a2e-b53b-4e83b6d4fcae" providerId="ADAL" clId="{18A127A6-5BA2-44BF-9D12-FDF07EBCAE7A}" dt="2023-09-22T20:58:32.505" v="2516"/>
          <ac:spMkLst>
            <pc:docMk/>
            <pc:sldMk cId="3190618129" sldId="373"/>
            <ac:spMk id="2" creationId="{66D9D263-A5BE-D256-D5EB-9334A6F933FC}"/>
          </ac:spMkLst>
        </pc:spChg>
        <pc:spChg chg="add mod">
          <ac:chgData name="Stoker, Kesiah" userId="7d6f868f-a8a0-4a2e-b53b-4e83b6d4fcae" providerId="ADAL" clId="{18A127A6-5BA2-44BF-9D12-FDF07EBCAE7A}" dt="2023-09-22T20:58:32.505" v="2516"/>
          <ac:spMkLst>
            <pc:docMk/>
            <pc:sldMk cId="3190618129" sldId="373"/>
            <ac:spMk id="4" creationId="{8308BCDD-7092-33C6-E13C-3F618B359848}"/>
          </ac:spMkLst>
        </pc:spChg>
        <pc:spChg chg="mod">
          <ac:chgData name="Stoker, Kesiah" userId="7d6f868f-a8a0-4a2e-b53b-4e83b6d4fcae" providerId="ADAL" clId="{18A127A6-5BA2-44BF-9D12-FDF07EBCAE7A}" dt="2023-09-22T20:57:20.171" v="2489"/>
          <ac:spMkLst>
            <pc:docMk/>
            <pc:sldMk cId="3190618129" sldId="373"/>
            <ac:spMk id="7" creationId="{33162BDC-B064-1C01-5976-81CEF1492111}"/>
          </ac:spMkLst>
        </pc:spChg>
        <pc:spChg chg="mod">
          <ac:chgData name="Stoker, Kesiah" userId="7d6f868f-a8a0-4a2e-b53b-4e83b6d4fcae" providerId="ADAL" clId="{18A127A6-5BA2-44BF-9D12-FDF07EBCAE7A}" dt="2023-09-22T20:58:42.310" v="2536" actId="1035"/>
          <ac:spMkLst>
            <pc:docMk/>
            <pc:sldMk cId="3190618129" sldId="373"/>
            <ac:spMk id="9" creationId="{8CD66C27-B0AA-1E48-F8FC-55634F94DF86}"/>
          </ac:spMkLst>
        </pc:spChg>
        <pc:graphicFrameChg chg="mod">
          <ac:chgData name="Stoker, Kesiah" userId="7d6f868f-a8a0-4a2e-b53b-4e83b6d4fcae" providerId="ADAL" clId="{18A127A6-5BA2-44BF-9D12-FDF07EBCAE7A}" dt="2023-09-22T20:58:35.935" v="2526" actId="1035"/>
          <ac:graphicFrameMkLst>
            <pc:docMk/>
            <pc:sldMk cId="3190618129" sldId="373"/>
            <ac:graphicFrameMk id="10" creationId="{1B15838B-EB1F-8580-D9C5-2D1C2FBEEC73}"/>
          </ac:graphicFrameMkLst>
        </pc:graphicFrameChg>
      </pc:sldChg>
      <pc:sldChg chg="addSp modSp add mod addCm">
        <pc:chgData name="Stoker, Kesiah" userId="7d6f868f-a8a0-4a2e-b53b-4e83b6d4fcae" providerId="ADAL" clId="{18A127A6-5BA2-44BF-9D12-FDF07EBCAE7A}" dt="2023-09-22T20:58:52.535" v="2547"/>
        <pc:sldMkLst>
          <pc:docMk/>
          <pc:sldMk cId="2905656775" sldId="374"/>
        </pc:sldMkLst>
        <pc:spChg chg="add mod">
          <ac:chgData name="Stoker, Kesiah" userId="7d6f868f-a8a0-4a2e-b53b-4e83b6d4fcae" providerId="ADAL" clId="{18A127A6-5BA2-44BF-9D12-FDF07EBCAE7A}" dt="2023-09-22T20:58:52.535" v="2547"/>
          <ac:spMkLst>
            <pc:docMk/>
            <pc:sldMk cId="2905656775" sldId="374"/>
            <ac:spMk id="2" creationId="{97CC20A8-88C0-BEF2-2F64-8DEB4AE91759}"/>
          </ac:spMkLst>
        </pc:spChg>
        <pc:spChg chg="add mod">
          <ac:chgData name="Stoker, Kesiah" userId="7d6f868f-a8a0-4a2e-b53b-4e83b6d4fcae" providerId="ADAL" clId="{18A127A6-5BA2-44BF-9D12-FDF07EBCAE7A}" dt="2023-09-22T20:58:52.535" v="2547"/>
          <ac:spMkLst>
            <pc:docMk/>
            <pc:sldMk cId="2905656775" sldId="374"/>
            <ac:spMk id="4" creationId="{FD653D3B-D074-AF68-6F96-0524E168B37F}"/>
          </ac:spMkLst>
        </pc:spChg>
        <pc:spChg chg="mod">
          <ac:chgData name="Stoker, Kesiah" userId="7d6f868f-a8a0-4a2e-b53b-4e83b6d4fcae" providerId="ADAL" clId="{18A127A6-5BA2-44BF-9D12-FDF07EBCAE7A}" dt="2023-09-22T20:57:21.633" v="2490"/>
          <ac:spMkLst>
            <pc:docMk/>
            <pc:sldMk cId="2905656775" sldId="374"/>
            <ac:spMk id="7" creationId="{35AE68E8-3AF3-9450-4AC9-84AF8BF04C2B}"/>
          </ac:spMkLst>
        </pc:spChg>
        <pc:spChg chg="mod">
          <ac:chgData name="Stoker, Kesiah" userId="7d6f868f-a8a0-4a2e-b53b-4e83b6d4fcae" providerId="ADAL" clId="{18A127A6-5BA2-44BF-9D12-FDF07EBCAE7A}" dt="2023-09-22T20:58:50.646" v="2546" actId="1035"/>
          <ac:spMkLst>
            <pc:docMk/>
            <pc:sldMk cId="2905656775" sldId="374"/>
            <ac:spMk id="9" creationId="{F18CAEF4-105B-CDCE-EB49-2129D4867CED}"/>
          </ac:spMkLst>
        </pc:spChg>
        <pc:graphicFrameChg chg="mod">
          <ac:chgData name="Stoker, Kesiah" userId="7d6f868f-a8a0-4a2e-b53b-4e83b6d4fcae" providerId="ADAL" clId="{18A127A6-5BA2-44BF-9D12-FDF07EBCAE7A}" dt="2023-09-22T20:58:50.646" v="2546" actId="1035"/>
          <ac:graphicFrameMkLst>
            <pc:docMk/>
            <pc:sldMk cId="2905656775" sldId="374"/>
            <ac:graphicFrameMk id="10" creationId="{D51C2A85-E3E4-A3CB-1A86-DD025AE90B41}"/>
          </ac:graphicFrameMkLst>
        </pc:graphicFrameChg>
      </pc:sldChg>
      <pc:sldChg chg="addSp modSp add mod addCm">
        <pc:chgData name="Stoker, Kesiah" userId="7d6f868f-a8a0-4a2e-b53b-4e83b6d4fcae" providerId="ADAL" clId="{18A127A6-5BA2-44BF-9D12-FDF07EBCAE7A}" dt="2023-09-22T20:58:59.082" v="2558"/>
        <pc:sldMkLst>
          <pc:docMk/>
          <pc:sldMk cId="884083932" sldId="375"/>
        </pc:sldMkLst>
        <pc:spChg chg="add mod">
          <ac:chgData name="Stoker, Kesiah" userId="7d6f868f-a8a0-4a2e-b53b-4e83b6d4fcae" providerId="ADAL" clId="{18A127A6-5BA2-44BF-9D12-FDF07EBCAE7A}" dt="2023-09-22T20:58:59.082" v="2558"/>
          <ac:spMkLst>
            <pc:docMk/>
            <pc:sldMk cId="884083932" sldId="375"/>
            <ac:spMk id="2" creationId="{11395F62-4AC8-BF76-FC69-C6E2CE735F3D}"/>
          </ac:spMkLst>
        </pc:spChg>
        <pc:spChg chg="add mod">
          <ac:chgData name="Stoker, Kesiah" userId="7d6f868f-a8a0-4a2e-b53b-4e83b6d4fcae" providerId="ADAL" clId="{18A127A6-5BA2-44BF-9D12-FDF07EBCAE7A}" dt="2023-09-22T20:58:59.082" v="2558"/>
          <ac:spMkLst>
            <pc:docMk/>
            <pc:sldMk cId="884083932" sldId="375"/>
            <ac:spMk id="4" creationId="{D6D404DD-B2B0-81AE-DFCF-BF25B02B60C0}"/>
          </ac:spMkLst>
        </pc:spChg>
        <pc:spChg chg="mod">
          <ac:chgData name="Stoker, Kesiah" userId="7d6f868f-a8a0-4a2e-b53b-4e83b6d4fcae" providerId="ADAL" clId="{18A127A6-5BA2-44BF-9D12-FDF07EBCAE7A}" dt="2023-09-22T20:57:23.200" v="2491"/>
          <ac:spMkLst>
            <pc:docMk/>
            <pc:sldMk cId="884083932" sldId="375"/>
            <ac:spMk id="11" creationId="{292B4980-FEFB-F42F-A4F6-49ED4D22461A}"/>
          </ac:spMkLst>
        </pc:spChg>
        <pc:spChg chg="mod">
          <ac:chgData name="Stoker, Kesiah" userId="7d6f868f-a8a0-4a2e-b53b-4e83b6d4fcae" providerId="ADAL" clId="{18A127A6-5BA2-44BF-9D12-FDF07EBCAE7A}" dt="2023-09-22T20:58:57.636" v="2557" actId="1035"/>
          <ac:spMkLst>
            <pc:docMk/>
            <pc:sldMk cId="884083932" sldId="375"/>
            <ac:spMk id="13" creationId="{542FF5E7-A37A-637F-D12A-10831B8D3F6E}"/>
          </ac:spMkLst>
        </pc:spChg>
        <pc:graphicFrameChg chg="mod">
          <ac:chgData name="Stoker, Kesiah" userId="7d6f868f-a8a0-4a2e-b53b-4e83b6d4fcae" providerId="ADAL" clId="{18A127A6-5BA2-44BF-9D12-FDF07EBCAE7A}" dt="2023-09-22T20:58:57.636" v="2557" actId="1035"/>
          <ac:graphicFrameMkLst>
            <pc:docMk/>
            <pc:sldMk cId="884083932" sldId="375"/>
            <ac:graphicFrameMk id="14" creationId="{D0A577F3-6649-4997-9DA6-1F7BEC73722B}"/>
          </ac:graphicFrameMkLst>
        </pc:graphicFrameChg>
      </pc:sldChg>
      <pc:sldChg chg="addSp delSp modSp add mod addCm">
        <pc:chgData name="Stoker, Kesiah" userId="7d6f868f-a8a0-4a2e-b53b-4e83b6d4fcae" providerId="ADAL" clId="{18A127A6-5BA2-44BF-9D12-FDF07EBCAE7A}" dt="2023-09-22T20:59:06.472" v="2569"/>
        <pc:sldMkLst>
          <pc:docMk/>
          <pc:sldMk cId="1330674309" sldId="376"/>
        </pc:sldMkLst>
        <pc:spChg chg="add del mod">
          <ac:chgData name="Stoker, Kesiah" userId="7d6f868f-a8a0-4a2e-b53b-4e83b6d4fcae" providerId="ADAL" clId="{18A127A6-5BA2-44BF-9D12-FDF07EBCAE7A}" dt="2023-09-22T20:52:17.609" v="2362"/>
          <ac:spMkLst>
            <pc:docMk/>
            <pc:sldMk cId="1330674309" sldId="376"/>
            <ac:spMk id="2" creationId="{5C987344-C592-0BC7-8D3A-6092FA71F5C0}"/>
          </ac:spMkLst>
        </pc:spChg>
        <pc:spChg chg="add mod">
          <ac:chgData name="Stoker, Kesiah" userId="7d6f868f-a8a0-4a2e-b53b-4e83b6d4fcae" providerId="ADAL" clId="{18A127A6-5BA2-44BF-9D12-FDF07EBCAE7A}" dt="2023-09-22T20:59:06.472" v="2569"/>
          <ac:spMkLst>
            <pc:docMk/>
            <pc:sldMk cId="1330674309" sldId="376"/>
            <ac:spMk id="4" creationId="{C289A5BB-17D8-81ED-4CBF-5C1F5E1906DF}"/>
          </ac:spMkLst>
        </pc:spChg>
        <pc:spChg chg="add mod">
          <ac:chgData name="Stoker, Kesiah" userId="7d6f868f-a8a0-4a2e-b53b-4e83b6d4fcae" providerId="ADAL" clId="{18A127A6-5BA2-44BF-9D12-FDF07EBCAE7A}" dt="2023-09-22T20:59:06.472" v="2569"/>
          <ac:spMkLst>
            <pc:docMk/>
            <pc:sldMk cId="1330674309" sldId="376"/>
            <ac:spMk id="5" creationId="{CECA9304-69CF-0355-B25E-67B2F9A3C166}"/>
          </ac:spMkLst>
        </pc:spChg>
        <pc:spChg chg="mod">
          <ac:chgData name="Stoker, Kesiah" userId="7d6f868f-a8a0-4a2e-b53b-4e83b6d4fcae" providerId="ADAL" clId="{18A127A6-5BA2-44BF-9D12-FDF07EBCAE7A}" dt="2023-09-22T20:57:24.835" v="2492"/>
          <ac:spMkLst>
            <pc:docMk/>
            <pc:sldMk cId="1330674309" sldId="376"/>
            <ac:spMk id="7" creationId="{341E86D8-9B5F-EFE1-9112-6CC58766FEA5}"/>
          </ac:spMkLst>
        </pc:spChg>
        <pc:spChg chg="mod">
          <ac:chgData name="Stoker, Kesiah" userId="7d6f868f-a8a0-4a2e-b53b-4e83b6d4fcae" providerId="ADAL" clId="{18A127A6-5BA2-44BF-9D12-FDF07EBCAE7A}" dt="2023-09-22T20:59:04.622" v="2568" actId="1035"/>
          <ac:spMkLst>
            <pc:docMk/>
            <pc:sldMk cId="1330674309" sldId="376"/>
            <ac:spMk id="9" creationId="{4960D5A6-2CCF-D0B8-A324-739C3F337F4E}"/>
          </ac:spMkLst>
        </pc:spChg>
        <pc:graphicFrameChg chg="mod">
          <ac:chgData name="Stoker, Kesiah" userId="7d6f868f-a8a0-4a2e-b53b-4e83b6d4fcae" providerId="ADAL" clId="{18A127A6-5BA2-44BF-9D12-FDF07EBCAE7A}" dt="2023-09-22T20:59:04.622" v="2568" actId="1035"/>
          <ac:graphicFrameMkLst>
            <pc:docMk/>
            <pc:sldMk cId="1330674309" sldId="376"/>
            <ac:graphicFrameMk id="10" creationId="{4771298A-3745-F220-FE1F-951B7DD752CC}"/>
          </ac:graphicFrameMkLst>
        </pc:graphicFrameChg>
      </pc:sldChg>
      <pc:sldChg chg="addSp delSp modSp add mod addCm">
        <pc:chgData name="Stoker, Kesiah" userId="7d6f868f-a8a0-4a2e-b53b-4e83b6d4fcae" providerId="ADAL" clId="{18A127A6-5BA2-44BF-9D12-FDF07EBCAE7A}" dt="2023-09-22T20:59:32.641" v="2582" actId="1035"/>
        <pc:sldMkLst>
          <pc:docMk/>
          <pc:sldMk cId="2801172913" sldId="377"/>
        </pc:sldMkLst>
        <pc:spChg chg="mod">
          <ac:chgData name="Stoker, Kesiah" userId="7d6f868f-a8a0-4a2e-b53b-4e83b6d4fcae" providerId="ADAL" clId="{18A127A6-5BA2-44BF-9D12-FDF07EBCAE7A}" dt="2023-09-22T20:57:28.193" v="2495"/>
          <ac:spMkLst>
            <pc:docMk/>
            <pc:sldMk cId="2801172913" sldId="377"/>
            <ac:spMk id="2" creationId="{1BA5FC8A-60C3-C4DA-2611-F72FE4D2152A}"/>
          </ac:spMkLst>
        </pc:spChg>
        <pc:spChg chg="add del mod">
          <ac:chgData name="Stoker, Kesiah" userId="7d6f868f-a8a0-4a2e-b53b-4e83b6d4fcae" providerId="ADAL" clId="{18A127A6-5BA2-44BF-9D12-FDF07EBCAE7A}" dt="2023-09-22T20:52:08.681" v="2356"/>
          <ac:spMkLst>
            <pc:docMk/>
            <pc:sldMk cId="2801172913" sldId="377"/>
            <ac:spMk id="5" creationId="{6E91CA52-E244-7CCA-8462-ACF4FAB3E6BB}"/>
          </ac:spMkLst>
        </pc:spChg>
        <pc:spChg chg="add del mod">
          <ac:chgData name="Stoker, Kesiah" userId="7d6f868f-a8a0-4a2e-b53b-4e83b6d4fcae" providerId="ADAL" clId="{18A127A6-5BA2-44BF-9D12-FDF07EBCAE7A}" dt="2023-09-22T20:52:14.165" v="2358"/>
          <ac:spMkLst>
            <pc:docMk/>
            <pc:sldMk cId="2801172913" sldId="377"/>
            <ac:spMk id="6" creationId="{5A6B0A1F-3798-9331-0E97-B7CCA0E03AD8}"/>
          </ac:spMkLst>
        </pc:spChg>
        <pc:spChg chg="add del mod">
          <ac:chgData name="Stoker, Kesiah" userId="7d6f868f-a8a0-4a2e-b53b-4e83b6d4fcae" providerId="ADAL" clId="{18A127A6-5BA2-44BF-9D12-FDF07EBCAE7A}" dt="2023-09-22T20:52:16.157" v="2360"/>
          <ac:spMkLst>
            <pc:docMk/>
            <pc:sldMk cId="2801172913" sldId="377"/>
            <ac:spMk id="7" creationId="{2F85B2B6-CBF6-3FBF-7DC9-B02D96CB3DC5}"/>
          </ac:spMkLst>
        </pc:spChg>
        <pc:spChg chg="mod">
          <ac:chgData name="Stoker, Kesiah" userId="7d6f868f-a8a0-4a2e-b53b-4e83b6d4fcae" providerId="ADAL" clId="{18A127A6-5BA2-44BF-9D12-FDF07EBCAE7A}" dt="2023-09-22T20:59:32.641" v="2582" actId="1035"/>
          <ac:spMkLst>
            <pc:docMk/>
            <pc:sldMk cId="2801172913" sldId="377"/>
            <ac:spMk id="10" creationId="{C70BEF61-7E1B-559B-6D51-9B2F93A90131}"/>
          </ac:spMkLst>
        </pc:spChg>
        <pc:spChg chg="mod">
          <ac:chgData name="Stoker, Kesiah" userId="7d6f868f-a8a0-4a2e-b53b-4e83b6d4fcae" providerId="ADAL" clId="{18A127A6-5BA2-44BF-9D12-FDF07EBCAE7A}" dt="2023-09-22T20:59:32.641" v="2582" actId="1035"/>
          <ac:spMkLst>
            <pc:docMk/>
            <pc:sldMk cId="2801172913" sldId="377"/>
            <ac:spMk id="11" creationId="{3073B3A0-B1EE-5379-5DC8-AE061D333959}"/>
          </ac:spMkLst>
        </pc:spChg>
        <pc:spChg chg="mod">
          <ac:chgData name="Stoker, Kesiah" userId="7d6f868f-a8a0-4a2e-b53b-4e83b6d4fcae" providerId="ADAL" clId="{18A127A6-5BA2-44BF-9D12-FDF07EBCAE7A}" dt="2023-09-22T20:59:32.641" v="2582" actId="1035"/>
          <ac:spMkLst>
            <pc:docMk/>
            <pc:sldMk cId="2801172913" sldId="377"/>
            <ac:spMk id="12" creationId="{EF523166-ADD3-0B4D-E398-94D8C8E29FBB}"/>
          </ac:spMkLst>
        </pc:spChg>
        <pc:spChg chg="mod">
          <ac:chgData name="Stoker, Kesiah" userId="7d6f868f-a8a0-4a2e-b53b-4e83b6d4fcae" providerId="ADAL" clId="{18A127A6-5BA2-44BF-9D12-FDF07EBCAE7A}" dt="2023-09-22T20:59:32.641" v="2582" actId="1035"/>
          <ac:spMkLst>
            <pc:docMk/>
            <pc:sldMk cId="2801172913" sldId="377"/>
            <ac:spMk id="13" creationId="{B07AD2F0-B523-66E2-30A5-DE411426CC44}"/>
          </ac:spMkLst>
        </pc:spChg>
        <pc:spChg chg="mod">
          <ac:chgData name="Stoker, Kesiah" userId="7d6f868f-a8a0-4a2e-b53b-4e83b6d4fcae" providerId="ADAL" clId="{18A127A6-5BA2-44BF-9D12-FDF07EBCAE7A}" dt="2023-09-22T20:59:32.641" v="2582" actId="1035"/>
          <ac:spMkLst>
            <pc:docMk/>
            <pc:sldMk cId="2801172913" sldId="377"/>
            <ac:spMk id="14" creationId="{E161D61E-24FF-737C-8B86-3A9A33C3B5F9}"/>
          </ac:spMkLst>
        </pc:spChg>
        <pc:spChg chg="mod">
          <ac:chgData name="Stoker, Kesiah" userId="7d6f868f-a8a0-4a2e-b53b-4e83b6d4fcae" providerId="ADAL" clId="{18A127A6-5BA2-44BF-9D12-FDF07EBCAE7A}" dt="2023-09-22T20:59:32.641" v="2582" actId="1035"/>
          <ac:spMkLst>
            <pc:docMk/>
            <pc:sldMk cId="2801172913" sldId="377"/>
            <ac:spMk id="15" creationId="{A937A89F-34E5-F337-E510-4A57C3E5D68E}"/>
          </ac:spMkLst>
        </pc:spChg>
        <pc:spChg chg="mod">
          <ac:chgData name="Stoker, Kesiah" userId="7d6f868f-a8a0-4a2e-b53b-4e83b6d4fcae" providerId="ADAL" clId="{18A127A6-5BA2-44BF-9D12-FDF07EBCAE7A}" dt="2023-09-22T20:59:32.641" v="2582" actId="1035"/>
          <ac:spMkLst>
            <pc:docMk/>
            <pc:sldMk cId="2801172913" sldId="377"/>
            <ac:spMk id="16" creationId="{00434862-8FAB-5DE4-D683-ACAAF9C3D1CB}"/>
          </ac:spMkLst>
        </pc:spChg>
        <pc:spChg chg="mod">
          <ac:chgData name="Stoker, Kesiah" userId="7d6f868f-a8a0-4a2e-b53b-4e83b6d4fcae" providerId="ADAL" clId="{18A127A6-5BA2-44BF-9D12-FDF07EBCAE7A}" dt="2023-09-22T20:59:32.641" v="2582" actId="1035"/>
          <ac:spMkLst>
            <pc:docMk/>
            <pc:sldMk cId="2801172913" sldId="377"/>
            <ac:spMk id="17" creationId="{51A9E5CA-F385-4462-7F07-3A59669A9748}"/>
          </ac:spMkLst>
        </pc:spChg>
        <pc:spChg chg="mod">
          <ac:chgData name="Stoker, Kesiah" userId="7d6f868f-a8a0-4a2e-b53b-4e83b6d4fcae" providerId="ADAL" clId="{18A127A6-5BA2-44BF-9D12-FDF07EBCAE7A}" dt="2023-09-22T20:59:32.641" v="2582" actId="1035"/>
          <ac:spMkLst>
            <pc:docMk/>
            <pc:sldMk cId="2801172913" sldId="377"/>
            <ac:spMk id="18" creationId="{EAA0385C-6088-7B2B-5FF3-8DC8087D2A6F}"/>
          </ac:spMkLst>
        </pc:spChg>
        <pc:spChg chg="mod">
          <ac:chgData name="Stoker, Kesiah" userId="7d6f868f-a8a0-4a2e-b53b-4e83b6d4fcae" providerId="ADAL" clId="{18A127A6-5BA2-44BF-9D12-FDF07EBCAE7A}" dt="2023-09-22T20:59:32.641" v="2582" actId="1035"/>
          <ac:spMkLst>
            <pc:docMk/>
            <pc:sldMk cId="2801172913" sldId="377"/>
            <ac:spMk id="19" creationId="{4E9276B8-51E8-C043-C82C-B0B65F5F9BCC}"/>
          </ac:spMkLst>
        </pc:spChg>
        <pc:spChg chg="mod">
          <ac:chgData name="Stoker, Kesiah" userId="7d6f868f-a8a0-4a2e-b53b-4e83b6d4fcae" providerId="ADAL" clId="{18A127A6-5BA2-44BF-9D12-FDF07EBCAE7A}" dt="2023-09-22T20:59:32.641" v="2582" actId="1035"/>
          <ac:spMkLst>
            <pc:docMk/>
            <pc:sldMk cId="2801172913" sldId="377"/>
            <ac:spMk id="20" creationId="{3A42F4AE-5E95-0DF3-A029-44FFA1D7509E}"/>
          </ac:spMkLst>
        </pc:spChg>
        <pc:spChg chg="mod">
          <ac:chgData name="Stoker, Kesiah" userId="7d6f868f-a8a0-4a2e-b53b-4e83b6d4fcae" providerId="ADAL" clId="{18A127A6-5BA2-44BF-9D12-FDF07EBCAE7A}" dt="2023-09-22T20:59:32.641" v="2582" actId="1035"/>
          <ac:spMkLst>
            <pc:docMk/>
            <pc:sldMk cId="2801172913" sldId="377"/>
            <ac:spMk id="21" creationId="{FE64ABC3-0BC3-A5DB-C396-C1F576754D79}"/>
          </ac:spMkLst>
        </pc:spChg>
        <pc:spChg chg="mod">
          <ac:chgData name="Stoker, Kesiah" userId="7d6f868f-a8a0-4a2e-b53b-4e83b6d4fcae" providerId="ADAL" clId="{18A127A6-5BA2-44BF-9D12-FDF07EBCAE7A}" dt="2023-09-22T20:59:32.641" v="2582" actId="1035"/>
          <ac:spMkLst>
            <pc:docMk/>
            <pc:sldMk cId="2801172913" sldId="377"/>
            <ac:spMk id="22" creationId="{D491A646-4126-6A10-7204-536D1C74FFBA}"/>
          </ac:spMkLst>
        </pc:spChg>
        <pc:spChg chg="mod">
          <ac:chgData name="Stoker, Kesiah" userId="7d6f868f-a8a0-4a2e-b53b-4e83b6d4fcae" providerId="ADAL" clId="{18A127A6-5BA2-44BF-9D12-FDF07EBCAE7A}" dt="2023-09-22T20:59:32.641" v="2582" actId="1035"/>
          <ac:spMkLst>
            <pc:docMk/>
            <pc:sldMk cId="2801172913" sldId="377"/>
            <ac:spMk id="23" creationId="{B95EED59-D677-5798-577E-A6C6252AD39D}"/>
          </ac:spMkLst>
        </pc:spChg>
        <pc:spChg chg="mod">
          <ac:chgData name="Stoker, Kesiah" userId="7d6f868f-a8a0-4a2e-b53b-4e83b6d4fcae" providerId="ADAL" clId="{18A127A6-5BA2-44BF-9D12-FDF07EBCAE7A}" dt="2023-09-22T20:59:32.641" v="2582" actId="1035"/>
          <ac:spMkLst>
            <pc:docMk/>
            <pc:sldMk cId="2801172913" sldId="377"/>
            <ac:spMk id="24" creationId="{054F5900-A625-5AD8-6A6C-12B03D180B91}"/>
          </ac:spMkLst>
        </pc:spChg>
        <pc:spChg chg="mod">
          <ac:chgData name="Stoker, Kesiah" userId="7d6f868f-a8a0-4a2e-b53b-4e83b6d4fcae" providerId="ADAL" clId="{18A127A6-5BA2-44BF-9D12-FDF07EBCAE7A}" dt="2023-09-22T20:59:32.641" v="2582" actId="1035"/>
          <ac:spMkLst>
            <pc:docMk/>
            <pc:sldMk cId="2801172913" sldId="377"/>
            <ac:spMk id="25" creationId="{5CBF029E-3490-BE72-3ADE-AACFEC07857C}"/>
          </ac:spMkLst>
        </pc:spChg>
        <pc:spChg chg="mod">
          <ac:chgData name="Stoker, Kesiah" userId="7d6f868f-a8a0-4a2e-b53b-4e83b6d4fcae" providerId="ADAL" clId="{18A127A6-5BA2-44BF-9D12-FDF07EBCAE7A}" dt="2023-09-22T20:59:32.641" v="2582" actId="1035"/>
          <ac:spMkLst>
            <pc:docMk/>
            <pc:sldMk cId="2801172913" sldId="377"/>
            <ac:spMk id="26" creationId="{476D0246-C504-CB51-6B24-9BCE32258C00}"/>
          </ac:spMkLst>
        </pc:spChg>
        <pc:spChg chg="mod">
          <ac:chgData name="Stoker, Kesiah" userId="7d6f868f-a8a0-4a2e-b53b-4e83b6d4fcae" providerId="ADAL" clId="{18A127A6-5BA2-44BF-9D12-FDF07EBCAE7A}" dt="2023-09-22T20:59:32.641" v="2582" actId="1035"/>
          <ac:spMkLst>
            <pc:docMk/>
            <pc:sldMk cId="2801172913" sldId="377"/>
            <ac:spMk id="27" creationId="{BA29AE96-E494-0260-AE36-152E6BB66EAE}"/>
          </ac:spMkLst>
        </pc:spChg>
        <pc:spChg chg="mod">
          <ac:chgData name="Stoker, Kesiah" userId="7d6f868f-a8a0-4a2e-b53b-4e83b6d4fcae" providerId="ADAL" clId="{18A127A6-5BA2-44BF-9D12-FDF07EBCAE7A}" dt="2023-09-22T20:59:32.641" v="2582" actId="1035"/>
          <ac:spMkLst>
            <pc:docMk/>
            <pc:sldMk cId="2801172913" sldId="377"/>
            <ac:spMk id="28" creationId="{13F1E6C8-8F81-8BA5-18F6-8CCC5AA1870C}"/>
          </ac:spMkLst>
        </pc:spChg>
        <pc:spChg chg="mod">
          <ac:chgData name="Stoker, Kesiah" userId="7d6f868f-a8a0-4a2e-b53b-4e83b6d4fcae" providerId="ADAL" clId="{18A127A6-5BA2-44BF-9D12-FDF07EBCAE7A}" dt="2023-09-22T20:59:32.641" v="2582" actId="1035"/>
          <ac:spMkLst>
            <pc:docMk/>
            <pc:sldMk cId="2801172913" sldId="377"/>
            <ac:spMk id="29" creationId="{4458D354-6027-3027-CB65-D4A12D43066A}"/>
          </ac:spMkLst>
        </pc:spChg>
        <pc:spChg chg="mod">
          <ac:chgData name="Stoker, Kesiah" userId="7d6f868f-a8a0-4a2e-b53b-4e83b6d4fcae" providerId="ADAL" clId="{18A127A6-5BA2-44BF-9D12-FDF07EBCAE7A}" dt="2023-09-22T20:59:32.641" v="2582" actId="1035"/>
          <ac:spMkLst>
            <pc:docMk/>
            <pc:sldMk cId="2801172913" sldId="377"/>
            <ac:spMk id="30" creationId="{0CCAFE1B-9502-6348-4252-B5BB4BE766D0}"/>
          </ac:spMkLst>
        </pc:spChg>
        <pc:spChg chg="mod">
          <ac:chgData name="Stoker, Kesiah" userId="7d6f868f-a8a0-4a2e-b53b-4e83b6d4fcae" providerId="ADAL" clId="{18A127A6-5BA2-44BF-9D12-FDF07EBCAE7A}" dt="2023-09-22T20:59:32.641" v="2582" actId="1035"/>
          <ac:spMkLst>
            <pc:docMk/>
            <pc:sldMk cId="2801172913" sldId="377"/>
            <ac:spMk id="31" creationId="{551A1ED8-FED9-C8B9-B5F0-B3B1CE788A1C}"/>
          </ac:spMkLst>
        </pc:spChg>
        <pc:spChg chg="mod">
          <ac:chgData name="Stoker, Kesiah" userId="7d6f868f-a8a0-4a2e-b53b-4e83b6d4fcae" providerId="ADAL" clId="{18A127A6-5BA2-44BF-9D12-FDF07EBCAE7A}" dt="2023-09-22T20:59:32.641" v="2582" actId="1035"/>
          <ac:spMkLst>
            <pc:docMk/>
            <pc:sldMk cId="2801172913" sldId="377"/>
            <ac:spMk id="32" creationId="{938BD199-3E0A-AE49-DD5A-52A2F31C2F3A}"/>
          </ac:spMkLst>
        </pc:spChg>
        <pc:spChg chg="mod">
          <ac:chgData name="Stoker, Kesiah" userId="7d6f868f-a8a0-4a2e-b53b-4e83b6d4fcae" providerId="ADAL" clId="{18A127A6-5BA2-44BF-9D12-FDF07EBCAE7A}" dt="2023-09-22T20:59:32.641" v="2582" actId="1035"/>
          <ac:spMkLst>
            <pc:docMk/>
            <pc:sldMk cId="2801172913" sldId="377"/>
            <ac:spMk id="33" creationId="{F0441755-A0AE-2C82-5DF9-F74F3B8FCC63}"/>
          </ac:spMkLst>
        </pc:spChg>
        <pc:spChg chg="mod">
          <ac:chgData name="Stoker, Kesiah" userId="7d6f868f-a8a0-4a2e-b53b-4e83b6d4fcae" providerId="ADAL" clId="{18A127A6-5BA2-44BF-9D12-FDF07EBCAE7A}" dt="2023-09-22T20:59:32.641" v="2582" actId="1035"/>
          <ac:spMkLst>
            <pc:docMk/>
            <pc:sldMk cId="2801172913" sldId="377"/>
            <ac:spMk id="34" creationId="{8DFBB194-21C5-79F3-A261-004AFCC0694D}"/>
          </ac:spMkLst>
        </pc:spChg>
        <pc:spChg chg="mod">
          <ac:chgData name="Stoker, Kesiah" userId="7d6f868f-a8a0-4a2e-b53b-4e83b6d4fcae" providerId="ADAL" clId="{18A127A6-5BA2-44BF-9D12-FDF07EBCAE7A}" dt="2023-09-22T20:59:32.641" v="2582" actId="1035"/>
          <ac:spMkLst>
            <pc:docMk/>
            <pc:sldMk cId="2801172913" sldId="377"/>
            <ac:spMk id="35" creationId="{D6FBE836-16D0-41B9-2DF9-53A5D973D26D}"/>
          </ac:spMkLst>
        </pc:spChg>
        <pc:spChg chg="mod">
          <ac:chgData name="Stoker, Kesiah" userId="7d6f868f-a8a0-4a2e-b53b-4e83b6d4fcae" providerId="ADAL" clId="{18A127A6-5BA2-44BF-9D12-FDF07EBCAE7A}" dt="2023-09-22T20:59:32.641" v="2582" actId="1035"/>
          <ac:spMkLst>
            <pc:docMk/>
            <pc:sldMk cId="2801172913" sldId="377"/>
            <ac:spMk id="37" creationId="{EB93D3C4-4ABC-3BA9-28D4-AC47D0DB7B18}"/>
          </ac:spMkLst>
        </pc:spChg>
        <pc:spChg chg="mod">
          <ac:chgData name="Stoker, Kesiah" userId="7d6f868f-a8a0-4a2e-b53b-4e83b6d4fcae" providerId="ADAL" clId="{18A127A6-5BA2-44BF-9D12-FDF07EBCAE7A}" dt="2023-09-22T20:59:32.641" v="2582" actId="1035"/>
          <ac:spMkLst>
            <pc:docMk/>
            <pc:sldMk cId="2801172913" sldId="377"/>
            <ac:spMk id="38" creationId="{B549357F-4642-D8AC-5CAA-22F7FF0E22D7}"/>
          </ac:spMkLst>
        </pc:spChg>
        <pc:spChg chg="mod">
          <ac:chgData name="Stoker, Kesiah" userId="7d6f868f-a8a0-4a2e-b53b-4e83b6d4fcae" providerId="ADAL" clId="{18A127A6-5BA2-44BF-9D12-FDF07EBCAE7A}" dt="2023-09-22T20:59:32.641" v="2582" actId="1035"/>
          <ac:spMkLst>
            <pc:docMk/>
            <pc:sldMk cId="2801172913" sldId="377"/>
            <ac:spMk id="39" creationId="{4ECB2D93-E5DE-B379-2DDC-C7C537812082}"/>
          </ac:spMkLst>
        </pc:spChg>
        <pc:spChg chg="add mod">
          <ac:chgData name="Stoker, Kesiah" userId="7d6f868f-a8a0-4a2e-b53b-4e83b6d4fcae" providerId="ADAL" clId="{18A127A6-5BA2-44BF-9D12-FDF07EBCAE7A}" dt="2023-09-22T20:59:09.913" v="2570"/>
          <ac:spMkLst>
            <pc:docMk/>
            <pc:sldMk cId="2801172913" sldId="377"/>
            <ac:spMk id="40" creationId="{98D06660-679B-C707-77AE-AC69D0A77EB1}"/>
          </ac:spMkLst>
        </pc:spChg>
        <pc:spChg chg="add mod">
          <ac:chgData name="Stoker, Kesiah" userId="7d6f868f-a8a0-4a2e-b53b-4e83b6d4fcae" providerId="ADAL" clId="{18A127A6-5BA2-44BF-9D12-FDF07EBCAE7A}" dt="2023-09-22T20:59:09.913" v="2570"/>
          <ac:spMkLst>
            <pc:docMk/>
            <pc:sldMk cId="2801172913" sldId="377"/>
            <ac:spMk id="41" creationId="{0792C7B5-1A85-B70A-4BCD-C5995FBCB367}"/>
          </ac:spMkLst>
        </pc:spChg>
        <pc:spChg chg="mod">
          <ac:chgData name="Stoker, Kesiah" userId="7d6f868f-a8a0-4a2e-b53b-4e83b6d4fcae" providerId="ADAL" clId="{18A127A6-5BA2-44BF-9D12-FDF07EBCAE7A}" dt="2023-09-22T20:59:32.641" v="2582" actId="1035"/>
          <ac:spMkLst>
            <pc:docMk/>
            <pc:sldMk cId="2801172913" sldId="377"/>
            <ac:spMk id="58" creationId="{D9F393AD-2B69-DAD4-AFF0-173A86A72D33}"/>
          </ac:spMkLst>
        </pc:spChg>
        <pc:spChg chg="mod">
          <ac:chgData name="Stoker, Kesiah" userId="7d6f868f-a8a0-4a2e-b53b-4e83b6d4fcae" providerId="ADAL" clId="{18A127A6-5BA2-44BF-9D12-FDF07EBCAE7A}" dt="2023-09-22T20:59:32.641" v="2582" actId="1035"/>
          <ac:spMkLst>
            <pc:docMk/>
            <pc:sldMk cId="2801172913" sldId="377"/>
            <ac:spMk id="59" creationId="{5FBE523B-15DB-A903-9BBE-E85B2A27CCE7}"/>
          </ac:spMkLst>
        </pc:spChg>
        <pc:spChg chg="mod">
          <ac:chgData name="Stoker, Kesiah" userId="7d6f868f-a8a0-4a2e-b53b-4e83b6d4fcae" providerId="ADAL" clId="{18A127A6-5BA2-44BF-9D12-FDF07EBCAE7A}" dt="2023-09-22T20:59:32.641" v="2582" actId="1035"/>
          <ac:spMkLst>
            <pc:docMk/>
            <pc:sldMk cId="2801172913" sldId="377"/>
            <ac:spMk id="63" creationId="{1DFCD023-E129-036B-3690-742C60A4A4BC}"/>
          </ac:spMkLst>
        </pc:spChg>
        <pc:spChg chg="mod">
          <ac:chgData name="Stoker, Kesiah" userId="7d6f868f-a8a0-4a2e-b53b-4e83b6d4fcae" providerId="ADAL" clId="{18A127A6-5BA2-44BF-9D12-FDF07EBCAE7A}" dt="2023-09-22T20:59:32.641" v="2582" actId="1035"/>
          <ac:spMkLst>
            <pc:docMk/>
            <pc:sldMk cId="2801172913" sldId="377"/>
            <ac:spMk id="66" creationId="{6EEE8D5F-AC86-9AD6-7BA1-194D7CF9F759}"/>
          </ac:spMkLst>
        </pc:spChg>
        <pc:spChg chg="mod">
          <ac:chgData name="Stoker, Kesiah" userId="7d6f868f-a8a0-4a2e-b53b-4e83b6d4fcae" providerId="ADAL" clId="{18A127A6-5BA2-44BF-9D12-FDF07EBCAE7A}" dt="2023-09-22T20:59:32.641" v="2582" actId="1035"/>
          <ac:spMkLst>
            <pc:docMk/>
            <pc:sldMk cId="2801172913" sldId="377"/>
            <ac:spMk id="67" creationId="{F22EE6C0-796F-1560-1FE8-2DE8B2A22BAA}"/>
          </ac:spMkLst>
        </pc:spChg>
        <pc:spChg chg="mod">
          <ac:chgData name="Stoker, Kesiah" userId="7d6f868f-a8a0-4a2e-b53b-4e83b6d4fcae" providerId="ADAL" clId="{18A127A6-5BA2-44BF-9D12-FDF07EBCAE7A}" dt="2023-09-22T20:59:32.641" v="2582" actId="1035"/>
          <ac:spMkLst>
            <pc:docMk/>
            <pc:sldMk cId="2801172913" sldId="377"/>
            <ac:spMk id="70" creationId="{2407D987-9DFE-F901-7812-865F7D934C13}"/>
          </ac:spMkLst>
        </pc:spChg>
        <pc:spChg chg="mod">
          <ac:chgData name="Stoker, Kesiah" userId="7d6f868f-a8a0-4a2e-b53b-4e83b6d4fcae" providerId="ADAL" clId="{18A127A6-5BA2-44BF-9D12-FDF07EBCAE7A}" dt="2023-09-22T20:59:32.641" v="2582" actId="1035"/>
          <ac:spMkLst>
            <pc:docMk/>
            <pc:sldMk cId="2801172913" sldId="377"/>
            <ac:spMk id="71" creationId="{FFB2B27D-24C8-AE58-CF47-A4FFD1DA4919}"/>
          </ac:spMkLst>
        </pc:spChg>
        <pc:spChg chg="mod">
          <ac:chgData name="Stoker, Kesiah" userId="7d6f868f-a8a0-4a2e-b53b-4e83b6d4fcae" providerId="ADAL" clId="{18A127A6-5BA2-44BF-9D12-FDF07EBCAE7A}" dt="2023-09-22T20:59:32.641" v="2582" actId="1035"/>
          <ac:spMkLst>
            <pc:docMk/>
            <pc:sldMk cId="2801172913" sldId="377"/>
            <ac:spMk id="82" creationId="{FFEE7B17-CC3E-419B-36FE-6BBD42EF3F37}"/>
          </ac:spMkLst>
        </pc:spChg>
        <pc:spChg chg="mod">
          <ac:chgData name="Stoker, Kesiah" userId="7d6f868f-a8a0-4a2e-b53b-4e83b6d4fcae" providerId="ADAL" clId="{18A127A6-5BA2-44BF-9D12-FDF07EBCAE7A}" dt="2023-09-22T20:59:32.641" v="2582" actId="1035"/>
          <ac:spMkLst>
            <pc:docMk/>
            <pc:sldMk cId="2801172913" sldId="377"/>
            <ac:spMk id="86" creationId="{4A90AE41-C462-AD4B-3FDB-C9CB45BA9C1B}"/>
          </ac:spMkLst>
        </pc:spChg>
        <pc:spChg chg="mod">
          <ac:chgData name="Stoker, Kesiah" userId="7d6f868f-a8a0-4a2e-b53b-4e83b6d4fcae" providerId="ADAL" clId="{18A127A6-5BA2-44BF-9D12-FDF07EBCAE7A}" dt="2023-09-22T20:59:32.641" v="2582" actId="1035"/>
          <ac:spMkLst>
            <pc:docMk/>
            <pc:sldMk cId="2801172913" sldId="377"/>
            <ac:spMk id="87" creationId="{8986DC46-FF97-D2D3-91D3-3FE7CD7FF1A7}"/>
          </ac:spMkLst>
        </pc:spChg>
        <pc:spChg chg="mod">
          <ac:chgData name="Stoker, Kesiah" userId="7d6f868f-a8a0-4a2e-b53b-4e83b6d4fcae" providerId="ADAL" clId="{18A127A6-5BA2-44BF-9D12-FDF07EBCAE7A}" dt="2023-09-22T20:59:32.641" v="2582" actId="1035"/>
          <ac:spMkLst>
            <pc:docMk/>
            <pc:sldMk cId="2801172913" sldId="377"/>
            <ac:spMk id="88" creationId="{0BEE9274-5E26-4DB4-2501-0C275A1B692A}"/>
          </ac:spMkLst>
        </pc:spChg>
        <pc:spChg chg="mod">
          <ac:chgData name="Stoker, Kesiah" userId="7d6f868f-a8a0-4a2e-b53b-4e83b6d4fcae" providerId="ADAL" clId="{18A127A6-5BA2-44BF-9D12-FDF07EBCAE7A}" dt="2023-09-22T20:59:32.641" v="2582" actId="1035"/>
          <ac:spMkLst>
            <pc:docMk/>
            <pc:sldMk cId="2801172913" sldId="377"/>
            <ac:spMk id="89" creationId="{5708697F-D44F-D6A8-B44A-4155A6993F29}"/>
          </ac:spMkLst>
        </pc:spChg>
        <pc:cxnChg chg="mod">
          <ac:chgData name="Stoker, Kesiah" userId="7d6f868f-a8a0-4a2e-b53b-4e83b6d4fcae" providerId="ADAL" clId="{18A127A6-5BA2-44BF-9D12-FDF07EBCAE7A}" dt="2023-09-22T20:59:32.641" v="2582" actId="1035"/>
          <ac:cxnSpMkLst>
            <pc:docMk/>
            <pc:sldMk cId="2801172913" sldId="377"/>
            <ac:cxnSpMk id="90" creationId="{A1C8C7DA-006F-C1EF-4C02-701A53F9113A}"/>
          </ac:cxnSpMkLst>
        </pc:cxnChg>
        <pc:cxnChg chg="mod">
          <ac:chgData name="Stoker, Kesiah" userId="7d6f868f-a8a0-4a2e-b53b-4e83b6d4fcae" providerId="ADAL" clId="{18A127A6-5BA2-44BF-9D12-FDF07EBCAE7A}" dt="2023-09-22T20:59:32.641" v="2582" actId="1035"/>
          <ac:cxnSpMkLst>
            <pc:docMk/>
            <pc:sldMk cId="2801172913" sldId="377"/>
            <ac:cxnSpMk id="91" creationId="{B3D7FA97-D618-3BB2-8AC2-D67B79E52545}"/>
          </ac:cxnSpMkLst>
        </pc:cxnChg>
        <pc:cxnChg chg="mod">
          <ac:chgData name="Stoker, Kesiah" userId="7d6f868f-a8a0-4a2e-b53b-4e83b6d4fcae" providerId="ADAL" clId="{18A127A6-5BA2-44BF-9D12-FDF07EBCAE7A}" dt="2023-09-22T20:59:32.641" v="2582" actId="1035"/>
          <ac:cxnSpMkLst>
            <pc:docMk/>
            <pc:sldMk cId="2801172913" sldId="377"/>
            <ac:cxnSpMk id="92" creationId="{87289451-18D1-38B7-115A-9EB9C6195A36}"/>
          </ac:cxnSpMkLst>
        </pc:cxnChg>
        <pc:cxnChg chg="mod">
          <ac:chgData name="Stoker, Kesiah" userId="7d6f868f-a8a0-4a2e-b53b-4e83b6d4fcae" providerId="ADAL" clId="{18A127A6-5BA2-44BF-9D12-FDF07EBCAE7A}" dt="2023-09-22T20:59:32.641" v="2582" actId="1035"/>
          <ac:cxnSpMkLst>
            <pc:docMk/>
            <pc:sldMk cId="2801172913" sldId="377"/>
            <ac:cxnSpMk id="93" creationId="{F8E77DE7-D77E-4E0C-919F-F7802901592E}"/>
          </ac:cxnSpMkLst>
        </pc:cxnChg>
        <pc:cxnChg chg="mod">
          <ac:chgData name="Stoker, Kesiah" userId="7d6f868f-a8a0-4a2e-b53b-4e83b6d4fcae" providerId="ADAL" clId="{18A127A6-5BA2-44BF-9D12-FDF07EBCAE7A}" dt="2023-09-22T20:59:32.641" v="2582" actId="1035"/>
          <ac:cxnSpMkLst>
            <pc:docMk/>
            <pc:sldMk cId="2801172913" sldId="377"/>
            <ac:cxnSpMk id="94" creationId="{70A71F17-650A-62EE-9867-849D65E38919}"/>
          </ac:cxnSpMkLst>
        </pc:cxnChg>
        <pc:cxnChg chg="mod">
          <ac:chgData name="Stoker, Kesiah" userId="7d6f868f-a8a0-4a2e-b53b-4e83b6d4fcae" providerId="ADAL" clId="{18A127A6-5BA2-44BF-9D12-FDF07EBCAE7A}" dt="2023-09-22T20:59:32.641" v="2582" actId="1035"/>
          <ac:cxnSpMkLst>
            <pc:docMk/>
            <pc:sldMk cId="2801172913" sldId="377"/>
            <ac:cxnSpMk id="95" creationId="{F9B65C76-9EBE-0401-B7A4-41E387DBF167}"/>
          </ac:cxnSpMkLst>
        </pc:cxnChg>
        <pc:cxnChg chg="mod">
          <ac:chgData name="Stoker, Kesiah" userId="7d6f868f-a8a0-4a2e-b53b-4e83b6d4fcae" providerId="ADAL" clId="{18A127A6-5BA2-44BF-9D12-FDF07EBCAE7A}" dt="2023-09-22T20:59:32.641" v="2582" actId="1035"/>
          <ac:cxnSpMkLst>
            <pc:docMk/>
            <pc:sldMk cId="2801172913" sldId="377"/>
            <ac:cxnSpMk id="96" creationId="{1AF064CA-C335-2875-CC6C-87CD50E5CE82}"/>
          </ac:cxnSpMkLst>
        </pc:cxnChg>
        <pc:cxnChg chg="mod">
          <ac:chgData name="Stoker, Kesiah" userId="7d6f868f-a8a0-4a2e-b53b-4e83b6d4fcae" providerId="ADAL" clId="{18A127A6-5BA2-44BF-9D12-FDF07EBCAE7A}" dt="2023-09-22T20:59:32.641" v="2582" actId="1035"/>
          <ac:cxnSpMkLst>
            <pc:docMk/>
            <pc:sldMk cId="2801172913" sldId="377"/>
            <ac:cxnSpMk id="97" creationId="{833253B7-C9BD-DA55-8835-02762838CEC0}"/>
          </ac:cxnSpMkLst>
        </pc:cxnChg>
      </pc:sldChg>
      <pc:sldChg chg="addSp delSp modSp add mod addCm">
        <pc:chgData name="Stoker, Kesiah" userId="7d6f868f-a8a0-4a2e-b53b-4e83b6d4fcae" providerId="ADAL" clId="{18A127A6-5BA2-44BF-9D12-FDF07EBCAE7A}" dt="2023-09-22T20:59:21.506" v="2572"/>
        <pc:sldMkLst>
          <pc:docMk/>
          <pc:sldMk cId="2044941396" sldId="378"/>
        </pc:sldMkLst>
        <pc:spChg chg="mod">
          <ac:chgData name="Stoker, Kesiah" userId="7d6f868f-a8a0-4a2e-b53b-4e83b6d4fcae" providerId="ADAL" clId="{18A127A6-5BA2-44BF-9D12-FDF07EBCAE7A}" dt="2023-09-22T20:57:30.438" v="2496"/>
          <ac:spMkLst>
            <pc:docMk/>
            <pc:sldMk cId="2044941396" sldId="378"/>
            <ac:spMk id="2" creationId="{1BA5FC8A-60C3-C4DA-2611-F72FE4D2152A}"/>
          </ac:spMkLst>
        </pc:spChg>
        <pc:spChg chg="del mod">
          <ac:chgData name="Stoker, Kesiah" userId="7d6f868f-a8a0-4a2e-b53b-4e83b6d4fcae" providerId="ADAL" clId="{18A127A6-5BA2-44BF-9D12-FDF07EBCAE7A}" dt="2023-09-22T20:59:21.136" v="2571" actId="478"/>
          <ac:spMkLst>
            <pc:docMk/>
            <pc:sldMk cId="2044941396" sldId="378"/>
            <ac:spMk id="5" creationId="{96010814-8C37-FA16-0EA3-8B7CB639F992}"/>
          </ac:spMkLst>
        </pc:spChg>
        <pc:spChg chg="add mod">
          <ac:chgData name="Stoker, Kesiah" userId="7d6f868f-a8a0-4a2e-b53b-4e83b6d4fcae" providerId="ADAL" clId="{18A127A6-5BA2-44BF-9D12-FDF07EBCAE7A}" dt="2023-09-22T20:59:21.506" v="2572"/>
          <ac:spMkLst>
            <pc:docMk/>
            <pc:sldMk cId="2044941396" sldId="378"/>
            <ac:spMk id="6" creationId="{68D7B83A-C508-A0D5-56F2-FD7BA1A3D826}"/>
          </ac:spMkLst>
        </pc:spChg>
        <pc:spChg chg="add mod">
          <ac:chgData name="Stoker, Kesiah" userId="7d6f868f-a8a0-4a2e-b53b-4e83b6d4fcae" providerId="ADAL" clId="{18A127A6-5BA2-44BF-9D12-FDF07EBCAE7A}" dt="2023-09-22T20:59:21.506" v="2572"/>
          <ac:spMkLst>
            <pc:docMk/>
            <pc:sldMk cId="2044941396" sldId="378"/>
            <ac:spMk id="7" creationId="{D064E564-299F-F5B9-1388-3F4C201BE450}"/>
          </ac:spMkLst>
        </pc:spChg>
      </pc:sldChg>
      <pc:sldChg chg="addSp modSp add mod">
        <pc:chgData name="Stoker, Kesiah" userId="7d6f868f-a8a0-4a2e-b53b-4e83b6d4fcae" providerId="ADAL" clId="{18A127A6-5BA2-44BF-9D12-FDF07EBCAE7A}" dt="2023-09-22T21:07:09.058" v="2732" actId="20577"/>
        <pc:sldMkLst>
          <pc:docMk/>
          <pc:sldMk cId="863682701" sldId="379"/>
        </pc:sldMkLst>
        <pc:spChg chg="add mod">
          <ac:chgData name="Stoker, Kesiah" userId="7d6f868f-a8a0-4a2e-b53b-4e83b6d4fcae" providerId="ADAL" clId="{18A127A6-5BA2-44BF-9D12-FDF07EBCAE7A}" dt="2023-09-22T21:07:09.058" v="2732" actId="20577"/>
          <ac:spMkLst>
            <pc:docMk/>
            <pc:sldMk cId="863682701" sldId="379"/>
            <ac:spMk id="2" creationId="{0468DB77-C676-7FBA-3B8B-6C4823E5C301}"/>
          </ac:spMkLst>
        </pc:spChg>
        <pc:spChg chg="add mod">
          <ac:chgData name="Stoker, Kesiah" userId="7d6f868f-a8a0-4a2e-b53b-4e83b6d4fcae" providerId="ADAL" clId="{18A127A6-5BA2-44BF-9D12-FDF07EBCAE7A}" dt="2023-09-22T21:04:53.327" v="2701"/>
          <ac:spMkLst>
            <pc:docMk/>
            <pc:sldMk cId="863682701" sldId="379"/>
            <ac:spMk id="3" creationId="{9879F711-0E00-3A8A-FF3E-0D9BF2E5043C}"/>
          </ac:spMkLst>
        </pc:spChg>
        <pc:spChg chg="add mod">
          <ac:chgData name="Stoker, Kesiah" userId="7d6f868f-a8a0-4a2e-b53b-4e83b6d4fcae" providerId="ADAL" clId="{18A127A6-5BA2-44BF-9D12-FDF07EBCAE7A}" dt="2023-09-22T21:05:55.354" v="2721" actId="1076"/>
          <ac:spMkLst>
            <pc:docMk/>
            <pc:sldMk cId="863682701" sldId="379"/>
            <ac:spMk id="4" creationId="{F032759E-CCCE-B503-1C27-34780DD8C15A}"/>
          </ac:spMkLst>
        </pc:spChg>
      </pc:sldChg>
      <pc:sldChg chg="add del">
        <pc:chgData name="Stoker, Kesiah" userId="7d6f868f-a8a0-4a2e-b53b-4e83b6d4fcae" providerId="ADAL" clId="{18A127A6-5BA2-44BF-9D12-FDF07EBCAE7A}" dt="2023-09-22T21:02:55.353" v="2584" actId="2696"/>
        <pc:sldMkLst>
          <pc:docMk/>
          <pc:sldMk cId="3740307678" sldId="379"/>
        </pc:sldMkLst>
      </pc:sldChg>
      <pc:sldChg chg="modSp add del mod">
        <pc:chgData name="Stoker, Kesiah" userId="7d6f868f-a8a0-4a2e-b53b-4e83b6d4fcae" providerId="ADAL" clId="{18A127A6-5BA2-44BF-9D12-FDF07EBCAE7A}" dt="2023-09-22T21:07:59.479" v="2815" actId="2696"/>
        <pc:sldMkLst>
          <pc:docMk/>
          <pc:sldMk cId="1157365798" sldId="380"/>
        </pc:sldMkLst>
        <pc:spChg chg="mod">
          <ac:chgData name="Stoker, Kesiah" userId="7d6f868f-a8a0-4a2e-b53b-4e83b6d4fcae" providerId="ADAL" clId="{18A127A6-5BA2-44BF-9D12-FDF07EBCAE7A}" dt="2023-09-22T21:07:35.586" v="2772" actId="255"/>
          <ac:spMkLst>
            <pc:docMk/>
            <pc:sldMk cId="1157365798" sldId="380"/>
            <ac:spMk id="3" creationId="{557DC097-EEFC-ED47-45E0-3BCB04809765}"/>
          </ac:spMkLst>
        </pc:spChg>
      </pc:sldChg>
      <pc:sldChg chg="addSp delSp modSp add mod">
        <pc:chgData name="Stoker, Kesiah" userId="7d6f868f-a8a0-4a2e-b53b-4e83b6d4fcae" providerId="ADAL" clId="{18A127A6-5BA2-44BF-9D12-FDF07EBCAE7A}" dt="2023-09-22T21:09:06.486" v="2873" actId="20577"/>
        <pc:sldMkLst>
          <pc:docMk/>
          <pc:sldMk cId="59602600" sldId="381"/>
        </pc:sldMkLst>
        <pc:spChg chg="del">
          <ac:chgData name="Stoker, Kesiah" userId="7d6f868f-a8a0-4a2e-b53b-4e83b6d4fcae" providerId="ADAL" clId="{18A127A6-5BA2-44BF-9D12-FDF07EBCAE7A}" dt="2023-09-22T21:07:52.892" v="2814" actId="478"/>
          <ac:spMkLst>
            <pc:docMk/>
            <pc:sldMk cId="59602600" sldId="381"/>
            <ac:spMk id="2" creationId="{3B269A31-3727-3CC2-4AB4-F76F70DB625B}"/>
          </ac:spMkLst>
        </pc:spChg>
        <pc:spChg chg="mod">
          <ac:chgData name="Stoker, Kesiah" userId="7d6f868f-a8a0-4a2e-b53b-4e83b6d4fcae" providerId="ADAL" clId="{18A127A6-5BA2-44BF-9D12-FDF07EBCAE7A}" dt="2023-09-22T21:09:06.486" v="2873" actId="20577"/>
          <ac:spMkLst>
            <pc:docMk/>
            <pc:sldMk cId="59602600" sldId="381"/>
            <ac:spMk id="3" creationId="{557DC097-EEFC-ED47-45E0-3BCB04809765}"/>
          </ac:spMkLst>
        </pc:spChg>
        <pc:spChg chg="add mod">
          <ac:chgData name="Stoker, Kesiah" userId="7d6f868f-a8a0-4a2e-b53b-4e83b6d4fcae" providerId="ADAL" clId="{18A127A6-5BA2-44BF-9D12-FDF07EBCAE7A}" dt="2023-09-22T21:08:14.133" v="2817" actId="207"/>
          <ac:spMkLst>
            <pc:docMk/>
            <pc:sldMk cId="59602600" sldId="381"/>
            <ac:spMk id="4" creationId="{1AC3CC77-1B0B-B8F5-A882-6B2B1628201E}"/>
          </ac:spMkLst>
        </pc:spChg>
      </pc:sldChg>
      <pc:sldChg chg="modSp add mod">
        <pc:chgData name="Stoker, Kesiah" userId="7d6f868f-a8a0-4a2e-b53b-4e83b6d4fcae" providerId="ADAL" clId="{18A127A6-5BA2-44BF-9D12-FDF07EBCAE7A}" dt="2023-09-22T21:09:12.537" v="2874" actId="20577"/>
        <pc:sldMkLst>
          <pc:docMk/>
          <pc:sldMk cId="345027054" sldId="382"/>
        </pc:sldMkLst>
        <pc:spChg chg="mod">
          <ac:chgData name="Stoker, Kesiah" userId="7d6f868f-a8a0-4a2e-b53b-4e83b6d4fcae" providerId="ADAL" clId="{18A127A6-5BA2-44BF-9D12-FDF07EBCAE7A}" dt="2023-09-22T21:09:12.537" v="2874" actId="20577"/>
          <ac:spMkLst>
            <pc:docMk/>
            <pc:sldMk cId="345027054" sldId="382"/>
            <ac:spMk id="3" creationId="{557DC097-EEFC-ED47-45E0-3BCB04809765}"/>
          </ac:spMkLst>
        </pc:spChg>
        <pc:spChg chg="mod">
          <ac:chgData name="Stoker, Kesiah" userId="7d6f868f-a8a0-4a2e-b53b-4e83b6d4fcae" providerId="ADAL" clId="{18A127A6-5BA2-44BF-9D12-FDF07EBCAE7A}" dt="2023-09-22T21:08:55.223" v="2871" actId="13926"/>
          <ac:spMkLst>
            <pc:docMk/>
            <pc:sldMk cId="345027054" sldId="382"/>
            <ac:spMk id="4" creationId="{1AC3CC77-1B0B-B8F5-A882-6B2B1628201E}"/>
          </ac:spMkLst>
        </pc:spChg>
      </pc:sldChg>
    </pc:docChg>
  </pc:docChgLst>
  <pc:docChgLst>
    <pc:chgData name="Cowan, Kara" userId="422dcf60-3108-48b9-a5a5-708e064ad6eb" providerId="ADAL" clId="{5450853A-9A65-4AE5-A1B3-4457AFF6B421}"/>
    <pc:docChg chg="undo custSel delSld modSld">
      <pc:chgData name="Cowan, Kara" userId="422dcf60-3108-48b9-a5a5-708e064ad6eb" providerId="ADAL" clId="{5450853A-9A65-4AE5-A1B3-4457AFF6B421}" dt="2024-06-27T18:59:16.937" v="918" actId="20577"/>
      <pc:docMkLst>
        <pc:docMk/>
      </pc:docMkLst>
      <pc:sldChg chg="modSp mod">
        <pc:chgData name="Cowan, Kara" userId="422dcf60-3108-48b9-a5a5-708e064ad6eb" providerId="ADAL" clId="{5450853A-9A65-4AE5-A1B3-4457AFF6B421}" dt="2024-06-27T18:07:07.480" v="821" actId="6549"/>
        <pc:sldMkLst>
          <pc:docMk/>
          <pc:sldMk cId="969934670" sldId="356"/>
        </pc:sldMkLst>
        <pc:spChg chg="mod">
          <ac:chgData name="Cowan, Kara" userId="422dcf60-3108-48b9-a5a5-708e064ad6eb" providerId="ADAL" clId="{5450853A-9A65-4AE5-A1B3-4457AFF6B421}" dt="2024-06-27T18:07:07.480" v="821" actId="6549"/>
          <ac:spMkLst>
            <pc:docMk/>
            <pc:sldMk cId="969934670" sldId="356"/>
            <ac:spMk id="3" creationId="{92D9EB36-6BE1-0426-D76B-B6258E17D6EE}"/>
          </ac:spMkLst>
        </pc:spChg>
      </pc:sldChg>
      <pc:sldChg chg="modSp mod">
        <pc:chgData name="Cowan, Kara" userId="422dcf60-3108-48b9-a5a5-708e064ad6eb" providerId="ADAL" clId="{5450853A-9A65-4AE5-A1B3-4457AFF6B421}" dt="2024-06-27T18:07:10.807" v="823" actId="20577"/>
        <pc:sldMkLst>
          <pc:docMk/>
          <pc:sldMk cId="663100937" sldId="357"/>
        </pc:sldMkLst>
        <pc:spChg chg="mod">
          <ac:chgData name="Cowan, Kara" userId="422dcf60-3108-48b9-a5a5-708e064ad6eb" providerId="ADAL" clId="{5450853A-9A65-4AE5-A1B3-4457AFF6B421}" dt="2024-06-27T18:07:10.807" v="823" actId="20577"/>
          <ac:spMkLst>
            <pc:docMk/>
            <pc:sldMk cId="663100937" sldId="357"/>
            <ac:spMk id="3" creationId="{CC3AED13-9837-DC5F-E42A-04D84AF0830E}"/>
          </ac:spMkLst>
        </pc:spChg>
      </pc:sldChg>
      <pc:sldChg chg="modSp mod">
        <pc:chgData name="Cowan, Kara" userId="422dcf60-3108-48b9-a5a5-708e064ad6eb" providerId="ADAL" clId="{5450853A-9A65-4AE5-A1B3-4457AFF6B421}" dt="2024-06-27T18:07:14.415" v="825" actId="6549"/>
        <pc:sldMkLst>
          <pc:docMk/>
          <pc:sldMk cId="909644597" sldId="358"/>
        </pc:sldMkLst>
        <pc:spChg chg="mod">
          <ac:chgData name="Cowan, Kara" userId="422dcf60-3108-48b9-a5a5-708e064ad6eb" providerId="ADAL" clId="{5450853A-9A65-4AE5-A1B3-4457AFF6B421}" dt="2024-06-27T18:07:14.415" v="825" actId="6549"/>
          <ac:spMkLst>
            <pc:docMk/>
            <pc:sldMk cId="909644597" sldId="358"/>
            <ac:spMk id="4" creationId="{9F62226F-9E89-1DC1-2295-D388A29782A6}"/>
          </ac:spMkLst>
        </pc:spChg>
      </pc:sldChg>
      <pc:sldChg chg="addSp modSp mod delCm">
        <pc:chgData name="Cowan, Kara" userId="422dcf60-3108-48b9-a5a5-708e064ad6eb" providerId="ADAL" clId="{5450853A-9A65-4AE5-A1B3-4457AFF6B421}" dt="2024-06-27T18:07:17.359" v="827" actId="6549"/>
        <pc:sldMkLst>
          <pc:docMk/>
          <pc:sldMk cId="482592697" sldId="359"/>
        </pc:sldMkLst>
        <pc:spChg chg="mod">
          <ac:chgData name="Cowan, Kara" userId="422dcf60-3108-48b9-a5a5-708e064ad6eb" providerId="ADAL" clId="{5450853A-9A65-4AE5-A1B3-4457AFF6B421}" dt="2024-06-27T18:07:17.359" v="827" actId="6549"/>
          <ac:spMkLst>
            <pc:docMk/>
            <pc:sldMk cId="482592697" sldId="359"/>
            <ac:spMk id="4" creationId="{31F47D01-846B-C7EE-BFA4-517BCDADF210}"/>
          </ac:spMkLst>
        </pc:spChg>
        <pc:spChg chg="mod">
          <ac:chgData name="Cowan, Kara" userId="422dcf60-3108-48b9-a5a5-708e064ad6eb" providerId="ADAL" clId="{5450853A-9A65-4AE5-A1B3-4457AFF6B421}" dt="2024-06-27T17:23:57.382" v="33" actId="1076"/>
          <ac:spMkLst>
            <pc:docMk/>
            <pc:sldMk cId="482592697" sldId="359"/>
            <ac:spMk id="7" creationId="{F78A8C55-0FAA-AC09-AE6C-D0AA969EA9FB}"/>
          </ac:spMkLst>
        </pc:spChg>
        <pc:spChg chg="mod">
          <ac:chgData name="Cowan, Kara" userId="422dcf60-3108-48b9-a5a5-708e064ad6eb" providerId="ADAL" clId="{5450853A-9A65-4AE5-A1B3-4457AFF6B421}" dt="2024-06-27T17:23:48.178" v="31" actId="1076"/>
          <ac:spMkLst>
            <pc:docMk/>
            <pc:sldMk cId="482592697" sldId="359"/>
            <ac:spMk id="9" creationId="{F26C9640-EA3A-E14C-7E08-C84D4F09D62D}"/>
          </ac:spMkLst>
        </pc:spChg>
        <pc:spChg chg="mod">
          <ac:chgData name="Cowan, Kara" userId="422dcf60-3108-48b9-a5a5-708e064ad6eb" providerId="ADAL" clId="{5450853A-9A65-4AE5-A1B3-4457AFF6B421}" dt="2024-06-27T17:23:32.953" v="29" actId="1076"/>
          <ac:spMkLst>
            <pc:docMk/>
            <pc:sldMk cId="482592697" sldId="359"/>
            <ac:spMk id="11" creationId="{63410C60-AB62-8392-43D5-EFC7B6490CDD}"/>
          </ac:spMkLst>
        </pc:spChg>
        <pc:picChg chg="mod">
          <ac:chgData name="Cowan, Kara" userId="422dcf60-3108-48b9-a5a5-708e064ad6eb" providerId="ADAL" clId="{5450853A-9A65-4AE5-A1B3-4457AFF6B421}" dt="2024-06-27T17:23:37.979" v="30" actId="1076"/>
          <ac:picMkLst>
            <pc:docMk/>
            <pc:sldMk cId="482592697" sldId="359"/>
            <ac:picMk id="8" creationId="{62BAC47B-321B-FB6B-35E8-5713DE0FE6B0}"/>
          </ac:picMkLst>
        </pc:picChg>
        <pc:picChg chg="mod">
          <ac:chgData name="Cowan, Kara" userId="422dcf60-3108-48b9-a5a5-708e064ad6eb" providerId="ADAL" clId="{5450853A-9A65-4AE5-A1B3-4457AFF6B421}" dt="2024-06-27T17:23:23.268" v="28" actId="1076"/>
          <ac:picMkLst>
            <pc:docMk/>
            <pc:sldMk cId="482592697" sldId="359"/>
            <ac:picMk id="10" creationId="{3F553A37-1B97-06FF-4F8E-47544D3467B4}"/>
          </ac:picMkLst>
        </pc:picChg>
        <pc:picChg chg="mod">
          <ac:chgData name="Cowan, Kara" userId="422dcf60-3108-48b9-a5a5-708e064ad6eb" providerId="ADAL" clId="{5450853A-9A65-4AE5-A1B3-4457AFF6B421}" dt="2024-06-27T17:17:23.827" v="7" actId="1076"/>
          <ac:picMkLst>
            <pc:docMk/>
            <pc:sldMk cId="482592697" sldId="359"/>
            <ac:picMk id="14" creationId="{25A12DFE-AD77-AF7A-5E70-E395EE148101}"/>
          </ac:picMkLst>
        </pc:picChg>
        <pc:picChg chg="add mod">
          <ac:chgData name="Cowan, Kara" userId="422dcf60-3108-48b9-a5a5-708e064ad6eb" providerId="ADAL" clId="{5450853A-9A65-4AE5-A1B3-4457AFF6B421}" dt="2024-06-27T17:17:19.950" v="6" actId="1076"/>
          <ac:picMkLst>
            <pc:docMk/>
            <pc:sldMk cId="482592697" sldId="359"/>
            <ac:picMk id="15" creationId="{EB079215-4CE1-8DD8-84DF-535E1AAEE66F}"/>
          </ac:picMkLst>
        </pc:picChg>
        <pc:picChg chg="add mod">
          <ac:chgData name="Cowan, Kara" userId="422dcf60-3108-48b9-a5a5-708e064ad6eb" providerId="ADAL" clId="{5450853A-9A65-4AE5-A1B3-4457AFF6B421}" dt="2024-06-27T17:18:31.404" v="15" actId="1076"/>
          <ac:picMkLst>
            <pc:docMk/>
            <pc:sldMk cId="482592697" sldId="359"/>
            <ac:picMk id="17" creationId="{55FF0C51-897C-9BAD-173A-A3DCFBCAB277}"/>
          </ac:picMkLst>
        </pc:picChg>
        <pc:picChg chg="add mod">
          <ac:chgData name="Cowan, Kara" userId="422dcf60-3108-48b9-a5a5-708e064ad6eb" providerId="ADAL" clId="{5450853A-9A65-4AE5-A1B3-4457AFF6B421}" dt="2024-06-27T17:23:51.814" v="32" actId="1076"/>
          <ac:picMkLst>
            <pc:docMk/>
            <pc:sldMk cId="482592697" sldId="359"/>
            <ac:picMk id="19" creationId="{7DD7FF0D-C58D-BD8D-24DF-F785E66D7D9E}"/>
          </ac:picMkLst>
        </pc:picChg>
        <pc:extLst>
          <p:ext xmlns:p="http://schemas.openxmlformats.org/presentationml/2006/main" uri="{D6D511B9-2390-475A-947B-AFAB55BFBCF1}">
            <pc226:cmChg xmlns:pc226="http://schemas.microsoft.com/office/powerpoint/2022/06/main/command" chg="del">
              <pc226:chgData name="Cowan, Kara" userId="422dcf60-3108-48b9-a5a5-708e064ad6eb" providerId="ADAL" clId="{5450853A-9A65-4AE5-A1B3-4457AFF6B421}" dt="2024-06-27T17:15:24.584" v="0"/>
              <pc2:cmMkLst xmlns:pc2="http://schemas.microsoft.com/office/powerpoint/2019/9/main/command">
                <pc:docMk/>
                <pc:sldMk cId="482592697" sldId="359"/>
                <pc2:cmMk id="{CD14ED92-73D0-4CAF-9934-8A4DB4FA15E6}"/>
              </pc2:cmMkLst>
            </pc226:cmChg>
          </p:ext>
        </pc:extLst>
      </pc:sldChg>
      <pc:sldChg chg="addSp delSp modSp mod">
        <pc:chgData name="Cowan, Kara" userId="422dcf60-3108-48b9-a5a5-708e064ad6eb" providerId="ADAL" clId="{5450853A-9A65-4AE5-A1B3-4457AFF6B421}" dt="2024-06-27T18:07:20.743" v="829" actId="6549"/>
        <pc:sldMkLst>
          <pc:docMk/>
          <pc:sldMk cId="2872917886" sldId="360"/>
        </pc:sldMkLst>
        <pc:spChg chg="mod">
          <ac:chgData name="Cowan, Kara" userId="422dcf60-3108-48b9-a5a5-708e064ad6eb" providerId="ADAL" clId="{5450853A-9A65-4AE5-A1B3-4457AFF6B421}" dt="2024-06-27T18:07:20.743" v="829" actId="6549"/>
          <ac:spMkLst>
            <pc:docMk/>
            <pc:sldMk cId="2872917886" sldId="360"/>
            <ac:spMk id="12" creationId="{42FEF0FD-85CF-19FC-388F-66962BDB7A73}"/>
          </ac:spMkLst>
        </pc:spChg>
        <pc:spChg chg="mod">
          <ac:chgData name="Cowan, Kara" userId="422dcf60-3108-48b9-a5a5-708e064ad6eb" providerId="ADAL" clId="{5450853A-9A65-4AE5-A1B3-4457AFF6B421}" dt="2024-06-27T17:29:17.256" v="97" actId="1035"/>
          <ac:spMkLst>
            <pc:docMk/>
            <pc:sldMk cId="2872917886" sldId="360"/>
            <ac:spMk id="19" creationId="{4BB24016-9C38-0C43-21BB-511AC83DE9B2}"/>
          </ac:spMkLst>
        </pc:spChg>
        <pc:spChg chg="mod">
          <ac:chgData name="Cowan, Kara" userId="422dcf60-3108-48b9-a5a5-708e064ad6eb" providerId="ADAL" clId="{5450853A-9A65-4AE5-A1B3-4457AFF6B421}" dt="2024-06-27T17:29:17.256" v="97" actId="1035"/>
          <ac:spMkLst>
            <pc:docMk/>
            <pc:sldMk cId="2872917886" sldId="360"/>
            <ac:spMk id="21" creationId="{F07B6B82-5AAE-C6B6-0FD1-33B3621019A3}"/>
          </ac:spMkLst>
        </pc:spChg>
        <pc:picChg chg="add mod">
          <ac:chgData name="Cowan, Kara" userId="422dcf60-3108-48b9-a5a5-708e064ad6eb" providerId="ADAL" clId="{5450853A-9A65-4AE5-A1B3-4457AFF6B421}" dt="2024-06-27T17:23:08.191" v="27" actId="14861"/>
          <ac:picMkLst>
            <pc:docMk/>
            <pc:sldMk cId="2872917886" sldId="360"/>
            <ac:picMk id="4" creationId="{85BF0214-AFCD-9AFD-6C40-892FD49C5D45}"/>
          </ac:picMkLst>
        </pc:picChg>
        <pc:picChg chg="add del mod">
          <ac:chgData name="Cowan, Kara" userId="422dcf60-3108-48b9-a5a5-708e064ad6eb" providerId="ADAL" clId="{5450853A-9A65-4AE5-A1B3-4457AFF6B421}" dt="2024-06-27T17:26:13.466" v="41" actId="478"/>
          <ac:picMkLst>
            <pc:docMk/>
            <pc:sldMk cId="2872917886" sldId="360"/>
            <ac:picMk id="6" creationId="{2DAFDCF6-DFF4-CBA5-A738-168A9B0E1814}"/>
          </ac:picMkLst>
        </pc:picChg>
        <pc:picChg chg="add mod">
          <ac:chgData name="Cowan, Kara" userId="422dcf60-3108-48b9-a5a5-708e064ad6eb" providerId="ADAL" clId="{5450853A-9A65-4AE5-A1B3-4457AFF6B421}" dt="2024-06-27T17:26:38.756" v="47" actId="1076"/>
          <ac:picMkLst>
            <pc:docMk/>
            <pc:sldMk cId="2872917886" sldId="360"/>
            <ac:picMk id="8" creationId="{73B57105-4222-8AC5-7436-70E2BE3B100D}"/>
          </ac:picMkLst>
        </pc:picChg>
        <pc:picChg chg="add mod">
          <ac:chgData name="Cowan, Kara" userId="422dcf60-3108-48b9-a5a5-708e064ad6eb" providerId="ADAL" clId="{5450853A-9A65-4AE5-A1B3-4457AFF6B421}" dt="2024-06-27T17:29:17.256" v="97" actId="1035"/>
          <ac:picMkLst>
            <pc:docMk/>
            <pc:sldMk cId="2872917886" sldId="360"/>
            <ac:picMk id="10" creationId="{A1BA1ED4-F91D-1F25-E640-98EE25FD709F}"/>
          </ac:picMkLst>
        </pc:picChg>
        <pc:picChg chg="add mod">
          <ac:chgData name="Cowan, Kara" userId="422dcf60-3108-48b9-a5a5-708e064ad6eb" providerId="ADAL" clId="{5450853A-9A65-4AE5-A1B3-4457AFF6B421}" dt="2024-06-27T17:29:22.742" v="119" actId="1035"/>
          <ac:picMkLst>
            <pc:docMk/>
            <pc:sldMk cId="2872917886" sldId="360"/>
            <ac:picMk id="13" creationId="{B3D31853-90AD-4668-9ADF-611628C8EC47}"/>
          </ac:picMkLst>
        </pc:picChg>
      </pc:sldChg>
      <pc:sldChg chg="addSp delSp modSp mod delCm modCm">
        <pc:chgData name="Cowan, Kara" userId="422dcf60-3108-48b9-a5a5-708e064ad6eb" providerId="ADAL" clId="{5450853A-9A65-4AE5-A1B3-4457AFF6B421}" dt="2024-06-27T18:07:24.406" v="831" actId="20577"/>
        <pc:sldMkLst>
          <pc:docMk/>
          <pc:sldMk cId="3239380564" sldId="361"/>
        </pc:sldMkLst>
        <pc:spChg chg="mod">
          <ac:chgData name="Cowan, Kara" userId="422dcf60-3108-48b9-a5a5-708e064ad6eb" providerId="ADAL" clId="{5450853A-9A65-4AE5-A1B3-4457AFF6B421}" dt="2024-06-27T18:07:24.406" v="831" actId="20577"/>
          <ac:spMkLst>
            <pc:docMk/>
            <pc:sldMk cId="3239380564" sldId="361"/>
            <ac:spMk id="2" creationId="{C6373715-AEA2-6BF3-347E-E751DB7C8997}"/>
          </ac:spMkLst>
        </pc:spChg>
        <pc:spChg chg="del">
          <ac:chgData name="Cowan, Kara" userId="422dcf60-3108-48b9-a5a5-708e064ad6eb" providerId="ADAL" clId="{5450853A-9A65-4AE5-A1B3-4457AFF6B421}" dt="2024-06-27T17:29:38.347" v="120" actId="478"/>
          <ac:spMkLst>
            <pc:docMk/>
            <pc:sldMk cId="3239380564" sldId="361"/>
            <ac:spMk id="13" creationId="{B46ED085-5A86-F3A7-77E6-832996C5C778}"/>
          </ac:spMkLst>
        </pc:spChg>
        <pc:picChg chg="add mod">
          <ac:chgData name="Cowan, Kara" userId="422dcf60-3108-48b9-a5a5-708e064ad6eb" providerId="ADAL" clId="{5450853A-9A65-4AE5-A1B3-4457AFF6B421}" dt="2024-06-27T17:29:51.196" v="125" actId="14100"/>
          <ac:picMkLst>
            <pc:docMk/>
            <pc:sldMk cId="3239380564" sldId="361"/>
            <ac:picMk id="3" creationId="{61F5E2A0-10A3-B6BF-7798-437B35779879}"/>
          </ac:picMkLst>
        </pc:picChg>
        <pc:extLst>
          <p:ext xmlns:p="http://schemas.openxmlformats.org/presentationml/2006/main" uri="{D6D511B9-2390-475A-947B-AFAB55BFBCF1}">
            <pc226:cmChg xmlns:pc226="http://schemas.microsoft.com/office/powerpoint/2022/06/main/command" chg="del mod">
              <pc226:chgData name="Cowan, Kara" userId="422dcf60-3108-48b9-a5a5-708e064ad6eb" providerId="ADAL" clId="{5450853A-9A65-4AE5-A1B3-4457AFF6B421}" dt="2024-06-27T17:29:42.247" v="122"/>
              <pc2:cmMkLst xmlns:pc2="http://schemas.microsoft.com/office/powerpoint/2019/9/main/command">
                <pc:docMk/>
                <pc:sldMk cId="3239380564" sldId="361"/>
                <pc2:cmMk id="{45A81050-05FE-4C28-AA6F-41C5FE316187}"/>
              </pc2:cmMkLst>
            </pc226:cmChg>
          </p:ext>
        </pc:extLst>
      </pc:sldChg>
      <pc:sldChg chg="modSp mod">
        <pc:chgData name="Cowan, Kara" userId="422dcf60-3108-48b9-a5a5-708e064ad6eb" providerId="ADAL" clId="{5450853A-9A65-4AE5-A1B3-4457AFF6B421}" dt="2024-06-27T18:07:30.735" v="835" actId="20577"/>
        <pc:sldMkLst>
          <pc:docMk/>
          <pc:sldMk cId="284031855" sldId="362"/>
        </pc:sldMkLst>
        <pc:spChg chg="mod">
          <ac:chgData name="Cowan, Kara" userId="422dcf60-3108-48b9-a5a5-708e064ad6eb" providerId="ADAL" clId="{5450853A-9A65-4AE5-A1B3-4457AFF6B421}" dt="2024-06-27T18:07:30.735" v="835" actId="20577"/>
          <ac:spMkLst>
            <pc:docMk/>
            <pc:sldMk cId="284031855" sldId="362"/>
            <ac:spMk id="3" creationId="{CC11EBE3-60DD-0F0B-C69E-C8F12F80F0BF}"/>
          </ac:spMkLst>
        </pc:spChg>
      </pc:sldChg>
      <pc:sldChg chg="modSp mod">
        <pc:chgData name="Cowan, Kara" userId="422dcf60-3108-48b9-a5a5-708e064ad6eb" providerId="ADAL" clId="{5450853A-9A65-4AE5-A1B3-4457AFF6B421}" dt="2024-06-27T18:07:34.376" v="838" actId="20577"/>
        <pc:sldMkLst>
          <pc:docMk/>
          <pc:sldMk cId="2224059937" sldId="363"/>
        </pc:sldMkLst>
        <pc:spChg chg="mod">
          <ac:chgData name="Cowan, Kara" userId="422dcf60-3108-48b9-a5a5-708e064ad6eb" providerId="ADAL" clId="{5450853A-9A65-4AE5-A1B3-4457AFF6B421}" dt="2024-06-27T18:07:34.376" v="838" actId="20577"/>
          <ac:spMkLst>
            <pc:docMk/>
            <pc:sldMk cId="2224059937" sldId="363"/>
            <ac:spMk id="4" creationId="{DC1DA359-7D8E-4E9F-7532-57537DFF4517}"/>
          </ac:spMkLst>
        </pc:spChg>
      </pc:sldChg>
      <pc:sldChg chg="modSp mod">
        <pc:chgData name="Cowan, Kara" userId="422dcf60-3108-48b9-a5a5-708e064ad6eb" providerId="ADAL" clId="{5450853A-9A65-4AE5-A1B3-4457AFF6B421}" dt="2024-06-27T18:07:38.951" v="841" actId="20577"/>
        <pc:sldMkLst>
          <pc:docMk/>
          <pc:sldMk cId="2499699887" sldId="364"/>
        </pc:sldMkLst>
        <pc:spChg chg="mod">
          <ac:chgData name="Cowan, Kara" userId="422dcf60-3108-48b9-a5a5-708e064ad6eb" providerId="ADAL" clId="{5450853A-9A65-4AE5-A1B3-4457AFF6B421}" dt="2024-06-27T18:07:38.951" v="841" actId="20577"/>
          <ac:spMkLst>
            <pc:docMk/>
            <pc:sldMk cId="2499699887" sldId="364"/>
            <ac:spMk id="2" creationId="{D16317C2-6E51-7193-BFA0-93615610FB5A}"/>
          </ac:spMkLst>
        </pc:spChg>
      </pc:sldChg>
      <pc:sldChg chg="modSp mod">
        <pc:chgData name="Cowan, Kara" userId="422dcf60-3108-48b9-a5a5-708e064ad6eb" providerId="ADAL" clId="{5450853A-9A65-4AE5-A1B3-4457AFF6B421}" dt="2024-06-27T18:07:43.679" v="843" actId="6549"/>
        <pc:sldMkLst>
          <pc:docMk/>
          <pc:sldMk cId="86015325" sldId="365"/>
        </pc:sldMkLst>
        <pc:spChg chg="mod">
          <ac:chgData name="Cowan, Kara" userId="422dcf60-3108-48b9-a5a5-708e064ad6eb" providerId="ADAL" clId="{5450853A-9A65-4AE5-A1B3-4457AFF6B421}" dt="2024-06-27T18:07:43.679" v="843" actId="6549"/>
          <ac:spMkLst>
            <pc:docMk/>
            <pc:sldMk cId="86015325" sldId="365"/>
            <ac:spMk id="10" creationId="{95F445F2-F7CE-1481-CB22-BD1BB2A12DB1}"/>
          </ac:spMkLst>
        </pc:spChg>
      </pc:sldChg>
      <pc:sldChg chg="modSp mod">
        <pc:chgData name="Cowan, Kara" userId="422dcf60-3108-48b9-a5a5-708e064ad6eb" providerId="ADAL" clId="{5450853A-9A65-4AE5-A1B3-4457AFF6B421}" dt="2024-06-27T18:07:48.031" v="845" actId="20577"/>
        <pc:sldMkLst>
          <pc:docMk/>
          <pc:sldMk cId="2687523301" sldId="366"/>
        </pc:sldMkLst>
        <pc:spChg chg="mod">
          <ac:chgData name="Cowan, Kara" userId="422dcf60-3108-48b9-a5a5-708e064ad6eb" providerId="ADAL" clId="{5450853A-9A65-4AE5-A1B3-4457AFF6B421}" dt="2024-06-27T18:07:48.031" v="845" actId="20577"/>
          <ac:spMkLst>
            <pc:docMk/>
            <pc:sldMk cId="2687523301" sldId="366"/>
            <ac:spMk id="2" creationId="{D1EDBF15-B6AF-7F9D-F60C-91763CB14BDE}"/>
          </ac:spMkLst>
        </pc:spChg>
      </pc:sldChg>
      <pc:sldChg chg="addSp delSp modSp mod delCm modCm">
        <pc:chgData name="Cowan, Kara" userId="422dcf60-3108-48b9-a5a5-708e064ad6eb" providerId="ADAL" clId="{5450853A-9A65-4AE5-A1B3-4457AFF6B421}" dt="2024-06-27T18:07:27.543" v="833" actId="20577"/>
        <pc:sldMkLst>
          <pc:docMk/>
          <pc:sldMk cId="4193221867" sldId="367"/>
        </pc:sldMkLst>
        <pc:spChg chg="add del mod">
          <ac:chgData name="Cowan, Kara" userId="422dcf60-3108-48b9-a5a5-708e064ad6eb" providerId="ADAL" clId="{5450853A-9A65-4AE5-A1B3-4457AFF6B421}" dt="2024-06-27T17:30:13.503" v="128" actId="478"/>
          <ac:spMkLst>
            <pc:docMk/>
            <pc:sldMk cId="4193221867" sldId="367"/>
            <ac:spMk id="3" creationId="{F5227DE8-5E77-178C-4467-3A3049E9ED19}"/>
          </ac:spMkLst>
        </pc:spChg>
        <pc:spChg chg="mod">
          <ac:chgData name="Cowan, Kara" userId="422dcf60-3108-48b9-a5a5-708e064ad6eb" providerId="ADAL" clId="{5450853A-9A65-4AE5-A1B3-4457AFF6B421}" dt="2024-06-27T18:07:27.543" v="833" actId="20577"/>
          <ac:spMkLst>
            <pc:docMk/>
            <pc:sldMk cId="4193221867" sldId="367"/>
            <ac:spMk id="4" creationId="{6B11CD0E-C7B3-899E-D47C-63ECD9BF2325}"/>
          </ac:spMkLst>
        </pc:spChg>
        <pc:picChg chg="add mod">
          <ac:chgData name="Cowan, Kara" userId="422dcf60-3108-48b9-a5a5-708e064ad6eb" providerId="ADAL" clId="{5450853A-9A65-4AE5-A1B3-4457AFF6B421}" dt="2024-06-27T17:30:28.597" v="134" actId="14100"/>
          <ac:picMkLst>
            <pc:docMk/>
            <pc:sldMk cId="4193221867" sldId="367"/>
            <ac:picMk id="5" creationId="{88328BC7-29A3-3AE2-6E3F-DA849F96947D}"/>
          </ac:picMkLst>
        </pc:picChg>
        <pc:picChg chg="del">
          <ac:chgData name="Cowan, Kara" userId="422dcf60-3108-48b9-a5a5-708e064ad6eb" providerId="ADAL" clId="{5450853A-9A65-4AE5-A1B3-4457AFF6B421}" dt="2024-06-27T17:30:11.694" v="126" actId="478"/>
          <ac:picMkLst>
            <pc:docMk/>
            <pc:sldMk cId="4193221867" sldId="367"/>
            <ac:picMk id="9" creationId="{B7158C9A-7D73-9634-DB0E-21358CD15D0D}"/>
          </ac:picMkLst>
        </pc:picChg>
        <pc:extLst>
          <p:ext xmlns:p="http://schemas.openxmlformats.org/presentationml/2006/main" uri="{D6D511B9-2390-475A-947B-AFAB55BFBCF1}">
            <pc226:cmChg xmlns:pc226="http://schemas.microsoft.com/office/powerpoint/2022/06/main/command" chg="del mod">
              <pc226:chgData name="Cowan, Kara" userId="422dcf60-3108-48b9-a5a5-708e064ad6eb" providerId="ADAL" clId="{5450853A-9A65-4AE5-A1B3-4457AFF6B421}" dt="2024-06-27T17:30:15.581" v="129"/>
              <pc2:cmMkLst xmlns:pc2="http://schemas.microsoft.com/office/powerpoint/2019/9/main/command">
                <pc:docMk/>
                <pc:sldMk cId="4193221867" sldId="367"/>
                <pc2:cmMk id="{47A9AD6B-B142-4035-AA82-B6413A10AF41}"/>
              </pc2:cmMkLst>
            </pc226:cmChg>
          </p:ext>
        </pc:extLst>
      </pc:sldChg>
      <pc:sldChg chg="delSp mod">
        <pc:chgData name="Cowan, Kara" userId="422dcf60-3108-48b9-a5a5-708e064ad6eb" providerId="ADAL" clId="{5450853A-9A65-4AE5-A1B3-4457AFF6B421}" dt="2024-06-27T17:31:13.361" v="136" actId="478"/>
        <pc:sldMkLst>
          <pc:docMk/>
          <pc:sldMk cId="59602600" sldId="381"/>
        </pc:sldMkLst>
        <pc:spChg chg="del">
          <ac:chgData name="Cowan, Kara" userId="422dcf60-3108-48b9-a5a5-708e064ad6eb" providerId="ADAL" clId="{5450853A-9A65-4AE5-A1B3-4457AFF6B421}" dt="2024-06-27T17:31:13.361" v="136" actId="478"/>
          <ac:spMkLst>
            <pc:docMk/>
            <pc:sldMk cId="59602600" sldId="381"/>
            <ac:spMk id="4" creationId="{1AC3CC77-1B0B-B8F5-A882-6B2B1628201E}"/>
          </ac:spMkLst>
        </pc:spChg>
      </pc:sldChg>
      <pc:sldChg chg="delSp mod">
        <pc:chgData name="Cowan, Kara" userId="422dcf60-3108-48b9-a5a5-708e064ad6eb" providerId="ADAL" clId="{5450853A-9A65-4AE5-A1B3-4457AFF6B421}" dt="2024-06-27T17:31:05.344" v="135" actId="478"/>
        <pc:sldMkLst>
          <pc:docMk/>
          <pc:sldMk cId="345027054" sldId="382"/>
        </pc:sldMkLst>
        <pc:spChg chg="del">
          <ac:chgData name="Cowan, Kara" userId="422dcf60-3108-48b9-a5a5-708e064ad6eb" providerId="ADAL" clId="{5450853A-9A65-4AE5-A1B3-4457AFF6B421}" dt="2024-06-27T17:31:05.344" v="135" actId="478"/>
          <ac:spMkLst>
            <pc:docMk/>
            <pc:sldMk cId="345027054" sldId="382"/>
            <ac:spMk id="4" creationId="{1AC3CC77-1B0B-B8F5-A882-6B2B1628201E}"/>
          </ac:spMkLst>
        </pc:spChg>
      </pc:sldChg>
      <pc:sldChg chg="modSp mod">
        <pc:chgData name="Cowan, Kara" userId="422dcf60-3108-48b9-a5a5-708e064ad6eb" providerId="ADAL" clId="{5450853A-9A65-4AE5-A1B3-4457AFF6B421}" dt="2024-06-27T18:08:35.918" v="851" actId="13926"/>
        <pc:sldMkLst>
          <pc:docMk/>
          <pc:sldMk cId="3909832607" sldId="384"/>
        </pc:sldMkLst>
        <pc:spChg chg="mod">
          <ac:chgData name="Cowan, Kara" userId="422dcf60-3108-48b9-a5a5-708e064ad6eb" providerId="ADAL" clId="{5450853A-9A65-4AE5-A1B3-4457AFF6B421}" dt="2024-06-27T18:08:35.918" v="851" actId="13926"/>
          <ac:spMkLst>
            <pc:docMk/>
            <pc:sldMk cId="3909832607" sldId="384"/>
            <ac:spMk id="3" creationId="{F8889D44-83AC-CD26-95E7-8FC7B85BB490}"/>
          </ac:spMkLst>
        </pc:spChg>
        <pc:spChg chg="mod">
          <ac:chgData name="Cowan, Kara" userId="422dcf60-3108-48b9-a5a5-708e064ad6eb" providerId="ADAL" clId="{5450853A-9A65-4AE5-A1B3-4457AFF6B421}" dt="2024-06-27T18:08:32.280" v="850" actId="1076"/>
          <ac:spMkLst>
            <pc:docMk/>
            <pc:sldMk cId="3909832607" sldId="384"/>
            <ac:spMk id="4" creationId="{34B929EA-085D-03CC-8ABC-3FFBF3231F85}"/>
          </ac:spMkLst>
        </pc:spChg>
      </pc:sldChg>
      <pc:sldChg chg="modSp mod">
        <pc:chgData name="Cowan, Kara" userId="422dcf60-3108-48b9-a5a5-708e064ad6eb" providerId="ADAL" clId="{5450853A-9A65-4AE5-A1B3-4457AFF6B421}" dt="2024-06-27T18:08:41.815" v="857" actId="20577"/>
        <pc:sldMkLst>
          <pc:docMk/>
          <pc:sldMk cId="936660227" sldId="385"/>
        </pc:sldMkLst>
        <pc:spChg chg="mod">
          <ac:chgData name="Cowan, Kara" userId="422dcf60-3108-48b9-a5a5-708e064ad6eb" providerId="ADAL" clId="{5450853A-9A65-4AE5-A1B3-4457AFF6B421}" dt="2024-06-27T17:53:43.360" v="658" actId="6549"/>
          <ac:spMkLst>
            <pc:docMk/>
            <pc:sldMk cId="936660227" sldId="385"/>
            <ac:spMk id="4" creationId="{34B929EA-085D-03CC-8ABC-3FFBF3231F85}"/>
          </ac:spMkLst>
        </pc:spChg>
        <pc:spChg chg="mod">
          <ac:chgData name="Cowan, Kara" userId="422dcf60-3108-48b9-a5a5-708e064ad6eb" providerId="ADAL" clId="{5450853A-9A65-4AE5-A1B3-4457AFF6B421}" dt="2024-06-27T18:08:41.815" v="857" actId="20577"/>
          <ac:spMkLst>
            <pc:docMk/>
            <pc:sldMk cId="936660227" sldId="385"/>
            <ac:spMk id="5" creationId="{7C032A41-35AC-0DB5-D5B1-C1CF47B3B608}"/>
          </ac:spMkLst>
        </pc:spChg>
      </pc:sldChg>
      <pc:sldChg chg="modSp mod">
        <pc:chgData name="Cowan, Kara" userId="422dcf60-3108-48b9-a5a5-708e064ad6eb" providerId="ADAL" clId="{5450853A-9A65-4AE5-A1B3-4457AFF6B421}" dt="2024-06-27T18:08:48.361" v="861" actId="13926"/>
        <pc:sldMkLst>
          <pc:docMk/>
          <pc:sldMk cId="830031710" sldId="386"/>
        </pc:sldMkLst>
        <pc:spChg chg="mod">
          <ac:chgData name="Cowan, Kara" userId="422dcf60-3108-48b9-a5a5-708e064ad6eb" providerId="ADAL" clId="{5450853A-9A65-4AE5-A1B3-4457AFF6B421}" dt="2024-06-27T18:08:48.361" v="861" actId="13926"/>
          <ac:spMkLst>
            <pc:docMk/>
            <pc:sldMk cId="830031710" sldId="386"/>
            <ac:spMk id="4" creationId="{1AC14C63-9A44-5F26-4A68-751A59C1EAD0}"/>
          </ac:spMkLst>
        </pc:spChg>
        <pc:spChg chg="mod">
          <ac:chgData name="Cowan, Kara" userId="422dcf60-3108-48b9-a5a5-708e064ad6eb" providerId="ADAL" clId="{5450853A-9A65-4AE5-A1B3-4457AFF6B421}" dt="2024-06-27T17:54:09.147" v="661" actId="13926"/>
          <ac:spMkLst>
            <pc:docMk/>
            <pc:sldMk cId="830031710" sldId="386"/>
            <ac:spMk id="8" creationId="{A62CD457-E2DA-68F9-02F0-D85A239B732C}"/>
          </ac:spMkLst>
        </pc:spChg>
        <pc:spChg chg="mod">
          <ac:chgData name="Cowan, Kara" userId="422dcf60-3108-48b9-a5a5-708e064ad6eb" providerId="ADAL" clId="{5450853A-9A65-4AE5-A1B3-4457AFF6B421}" dt="2024-06-27T17:54:21.025" v="665" actId="20577"/>
          <ac:spMkLst>
            <pc:docMk/>
            <pc:sldMk cId="830031710" sldId="386"/>
            <ac:spMk id="10" creationId="{F40643EF-7EF3-DB44-3916-7877A3EC01E0}"/>
          </ac:spMkLst>
        </pc:spChg>
      </pc:sldChg>
      <pc:sldChg chg="delSp mod">
        <pc:chgData name="Cowan, Kara" userId="422dcf60-3108-48b9-a5a5-708e064ad6eb" providerId="ADAL" clId="{5450853A-9A65-4AE5-A1B3-4457AFF6B421}" dt="2024-06-27T17:31:17.432" v="137" actId="478"/>
        <pc:sldMkLst>
          <pc:docMk/>
          <pc:sldMk cId="988386414" sldId="387"/>
        </pc:sldMkLst>
        <pc:spChg chg="del">
          <ac:chgData name="Cowan, Kara" userId="422dcf60-3108-48b9-a5a5-708e064ad6eb" providerId="ADAL" clId="{5450853A-9A65-4AE5-A1B3-4457AFF6B421}" dt="2024-06-27T17:31:17.432" v="137" actId="478"/>
          <ac:spMkLst>
            <pc:docMk/>
            <pc:sldMk cId="988386414" sldId="387"/>
            <ac:spMk id="4" creationId="{1AC3CC77-1B0B-B8F5-A882-6B2B1628201E}"/>
          </ac:spMkLst>
        </pc:spChg>
      </pc:sldChg>
      <pc:sldChg chg="modSp mod">
        <pc:chgData name="Cowan, Kara" userId="422dcf60-3108-48b9-a5a5-708e064ad6eb" providerId="ADAL" clId="{5450853A-9A65-4AE5-A1B3-4457AFF6B421}" dt="2024-06-27T18:10:03.862" v="907" actId="13926"/>
        <pc:sldMkLst>
          <pc:docMk/>
          <pc:sldMk cId="81161874" sldId="390"/>
        </pc:sldMkLst>
        <pc:spChg chg="mod">
          <ac:chgData name="Cowan, Kara" userId="422dcf60-3108-48b9-a5a5-708e064ad6eb" providerId="ADAL" clId="{5450853A-9A65-4AE5-A1B3-4457AFF6B421}" dt="2024-06-27T18:10:03.862" v="907" actId="13926"/>
          <ac:spMkLst>
            <pc:docMk/>
            <pc:sldMk cId="81161874" sldId="390"/>
            <ac:spMk id="3" creationId="{C65C18A0-E352-5112-D9E7-206A083882D7}"/>
          </ac:spMkLst>
        </pc:spChg>
        <pc:spChg chg="mod">
          <ac:chgData name="Cowan, Kara" userId="422dcf60-3108-48b9-a5a5-708e064ad6eb" providerId="ADAL" clId="{5450853A-9A65-4AE5-A1B3-4457AFF6B421}" dt="2024-06-27T18:06:21.370" v="816" actId="313"/>
          <ac:spMkLst>
            <pc:docMk/>
            <pc:sldMk cId="81161874" sldId="390"/>
            <ac:spMk id="4" creationId="{34B929EA-085D-03CC-8ABC-3FFBF3231F85}"/>
          </ac:spMkLst>
        </pc:spChg>
        <pc:spChg chg="mod">
          <ac:chgData name="Cowan, Kara" userId="422dcf60-3108-48b9-a5a5-708e064ad6eb" providerId="ADAL" clId="{5450853A-9A65-4AE5-A1B3-4457AFF6B421}" dt="2024-06-27T18:05:21.439" v="796" actId="13926"/>
          <ac:spMkLst>
            <pc:docMk/>
            <pc:sldMk cId="81161874" sldId="390"/>
            <ac:spMk id="27" creationId="{6D7733A8-17FB-66BD-9A1B-C0C33D2F92B0}"/>
          </ac:spMkLst>
        </pc:spChg>
      </pc:sldChg>
      <pc:sldChg chg="modSp mod">
        <pc:chgData name="Cowan, Kara" userId="422dcf60-3108-48b9-a5a5-708e064ad6eb" providerId="ADAL" clId="{5450853A-9A65-4AE5-A1B3-4457AFF6B421}" dt="2024-06-27T18:09:59.095" v="904" actId="13926"/>
        <pc:sldMkLst>
          <pc:docMk/>
          <pc:sldMk cId="2491820790" sldId="391"/>
        </pc:sldMkLst>
        <pc:spChg chg="mod">
          <ac:chgData name="Cowan, Kara" userId="422dcf60-3108-48b9-a5a5-708e064ad6eb" providerId="ADAL" clId="{5450853A-9A65-4AE5-A1B3-4457AFF6B421}" dt="2024-06-27T18:09:59.095" v="904" actId="13926"/>
          <ac:spMkLst>
            <pc:docMk/>
            <pc:sldMk cId="2491820790" sldId="391"/>
            <ac:spMk id="3" creationId="{F74D4FE1-1938-4A26-EEEF-EC65EEC9DF40}"/>
          </ac:spMkLst>
        </pc:spChg>
        <pc:spChg chg="mod">
          <ac:chgData name="Cowan, Kara" userId="422dcf60-3108-48b9-a5a5-708e064ad6eb" providerId="ADAL" clId="{5450853A-9A65-4AE5-A1B3-4457AFF6B421}" dt="2024-06-27T18:05:13.642" v="795" actId="20577"/>
          <ac:spMkLst>
            <pc:docMk/>
            <pc:sldMk cId="2491820790" sldId="391"/>
            <ac:spMk id="4" creationId="{34B929EA-085D-03CC-8ABC-3FFBF3231F85}"/>
          </ac:spMkLst>
        </pc:spChg>
      </pc:sldChg>
      <pc:sldChg chg="modSp mod">
        <pc:chgData name="Cowan, Kara" userId="422dcf60-3108-48b9-a5a5-708e064ad6eb" providerId="ADAL" clId="{5450853A-9A65-4AE5-A1B3-4457AFF6B421}" dt="2024-06-27T18:09:54.670" v="901" actId="13926"/>
        <pc:sldMkLst>
          <pc:docMk/>
          <pc:sldMk cId="2832015745" sldId="392"/>
        </pc:sldMkLst>
        <pc:spChg chg="mod">
          <ac:chgData name="Cowan, Kara" userId="422dcf60-3108-48b9-a5a5-708e064ad6eb" providerId="ADAL" clId="{5450853A-9A65-4AE5-A1B3-4457AFF6B421}" dt="2024-06-27T18:09:54.670" v="901" actId="13926"/>
          <ac:spMkLst>
            <pc:docMk/>
            <pc:sldMk cId="2832015745" sldId="392"/>
            <ac:spMk id="3" creationId="{F74D4FE1-1938-4A26-EEEF-EC65EEC9DF40}"/>
          </ac:spMkLst>
        </pc:spChg>
        <pc:spChg chg="mod">
          <ac:chgData name="Cowan, Kara" userId="422dcf60-3108-48b9-a5a5-708e064ad6eb" providerId="ADAL" clId="{5450853A-9A65-4AE5-A1B3-4457AFF6B421}" dt="2024-06-27T18:04:46.733" v="788" actId="5793"/>
          <ac:spMkLst>
            <pc:docMk/>
            <pc:sldMk cId="2832015745" sldId="392"/>
            <ac:spMk id="4" creationId="{34B929EA-085D-03CC-8ABC-3FFBF3231F85}"/>
          </ac:spMkLst>
        </pc:spChg>
      </pc:sldChg>
      <pc:sldChg chg="modSp del mod addCm">
        <pc:chgData name="Cowan, Kara" userId="422dcf60-3108-48b9-a5a5-708e064ad6eb" providerId="ADAL" clId="{5450853A-9A65-4AE5-A1B3-4457AFF6B421}" dt="2024-06-27T17:39:17.943" v="185" actId="1076"/>
        <pc:sldMkLst>
          <pc:docMk/>
          <pc:sldMk cId="951327253" sldId="408"/>
        </pc:sldMkLst>
        <pc:spChg chg="mod">
          <ac:chgData name="Cowan, Kara" userId="422dcf60-3108-48b9-a5a5-708e064ad6eb" providerId="ADAL" clId="{5450853A-9A65-4AE5-A1B3-4457AFF6B421}" dt="2024-06-27T17:37:51.499" v="180" actId="313"/>
          <ac:spMkLst>
            <pc:docMk/>
            <pc:sldMk cId="951327253" sldId="408"/>
            <ac:spMk id="2" creationId="{6DCFDA98-0ED9-22AC-F38F-D7CF0DADC6CE}"/>
          </ac:spMkLst>
        </pc:spChg>
        <pc:spChg chg="mod">
          <ac:chgData name="Cowan, Kara" userId="422dcf60-3108-48b9-a5a5-708e064ad6eb" providerId="ADAL" clId="{5450853A-9A65-4AE5-A1B3-4457AFF6B421}" dt="2024-06-27T17:38:00.815" v="181" actId="14100"/>
          <ac:spMkLst>
            <pc:docMk/>
            <pc:sldMk cId="951327253" sldId="408"/>
            <ac:spMk id="4" creationId="{AF46CC1A-F3A4-8D5B-5315-D46FF12DE748}"/>
          </ac:spMkLst>
        </pc:spChg>
        <pc:spChg chg="mod">
          <ac:chgData name="Cowan, Kara" userId="422dcf60-3108-48b9-a5a5-708e064ad6eb" providerId="ADAL" clId="{5450853A-9A65-4AE5-A1B3-4457AFF6B421}" dt="2024-06-27T17:39:17.943" v="185" actId="1076"/>
          <ac:spMkLst>
            <pc:docMk/>
            <pc:sldMk cId="951327253" sldId="408"/>
            <ac:spMk id="8" creationId="{3381A0EA-0C86-9AAA-7535-0F796796CADB}"/>
          </ac:spMkLst>
        </pc:spChg>
        <pc:extLst>
          <p:ext xmlns:p="http://schemas.openxmlformats.org/presentationml/2006/main" uri="{D6D511B9-2390-475A-947B-AFAB55BFBCF1}">
            <pc226:cmChg xmlns:pc226="http://schemas.microsoft.com/office/powerpoint/2022/06/main/command" chg="add">
              <pc226:chgData name="Cowan, Kara" userId="422dcf60-3108-48b9-a5a5-708e064ad6eb" providerId="ADAL" clId="{5450853A-9A65-4AE5-A1B3-4457AFF6B421}" dt="2024-06-27T17:39:04.995" v="182"/>
              <pc2:cmMkLst xmlns:pc2="http://schemas.microsoft.com/office/powerpoint/2019/9/main/command">
                <pc:docMk/>
                <pc:sldMk cId="951327253" sldId="408"/>
                <pc2:cmMk id="{40F6ED5B-FB6D-4955-A78A-974F689A54BD}"/>
              </pc2:cmMkLst>
            </pc226:cmChg>
          </p:ext>
        </pc:extLst>
      </pc:sldChg>
      <pc:sldChg chg="modSp del mod addCm">
        <pc:chgData name="Cowan, Kara" userId="422dcf60-3108-48b9-a5a5-708e064ad6eb" providerId="ADAL" clId="{5450853A-9A65-4AE5-A1B3-4457AFF6B421}" dt="2024-06-27T17:40:12.403" v="192"/>
        <pc:sldMkLst>
          <pc:docMk/>
          <pc:sldMk cId="2496178789" sldId="409"/>
        </pc:sldMkLst>
        <pc:spChg chg="mod">
          <ac:chgData name="Cowan, Kara" userId="422dcf60-3108-48b9-a5a5-708e064ad6eb" providerId="ADAL" clId="{5450853A-9A65-4AE5-A1B3-4457AFF6B421}" dt="2024-06-27T17:35:41.773" v="166" actId="313"/>
          <ac:spMkLst>
            <pc:docMk/>
            <pc:sldMk cId="2496178789" sldId="409"/>
            <ac:spMk id="2" creationId="{6DCFDA98-0ED9-22AC-F38F-D7CF0DADC6CE}"/>
          </ac:spMkLst>
        </pc:spChg>
        <pc:spChg chg="mod">
          <ac:chgData name="Cowan, Kara" userId="422dcf60-3108-48b9-a5a5-708e064ad6eb" providerId="ADAL" clId="{5450853A-9A65-4AE5-A1B3-4457AFF6B421}" dt="2024-06-27T17:33:21.977" v="141" actId="313"/>
          <ac:spMkLst>
            <pc:docMk/>
            <pc:sldMk cId="2496178789" sldId="409"/>
            <ac:spMk id="6" creationId="{2C54E1C2-DEFF-CFEC-3974-4B10F4CFA6E5}"/>
          </ac:spMkLst>
        </pc:spChg>
        <pc:spChg chg="mod">
          <ac:chgData name="Cowan, Kara" userId="422dcf60-3108-48b9-a5a5-708e064ad6eb" providerId="ADAL" clId="{5450853A-9A65-4AE5-A1B3-4457AFF6B421}" dt="2024-06-27T17:35:32.118" v="163" actId="1036"/>
          <ac:spMkLst>
            <pc:docMk/>
            <pc:sldMk cId="2496178789" sldId="409"/>
            <ac:spMk id="8" creationId="{3381A0EA-0C86-9AAA-7535-0F796796CADB}"/>
          </ac:spMkLst>
        </pc:spChg>
        <pc:extLst>
          <p:ext xmlns:p="http://schemas.openxmlformats.org/presentationml/2006/main" uri="{D6D511B9-2390-475A-947B-AFAB55BFBCF1}">
            <pc226:cmChg xmlns:pc226="http://schemas.microsoft.com/office/powerpoint/2022/06/main/command" chg="add">
              <pc226:chgData name="Cowan, Kara" userId="422dcf60-3108-48b9-a5a5-708e064ad6eb" providerId="ADAL" clId="{5450853A-9A65-4AE5-A1B3-4457AFF6B421}" dt="2024-06-27T17:40:12.403" v="192"/>
              <pc2:cmMkLst xmlns:pc2="http://schemas.microsoft.com/office/powerpoint/2019/9/main/command">
                <pc:docMk/>
                <pc:sldMk cId="2496178789" sldId="409"/>
                <pc2:cmMk id="{226FE57E-97EC-41D1-9DB8-1100182DBF05}"/>
              </pc2:cmMkLst>
            </pc226:cmChg>
          </p:ext>
        </pc:extLst>
      </pc:sldChg>
      <pc:sldChg chg="modSp del mod addCm modCm">
        <pc:chgData name="Cowan, Kara" userId="422dcf60-3108-48b9-a5a5-708e064ad6eb" providerId="ADAL" clId="{5450853A-9A65-4AE5-A1B3-4457AFF6B421}" dt="2024-06-27T18:11:11.325" v="911" actId="255"/>
        <pc:sldMkLst>
          <pc:docMk/>
          <pc:sldMk cId="3279961900" sldId="412"/>
        </pc:sldMkLst>
        <pc:spChg chg="mod">
          <ac:chgData name="Cowan, Kara" userId="422dcf60-3108-48b9-a5a5-708e064ad6eb" providerId="ADAL" clId="{5450853A-9A65-4AE5-A1B3-4457AFF6B421}" dt="2024-06-27T17:47:01.070" v="267" actId="1076"/>
          <ac:spMkLst>
            <pc:docMk/>
            <pc:sldMk cId="3279961900" sldId="412"/>
            <ac:spMk id="4" creationId="{8308BCDD-7092-33C6-E13C-3F618B359848}"/>
          </ac:spMkLst>
        </pc:spChg>
        <pc:spChg chg="mod">
          <ac:chgData name="Cowan, Kara" userId="422dcf60-3108-48b9-a5a5-708e064ad6eb" providerId="ADAL" clId="{5450853A-9A65-4AE5-A1B3-4457AFF6B421}" dt="2024-06-27T18:11:11.325" v="911" actId="255"/>
          <ac:spMkLst>
            <pc:docMk/>
            <pc:sldMk cId="3279961900" sldId="412"/>
            <ac:spMk id="7" creationId="{33162BDC-B064-1C01-5976-81CEF1492111}"/>
          </ac:spMkLst>
        </pc:spChg>
        <pc:spChg chg="mod">
          <ac:chgData name="Cowan, Kara" userId="422dcf60-3108-48b9-a5a5-708e064ad6eb" providerId="ADAL" clId="{5450853A-9A65-4AE5-A1B3-4457AFF6B421}" dt="2024-06-27T17:46:49.453" v="264" actId="313"/>
          <ac:spMkLst>
            <pc:docMk/>
            <pc:sldMk cId="3279961900" sldId="412"/>
            <ac:spMk id="10" creationId="{17542F30-6E23-8684-ED6B-4E6FAD8A4666}"/>
          </ac:spMkLst>
        </pc:spChg>
        <pc:extLst>
          <p:ext xmlns:p="http://schemas.openxmlformats.org/presentationml/2006/main" uri="{D6D511B9-2390-475A-947B-AFAB55BFBCF1}">
            <pc226:cmChg xmlns:pc226="http://schemas.microsoft.com/office/powerpoint/2022/06/main/command" chg="add mod">
              <pc226:chgData name="Cowan, Kara" userId="422dcf60-3108-48b9-a5a5-708e064ad6eb" providerId="ADAL" clId="{5450853A-9A65-4AE5-A1B3-4457AFF6B421}" dt="2024-06-27T17:46:49.453" v="264" actId="313"/>
              <pc2:cmMkLst xmlns:pc2="http://schemas.microsoft.com/office/powerpoint/2019/9/main/command">
                <pc:docMk/>
                <pc:sldMk cId="3279961900" sldId="412"/>
                <pc2:cmMk id="{56C0B831-2197-4701-8ABE-B801C17BE167}"/>
              </pc2:cmMkLst>
            </pc226:cmChg>
          </p:ext>
        </pc:extLst>
      </pc:sldChg>
      <pc:sldChg chg="modSp del mod">
        <pc:chgData name="Cowan, Kara" userId="422dcf60-3108-48b9-a5a5-708e064ad6eb" providerId="ADAL" clId="{5450853A-9A65-4AE5-A1B3-4457AFF6B421}" dt="2024-06-27T18:11:02.194" v="909" actId="255"/>
        <pc:sldMkLst>
          <pc:docMk/>
          <pc:sldMk cId="3323682470" sldId="413"/>
        </pc:sldMkLst>
        <pc:spChg chg="mod">
          <ac:chgData name="Cowan, Kara" userId="422dcf60-3108-48b9-a5a5-708e064ad6eb" providerId="ADAL" clId="{5450853A-9A65-4AE5-A1B3-4457AFF6B421}" dt="2024-06-27T17:44:48.829" v="257" actId="1076"/>
          <ac:spMkLst>
            <pc:docMk/>
            <pc:sldMk cId="3323682470" sldId="413"/>
            <ac:spMk id="4" creationId="{8308BCDD-7092-33C6-E13C-3F618B359848}"/>
          </ac:spMkLst>
        </pc:spChg>
        <pc:spChg chg="mod">
          <ac:chgData name="Cowan, Kara" userId="422dcf60-3108-48b9-a5a5-708e064ad6eb" providerId="ADAL" clId="{5450853A-9A65-4AE5-A1B3-4457AFF6B421}" dt="2024-06-27T18:11:02.194" v="909" actId="255"/>
          <ac:spMkLst>
            <pc:docMk/>
            <pc:sldMk cId="3323682470" sldId="413"/>
            <ac:spMk id="7" creationId="{33162BDC-B064-1C01-5976-81CEF1492111}"/>
          </ac:spMkLst>
        </pc:spChg>
        <pc:spChg chg="mod">
          <ac:chgData name="Cowan, Kara" userId="422dcf60-3108-48b9-a5a5-708e064ad6eb" providerId="ADAL" clId="{5450853A-9A65-4AE5-A1B3-4457AFF6B421}" dt="2024-06-27T17:43:52.337" v="221" actId="1076"/>
          <ac:spMkLst>
            <pc:docMk/>
            <pc:sldMk cId="3323682470" sldId="413"/>
            <ac:spMk id="12" creationId="{28BF291D-5EFC-41B4-6051-0203D33C2208}"/>
          </ac:spMkLst>
        </pc:spChg>
        <pc:spChg chg="mod">
          <ac:chgData name="Cowan, Kara" userId="422dcf60-3108-48b9-a5a5-708e064ad6eb" providerId="ADAL" clId="{5450853A-9A65-4AE5-A1B3-4457AFF6B421}" dt="2024-06-27T17:44:26.102" v="224" actId="14100"/>
          <ac:spMkLst>
            <pc:docMk/>
            <pc:sldMk cId="3323682470" sldId="413"/>
            <ac:spMk id="14" creationId="{F8AD4642-24B9-D9E3-42BD-43E63AAC4535}"/>
          </ac:spMkLst>
        </pc:spChg>
        <pc:spChg chg="mod">
          <ac:chgData name="Cowan, Kara" userId="422dcf60-3108-48b9-a5a5-708e064ad6eb" providerId="ADAL" clId="{5450853A-9A65-4AE5-A1B3-4457AFF6B421}" dt="2024-06-27T17:44:33.074" v="225" actId="1076"/>
          <ac:spMkLst>
            <pc:docMk/>
            <pc:sldMk cId="3323682470" sldId="413"/>
            <ac:spMk id="15" creationId="{86EF1951-9789-982B-A9D6-986D0759E10A}"/>
          </ac:spMkLst>
        </pc:spChg>
      </pc:sldChg>
      <pc:sldChg chg="modSp del mod addCm">
        <pc:chgData name="Cowan, Kara" userId="422dcf60-3108-48b9-a5a5-708e064ad6eb" providerId="ADAL" clId="{5450853A-9A65-4AE5-A1B3-4457AFF6B421}" dt="2024-06-27T18:10:50.520" v="908" actId="255"/>
        <pc:sldMkLst>
          <pc:docMk/>
          <pc:sldMk cId="660003672" sldId="415"/>
        </pc:sldMkLst>
        <pc:spChg chg="mod">
          <ac:chgData name="Cowan, Kara" userId="422dcf60-3108-48b9-a5a5-708e064ad6eb" providerId="ADAL" clId="{5450853A-9A65-4AE5-A1B3-4457AFF6B421}" dt="2024-06-27T18:10:50.520" v="908" actId="255"/>
          <ac:spMkLst>
            <pc:docMk/>
            <pc:sldMk cId="660003672" sldId="415"/>
            <ac:spMk id="2" creationId="{6DCFDA98-0ED9-22AC-F38F-D7CF0DADC6CE}"/>
          </ac:spMkLst>
        </pc:spChg>
        <pc:spChg chg="mod">
          <ac:chgData name="Cowan, Kara" userId="422dcf60-3108-48b9-a5a5-708e064ad6eb" providerId="ADAL" clId="{5450853A-9A65-4AE5-A1B3-4457AFF6B421}" dt="2024-06-27T17:36:18.848" v="170" actId="1076"/>
          <ac:spMkLst>
            <pc:docMk/>
            <pc:sldMk cId="660003672" sldId="415"/>
            <ac:spMk id="8" creationId="{3381A0EA-0C86-9AAA-7535-0F796796CADB}"/>
          </ac:spMkLst>
        </pc:spChg>
        <pc:extLst>
          <p:ext xmlns:p="http://schemas.openxmlformats.org/presentationml/2006/main" uri="{D6D511B9-2390-475A-947B-AFAB55BFBCF1}">
            <pc226:cmChg xmlns:pc226="http://schemas.microsoft.com/office/powerpoint/2022/06/main/command" chg="add">
              <pc226:chgData name="Cowan, Kara" userId="422dcf60-3108-48b9-a5a5-708e064ad6eb" providerId="ADAL" clId="{5450853A-9A65-4AE5-A1B3-4457AFF6B421}" dt="2024-06-27T17:37:29.665" v="171"/>
              <pc2:cmMkLst xmlns:pc2="http://schemas.microsoft.com/office/powerpoint/2019/9/main/command">
                <pc:docMk/>
                <pc:sldMk cId="660003672" sldId="415"/>
                <pc2:cmMk id="{9B4E1119-B284-40FD-928C-451B34DD6304}"/>
              </pc2:cmMkLst>
            </pc226:cmChg>
          </p:ext>
        </pc:extLst>
      </pc:sldChg>
      <pc:sldChg chg="modSp del mod addCm">
        <pc:chgData name="Cowan, Kara" userId="422dcf60-3108-48b9-a5a5-708e064ad6eb" providerId="ADAL" clId="{5450853A-9A65-4AE5-A1B3-4457AFF6B421}" dt="2024-06-27T17:43:06.360" v="202"/>
        <pc:sldMkLst>
          <pc:docMk/>
          <pc:sldMk cId="3097727212" sldId="416"/>
        </pc:sldMkLst>
        <pc:spChg chg="mod">
          <ac:chgData name="Cowan, Kara" userId="422dcf60-3108-48b9-a5a5-708e064ad6eb" providerId="ADAL" clId="{5450853A-9A65-4AE5-A1B3-4457AFF6B421}" dt="2024-06-27T17:41:20.516" v="201" actId="1037"/>
          <ac:spMkLst>
            <pc:docMk/>
            <pc:sldMk cId="3097727212" sldId="416"/>
            <ac:spMk id="4" creationId="{D6D404DD-B2B0-81AE-DFCF-BF25B02B60C0}"/>
          </ac:spMkLst>
        </pc:spChg>
        <pc:spChg chg="mod">
          <ac:chgData name="Cowan, Kara" userId="422dcf60-3108-48b9-a5a5-708e064ad6eb" providerId="ADAL" clId="{5450853A-9A65-4AE5-A1B3-4457AFF6B421}" dt="2024-06-27T17:40:54.391" v="193" actId="20577"/>
          <ac:spMkLst>
            <pc:docMk/>
            <pc:sldMk cId="3097727212" sldId="416"/>
            <ac:spMk id="5" creationId="{DADD0026-C793-7A9B-D54F-5C8AFD59181F}"/>
          </ac:spMkLst>
        </pc:spChg>
        <pc:spChg chg="mod">
          <ac:chgData name="Cowan, Kara" userId="422dcf60-3108-48b9-a5a5-708e064ad6eb" providerId="ADAL" clId="{5450853A-9A65-4AE5-A1B3-4457AFF6B421}" dt="2024-06-27T17:39:31.561" v="191" actId="313"/>
          <ac:spMkLst>
            <pc:docMk/>
            <pc:sldMk cId="3097727212" sldId="416"/>
            <ac:spMk id="11" creationId="{292B4980-FEFB-F42F-A4F6-49ED4D22461A}"/>
          </ac:spMkLst>
        </pc:spChg>
        <pc:extLst>
          <p:ext xmlns:p="http://schemas.openxmlformats.org/presentationml/2006/main" uri="{D6D511B9-2390-475A-947B-AFAB55BFBCF1}">
            <pc226:cmChg xmlns:pc226="http://schemas.microsoft.com/office/powerpoint/2022/06/main/command" chg="add">
              <pc226:chgData name="Cowan, Kara" userId="422dcf60-3108-48b9-a5a5-708e064ad6eb" providerId="ADAL" clId="{5450853A-9A65-4AE5-A1B3-4457AFF6B421}" dt="2024-06-27T17:43:06.360" v="202"/>
              <pc2:cmMkLst xmlns:pc2="http://schemas.microsoft.com/office/powerpoint/2019/9/main/command">
                <pc:docMk/>
                <pc:sldMk cId="3097727212" sldId="416"/>
                <pc2:cmMk id="{20EC2E9E-C80A-4932-8D32-3B33660487BF}"/>
              </pc2:cmMkLst>
            </pc226:cmChg>
          </p:ext>
        </pc:extLst>
      </pc:sldChg>
      <pc:sldChg chg="modSp del mod addCm">
        <pc:chgData name="Cowan, Kara" userId="422dcf60-3108-48b9-a5a5-708e064ad6eb" providerId="ADAL" clId="{5450853A-9A65-4AE5-A1B3-4457AFF6B421}" dt="2024-06-27T18:11:16.353" v="912" actId="255"/>
        <pc:sldMkLst>
          <pc:docMk/>
          <pc:sldMk cId="3717736827" sldId="417"/>
        </pc:sldMkLst>
        <pc:spChg chg="mod">
          <ac:chgData name="Cowan, Kara" userId="422dcf60-3108-48b9-a5a5-708e064ad6eb" providerId="ADAL" clId="{5450853A-9A65-4AE5-A1B3-4457AFF6B421}" dt="2024-06-27T18:08:19.226" v="846" actId="1076"/>
          <ac:spMkLst>
            <pc:docMk/>
            <pc:sldMk cId="3717736827" sldId="417"/>
            <ac:spMk id="2" creationId="{97CC20A8-88C0-BEF2-2F64-8DEB4AE91759}"/>
          </ac:spMkLst>
        </pc:spChg>
        <pc:spChg chg="mod">
          <ac:chgData name="Cowan, Kara" userId="422dcf60-3108-48b9-a5a5-708e064ad6eb" providerId="ADAL" clId="{5450853A-9A65-4AE5-A1B3-4457AFF6B421}" dt="2024-06-27T18:11:16.353" v="912" actId="255"/>
          <ac:spMkLst>
            <pc:docMk/>
            <pc:sldMk cId="3717736827" sldId="417"/>
            <ac:spMk id="3" creationId="{A20050AE-2FFE-016F-A5A8-0F3034EBDDF1}"/>
          </ac:spMkLst>
        </pc:spChg>
        <pc:spChg chg="mod">
          <ac:chgData name="Cowan, Kara" userId="422dcf60-3108-48b9-a5a5-708e064ad6eb" providerId="ADAL" clId="{5450853A-9A65-4AE5-A1B3-4457AFF6B421}" dt="2024-06-27T17:48:24.655" v="274" actId="1076"/>
          <ac:spMkLst>
            <pc:docMk/>
            <pc:sldMk cId="3717736827" sldId="417"/>
            <ac:spMk id="4" creationId="{FD653D3B-D074-AF68-6F96-0524E168B37F}"/>
          </ac:spMkLst>
        </pc:spChg>
        <pc:extLst>
          <p:ext xmlns:p="http://schemas.openxmlformats.org/presentationml/2006/main" uri="{D6D511B9-2390-475A-947B-AFAB55BFBCF1}">
            <pc226:cmChg xmlns:pc226="http://schemas.microsoft.com/office/powerpoint/2022/06/main/command" chg="add">
              <pc226:chgData name="Cowan, Kara" userId="422dcf60-3108-48b9-a5a5-708e064ad6eb" providerId="ADAL" clId="{5450853A-9A65-4AE5-A1B3-4457AFF6B421}" dt="2024-06-27T17:48:16.447" v="271"/>
              <pc2:cmMkLst xmlns:pc2="http://schemas.microsoft.com/office/powerpoint/2019/9/main/command">
                <pc:docMk/>
                <pc:sldMk cId="3717736827" sldId="417"/>
                <pc2:cmMk id="{B89BA241-1D04-4457-A20C-75EF2F99B7FA}"/>
              </pc2:cmMkLst>
            </pc226:cmChg>
          </p:ext>
        </pc:extLst>
      </pc:sldChg>
      <pc:sldChg chg="modSp mod">
        <pc:chgData name="Cowan, Kara" userId="422dcf60-3108-48b9-a5a5-708e064ad6eb" providerId="ADAL" clId="{5450853A-9A65-4AE5-A1B3-4457AFF6B421}" dt="2024-06-27T18:08:54.638" v="864" actId="13926"/>
        <pc:sldMkLst>
          <pc:docMk/>
          <pc:sldMk cId="578042729" sldId="418"/>
        </pc:sldMkLst>
        <pc:spChg chg="mod">
          <ac:chgData name="Cowan, Kara" userId="422dcf60-3108-48b9-a5a5-708e064ad6eb" providerId="ADAL" clId="{5450853A-9A65-4AE5-A1B3-4457AFF6B421}" dt="2024-06-27T18:08:54.638" v="864" actId="13926"/>
          <ac:spMkLst>
            <pc:docMk/>
            <pc:sldMk cId="578042729" sldId="418"/>
            <ac:spMk id="4" creationId="{1AC14C63-9A44-5F26-4A68-751A59C1EAD0}"/>
          </ac:spMkLst>
        </pc:spChg>
        <pc:spChg chg="mod">
          <ac:chgData name="Cowan, Kara" userId="422dcf60-3108-48b9-a5a5-708e064ad6eb" providerId="ADAL" clId="{5450853A-9A65-4AE5-A1B3-4457AFF6B421}" dt="2024-06-27T17:54:44.197" v="668" actId="13926"/>
          <ac:spMkLst>
            <pc:docMk/>
            <pc:sldMk cId="578042729" sldId="418"/>
            <ac:spMk id="8" creationId="{A62CD457-E2DA-68F9-02F0-D85A239B732C}"/>
          </ac:spMkLst>
        </pc:spChg>
        <pc:spChg chg="mod">
          <ac:chgData name="Cowan, Kara" userId="422dcf60-3108-48b9-a5a5-708e064ad6eb" providerId="ADAL" clId="{5450853A-9A65-4AE5-A1B3-4457AFF6B421}" dt="2024-06-27T17:54:52.415" v="669"/>
          <ac:spMkLst>
            <pc:docMk/>
            <pc:sldMk cId="578042729" sldId="418"/>
            <ac:spMk id="10" creationId="{F40643EF-7EF3-DB44-3916-7877A3EC01E0}"/>
          </ac:spMkLst>
        </pc:spChg>
      </pc:sldChg>
      <pc:sldChg chg="modSp mod">
        <pc:chgData name="Cowan, Kara" userId="422dcf60-3108-48b9-a5a5-708e064ad6eb" providerId="ADAL" clId="{5450853A-9A65-4AE5-A1B3-4457AFF6B421}" dt="2024-06-27T18:08:59.844" v="867" actId="13926"/>
        <pc:sldMkLst>
          <pc:docMk/>
          <pc:sldMk cId="4116556870" sldId="419"/>
        </pc:sldMkLst>
        <pc:spChg chg="mod">
          <ac:chgData name="Cowan, Kara" userId="422dcf60-3108-48b9-a5a5-708e064ad6eb" providerId="ADAL" clId="{5450853A-9A65-4AE5-A1B3-4457AFF6B421}" dt="2024-06-27T18:08:59.844" v="867" actId="13926"/>
          <ac:spMkLst>
            <pc:docMk/>
            <pc:sldMk cId="4116556870" sldId="419"/>
            <ac:spMk id="4" creationId="{1AC14C63-9A44-5F26-4A68-751A59C1EAD0}"/>
          </ac:spMkLst>
        </pc:spChg>
        <pc:spChg chg="mod">
          <ac:chgData name="Cowan, Kara" userId="422dcf60-3108-48b9-a5a5-708e064ad6eb" providerId="ADAL" clId="{5450853A-9A65-4AE5-A1B3-4457AFF6B421}" dt="2024-06-27T17:55:11.111" v="671" actId="13926"/>
          <ac:spMkLst>
            <pc:docMk/>
            <pc:sldMk cId="4116556870" sldId="419"/>
            <ac:spMk id="8" creationId="{A62CD457-E2DA-68F9-02F0-D85A239B732C}"/>
          </ac:spMkLst>
        </pc:spChg>
        <pc:spChg chg="mod">
          <ac:chgData name="Cowan, Kara" userId="422dcf60-3108-48b9-a5a5-708e064ad6eb" providerId="ADAL" clId="{5450853A-9A65-4AE5-A1B3-4457AFF6B421}" dt="2024-06-27T17:59:57.752" v="711" actId="14100"/>
          <ac:spMkLst>
            <pc:docMk/>
            <pc:sldMk cId="4116556870" sldId="419"/>
            <ac:spMk id="10" creationId="{F40643EF-7EF3-DB44-3916-7877A3EC01E0}"/>
          </ac:spMkLst>
        </pc:spChg>
      </pc:sldChg>
      <pc:sldChg chg="modSp mod">
        <pc:chgData name="Cowan, Kara" userId="422dcf60-3108-48b9-a5a5-708e064ad6eb" providerId="ADAL" clId="{5450853A-9A65-4AE5-A1B3-4457AFF6B421}" dt="2024-06-27T18:09:05.748" v="870" actId="13926"/>
        <pc:sldMkLst>
          <pc:docMk/>
          <pc:sldMk cId="2014057375" sldId="420"/>
        </pc:sldMkLst>
        <pc:spChg chg="mod">
          <ac:chgData name="Cowan, Kara" userId="422dcf60-3108-48b9-a5a5-708e064ad6eb" providerId="ADAL" clId="{5450853A-9A65-4AE5-A1B3-4457AFF6B421}" dt="2024-06-27T18:09:05.748" v="870" actId="13926"/>
          <ac:spMkLst>
            <pc:docMk/>
            <pc:sldMk cId="2014057375" sldId="420"/>
            <ac:spMk id="4" creationId="{1AC14C63-9A44-5F26-4A68-751A59C1EAD0}"/>
          </ac:spMkLst>
        </pc:spChg>
        <pc:spChg chg="mod">
          <ac:chgData name="Cowan, Kara" userId="422dcf60-3108-48b9-a5a5-708e064ad6eb" providerId="ADAL" clId="{5450853A-9A65-4AE5-A1B3-4457AFF6B421}" dt="2024-06-27T17:55:35.122" v="676" actId="13926"/>
          <ac:spMkLst>
            <pc:docMk/>
            <pc:sldMk cId="2014057375" sldId="420"/>
            <ac:spMk id="8" creationId="{A62CD457-E2DA-68F9-02F0-D85A239B732C}"/>
          </ac:spMkLst>
        </pc:spChg>
        <pc:spChg chg="mod">
          <ac:chgData name="Cowan, Kara" userId="422dcf60-3108-48b9-a5a5-708e064ad6eb" providerId="ADAL" clId="{5450853A-9A65-4AE5-A1B3-4457AFF6B421}" dt="2024-06-27T17:55:43.018" v="677"/>
          <ac:spMkLst>
            <pc:docMk/>
            <pc:sldMk cId="2014057375" sldId="420"/>
            <ac:spMk id="10" creationId="{F40643EF-7EF3-DB44-3916-7877A3EC01E0}"/>
          </ac:spMkLst>
        </pc:spChg>
      </pc:sldChg>
      <pc:sldChg chg="modSp mod">
        <pc:chgData name="Cowan, Kara" userId="422dcf60-3108-48b9-a5a5-708e064ad6eb" providerId="ADAL" clId="{5450853A-9A65-4AE5-A1B3-4457AFF6B421}" dt="2024-06-27T18:09:10.787" v="873" actId="13926"/>
        <pc:sldMkLst>
          <pc:docMk/>
          <pc:sldMk cId="3572962212" sldId="421"/>
        </pc:sldMkLst>
        <pc:spChg chg="mod">
          <ac:chgData name="Cowan, Kara" userId="422dcf60-3108-48b9-a5a5-708e064ad6eb" providerId="ADAL" clId="{5450853A-9A65-4AE5-A1B3-4457AFF6B421}" dt="2024-06-27T18:09:10.787" v="873" actId="13926"/>
          <ac:spMkLst>
            <pc:docMk/>
            <pc:sldMk cId="3572962212" sldId="421"/>
            <ac:spMk id="4" creationId="{1AC14C63-9A44-5F26-4A68-751A59C1EAD0}"/>
          </ac:spMkLst>
        </pc:spChg>
        <pc:spChg chg="mod">
          <ac:chgData name="Cowan, Kara" userId="422dcf60-3108-48b9-a5a5-708e064ad6eb" providerId="ADAL" clId="{5450853A-9A65-4AE5-A1B3-4457AFF6B421}" dt="2024-06-27T17:55:54.655" v="679" actId="13926"/>
          <ac:spMkLst>
            <pc:docMk/>
            <pc:sldMk cId="3572962212" sldId="421"/>
            <ac:spMk id="8" creationId="{A62CD457-E2DA-68F9-02F0-D85A239B732C}"/>
          </ac:spMkLst>
        </pc:spChg>
        <pc:spChg chg="mod">
          <ac:chgData name="Cowan, Kara" userId="422dcf60-3108-48b9-a5a5-708e064ad6eb" providerId="ADAL" clId="{5450853A-9A65-4AE5-A1B3-4457AFF6B421}" dt="2024-06-27T17:56:01.997" v="680"/>
          <ac:spMkLst>
            <pc:docMk/>
            <pc:sldMk cId="3572962212" sldId="421"/>
            <ac:spMk id="10" creationId="{F40643EF-7EF3-DB44-3916-7877A3EC01E0}"/>
          </ac:spMkLst>
        </pc:spChg>
      </pc:sldChg>
      <pc:sldChg chg="modSp mod">
        <pc:chgData name="Cowan, Kara" userId="422dcf60-3108-48b9-a5a5-708e064ad6eb" providerId="ADAL" clId="{5450853A-9A65-4AE5-A1B3-4457AFF6B421}" dt="2024-06-27T18:59:13.438" v="916" actId="20577"/>
        <pc:sldMkLst>
          <pc:docMk/>
          <pc:sldMk cId="2301520675" sldId="422"/>
        </pc:sldMkLst>
        <pc:spChg chg="mod">
          <ac:chgData name="Cowan, Kara" userId="422dcf60-3108-48b9-a5a5-708e064ad6eb" providerId="ADAL" clId="{5450853A-9A65-4AE5-A1B3-4457AFF6B421}" dt="2024-06-27T18:09:15.960" v="876" actId="13926"/>
          <ac:spMkLst>
            <pc:docMk/>
            <pc:sldMk cId="2301520675" sldId="422"/>
            <ac:spMk id="4" creationId="{1AC14C63-9A44-5F26-4A68-751A59C1EAD0}"/>
          </ac:spMkLst>
        </pc:spChg>
        <pc:spChg chg="mod">
          <ac:chgData name="Cowan, Kara" userId="422dcf60-3108-48b9-a5a5-708e064ad6eb" providerId="ADAL" clId="{5450853A-9A65-4AE5-A1B3-4457AFF6B421}" dt="2024-06-27T17:56:15.392" v="683" actId="255"/>
          <ac:spMkLst>
            <pc:docMk/>
            <pc:sldMk cId="2301520675" sldId="422"/>
            <ac:spMk id="8" creationId="{A62CD457-E2DA-68F9-02F0-D85A239B732C}"/>
          </ac:spMkLst>
        </pc:spChg>
        <pc:spChg chg="mod">
          <ac:chgData name="Cowan, Kara" userId="422dcf60-3108-48b9-a5a5-708e064ad6eb" providerId="ADAL" clId="{5450853A-9A65-4AE5-A1B3-4457AFF6B421}" dt="2024-06-27T18:59:13.438" v="916" actId="20577"/>
          <ac:spMkLst>
            <pc:docMk/>
            <pc:sldMk cId="2301520675" sldId="422"/>
            <ac:spMk id="10" creationId="{F40643EF-7EF3-DB44-3916-7877A3EC01E0}"/>
          </ac:spMkLst>
        </pc:spChg>
      </pc:sldChg>
      <pc:sldChg chg="modSp mod">
        <pc:chgData name="Cowan, Kara" userId="422dcf60-3108-48b9-a5a5-708e064ad6eb" providerId="ADAL" clId="{5450853A-9A65-4AE5-A1B3-4457AFF6B421}" dt="2024-06-27T18:09:20.986" v="879" actId="13926"/>
        <pc:sldMkLst>
          <pc:docMk/>
          <pc:sldMk cId="4099001787" sldId="423"/>
        </pc:sldMkLst>
        <pc:spChg chg="mod">
          <ac:chgData name="Cowan, Kara" userId="422dcf60-3108-48b9-a5a5-708e064ad6eb" providerId="ADAL" clId="{5450853A-9A65-4AE5-A1B3-4457AFF6B421}" dt="2024-06-27T18:09:20.986" v="879" actId="13926"/>
          <ac:spMkLst>
            <pc:docMk/>
            <pc:sldMk cId="4099001787" sldId="423"/>
            <ac:spMk id="4" creationId="{1AC14C63-9A44-5F26-4A68-751A59C1EAD0}"/>
          </ac:spMkLst>
        </pc:spChg>
        <pc:spChg chg="mod">
          <ac:chgData name="Cowan, Kara" userId="422dcf60-3108-48b9-a5a5-708e064ad6eb" providerId="ADAL" clId="{5450853A-9A65-4AE5-A1B3-4457AFF6B421}" dt="2024-06-27T17:56:45.944" v="688" actId="255"/>
          <ac:spMkLst>
            <pc:docMk/>
            <pc:sldMk cId="4099001787" sldId="423"/>
            <ac:spMk id="8" creationId="{A62CD457-E2DA-68F9-02F0-D85A239B732C}"/>
          </ac:spMkLst>
        </pc:spChg>
        <pc:spChg chg="mod">
          <ac:chgData name="Cowan, Kara" userId="422dcf60-3108-48b9-a5a5-708e064ad6eb" providerId="ADAL" clId="{5450853A-9A65-4AE5-A1B3-4457AFF6B421}" dt="2024-06-27T18:00:08.228" v="712" actId="14100"/>
          <ac:spMkLst>
            <pc:docMk/>
            <pc:sldMk cId="4099001787" sldId="423"/>
            <ac:spMk id="10" creationId="{F40643EF-7EF3-DB44-3916-7877A3EC01E0}"/>
          </ac:spMkLst>
        </pc:spChg>
      </pc:sldChg>
      <pc:sldChg chg="modSp mod">
        <pc:chgData name="Cowan, Kara" userId="422dcf60-3108-48b9-a5a5-708e064ad6eb" providerId="ADAL" clId="{5450853A-9A65-4AE5-A1B3-4457AFF6B421}" dt="2024-06-27T18:09:26.482" v="882" actId="13926"/>
        <pc:sldMkLst>
          <pc:docMk/>
          <pc:sldMk cId="4279483197" sldId="424"/>
        </pc:sldMkLst>
        <pc:spChg chg="mod">
          <ac:chgData name="Cowan, Kara" userId="422dcf60-3108-48b9-a5a5-708e064ad6eb" providerId="ADAL" clId="{5450853A-9A65-4AE5-A1B3-4457AFF6B421}" dt="2024-06-27T18:09:26.482" v="882" actId="13926"/>
          <ac:spMkLst>
            <pc:docMk/>
            <pc:sldMk cId="4279483197" sldId="424"/>
            <ac:spMk id="4" creationId="{1AC14C63-9A44-5F26-4A68-751A59C1EAD0}"/>
          </ac:spMkLst>
        </pc:spChg>
        <pc:spChg chg="mod">
          <ac:chgData name="Cowan, Kara" userId="422dcf60-3108-48b9-a5a5-708e064ad6eb" providerId="ADAL" clId="{5450853A-9A65-4AE5-A1B3-4457AFF6B421}" dt="2024-06-27T17:57:10.176" v="692" actId="13926"/>
          <ac:spMkLst>
            <pc:docMk/>
            <pc:sldMk cId="4279483197" sldId="424"/>
            <ac:spMk id="8" creationId="{A62CD457-E2DA-68F9-02F0-D85A239B732C}"/>
          </ac:spMkLst>
        </pc:spChg>
        <pc:spChg chg="mod">
          <ac:chgData name="Cowan, Kara" userId="422dcf60-3108-48b9-a5a5-708e064ad6eb" providerId="ADAL" clId="{5450853A-9A65-4AE5-A1B3-4457AFF6B421}" dt="2024-06-27T18:00:12.186" v="713" actId="14100"/>
          <ac:spMkLst>
            <pc:docMk/>
            <pc:sldMk cId="4279483197" sldId="424"/>
            <ac:spMk id="10" creationId="{F40643EF-7EF3-DB44-3916-7877A3EC01E0}"/>
          </ac:spMkLst>
        </pc:spChg>
      </pc:sldChg>
      <pc:sldChg chg="modSp mod">
        <pc:chgData name="Cowan, Kara" userId="422dcf60-3108-48b9-a5a5-708e064ad6eb" providerId="ADAL" clId="{5450853A-9A65-4AE5-A1B3-4457AFF6B421}" dt="2024-06-27T18:09:31.103" v="885" actId="13926"/>
        <pc:sldMkLst>
          <pc:docMk/>
          <pc:sldMk cId="2573833793" sldId="425"/>
        </pc:sldMkLst>
        <pc:spChg chg="mod">
          <ac:chgData name="Cowan, Kara" userId="422dcf60-3108-48b9-a5a5-708e064ad6eb" providerId="ADAL" clId="{5450853A-9A65-4AE5-A1B3-4457AFF6B421}" dt="2024-06-27T18:09:31.103" v="885" actId="13926"/>
          <ac:spMkLst>
            <pc:docMk/>
            <pc:sldMk cId="2573833793" sldId="425"/>
            <ac:spMk id="4" creationId="{1AC14C63-9A44-5F26-4A68-751A59C1EAD0}"/>
          </ac:spMkLst>
        </pc:spChg>
        <pc:spChg chg="mod">
          <ac:chgData name="Cowan, Kara" userId="422dcf60-3108-48b9-a5a5-708e064ad6eb" providerId="ADAL" clId="{5450853A-9A65-4AE5-A1B3-4457AFF6B421}" dt="2024-06-27T17:58:33.224" v="696" actId="13926"/>
          <ac:spMkLst>
            <pc:docMk/>
            <pc:sldMk cId="2573833793" sldId="425"/>
            <ac:spMk id="8" creationId="{A62CD457-E2DA-68F9-02F0-D85A239B732C}"/>
          </ac:spMkLst>
        </pc:spChg>
        <pc:spChg chg="mod">
          <ac:chgData name="Cowan, Kara" userId="422dcf60-3108-48b9-a5a5-708e064ad6eb" providerId="ADAL" clId="{5450853A-9A65-4AE5-A1B3-4457AFF6B421}" dt="2024-06-27T17:58:39.419" v="697"/>
          <ac:spMkLst>
            <pc:docMk/>
            <pc:sldMk cId="2573833793" sldId="425"/>
            <ac:spMk id="10" creationId="{F40643EF-7EF3-DB44-3916-7877A3EC01E0}"/>
          </ac:spMkLst>
        </pc:spChg>
      </pc:sldChg>
      <pc:sldChg chg="modSp mod">
        <pc:chgData name="Cowan, Kara" userId="422dcf60-3108-48b9-a5a5-708e064ad6eb" providerId="ADAL" clId="{5450853A-9A65-4AE5-A1B3-4457AFF6B421}" dt="2024-06-27T18:09:35.782" v="888" actId="13926"/>
        <pc:sldMkLst>
          <pc:docMk/>
          <pc:sldMk cId="421044516" sldId="426"/>
        </pc:sldMkLst>
        <pc:spChg chg="mod">
          <ac:chgData name="Cowan, Kara" userId="422dcf60-3108-48b9-a5a5-708e064ad6eb" providerId="ADAL" clId="{5450853A-9A65-4AE5-A1B3-4457AFF6B421}" dt="2024-06-27T18:09:35.782" v="888" actId="13926"/>
          <ac:spMkLst>
            <pc:docMk/>
            <pc:sldMk cId="421044516" sldId="426"/>
            <ac:spMk id="4" creationId="{1AC14C63-9A44-5F26-4A68-751A59C1EAD0}"/>
          </ac:spMkLst>
        </pc:spChg>
        <pc:spChg chg="mod">
          <ac:chgData name="Cowan, Kara" userId="422dcf60-3108-48b9-a5a5-708e064ad6eb" providerId="ADAL" clId="{5450853A-9A65-4AE5-A1B3-4457AFF6B421}" dt="2024-06-27T17:59:05.184" v="703" actId="14100"/>
          <ac:spMkLst>
            <pc:docMk/>
            <pc:sldMk cId="421044516" sldId="426"/>
            <ac:spMk id="8" creationId="{A62CD457-E2DA-68F9-02F0-D85A239B732C}"/>
          </ac:spMkLst>
        </pc:spChg>
        <pc:spChg chg="mod">
          <ac:chgData name="Cowan, Kara" userId="422dcf60-3108-48b9-a5a5-708e064ad6eb" providerId="ADAL" clId="{5450853A-9A65-4AE5-A1B3-4457AFF6B421}" dt="2024-06-27T17:59:12.719" v="704"/>
          <ac:spMkLst>
            <pc:docMk/>
            <pc:sldMk cId="421044516" sldId="426"/>
            <ac:spMk id="10" creationId="{F40643EF-7EF3-DB44-3916-7877A3EC01E0}"/>
          </ac:spMkLst>
        </pc:spChg>
      </pc:sldChg>
      <pc:sldChg chg="modSp mod">
        <pc:chgData name="Cowan, Kara" userId="422dcf60-3108-48b9-a5a5-708e064ad6eb" providerId="ADAL" clId="{5450853A-9A65-4AE5-A1B3-4457AFF6B421}" dt="2024-06-27T18:09:40.329" v="891" actId="13926"/>
        <pc:sldMkLst>
          <pc:docMk/>
          <pc:sldMk cId="2540482981" sldId="427"/>
        </pc:sldMkLst>
        <pc:spChg chg="mod">
          <ac:chgData name="Cowan, Kara" userId="422dcf60-3108-48b9-a5a5-708e064ad6eb" providerId="ADAL" clId="{5450853A-9A65-4AE5-A1B3-4457AFF6B421}" dt="2024-06-27T18:09:40.329" v="891" actId="13926"/>
          <ac:spMkLst>
            <pc:docMk/>
            <pc:sldMk cId="2540482981" sldId="427"/>
            <ac:spMk id="4" creationId="{1AC14C63-9A44-5F26-4A68-751A59C1EAD0}"/>
          </ac:spMkLst>
        </pc:spChg>
        <pc:spChg chg="mod">
          <ac:chgData name="Cowan, Kara" userId="422dcf60-3108-48b9-a5a5-708e064ad6eb" providerId="ADAL" clId="{5450853A-9A65-4AE5-A1B3-4457AFF6B421}" dt="2024-06-27T17:59:22.636" v="706" actId="13926"/>
          <ac:spMkLst>
            <pc:docMk/>
            <pc:sldMk cId="2540482981" sldId="427"/>
            <ac:spMk id="8" creationId="{A62CD457-E2DA-68F9-02F0-D85A239B732C}"/>
          </ac:spMkLst>
        </pc:spChg>
        <pc:spChg chg="mod">
          <ac:chgData name="Cowan, Kara" userId="422dcf60-3108-48b9-a5a5-708e064ad6eb" providerId="ADAL" clId="{5450853A-9A65-4AE5-A1B3-4457AFF6B421}" dt="2024-06-27T17:59:28.398" v="707"/>
          <ac:spMkLst>
            <pc:docMk/>
            <pc:sldMk cId="2540482981" sldId="427"/>
            <ac:spMk id="10" creationId="{F40643EF-7EF3-DB44-3916-7877A3EC01E0}"/>
          </ac:spMkLst>
        </pc:spChg>
      </pc:sldChg>
      <pc:sldChg chg="modSp mod">
        <pc:chgData name="Cowan, Kara" userId="422dcf60-3108-48b9-a5a5-708e064ad6eb" providerId="ADAL" clId="{5450853A-9A65-4AE5-A1B3-4457AFF6B421}" dt="2024-06-27T18:59:16.937" v="918" actId="20577"/>
        <pc:sldMkLst>
          <pc:docMk/>
          <pc:sldMk cId="1666390090" sldId="428"/>
        </pc:sldMkLst>
        <pc:spChg chg="mod">
          <ac:chgData name="Cowan, Kara" userId="422dcf60-3108-48b9-a5a5-708e064ad6eb" providerId="ADAL" clId="{5450853A-9A65-4AE5-A1B3-4457AFF6B421}" dt="2024-06-27T18:09:47.566" v="898" actId="13926"/>
          <ac:spMkLst>
            <pc:docMk/>
            <pc:sldMk cId="1666390090" sldId="428"/>
            <ac:spMk id="4" creationId="{1AC14C63-9A44-5F26-4A68-751A59C1EAD0}"/>
          </ac:spMkLst>
        </pc:spChg>
        <pc:spChg chg="mod">
          <ac:chgData name="Cowan, Kara" userId="422dcf60-3108-48b9-a5a5-708e064ad6eb" providerId="ADAL" clId="{5450853A-9A65-4AE5-A1B3-4457AFF6B421}" dt="2024-06-27T17:59:39.589" v="709" actId="13926"/>
          <ac:spMkLst>
            <pc:docMk/>
            <pc:sldMk cId="1666390090" sldId="428"/>
            <ac:spMk id="8" creationId="{A62CD457-E2DA-68F9-02F0-D85A239B732C}"/>
          </ac:spMkLst>
        </pc:spChg>
        <pc:spChg chg="mod">
          <ac:chgData name="Cowan, Kara" userId="422dcf60-3108-48b9-a5a5-708e064ad6eb" providerId="ADAL" clId="{5450853A-9A65-4AE5-A1B3-4457AFF6B421}" dt="2024-06-27T18:59:16.937" v="918" actId="20577"/>
          <ac:spMkLst>
            <pc:docMk/>
            <pc:sldMk cId="1666390090" sldId="428"/>
            <ac:spMk id="10" creationId="{F40643EF-7EF3-DB44-3916-7877A3EC01E0}"/>
          </ac:spMkLst>
        </pc:spChg>
      </pc:sldChg>
    </pc:docChg>
  </pc:docChgLst>
  <pc:docChgLst>
    <pc:chgData name="McKane, Jeanne" userId="ccaae3d9-a257-43fb-bdc8-036ccece4828" providerId="ADAL" clId="{08B643D2-A81C-42EB-94FF-383B5ED5EAC9}"/>
    <pc:docChg chg="undo custSel modSld sldOrd">
      <pc:chgData name="McKane, Jeanne" userId="ccaae3d9-a257-43fb-bdc8-036ccece4828" providerId="ADAL" clId="{08B643D2-A81C-42EB-94FF-383B5ED5EAC9}" dt="2024-02-09T19:47:37.734" v="105" actId="962"/>
      <pc:docMkLst>
        <pc:docMk/>
      </pc:docMkLst>
      <pc:sldChg chg="modSp mod">
        <pc:chgData name="McKane, Jeanne" userId="ccaae3d9-a257-43fb-bdc8-036ccece4828" providerId="ADAL" clId="{08B643D2-A81C-42EB-94FF-383B5ED5EAC9}" dt="2024-01-29T16:50:02.842" v="3" actId="1076"/>
        <pc:sldMkLst>
          <pc:docMk/>
          <pc:sldMk cId="925506241" sldId="322"/>
        </pc:sldMkLst>
        <pc:spChg chg="mod">
          <ac:chgData name="McKane, Jeanne" userId="ccaae3d9-a257-43fb-bdc8-036ccece4828" providerId="ADAL" clId="{08B643D2-A81C-42EB-94FF-383B5ED5EAC9}" dt="2024-01-29T16:50:02.842" v="3" actId="1076"/>
          <ac:spMkLst>
            <pc:docMk/>
            <pc:sldMk cId="925506241" sldId="322"/>
            <ac:spMk id="2" creationId="{19A068EC-1729-176F-DCD9-CB27FD380BE4}"/>
          </ac:spMkLst>
        </pc:spChg>
        <pc:grpChg chg="mod">
          <ac:chgData name="McKane, Jeanne" userId="ccaae3d9-a257-43fb-bdc8-036ccece4828" providerId="ADAL" clId="{08B643D2-A81C-42EB-94FF-383B5ED5EAC9}" dt="2024-01-29T16:49:39.470" v="1" actId="1076"/>
          <ac:grpSpMkLst>
            <pc:docMk/>
            <pc:sldMk cId="925506241" sldId="322"/>
            <ac:grpSpMk id="7" creationId="{942C4465-C849-FC61-731B-E14C73CAB75A}"/>
          </ac:grpSpMkLst>
        </pc:grpChg>
      </pc:sldChg>
      <pc:sldChg chg="modNotesTx">
        <pc:chgData name="McKane, Jeanne" userId="ccaae3d9-a257-43fb-bdc8-036ccece4828" providerId="ADAL" clId="{08B643D2-A81C-42EB-94FF-383B5ED5EAC9}" dt="2024-02-09T17:47:21.713" v="58" actId="20577"/>
        <pc:sldMkLst>
          <pc:docMk/>
          <pc:sldMk cId="663100937" sldId="357"/>
        </pc:sldMkLst>
      </pc:sldChg>
      <pc:sldChg chg="modSp modNotesTx">
        <pc:chgData name="McKane, Jeanne" userId="ccaae3d9-a257-43fb-bdc8-036ccece4828" providerId="ADAL" clId="{08B643D2-A81C-42EB-94FF-383B5ED5EAC9}" dt="2024-02-09T19:47:37.734" v="105" actId="962"/>
        <pc:sldMkLst>
          <pc:docMk/>
          <pc:sldMk cId="909644597" sldId="358"/>
        </pc:sldMkLst>
        <pc:graphicFrameChg chg="mod">
          <ac:chgData name="McKane, Jeanne" userId="ccaae3d9-a257-43fb-bdc8-036ccece4828" providerId="ADAL" clId="{08B643D2-A81C-42EB-94FF-383B5ED5EAC9}" dt="2024-02-09T19:47:37.734" v="105" actId="962"/>
          <ac:graphicFrameMkLst>
            <pc:docMk/>
            <pc:sldMk cId="909644597" sldId="358"/>
            <ac:graphicFrameMk id="7" creationId="{19C5F5E8-BF21-1621-6EE4-9674393947C9}"/>
          </ac:graphicFrameMkLst>
        </pc:graphicFrameChg>
      </pc:sldChg>
      <pc:sldChg chg="modSp mod modNotesTx">
        <pc:chgData name="McKane, Jeanne" userId="ccaae3d9-a257-43fb-bdc8-036ccece4828" providerId="ADAL" clId="{08B643D2-A81C-42EB-94FF-383B5ED5EAC9}" dt="2024-02-09T19:07:46.925" v="79" actId="1076"/>
        <pc:sldMkLst>
          <pc:docMk/>
          <pc:sldMk cId="482592697" sldId="359"/>
        </pc:sldMkLst>
        <pc:spChg chg="mod">
          <ac:chgData name="McKane, Jeanne" userId="ccaae3d9-a257-43fb-bdc8-036ccece4828" providerId="ADAL" clId="{08B643D2-A81C-42EB-94FF-383B5ED5EAC9}" dt="2024-02-09T19:07:31.639" v="77" actId="1076"/>
          <ac:spMkLst>
            <pc:docMk/>
            <pc:sldMk cId="482592697" sldId="359"/>
            <ac:spMk id="7" creationId="{F78A8C55-0FAA-AC09-AE6C-D0AA969EA9FB}"/>
          </ac:spMkLst>
        </pc:spChg>
        <pc:spChg chg="mod">
          <ac:chgData name="McKane, Jeanne" userId="ccaae3d9-a257-43fb-bdc8-036ccece4828" providerId="ADAL" clId="{08B643D2-A81C-42EB-94FF-383B5ED5EAC9}" dt="2024-02-09T19:07:46.925" v="79" actId="1076"/>
          <ac:spMkLst>
            <pc:docMk/>
            <pc:sldMk cId="482592697" sldId="359"/>
            <ac:spMk id="9" creationId="{F26C9640-EA3A-E14C-7E08-C84D4F09D62D}"/>
          </ac:spMkLst>
        </pc:spChg>
        <pc:spChg chg="mod">
          <ac:chgData name="McKane, Jeanne" userId="ccaae3d9-a257-43fb-bdc8-036ccece4828" providerId="ADAL" clId="{08B643D2-A81C-42EB-94FF-383B5ED5EAC9}" dt="2024-02-09T19:07:42.328" v="78" actId="1076"/>
          <ac:spMkLst>
            <pc:docMk/>
            <pc:sldMk cId="482592697" sldId="359"/>
            <ac:spMk id="13" creationId="{A37D0B17-63D2-8479-A702-604DDCF5A57D}"/>
          </ac:spMkLst>
        </pc:spChg>
        <pc:picChg chg="mod">
          <ac:chgData name="McKane, Jeanne" userId="ccaae3d9-a257-43fb-bdc8-036ccece4828" providerId="ADAL" clId="{08B643D2-A81C-42EB-94FF-383B5ED5EAC9}" dt="2024-02-09T19:07:46.925" v="79" actId="1076"/>
          <ac:picMkLst>
            <pc:docMk/>
            <pc:sldMk cId="482592697" sldId="359"/>
            <ac:picMk id="8" creationId="{62BAC47B-321B-FB6B-35E8-5713DE0FE6B0}"/>
          </ac:picMkLst>
        </pc:picChg>
      </pc:sldChg>
      <pc:sldChg chg="modSp mod">
        <pc:chgData name="McKane, Jeanne" userId="ccaae3d9-a257-43fb-bdc8-036ccece4828" providerId="ADAL" clId="{08B643D2-A81C-42EB-94FF-383B5ED5EAC9}" dt="2024-01-29T18:56:43.696" v="44" actId="14100"/>
        <pc:sldMkLst>
          <pc:docMk/>
          <pc:sldMk cId="2872917886" sldId="360"/>
        </pc:sldMkLst>
        <pc:spChg chg="mod">
          <ac:chgData name="McKane, Jeanne" userId="ccaae3d9-a257-43fb-bdc8-036ccece4828" providerId="ADAL" clId="{08B643D2-A81C-42EB-94FF-383B5ED5EAC9}" dt="2024-01-29T18:56:43.696" v="44" actId="14100"/>
          <ac:spMkLst>
            <pc:docMk/>
            <pc:sldMk cId="2872917886" sldId="360"/>
            <ac:spMk id="2" creationId="{3B2CDD41-2B2B-8A1E-B73A-6B64A506068E}"/>
          </ac:spMkLst>
        </pc:spChg>
      </pc:sldChg>
      <pc:sldChg chg="modSp mod modNotesTx">
        <pc:chgData name="McKane, Jeanne" userId="ccaae3d9-a257-43fb-bdc8-036ccece4828" providerId="ADAL" clId="{08B643D2-A81C-42EB-94FF-383B5ED5EAC9}" dt="2024-02-09T17:50:44.604" v="73" actId="20577"/>
        <pc:sldMkLst>
          <pc:docMk/>
          <pc:sldMk cId="3239380564" sldId="361"/>
        </pc:sldMkLst>
        <pc:spChg chg="mod">
          <ac:chgData name="McKane, Jeanne" userId="ccaae3d9-a257-43fb-bdc8-036ccece4828" providerId="ADAL" clId="{08B643D2-A81C-42EB-94FF-383B5ED5EAC9}" dt="2024-02-09T17:48:20.964" v="68"/>
          <ac:spMkLst>
            <pc:docMk/>
            <pc:sldMk cId="3239380564" sldId="361"/>
            <ac:spMk id="12" creationId="{E88BA993-D338-2C69-272C-738B9099574D}"/>
          </ac:spMkLst>
        </pc:spChg>
      </pc:sldChg>
      <pc:sldChg chg="ord">
        <pc:chgData name="McKane, Jeanne" userId="ccaae3d9-a257-43fb-bdc8-036ccece4828" providerId="ADAL" clId="{08B643D2-A81C-42EB-94FF-383B5ED5EAC9}" dt="2024-01-29T19:11:19.739" v="46"/>
        <pc:sldMkLst>
          <pc:docMk/>
          <pc:sldMk cId="4193221867" sldId="367"/>
        </pc:sldMkLst>
      </pc:sldChg>
      <pc:sldChg chg="modNotesTx">
        <pc:chgData name="McKane, Jeanne" userId="ccaae3d9-a257-43fb-bdc8-036ccece4828" providerId="ADAL" clId="{08B643D2-A81C-42EB-94FF-383B5ED5EAC9}" dt="2024-01-29T19:23:17.763" v="47" actId="6549"/>
        <pc:sldMkLst>
          <pc:docMk/>
          <pc:sldMk cId="345027054" sldId="382"/>
        </pc:sldMkLst>
      </pc:sldChg>
      <pc:sldChg chg="modNotesTx">
        <pc:chgData name="McKane, Jeanne" userId="ccaae3d9-a257-43fb-bdc8-036ccece4828" providerId="ADAL" clId="{08B643D2-A81C-42EB-94FF-383B5ED5EAC9}" dt="2024-02-09T19:11:23.467" v="87" actId="20577"/>
        <pc:sldMkLst>
          <pc:docMk/>
          <pc:sldMk cId="988386414" sldId="387"/>
        </pc:sldMkLst>
      </pc:sldChg>
    </pc:docChg>
  </pc:docChgLst>
  <pc:docChgLst>
    <pc:chgData name="Cowan, Kara" userId="422dcf60-3108-48b9-a5a5-708e064ad6eb" providerId="ADAL" clId="{88B9080A-3EE0-4D22-8F6E-6626CD271515}"/>
    <pc:docChg chg="undo custSel modSld modMainMaster">
      <pc:chgData name="Cowan, Kara" userId="422dcf60-3108-48b9-a5a5-708e064ad6eb" providerId="ADAL" clId="{88B9080A-3EE0-4D22-8F6E-6626CD271515}" dt="2023-11-29T19:51:51.676" v="25" actId="255"/>
      <pc:docMkLst>
        <pc:docMk/>
      </pc:docMkLst>
      <pc:sldChg chg="modSp mod addCm delCm">
        <pc:chgData name="Cowan, Kara" userId="422dcf60-3108-48b9-a5a5-708e064ad6eb" providerId="ADAL" clId="{88B9080A-3EE0-4D22-8F6E-6626CD271515}" dt="2023-11-29T19:51:51.676" v="25" actId="255"/>
        <pc:sldMkLst>
          <pc:docMk/>
          <pc:sldMk cId="86015325" sldId="365"/>
        </pc:sldMkLst>
        <pc:spChg chg="mod">
          <ac:chgData name="Cowan, Kara" userId="422dcf60-3108-48b9-a5a5-708e064ad6eb" providerId="ADAL" clId="{88B9080A-3EE0-4D22-8F6E-6626CD271515}" dt="2023-11-23T20:03:05.993" v="8" actId="20577"/>
          <ac:spMkLst>
            <pc:docMk/>
            <pc:sldMk cId="86015325" sldId="365"/>
            <ac:spMk id="7" creationId="{4305AD1D-6BAF-A55F-AF71-CCF47C7F038E}"/>
          </ac:spMkLst>
        </pc:spChg>
        <pc:spChg chg="mod">
          <ac:chgData name="Cowan, Kara" userId="422dcf60-3108-48b9-a5a5-708e064ad6eb" providerId="ADAL" clId="{88B9080A-3EE0-4D22-8F6E-6626CD271515}" dt="2023-11-29T19:51:51.676" v="25" actId="255"/>
          <ac:spMkLst>
            <pc:docMk/>
            <pc:sldMk cId="86015325" sldId="365"/>
            <ac:spMk id="12" creationId="{E88BA993-D338-2C69-272C-738B9099574D}"/>
          </ac:spMkLst>
        </pc:spChg>
      </pc:sldChg>
      <pc:sldChg chg="delSp modSp mod delCm">
        <pc:chgData name="Cowan, Kara" userId="422dcf60-3108-48b9-a5a5-708e064ad6eb" providerId="ADAL" clId="{88B9080A-3EE0-4D22-8F6E-6626CD271515}" dt="2023-11-23T20:02:50.956" v="6"/>
        <pc:sldMkLst>
          <pc:docMk/>
          <pc:sldMk cId="1399319325" sldId="393"/>
        </pc:sldMkLst>
        <pc:spChg chg="mod">
          <ac:chgData name="Cowan, Kara" userId="422dcf60-3108-48b9-a5a5-708e064ad6eb" providerId="ADAL" clId="{88B9080A-3EE0-4D22-8F6E-6626CD271515}" dt="2023-11-23T20:02:44.959" v="5" actId="1076"/>
          <ac:spMkLst>
            <pc:docMk/>
            <pc:sldMk cId="1399319325" sldId="393"/>
            <ac:spMk id="3" creationId="{557DC097-EEFC-ED47-45E0-3BCB04809765}"/>
          </ac:spMkLst>
        </pc:spChg>
        <pc:spChg chg="del mod">
          <ac:chgData name="Cowan, Kara" userId="422dcf60-3108-48b9-a5a5-708e064ad6eb" providerId="ADAL" clId="{88B9080A-3EE0-4D22-8F6E-6626CD271515}" dt="2023-11-23T20:02:35.415" v="3" actId="478"/>
          <ac:spMkLst>
            <pc:docMk/>
            <pc:sldMk cId="1399319325" sldId="393"/>
            <ac:spMk id="6" creationId="{DE83956A-BFF8-A70F-1186-CF665623C838}"/>
          </ac:spMkLst>
        </pc:spChg>
        <pc:spChg chg="del">
          <ac:chgData name="Cowan, Kara" userId="422dcf60-3108-48b9-a5a5-708e064ad6eb" providerId="ADAL" clId="{88B9080A-3EE0-4D22-8F6E-6626CD271515}" dt="2023-11-23T20:02:37.630" v="4" actId="478"/>
          <ac:spMkLst>
            <pc:docMk/>
            <pc:sldMk cId="1399319325" sldId="393"/>
            <ac:spMk id="7" creationId="{75E4AF9B-0E91-92BE-25EB-C7984D96DFE1}"/>
          </ac:spMkLst>
        </pc:spChg>
        <pc:spChg chg="del">
          <ac:chgData name="Cowan, Kara" userId="422dcf60-3108-48b9-a5a5-708e064ad6eb" providerId="ADAL" clId="{88B9080A-3EE0-4D22-8F6E-6626CD271515}" dt="2023-11-23T20:02:37.630" v="4" actId="478"/>
          <ac:spMkLst>
            <pc:docMk/>
            <pc:sldMk cId="1399319325" sldId="393"/>
            <ac:spMk id="8" creationId="{42557F8E-7682-D961-0172-DA86EFB8F303}"/>
          </ac:spMkLst>
        </pc:spChg>
        <pc:spChg chg="del">
          <ac:chgData name="Cowan, Kara" userId="422dcf60-3108-48b9-a5a5-708e064ad6eb" providerId="ADAL" clId="{88B9080A-3EE0-4D22-8F6E-6626CD271515}" dt="2023-11-23T20:02:37.630" v="4" actId="478"/>
          <ac:spMkLst>
            <pc:docMk/>
            <pc:sldMk cId="1399319325" sldId="393"/>
            <ac:spMk id="9" creationId="{C6B3F269-612C-0337-C1A4-0A72DB044B51}"/>
          </ac:spMkLst>
        </pc:spChg>
        <pc:spChg chg="del">
          <ac:chgData name="Cowan, Kara" userId="422dcf60-3108-48b9-a5a5-708e064ad6eb" providerId="ADAL" clId="{88B9080A-3EE0-4D22-8F6E-6626CD271515}" dt="2023-11-23T20:02:37.630" v="4" actId="478"/>
          <ac:spMkLst>
            <pc:docMk/>
            <pc:sldMk cId="1399319325" sldId="393"/>
            <ac:spMk id="10" creationId="{6BF3B799-228C-CA5D-BAC0-A6B8A2A1DD97}"/>
          </ac:spMkLst>
        </pc:spChg>
        <pc:spChg chg="del">
          <ac:chgData name="Cowan, Kara" userId="422dcf60-3108-48b9-a5a5-708e064ad6eb" providerId="ADAL" clId="{88B9080A-3EE0-4D22-8F6E-6626CD271515}" dt="2023-11-23T20:02:37.630" v="4" actId="478"/>
          <ac:spMkLst>
            <pc:docMk/>
            <pc:sldMk cId="1399319325" sldId="393"/>
            <ac:spMk id="11" creationId="{A22AB8CA-AF60-B4E4-00E9-E19CD8CA5DB2}"/>
          </ac:spMkLst>
        </pc:spChg>
        <pc:picChg chg="del">
          <ac:chgData name="Cowan, Kara" userId="422dcf60-3108-48b9-a5a5-708e064ad6eb" providerId="ADAL" clId="{88B9080A-3EE0-4D22-8F6E-6626CD271515}" dt="2023-11-23T20:02:37.630" v="4" actId="478"/>
          <ac:picMkLst>
            <pc:docMk/>
            <pc:sldMk cId="1399319325" sldId="393"/>
            <ac:picMk id="1026" creationId="{4CCBA189-ED1A-8B21-4B57-EEFEB408DE2E}"/>
          </ac:picMkLst>
        </pc:picChg>
      </pc:sldChg>
      <pc:sldMasterChg chg="modSldLayout">
        <pc:chgData name="Cowan, Kara" userId="422dcf60-3108-48b9-a5a5-708e064ad6eb" providerId="ADAL" clId="{88B9080A-3EE0-4D22-8F6E-6626CD271515}" dt="2023-11-23T19:53:34.437" v="1" actId="1076"/>
        <pc:sldMasterMkLst>
          <pc:docMk/>
          <pc:sldMasterMk cId="2465387210" sldId="2147483710"/>
        </pc:sldMasterMkLst>
        <pc:sldLayoutChg chg="addSp modSp mod">
          <pc:chgData name="Cowan, Kara" userId="422dcf60-3108-48b9-a5a5-708e064ad6eb" providerId="ADAL" clId="{88B9080A-3EE0-4D22-8F6E-6626CD271515}" dt="2023-11-23T19:53:34.437" v="1" actId="1076"/>
          <pc:sldLayoutMkLst>
            <pc:docMk/>
            <pc:sldMasterMk cId="2465387210" sldId="2147483710"/>
            <pc:sldLayoutMk cId="3237947252" sldId="2147483717"/>
          </pc:sldLayoutMkLst>
          <pc:spChg chg="add mod">
            <ac:chgData name="Cowan, Kara" userId="422dcf60-3108-48b9-a5a5-708e064ad6eb" providerId="ADAL" clId="{88B9080A-3EE0-4D22-8F6E-6626CD271515}" dt="2023-11-23T19:53:34.437" v="1" actId="1076"/>
            <ac:spMkLst>
              <pc:docMk/>
              <pc:sldMasterMk cId="2465387210" sldId="2147483710"/>
              <pc:sldLayoutMk cId="3237947252" sldId="2147483717"/>
              <ac:spMk id="3" creationId="{77926D0E-0CB7-777B-0055-C970D8BB165C}"/>
            </ac:spMkLst>
          </pc:spChg>
        </pc:sldLayoutChg>
      </pc:sldMasterChg>
    </pc:docChg>
  </pc:docChgLst>
  <pc:docChgLst>
    <pc:chgData name="Stoker, Kesiah" userId="7d6f868f-a8a0-4a2e-b53b-4e83b6d4fcae" providerId="ADAL" clId="{23342155-0BE5-43F6-8DE3-DCCA5E8EBC4D}"/>
    <pc:docChg chg="undo redo custSel modSld sldOrd">
      <pc:chgData name="Stoker, Kesiah" userId="7d6f868f-a8a0-4a2e-b53b-4e83b6d4fcae" providerId="ADAL" clId="{23342155-0BE5-43F6-8DE3-DCCA5E8EBC4D}" dt="2023-09-28T18:09:34.027" v="777" actId="6549"/>
      <pc:docMkLst>
        <pc:docMk/>
      </pc:docMkLst>
      <pc:sldChg chg="modSp mod modCm modNotesTx">
        <pc:chgData name="Stoker, Kesiah" userId="7d6f868f-a8a0-4a2e-b53b-4e83b6d4fcae" providerId="ADAL" clId="{23342155-0BE5-43F6-8DE3-DCCA5E8EBC4D}" dt="2023-09-27T14:39:16.878" v="5"/>
        <pc:sldMkLst>
          <pc:docMk/>
          <pc:sldMk cId="925506241" sldId="322"/>
        </pc:sldMkLst>
        <pc:spChg chg="mod">
          <ac:chgData name="Stoker, Kesiah" userId="7d6f868f-a8a0-4a2e-b53b-4e83b6d4fcae" providerId="ADAL" clId="{23342155-0BE5-43F6-8DE3-DCCA5E8EBC4D}" dt="2023-09-27T14:39:08.120" v="4" actId="13926"/>
          <ac:spMkLst>
            <pc:docMk/>
            <pc:sldMk cId="925506241" sldId="322"/>
            <ac:spMk id="2" creationId="{19A068EC-1729-176F-DCD9-CB27FD380BE4}"/>
          </ac:spMkLst>
        </pc:spChg>
        <pc:spChg chg="mod">
          <ac:chgData name="Stoker, Kesiah" userId="7d6f868f-a8a0-4a2e-b53b-4e83b6d4fcae" providerId="ADAL" clId="{23342155-0BE5-43F6-8DE3-DCCA5E8EBC4D}" dt="2023-09-27T14:38:48.741" v="0"/>
          <ac:spMkLst>
            <pc:docMk/>
            <pc:sldMk cId="925506241" sldId="322"/>
            <ac:spMk id="5" creationId="{6B8BFAA6-228A-2DC6-61FB-12C62F6BEB37}"/>
          </ac:spMkLst>
        </pc:spChg>
      </pc:sldChg>
      <pc:sldChg chg="modSp mod">
        <pc:chgData name="Stoker, Kesiah" userId="7d6f868f-a8a0-4a2e-b53b-4e83b6d4fcae" providerId="ADAL" clId="{23342155-0BE5-43F6-8DE3-DCCA5E8EBC4D}" dt="2023-09-28T18:09:34.027" v="777" actId="6549"/>
        <pc:sldMkLst>
          <pc:docMk/>
          <pc:sldMk cId="969934670" sldId="356"/>
        </pc:sldMkLst>
        <pc:spChg chg="mod">
          <ac:chgData name="Stoker, Kesiah" userId="7d6f868f-a8a0-4a2e-b53b-4e83b6d4fcae" providerId="ADAL" clId="{23342155-0BE5-43F6-8DE3-DCCA5E8EBC4D}" dt="2023-09-27T14:40:21.299" v="17" actId="13926"/>
          <ac:spMkLst>
            <pc:docMk/>
            <pc:sldMk cId="969934670" sldId="356"/>
            <ac:spMk id="4" creationId="{34B929EA-085D-03CC-8ABC-3FFBF3231F85}"/>
          </ac:spMkLst>
        </pc:spChg>
        <pc:spChg chg="mod">
          <ac:chgData name="Stoker, Kesiah" userId="7d6f868f-a8a0-4a2e-b53b-4e83b6d4fcae" providerId="ADAL" clId="{23342155-0BE5-43F6-8DE3-DCCA5E8EBC4D}" dt="2023-09-28T18:09:34.027" v="777" actId="6549"/>
          <ac:spMkLst>
            <pc:docMk/>
            <pc:sldMk cId="969934670" sldId="356"/>
            <ac:spMk id="27" creationId="{6D7733A8-17FB-66BD-9A1B-C0C33D2F92B0}"/>
          </ac:spMkLst>
        </pc:spChg>
      </pc:sldChg>
      <pc:sldChg chg="modSp mod modNotesTx">
        <pc:chgData name="Stoker, Kesiah" userId="7d6f868f-a8a0-4a2e-b53b-4e83b6d4fcae" providerId="ADAL" clId="{23342155-0BE5-43F6-8DE3-DCCA5E8EBC4D}" dt="2023-09-27T18:28:47.229" v="699" actId="20577"/>
        <pc:sldMkLst>
          <pc:docMk/>
          <pc:sldMk cId="663100937" sldId="357"/>
        </pc:sldMkLst>
        <pc:spChg chg="mod">
          <ac:chgData name="Stoker, Kesiah" userId="7d6f868f-a8a0-4a2e-b53b-4e83b6d4fcae" providerId="ADAL" clId="{23342155-0BE5-43F6-8DE3-DCCA5E8EBC4D}" dt="2023-09-27T18:28:47.229" v="699" actId="20577"/>
          <ac:spMkLst>
            <pc:docMk/>
            <pc:sldMk cId="663100937" sldId="357"/>
            <ac:spMk id="4" creationId="{34B929EA-085D-03CC-8ABC-3FFBF3231F85}"/>
          </ac:spMkLst>
        </pc:spChg>
        <pc:spChg chg="mod">
          <ac:chgData name="Stoker, Kesiah" userId="7d6f868f-a8a0-4a2e-b53b-4e83b6d4fcae" providerId="ADAL" clId="{23342155-0BE5-43F6-8DE3-DCCA5E8EBC4D}" dt="2023-09-27T14:40:37.787" v="18"/>
          <ac:spMkLst>
            <pc:docMk/>
            <pc:sldMk cId="663100937" sldId="357"/>
            <ac:spMk id="27" creationId="{6D7733A8-17FB-66BD-9A1B-C0C33D2F92B0}"/>
          </ac:spMkLst>
        </pc:spChg>
      </pc:sldChg>
      <pc:sldChg chg="modSp mod modNotesTx">
        <pc:chgData name="Stoker, Kesiah" userId="7d6f868f-a8a0-4a2e-b53b-4e83b6d4fcae" providerId="ADAL" clId="{23342155-0BE5-43F6-8DE3-DCCA5E8EBC4D}" dt="2023-09-27T14:42:05.489" v="34"/>
        <pc:sldMkLst>
          <pc:docMk/>
          <pc:sldMk cId="909644597" sldId="358"/>
        </pc:sldMkLst>
        <pc:spChg chg="mod">
          <ac:chgData name="Stoker, Kesiah" userId="7d6f868f-a8a0-4a2e-b53b-4e83b6d4fcae" providerId="ADAL" clId="{23342155-0BE5-43F6-8DE3-DCCA5E8EBC4D}" dt="2023-09-27T14:41:16.054" v="21"/>
          <ac:spMkLst>
            <pc:docMk/>
            <pc:sldMk cId="909644597" sldId="358"/>
            <ac:spMk id="2" creationId="{30FE1012-5468-212D-6775-E22ED9836EF7}"/>
          </ac:spMkLst>
        </pc:spChg>
        <pc:graphicFrameChg chg="mod">
          <ac:chgData name="Stoker, Kesiah" userId="7d6f868f-a8a0-4a2e-b53b-4e83b6d4fcae" providerId="ADAL" clId="{23342155-0BE5-43F6-8DE3-DCCA5E8EBC4D}" dt="2023-09-27T14:41:57.889" v="33" actId="20577"/>
          <ac:graphicFrameMkLst>
            <pc:docMk/>
            <pc:sldMk cId="909644597" sldId="358"/>
            <ac:graphicFrameMk id="7" creationId="{19C5F5E8-BF21-1621-6EE4-9674393947C9}"/>
          </ac:graphicFrameMkLst>
        </pc:graphicFrameChg>
      </pc:sldChg>
      <pc:sldChg chg="modSp mod addCm modNotesTx">
        <pc:chgData name="Stoker, Kesiah" userId="7d6f868f-a8a0-4a2e-b53b-4e83b6d4fcae" providerId="ADAL" clId="{23342155-0BE5-43F6-8DE3-DCCA5E8EBC4D}" dt="2023-09-27T17:54:54.885" v="647" actId="790"/>
        <pc:sldMkLst>
          <pc:docMk/>
          <pc:sldMk cId="482592697" sldId="359"/>
        </pc:sldMkLst>
        <pc:spChg chg="mod">
          <ac:chgData name="Stoker, Kesiah" userId="7d6f868f-a8a0-4a2e-b53b-4e83b6d4fcae" providerId="ADAL" clId="{23342155-0BE5-43F6-8DE3-DCCA5E8EBC4D}" dt="2023-09-27T17:54:54.885" v="647" actId="790"/>
          <ac:spMkLst>
            <pc:docMk/>
            <pc:sldMk cId="482592697" sldId="359"/>
            <ac:spMk id="2" creationId="{3B2CDD41-2B2B-8A1E-B73A-6B64A506068E}"/>
          </ac:spMkLst>
        </pc:spChg>
        <pc:spChg chg="mod">
          <ac:chgData name="Stoker, Kesiah" userId="7d6f868f-a8a0-4a2e-b53b-4e83b6d4fcae" providerId="ADAL" clId="{23342155-0BE5-43F6-8DE3-DCCA5E8EBC4D}" dt="2023-09-27T17:54:54.885" v="647" actId="790"/>
          <ac:spMkLst>
            <pc:docMk/>
            <pc:sldMk cId="482592697" sldId="359"/>
            <ac:spMk id="3" creationId="{813DC22C-CA7E-D280-9613-B31927BE2821}"/>
          </ac:spMkLst>
        </pc:spChg>
        <pc:spChg chg="mod">
          <ac:chgData name="Stoker, Kesiah" userId="7d6f868f-a8a0-4a2e-b53b-4e83b6d4fcae" providerId="ADAL" clId="{23342155-0BE5-43F6-8DE3-DCCA5E8EBC4D}" dt="2023-09-27T17:54:54.885" v="647" actId="790"/>
          <ac:spMkLst>
            <pc:docMk/>
            <pc:sldMk cId="482592697" sldId="359"/>
            <ac:spMk id="4" creationId="{31F47D01-846B-C7EE-BFA4-517BCDADF210}"/>
          </ac:spMkLst>
        </pc:spChg>
        <pc:spChg chg="mod">
          <ac:chgData name="Stoker, Kesiah" userId="7d6f868f-a8a0-4a2e-b53b-4e83b6d4fcae" providerId="ADAL" clId="{23342155-0BE5-43F6-8DE3-DCCA5E8EBC4D}" dt="2023-09-27T17:54:54.885" v="647" actId="790"/>
          <ac:spMkLst>
            <pc:docMk/>
            <pc:sldMk cId="482592697" sldId="359"/>
            <ac:spMk id="5" creationId="{51942B0D-B547-AF32-57F8-D420ED71654D}"/>
          </ac:spMkLst>
        </pc:spChg>
        <pc:spChg chg="mod">
          <ac:chgData name="Stoker, Kesiah" userId="7d6f868f-a8a0-4a2e-b53b-4e83b6d4fcae" providerId="ADAL" clId="{23342155-0BE5-43F6-8DE3-DCCA5E8EBC4D}" dt="2023-09-27T17:54:54.885" v="647" actId="790"/>
          <ac:spMkLst>
            <pc:docMk/>
            <pc:sldMk cId="482592697" sldId="359"/>
            <ac:spMk id="6" creationId="{55101920-8D9F-8ECA-15CA-75C6A47AD034}"/>
          </ac:spMkLst>
        </pc:spChg>
        <pc:spChg chg="mod">
          <ac:chgData name="Stoker, Kesiah" userId="7d6f868f-a8a0-4a2e-b53b-4e83b6d4fcae" providerId="ADAL" clId="{23342155-0BE5-43F6-8DE3-DCCA5E8EBC4D}" dt="2023-09-27T17:54:54.885" v="647" actId="790"/>
          <ac:spMkLst>
            <pc:docMk/>
            <pc:sldMk cId="482592697" sldId="359"/>
            <ac:spMk id="7" creationId="{F78A8C55-0FAA-AC09-AE6C-D0AA969EA9FB}"/>
          </ac:spMkLst>
        </pc:spChg>
        <pc:spChg chg="mod">
          <ac:chgData name="Stoker, Kesiah" userId="7d6f868f-a8a0-4a2e-b53b-4e83b6d4fcae" providerId="ADAL" clId="{23342155-0BE5-43F6-8DE3-DCCA5E8EBC4D}" dt="2023-09-27T17:54:54.885" v="647" actId="790"/>
          <ac:spMkLst>
            <pc:docMk/>
            <pc:sldMk cId="482592697" sldId="359"/>
            <ac:spMk id="9" creationId="{F26C9640-EA3A-E14C-7E08-C84D4F09D62D}"/>
          </ac:spMkLst>
        </pc:spChg>
        <pc:spChg chg="mod">
          <ac:chgData name="Stoker, Kesiah" userId="7d6f868f-a8a0-4a2e-b53b-4e83b6d4fcae" providerId="ADAL" clId="{23342155-0BE5-43F6-8DE3-DCCA5E8EBC4D}" dt="2023-09-27T17:54:54.885" v="647" actId="790"/>
          <ac:spMkLst>
            <pc:docMk/>
            <pc:sldMk cId="482592697" sldId="359"/>
            <ac:spMk id="11" creationId="{63410C60-AB62-8392-43D5-EFC7B6490CDD}"/>
          </ac:spMkLst>
        </pc:spChg>
        <pc:spChg chg="mod">
          <ac:chgData name="Stoker, Kesiah" userId="7d6f868f-a8a0-4a2e-b53b-4e83b6d4fcae" providerId="ADAL" clId="{23342155-0BE5-43F6-8DE3-DCCA5E8EBC4D}" dt="2023-09-27T17:54:54.885" v="647" actId="790"/>
          <ac:spMkLst>
            <pc:docMk/>
            <pc:sldMk cId="482592697" sldId="359"/>
            <ac:spMk id="12" creationId="{F771BB59-2D5C-1C8B-C06B-135DBA926C5F}"/>
          </ac:spMkLst>
        </pc:spChg>
        <pc:spChg chg="mod">
          <ac:chgData name="Stoker, Kesiah" userId="7d6f868f-a8a0-4a2e-b53b-4e83b6d4fcae" providerId="ADAL" clId="{23342155-0BE5-43F6-8DE3-DCCA5E8EBC4D}" dt="2023-09-27T17:54:54.885" v="647" actId="790"/>
          <ac:spMkLst>
            <pc:docMk/>
            <pc:sldMk cId="482592697" sldId="359"/>
            <ac:spMk id="13" creationId="{A37D0B17-63D2-8479-A702-604DDCF5A57D}"/>
          </ac:spMkLst>
        </pc:spChg>
        <pc:picChg chg="mod">
          <ac:chgData name="Stoker, Kesiah" userId="7d6f868f-a8a0-4a2e-b53b-4e83b6d4fcae" providerId="ADAL" clId="{23342155-0BE5-43F6-8DE3-DCCA5E8EBC4D}" dt="2023-09-27T17:53:50.931" v="594" actId="962"/>
          <ac:picMkLst>
            <pc:docMk/>
            <pc:sldMk cId="482592697" sldId="359"/>
            <ac:picMk id="8" creationId="{62BAC47B-321B-FB6B-35E8-5713DE0FE6B0}"/>
          </ac:picMkLst>
        </pc:picChg>
        <pc:picChg chg="mod">
          <ac:chgData name="Stoker, Kesiah" userId="7d6f868f-a8a0-4a2e-b53b-4e83b6d4fcae" providerId="ADAL" clId="{23342155-0BE5-43F6-8DE3-DCCA5E8EBC4D}" dt="2023-09-27T17:53:57.736" v="646" actId="962"/>
          <ac:picMkLst>
            <pc:docMk/>
            <pc:sldMk cId="482592697" sldId="359"/>
            <ac:picMk id="10" creationId="{3F553A37-1B97-06FF-4F8E-47544D3467B4}"/>
          </ac:picMkLst>
        </pc:picChg>
      </pc:sldChg>
      <pc:sldChg chg="modSp mod">
        <pc:chgData name="Stoker, Kesiah" userId="7d6f868f-a8a0-4a2e-b53b-4e83b6d4fcae" providerId="ADAL" clId="{23342155-0BE5-43F6-8DE3-DCCA5E8EBC4D}" dt="2023-09-27T18:30:56.333" v="700" actId="790"/>
        <pc:sldMkLst>
          <pc:docMk/>
          <pc:sldMk cId="2872917886" sldId="360"/>
        </pc:sldMkLst>
        <pc:spChg chg="mod">
          <ac:chgData name="Stoker, Kesiah" userId="7d6f868f-a8a0-4a2e-b53b-4e83b6d4fcae" providerId="ADAL" clId="{23342155-0BE5-43F6-8DE3-DCCA5E8EBC4D}" dt="2023-09-27T14:50:18.461" v="70"/>
          <ac:spMkLst>
            <pc:docMk/>
            <pc:sldMk cId="2872917886" sldId="360"/>
            <ac:spMk id="2" creationId="{3B2CDD41-2B2B-8A1E-B73A-6B64A506068E}"/>
          </ac:spMkLst>
        </pc:spChg>
        <pc:spChg chg="mod">
          <ac:chgData name="Stoker, Kesiah" userId="7d6f868f-a8a0-4a2e-b53b-4e83b6d4fcae" providerId="ADAL" clId="{23342155-0BE5-43F6-8DE3-DCCA5E8EBC4D}" dt="2023-09-27T18:30:56.333" v="700" actId="790"/>
          <ac:spMkLst>
            <pc:docMk/>
            <pc:sldMk cId="2872917886" sldId="360"/>
            <ac:spMk id="15" creationId="{DE890FCF-0460-7429-44A9-ECEC567CE636}"/>
          </ac:spMkLst>
        </pc:spChg>
        <pc:spChg chg="mod">
          <ac:chgData name="Stoker, Kesiah" userId="7d6f868f-a8a0-4a2e-b53b-4e83b6d4fcae" providerId="ADAL" clId="{23342155-0BE5-43F6-8DE3-DCCA5E8EBC4D}" dt="2023-09-27T18:30:56.333" v="700" actId="790"/>
          <ac:spMkLst>
            <pc:docMk/>
            <pc:sldMk cId="2872917886" sldId="360"/>
            <ac:spMk id="19" creationId="{4BB24016-9C38-0C43-21BB-511AC83DE9B2}"/>
          </ac:spMkLst>
        </pc:spChg>
        <pc:spChg chg="mod">
          <ac:chgData name="Stoker, Kesiah" userId="7d6f868f-a8a0-4a2e-b53b-4e83b6d4fcae" providerId="ADAL" clId="{23342155-0BE5-43F6-8DE3-DCCA5E8EBC4D}" dt="2023-09-27T18:30:56.333" v="700" actId="790"/>
          <ac:spMkLst>
            <pc:docMk/>
            <pc:sldMk cId="2872917886" sldId="360"/>
            <ac:spMk id="20" creationId="{1A53F153-3DCB-4B1D-C329-E2C2780C63A3}"/>
          </ac:spMkLst>
        </pc:spChg>
        <pc:spChg chg="mod">
          <ac:chgData name="Stoker, Kesiah" userId="7d6f868f-a8a0-4a2e-b53b-4e83b6d4fcae" providerId="ADAL" clId="{23342155-0BE5-43F6-8DE3-DCCA5E8EBC4D}" dt="2023-09-27T18:30:56.333" v="700" actId="790"/>
          <ac:spMkLst>
            <pc:docMk/>
            <pc:sldMk cId="2872917886" sldId="360"/>
            <ac:spMk id="21" creationId="{F07B6B82-5AAE-C6B6-0FD1-33B3621019A3}"/>
          </ac:spMkLst>
        </pc:spChg>
      </pc:sldChg>
      <pc:sldChg chg="modSp mod modNotesTx">
        <pc:chgData name="Stoker, Kesiah" userId="7d6f868f-a8a0-4a2e-b53b-4e83b6d4fcae" providerId="ADAL" clId="{23342155-0BE5-43F6-8DE3-DCCA5E8EBC4D}" dt="2023-09-27T18:32:54.166" v="709" actId="20577"/>
        <pc:sldMkLst>
          <pc:docMk/>
          <pc:sldMk cId="3239380564" sldId="361"/>
        </pc:sldMkLst>
        <pc:spChg chg="mod">
          <ac:chgData name="Stoker, Kesiah" userId="7d6f868f-a8a0-4a2e-b53b-4e83b6d4fcae" providerId="ADAL" clId="{23342155-0BE5-43F6-8DE3-DCCA5E8EBC4D}" dt="2023-09-27T14:52:01.966" v="145" actId="20577"/>
          <ac:spMkLst>
            <pc:docMk/>
            <pc:sldMk cId="3239380564" sldId="361"/>
            <ac:spMk id="7" creationId="{4305AD1D-6BAF-A55F-AF71-CCF47C7F038E}"/>
          </ac:spMkLst>
        </pc:spChg>
        <pc:spChg chg="mod">
          <ac:chgData name="Stoker, Kesiah" userId="7d6f868f-a8a0-4a2e-b53b-4e83b6d4fcae" providerId="ADAL" clId="{23342155-0BE5-43F6-8DE3-DCCA5E8EBC4D}" dt="2023-09-27T14:51:50.693" v="129" actId="20577"/>
          <ac:spMkLst>
            <pc:docMk/>
            <pc:sldMk cId="3239380564" sldId="361"/>
            <ac:spMk id="8" creationId="{CB443B1F-5AB2-361B-2E56-2B5D78C89B30}"/>
          </ac:spMkLst>
        </pc:spChg>
        <pc:spChg chg="mod">
          <ac:chgData name="Stoker, Kesiah" userId="7d6f868f-a8a0-4a2e-b53b-4e83b6d4fcae" providerId="ADAL" clId="{23342155-0BE5-43F6-8DE3-DCCA5E8EBC4D}" dt="2023-09-27T18:32:54.166" v="709" actId="20577"/>
          <ac:spMkLst>
            <pc:docMk/>
            <pc:sldMk cId="3239380564" sldId="361"/>
            <ac:spMk id="12" creationId="{E88BA993-D338-2C69-272C-738B9099574D}"/>
          </ac:spMkLst>
        </pc:spChg>
      </pc:sldChg>
      <pc:sldChg chg="modSp mod">
        <pc:chgData name="Stoker, Kesiah" userId="7d6f868f-a8a0-4a2e-b53b-4e83b6d4fcae" providerId="ADAL" clId="{23342155-0BE5-43F6-8DE3-DCCA5E8EBC4D}" dt="2023-09-27T18:33:10.443" v="710" actId="20577"/>
        <pc:sldMkLst>
          <pc:docMk/>
          <pc:sldMk cId="284031855" sldId="362"/>
        </pc:sldMkLst>
        <pc:spChg chg="mod">
          <ac:chgData name="Stoker, Kesiah" userId="7d6f868f-a8a0-4a2e-b53b-4e83b6d4fcae" providerId="ADAL" clId="{23342155-0BE5-43F6-8DE3-DCCA5E8EBC4D}" dt="2023-09-27T18:33:10.443" v="710" actId="20577"/>
          <ac:spMkLst>
            <pc:docMk/>
            <pc:sldMk cId="284031855" sldId="362"/>
            <ac:spMk id="4" creationId="{34B929EA-085D-03CC-8ABC-3FFBF3231F85}"/>
          </ac:spMkLst>
        </pc:spChg>
        <pc:spChg chg="mod">
          <ac:chgData name="Stoker, Kesiah" userId="7d6f868f-a8a0-4a2e-b53b-4e83b6d4fcae" providerId="ADAL" clId="{23342155-0BE5-43F6-8DE3-DCCA5E8EBC4D}" dt="2023-09-27T18:32:18.020" v="707" actId="255"/>
          <ac:spMkLst>
            <pc:docMk/>
            <pc:sldMk cId="284031855" sldId="362"/>
            <ac:spMk id="27" creationId="{6D7733A8-17FB-66BD-9A1B-C0C33D2F92B0}"/>
          </ac:spMkLst>
        </pc:spChg>
        <pc:spChg chg="mod">
          <ac:chgData name="Stoker, Kesiah" userId="7d6f868f-a8a0-4a2e-b53b-4e83b6d4fcae" providerId="ADAL" clId="{23342155-0BE5-43F6-8DE3-DCCA5E8EBC4D}" dt="2023-09-27T14:53:02.054" v="176" actId="20577"/>
          <ac:spMkLst>
            <pc:docMk/>
            <pc:sldMk cId="284031855" sldId="362"/>
            <ac:spMk id="28" creationId="{B3A1D469-A7F2-D8F7-44B7-D8A645635D39}"/>
          </ac:spMkLst>
        </pc:spChg>
      </pc:sldChg>
      <pc:sldChg chg="modSp mod addCm modCm modNotesTx">
        <pc:chgData name="Stoker, Kesiah" userId="7d6f868f-a8a0-4a2e-b53b-4e83b6d4fcae" providerId="ADAL" clId="{23342155-0BE5-43F6-8DE3-DCCA5E8EBC4D}" dt="2023-09-27T17:55:25.371" v="649" actId="962"/>
        <pc:sldMkLst>
          <pc:docMk/>
          <pc:sldMk cId="2224059937" sldId="363"/>
        </pc:sldMkLst>
        <pc:spChg chg="mod">
          <ac:chgData name="Stoker, Kesiah" userId="7d6f868f-a8a0-4a2e-b53b-4e83b6d4fcae" providerId="ADAL" clId="{23342155-0BE5-43F6-8DE3-DCCA5E8EBC4D}" dt="2023-09-27T14:54:05.141" v="198"/>
          <ac:spMkLst>
            <pc:docMk/>
            <pc:sldMk cId="2224059937" sldId="363"/>
            <ac:spMk id="7" creationId="{4305AD1D-6BAF-A55F-AF71-CCF47C7F038E}"/>
          </ac:spMkLst>
        </pc:spChg>
        <pc:spChg chg="mod">
          <ac:chgData name="Stoker, Kesiah" userId="7d6f868f-a8a0-4a2e-b53b-4e83b6d4fcae" providerId="ADAL" clId="{23342155-0BE5-43F6-8DE3-DCCA5E8EBC4D}" dt="2023-09-27T14:53:56.180" v="197" actId="20577"/>
          <ac:spMkLst>
            <pc:docMk/>
            <pc:sldMk cId="2224059937" sldId="363"/>
            <ac:spMk id="8" creationId="{CB443B1F-5AB2-361B-2E56-2B5D78C89B30}"/>
          </ac:spMkLst>
        </pc:spChg>
        <pc:spChg chg="mod">
          <ac:chgData name="Stoker, Kesiah" userId="7d6f868f-a8a0-4a2e-b53b-4e83b6d4fcae" providerId="ADAL" clId="{23342155-0BE5-43F6-8DE3-DCCA5E8EBC4D}" dt="2023-09-27T14:55:12.603" v="229"/>
          <ac:spMkLst>
            <pc:docMk/>
            <pc:sldMk cId="2224059937" sldId="363"/>
            <ac:spMk id="12" creationId="{E88BA993-D338-2C69-272C-738B9099574D}"/>
          </ac:spMkLst>
        </pc:spChg>
        <pc:picChg chg="mod">
          <ac:chgData name="Stoker, Kesiah" userId="7d6f868f-a8a0-4a2e-b53b-4e83b6d4fcae" providerId="ADAL" clId="{23342155-0BE5-43F6-8DE3-DCCA5E8EBC4D}" dt="2023-09-27T17:55:25.371" v="649" actId="962"/>
          <ac:picMkLst>
            <pc:docMk/>
            <pc:sldMk cId="2224059937" sldId="363"/>
            <ac:picMk id="6" creationId="{45C28FB9-DFF1-3B30-A652-2A444EE721D3}"/>
          </ac:picMkLst>
        </pc:picChg>
      </pc:sldChg>
      <pc:sldChg chg="modSp mod modNotesTx">
        <pc:chgData name="Stoker, Kesiah" userId="7d6f868f-a8a0-4a2e-b53b-4e83b6d4fcae" providerId="ADAL" clId="{23342155-0BE5-43F6-8DE3-DCCA5E8EBC4D}" dt="2023-09-27T18:34:22.706" v="711" actId="20577"/>
        <pc:sldMkLst>
          <pc:docMk/>
          <pc:sldMk cId="2499699887" sldId="364"/>
        </pc:sldMkLst>
        <pc:spChg chg="mod">
          <ac:chgData name="Stoker, Kesiah" userId="7d6f868f-a8a0-4a2e-b53b-4e83b6d4fcae" providerId="ADAL" clId="{23342155-0BE5-43F6-8DE3-DCCA5E8EBC4D}" dt="2023-09-27T14:55:54.793" v="250" actId="20577"/>
          <ac:spMkLst>
            <pc:docMk/>
            <pc:sldMk cId="2499699887" sldId="364"/>
            <ac:spMk id="8" creationId="{CB443B1F-5AB2-361B-2E56-2B5D78C89B30}"/>
          </ac:spMkLst>
        </pc:spChg>
        <pc:spChg chg="mod">
          <ac:chgData name="Stoker, Kesiah" userId="7d6f868f-a8a0-4a2e-b53b-4e83b6d4fcae" providerId="ADAL" clId="{23342155-0BE5-43F6-8DE3-DCCA5E8EBC4D}" dt="2023-09-27T18:34:22.706" v="711" actId="20577"/>
          <ac:spMkLst>
            <pc:docMk/>
            <pc:sldMk cId="2499699887" sldId="364"/>
            <ac:spMk id="12" creationId="{E88BA993-D338-2C69-272C-738B9099574D}"/>
          </ac:spMkLst>
        </pc:spChg>
        <pc:picChg chg="mod">
          <ac:chgData name="Stoker, Kesiah" userId="7d6f868f-a8a0-4a2e-b53b-4e83b6d4fcae" providerId="ADAL" clId="{23342155-0BE5-43F6-8DE3-DCCA5E8EBC4D}" dt="2023-09-27T17:57:49.244" v="695" actId="962"/>
          <ac:picMkLst>
            <pc:docMk/>
            <pc:sldMk cId="2499699887" sldId="364"/>
            <ac:picMk id="4" creationId="{0F2F2847-2521-3FB2-E5CD-C71889052DA2}"/>
          </ac:picMkLst>
        </pc:picChg>
      </pc:sldChg>
      <pc:sldChg chg="modSp mod">
        <pc:chgData name="Stoker, Kesiah" userId="7d6f868f-a8a0-4a2e-b53b-4e83b6d4fcae" providerId="ADAL" clId="{23342155-0BE5-43F6-8DE3-DCCA5E8EBC4D}" dt="2023-09-27T17:56:02.726" v="651" actId="962"/>
        <pc:sldMkLst>
          <pc:docMk/>
          <pc:sldMk cId="86015325" sldId="365"/>
        </pc:sldMkLst>
        <pc:spChg chg="mod">
          <ac:chgData name="Stoker, Kesiah" userId="7d6f868f-a8a0-4a2e-b53b-4e83b6d4fcae" providerId="ADAL" clId="{23342155-0BE5-43F6-8DE3-DCCA5E8EBC4D}" dt="2023-09-27T14:58:23.469" v="279"/>
          <ac:spMkLst>
            <pc:docMk/>
            <pc:sldMk cId="86015325" sldId="365"/>
            <ac:spMk id="7" creationId="{4305AD1D-6BAF-A55F-AF71-CCF47C7F038E}"/>
          </ac:spMkLst>
        </pc:spChg>
        <pc:spChg chg="mod">
          <ac:chgData name="Stoker, Kesiah" userId="7d6f868f-a8a0-4a2e-b53b-4e83b6d4fcae" providerId="ADAL" clId="{23342155-0BE5-43F6-8DE3-DCCA5E8EBC4D}" dt="2023-09-27T14:58:32.364" v="280"/>
          <ac:spMkLst>
            <pc:docMk/>
            <pc:sldMk cId="86015325" sldId="365"/>
            <ac:spMk id="8" creationId="{CB443B1F-5AB2-361B-2E56-2B5D78C89B30}"/>
          </ac:spMkLst>
        </pc:spChg>
        <pc:spChg chg="mod">
          <ac:chgData name="Stoker, Kesiah" userId="7d6f868f-a8a0-4a2e-b53b-4e83b6d4fcae" providerId="ADAL" clId="{23342155-0BE5-43F6-8DE3-DCCA5E8EBC4D}" dt="2023-09-27T15:15:46.241" v="356" actId="313"/>
          <ac:spMkLst>
            <pc:docMk/>
            <pc:sldMk cId="86015325" sldId="365"/>
            <ac:spMk id="12" creationId="{E88BA993-D338-2C69-272C-738B9099574D}"/>
          </ac:spMkLst>
        </pc:spChg>
        <pc:picChg chg="mod">
          <ac:chgData name="Stoker, Kesiah" userId="7d6f868f-a8a0-4a2e-b53b-4e83b6d4fcae" providerId="ADAL" clId="{23342155-0BE5-43F6-8DE3-DCCA5E8EBC4D}" dt="2023-09-27T17:56:02.726" v="651" actId="962"/>
          <ac:picMkLst>
            <pc:docMk/>
            <pc:sldMk cId="86015325" sldId="365"/>
            <ac:picMk id="9" creationId="{A166E758-34A4-FDA0-5F55-E211C00BE2AC}"/>
          </ac:picMkLst>
        </pc:picChg>
      </pc:sldChg>
      <pc:sldChg chg="modSp mod">
        <pc:chgData name="Stoker, Kesiah" userId="7d6f868f-a8a0-4a2e-b53b-4e83b6d4fcae" providerId="ADAL" clId="{23342155-0BE5-43F6-8DE3-DCCA5E8EBC4D}" dt="2023-09-27T18:36:16.483" v="749" actId="20577"/>
        <pc:sldMkLst>
          <pc:docMk/>
          <pc:sldMk cId="2687523301" sldId="366"/>
        </pc:sldMkLst>
        <pc:spChg chg="mod">
          <ac:chgData name="Stoker, Kesiah" userId="7d6f868f-a8a0-4a2e-b53b-4e83b6d4fcae" providerId="ADAL" clId="{23342155-0BE5-43F6-8DE3-DCCA5E8EBC4D}" dt="2023-09-27T15:01:43.143" v="310"/>
          <ac:spMkLst>
            <pc:docMk/>
            <pc:sldMk cId="2687523301" sldId="366"/>
            <ac:spMk id="7" creationId="{4305AD1D-6BAF-A55F-AF71-CCF47C7F038E}"/>
          </ac:spMkLst>
        </pc:spChg>
        <pc:spChg chg="mod">
          <ac:chgData name="Stoker, Kesiah" userId="7d6f868f-a8a0-4a2e-b53b-4e83b6d4fcae" providerId="ADAL" clId="{23342155-0BE5-43F6-8DE3-DCCA5E8EBC4D}" dt="2023-09-27T15:01:35.023" v="309"/>
          <ac:spMkLst>
            <pc:docMk/>
            <pc:sldMk cId="2687523301" sldId="366"/>
            <ac:spMk id="8" creationId="{CB443B1F-5AB2-361B-2E56-2B5D78C89B30}"/>
          </ac:spMkLst>
        </pc:spChg>
        <pc:spChg chg="mod">
          <ac:chgData name="Stoker, Kesiah" userId="7d6f868f-a8a0-4a2e-b53b-4e83b6d4fcae" providerId="ADAL" clId="{23342155-0BE5-43F6-8DE3-DCCA5E8EBC4D}" dt="2023-09-27T18:36:16.483" v="749" actId="20577"/>
          <ac:spMkLst>
            <pc:docMk/>
            <pc:sldMk cId="2687523301" sldId="366"/>
            <ac:spMk id="12" creationId="{E88BA993-D338-2C69-272C-738B9099574D}"/>
          </ac:spMkLst>
        </pc:spChg>
      </pc:sldChg>
      <pc:sldChg chg="modSp mod ord">
        <pc:chgData name="Stoker, Kesiah" userId="7d6f868f-a8a0-4a2e-b53b-4e83b6d4fcae" providerId="ADAL" clId="{23342155-0BE5-43F6-8DE3-DCCA5E8EBC4D}" dt="2023-09-27T17:57:30.272" v="693" actId="962"/>
        <pc:sldMkLst>
          <pc:docMk/>
          <pc:sldMk cId="4193221867" sldId="367"/>
        </pc:sldMkLst>
        <pc:spChg chg="mod">
          <ac:chgData name="Stoker, Kesiah" userId="7d6f868f-a8a0-4a2e-b53b-4e83b6d4fcae" providerId="ADAL" clId="{23342155-0BE5-43F6-8DE3-DCCA5E8EBC4D}" dt="2023-09-27T17:51:33.724" v="536" actId="20577"/>
          <ac:spMkLst>
            <pc:docMk/>
            <pc:sldMk cId="4193221867" sldId="367"/>
            <ac:spMk id="4" creationId="{6B11CD0E-C7B3-899E-D47C-63ECD9BF2325}"/>
          </ac:spMkLst>
        </pc:spChg>
        <pc:spChg chg="mod">
          <ac:chgData name="Stoker, Kesiah" userId="7d6f868f-a8a0-4a2e-b53b-4e83b6d4fcae" providerId="ADAL" clId="{23342155-0BE5-43F6-8DE3-DCCA5E8EBC4D}" dt="2023-09-27T15:02:39.448" v="318"/>
          <ac:spMkLst>
            <pc:docMk/>
            <pc:sldMk cId="4193221867" sldId="367"/>
            <ac:spMk id="7" creationId="{4305AD1D-6BAF-A55F-AF71-CCF47C7F038E}"/>
          </ac:spMkLst>
        </pc:spChg>
        <pc:spChg chg="mod">
          <ac:chgData name="Stoker, Kesiah" userId="7d6f868f-a8a0-4a2e-b53b-4e83b6d4fcae" providerId="ADAL" clId="{23342155-0BE5-43F6-8DE3-DCCA5E8EBC4D}" dt="2023-09-27T15:02:32.301" v="317"/>
          <ac:spMkLst>
            <pc:docMk/>
            <pc:sldMk cId="4193221867" sldId="367"/>
            <ac:spMk id="8" creationId="{CB443B1F-5AB2-361B-2E56-2B5D78C89B30}"/>
          </ac:spMkLst>
        </pc:spChg>
        <pc:spChg chg="mod">
          <ac:chgData name="Stoker, Kesiah" userId="7d6f868f-a8a0-4a2e-b53b-4e83b6d4fcae" providerId="ADAL" clId="{23342155-0BE5-43F6-8DE3-DCCA5E8EBC4D}" dt="2023-09-27T15:03:07.638" v="325" actId="20577"/>
          <ac:spMkLst>
            <pc:docMk/>
            <pc:sldMk cId="4193221867" sldId="367"/>
            <ac:spMk id="12" creationId="{E88BA993-D338-2C69-272C-738B9099574D}"/>
          </ac:spMkLst>
        </pc:spChg>
        <pc:picChg chg="mod">
          <ac:chgData name="Stoker, Kesiah" userId="7d6f868f-a8a0-4a2e-b53b-4e83b6d4fcae" providerId="ADAL" clId="{23342155-0BE5-43F6-8DE3-DCCA5E8EBC4D}" dt="2023-09-27T17:57:30.272" v="693" actId="962"/>
          <ac:picMkLst>
            <pc:docMk/>
            <pc:sldMk cId="4193221867" sldId="367"/>
            <ac:picMk id="9" creationId="{B7158C9A-7D73-9634-DB0E-21358CD15D0D}"/>
          </ac:picMkLst>
        </pc:picChg>
      </pc:sldChg>
      <pc:sldChg chg="modSp mod addCm">
        <pc:chgData name="Stoker, Kesiah" userId="7d6f868f-a8a0-4a2e-b53b-4e83b6d4fcae" providerId="ADAL" clId="{23342155-0BE5-43F6-8DE3-DCCA5E8EBC4D}" dt="2023-09-27T18:37:28.618" v="754" actId="20577"/>
        <pc:sldMkLst>
          <pc:docMk/>
          <pc:sldMk cId="2686800988" sldId="368"/>
        </pc:sldMkLst>
        <pc:spChg chg="mod">
          <ac:chgData name="Stoker, Kesiah" userId="7d6f868f-a8a0-4a2e-b53b-4e83b6d4fcae" providerId="ADAL" clId="{23342155-0BE5-43F6-8DE3-DCCA5E8EBC4D}" dt="2023-09-27T17:51:30.720" v="534" actId="20577"/>
          <ac:spMkLst>
            <pc:docMk/>
            <pc:sldMk cId="2686800988" sldId="368"/>
            <ac:spMk id="4" creationId="{9B731696-A770-239B-9D3A-1B0F37B790FA}"/>
          </ac:spMkLst>
        </pc:spChg>
        <pc:spChg chg="mod">
          <ac:chgData name="Stoker, Kesiah" userId="7d6f868f-a8a0-4a2e-b53b-4e83b6d4fcae" providerId="ADAL" clId="{23342155-0BE5-43F6-8DE3-DCCA5E8EBC4D}" dt="2023-09-27T15:12:07.169" v="330"/>
          <ac:spMkLst>
            <pc:docMk/>
            <pc:sldMk cId="2686800988" sldId="368"/>
            <ac:spMk id="7" creationId="{4305AD1D-6BAF-A55F-AF71-CCF47C7F038E}"/>
          </ac:spMkLst>
        </pc:spChg>
        <pc:spChg chg="mod">
          <ac:chgData name="Stoker, Kesiah" userId="7d6f868f-a8a0-4a2e-b53b-4e83b6d4fcae" providerId="ADAL" clId="{23342155-0BE5-43F6-8DE3-DCCA5E8EBC4D}" dt="2023-09-27T15:12:01.202" v="329"/>
          <ac:spMkLst>
            <pc:docMk/>
            <pc:sldMk cId="2686800988" sldId="368"/>
            <ac:spMk id="8" creationId="{CB443B1F-5AB2-361B-2E56-2B5D78C89B30}"/>
          </ac:spMkLst>
        </pc:spChg>
        <pc:spChg chg="mod">
          <ac:chgData name="Stoker, Kesiah" userId="7d6f868f-a8a0-4a2e-b53b-4e83b6d4fcae" providerId="ADAL" clId="{23342155-0BE5-43F6-8DE3-DCCA5E8EBC4D}" dt="2023-09-27T18:37:28.618" v="754" actId="20577"/>
          <ac:spMkLst>
            <pc:docMk/>
            <pc:sldMk cId="2686800988" sldId="368"/>
            <ac:spMk id="12" creationId="{E88BA993-D338-2C69-272C-738B9099574D}"/>
          </ac:spMkLst>
        </pc:spChg>
        <pc:picChg chg="mod">
          <ac:chgData name="Stoker, Kesiah" userId="7d6f868f-a8a0-4a2e-b53b-4e83b6d4fcae" providerId="ADAL" clId="{23342155-0BE5-43F6-8DE3-DCCA5E8EBC4D}" dt="2023-09-27T17:57:56.734" v="697" actId="962"/>
          <ac:picMkLst>
            <pc:docMk/>
            <pc:sldMk cId="2686800988" sldId="368"/>
            <ac:picMk id="3" creationId="{AF644478-965C-FCFD-DD61-C720183E4D46}"/>
          </ac:picMkLst>
        </pc:picChg>
      </pc:sldChg>
      <pc:sldChg chg="modSp mod">
        <pc:chgData name="Stoker, Kesiah" userId="7d6f868f-a8a0-4a2e-b53b-4e83b6d4fcae" providerId="ADAL" clId="{23342155-0BE5-43F6-8DE3-DCCA5E8EBC4D}" dt="2023-09-27T15:20:12.048" v="415"/>
        <pc:sldMkLst>
          <pc:docMk/>
          <pc:sldMk cId="863682701" sldId="379"/>
        </pc:sldMkLst>
        <pc:spChg chg="mod">
          <ac:chgData name="Stoker, Kesiah" userId="7d6f868f-a8a0-4a2e-b53b-4e83b6d4fcae" providerId="ADAL" clId="{23342155-0BE5-43F6-8DE3-DCCA5E8EBC4D}" dt="2023-09-27T15:20:12.048" v="415"/>
          <ac:spMkLst>
            <pc:docMk/>
            <pc:sldMk cId="863682701" sldId="379"/>
            <ac:spMk id="2" creationId="{0468DB77-C676-7FBA-3B8B-6C4823E5C301}"/>
          </ac:spMkLst>
        </pc:spChg>
      </pc:sldChg>
      <pc:sldChg chg="modSp mod">
        <pc:chgData name="Stoker, Kesiah" userId="7d6f868f-a8a0-4a2e-b53b-4e83b6d4fcae" providerId="ADAL" clId="{23342155-0BE5-43F6-8DE3-DCCA5E8EBC4D}" dt="2023-09-27T15:20:26.442" v="416"/>
        <pc:sldMkLst>
          <pc:docMk/>
          <pc:sldMk cId="59602600" sldId="381"/>
        </pc:sldMkLst>
        <pc:spChg chg="mod">
          <ac:chgData name="Stoker, Kesiah" userId="7d6f868f-a8a0-4a2e-b53b-4e83b6d4fcae" providerId="ADAL" clId="{23342155-0BE5-43F6-8DE3-DCCA5E8EBC4D}" dt="2023-09-27T15:20:26.442" v="416"/>
          <ac:spMkLst>
            <pc:docMk/>
            <pc:sldMk cId="59602600" sldId="381"/>
            <ac:spMk id="3" creationId="{557DC097-EEFC-ED47-45E0-3BCB04809765}"/>
          </ac:spMkLst>
        </pc:spChg>
      </pc:sldChg>
      <pc:sldChg chg="modSp mod addCm modNotesTx">
        <pc:chgData name="Stoker, Kesiah" userId="7d6f868f-a8a0-4a2e-b53b-4e83b6d4fcae" providerId="ADAL" clId="{23342155-0BE5-43F6-8DE3-DCCA5E8EBC4D}" dt="2023-09-27T18:50:45.835" v="756" actId="20577"/>
        <pc:sldMkLst>
          <pc:docMk/>
          <pc:sldMk cId="345027054" sldId="382"/>
        </pc:sldMkLst>
        <pc:spChg chg="mod">
          <ac:chgData name="Stoker, Kesiah" userId="7d6f868f-a8a0-4a2e-b53b-4e83b6d4fcae" providerId="ADAL" clId="{23342155-0BE5-43F6-8DE3-DCCA5E8EBC4D}" dt="2023-09-27T18:50:45.835" v="756" actId="20577"/>
          <ac:spMkLst>
            <pc:docMk/>
            <pc:sldMk cId="345027054" sldId="382"/>
            <ac:spMk id="3" creationId="{557DC097-EEFC-ED47-45E0-3BCB04809765}"/>
          </ac:spMkLst>
        </pc:spChg>
      </pc:sldChg>
      <pc:sldChg chg="modSp mod modNotesTx">
        <pc:chgData name="Stoker, Kesiah" userId="7d6f868f-a8a0-4a2e-b53b-4e83b6d4fcae" providerId="ADAL" clId="{23342155-0BE5-43F6-8DE3-DCCA5E8EBC4D}" dt="2023-09-27T15:21:10.740" v="457" actId="6549"/>
        <pc:sldMkLst>
          <pc:docMk/>
          <pc:sldMk cId="3909832607" sldId="384"/>
        </pc:sldMkLst>
        <pc:spChg chg="mod">
          <ac:chgData name="Stoker, Kesiah" userId="7d6f868f-a8a0-4a2e-b53b-4e83b6d4fcae" providerId="ADAL" clId="{23342155-0BE5-43F6-8DE3-DCCA5E8EBC4D}" dt="2023-09-27T15:21:02.591" v="456" actId="13926"/>
          <ac:spMkLst>
            <pc:docMk/>
            <pc:sldMk cId="3909832607" sldId="384"/>
            <ac:spMk id="4" creationId="{34B929EA-085D-03CC-8ABC-3FFBF3231F85}"/>
          </ac:spMkLst>
        </pc:spChg>
        <pc:spChg chg="mod">
          <ac:chgData name="Stoker, Kesiah" userId="7d6f868f-a8a0-4a2e-b53b-4e83b6d4fcae" providerId="ADAL" clId="{23342155-0BE5-43F6-8DE3-DCCA5E8EBC4D}" dt="2023-09-27T15:20:34.479" v="417"/>
          <ac:spMkLst>
            <pc:docMk/>
            <pc:sldMk cId="3909832607" sldId="384"/>
            <ac:spMk id="27" creationId="{6D7733A8-17FB-66BD-9A1B-C0C33D2F92B0}"/>
          </ac:spMkLst>
        </pc:spChg>
      </pc:sldChg>
      <pc:sldChg chg="modSp mod">
        <pc:chgData name="Stoker, Kesiah" userId="7d6f868f-a8a0-4a2e-b53b-4e83b6d4fcae" providerId="ADAL" clId="{23342155-0BE5-43F6-8DE3-DCCA5E8EBC4D}" dt="2023-09-27T15:21:57.791" v="465" actId="255"/>
        <pc:sldMkLst>
          <pc:docMk/>
          <pc:sldMk cId="936660227" sldId="385"/>
        </pc:sldMkLst>
        <pc:spChg chg="mod">
          <ac:chgData name="Stoker, Kesiah" userId="7d6f868f-a8a0-4a2e-b53b-4e83b6d4fcae" providerId="ADAL" clId="{23342155-0BE5-43F6-8DE3-DCCA5E8EBC4D}" dt="2023-09-27T15:21:57.791" v="465" actId="255"/>
          <ac:spMkLst>
            <pc:docMk/>
            <pc:sldMk cId="936660227" sldId="385"/>
            <ac:spMk id="27" creationId="{6D7733A8-17FB-66BD-9A1B-C0C33D2F92B0}"/>
          </ac:spMkLst>
        </pc:spChg>
      </pc:sldChg>
      <pc:sldChg chg="modSp mod">
        <pc:chgData name="Stoker, Kesiah" userId="7d6f868f-a8a0-4a2e-b53b-4e83b6d4fcae" providerId="ADAL" clId="{23342155-0BE5-43F6-8DE3-DCCA5E8EBC4D}" dt="2023-09-27T15:22:43.147" v="492" actId="20577"/>
        <pc:sldMkLst>
          <pc:docMk/>
          <pc:sldMk cId="830031710" sldId="386"/>
        </pc:sldMkLst>
        <pc:spChg chg="mod">
          <ac:chgData name="Stoker, Kesiah" userId="7d6f868f-a8a0-4a2e-b53b-4e83b6d4fcae" providerId="ADAL" clId="{23342155-0BE5-43F6-8DE3-DCCA5E8EBC4D}" dt="2023-09-27T15:22:43.147" v="492" actId="20577"/>
          <ac:spMkLst>
            <pc:docMk/>
            <pc:sldMk cId="830031710" sldId="386"/>
            <ac:spMk id="8" creationId="{A62CD457-E2DA-68F9-02F0-D85A239B732C}"/>
          </ac:spMkLst>
        </pc:spChg>
        <pc:spChg chg="mod">
          <ac:chgData name="Stoker, Kesiah" userId="7d6f868f-a8a0-4a2e-b53b-4e83b6d4fcae" providerId="ADAL" clId="{23342155-0BE5-43F6-8DE3-DCCA5E8EBC4D}" dt="2023-09-27T15:22:39.525" v="487" actId="13926"/>
          <ac:spMkLst>
            <pc:docMk/>
            <pc:sldMk cId="830031710" sldId="386"/>
            <ac:spMk id="9" creationId="{88473CDD-13F8-8118-0452-F274E29EA5D9}"/>
          </ac:spMkLst>
        </pc:spChg>
      </pc:sldChg>
      <pc:sldChg chg="modSp mod modNotesTx">
        <pc:chgData name="Stoker, Kesiah" userId="7d6f868f-a8a0-4a2e-b53b-4e83b6d4fcae" providerId="ADAL" clId="{23342155-0BE5-43F6-8DE3-DCCA5E8EBC4D}" dt="2023-09-27T15:23:06.763" v="494"/>
        <pc:sldMkLst>
          <pc:docMk/>
          <pc:sldMk cId="988386414" sldId="387"/>
        </pc:sldMkLst>
        <pc:spChg chg="mod">
          <ac:chgData name="Stoker, Kesiah" userId="7d6f868f-a8a0-4a2e-b53b-4e83b6d4fcae" providerId="ADAL" clId="{23342155-0BE5-43F6-8DE3-DCCA5E8EBC4D}" dt="2023-09-27T15:23:00.480" v="493"/>
          <ac:spMkLst>
            <pc:docMk/>
            <pc:sldMk cId="988386414" sldId="387"/>
            <ac:spMk id="3" creationId="{557DC097-EEFC-ED47-45E0-3BCB04809765}"/>
          </ac:spMkLst>
        </pc:spChg>
      </pc:sldChg>
      <pc:sldChg chg="modSp mod">
        <pc:chgData name="Stoker, Kesiah" userId="7d6f868f-a8a0-4a2e-b53b-4e83b6d4fcae" providerId="ADAL" clId="{23342155-0BE5-43F6-8DE3-DCCA5E8EBC4D}" dt="2023-09-27T15:25:27.445" v="511"/>
        <pc:sldMkLst>
          <pc:docMk/>
          <pc:sldMk cId="81161874" sldId="390"/>
        </pc:sldMkLst>
        <pc:spChg chg="mod">
          <ac:chgData name="Stoker, Kesiah" userId="7d6f868f-a8a0-4a2e-b53b-4e83b6d4fcae" providerId="ADAL" clId="{23342155-0BE5-43F6-8DE3-DCCA5E8EBC4D}" dt="2023-09-27T15:25:27.445" v="511"/>
          <ac:spMkLst>
            <pc:docMk/>
            <pc:sldMk cId="81161874" sldId="390"/>
            <ac:spMk id="4" creationId="{34B929EA-085D-03CC-8ABC-3FFBF3231F85}"/>
          </ac:spMkLst>
        </pc:spChg>
        <pc:spChg chg="mod">
          <ac:chgData name="Stoker, Kesiah" userId="7d6f868f-a8a0-4a2e-b53b-4e83b6d4fcae" providerId="ADAL" clId="{23342155-0BE5-43F6-8DE3-DCCA5E8EBC4D}" dt="2023-09-27T15:25:17.423" v="510"/>
          <ac:spMkLst>
            <pc:docMk/>
            <pc:sldMk cId="81161874" sldId="390"/>
            <ac:spMk id="27" creationId="{6D7733A8-17FB-66BD-9A1B-C0C33D2F92B0}"/>
          </ac:spMkLst>
        </pc:spChg>
      </pc:sldChg>
      <pc:sldChg chg="modSp mod addCm modNotesTx">
        <pc:chgData name="Stoker, Kesiah" userId="7d6f868f-a8a0-4a2e-b53b-4e83b6d4fcae" providerId="ADAL" clId="{23342155-0BE5-43F6-8DE3-DCCA5E8EBC4D}" dt="2023-09-27T18:58:42.729" v="775" actId="20577"/>
        <pc:sldMkLst>
          <pc:docMk/>
          <pc:sldMk cId="2491820790" sldId="391"/>
        </pc:sldMkLst>
        <pc:spChg chg="mod">
          <ac:chgData name="Stoker, Kesiah" userId="7d6f868f-a8a0-4a2e-b53b-4e83b6d4fcae" providerId="ADAL" clId="{23342155-0BE5-43F6-8DE3-DCCA5E8EBC4D}" dt="2023-09-27T18:58:42.729" v="775" actId="20577"/>
          <ac:spMkLst>
            <pc:docMk/>
            <pc:sldMk cId="2491820790" sldId="391"/>
            <ac:spMk id="4" creationId="{34B929EA-085D-03CC-8ABC-3FFBF3231F85}"/>
          </ac:spMkLst>
        </pc:spChg>
        <pc:spChg chg="mod">
          <ac:chgData name="Stoker, Kesiah" userId="7d6f868f-a8a0-4a2e-b53b-4e83b6d4fcae" providerId="ADAL" clId="{23342155-0BE5-43F6-8DE3-DCCA5E8EBC4D}" dt="2023-09-27T15:24:36.180" v="506" actId="255"/>
          <ac:spMkLst>
            <pc:docMk/>
            <pc:sldMk cId="2491820790" sldId="391"/>
            <ac:spMk id="27" creationId="{6D7733A8-17FB-66BD-9A1B-C0C33D2F92B0}"/>
          </ac:spMkLst>
        </pc:spChg>
      </pc:sldChg>
      <pc:sldChg chg="modSp mod addCm">
        <pc:chgData name="Stoker, Kesiah" userId="7d6f868f-a8a0-4a2e-b53b-4e83b6d4fcae" providerId="ADAL" clId="{23342155-0BE5-43F6-8DE3-DCCA5E8EBC4D}" dt="2023-09-27T18:58:33.847" v="769" actId="20577"/>
        <pc:sldMkLst>
          <pc:docMk/>
          <pc:sldMk cId="2832015745" sldId="392"/>
        </pc:sldMkLst>
        <pc:spChg chg="mod">
          <ac:chgData name="Stoker, Kesiah" userId="7d6f868f-a8a0-4a2e-b53b-4e83b6d4fcae" providerId="ADAL" clId="{23342155-0BE5-43F6-8DE3-DCCA5E8EBC4D}" dt="2023-09-27T18:58:33.847" v="769" actId="20577"/>
          <ac:spMkLst>
            <pc:docMk/>
            <pc:sldMk cId="2832015745" sldId="392"/>
            <ac:spMk id="4" creationId="{34B929EA-085D-03CC-8ABC-3FFBF3231F85}"/>
          </ac:spMkLst>
        </pc:spChg>
        <pc:spChg chg="mod">
          <ac:chgData name="Stoker, Kesiah" userId="7d6f868f-a8a0-4a2e-b53b-4e83b6d4fcae" providerId="ADAL" clId="{23342155-0BE5-43F6-8DE3-DCCA5E8EBC4D}" dt="2023-09-27T15:23:53.705" v="503" actId="255"/>
          <ac:spMkLst>
            <pc:docMk/>
            <pc:sldMk cId="2832015745" sldId="392"/>
            <ac:spMk id="27" creationId="{6D7733A8-17FB-66BD-9A1B-C0C33D2F92B0}"/>
          </ac:spMkLst>
        </pc:spChg>
      </pc:sldChg>
      <pc:sldChg chg="modSp mod addCm modCm">
        <pc:chgData name="Stoker, Kesiah" userId="7d6f868f-a8a0-4a2e-b53b-4e83b6d4fcae" providerId="ADAL" clId="{23342155-0BE5-43F6-8DE3-DCCA5E8EBC4D}" dt="2023-09-27T17:34:35.148" v="529"/>
        <pc:sldMkLst>
          <pc:docMk/>
          <pc:sldMk cId="1399319325" sldId="393"/>
        </pc:sldMkLst>
        <pc:spChg chg="mod">
          <ac:chgData name="Stoker, Kesiah" userId="7d6f868f-a8a0-4a2e-b53b-4e83b6d4fcae" providerId="ADAL" clId="{23342155-0BE5-43F6-8DE3-DCCA5E8EBC4D}" dt="2023-09-27T15:25:37.730" v="517" actId="20577"/>
          <ac:spMkLst>
            <pc:docMk/>
            <pc:sldMk cId="1399319325" sldId="393"/>
            <ac:spMk id="3" creationId="{557DC097-EEFC-ED47-45E0-3BCB04809765}"/>
          </ac:spMkLst>
        </pc:spChg>
        <pc:spChg chg="mod">
          <ac:chgData name="Stoker, Kesiah" userId="7d6f868f-a8a0-4a2e-b53b-4e83b6d4fcae" providerId="ADAL" clId="{23342155-0BE5-43F6-8DE3-DCCA5E8EBC4D}" dt="2023-09-27T15:25:49.325" v="519" actId="20577"/>
          <ac:spMkLst>
            <pc:docMk/>
            <pc:sldMk cId="1399319325" sldId="393"/>
            <ac:spMk id="6" creationId="{DE83956A-BFF8-A70F-1186-CF665623C838}"/>
          </ac:spMkLst>
        </pc:spChg>
        <pc:spChg chg="mod">
          <ac:chgData name="Stoker, Kesiah" userId="7d6f868f-a8a0-4a2e-b53b-4e83b6d4fcae" providerId="ADAL" clId="{23342155-0BE5-43F6-8DE3-DCCA5E8EBC4D}" dt="2023-09-27T15:25:55.408" v="520"/>
          <ac:spMkLst>
            <pc:docMk/>
            <pc:sldMk cId="1399319325" sldId="393"/>
            <ac:spMk id="7" creationId="{75E4AF9B-0E91-92BE-25EB-C7984D96DFE1}"/>
          </ac:spMkLst>
        </pc:spChg>
        <pc:spChg chg="mod">
          <ac:chgData name="Stoker, Kesiah" userId="7d6f868f-a8a0-4a2e-b53b-4e83b6d4fcae" providerId="ADAL" clId="{23342155-0BE5-43F6-8DE3-DCCA5E8EBC4D}" dt="2023-09-27T15:26:02.925" v="521"/>
          <ac:spMkLst>
            <pc:docMk/>
            <pc:sldMk cId="1399319325" sldId="393"/>
            <ac:spMk id="8" creationId="{42557F8E-7682-D961-0172-DA86EFB8F303}"/>
          </ac:spMkLst>
        </pc:spChg>
        <pc:spChg chg="mod">
          <ac:chgData name="Stoker, Kesiah" userId="7d6f868f-a8a0-4a2e-b53b-4e83b6d4fcae" providerId="ADAL" clId="{23342155-0BE5-43F6-8DE3-DCCA5E8EBC4D}" dt="2023-09-27T15:26:09.605" v="522"/>
          <ac:spMkLst>
            <pc:docMk/>
            <pc:sldMk cId="1399319325" sldId="393"/>
            <ac:spMk id="9" creationId="{C6B3F269-612C-0337-C1A4-0A72DB044B51}"/>
          </ac:spMkLst>
        </pc:spChg>
        <pc:spChg chg="mod">
          <ac:chgData name="Stoker, Kesiah" userId="7d6f868f-a8a0-4a2e-b53b-4e83b6d4fcae" providerId="ADAL" clId="{23342155-0BE5-43F6-8DE3-DCCA5E8EBC4D}" dt="2023-09-27T15:26:15.004" v="523"/>
          <ac:spMkLst>
            <pc:docMk/>
            <pc:sldMk cId="1399319325" sldId="393"/>
            <ac:spMk id="10" creationId="{6BF3B799-228C-CA5D-BAC0-A6B8A2A1DD97}"/>
          </ac:spMkLst>
        </pc:spChg>
        <pc:spChg chg="mod">
          <ac:chgData name="Stoker, Kesiah" userId="7d6f868f-a8a0-4a2e-b53b-4e83b6d4fcae" providerId="ADAL" clId="{23342155-0BE5-43F6-8DE3-DCCA5E8EBC4D}" dt="2023-09-27T15:26:22.791" v="524"/>
          <ac:spMkLst>
            <pc:docMk/>
            <pc:sldMk cId="1399319325" sldId="393"/>
            <ac:spMk id="11" creationId="{A22AB8CA-AF60-B4E4-00E9-E19CD8CA5DB2}"/>
          </ac:spMkLst>
        </pc:spChg>
      </pc:sldChg>
    </pc:docChg>
  </pc:docChgLst>
  <pc:docChgLst>
    <pc:chgData name="Costante, Alicia" userId="088730f9-fd58-499f-8459-bd7b32429f13" providerId="ADAL" clId="{83DE6139-529F-4FB9-A4B1-78472858182F}"/>
    <pc:docChg chg="modSld">
      <pc:chgData name="Costante, Alicia" userId="088730f9-fd58-499f-8459-bd7b32429f13" providerId="ADAL" clId="{83DE6139-529F-4FB9-A4B1-78472858182F}" dt="2024-06-27T21:09:10.291" v="67"/>
      <pc:docMkLst>
        <pc:docMk/>
      </pc:docMkLst>
      <pc:sldChg chg="mod modCm">
        <pc:chgData name="Costante, Alicia" userId="088730f9-fd58-499f-8459-bd7b32429f13" providerId="ADAL" clId="{83DE6139-529F-4FB9-A4B1-78472858182F}" dt="2024-06-27T21:04:44.309" v="34"/>
        <pc:sldMkLst>
          <pc:docMk/>
          <pc:sldMk cId="951327253" sldId="408"/>
        </pc:sldMkLst>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83DE6139-529F-4FB9-A4B1-78472858182F}" dt="2024-06-27T21:04:44.309" v="34"/>
              <pc2:cmMkLst xmlns:pc2="http://schemas.microsoft.com/office/powerpoint/2019/9/main/command">
                <pc:docMk/>
                <pc:sldMk cId="951327253" sldId="408"/>
                <pc2:cmMk id="{40F6ED5B-FB6D-4955-A78A-974F689A54BD}"/>
              </pc2:cmMkLst>
              <pc226:cmRplyChg chg="add">
                <pc226:chgData name="Costante, Alicia" userId="088730f9-fd58-499f-8459-bd7b32429f13" providerId="ADAL" clId="{83DE6139-529F-4FB9-A4B1-78472858182F}" dt="2024-06-27T21:04:42.084" v="33"/>
                <pc2:cmRplyMkLst xmlns:pc2="http://schemas.microsoft.com/office/powerpoint/2019/9/main/command">
                  <pc:docMk/>
                  <pc:sldMk cId="951327253" sldId="408"/>
                  <pc2:cmMk id="{40F6ED5B-FB6D-4955-A78A-974F689A54BD}"/>
                  <pc2:cmRplyMk id="{25155034-FE60-4EEC-8466-9C411DA90FCE}"/>
                </pc2:cmRplyMkLst>
              </pc226:cmRplyChg>
            </pc226:cmChg>
          </p:ext>
        </pc:extLst>
      </pc:sldChg>
      <pc:sldChg chg="modSp mod modCm">
        <pc:chgData name="Costante, Alicia" userId="088730f9-fd58-499f-8459-bd7b32429f13" providerId="ADAL" clId="{83DE6139-529F-4FB9-A4B1-78472858182F}" dt="2024-06-27T20:29:34.043" v="11"/>
        <pc:sldMkLst>
          <pc:docMk/>
          <pc:sldMk cId="2496178789" sldId="409"/>
        </pc:sldMkLst>
        <pc:graphicFrameChg chg="mod">
          <ac:chgData name="Costante, Alicia" userId="088730f9-fd58-499f-8459-bd7b32429f13" providerId="ADAL" clId="{83DE6139-529F-4FB9-A4B1-78472858182F}" dt="2024-06-27T20:29:13.285" v="7"/>
          <ac:graphicFrameMkLst>
            <pc:docMk/>
            <pc:sldMk cId="2496178789" sldId="409"/>
            <ac:graphicFrameMk id="13" creationId="{4AC990B0-191D-CC41-FBEE-21C2001B07BB}"/>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83DE6139-529F-4FB9-A4B1-78472858182F}" dt="2024-06-27T20:29:34.043" v="11"/>
              <pc2:cmMkLst xmlns:pc2="http://schemas.microsoft.com/office/powerpoint/2019/9/main/command">
                <pc:docMk/>
                <pc:sldMk cId="2496178789" sldId="409"/>
                <pc2:cmMk id="{226FE57E-97EC-41D1-9DB8-1100182DBF05}"/>
              </pc2:cmMkLst>
              <pc226:cmRplyChg chg="add">
                <pc226:chgData name="Costante, Alicia" userId="088730f9-fd58-499f-8459-bd7b32429f13" providerId="ADAL" clId="{83DE6139-529F-4FB9-A4B1-78472858182F}" dt="2024-06-27T20:29:27.681" v="10"/>
                <pc2:cmRplyMkLst xmlns:pc2="http://schemas.microsoft.com/office/powerpoint/2019/9/main/command">
                  <pc:docMk/>
                  <pc:sldMk cId="2496178789" sldId="409"/>
                  <pc2:cmMk id="{226FE57E-97EC-41D1-9DB8-1100182DBF05}"/>
                  <pc2:cmRplyMk id="{21EC2CFB-883E-4FD0-A2B9-C863AFB2247D}"/>
                </pc2:cmRplyMkLst>
              </pc226:cmRplyChg>
            </pc226:cmChg>
          </p:ext>
        </pc:extLst>
      </pc:sldChg>
      <pc:sldChg chg="mod modCm">
        <pc:chgData name="Costante, Alicia" userId="088730f9-fd58-499f-8459-bd7b32429f13" providerId="ADAL" clId="{83DE6139-529F-4FB9-A4B1-78472858182F}" dt="2024-06-27T21:07:12.988" v="54"/>
        <pc:sldMkLst>
          <pc:docMk/>
          <pc:sldMk cId="3279961900" sldId="412"/>
        </pc:sldMkLst>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83DE6139-529F-4FB9-A4B1-78472858182F}" dt="2024-06-27T21:07:12.988" v="54"/>
              <pc2:cmMkLst xmlns:pc2="http://schemas.microsoft.com/office/powerpoint/2019/9/main/command">
                <pc:docMk/>
                <pc:sldMk cId="3279961900" sldId="412"/>
                <pc2:cmMk id="{56C0B831-2197-4701-8ABE-B801C17BE167}"/>
              </pc2:cmMkLst>
              <pc226:cmRplyChg chg="add">
                <pc226:chgData name="Costante, Alicia" userId="088730f9-fd58-499f-8459-bd7b32429f13" providerId="ADAL" clId="{83DE6139-529F-4FB9-A4B1-78472858182F}" dt="2024-06-27T21:07:10.644" v="53"/>
                <pc2:cmRplyMkLst xmlns:pc2="http://schemas.microsoft.com/office/powerpoint/2019/9/main/command">
                  <pc:docMk/>
                  <pc:sldMk cId="3279961900" sldId="412"/>
                  <pc2:cmMk id="{56C0B831-2197-4701-8ABE-B801C17BE167}"/>
                  <pc2:cmRplyMk id="{D1B75E0A-57B6-48D4-A1E7-8E8DC064F8AB}"/>
                </pc2:cmRplyMkLst>
              </pc226:cmRplyChg>
            </pc226:cmChg>
          </p:ext>
        </pc:extLst>
      </pc:sldChg>
      <pc:sldChg chg="modSp mod modCm">
        <pc:chgData name="Costante, Alicia" userId="088730f9-fd58-499f-8459-bd7b32429f13" providerId="ADAL" clId="{83DE6139-529F-4FB9-A4B1-78472858182F}" dt="2024-06-27T20:31:24.506" v="27"/>
        <pc:sldMkLst>
          <pc:docMk/>
          <pc:sldMk cId="660003672" sldId="415"/>
        </pc:sldMkLst>
        <pc:graphicFrameChg chg="mod">
          <ac:chgData name="Costante, Alicia" userId="088730f9-fd58-499f-8459-bd7b32429f13" providerId="ADAL" clId="{83DE6139-529F-4FB9-A4B1-78472858182F}" dt="2024-06-27T20:31:24.506" v="27"/>
          <ac:graphicFrameMkLst>
            <pc:docMk/>
            <pc:sldMk cId="660003672" sldId="415"/>
            <ac:graphicFrameMk id="5" creationId="{74D01BED-2A79-1138-8453-7F0AB6798EEA}"/>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83DE6139-529F-4FB9-A4B1-78472858182F}" dt="2024-06-27T20:31:17.674" v="26"/>
              <pc2:cmMkLst xmlns:pc2="http://schemas.microsoft.com/office/powerpoint/2019/9/main/command">
                <pc:docMk/>
                <pc:sldMk cId="660003672" sldId="415"/>
                <pc2:cmMk id="{9B4E1119-B284-40FD-928C-451B34DD6304}"/>
              </pc2:cmMkLst>
              <pc226:cmRplyChg chg="add">
                <pc226:chgData name="Costante, Alicia" userId="088730f9-fd58-499f-8459-bd7b32429f13" providerId="ADAL" clId="{83DE6139-529F-4FB9-A4B1-78472858182F}" dt="2024-06-27T20:31:14.898" v="25"/>
                <pc2:cmRplyMkLst xmlns:pc2="http://schemas.microsoft.com/office/powerpoint/2019/9/main/command">
                  <pc:docMk/>
                  <pc:sldMk cId="660003672" sldId="415"/>
                  <pc2:cmMk id="{9B4E1119-B284-40FD-928C-451B34DD6304}"/>
                  <pc2:cmRplyMk id="{386832C0-83B2-4BCD-8393-9C06DC8D0F83}"/>
                </pc2:cmRplyMkLst>
              </pc226:cmRplyChg>
            </pc226:cmChg>
          </p:ext>
        </pc:extLst>
      </pc:sldChg>
      <pc:sldChg chg="mod modCm">
        <pc:chgData name="Costante, Alicia" userId="088730f9-fd58-499f-8459-bd7b32429f13" providerId="ADAL" clId="{83DE6139-529F-4FB9-A4B1-78472858182F}" dt="2024-06-27T21:05:37.218" v="44"/>
        <pc:sldMkLst>
          <pc:docMk/>
          <pc:sldMk cId="3097727212" sldId="416"/>
        </pc:sldMkLst>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83DE6139-529F-4FB9-A4B1-78472858182F}" dt="2024-06-27T21:05:37.218" v="44"/>
              <pc2:cmMkLst xmlns:pc2="http://schemas.microsoft.com/office/powerpoint/2019/9/main/command">
                <pc:docMk/>
                <pc:sldMk cId="3097727212" sldId="416"/>
                <pc2:cmMk id="{20EC2E9E-C80A-4932-8D32-3B33660487BF}"/>
              </pc2:cmMkLst>
              <pc226:cmRplyChg chg="add">
                <pc226:chgData name="Costante, Alicia" userId="088730f9-fd58-499f-8459-bd7b32429f13" providerId="ADAL" clId="{83DE6139-529F-4FB9-A4B1-78472858182F}" dt="2024-06-27T21:05:32.323" v="43"/>
                <pc2:cmRplyMkLst xmlns:pc2="http://schemas.microsoft.com/office/powerpoint/2019/9/main/command">
                  <pc:docMk/>
                  <pc:sldMk cId="3097727212" sldId="416"/>
                  <pc2:cmMk id="{20EC2E9E-C80A-4932-8D32-3B33660487BF}"/>
                  <pc2:cmRplyMk id="{2452C671-A796-492A-8D89-DDE2753CB7A8}"/>
                </pc2:cmRplyMkLst>
              </pc226:cmRplyChg>
            </pc226:cmChg>
          </p:ext>
        </pc:extLst>
      </pc:sldChg>
      <pc:sldChg chg="modSp mod modCm">
        <pc:chgData name="Costante, Alicia" userId="088730f9-fd58-499f-8459-bd7b32429f13" providerId="ADAL" clId="{83DE6139-529F-4FB9-A4B1-78472858182F}" dt="2024-06-27T21:09:10.291" v="67"/>
        <pc:sldMkLst>
          <pc:docMk/>
          <pc:sldMk cId="3717736827" sldId="417"/>
        </pc:sldMkLst>
        <pc:graphicFrameChg chg="mod">
          <ac:chgData name="Costante, Alicia" userId="088730f9-fd58-499f-8459-bd7b32429f13" providerId="ADAL" clId="{83DE6139-529F-4FB9-A4B1-78472858182F}" dt="2024-06-27T21:08:26.474" v="59" actId="1076"/>
          <ac:graphicFrameMkLst>
            <pc:docMk/>
            <pc:sldMk cId="3717736827" sldId="417"/>
            <ac:graphicFrameMk id="11" creationId="{76B1A371-338B-1C3D-A522-BBCB6397698C}"/>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83DE6139-529F-4FB9-A4B1-78472858182F}" dt="2024-06-27T21:09:10.291" v="67"/>
              <pc2:cmMkLst xmlns:pc2="http://schemas.microsoft.com/office/powerpoint/2019/9/main/command">
                <pc:docMk/>
                <pc:sldMk cId="3717736827" sldId="417"/>
                <pc2:cmMk id="{B89BA241-1D04-4457-A20C-75EF2F99B7FA}"/>
              </pc2:cmMkLst>
              <pc226:cmRplyChg chg="add">
                <pc226:chgData name="Costante, Alicia" userId="088730f9-fd58-499f-8459-bd7b32429f13" providerId="ADAL" clId="{83DE6139-529F-4FB9-A4B1-78472858182F}" dt="2024-06-27T21:09:08.329" v="66"/>
                <pc2:cmRplyMkLst xmlns:pc2="http://schemas.microsoft.com/office/powerpoint/2019/9/main/command">
                  <pc:docMk/>
                  <pc:sldMk cId="3717736827" sldId="417"/>
                  <pc2:cmMk id="{B89BA241-1D04-4457-A20C-75EF2F99B7FA}"/>
                  <pc2:cmRplyMk id="{80B8523E-1B06-44DE-BC05-4B57EBCC1D98}"/>
                </pc2:cmRplyMkLst>
              </pc226:cmRplyChg>
            </pc226:cmChg>
          </p:ext>
        </pc:extLst>
      </pc:sldChg>
    </pc:docChg>
  </pc:docChgLst>
  <pc:docChgLst>
    <pc:chgData name="Stoker, Kesiah" userId="7d6f868f-a8a0-4a2e-b53b-4e83b6d4fcae" providerId="ADAL" clId="{2A2D4B1D-DA20-4C0C-8CD9-51F8C96EFE8A}"/>
    <pc:docChg chg="undo custSel modMainMaster">
      <pc:chgData name="Stoker, Kesiah" userId="7d6f868f-a8a0-4a2e-b53b-4e83b6d4fcae" providerId="ADAL" clId="{2A2D4B1D-DA20-4C0C-8CD9-51F8C96EFE8A}" dt="2023-10-03T19:08:17.685" v="32" actId="14826"/>
      <pc:docMkLst>
        <pc:docMk/>
      </pc:docMkLst>
      <pc:sldMasterChg chg="modSldLayout">
        <pc:chgData name="Stoker, Kesiah" userId="7d6f868f-a8a0-4a2e-b53b-4e83b6d4fcae" providerId="ADAL" clId="{2A2D4B1D-DA20-4C0C-8CD9-51F8C96EFE8A}" dt="2023-10-03T19:08:17.685" v="32" actId="14826"/>
        <pc:sldMasterMkLst>
          <pc:docMk/>
          <pc:sldMasterMk cId="2465387210" sldId="2147483710"/>
        </pc:sldMasterMkLst>
        <pc:sldLayoutChg chg="delSp modSp mod">
          <pc:chgData name="Stoker, Kesiah" userId="7d6f868f-a8a0-4a2e-b53b-4e83b6d4fcae" providerId="ADAL" clId="{2A2D4B1D-DA20-4C0C-8CD9-51F8C96EFE8A}" dt="2023-10-03T19:07:18.020" v="21" actId="14826"/>
          <pc:sldLayoutMkLst>
            <pc:docMk/>
            <pc:sldMasterMk cId="2465387210" sldId="2147483710"/>
            <pc:sldLayoutMk cId="3191023187" sldId="2147483711"/>
          </pc:sldLayoutMkLst>
          <pc:picChg chg="del mod">
            <ac:chgData name="Stoker, Kesiah" userId="7d6f868f-a8a0-4a2e-b53b-4e83b6d4fcae" providerId="ADAL" clId="{2A2D4B1D-DA20-4C0C-8CD9-51F8C96EFE8A}" dt="2023-10-03T19:07:11.235" v="20" actId="478"/>
            <ac:picMkLst>
              <pc:docMk/>
              <pc:sldMasterMk cId="2465387210" sldId="2147483710"/>
              <pc:sldLayoutMk cId="3191023187" sldId="2147483711"/>
              <ac:picMk id="3" creationId="{ABA6910C-61A3-42F4-0A10-12531FC6BB01}"/>
            </ac:picMkLst>
          </pc:picChg>
          <pc:picChg chg="mod">
            <ac:chgData name="Stoker, Kesiah" userId="7d6f868f-a8a0-4a2e-b53b-4e83b6d4fcae" providerId="ADAL" clId="{2A2D4B1D-DA20-4C0C-8CD9-51F8C96EFE8A}" dt="2023-10-03T19:07:18.020" v="21" actId="14826"/>
            <ac:picMkLst>
              <pc:docMk/>
              <pc:sldMasterMk cId="2465387210" sldId="2147483710"/>
              <pc:sldLayoutMk cId="3191023187" sldId="2147483711"/>
              <ac:picMk id="18" creationId="{09853D7E-AABD-29E5-1A2A-501A36477E50}"/>
            </ac:picMkLst>
          </pc:picChg>
        </pc:sldLayoutChg>
        <pc:sldLayoutChg chg="delSp modSp mod">
          <pc:chgData name="Stoker, Kesiah" userId="7d6f868f-a8a0-4a2e-b53b-4e83b6d4fcae" providerId="ADAL" clId="{2A2D4B1D-DA20-4C0C-8CD9-51F8C96EFE8A}" dt="2023-10-03T19:07:24.461" v="23" actId="14826"/>
          <pc:sldLayoutMkLst>
            <pc:docMk/>
            <pc:sldMasterMk cId="2465387210" sldId="2147483710"/>
            <pc:sldLayoutMk cId="1303385291" sldId="2147483712"/>
          </pc:sldLayoutMkLst>
          <pc:picChg chg="mod">
            <ac:chgData name="Stoker, Kesiah" userId="7d6f868f-a8a0-4a2e-b53b-4e83b6d4fcae" providerId="ADAL" clId="{2A2D4B1D-DA20-4C0C-8CD9-51F8C96EFE8A}" dt="2023-10-03T19:07:24.461" v="23" actId="14826"/>
            <ac:picMkLst>
              <pc:docMk/>
              <pc:sldMasterMk cId="2465387210" sldId="2147483710"/>
              <pc:sldLayoutMk cId="1303385291" sldId="2147483712"/>
              <ac:picMk id="3" creationId="{FA14FDE3-A569-77AC-3872-57D6EEAAB83A}"/>
            </ac:picMkLst>
          </pc:picChg>
          <pc:picChg chg="del mod">
            <ac:chgData name="Stoker, Kesiah" userId="7d6f868f-a8a0-4a2e-b53b-4e83b6d4fcae" providerId="ADAL" clId="{2A2D4B1D-DA20-4C0C-8CD9-51F8C96EFE8A}" dt="2023-10-03T19:07:20.410" v="22" actId="478"/>
            <ac:picMkLst>
              <pc:docMk/>
              <pc:sldMasterMk cId="2465387210" sldId="2147483710"/>
              <pc:sldLayoutMk cId="1303385291" sldId="2147483712"/>
              <ac:picMk id="8" creationId="{2135E3E3-D409-BCAE-B326-682ADC262DF2}"/>
            </ac:picMkLst>
          </pc:picChg>
        </pc:sldLayoutChg>
        <pc:sldLayoutChg chg="delSp modSp mod">
          <pc:chgData name="Stoker, Kesiah" userId="7d6f868f-a8a0-4a2e-b53b-4e83b6d4fcae" providerId="ADAL" clId="{2A2D4B1D-DA20-4C0C-8CD9-51F8C96EFE8A}" dt="2023-10-03T19:07:38.354" v="26" actId="14826"/>
          <pc:sldLayoutMkLst>
            <pc:docMk/>
            <pc:sldMasterMk cId="2465387210" sldId="2147483710"/>
            <pc:sldLayoutMk cId="1567020630" sldId="2147483713"/>
          </pc:sldLayoutMkLst>
          <pc:picChg chg="mod">
            <ac:chgData name="Stoker, Kesiah" userId="7d6f868f-a8a0-4a2e-b53b-4e83b6d4fcae" providerId="ADAL" clId="{2A2D4B1D-DA20-4C0C-8CD9-51F8C96EFE8A}" dt="2023-10-03T19:07:38.354" v="26" actId="14826"/>
            <ac:picMkLst>
              <pc:docMk/>
              <pc:sldMasterMk cId="2465387210" sldId="2147483710"/>
              <pc:sldLayoutMk cId="1567020630" sldId="2147483713"/>
              <ac:picMk id="3" creationId="{809371D1-1F79-D926-7C95-6F1A2F3A487E}"/>
            </ac:picMkLst>
          </pc:picChg>
          <pc:picChg chg="del mod">
            <ac:chgData name="Stoker, Kesiah" userId="7d6f868f-a8a0-4a2e-b53b-4e83b6d4fcae" providerId="ADAL" clId="{2A2D4B1D-DA20-4C0C-8CD9-51F8C96EFE8A}" dt="2023-10-03T19:07:34.229" v="25" actId="478"/>
            <ac:picMkLst>
              <pc:docMk/>
              <pc:sldMasterMk cId="2465387210" sldId="2147483710"/>
              <pc:sldLayoutMk cId="1567020630" sldId="2147483713"/>
              <ac:picMk id="8" creationId="{612FBE26-C3F7-1374-B446-AE1070D03253}"/>
            </ac:picMkLst>
          </pc:picChg>
        </pc:sldLayoutChg>
        <pc:sldLayoutChg chg="addSp delSp modSp mod">
          <pc:chgData name="Stoker, Kesiah" userId="7d6f868f-a8a0-4a2e-b53b-4e83b6d4fcae" providerId="ADAL" clId="{2A2D4B1D-DA20-4C0C-8CD9-51F8C96EFE8A}" dt="2023-10-03T19:06:32.653" v="16" actId="14826"/>
          <pc:sldLayoutMkLst>
            <pc:docMk/>
            <pc:sldMasterMk cId="2465387210" sldId="2147483710"/>
            <pc:sldLayoutMk cId="2517144388" sldId="2147483714"/>
          </pc:sldLayoutMkLst>
          <pc:picChg chg="add del mod ord modCrop">
            <ac:chgData name="Stoker, Kesiah" userId="7d6f868f-a8a0-4a2e-b53b-4e83b6d4fcae" providerId="ADAL" clId="{2A2D4B1D-DA20-4C0C-8CD9-51F8C96EFE8A}" dt="2023-10-03T19:06:32.653" v="16" actId="14826"/>
            <ac:picMkLst>
              <pc:docMk/>
              <pc:sldMasterMk cId="2465387210" sldId="2147483710"/>
              <pc:sldLayoutMk cId="2517144388" sldId="2147483714"/>
              <ac:picMk id="2" creationId="{C3E34DFA-DA63-6CCF-5C2C-C1EF58F6EC99}"/>
            </ac:picMkLst>
          </pc:picChg>
          <pc:picChg chg="del mod">
            <ac:chgData name="Stoker, Kesiah" userId="7d6f868f-a8a0-4a2e-b53b-4e83b6d4fcae" providerId="ADAL" clId="{2A2D4B1D-DA20-4C0C-8CD9-51F8C96EFE8A}" dt="2023-10-03T19:03:51.655" v="5" actId="478"/>
            <ac:picMkLst>
              <pc:docMk/>
              <pc:sldMasterMk cId="2465387210" sldId="2147483710"/>
              <pc:sldLayoutMk cId="2517144388" sldId="2147483714"/>
              <ac:picMk id="6" creationId="{DD88DF62-A761-6299-BEEA-2348FAA40118}"/>
            </ac:picMkLst>
          </pc:picChg>
        </pc:sldLayoutChg>
        <pc:sldLayoutChg chg="delSp modSp mod">
          <pc:chgData name="Stoker, Kesiah" userId="7d6f868f-a8a0-4a2e-b53b-4e83b6d4fcae" providerId="ADAL" clId="{2A2D4B1D-DA20-4C0C-8CD9-51F8C96EFE8A}" dt="2023-10-03T19:08:04.557" v="29" actId="14826"/>
          <pc:sldLayoutMkLst>
            <pc:docMk/>
            <pc:sldMasterMk cId="2465387210" sldId="2147483710"/>
            <pc:sldLayoutMk cId="474930637" sldId="2147483715"/>
          </pc:sldLayoutMkLst>
          <pc:picChg chg="mod">
            <ac:chgData name="Stoker, Kesiah" userId="7d6f868f-a8a0-4a2e-b53b-4e83b6d4fcae" providerId="ADAL" clId="{2A2D4B1D-DA20-4C0C-8CD9-51F8C96EFE8A}" dt="2023-10-03T19:08:04.557" v="29" actId="14826"/>
            <ac:picMkLst>
              <pc:docMk/>
              <pc:sldMasterMk cId="2465387210" sldId="2147483710"/>
              <pc:sldLayoutMk cId="474930637" sldId="2147483715"/>
              <ac:picMk id="4" creationId="{8233F554-2D9F-FABD-A0A0-C6102B4A8E18}"/>
            </ac:picMkLst>
          </pc:picChg>
          <pc:picChg chg="del mod">
            <ac:chgData name="Stoker, Kesiah" userId="7d6f868f-a8a0-4a2e-b53b-4e83b6d4fcae" providerId="ADAL" clId="{2A2D4B1D-DA20-4C0C-8CD9-51F8C96EFE8A}" dt="2023-10-03T19:08:00.879" v="28" actId="478"/>
            <ac:picMkLst>
              <pc:docMk/>
              <pc:sldMasterMk cId="2465387210" sldId="2147483710"/>
              <pc:sldLayoutMk cId="474930637" sldId="2147483715"/>
              <ac:picMk id="5" creationId="{42775192-D723-2041-E74C-BAA4F6AC7412}"/>
            </ac:picMkLst>
          </pc:picChg>
        </pc:sldLayoutChg>
        <pc:sldLayoutChg chg="delSp modSp mod">
          <pc:chgData name="Stoker, Kesiah" userId="7d6f868f-a8a0-4a2e-b53b-4e83b6d4fcae" providerId="ADAL" clId="{2A2D4B1D-DA20-4C0C-8CD9-51F8C96EFE8A}" dt="2023-10-03T19:08:17.685" v="32" actId="14826"/>
          <pc:sldLayoutMkLst>
            <pc:docMk/>
            <pc:sldMasterMk cId="2465387210" sldId="2147483710"/>
            <pc:sldLayoutMk cId="1719843601" sldId="2147483716"/>
          </pc:sldLayoutMkLst>
          <pc:picChg chg="mod">
            <ac:chgData name="Stoker, Kesiah" userId="7d6f868f-a8a0-4a2e-b53b-4e83b6d4fcae" providerId="ADAL" clId="{2A2D4B1D-DA20-4C0C-8CD9-51F8C96EFE8A}" dt="2023-10-03T19:08:17.685" v="32" actId="14826"/>
            <ac:picMkLst>
              <pc:docMk/>
              <pc:sldMasterMk cId="2465387210" sldId="2147483710"/>
              <pc:sldLayoutMk cId="1719843601" sldId="2147483716"/>
              <ac:picMk id="4" creationId="{C54986E9-5F00-2F78-EE72-89C6997AB113}"/>
            </ac:picMkLst>
          </pc:picChg>
          <pc:picChg chg="del mod">
            <ac:chgData name="Stoker, Kesiah" userId="7d6f868f-a8a0-4a2e-b53b-4e83b6d4fcae" providerId="ADAL" clId="{2A2D4B1D-DA20-4C0C-8CD9-51F8C96EFE8A}" dt="2023-10-03T19:08:13.345" v="31" actId="478"/>
            <ac:picMkLst>
              <pc:docMk/>
              <pc:sldMasterMk cId="2465387210" sldId="2147483710"/>
              <pc:sldLayoutMk cId="1719843601" sldId="2147483716"/>
              <ac:picMk id="5" creationId="{6516B224-F868-DCD6-59A6-3BB382292A7D}"/>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1161765604284045E-2"/>
          <c:y val="0.13742485397881415"/>
          <c:w val="0.83223963501804776"/>
          <c:h val="0.72823565503509924"/>
        </c:manualLayout>
      </c:layout>
      <c:barChart>
        <c:barDir val="col"/>
        <c:grouping val="clustered"/>
        <c:varyColors val="0"/>
        <c:ser>
          <c:idx val="0"/>
          <c:order val="0"/>
          <c:tx>
            <c:strRef>
              <c:f>Sheet1!$E$1</c:f>
              <c:strCache>
                <c:ptCount val="1"/>
                <c:pt idx="0">
                  <c:v>rate by 10,000</c:v>
                </c:pt>
              </c:strCache>
            </c:strRef>
          </c:tx>
          <c:spPr>
            <a:solidFill>
              <a:srgbClr val="00B2E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13-17 ans</c:v>
                </c:pt>
                <c:pt idx="1">
                  <c:v>18-24 ans</c:v>
                </c:pt>
                <c:pt idx="2">
                  <c:v>25-44 ans</c:v>
                </c:pt>
                <c:pt idx="3">
                  <c:v>45-64 ans</c:v>
                </c:pt>
                <c:pt idx="4">
                  <c:v>65-84 ans</c:v>
                </c:pt>
                <c:pt idx="5">
                  <c:v>85-105 ans</c:v>
                </c:pt>
              </c:strCache>
            </c:strRef>
          </c:cat>
          <c:val>
            <c:numRef>
              <c:f>Sheet1!$E$2:$E$7</c:f>
              <c:numCache>
                <c:formatCode>General</c:formatCode>
                <c:ptCount val="6"/>
                <c:pt idx="0">
                  <c:v>52.738172291948899</c:v>
                </c:pt>
                <c:pt idx="1">
                  <c:v>40.059462163323687</c:v>
                </c:pt>
                <c:pt idx="2">
                  <c:v>22.430784180498947</c:v>
                </c:pt>
                <c:pt idx="3">
                  <c:v>14.281076411549408</c:v>
                </c:pt>
                <c:pt idx="4">
                  <c:v>8.1437625750791796</c:v>
                </c:pt>
                <c:pt idx="5">
                  <c:v>6.1375788250675845</c:v>
                </c:pt>
              </c:numCache>
            </c:numRef>
          </c:val>
          <c:extLst>
            <c:ext xmlns:c16="http://schemas.microsoft.com/office/drawing/2014/chart" uri="{C3380CC4-5D6E-409C-BE32-E72D297353CC}">
              <c16:uniqueId val="{00000002-1E99-4370-B3BC-D8E8828DEBDD}"/>
            </c:ext>
          </c:extLst>
        </c:ser>
        <c:dLbls>
          <c:dLblPos val="inEnd"/>
          <c:showLegendKey val="0"/>
          <c:showVal val="1"/>
          <c:showCatName val="0"/>
          <c:showSerName val="0"/>
          <c:showPercent val="0"/>
          <c:showBubbleSize val="0"/>
        </c:dLbls>
        <c:gapWidth val="120"/>
        <c:axId val="775901816"/>
        <c:axId val="775908376"/>
      </c:barChart>
      <c:catAx>
        <c:axId val="77590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600" b="0" i="0" u="none" strike="noStrike" kern="1200" baseline="0">
                <a:solidFill>
                  <a:schemeClr val="tx1">
                    <a:lumMod val="95000"/>
                    <a:lumOff val="5000"/>
                  </a:schemeClr>
                </a:solidFill>
                <a:latin typeface="Calibri" panose="020F0502020204030204" pitchFamily="34" charset="0"/>
                <a:ea typeface="+mn-ea"/>
                <a:cs typeface="Calibri" panose="020F0502020204030204" pitchFamily="34" charset="0"/>
              </a:defRPr>
            </a:pPr>
            <a:endParaRPr lang="en-US"/>
          </a:p>
        </c:txPr>
        <c:crossAx val="775908376"/>
        <c:crosses val="autoZero"/>
        <c:auto val="1"/>
        <c:lblAlgn val="ctr"/>
        <c:lblOffset val="100"/>
        <c:noMultiLvlLbl val="0"/>
      </c:catAx>
      <c:valAx>
        <c:axId val="775908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600" b="0" i="0" u="none" strike="noStrike" kern="1200" baseline="0">
                <a:solidFill>
                  <a:schemeClr val="tx1">
                    <a:lumMod val="95000"/>
                    <a:lumOff val="5000"/>
                  </a:schemeClr>
                </a:solidFill>
                <a:latin typeface="Calibri" panose="020F0502020204030204" pitchFamily="34" charset="0"/>
                <a:ea typeface="+mn-ea"/>
                <a:cs typeface="Calibri" panose="020F0502020204030204" pitchFamily="34" charset="0"/>
              </a:defRPr>
            </a:pPr>
            <a:endParaRPr lang="en-US"/>
          </a:p>
        </c:txPr>
        <c:crossAx val="775901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163907574145931E-2"/>
          <c:y val="0.25526843460977466"/>
          <c:w val="0.62065219201581079"/>
          <c:h val="0.74473156539022545"/>
        </c:manualLayout>
      </c:layout>
      <c:pieChart>
        <c:varyColors val="1"/>
        <c:ser>
          <c:idx val="0"/>
          <c:order val="0"/>
          <c:tx>
            <c:strRef>
              <c:f>Sheet1!$B$1</c:f>
              <c:strCache>
                <c:ptCount val="1"/>
                <c:pt idx="0">
                  <c:v>PERCENT</c:v>
                </c:pt>
              </c:strCache>
            </c:strRef>
          </c:tx>
          <c:dPt>
            <c:idx val="0"/>
            <c:bubble3D val="0"/>
            <c:spPr>
              <a:solidFill>
                <a:srgbClr val="7B2B8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81B-4B07-BBFB-E09661B4EDC4}"/>
              </c:ext>
            </c:extLst>
          </c:dPt>
          <c:dPt>
            <c:idx val="1"/>
            <c:bubble3D val="0"/>
            <c:spPr>
              <a:solidFill>
                <a:srgbClr val="00B2E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81B-4B07-BBFB-E09661B4EDC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81B-4B07-BBFB-E09661B4EDC4}"/>
              </c:ext>
            </c:extLst>
          </c:dPt>
          <c:dPt>
            <c:idx val="3"/>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81B-4B07-BBFB-E09661B4EDC4}"/>
              </c:ext>
            </c:extLst>
          </c:dPt>
          <c:dLbls>
            <c:dLbl>
              <c:idx val="0"/>
              <c:layout>
                <c:manualLayout>
                  <c:x val="-0.15221201815757546"/>
                  <c:y val="8.5729547891020622E-2"/>
                </c:manualLayout>
              </c:layout>
              <c:tx>
                <c:rich>
                  <a:bodyPr/>
                  <a:lstStyle/>
                  <a:p>
                    <a:r>
                      <a:rPr lang="en-US" b="0" i="0" u="none" baseline="0"/>
                      <a:t> </a:t>
                    </a:r>
                    <a:fld id="{B4EE5E47-7C94-4CA7-A4B6-1EE5657FFC0E}" type="PERCENTAGE">
                      <a:rPr lang="en-US" baseline="0"/>
                      <a:pPr/>
                      <a:t>[PERCENTAGE]</a:t>
                    </a:fld>
                    <a:endParaRPr lang="en-US" b="0" i="0" u="none" baseline="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81B-4B07-BBFB-E09661B4EDC4}"/>
                </c:ext>
              </c:extLst>
            </c:dLbl>
            <c:dLbl>
              <c:idx val="1"/>
              <c:layout>
                <c:manualLayout>
                  <c:x val="6.4175804414870183E-2"/>
                  <c:y val="-6.3138243522218557E-2"/>
                </c:manualLayout>
              </c:layout>
              <c:tx>
                <c:rich>
                  <a:bodyPr/>
                  <a:lstStyle/>
                  <a:p>
                    <a:r>
                      <a:rPr lang="en-US" b="0" i="0" u="none" baseline="0"/>
                      <a:t> </a:t>
                    </a:r>
                    <a:fld id="{3CB3B904-46B4-45A6-8EB8-1941107E5581}" type="PERCENTAGE">
                      <a:rPr lang="en-US" baseline="0"/>
                      <a:pPr/>
                      <a:t>[PERCENTAGE]</a:t>
                    </a:fld>
                    <a:endParaRPr lang="en-US" b="0" i="0" u="none" baseline="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81B-4B07-BBFB-E09661B4EDC4}"/>
                </c:ext>
              </c:extLst>
            </c:dLbl>
            <c:dLbl>
              <c:idx val="2"/>
              <c:layout>
                <c:manualLayout>
                  <c:x val="4.9204528445494042E-2"/>
                  <c:y val="7.761506574636752E-2"/>
                </c:manualLayout>
              </c:layout>
              <c:tx>
                <c:rich>
                  <a:bodyPr/>
                  <a:lstStyle/>
                  <a:p>
                    <a:fld id="{F56E0F89-CDAD-4B72-B68C-9844CB6ABD1B}" type="PERCENTAGE">
                      <a:rPr lang="en-US" baseline="0"/>
                      <a:pPr/>
                      <a:t>[PERCENTAGE]</a:t>
                    </a:fld>
                    <a:endParaRPr lang="en-CA"/>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81B-4B07-BBFB-E09661B4EDC4}"/>
                </c:ext>
              </c:extLst>
            </c:dLbl>
            <c:dLbl>
              <c:idx val="3"/>
              <c:layout>
                <c:manualLayout>
                  <c:x val="2.3159397677926637E-2"/>
                  <c:y val="7.9906887207746621E-2"/>
                </c:manualLayout>
              </c:layout>
              <c:tx>
                <c:rich>
                  <a:bodyPr/>
                  <a:lstStyle/>
                  <a:p>
                    <a:fld id="{5A3D0CBE-2961-4468-809D-D85C35E9406A}" type="PERCENTAGE">
                      <a:rPr lang="en-US" baseline="0"/>
                      <a:pPr/>
                      <a:t>[PERCENTAGE]</a:t>
                    </a:fld>
                    <a:endParaRPr lang="en-CA"/>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81B-4B07-BBFB-E09661B4EDC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rtl="0">
                  <a:defRPr sz="1330" b="1" i="0" u="none" strike="noStrike" kern="1200" baseline="0">
                    <a:solidFill>
                      <a:schemeClr val="lt1"/>
                    </a:solidFill>
                    <a:latin typeface="+mn-lt"/>
                    <a:ea typeface="+mn-ea"/>
                    <a:cs typeface="+mn-cs"/>
                  </a:defRPr>
                </a:pPr>
                <a:endParaRPr lang="en-US"/>
              </a:p>
            </c:txPr>
            <c:showLegendKey val="0"/>
            <c:showVal val="1"/>
            <c:showCatName val="0"/>
            <c:showSerName val="0"/>
            <c:showPercent val="1"/>
            <c:showBubbleSize val="0"/>
            <c:showLeaderLines val="0"/>
            <c:extLst>
              <c:ext xmlns:c15="http://schemas.microsoft.com/office/drawing/2012/chart" uri="{CE6537A1-D6FC-4f65-9D91-7224C49458BB}"/>
            </c:extLst>
          </c:dLbls>
          <c:cat>
            <c:strRef>
              <c:f>Sheet1!$A$2:$A$5</c:f>
              <c:strCache>
                <c:ptCount val="4"/>
                <c:pt idx="0">
                  <c:v>Congé de l’hôpital à la maison (avec ou sans soutien)</c:v>
                </c:pt>
                <c:pt idx="1">
                  <c:v>Hospitalisation</c:v>
                </c:pt>
                <c:pt idx="2">
                  <c:v>Autre </c:v>
                </c:pt>
                <c:pt idx="3">
                  <c:v>Parti(e) sans voir un professionnel de la santé</c:v>
                </c:pt>
              </c:strCache>
            </c:strRef>
          </c:cat>
          <c:val>
            <c:numRef>
              <c:f>Sheet1!$B$2:$B$5</c:f>
              <c:numCache>
                <c:formatCode>General</c:formatCode>
                <c:ptCount val="4"/>
                <c:pt idx="0">
                  <c:v>0.57313312284308682</c:v>
                </c:pt>
                <c:pt idx="1">
                  <c:v>0.3325134003965049</c:v>
                </c:pt>
                <c:pt idx="2">
                  <c:v>5.0701226228063723E-2</c:v>
                </c:pt>
                <c:pt idx="3">
                  <c:v>4.3652250532344519E-2</c:v>
                </c:pt>
              </c:numCache>
            </c:numRef>
          </c:val>
          <c:extLst>
            <c:ext xmlns:c16="http://schemas.microsoft.com/office/drawing/2014/chart" uri="{C3380CC4-5D6E-409C-BE32-E72D297353CC}">
              <c16:uniqueId val="{00000008-581B-4B07-BBFB-E09661B4EDC4}"/>
            </c:ext>
          </c:extLst>
        </c:ser>
        <c:dLbls>
          <c:showLegendKey val="0"/>
          <c:showVal val="1"/>
          <c:showCatName val="0"/>
          <c:showSerName val="0"/>
          <c:showPercent val="0"/>
          <c:showBubbleSize val="0"/>
          <c:showLeaderLines val="0"/>
        </c:dLbls>
        <c:firstSliceAng val="0"/>
      </c:pieChart>
      <c:spPr>
        <a:noFill/>
        <a:ln>
          <a:noFill/>
        </a:ln>
        <a:effectLst/>
      </c:spPr>
    </c:plotArea>
    <c:legend>
      <c:legendPos val="r"/>
      <c:layout>
        <c:manualLayout>
          <c:xMode val="edge"/>
          <c:yMode val="edge"/>
          <c:x val="0.61183479905629168"/>
          <c:y val="0.3456303266783543"/>
          <c:w val="0.37608990397675662"/>
          <c:h val="0.37231702513785986"/>
        </c:manualLayout>
      </c:layout>
      <c:overlay val="1"/>
      <c:spPr>
        <a:solidFill>
          <a:schemeClr val="lt1"/>
        </a:solidFill>
        <a:ln w="12700" cap="flat" cmpd="sng" algn="ctr">
          <a:solidFill>
            <a:schemeClr val="dk1"/>
          </a:solidFill>
          <a:prstDash val="solid"/>
          <a:miter lim="800000"/>
        </a:ln>
        <a:effectLst/>
      </c:spPr>
      <c:txPr>
        <a:bodyPr rot="0" spcFirstLastPara="1" vertOverflow="ellipsis" vert="horz" wrap="square" anchor="b" anchorCtr="1"/>
        <a:lstStyle/>
        <a:p>
          <a:pPr rtl="0">
            <a:defRPr sz="1197" b="0" i="0" u="none" strike="noStrike" kern="1200" baseline="0">
              <a:solidFill>
                <a:schemeClr val="dk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rtl="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5628702896846802"/>
          <c:y val="0.16627060293410351"/>
          <c:w val="0.84292750224254975"/>
          <c:h val="0.64613575192326245"/>
        </c:manualLayout>
      </c:layout>
      <c:barChart>
        <c:barDir val="col"/>
        <c:grouping val="clustered"/>
        <c:varyColors val="0"/>
        <c:ser>
          <c:idx val="0"/>
          <c:order val="0"/>
          <c:tx>
            <c:strRef>
              <c:f>Sheet1!$B$1</c:f>
              <c:strCache>
                <c:ptCount val="1"/>
                <c:pt idx="0">
                  <c:v>All ages</c:v>
                </c:pt>
              </c:strCache>
            </c:strRef>
          </c:tx>
          <c:spPr>
            <a:solidFill>
              <a:srgbClr val="00B2E3"/>
            </a:solidFill>
            <a:ln>
              <a:noFill/>
            </a:ln>
            <a:effectLst/>
          </c:spPr>
          <c:invertIfNegative val="0"/>
          <c:dPt>
            <c:idx val="0"/>
            <c:invertIfNegative val="0"/>
            <c:bubble3D val="0"/>
            <c:spPr>
              <a:solidFill>
                <a:srgbClr val="326295"/>
              </a:solidFill>
              <a:ln>
                <a:noFill/>
              </a:ln>
              <a:effectLst/>
            </c:spPr>
            <c:extLst>
              <c:ext xmlns:c16="http://schemas.microsoft.com/office/drawing/2014/chart" uri="{C3380CC4-5D6E-409C-BE32-E72D297353CC}">
                <c16:uniqueId val="{00000001-626D-44C9-B723-835D6B39741F}"/>
              </c:ext>
            </c:extLst>
          </c:dPt>
          <c:dLbls>
            <c:spPr>
              <a:noFill/>
              <a:ln>
                <a:noFill/>
              </a:ln>
              <a:effectLst/>
            </c:spPr>
            <c:txPr>
              <a:bodyPr rot="0" spcFirstLastPara="1" vertOverflow="ellipsis" vert="horz" wrap="square" anchor="ctr" anchorCtr="1"/>
              <a:lstStyle/>
              <a:p>
                <a:pPr rtl="0">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Nord Est</c:v>
                </c:pt>
                <c:pt idx="2">
                  <c:v>Nord Ouest</c:v>
                </c:pt>
                <c:pt idx="3">
                  <c:v>Ouest</c:v>
                </c:pt>
                <c:pt idx="4">
                  <c:v>Est</c:v>
                </c:pt>
                <c:pt idx="5">
                  <c:v>Centre</c:v>
                </c:pt>
                <c:pt idx="6">
                  <c:v>Toronto</c:v>
                </c:pt>
              </c:strCache>
            </c:strRef>
          </c:cat>
          <c:val>
            <c:numRef>
              <c:f>Sheet1!$B$2:$B$8</c:f>
              <c:numCache>
                <c:formatCode>0.0%</c:formatCode>
                <c:ptCount val="7"/>
                <c:pt idx="0">
                  <c:v>0.20826387695516754</c:v>
                </c:pt>
                <c:pt idx="1">
                  <c:v>0.27942206356086696</c:v>
                </c:pt>
                <c:pt idx="2">
                  <c:v>0.2578812999555794</c:v>
                </c:pt>
                <c:pt idx="3">
                  <c:v>0.20920725744559687</c:v>
                </c:pt>
                <c:pt idx="4">
                  <c:v>0.20915792468959499</c:v>
                </c:pt>
                <c:pt idx="5">
                  <c:v>0.18543367951910439</c:v>
                </c:pt>
                <c:pt idx="6">
                  <c:v>0.18090492844653608</c:v>
                </c:pt>
              </c:numCache>
            </c:numRef>
          </c:val>
          <c:extLst>
            <c:ext xmlns:c16="http://schemas.microsoft.com/office/drawing/2014/chart" uri="{C3380CC4-5D6E-409C-BE32-E72D297353CC}">
              <c16:uniqueId val="{00000002-626D-44C9-B723-835D6B39741F}"/>
            </c:ext>
          </c:extLst>
        </c:ser>
        <c:dLbls>
          <c:showLegendKey val="0"/>
          <c:showVal val="0"/>
          <c:showCatName val="0"/>
          <c:showSerName val="0"/>
          <c:showPercent val="0"/>
          <c:showBubbleSize val="0"/>
        </c:dLbls>
        <c:gapWidth val="120"/>
        <c:axId val="775901816"/>
        <c:axId val="775908376"/>
      </c:barChart>
      <c:catAx>
        <c:axId val="77590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dk1"/>
                </a:solidFill>
                <a:latin typeface="+mn-lt"/>
                <a:ea typeface="+mn-ea"/>
                <a:cs typeface="+mn-cs"/>
              </a:defRPr>
            </a:pPr>
            <a:endParaRPr lang="en-US"/>
          </a:p>
        </c:txPr>
        <c:crossAx val="775908376"/>
        <c:crosses val="autoZero"/>
        <c:auto val="1"/>
        <c:lblAlgn val="ctr"/>
        <c:lblOffset val="100"/>
        <c:noMultiLvlLbl val="0"/>
      </c:catAx>
      <c:valAx>
        <c:axId val="775908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dk1"/>
                </a:solidFill>
                <a:latin typeface="+mn-lt"/>
                <a:ea typeface="+mn-ea"/>
                <a:cs typeface="+mn-cs"/>
              </a:defRPr>
            </a:pPr>
            <a:endParaRPr lang="en-US"/>
          </a:p>
        </c:txPr>
        <c:crossAx val="775901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cap="flat" cmpd="sng" algn="ctr">
      <a:noFill/>
      <a:prstDash val="solid"/>
      <a:miter lim="800000"/>
    </a:ln>
    <a:effectLst/>
  </c:spPr>
  <c:txPr>
    <a:bodyPr/>
    <a:lstStyle/>
    <a:p>
      <a:pPr rtl="0">
        <a:defRPr>
          <a:solidFill>
            <a:schemeClr val="dk1"/>
          </a:solidFill>
          <a:latin typeface="+mn-lt"/>
          <a:ea typeface="+mn-ea"/>
          <a:cs typeface="+mn-c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3183315336022902"/>
          <c:y val="0.1669971643280608"/>
          <c:w val="0.82453594381400586"/>
          <c:h val="0.70663413337620151"/>
        </c:manualLayout>
      </c:layout>
      <c:barChart>
        <c:barDir val="col"/>
        <c:grouping val="clustered"/>
        <c:varyColors val="0"/>
        <c:ser>
          <c:idx val="0"/>
          <c:order val="0"/>
          <c:tx>
            <c:strRef>
              <c:f>Sheet1!$J$1</c:f>
              <c:strCache>
                <c:ptCount val="1"/>
                <c:pt idx="0">
                  <c:v>stdrate_pctformat</c:v>
                </c:pt>
              </c:strCache>
            </c:strRef>
          </c:tx>
          <c:spPr>
            <a:solidFill>
              <a:srgbClr val="00B2E3"/>
            </a:solidFill>
            <a:ln>
              <a:noFill/>
            </a:ln>
            <a:effectLst/>
          </c:spPr>
          <c:invertIfNegative val="0"/>
          <c:dPt>
            <c:idx val="0"/>
            <c:invertIfNegative val="0"/>
            <c:bubble3D val="0"/>
            <c:spPr>
              <a:solidFill>
                <a:srgbClr val="326295"/>
              </a:solidFill>
              <a:ln>
                <a:noFill/>
              </a:ln>
              <a:effectLst/>
            </c:spPr>
            <c:extLst>
              <c:ext xmlns:c16="http://schemas.microsoft.com/office/drawing/2014/chart" uri="{C3380CC4-5D6E-409C-BE32-E72D297353CC}">
                <c16:uniqueId val="{00000001-A784-4A44-864A-786C12B31513}"/>
              </c:ext>
            </c:extLst>
          </c:dPt>
          <c:dLbls>
            <c:spPr>
              <a:noFill/>
              <a:ln>
                <a:noFill/>
              </a:ln>
              <a:effectLst/>
            </c:spPr>
            <c:txPr>
              <a:bodyPr rot="0" spcFirstLastPara="1" vertOverflow="ellipsis" vert="horz" wrap="square" anchor="ctr" anchorCtr="1"/>
              <a:lstStyle/>
              <a:p>
                <a:pPr rtl="0">
                  <a:defRPr sz="12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Overall</c:v>
                </c:pt>
                <c:pt idx="1">
                  <c:v>13-17 ans</c:v>
                </c:pt>
                <c:pt idx="2">
                  <c:v>18-24 ans</c:v>
                </c:pt>
                <c:pt idx="3">
                  <c:v>25-44 ans</c:v>
                </c:pt>
                <c:pt idx="4">
                  <c:v>45-64 ans</c:v>
                </c:pt>
                <c:pt idx="5">
                  <c:v>65-84 ans</c:v>
                </c:pt>
                <c:pt idx="6">
                  <c:v>85-105 ans</c:v>
                </c:pt>
              </c:strCache>
            </c:strRef>
          </c:cat>
          <c:val>
            <c:numRef>
              <c:f>Sheet1!$J$2:$J$8</c:f>
              <c:numCache>
                <c:formatCode>0.0%</c:formatCode>
                <c:ptCount val="7"/>
                <c:pt idx="0">
                  <c:v>0.19169160420912548</c:v>
                </c:pt>
                <c:pt idx="1">
                  <c:v>0.11835211402190099</c:v>
                </c:pt>
                <c:pt idx="2">
                  <c:v>0.17367198423572422</c:v>
                </c:pt>
                <c:pt idx="3">
                  <c:v>0.20261699387902232</c:v>
                </c:pt>
                <c:pt idx="4">
                  <c:v>0.23977710812636416</c:v>
                </c:pt>
                <c:pt idx="5">
                  <c:v>0.21173878988911199</c:v>
                </c:pt>
                <c:pt idx="6">
                  <c:v>0.10243149883866558</c:v>
                </c:pt>
              </c:numCache>
            </c:numRef>
          </c:val>
          <c:extLst>
            <c:ext xmlns:c16="http://schemas.microsoft.com/office/drawing/2014/chart" uri="{C3380CC4-5D6E-409C-BE32-E72D297353CC}">
              <c16:uniqueId val="{00000002-A784-4A44-864A-786C12B31513}"/>
            </c:ext>
          </c:extLst>
        </c:ser>
        <c:dLbls>
          <c:showLegendKey val="0"/>
          <c:showVal val="0"/>
          <c:showCatName val="0"/>
          <c:showSerName val="0"/>
          <c:showPercent val="0"/>
          <c:showBubbleSize val="0"/>
        </c:dLbls>
        <c:gapWidth val="120"/>
        <c:axId val="775901816"/>
        <c:axId val="775908376"/>
      </c:barChart>
      <c:catAx>
        <c:axId val="77590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lumMod val="95000"/>
                    <a:lumOff val="5000"/>
                  </a:schemeClr>
                </a:solidFill>
                <a:latin typeface="+mn-lt"/>
                <a:ea typeface="+mn-ea"/>
                <a:cs typeface="+mn-cs"/>
              </a:defRPr>
            </a:pPr>
            <a:endParaRPr lang="en-US"/>
          </a:p>
        </c:txPr>
        <c:crossAx val="775908376"/>
        <c:crosses val="autoZero"/>
        <c:auto val="1"/>
        <c:lblAlgn val="ctr"/>
        <c:lblOffset val="100"/>
        <c:noMultiLvlLbl val="0"/>
      </c:catAx>
      <c:valAx>
        <c:axId val="775908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dk1"/>
                </a:solidFill>
                <a:latin typeface="+mn-lt"/>
                <a:ea typeface="+mn-ea"/>
                <a:cs typeface="+mn-cs"/>
              </a:defRPr>
            </a:pPr>
            <a:endParaRPr lang="en-US"/>
          </a:p>
        </c:txPr>
        <c:crossAx val="775901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cap="flat" cmpd="sng" algn="ctr">
      <a:noFill/>
      <a:prstDash val="solid"/>
      <a:miter lim="800000"/>
    </a:ln>
    <a:effectLst/>
  </c:spPr>
  <c:txPr>
    <a:bodyPr/>
    <a:lstStyle/>
    <a:p>
      <a:pPr rtl="0">
        <a:defRPr>
          <a:solidFill>
            <a:schemeClr val="dk1"/>
          </a:solidFill>
          <a:latin typeface="+mn-lt"/>
          <a:ea typeface="+mn-ea"/>
          <a:cs typeface="+mn-cs"/>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24112208758146"/>
          <c:y val="7.1684341454366265E-2"/>
          <c:w val="0.84038902587589837"/>
          <c:h val="0.74540840537720188"/>
        </c:manualLayout>
      </c:layout>
      <c:lineChart>
        <c:grouping val="standard"/>
        <c:varyColors val="0"/>
        <c:ser>
          <c:idx val="0"/>
          <c:order val="0"/>
          <c:tx>
            <c:strRef>
              <c:f>Sheet1!$B$1</c:f>
              <c:strCache>
                <c:ptCount val="1"/>
                <c:pt idx="0">
                  <c:v>Any Outpatient</c:v>
                </c:pt>
              </c:strCache>
            </c:strRef>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95000"/>
                        <a:lumOff val="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2018/19</c:v>
                </c:pt>
                <c:pt idx="1">
                  <c:v>2019/20</c:v>
                </c:pt>
                <c:pt idx="2">
                  <c:v>2020/21</c:v>
                </c:pt>
                <c:pt idx="3">
                  <c:v>2021/22</c:v>
                </c:pt>
                <c:pt idx="4">
                  <c:v>2022/23</c:v>
                </c:pt>
              </c:strCache>
            </c:strRef>
          </c:cat>
          <c:val>
            <c:numRef>
              <c:f>Sheet1!$B$2:$B$6</c:f>
              <c:numCache>
                <c:formatCode>0.0%</c:formatCode>
                <c:ptCount val="5"/>
                <c:pt idx="0">
                  <c:v>0.31869282878163158</c:v>
                </c:pt>
                <c:pt idx="1">
                  <c:v>0.31731797886050583</c:v>
                </c:pt>
                <c:pt idx="2">
                  <c:v>0.37009054115372125</c:v>
                </c:pt>
                <c:pt idx="3">
                  <c:v>0.32943240729083967</c:v>
                </c:pt>
                <c:pt idx="4">
                  <c:v>0.31285421826870541</c:v>
                </c:pt>
              </c:numCache>
            </c:numRef>
          </c:val>
          <c:smooth val="0"/>
          <c:extLst>
            <c:ext xmlns:c16="http://schemas.microsoft.com/office/drawing/2014/chart" uri="{C3380CC4-5D6E-409C-BE32-E72D297353CC}">
              <c16:uniqueId val="{00000000-E242-48F7-AA46-D9C7161BF2C4}"/>
            </c:ext>
          </c:extLst>
        </c:ser>
        <c:dLbls>
          <c:dLblPos val="t"/>
          <c:showLegendKey val="0"/>
          <c:showVal val="1"/>
          <c:showCatName val="0"/>
          <c:showSerName val="0"/>
          <c:showPercent val="0"/>
          <c:showBubbleSize val="0"/>
        </c:dLbls>
        <c:smooth val="0"/>
        <c:axId val="723025432"/>
        <c:axId val="723031192"/>
      </c:lineChart>
      <c:catAx>
        <c:axId val="723025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lumMod val="95000"/>
                    <a:lumOff val="5000"/>
                  </a:schemeClr>
                </a:solidFill>
                <a:latin typeface="+mn-lt"/>
                <a:ea typeface="+mn-ea"/>
                <a:cs typeface="+mn-cs"/>
              </a:defRPr>
            </a:pPr>
            <a:endParaRPr lang="en-US"/>
          </a:p>
        </c:txPr>
        <c:crossAx val="723031192"/>
        <c:crosses val="autoZero"/>
        <c:auto val="1"/>
        <c:lblAlgn val="ctr"/>
        <c:lblOffset val="100"/>
        <c:noMultiLvlLbl val="0"/>
      </c:catAx>
      <c:valAx>
        <c:axId val="72303119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lumMod val="95000"/>
                    <a:lumOff val="5000"/>
                  </a:schemeClr>
                </a:solidFill>
                <a:latin typeface="+mn-lt"/>
                <a:ea typeface="+mn-ea"/>
                <a:cs typeface="+mn-cs"/>
              </a:defRPr>
            </a:pPr>
            <a:endParaRPr lang="en-US"/>
          </a:p>
        </c:txPr>
        <c:crossAx val="723025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52893079723062"/>
          <c:y val="0.12025525117465681"/>
          <c:w val="0.79186373308274738"/>
          <c:h val="0.69061436951274979"/>
        </c:manualLayout>
      </c:layout>
      <c:barChart>
        <c:barDir val="col"/>
        <c:grouping val="clustered"/>
        <c:varyColors val="0"/>
        <c:ser>
          <c:idx val="0"/>
          <c:order val="0"/>
          <c:tx>
            <c:strRef>
              <c:f>Sheet1!$J$1</c:f>
              <c:strCache>
                <c:ptCount val="1"/>
                <c:pt idx="0">
                  <c:v>std rate percent format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rgbClr val="326295"/>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0-EB7E-43CB-94EF-A250E575E3EC}"/>
              </c:ext>
            </c:extLst>
          </c:dPt>
          <c:dLbls>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Dans l'ensemble</c:v>
                </c:pt>
                <c:pt idx="1">
                  <c:v>Toronto</c:v>
                </c:pt>
                <c:pt idx="2">
                  <c:v>Centre</c:v>
                </c:pt>
                <c:pt idx="3">
                  <c:v>Ouest</c:v>
                </c:pt>
                <c:pt idx="4">
                  <c:v>Est</c:v>
                </c:pt>
                <c:pt idx="5">
                  <c:v>Nord Est</c:v>
                </c:pt>
                <c:pt idx="6">
                  <c:v>Nord Ouest</c:v>
                </c:pt>
              </c:strCache>
            </c:strRef>
          </c:cat>
          <c:val>
            <c:numRef>
              <c:f>Sheet1!$J$2:$J$8</c:f>
              <c:numCache>
                <c:formatCode>0.0%</c:formatCode>
                <c:ptCount val="7"/>
                <c:pt idx="0">
                  <c:v>0.31285421826870541</c:v>
                </c:pt>
                <c:pt idx="1">
                  <c:v>0.44681596096219545</c:v>
                </c:pt>
                <c:pt idx="2">
                  <c:v>0.3506602594200019</c:v>
                </c:pt>
                <c:pt idx="3">
                  <c:v>0.30344618427390319</c:v>
                </c:pt>
                <c:pt idx="4">
                  <c:v>0.26785486252237928</c:v>
                </c:pt>
                <c:pt idx="5">
                  <c:v>0.22038077727143515</c:v>
                </c:pt>
                <c:pt idx="6">
                  <c:v>0.18760172206139178</c:v>
                </c:pt>
              </c:numCache>
            </c:numRef>
          </c:val>
          <c:extLst>
            <c:ext xmlns:c16="http://schemas.microsoft.com/office/drawing/2014/chart" uri="{C3380CC4-5D6E-409C-BE32-E72D297353CC}">
              <c16:uniqueId val="{00000000-00AD-4350-8534-4A2CE457841D}"/>
            </c:ext>
          </c:extLst>
        </c:ser>
        <c:dLbls>
          <c:dLblPos val="ctr"/>
          <c:showLegendKey val="0"/>
          <c:showVal val="1"/>
          <c:showCatName val="0"/>
          <c:showSerName val="0"/>
          <c:showPercent val="0"/>
          <c:showBubbleSize val="0"/>
        </c:dLbls>
        <c:gapWidth val="115"/>
        <c:axId val="418725360"/>
        <c:axId val="418726016"/>
      </c:barChart>
      <c:catAx>
        <c:axId val="4187253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rtl="0">
              <a:defRPr sz="1600" b="0" i="0" u="none" strike="noStrike" kern="1200" baseline="0">
                <a:solidFill>
                  <a:schemeClr val="tx1">
                    <a:lumMod val="95000"/>
                    <a:lumOff val="5000"/>
                  </a:schemeClr>
                </a:solidFill>
                <a:latin typeface="+mn-lt"/>
                <a:ea typeface="+mn-ea"/>
                <a:cs typeface="+mn-cs"/>
              </a:defRPr>
            </a:pPr>
            <a:endParaRPr lang="en-US"/>
          </a:p>
        </c:txPr>
        <c:crossAx val="418726016"/>
        <c:crossesAt val="0"/>
        <c:auto val="1"/>
        <c:lblAlgn val="ctr"/>
        <c:lblOffset val="100"/>
        <c:noMultiLvlLbl val="0"/>
      </c:catAx>
      <c:valAx>
        <c:axId val="418726016"/>
        <c:scaling>
          <c:orientation val="minMax"/>
          <c:max val="0.5"/>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lumMod val="95000"/>
                    <a:lumOff val="5000"/>
                  </a:schemeClr>
                </a:solidFill>
                <a:latin typeface="+mn-lt"/>
                <a:ea typeface="+mn-ea"/>
                <a:cs typeface="+mn-cs"/>
              </a:defRPr>
            </a:pPr>
            <a:endParaRPr lang="en-US"/>
          </a:p>
        </c:txPr>
        <c:crossAx val="41872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1630000480599377"/>
          <c:y val="0.15127924488437169"/>
          <c:w val="0.87343433746807775"/>
          <c:h val="0.66055852036889851"/>
        </c:manualLayout>
      </c:layout>
      <c:barChart>
        <c:barDir val="col"/>
        <c:grouping val="clustered"/>
        <c:varyColors val="0"/>
        <c:ser>
          <c:idx val="0"/>
          <c:order val="0"/>
          <c:tx>
            <c:strRef>
              <c:f>Sheet1!$J$1</c:f>
              <c:strCache>
                <c:ptCount val="1"/>
                <c:pt idx="0">
                  <c:v>stdrate_percentage</c:v>
                </c:pt>
              </c:strCache>
            </c:strRef>
          </c:tx>
          <c:spPr>
            <a:solidFill>
              <a:srgbClr val="00B2E3"/>
            </a:solidFill>
            <a:ln>
              <a:noFill/>
            </a:ln>
            <a:effectLst/>
          </c:spPr>
          <c:invertIfNegative val="0"/>
          <c:dPt>
            <c:idx val="0"/>
            <c:invertIfNegative val="0"/>
            <c:bubble3D val="0"/>
            <c:spPr>
              <a:solidFill>
                <a:srgbClr val="326295"/>
              </a:solidFill>
              <a:ln>
                <a:noFill/>
              </a:ln>
              <a:effectLst/>
            </c:spPr>
            <c:extLst>
              <c:ext xmlns:c16="http://schemas.microsoft.com/office/drawing/2014/chart" uri="{C3380CC4-5D6E-409C-BE32-E72D297353CC}">
                <c16:uniqueId val="{00000001-2C03-459D-A19B-3788D840E12F}"/>
              </c:ext>
            </c:extLst>
          </c:dPt>
          <c:dLbls>
            <c:spPr>
              <a:noFill/>
              <a:ln>
                <a:noFill/>
              </a:ln>
              <a:effectLst/>
            </c:spPr>
            <c:txPr>
              <a:bodyPr rot="0" spcFirstLastPara="1" vertOverflow="ellipsis" vert="horz" wrap="square" anchor="ctr" anchorCtr="1"/>
              <a:lstStyle/>
              <a:p>
                <a:pPr rtl="0">
                  <a:defRPr sz="16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Dans l'ensemble</c:v>
                </c:pt>
                <c:pt idx="1">
                  <c:v>1 
(le plus faible)</c:v>
                </c:pt>
                <c:pt idx="2">
                  <c:v>2</c:v>
                </c:pt>
                <c:pt idx="3">
                  <c:v>3</c:v>
                </c:pt>
                <c:pt idx="4">
                  <c:v>4</c:v>
                </c:pt>
                <c:pt idx="5">
                  <c:v>5 
(le plus élevé)</c:v>
                </c:pt>
              </c:strCache>
            </c:strRef>
          </c:cat>
          <c:val>
            <c:numRef>
              <c:f>Sheet1!$J$2:$J$7</c:f>
              <c:numCache>
                <c:formatCode>0.0%</c:formatCode>
                <c:ptCount val="6"/>
                <c:pt idx="0">
                  <c:v>0.10525105343005331</c:v>
                </c:pt>
                <c:pt idx="1">
                  <c:v>0.12014539870782472</c:v>
                </c:pt>
                <c:pt idx="2">
                  <c:v>0.1009904853896178</c:v>
                </c:pt>
                <c:pt idx="3">
                  <c:v>0.10318149498840806</c:v>
                </c:pt>
                <c:pt idx="4">
                  <c:v>8.8736215321480488E-2</c:v>
                </c:pt>
                <c:pt idx="5">
                  <c:v>9.8409182382863711E-2</c:v>
                </c:pt>
              </c:numCache>
            </c:numRef>
          </c:val>
          <c:extLst>
            <c:ext xmlns:c16="http://schemas.microsoft.com/office/drawing/2014/chart" uri="{C3380CC4-5D6E-409C-BE32-E72D297353CC}">
              <c16:uniqueId val="{00000002-2C03-459D-A19B-3788D840E12F}"/>
            </c:ext>
          </c:extLst>
        </c:ser>
        <c:dLbls>
          <c:showLegendKey val="0"/>
          <c:showVal val="0"/>
          <c:showCatName val="0"/>
          <c:showSerName val="0"/>
          <c:showPercent val="0"/>
          <c:showBubbleSize val="0"/>
        </c:dLbls>
        <c:gapWidth val="120"/>
        <c:axId val="775901816"/>
        <c:axId val="775908376"/>
      </c:barChart>
      <c:catAx>
        <c:axId val="77590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800" b="0" i="0" u="none" strike="noStrike" kern="1200" baseline="0">
                <a:solidFill>
                  <a:schemeClr val="tx1">
                    <a:lumMod val="95000"/>
                    <a:lumOff val="5000"/>
                  </a:schemeClr>
                </a:solidFill>
                <a:latin typeface="Calibri" panose="020F0502020204030204" pitchFamily="34" charset="0"/>
                <a:ea typeface="+mn-ea"/>
                <a:cs typeface="Calibri" panose="020F0502020204030204" pitchFamily="34" charset="0"/>
              </a:defRPr>
            </a:pPr>
            <a:endParaRPr lang="en-US"/>
          </a:p>
        </c:txPr>
        <c:crossAx val="775908376"/>
        <c:crosses val="autoZero"/>
        <c:auto val="1"/>
        <c:lblAlgn val="ctr"/>
        <c:lblOffset val="100"/>
        <c:noMultiLvlLbl val="0"/>
      </c:catAx>
      <c:valAx>
        <c:axId val="775908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800" b="0" i="0" u="none" strike="noStrike" kern="1200" baseline="0">
                <a:solidFill>
                  <a:schemeClr val="tx1">
                    <a:lumMod val="95000"/>
                    <a:lumOff val="5000"/>
                  </a:schemeClr>
                </a:solidFill>
                <a:latin typeface="Calibri" panose="020F0502020204030204" pitchFamily="34" charset="0"/>
                <a:ea typeface="+mn-ea"/>
                <a:cs typeface="Calibri" panose="020F0502020204030204" pitchFamily="34" charset="0"/>
              </a:defRPr>
            </a:pPr>
            <a:endParaRPr lang="en-US"/>
          </a:p>
        </c:txPr>
        <c:crossAx val="775901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3">
  <a:schemeClr val="accent3"/>
</cs:colorStyle>
</file>

<file path=ppt/charts/colors4.xml><?xml version="1.0" encoding="utf-8"?>
<cs:colorStyle xmlns:cs="http://schemas.microsoft.com/office/drawing/2012/chartStyle" xmlns:a="http://schemas.openxmlformats.org/drawingml/2006/main" meth="withinLinearReversed" id="23">
  <a:schemeClr val="accent3"/>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6B_84907621.xml><?xml version="1.0" encoding="utf-8"?>
<p188:cmLst xmlns:a="http://schemas.openxmlformats.org/drawingml/2006/main" xmlns:r="http://schemas.openxmlformats.org/officeDocument/2006/relationships" xmlns:p188="http://schemas.microsoft.com/office/powerpoint/2018/8/main">
  <p188:cm id="{0FB0D15F-55F0-4D23-B941-03ADD0F65262}" authorId="{E77C6805-D4F8-B93B-B015-4D474A1E97B2}" created="2023-09-27T17:50:42.481">
    <ac:deMkLst xmlns:ac="http://schemas.microsoft.com/office/drawing/2013/main/command">
      <pc:docMk xmlns:pc="http://schemas.microsoft.com/office/powerpoint/2013/main/command"/>
      <pc:sldMk xmlns:pc="http://schemas.microsoft.com/office/powerpoint/2013/main/command" cId="2224059937" sldId="363"/>
      <ac:picMk id="6" creationId="{45C28FB9-DFF1-3B30-A652-2A444EE721D3}"/>
    </ac:deMkLst>
    <p188:txBody>
      <a:bodyPr/>
      <a:lstStyle/>
      <a:p>
        <a:r>
          <a:rPr lang="en-CA"/>
          <a:t>Note: We can update the image once we've updated the Getting Started Guide.</a:t>
        </a:r>
      </a:p>
    </p188:txBody>
  </p188:cm>
</p188:cmLst>
</file>

<file path=ppt/comments/modernComment_180_E90B4F9F.xml><?xml version="1.0" encoding="utf-8"?>
<p188:cmLst xmlns:a="http://schemas.openxmlformats.org/drawingml/2006/main" xmlns:r="http://schemas.openxmlformats.org/officeDocument/2006/relationships" xmlns:p188="http://schemas.microsoft.com/office/powerpoint/2018/8/main">
  <p188:cm id="{DCDA68CC-147A-4A01-B9C9-7A7D83E1BF63}" authorId="{E77C6805-D4F8-B93B-B015-4D474A1E97B2}" created="2023-09-25T15:03:03.931">
    <pc:sldMkLst xmlns:pc="http://schemas.microsoft.com/office/powerpoint/2013/main/command">
      <pc:docMk/>
      <pc:sldMk cId="3909832607" sldId="384"/>
    </pc:sldMkLst>
    <p188:txBody>
      <a:bodyPr/>
      <a:lstStyle/>
      <a:p>
        <a:r>
          <a:rPr lang="en-CA"/>
          <a:t>Add relevant notes.</a:t>
        </a:r>
      </a:p>
    </p188:txBody>
  </p188:cm>
</p188:cmLst>
</file>

<file path=ppt/comments/modernComment_183_3AE9946E.xml><?xml version="1.0" encoding="utf-8"?>
<p188:cmLst xmlns:a="http://schemas.openxmlformats.org/drawingml/2006/main" xmlns:r="http://schemas.openxmlformats.org/officeDocument/2006/relationships" xmlns:p188="http://schemas.microsoft.com/office/powerpoint/2018/8/main">
  <p188:cm id="{CC12A543-B93A-4E0B-91D9-4961E11DE533}" authorId="{E77C6805-D4F8-B93B-B015-4D474A1E97B2}" created="2023-09-25T15:01:10.368">
    <pc:sldMkLst xmlns:pc="http://schemas.microsoft.com/office/powerpoint/2013/main/command">
      <pc:docMk/>
      <pc:sldMk cId="988386414" sldId="387"/>
    </pc:sldMkLst>
    <p188:txBody>
      <a:bodyPr/>
      <a:lstStyle/>
      <a:p>
        <a:r>
          <a:rPr lang="en-CA"/>
          <a:t>In notes, add topic name for QSAC.</a:t>
        </a:r>
      </a:p>
    </p188:txBody>
  </p188:cm>
</p188:cmLst>
</file>

<file path=ppt/comments/modernComment_187_94862AF6.xml><?xml version="1.0" encoding="utf-8"?>
<p188:cmLst xmlns:a="http://schemas.openxmlformats.org/drawingml/2006/main" xmlns:r="http://schemas.openxmlformats.org/officeDocument/2006/relationships" xmlns:p188="http://schemas.microsoft.com/office/powerpoint/2018/8/main">
  <p188:cm id="{B7268FEC-675F-4429-A345-F96F0CAF29B2}" authorId="{E77C6805-D4F8-B93B-B015-4D474A1E97B2}" created="2023-09-27T15:24:50.406">
    <ac:deMkLst xmlns:ac="http://schemas.microsoft.com/office/drawing/2013/main/command">
      <pc:docMk xmlns:pc="http://schemas.microsoft.com/office/powerpoint/2013/main/command"/>
      <pc:sldMk xmlns:pc="http://schemas.microsoft.com/office/powerpoint/2013/main/command" cId="2491820790" sldId="391"/>
      <ac:spMk id="27" creationId="{6D7733A8-17FB-66BD-9A1B-C0C33D2F92B0}"/>
    </ac:deMkLst>
    <p188:txBody>
      <a:bodyPr/>
      <a:lstStyle/>
      <a:p>
        <a:r>
          <a:rPr lang="en-CA"/>
          <a:t>One indicator:
Indicateur qui ne peut être mesuré qu'à l'aide de données locales</a:t>
        </a:r>
      </a:p>
    </p188:txBody>
  </p188:cm>
</p188:cmLst>
</file>

<file path=ppt/comments/modernComment_188_A8CD2181.xml><?xml version="1.0" encoding="utf-8"?>
<p188:cmLst xmlns:a="http://schemas.openxmlformats.org/drawingml/2006/main" xmlns:r="http://schemas.openxmlformats.org/officeDocument/2006/relationships" xmlns:p188="http://schemas.microsoft.com/office/powerpoint/2018/8/main">
  <p188:cm id="{83CD01CE-5E5B-469C-A6CF-EC392243FEC6}" authorId="{E77C6805-D4F8-B93B-B015-4D474A1E97B2}" created="2023-09-27T15:24:18.954">
    <ac:deMkLst xmlns:ac="http://schemas.microsoft.com/office/drawing/2013/main/command">
      <pc:docMk xmlns:pc="http://schemas.microsoft.com/office/powerpoint/2013/main/command"/>
      <pc:sldMk xmlns:pc="http://schemas.microsoft.com/office/powerpoint/2013/main/command" cId="2832015745" sldId="392"/>
      <ac:spMk id="27" creationId="{6D7733A8-17FB-66BD-9A1B-C0C33D2F92B0}"/>
    </ac:deMkLst>
    <p188:txBody>
      <a:bodyPr/>
      <a:lstStyle/>
      <a:p>
        <a:r>
          <a:rPr lang="en-CA"/>
          <a:t>For one indicator:
Indicateur pouvant être mesuré à l'aide de données provinciales</a:t>
        </a:r>
      </a:p>
    </p188:txBody>
  </p188:cm>
</p188:cmLst>
</file>

<file path=ppt/comments/modernComment_198_38B41A15.xml><?xml version="1.0" encoding="utf-8"?>
<p188:cmLst xmlns:a="http://schemas.openxmlformats.org/drawingml/2006/main" xmlns:r="http://schemas.openxmlformats.org/officeDocument/2006/relationships" xmlns:p188="http://schemas.microsoft.com/office/powerpoint/2018/8/main">
  <p188:cm id="{40F6ED5B-FB6D-4955-A78A-974F689A54BD}" authorId="{480225E5-73A2-28FE-EC73-67EA34E9EF80}" status="resolved" created="2024-06-27T17:39:04.819" complete="100000">
    <ac:txMkLst xmlns:ac="http://schemas.microsoft.com/office/drawing/2013/main/command">
      <pc:docMk xmlns:pc="http://schemas.microsoft.com/office/powerpoint/2013/main/command"/>
      <pc:sldMk xmlns:pc="http://schemas.microsoft.com/office/powerpoint/2013/main/command" cId="951327253" sldId="408"/>
      <ac:spMk id="15" creationId="{A099D812-AE02-94EE-DCD6-FFA7D5BEB869}"/>
      <ac:txMk cp="155" len="9">
        <ac:context len="166" hash="3567905662"/>
      </ac:txMk>
    </ac:txMkLst>
    <p188:pos x="4393131" y="729429"/>
    <p188:replyLst>
      <p188:reply id="{25155034-FE60-4EEC-8466-9C411DA90FCE}" authorId="{F81E792E-49DB-0CD8-8BBE-A01EE85F7AF6}" created="2024-06-27T21:04:42.020">
        <p188:txBody>
          <a:bodyPr/>
          <a:lstStyle/>
          <a:p>
            <a:r>
              <a:rPr lang="en-CA"/>
              <a:t>Thanks, updated</a:t>
            </a:r>
          </a:p>
        </p188:txBody>
      </p188:reply>
    </p188:replyLst>
    <p188:txBody>
      <a:bodyPr/>
      <a:lstStyle/>
      <a:p>
        <a:r>
          <a:rPr lang="en-CA"/>
          <a:t>Except for Ontario and Toronto, please change the x-axis labels to the French:
Nord Est
Nord Ouest
Ouest
Est
Centre</a:t>
        </a:r>
      </a:p>
    </p188:txBody>
  </p188:cm>
</p188:cmLst>
</file>

<file path=ppt/comments/modernComment_199_94C8AA65.xml><?xml version="1.0" encoding="utf-8"?>
<p188:cmLst xmlns:a="http://schemas.openxmlformats.org/drawingml/2006/main" xmlns:r="http://schemas.openxmlformats.org/officeDocument/2006/relationships" xmlns:p188="http://schemas.microsoft.com/office/powerpoint/2018/8/main">
  <p188:cm id="{226FE57E-97EC-41D1-9DB8-1100182DBF05}" authorId="{480225E5-73A2-28FE-EC73-67EA34E9EF80}" status="resolved" created="2024-06-27T17:40:12.158" complete="100000">
    <ac:txMkLst xmlns:ac="http://schemas.microsoft.com/office/drawing/2013/main/command">
      <pc:docMk xmlns:pc="http://schemas.microsoft.com/office/powerpoint/2013/main/command"/>
      <pc:sldMk xmlns:pc="http://schemas.microsoft.com/office/powerpoint/2013/main/command" cId="2496178789" sldId="409"/>
      <ac:spMk id="6" creationId="{2C54E1C2-DEFF-CFEC-3974-4B10F4CFA6E5}"/>
      <ac:txMk cp="271" len="3">
        <ac:context len="277" hash="800101737"/>
      </ac:txMk>
    </ac:txMkLst>
    <p188:pos x="7284220" y="826925"/>
    <p188:replyLst>
      <p188:reply id="{21EC2CFB-883E-4FD0-A2B9-C863AFB2247D}" authorId="{F81E792E-49DB-0CD8-8BBE-A01EE85F7AF6}" created="2024-06-27T20:29:27.594">
        <p188:txBody>
          <a:bodyPr/>
          <a:lstStyle/>
          <a:p>
            <a:r>
              <a:rPr lang="en-CA"/>
              <a:t>Change made - thank you</a:t>
            </a:r>
          </a:p>
        </p188:txBody>
      </p188:reply>
    </p188:replyLst>
    <p188:txBody>
      <a:bodyPr/>
      <a:lstStyle/>
      <a:p>
        <a:r>
          <a:rPr lang="en-CA"/>
          <a:t>In the x-axis labels, please change "y" to "ans"</a:t>
        </a:r>
      </a:p>
    </p188:txBody>
  </p188:cm>
</p188:cmLst>
</file>

<file path=ppt/comments/modernComment_19C_C3803F2C.xml><?xml version="1.0" encoding="utf-8"?>
<p188:cmLst xmlns:a="http://schemas.openxmlformats.org/drawingml/2006/main" xmlns:r="http://schemas.openxmlformats.org/officeDocument/2006/relationships" xmlns:p188="http://schemas.microsoft.com/office/powerpoint/2018/8/main">
  <p188:cm id="{56C0B831-2197-4701-8ABE-B801C17BE167}" authorId="{480225E5-73A2-28FE-EC73-67EA34E9EF80}" status="resolved" created="2024-06-27T17:46:34.950" complete="100000">
    <ac:txMkLst xmlns:ac="http://schemas.microsoft.com/office/drawing/2013/main/command">
      <pc:docMk xmlns:pc="http://schemas.microsoft.com/office/powerpoint/2013/main/command"/>
      <pc:sldMk xmlns:pc="http://schemas.microsoft.com/office/powerpoint/2013/main/command" cId="3279961900" sldId="412"/>
      <ac:spMk id="10" creationId="{17542F30-6E23-8684-ED6B-4E6FAD8A4666}"/>
      <ac:txMk cp="204" len="9">
        <ac:context len="214" hash="2734779176"/>
      </ac:txMk>
    </ac:txMkLst>
    <p188:pos x="6473706" y="445759"/>
    <p188:replyLst>
      <p188:reply id="{D1B75E0A-57B6-48D4-A1E7-8E8DC064F8AB}" authorId="{F81E792E-49DB-0CD8-8BBE-A01EE85F7AF6}" created="2024-06-27T21:07:10.577">
        <p188:txBody>
          <a:bodyPr/>
          <a:lstStyle/>
          <a:p>
            <a:r>
              <a:rPr lang="en-CA"/>
              <a:t>Fixed, thanks</a:t>
            </a:r>
          </a:p>
        </p188:txBody>
      </p188:reply>
    </p188:replyLst>
    <p188:txBody>
      <a:bodyPr/>
      <a:lstStyle/>
      <a:p>
        <a:r>
          <a:rPr lang="en-CA"/>
          <a:t>Please change the x-axis labels to the French:
Dans l’ensemble
Toronto
Centre
Ouest
Est
Nord Est
Nord Ouest</a:t>
        </a:r>
      </a:p>
    </p188:txBody>
  </p188:cm>
</p188:cmLst>
</file>

<file path=ppt/comments/modernComment_19F_2756DB58.xml><?xml version="1.0" encoding="utf-8"?>
<p188:cmLst xmlns:a="http://schemas.openxmlformats.org/drawingml/2006/main" xmlns:r="http://schemas.openxmlformats.org/officeDocument/2006/relationships" xmlns:p188="http://schemas.microsoft.com/office/powerpoint/2018/8/main">
  <p188:cm id="{9B4E1119-B284-40FD-928C-451B34DD6304}" authorId="{480225E5-73A2-28FE-EC73-67EA34E9EF80}" status="resolved" created="2024-06-27T17:37:29.485" complete="100000">
    <ac:txMkLst xmlns:ac="http://schemas.microsoft.com/office/drawing/2013/main/command">
      <pc:docMk xmlns:pc="http://schemas.microsoft.com/office/powerpoint/2013/main/command"/>
      <pc:sldMk xmlns:pc="http://schemas.microsoft.com/office/powerpoint/2013/main/command" cId="660003672" sldId="415"/>
      <ac:spMk id="4" creationId="{94E9D359-DC5B-CD37-095A-C0B5FF4F5067}"/>
      <ac:txMk cp="121" len="4">
        <ac:context len="127" hash="72138456"/>
      </ac:txMk>
    </ac:txMkLst>
    <p188:pos x="3723676" y="763711"/>
    <p188:replyLst>
      <p188:reply id="{386832C0-83B2-4BCD-8393-9C06DC8D0F83}" authorId="{F81E792E-49DB-0CD8-8BBE-A01EE85F7AF6}" created="2024-06-27T20:31:14.844">
        <p188:txBody>
          <a:bodyPr/>
          <a:lstStyle/>
          <a:p>
            <a:r>
              <a:rPr lang="en-CA"/>
              <a:t>Thanks - changes applied</a:t>
            </a:r>
          </a:p>
        </p188:txBody>
      </p188:reply>
    </p188:replyLst>
    <p188:txBody>
      <a:bodyPr/>
      <a:lstStyle/>
      <a:p>
        <a:r>
          <a:rPr lang="en-CA"/>
          <a:t>In the legend, please change to the French:
Congé de l’hôpital à la maison (avec ou sans soutien)
Hospitalisation
Autre 
Parti(e) sans voir un professionnel de la santé</a:t>
        </a:r>
      </a:p>
    </p188:txBody>
  </p188:cm>
</p188:cmLst>
</file>

<file path=ppt/comments/modernComment_1A0_B8A390EC.xml><?xml version="1.0" encoding="utf-8"?>
<p188:cmLst xmlns:a="http://schemas.openxmlformats.org/drawingml/2006/main" xmlns:r="http://schemas.openxmlformats.org/officeDocument/2006/relationships" xmlns:p188="http://schemas.microsoft.com/office/powerpoint/2018/8/main">
  <p188:cm id="{20EC2E9E-C80A-4932-8D32-3B33660487BF}" authorId="{480225E5-73A2-28FE-EC73-67EA34E9EF80}" status="resolved" created="2024-06-27T17:43:06.175" complete="100000">
    <ac:txMkLst xmlns:ac="http://schemas.microsoft.com/office/drawing/2013/main/command">
      <pc:docMk xmlns:pc="http://schemas.microsoft.com/office/powerpoint/2013/main/command"/>
      <pc:sldMk xmlns:pc="http://schemas.microsoft.com/office/powerpoint/2013/main/command" cId="3097727212" sldId="416"/>
      <ac:spMk id="8" creationId="{3169DE95-421E-0E17-A8DF-2D60E57253E2}"/>
      <ac:txMk cp="237" len="9">
        <ac:context len="247" hash="2023134602"/>
      </ac:txMk>
    </ac:txMkLst>
    <p188:pos x="6638855" y="729041"/>
    <p188:replyLst>
      <p188:reply id="{2452C671-A796-492A-8D89-DDE2753CB7A8}" authorId="{F81E792E-49DB-0CD8-8BBE-A01EE85F7AF6}" created="2024-06-27T21:05:32.291">
        <p188:txBody>
          <a:bodyPr/>
          <a:lstStyle/>
          <a:p>
            <a:r>
              <a:rPr lang="en-CA"/>
              <a:t>Updated, thanks</a:t>
            </a:r>
          </a:p>
        </p188:txBody>
      </p188:reply>
    </p188:replyLst>
    <p188:txBody>
      <a:bodyPr/>
      <a:lstStyle/>
      <a:p>
        <a:r>
          <a:rPr lang="en-CA"/>
          <a:t>In the x-axis labels, please change "Overall" to "Dans l'ensemble" and please change "y" to "ans"</a:t>
        </a:r>
      </a:p>
    </p188:txBody>
  </p188:cm>
</p188:cmLst>
</file>

<file path=ppt/comments/modernComment_1A1_DD98297B.xml><?xml version="1.0" encoding="utf-8"?>
<p188:cmLst xmlns:a="http://schemas.openxmlformats.org/drawingml/2006/main" xmlns:r="http://schemas.openxmlformats.org/officeDocument/2006/relationships" xmlns:p188="http://schemas.microsoft.com/office/powerpoint/2018/8/main">
  <p188:cm id="{B89BA241-1D04-4457-A20C-75EF2F99B7FA}" authorId="{480225E5-73A2-28FE-EC73-67EA34E9EF80}" status="resolved" created="2024-06-27T17:48:16.269" complete="100000">
    <ac:deMkLst xmlns:ac="http://schemas.microsoft.com/office/drawing/2013/main/command">
      <pc:docMk xmlns:pc="http://schemas.microsoft.com/office/powerpoint/2013/main/command"/>
      <pc:sldMk xmlns:pc="http://schemas.microsoft.com/office/powerpoint/2013/main/command" cId="3717736827" sldId="417"/>
      <ac:graphicFrameMk id="11" creationId="{76B1A371-338B-1C3D-A522-BBCB6397698C}"/>
    </ac:deMkLst>
    <p188:replyLst>
      <p188:reply id="{80B8523E-1B06-44DE-BC05-4B57EBCC1D98}" authorId="{F81E792E-49DB-0CD8-8BBE-A01EE85F7AF6}" created="2024-06-27T21:09:08.195">
        <p188:txBody>
          <a:bodyPr/>
          <a:lstStyle/>
          <a:p>
            <a:r>
              <a:rPr lang="en-CA"/>
              <a:t>Applied, thanks</a:t>
            </a:r>
          </a:p>
        </p188:txBody>
      </p188:reply>
    </p188:replyLst>
    <p188:txBody>
      <a:bodyPr/>
      <a:lstStyle/>
      <a:p>
        <a:r>
          <a:rPr lang="en-CA"/>
          <a:t>Please change x-axis labels to the French:
Dans l’ensemble
1 (le plus faible)
2
3
4
5 (le plus élevé)</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fr-FR" sz="2200" b="1" i="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fr-FR" sz="2200" b="1" i="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fr-FR" sz="2200" b="1" i="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CA" sz="2200" b="1" i="0">
              <a:solidFill>
                <a:schemeClr val="tx1"/>
              </a:solidFill>
              <a:latin typeface="Calibri" panose="020F0502020204030204" pitchFamily="34" charset="0"/>
              <a:cs typeface="Calibri" panose="020F0502020204030204" pitchFamily="34" charset="0"/>
            </a:rPr>
            <a:t>Assurer </a:t>
          </a:r>
          <a:r>
            <a:rPr lang="fr-CA" sz="2200" b="1" i="0" noProof="0">
              <a:solidFill>
                <a:schemeClr val="tx1"/>
              </a:solidFill>
              <a:latin typeface="Calibri" panose="020F0502020204030204" pitchFamily="34" charset="0"/>
              <a:cs typeface="Calibri" panose="020F0502020204030204" pitchFamily="34" charset="0"/>
            </a:rPr>
            <a:t>continuellement</a:t>
          </a:r>
          <a:r>
            <a:rPr lang="en-CA" sz="2200" b="1" i="0">
              <a:solidFill>
                <a:schemeClr val="tx1"/>
              </a:solidFill>
              <a:latin typeface="Calibri" panose="020F0502020204030204" pitchFamily="34" charset="0"/>
              <a:cs typeface="Calibri" panose="020F0502020204030204" pitchFamily="34" charset="0"/>
            </a:rPr>
            <a:t> </a:t>
          </a:r>
          <a:r>
            <a:rPr lang="fr-FR" sz="2200" b="1" i="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684BAD-1EFF-4968-B561-E42E93B8614B}" type="doc">
      <dgm:prSet loTypeId="urn:microsoft.com/office/officeart/2005/8/layout/venn1" loCatId="relationship" qsTypeId="urn:microsoft.com/office/officeart/2005/8/quickstyle/simple4" qsCatId="simple" csTypeId="urn:microsoft.com/office/officeart/2005/8/colors/accent1_2" csCatId="accent1" phldr="1"/>
      <dgm:spPr/>
    </dgm:pt>
    <dgm:pt modelId="{8292BCA6-78EC-4F2D-9BB8-395D4B4D080E}">
      <dgm:prSet phldrT="[Text]" custT="1"/>
      <dgm:spPr/>
      <dgm:t>
        <a:bodyPr/>
        <a:lstStyle/>
        <a:p>
          <a:pPr algn="ctr" rtl="0"/>
          <a:r>
            <a:rPr lang="fr-ca" sz="2800" b="0" i="0" u="none" baseline="0"/>
            <a:t>56,3 %</a:t>
          </a:r>
        </a:p>
      </dgm:t>
    </dgm:pt>
    <dgm:pt modelId="{88192232-D6BB-407F-8DE1-A11725A132A9}" type="parTrans" cxnId="{2904F111-E25B-4C80-9CA1-A2FEEFA757A5}">
      <dgm:prSet/>
      <dgm:spPr/>
      <dgm:t>
        <a:bodyPr/>
        <a:lstStyle/>
        <a:p>
          <a:endParaRPr lang="fr-ca"/>
        </a:p>
      </dgm:t>
    </dgm:pt>
    <dgm:pt modelId="{CA9FCD68-D415-409C-8FF7-CA8A7056FE4D}" type="sibTrans" cxnId="{2904F111-E25B-4C80-9CA1-A2FEEFA757A5}">
      <dgm:prSet/>
      <dgm:spPr/>
      <dgm:t>
        <a:bodyPr/>
        <a:lstStyle/>
        <a:p>
          <a:endParaRPr lang="fr-ca"/>
        </a:p>
      </dgm:t>
    </dgm:pt>
    <dgm:pt modelId="{E50605F1-8B3F-471A-9EDF-81E1F10EC034}">
      <dgm:prSet phldrT="[Text]" custT="1"/>
      <dgm:spPr/>
      <dgm:t>
        <a:bodyPr/>
        <a:lstStyle/>
        <a:p>
          <a:pPr algn="ctr" rtl="0"/>
          <a:r>
            <a:rPr lang="fr-ca" sz="2800" b="0" i="0" u="none" baseline="0"/>
            <a:t>34,7 %</a:t>
          </a:r>
        </a:p>
      </dgm:t>
    </dgm:pt>
    <dgm:pt modelId="{902C448E-E68B-45CF-8E35-935F675EBF9D}" type="parTrans" cxnId="{200D71A7-C8A1-4664-A04B-269D54E5AD85}">
      <dgm:prSet/>
      <dgm:spPr/>
      <dgm:t>
        <a:bodyPr/>
        <a:lstStyle/>
        <a:p>
          <a:endParaRPr lang="fr-ca"/>
        </a:p>
      </dgm:t>
    </dgm:pt>
    <dgm:pt modelId="{88BEE4F8-BECA-4EE6-84E7-6FD976CAE2A3}" type="sibTrans" cxnId="{200D71A7-C8A1-4664-A04B-269D54E5AD85}">
      <dgm:prSet/>
      <dgm:spPr/>
      <dgm:t>
        <a:bodyPr/>
        <a:lstStyle/>
        <a:p>
          <a:endParaRPr lang="fr-ca"/>
        </a:p>
      </dgm:t>
    </dgm:pt>
    <dgm:pt modelId="{9679D4EA-732B-4968-9E20-42C2CAB2FFD9}" type="pres">
      <dgm:prSet presAssocID="{51684BAD-1EFF-4968-B561-E42E93B8614B}" presName="compositeShape" presStyleCnt="0">
        <dgm:presLayoutVars>
          <dgm:chMax val="7"/>
          <dgm:dir/>
          <dgm:resizeHandles val="exact"/>
        </dgm:presLayoutVars>
      </dgm:prSet>
      <dgm:spPr/>
    </dgm:pt>
    <dgm:pt modelId="{42BEF359-F278-43ED-A52A-6D16E77487A7}" type="pres">
      <dgm:prSet presAssocID="{8292BCA6-78EC-4F2D-9BB8-395D4B4D080E}" presName="circ1" presStyleLbl="vennNode1" presStyleIdx="0" presStyleCnt="2" custLinFactNeighborX="-3062" custLinFactNeighborY="12171"/>
      <dgm:spPr/>
    </dgm:pt>
    <dgm:pt modelId="{63F08063-662F-402C-A747-8A6569B481FD}" type="pres">
      <dgm:prSet presAssocID="{8292BCA6-78EC-4F2D-9BB8-395D4B4D080E}" presName="circ1Tx" presStyleLbl="revTx" presStyleIdx="0" presStyleCnt="0">
        <dgm:presLayoutVars>
          <dgm:chMax val="0"/>
          <dgm:chPref val="0"/>
          <dgm:bulletEnabled val="1"/>
        </dgm:presLayoutVars>
      </dgm:prSet>
      <dgm:spPr/>
    </dgm:pt>
    <dgm:pt modelId="{44B4E0FB-56C7-421F-BB38-4BD145038506}" type="pres">
      <dgm:prSet presAssocID="{E50605F1-8B3F-471A-9EDF-81E1F10EC034}" presName="circ2" presStyleLbl="vennNode1" presStyleIdx="1" presStyleCnt="2" custScaleX="89890" custScaleY="83287" custLinFactNeighborX="-129" custLinFactNeighborY="12226"/>
      <dgm:spPr/>
    </dgm:pt>
    <dgm:pt modelId="{8E619FDB-C58C-40AC-AC8F-0C0BAE34D88D}" type="pres">
      <dgm:prSet presAssocID="{E50605F1-8B3F-471A-9EDF-81E1F10EC034}" presName="circ2Tx" presStyleLbl="revTx" presStyleIdx="0" presStyleCnt="0">
        <dgm:presLayoutVars>
          <dgm:chMax val="0"/>
          <dgm:chPref val="0"/>
          <dgm:bulletEnabled val="1"/>
        </dgm:presLayoutVars>
      </dgm:prSet>
      <dgm:spPr/>
    </dgm:pt>
  </dgm:ptLst>
  <dgm:cxnLst>
    <dgm:cxn modelId="{2904F111-E25B-4C80-9CA1-A2FEEFA757A5}" srcId="{51684BAD-1EFF-4968-B561-E42E93B8614B}" destId="{8292BCA6-78EC-4F2D-9BB8-395D4B4D080E}" srcOrd="0" destOrd="0" parTransId="{88192232-D6BB-407F-8DE1-A11725A132A9}" sibTransId="{CA9FCD68-D415-409C-8FF7-CA8A7056FE4D}"/>
    <dgm:cxn modelId="{0166E144-0340-4D45-B4E2-B036A994D9E2}" type="presOf" srcId="{E50605F1-8B3F-471A-9EDF-81E1F10EC034}" destId="{8E619FDB-C58C-40AC-AC8F-0C0BAE34D88D}" srcOrd="1" destOrd="0" presId="urn:microsoft.com/office/officeart/2005/8/layout/venn1"/>
    <dgm:cxn modelId="{2D16596E-84C9-4938-B395-A1DF126D5909}" type="presOf" srcId="{8292BCA6-78EC-4F2D-9BB8-395D4B4D080E}" destId="{42BEF359-F278-43ED-A52A-6D16E77487A7}" srcOrd="0" destOrd="0" presId="urn:microsoft.com/office/officeart/2005/8/layout/venn1"/>
    <dgm:cxn modelId="{064F1F7C-5909-44AC-9CF5-0B4C77328F4E}" type="presOf" srcId="{51684BAD-1EFF-4968-B561-E42E93B8614B}" destId="{9679D4EA-732B-4968-9E20-42C2CAB2FFD9}" srcOrd="0" destOrd="0" presId="urn:microsoft.com/office/officeart/2005/8/layout/venn1"/>
    <dgm:cxn modelId="{200D71A7-C8A1-4664-A04B-269D54E5AD85}" srcId="{51684BAD-1EFF-4968-B561-E42E93B8614B}" destId="{E50605F1-8B3F-471A-9EDF-81E1F10EC034}" srcOrd="1" destOrd="0" parTransId="{902C448E-E68B-45CF-8E35-935F675EBF9D}" sibTransId="{88BEE4F8-BECA-4EE6-84E7-6FD976CAE2A3}"/>
    <dgm:cxn modelId="{521B58B4-A6CD-4EFC-AE18-00410798E0F0}" type="presOf" srcId="{8292BCA6-78EC-4F2D-9BB8-395D4B4D080E}" destId="{63F08063-662F-402C-A747-8A6569B481FD}" srcOrd="1" destOrd="0" presId="urn:microsoft.com/office/officeart/2005/8/layout/venn1"/>
    <dgm:cxn modelId="{B1F3EEF4-AF92-4586-B551-777FCA6735D3}" type="presOf" srcId="{E50605F1-8B3F-471A-9EDF-81E1F10EC034}" destId="{44B4E0FB-56C7-421F-BB38-4BD145038506}" srcOrd="0" destOrd="0" presId="urn:microsoft.com/office/officeart/2005/8/layout/venn1"/>
    <dgm:cxn modelId="{6D3C038F-B0FF-4613-893B-EB6F0487742B}" type="presParOf" srcId="{9679D4EA-732B-4968-9E20-42C2CAB2FFD9}" destId="{42BEF359-F278-43ED-A52A-6D16E77487A7}" srcOrd="0" destOrd="0" presId="urn:microsoft.com/office/officeart/2005/8/layout/venn1"/>
    <dgm:cxn modelId="{22CFE5C4-6E7B-4369-8597-3A18A15CC2BD}" type="presParOf" srcId="{9679D4EA-732B-4968-9E20-42C2CAB2FFD9}" destId="{63F08063-662F-402C-A747-8A6569B481FD}" srcOrd="1" destOrd="0" presId="urn:microsoft.com/office/officeart/2005/8/layout/venn1"/>
    <dgm:cxn modelId="{9571C567-5056-4957-88E9-8798345499CE}" type="presParOf" srcId="{9679D4EA-732B-4968-9E20-42C2CAB2FFD9}" destId="{44B4E0FB-56C7-421F-BB38-4BD145038506}" srcOrd="2" destOrd="0" presId="urn:microsoft.com/office/officeart/2005/8/layout/venn1"/>
    <dgm:cxn modelId="{3AC6F63F-1BF3-4F37-AE22-DD088E0B3718}" type="presParOf" srcId="{9679D4EA-732B-4968-9E20-42C2CAB2FFD9}" destId="{8E619FDB-C58C-40AC-AC8F-0C0BAE34D88D}" srcOrd="3" destOrd="0" presId="urn:microsoft.com/office/officeart/2005/8/layout/venn1"/>
  </dgm:cxnLst>
  <dgm:bg/>
  <dgm:whole>
    <a:ln>
      <a:noFill/>
    </a:ln>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kern="1200">
            <a:solidFill>
              <a:schemeClr val="tx1"/>
            </a:solidFill>
            <a:latin typeface="Calibri" panose="020F0502020204030204" pitchFamily="34" charset="0"/>
            <a:cs typeface="Calibri" panose="020F0502020204030204" pitchFamily="34" charset="0"/>
          </a:endParaRPr>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kern="1200">
            <a:solidFill>
              <a:schemeClr val="tx1"/>
            </a:solidFill>
            <a:latin typeface="Calibri" panose="020F0502020204030204" pitchFamily="34" charset="0"/>
            <a:cs typeface="Calibri" panose="020F0502020204030204" pitchFamily="34" charset="0"/>
          </a:endParaRPr>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kern="1200">
            <a:solidFill>
              <a:schemeClr val="tx1"/>
            </a:solidFill>
            <a:latin typeface="Calibri" panose="020F0502020204030204" pitchFamily="34" charset="0"/>
            <a:cs typeface="Calibri" panose="020F0502020204030204" pitchFamily="34" charset="0"/>
          </a:endParaRPr>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b="1" i="0" kern="1200">
              <a:solidFill>
                <a:schemeClr val="tx1"/>
              </a:solidFill>
              <a:latin typeface="Calibri" panose="020F0502020204030204" pitchFamily="34" charset="0"/>
              <a:cs typeface="Calibri" panose="020F0502020204030204" pitchFamily="34" charset="0"/>
            </a:rPr>
            <a:t>Assurer </a:t>
          </a:r>
          <a:r>
            <a:rPr lang="fr-CA" sz="2200" b="1" i="0" kern="1200" noProof="0">
              <a:solidFill>
                <a:schemeClr val="tx1"/>
              </a:solidFill>
              <a:latin typeface="Calibri" panose="020F0502020204030204" pitchFamily="34" charset="0"/>
              <a:cs typeface="Calibri" panose="020F0502020204030204" pitchFamily="34" charset="0"/>
            </a:rPr>
            <a:t>continuellement</a:t>
          </a:r>
          <a:r>
            <a:rPr lang="en-CA" sz="2200" b="1" i="0" kern="1200">
              <a:solidFill>
                <a:schemeClr val="tx1"/>
              </a:solidFill>
              <a:latin typeface="Calibri" panose="020F0502020204030204" pitchFamily="34" charset="0"/>
              <a:cs typeface="Calibri" panose="020F0502020204030204" pitchFamily="34" charset="0"/>
            </a:rPr>
            <a:t> </a:t>
          </a:r>
          <a:r>
            <a:rPr lang="fr-FR" sz="2200" b="1" i="0" kern="120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kern="1200">
            <a:solidFill>
              <a:schemeClr val="tx1"/>
            </a:solidFill>
            <a:latin typeface="Calibri" panose="020F0502020204030204" pitchFamily="34" charset="0"/>
            <a:cs typeface="Calibri" panose="020F0502020204030204" pitchFamily="34" charset="0"/>
          </a:endParaRPr>
        </a:p>
      </dsp:txBody>
      <dsp:txXfrm>
        <a:off x="3766941" y="2401488"/>
        <a:ext cx="3423693" cy="2054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EF359-F278-43ED-A52A-6D16E77487A7}">
      <dsp:nvSpPr>
        <dsp:cNvPr id="0" name=""/>
        <dsp:cNvSpPr/>
      </dsp:nvSpPr>
      <dsp:spPr>
        <a:xfrm>
          <a:off x="95667" y="1129941"/>
          <a:ext cx="2718160" cy="271816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r>
            <a:rPr lang="fr-ca" sz="2800" b="0" i="0" u="none" kern="1200" baseline="0"/>
            <a:t>56,3 %</a:t>
          </a:r>
        </a:p>
      </dsp:txBody>
      <dsp:txXfrm>
        <a:off x="475230" y="1450471"/>
        <a:ext cx="1567227" cy="2077101"/>
      </dsp:txXfrm>
    </dsp:sp>
    <dsp:sp modelId="{44B4E0FB-56C7-421F-BB38-4BD145038506}">
      <dsp:nvSpPr>
        <dsp:cNvPr id="0" name=""/>
        <dsp:cNvSpPr/>
      </dsp:nvSpPr>
      <dsp:spPr>
        <a:xfrm>
          <a:off x="2271828" y="1358580"/>
          <a:ext cx="2443354" cy="226387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r>
            <a:rPr lang="fr-ca" sz="2800" b="0" i="0" u="none" kern="1200" baseline="0"/>
            <a:t>34,7 %</a:t>
          </a:r>
        </a:p>
      </dsp:txBody>
      <dsp:txXfrm>
        <a:off x="2965213" y="1625539"/>
        <a:ext cx="1408781" cy="172995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0.04879</cdr:x>
      <cdr:y>0</cdr:y>
    </cdr:from>
    <cdr:to>
      <cdr:x>0.95333</cdr:x>
      <cdr:y>0.07776</cdr:y>
    </cdr:to>
    <cdr:sp macro="" textlink="">
      <cdr:nvSpPr>
        <cdr:cNvPr id="2" name="TextBox 5">
          <a:extLst xmlns:a="http://schemas.openxmlformats.org/drawingml/2006/main">
            <a:ext uri="{FF2B5EF4-FFF2-40B4-BE49-F238E27FC236}">
              <a16:creationId xmlns:a16="http://schemas.microsoft.com/office/drawing/2014/main" id="{591E1E52-2271-9E08-1EDF-F283CA715345}"/>
            </a:ext>
          </a:extLst>
        </cdr:cNvPr>
        <cdr:cNvSpPr txBox="1"/>
      </cdr:nvSpPr>
      <cdr:spPr>
        <a:xfrm xmlns:a="http://schemas.openxmlformats.org/drawingml/2006/main">
          <a:off x="523110" y="0"/>
          <a:ext cx="9698197" cy="3231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xmlns:a="http://schemas.openxmlformats.org/drawingml/2006/main">
          <a:pPr algn="ctr">
            <a:defRPr sz="1862" b="0" i="0" u="none" strike="noStrike" kern="1200" spc="0" baseline="0">
              <a:solidFill>
                <a:srgbClr val="000000">
                  <a:lumMod val="65000"/>
                  <a:lumOff val="35000"/>
                </a:srgbClr>
              </a:solidFill>
              <a:latin typeface="+mn-lt"/>
              <a:ea typeface="+mn-ea"/>
              <a:cs typeface="+mn-cs"/>
            </a:defRPr>
          </a:pPr>
          <a:r>
            <a:rPr lang="fr-FR" sz="1500" b="1" u="none" dirty="0">
              <a:solidFill>
                <a:schemeClr val="tx2"/>
              </a:solidFill>
              <a:latin typeface="Calibri" panose="020F0502020204030204" pitchFamily="34" charset="0"/>
              <a:cs typeface="Calibri" panose="020F0502020204030204" pitchFamily="34" charset="0"/>
            </a:rPr>
            <a:t>Taux (par 10 000) de visites aux services des urgences pour dépression clinique par groupe d’âge, exercice de 2022-2023</a:t>
          </a:r>
          <a:endParaRPr lang="en-CA" sz="1500" b="1" dirty="0">
            <a:solidFill>
              <a:schemeClr val="tx2"/>
            </a:solidFill>
            <a:effectLst/>
            <a:latin typeface="Calibri" panose="020F0502020204030204" pitchFamily="34" charset="0"/>
            <a:cs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0.16708</cdr:x>
      <cdr:y>0</cdr:y>
    </cdr:from>
    <cdr:to>
      <cdr:x>0.93883</cdr:x>
      <cdr:y>0.16068</cdr:y>
    </cdr:to>
    <cdr:sp macro="" textlink="">
      <cdr:nvSpPr>
        <cdr:cNvPr id="2" name="TextBox 5">
          <a:extLst xmlns:a="http://schemas.openxmlformats.org/drawingml/2006/main">
            <a:ext uri="{FF2B5EF4-FFF2-40B4-BE49-F238E27FC236}">
              <a16:creationId xmlns:a16="http://schemas.microsoft.com/office/drawing/2014/main" id="{591E1E52-2271-9E08-1EDF-F283CA715345}"/>
            </a:ext>
          </a:extLst>
        </cdr:cNvPr>
        <cdr:cNvSpPr txBox="1"/>
      </cdr:nvSpPr>
      <cdr:spPr>
        <a:xfrm xmlns:a="http://schemas.openxmlformats.org/drawingml/2006/main">
          <a:off x="1821682" y="-8965"/>
          <a:ext cx="8414430" cy="784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xmlns:a="http://schemas.openxmlformats.org/drawingml/2006/main">
          <a:pPr algn="ctr">
            <a:defRPr sz="1862" b="0" i="0" u="none" strike="noStrike" kern="1200" spc="0" baseline="0">
              <a:solidFill>
                <a:srgbClr val="000000">
                  <a:lumMod val="65000"/>
                  <a:lumOff val="35000"/>
                </a:srgbClr>
              </a:solidFill>
              <a:latin typeface="+mn-lt"/>
              <a:ea typeface="+mn-ea"/>
              <a:cs typeface="+mn-cs"/>
            </a:defRPr>
          </a:pPr>
          <a:r>
            <a:rPr lang="fr-FR" sz="1500" b="1" u="none" dirty="0">
              <a:solidFill>
                <a:schemeClr val="tx2"/>
              </a:solidFill>
              <a:latin typeface="Calibri" panose="020F0502020204030204" pitchFamily="34" charset="0"/>
              <a:cs typeface="Calibri" panose="020F0502020204030204" pitchFamily="34" charset="0"/>
            </a:rPr>
            <a:t>Pourcentage de personnes réadmises à l’hôpital pour un trouble de santé mentale ou de toxicomanie dans les 30 jours suivant l’obtention du congé de l’hôpital pour dépression clinique par quintile de revenu de quartier, exercice de 2022-2023</a:t>
          </a:r>
          <a:endParaRPr lang="en-CA" sz="1500" b="1" dirty="0">
            <a:solidFill>
              <a:schemeClr val="tx2"/>
            </a:solidFill>
            <a:effectLst/>
            <a:latin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7/4/2024</a:t>
            </a:fld>
            <a:endParaRPr lang="en-US"/>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7/4/2024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Ontariohealth.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sz="1200" noProof="0">
                <a:solidFill>
                  <a:srgbClr val="000000"/>
                </a:solidFill>
                <a:latin typeface="Calibri" panose="020F0502020204030204" pitchFamily="34" charset="0"/>
              </a:rPr>
              <a:t>Si vous avez des questions sur le contenu de cette présentation, veuillez nous contacter à </a:t>
            </a:r>
            <a:r>
              <a:rPr lang="fr-CA" altLang="en-US" sz="1200" u="sng" noProof="0">
                <a:solidFill>
                  <a:srgbClr val="000000"/>
                </a:solidFill>
                <a:latin typeface="Calibri" panose="020F0502020204030204" pitchFamily="34" charset="0"/>
                <a:hlinkClick r:id="rId3"/>
              </a:rPr>
              <a:t>QualityStandards@OntarioHealth.ca</a:t>
            </a:r>
            <a:endParaRPr lang="fr-CA" altLang="en-US" sz="1200" u="sng" noProof="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highlight>
                <a:srgbClr val="FFFF00"/>
              </a:highlight>
              <a:latin typeface="+mn-lt"/>
            </a:endParaRPr>
          </a:p>
          <a:p>
            <a:endParaRPr lang="en-CA">
              <a:highlight>
                <a:srgbClr val="FFFF00"/>
              </a:highlight>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14</a:t>
            </a:fld>
            <a:endParaRPr lang="en-US"/>
          </a:p>
        </p:txBody>
      </p:sp>
    </p:spTree>
    <p:extLst>
      <p:ext uri="{BB962C8B-B14F-4D97-AF65-F5344CB8AC3E}">
        <p14:creationId xmlns:p14="http://schemas.microsoft.com/office/powerpoint/2010/main" val="2789911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118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en-US"/>
          </a:p>
        </p:txBody>
      </p:sp>
    </p:spTree>
    <p:extLst>
      <p:ext uri="{BB962C8B-B14F-4D97-AF65-F5344CB8AC3E}">
        <p14:creationId xmlns:p14="http://schemas.microsoft.com/office/powerpoint/2010/main" val="2584597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a:p>
        </p:txBody>
      </p:sp>
    </p:spTree>
    <p:extLst>
      <p:ext uri="{BB962C8B-B14F-4D97-AF65-F5344CB8AC3E}">
        <p14:creationId xmlns:p14="http://schemas.microsoft.com/office/powerpoint/2010/main" val="3310444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a:solidFill>
                  <a:srgbClr val="FFFF00"/>
                </a:solidFill>
                <a:effectLst/>
                <a:latin typeface="Calibri" pitchFamily="68" charset="0"/>
                <a:ea typeface="MS PGothic" panose="020B0600070205080204" pitchFamily="34" charset="-128"/>
                <a:cs typeface="ＭＳ Ｐゴシック" pitchFamily="68" charset="-128"/>
              </a:rPr>
              <a:t>Le Comité consultatif sur la norme de qualité [topic] </a:t>
            </a:r>
            <a:r>
              <a:rPr lang="fr-CA" sz="1200" kern="1200">
                <a:solidFill>
                  <a:schemeClr val="tx1"/>
                </a:solidFill>
                <a:effectLst/>
                <a:latin typeface="Calibri" pitchFamily="68" charset="0"/>
                <a:ea typeface="MS PGothic" panose="020B0600070205080204" pitchFamily="34" charset="-128"/>
                <a:cs typeface="ＭＳ Ｐゴシック" pitchFamily="68" charset="-128"/>
              </a:rPr>
              <a:t>a défini certains objectifs généraux pour cette norme de qualité.  </a:t>
            </a:r>
            <a:r>
              <a:rPr lang="fr-FR" sz="1200" kern="1200">
                <a:solidFill>
                  <a:schemeClr val="tx1"/>
                </a:solidFill>
                <a:effectLst/>
                <a:latin typeface="Calibri" pitchFamily="68" charset="0"/>
                <a:ea typeface="MS PGothic" panose="020B0600070205080204" pitchFamily="34" charset="-128"/>
                <a:cs typeface="ＭＳ Ｐゴシック" pitchFamily="68" charset="-128"/>
              </a:rPr>
              <a:t>Ceux-ci ont été mis en correspondance avec des indicateurs qui peuvent être utilisés pour évaluer la qualité des soins fournis au niveau provincial et local.</a:t>
            </a:r>
            <a:endParaRPr lang="en-CA" sz="1200" kern="1200">
              <a:solidFill>
                <a:schemeClr val="tx1"/>
              </a:solidFill>
              <a:effectLst/>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37</a:t>
            </a:fld>
            <a:endParaRPr lang="en-US"/>
          </a:p>
        </p:txBody>
      </p:sp>
    </p:spTree>
    <p:extLst>
      <p:ext uri="{BB962C8B-B14F-4D97-AF65-F5344CB8AC3E}">
        <p14:creationId xmlns:p14="http://schemas.microsoft.com/office/powerpoint/2010/main" val="3362828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38</a:t>
            </a:fld>
            <a:endParaRPr lang="en-US"/>
          </a:p>
        </p:txBody>
      </p:sp>
    </p:spTree>
    <p:extLst>
      <p:ext uri="{BB962C8B-B14F-4D97-AF65-F5344CB8AC3E}">
        <p14:creationId xmlns:p14="http://schemas.microsoft.com/office/powerpoint/2010/main" val="289173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a:solidFill>
                  <a:schemeClr val="tx1"/>
                </a:solidFill>
                <a:effectLst/>
                <a:latin typeface="Calibri" pitchFamily="68" charset="0"/>
                <a:ea typeface="MS PGothic" panose="020B0600070205080204" pitchFamily="34" charset="-128"/>
                <a:cs typeface="ＭＳ Ｐゴシック" pitchFamily="68" charset="-128"/>
              </a:rPr>
              <a:t>Chaque énoncé de qualité de la norme est accompagné d'un ou de plusieurs indicateurs. Ces indicateurs visent à orienter la mesure des efforts d’amélioration de la qualité liés à la mise en œuvre des énoncés. </a:t>
            </a:r>
          </a:p>
          <a:p>
            <a:endParaRPr lang="en-US" sz="1200" b="0" kern="1200">
              <a:solidFill>
                <a:schemeClr val="tx1"/>
              </a:solidFill>
              <a:effectLst/>
              <a:latin typeface="+mn-lt"/>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39</a:t>
            </a:fld>
            <a:endParaRPr lang="en-US"/>
          </a:p>
        </p:txBody>
      </p:sp>
    </p:spTree>
    <p:extLst>
      <p:ext uri="{BB962C8B-B14F-4D97-AF65-F5344CB8AC3E}">
        <p14:creationId xmlns:p14="http://schemas.microsoft.com/office/powerpoint/2010/main" val="3444942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a:p>
        </p:txBody>
      </p:sp>
    </p:spTree>
    <p:extLst>
      <p:ext uri="{BB962C8B-B14F-4D97-AF65-F5344CB8AC3E}">
        <p14:creationId xmlns:p14="http://schemas.microsoft.com/office/powerpoint/2010/main" val="55175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a:solidFill>
                  <a:srgbClr val="000000"/>
                </a:solidFill>
                <a:latin typeface="+mn-lt"/>
              </a:rPr>
              <a:t>Les normes de qualité sont un petit ensemble d’énoncés à incidence élevée qui décrivent les soins optimaux lorsqu’il existe des écarts de qualité cernés en Ontario.</a:t>
            </a:r>
          </a:p>
          <a:p>
            <a:pPr marL="171450" indent="-171450">
              <a:buFontTx/>
              <a:buChar char="•"/>
            </a:pPr>
            <a:r>
              <a:rPr lang="fr-CA" altLang="en-US" noProof="0">
                <a:solidFill>
                  <a:srgbClr val="000000"/>
                </a:solidFill>
                <a:latin typeface="+mn-lt"/>
              </a:rPr>
              <a:t>Leur application est volontaire et les normes sont de nature ambitieuse.</a:t>
            </a:r>
          </a:p>
          <a:p>
            <a:pPr marL="171450" indent="-171450">
              <a:buFontTx/>
              <a:buChar char="•"/>
            </a:pPr>
            <a:r>
              <a:rPr lang="fr-CA" altLang="en-US" noProof="0">
                <a:solidFill>
                  <a:srgbClr val="000000"/>
                </a:solidFill>
                <a:latin typeface="+mn-lt"/>
              </a:rPr>
              <a:t>Conçues pour « relever le niveau » dans le but d’offrir les meilleurs soins possible à tous les Ontariens, peu importe où ils vivent dans la province.</a:t>
            </a:r>
          </a:p>
          <a:p>
            <a:pPr marL="171450" indent="-171450">
              <a:buFontTx/>
              <a:buChar char="•"/>
            </a:pPr>
            <a:r>
              <a:rPr lang="fr-CA" altLang="en-US" noProof="0">
                <a:solidFill>
                  <a:srgbClr val="000000"/>
                </a:solidFill>
                <a:latin typeface="+mn-lt"/>
              </a:rPr>
              <a:t>Il existe de nombreuses lignes directrices, normes professionnelles et autres recommandations qui enrichissent l’ensemble des données probantes. Les normes de qualité complètent ces ressources.</a:t>
            </a:r>
          </a:p>
          <a:p>
            <a:pPr marL="171450" indent="-171450">
              <a:buFontTx/>
              <a:buChar char="•"/>
            </a:pPr>
            <a:r>
              <a:rPr lang="fr-CA" altLang="en-US" noProof="0">
                <a:solidFill>
                  <a:srgbClr val="000000"/>
                </a:solidFill>
                <a:latin typeface="+mn-lt"/>
              </a:rPr>
              <a:t>Les normes de qualité énoncent les </a:t>
            </a:r>
            <a:r>
              <a:rPr lang="fr-CA" altLang="en-US" b="1" noProof="0">
                <a:solidFill>
                  <a:srgbClr val="000000"/>
                </a:solidFill>
                <a:latin typeface="+mn-lt"/>
              </a:rPr>
              <a:t>caractéristiques</a:t>
            </a:r>
            <a:r>
              <a:rPr lang="fr-CA" altLang="en-US" noProof="0">
                <a:solidFill>
                  <a:srgbClr val="000000"/>
                </a:solidFill>
                <a:latin typeface="+mn-lt"/>
              </a:rPr>
              <a:t> des soins qui devraient être offerts, mais ne nomment pas les </a:t>
            </a:r>
            <a:r>
              <a:rPr lang="fr-CA" altLang="en-US" b="1" noProof="0">
                <a:solidFill>
                  <a:srgbClr val="000000"/>
                </a:solidFill>
                <a:latin typeface="+mn-lt"/>
              </a:rPr>
              <a:t>personnes</a:t>
            </a:r>
            <a:r>
              <a:rPr lang="fr-CA" altLang="en-US" noProof="0">
                <a:solidFill>
                  <a:srgbClr val="000000"/>
                </a:solidFill>
                <a:latin typeface="+mn-lt"/>
              </a:rPr>
              <a:t> qui devraient les offrir (contrairement aux guides de pratique clinique et guides de pratiques exemplaires).</a:t>
            </a:r>
          </a:p>
          <a:p>
            <a:pPr marL="171450" indent="-171450"/>
            <a:endParaRPr lang="fr-CA" altLang="en-US" noProof="0">
              <a:solidFill>
                <a:srgbClr val="000000"/>
              </a:solidFill>
              <a:latin typeface="+mn-lt"/>
            </a:endParaRPr>
          </a:p>
          <a:p>
            <a:pPr marL="171450" indent="-171450"/>
            <a:r>
              <a:rPr lang="fr-CA" altLang="en-US" b="1" noProof="0">
                <a:solidFill>
                  <a:srgbClr val="000000"/>
                </a:solidFill>
                <a:latin typeface="+mn-lt"/>
              </a:rPr>
              <a:t>Les normes de qualité sont :</a:t>
            </a:r>
          </a:p>
          <a:p>
            <a:pPr marL="171450" indent="-171450">
              <a:spcBef>
                <a:spcPct val="0"/>
              </a:spcBef>
              <a:buClr>
                <a:srgbClr val="00788A"/>
              </a:buClr>
              <a:buFontTx/>
              <a:buChar char="•"/>
            </a:pPr>
            <a:r>
              <a:rPr lang="fr-CA" altLang="en-US" noProof="0">
                <a:solidFill>
                  <a:srgbClr val="000000"/>
                </a:solidFill>
                <a:latin typeface="+mn-lt"/>
              </a:rPr>
              <a:t>Concises : 5 à 15 énoncés solides, fondés sur des données probantes, portant sur des domaines de priorité élevée pour l’amélioration.</a:t>
            </a:r>
          </a:p>
          <a:p>
            <a:pPr marL="171450" indent="-171450">
              <a:spcBef>
                <a:spcPct val="0"/>
              </a:spcBef>
              <a:buClr>
                <a:srgbClr val="00788A"/>
              </a:buClr>
              <a:buFontTx/>
              <a:buChar char="•"/>
            </a:pPr>
            <a:r>
              <a:rPr lang="fr-CA" altLang="en-US" noProof="0">
                <a:solidFill>
                  <a:srgbClr val="000000"/>
                </a:solidFill>
                <a:latin typeface="+mn-lt"/>
              </a:rPr>
              <a:t>Accessibles : aident les cliniciens et les organismes de fournisseurs à offrir des soins de la plus haute qualité possible, et les patients à connaître les sujets à aborder avec leurs cliniciens (comparativement aux guides de pratique clinique, qui sont assez arides, les normes sont très accessibles et écrites en langage clair).</a:t>
            </a:r>
          </a:p>
          <a:p>
            <a:pPr marL="171450" indent="-171450">
              <a:spcBef>
                <a:spcPct val="0"/>
              </a:spcBef>
              <a:buClr>
                <a:srgbClr val="00788A"/>
              </a:buClr>
              <a:buFontTx/>
              <a:buChar char="•"/>
            </a:pPr>
            <a:r>
              <a:rPr lang="fr-CA" altLang="en-US" noProof="0">
                <a:solidFill>
                  <a:srgbClr val="000000"/>
                </a:solidFill>
                <a:latin typeface="+mn-lt"/>
              </a:rPr>
              <a:t>Mesurables : chaque énoncé est accompagné d’un ou de plusieurs indicateurs de qualité (structure, processus ou résultat), ainsi que d’un ensemble de mesures des résultats pour l’ensemble de la norme.</a:t>
            </a:r>
          </a:p>
          <a:p>
            <a:pPr marL="171450" indent="-171450">
              <a:spcBef>
                <a:spcPct val="0"/>
              </a:spcBef>
              <a:buClr>
                <a:srgbClr val="00788A"/>
              </a:buClr>
              <a:buFontTx/>
              <a:buChar char="•"/>
            </a:pPr>
            <a:r>
              <a:rPr lang="fr-CA" altLang="en-US" noProof="0">
                <a:solidFill>
                  <a:srgbClr val="000000"/>
                </a:solidFill>
                <a:latin typeface="+mn-lt"/>
              </a:rPr>
              <a:t>Applicables : des outils et des ressources d’amélioration de la qualité soutiennent chaque norme en vue de favoriser l’adoption.</a:t>
            </a:r>
          </a:p>
          <a:p>
            <a:pPr defTabSz="457883">
              <a:defRPr/>
            </a:pPr>
            <a:endParaRPr lang="en-CA" b="1">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Tx/>
              <a:buChar char="•"/>
            </a:pPr>
            <a:r>
              <a:rPr lang="fr-CA" altLang="en-US" b="1" noProof="0">
                <a:solidFill>
                  <a:srgbClr val="000000"/>
                </a:solidFill>
                <a:latin typeface="+mn-lt"/>
              </a:rPr>
              <a:t>Les patients, les </a:t>
            </a:r>
            <a:r>
              <a:rPr lang="fr-CA" sz="1800" b="1">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b="1" noProof="0">
                <a:solidFill>
                  <a:srgbClr val="000000"/>
                </a:solidFill>
                <a:latin typeface="+mn-lt"/>
              </a:rPr>
              <a:t>et le public </a:t>
            </a:r>
            <a:r>
              <a:rPr lang="fr-CA" altLang="en-US" noProof="0">
                <a:solidFill>
                  <a:srgbClr val="000000"/>
                </a:solidFill>
                <a:latin typeface="+mn-lt"/>
              </a:rPr>
              <a:t>peuvent utiliser les normes de qualité pour comprendre les caractéristiques de soins d’excellente qualité, savoir à quoi ils devraient s’attendre de leurs cliniciens et connaître la façon de discuter de la qualité de leurs soins.</a:t>
            </a:r>
          </a:p>
          <a:p>
            <a:pPr marL="360363" indent="-360363">
              <a:lnSpc>
                <a:spcPct val="95000"/>
              </a:lnSpc>
              <a:spcAft>
                <a:spcPts val="600"/>
              </a:spcAft>
              <a:buFontTx/>
              <a:buChar char="•"/>
            </a:pPr>
            <a:r>
              <a:rPr lang="fr-CA" altLang="en-US" b="1" noProof="0">
                <a:solidFill>
                  <a:srgbClr val="000000"/>
                </a:solidFill>
                <a:latin typeface="+mn-lt"/>
              </a:rPr>
              <a:t>Les régions provinciales et les organismes responsables de la prévention des maladies </a:t>
            </a:r>
            <a:r>
              <a:rPr lang="fr-CA" altLang="en-US" noProof="0">
                <a:solidFill>
                  <a:srgbClr val="000000"/>
                </a:solidFill>
                <a:latin typeface="+mn-lt"/>
              </a:rPr>
              <a:t>peuvent recourir aux normes de qualité pour mesurer les résultats de santé, tenir les </a:t>
            </a:r>
            <a:r>
              <a:rPr lang="fr-CA" altLang="en-US" b="0" noProof="0">
                <a:solidFill>
                  <a:srgbClr val="000000"/>
                </a:solidFill>
                <a:latin typeface="+mn-lt"/>
              </a:rPr>
              <a:t>organismes fournisseurs de soins de santé</a:t>
            </a:r>
            <a:r>
              <a:rPr lang="fr-CA" altLang="en-US" b="1" noProof="0">
                <a:solidFill>
                  <a:srgbClr val="000000"/>
                </a:solidFill>
                <a:latin typeface="+mn-lt"/>
              </a:rPr>
              <a:t> </a:t>
            </a:r>
            <a:r>
              <a:rPr lang="fr-CA" altLang="en-US" noProof="0">
                <a:solidFill>
                  <a:srgbClr val="000000"/>
                </a:solidFill>
                <a:latin typeface="+mn-lt"/>
              </a:rPr>
              <a:t>responsables de la prestation de soins de qualité supérieure et orienter les stratégies d’amélioration régionales.</a:t>
            </a:r>
          </a:p>
          <a:p>
            <a:pPr marL="360363" lvl="1" indent="-360363">
              <a:lnSpc>
                <a:spcPct val="95000"/>
              </a:lnSpc>
              <a:spcAft>
                <a:spcPts val="600"/>
              </a:spcAft>
              <a:buClr>
                <a:srgbClr val="00858F"/>
              </a:buClr>
              <a:buFontTx/>
              <a:buChar char="•"/>
            </a:pPr>
            <a:r>
              <a:rPr lang="fr-CA" altLang="en-US" b="1" noProof="0">
                <a:solidFill>
                  <a:srgbClr val="000000"/>
                </a:solidFill>
                <a:latin typeface="+mn-lt"/>
              </a:rPr>
              <a:t>Les organismes fournisseurs de soins de santé</a:t>
            </a:r>
            <a:r>
              <a:rPr lang="fr-CA" altLang="en-US" noProof="0">
                <a:solidFill>
                  <a:srgbClr val="000000"/>
                </a:solidFill>
                <a:latin typeface="+mn-lt"/>
              </a:rPr>
              <a:t> 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Tx/>
              <a:buChar char="•"/>
            </a:pPr>
            <a:r>
              <a:rPr lang="fr-CA" altLang="en-US" b="1" noProof="0">
                <a:solidFill>
                  <a:srgbClr val="000000"/>
                </a:solidFill>
                <a:latin typeface="+mn-lt"/>
              </a:rPr>
              <a:t>Les cliniciens </a:t>
            </a:r>
            <a:r>
              <a:rPr lang="fr-CA" altLang="en-US" noProof="0">
                <a:solidFill>
                  <a:srgbClr val="000000"/>
                </a:solidFill>
                <a:latin typeface="+mn-lt"/>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Tx/>
              <a:buChar char="•"/>
            </a:pPr>
            <a:r>
              <a:rPr lang="fr-CA" altLang="en-US" noProof="0">
                <a:solidFill>
                  <a:srgbClr val="000000"/>
                </a:solidFill>
                <a:latin typeface="+mn-lt"/>
              </a:rPr>
              <a:t>Le </a:t>
            </a:r>
            <a:r>
              <a:rPr lang="fr-CA" altLang="en-US" b="1" noProof="0">
                <a:solidFill>
                  <a:srgbClr val="000000"/>
                </a:solidFill>
                <a:latin typeface="+mn-lt"/>
              </a:rPr>
              <a:t>gouvernement</a:t>
            </a:r>
            <a:r>
              <a:rPr lang="fr-CA" altLang="en-US" noProof="0">
                <a:solidFill>
                  <a:srgbClr val="000000"/>
                </a:solidFill>
                <a:latin typeface="+mn-lt"/>
              </a:rPr>
              <a:t> 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r>
              <a:rPr lang="fr-CA" noProof="0">
                <a:latin typeface="+mn-lt"/>
                <a:cs typeface="Calibri" panose="020F0502020204030204" pitchFamily="34" charset="0"/>
              </a:rPr>
              <a:t>.</a:t>
            </a:r>
          </a:p>
          <a:p>
            <a:endParaRPr lang="en-CA" b="1">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fr-CA" altLang="en-US" noProof="0">
                <a:solidFill>
                  <a:srgbClr val="000000"/>
                </a:solidFill>
                <a:latin typeface="Calibri" panose="020F0502020204030204" pitchFamily="34" charset="0"/>
                <a:cs typeface="Calibri" panose="020F0502020204030204" pitchFamily="34" charset="0"/>
              </a:rPr>
              <a:t>Chaque norme de qualité porte sur une question de soins de santé spécifique.  L’élaboration de chaque norme de qualité s’accompagne d’un assortiment de ressources.</a:t>
            </a:r>
          </a:p>
          <a:p>
            <a:pPr marL="285750" indent="-285750">
              <a:buFontTx/>
              <a:buChar char="•"/>
            </a:pPr>
            <a:r>
              <a:rPr lang="fr-CA" altLang="en-US" noProof="0">
                <a:solidFill>
                  <a:srgbClr val="000000"/>
                </a:solidFill>
                <a:latin typeface="Calibri"/>
                <a:ea typeface="MS PGothic"/>
                <a:cs typeface="Calibri"/>
              </a:rPr>
              <a:t>Au moyen d’énoncés concis et faciles à comprendre, les normes de qualité décrivent à quoi ressemblent des soins de qualité pour une affection ou un sujet en fonction des données probantes.</a:t>
            </a:r>
          </a:p>
          <a:p>
            <a:pPr marL="285750" indent="-285750">
              <a:buFontTx/>
              <a:buChar char="•"/>
            </a:pPr>
            <a:r>
              <a:rPr lang="fr-CA" altLang="en-US" noProof="0">
                <a:solidFill>
                  <a:srgbClr val="000000"/>
                </a:solidFill>
                <a:latin typeface="Calibri" panose="020F0502020204030204" pitchFamily="34" charset="0"/>
                <a:cs typeface="Calibri" panose="020F0502020204030204" pitchFamily="34" charset="0"/>
              </a:rPr>
              <a:t>Chaque norme de qualité est accompagnée des documents suivants : </a:t>
            </a:r>
          </a:p>
          <a:p>
            <a:pPr marL="742950" lvl="1" indent="-285750">
              <a:buFontTx/>
              <a:buChar char="•"/>
            </a:pPr>
            <a:r>
              <a:rPr lang="fr-CA" altLang="en-US" i="1" noProof="0">
                <a:solidFill>
                  <a:srgbClr val="000000"/>
                </a:solidFill>
                <a:latin typeface="Calibri" panose="020F0502020204030204" pitchFamily="34" charset="0"/>
                <a:cs typeface="Calibri" panose="020F0502020204030204" pitchFamily="34" charset="0"/>
              </a:rPr>
              <a:t>Un guide du patient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a:solidFill>
                  <a:srgbClr val="000000"/>
                </a:solidFill>
                <a:latin typeface="Calibri" panose="020F0502020204030204" pitchFamily="34" charset="0"/>
                <a:cs typeface="Calibri" panose="020F0502020204030204" pitchFamily="34" charset="0"/>
              </a:rPr>
              <a:t>Un sommaire</a:t>
            </a:r>
          </a:p>
          <a:p>
            <a:pPr marL="742950" marR="0" lvl="1" indent="-285750" algn="l" defTabSz="457200" rtl="0" eaLnBrk="0" fontAlgn="base" latinLnBrk="0" hangingPunct="0">
              <a:lnSpc>
                <a:spcPct val="100000"/>
              </a:lnSpc>
              <a:spcBef>
                <a:spcPct val="30000"/>
              </a:spcBef>
              <a:spcAft>
                <a:spcPct val="0"/>
              </a:spcAft>
              <a:buClrTx/>
              <a:buSzTx/>
              <a:buFontTx/>
              <a:buChar char="•"/>
              <a:tabLst/>
              <a:defRPr/>
            </a:pPr>
            <a:r>
              <a:rPr lang="fr-CA" altLang="en-US" i="1" noProof="0">
                <a:solidFill>
                  <a:srgbClr val="000000"/>
                </a:solidFill>
                <a:latin typeface="Calibri" panose="020F0502020204030204" pitchFamily="34" charset="0"/>
                <a:cs typeface="Calibri" panose="020F0502020204030204" pitchFamily="34" charset="0"/>
              </a:rPr>
              <a:t>Un guide de mesure</a:t>
            </a:r>
          </a:p>
          <a:p>
            <a:pPr marL="742950" lvl="1" indent="-285750">
              <a:buFontTx/>
              <a:buChar char="•"/>
            </a:pPr>
            <a:r>
              <a:rPr lang="fr-CA" altLang="en-US" i="1" noProof="0">
                <a:solidFill>
                  <a:srgbClr val="000000"/>
                </a:solidFill>
                <a:latin typeface="Calibri" panose="020F0502020204030204" pitchFamily="34" charset="0"/>
                <a:cs typeface="Calibri" panose="020F0502020204030204" pitchFamily="34" charset="0"/>
              </a:rPr>
              <a:t>Des spécifications techniques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a:solidFill>
                  <a:srgbClr val="000000"/>
                </a:solidFill>
                <a:latin typeface="Calibri" panose="020F0502020204030204" pitchFamily="34" charset="0"/>
                <a:cs typeface="Calibri" panose="020F0502020204030204" pitchFamily="34" charset="0"/>
              </a:rPr>
              <a:t>Un guide de démarrage</a:t>
            </a:r>
          </a:p>
          <a:p>
            <a:pPr marL="285750" indent="-285750">
              <a:buFontTx/>
              <a:buChar char="•"/>
            </a:pPr>
            <a:r>
              <a:rPr lang="fr-CA" altLang="en-US" noProof="0">
                <a:solidFill>
                  <a:srgbClr val="000000"/>
                </a:solidFill>
                <a:latin typeface="Calibri"/>
                <a:ea typeface="MS PGothic"/>
                <a:cs typeface="Calibri"/>
              </a:rPr>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a:p>
            <a:endParaRPr lang="fr-CA" noProof="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altLang="en-US" noProof="0">
                <a:solidFill>
                  <a:srgbClr val="000000"/>
                </a:solidFill>
                <a:latin typeface="Calibri" panose="020F0502020204030204" pitchFamily="34" charset="0"/>
              </a:rPr>
              <a:t>Chaque norme de qualité comprend un résumé en langage simple pour les patients, les familles, les </a:t>
            </a:r>
            <a:r>
              <a:rPr lang="fr-CA" sz="1800">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noProof="0">
                <a:solidFill>
                  <a:srgbClr val="000000"/>
                </a:solidFill>
                <a:latin typeface="Calibri" panose="020F0502020204030204" pitchFamily="34" charset="0"/>
              </a:rPr>
              <a:t>et le public, appelé le </a:t>
            </a:r>
            <a:r>
              <a:rPr lang="fr-CA" altLang="en-US" b="1" noProof="0">
                <a:solidFill>
                  <a:srgbClr val="000000"/>
                </a:solidFill>
                <a:latin typeface="Calibri" panose="020F0502020204030204" pitchFamily="34" charset="0"/>
              </a:rPr>
              <a:t>guide du patient</a:t>
            </a:r>
            <a:r>
              <a:rPr lang="fr-CA" altLang="en-US" noProof="0">
                <a:solidFill>
                  <a:srgbClr val="000000"/>
                </a:solidFill>
                <a:latin typeface="Calibri" panose="020F0502020204030204" pitchFamily="34" charset="0"/>
              </a:rPr>
              <a:t>.</a:t>
            </a:r>
          </a:p>
          <a:p>
            <a:pPr marL="171450" indent="-171450"/>
            <a:endParaRPr lang="fr-CA" altLang="en-US" noProof="0">
              <a:solidFill>
                <a:srgbClr val="000000"/>
              </a:solidFill>
              <a:latin typeface="Calibri" panose="020F0502020204030204" pitchFamily="34" charset="0"/>
            </a:endParaRPr>
          </a:p>
          <a:p>
            <a:pPr marL="171450" indent="-171450"/>
            <a:r>
              <a:rPr lang="fr-CA" altLang="en-US" b="1" noProof="0">
                <a:solidFill>
                  <a:srgbClr val="000000"/>
                </a:solidFill>
                <a:latin typeface="Calibri" panose="020F0502020204030204" pitchFamily="34" charset="0"/>
              </a:rPr>
              <a:t>Participation des patients aux normes de qualité : </a:t>
            </a:r>
          </a:p>
          <a:p>
            <a:pPr marL="171450" indent="-171450">
              <a:buFontTx/>
              <a:buChar char="•"/>
            </a:pPr>
            <a:r>
              <a:rPr lang="fr-CA" altLang="en-US" noProof="0">
                <a:solidFill>
                  <a:srgbClr val="000000"/>
                </a:solidFill>
                <a:latin typeface="Calibri" panose="020F0502020204030204" pitchFamily="34" charset="0"/>
              </a:rPr>
              <a:t>Participation à des comités consultatifs en tant que membres</a:t>
            </a:r>
          </a:p>
          <a:p>
            <a:pPr marL="171450" indent="-171450">
              <a:buFontTx/>
              <a:buChar char="•"/>
            </a:pPr>
            <a:r>
              <a:rPr lang="fr-CA" altLang="en-US" noProof="0">
                <a:solidFill>
                  <a:srgbClr val="000000"/>
                </a:solidFill>
                <a:latin typeface="Calibri" panose="020F0502020204030204" pitchFamily="34" charset="0"/>
              </a:rPr>
              <a:t>Groupes de discussion et entretiens avec des informateurs clés sur des sujets précis (au besoin)</a:t>
            </a:r>
          </a:p>
          <a:p>
            <a:pPr marL="171450" indent="-171450">
              <a:buFontTx/>
              <a:buChar char="•"/>
            </a:pPr>
            <a:r>
              <a:rPr lang="fr-CA" altLang="en-US" noProof="0">
                <a:solidFill>
                  <a:srgbClr val="000000"/>
                </a:solidFill>
                <a:latin typeface="Calibri" panose="020F0502020204030204" pitchFamily="34" charset="0"/>
              </a:rPr>
              <a:t>Période de commentaires du public pour chaque norme de qualité</a:t>
            </a:r>
          </a:p>
          <a:p>
            <a:pPr marL="171450" indent="-171450">
              <a:buFontTx/>
              <a:buChar char="•"/>
            </a:pPr>
            <a:r>
              <a:rPr lang="fr-CA" altLang="en-US" noProof="0">
                <a:solidFill>
                  <a:srgbClr val="000000"/>
                </a:solidFill>
                <a:latin typeface="Calibri" panose="020F0502020204030204" pitchFamily="34" charset="0"/>
              </a:rPr>
              <a:t>Consultations sur le guide de conversation des patients</a:t>
            </a:r>
          </a:p>
          <a:p>
            <a:endParaRPr lang="en-US">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a:p>
        </p:txBody>
      </p:sp>
    </p:spTree>
    <p:extLst>
      <p:ext uri="{BB962C8B-B14F-4D97-AF65-F5344CB8AC3E}">
        <p14:creationId xmlns:p14="http://schemas.microsoft.com/office/powerpoint/2010/main" val="1363868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a:solidFill>
                  <a:srgbClr val="000000"/>
                </a:solidFill>
                <a:latin typeface="Calibri" panose="020F0502020204030204" pitchFamily="34" charset="0"/>
              </a:rPr>
              <a:t>Toutefois, il y a des choses que nous pouvons faire aujourd’hui malgré les vastes obstacles systémiques qui pourraient prendre du temps à surmonter. Le </a:t>
            </a:r>
            <a:r>
              <a:rPr lang="fr-CA" altLang="en-US" i="1" noProof="0">
                <a:solidFill>
                  <a:srgbClr val="000000"/>
                </a:solidFill>
                <a:latin typeface="Calibri" panose="020F0502020204030204" pitchFamily="34" charset="0"/>
              </a:rPr>
              <a:t>Guide de démarrage </a:t>
            </a:r>
            <a:r>
              <a:rPr lang="fr-CA" altLang="en-US" noProof="0">
                <a:solidFill>
                  <a:srgbClr val="000000"/>
                </a:solidFill>
                <a:latin typeface="Calibri" panose="020F0502020204030204" pitchFamily="34" charset="0"/>
              </a:rPr>
              <a:t>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a:t>
            </a:r>
            <a:r>
              <a:rPr lang="fr-CA" altLang="en-US" i="1" noProof="0">
                <a:solidFill>
                  <a:srgbClr val="000000"/>
                </a:solidFill>
                <a:latin typeface="Calibri" panose="020F0502020204030204" pitchFamily="34" charset="0"/>
              </a:rPr>
              <a:t>Guide de démarrage </a:t>
            </a:r>
            <a:r>
              <a:rPr lang="fr-CA" altLang="en-US" noProof="0">
                <a:solidFill>
                  <a:srgbClr val="000000"/>
                </a:solidFill>
                <a:latin typeface="Calibri" panose="020F0502020204030204" pitchFamily="34" charset="0"/>
              </a:rPr>
              <a:t>comprend également un modèle de plan d’action et des exemples sur la manière dont les plans d’amélioration de la qualité peuvent aider à faire progresser les normes de qualité.</a:t>
            </a:r>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a:p>
        </p:txBody>
      </p:sp>
    </p:spTree>
    <p:extLst>
      <p:ext uri="{BB962C8B-B14F-4D97-AF65-F5344CB8AC3E}">
        <p14:creationId xmlns:p14="http://schemas.microsoft.com/office/powerpoint/2010/main" val="101677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programme des normes de qualité a mis en évidence plusieurs exemples d’organisations et de groupes qui utilisent diverses normes et procédures de déclaration dans leur milieu de soins cliniques, leur organisation ou leur établissement. Ces exemples se trouvent dans des publications et des discussions sur Quorum.</a:t>
            </a:r>
          </a:p>
          <a:p>
            <a:endParaRPr lang="fr-FR"/>
          </a:p>
          <a:p>
            <a:r>
              <a:rPr lang="fr-FR"/>
              <a:t>De plus, nous travaillons à la compilation de ressources et d’outils, tant pour les cliniciens que pour les patients et les familles.</a:t>
            </a:r>
          </a:p>
          <a:p>
            <a:endParaRPr lang="fr-FR"/>
          </a:p>
          <a:p>
            <a:r>
              <a:rPr lang="fr-FR"/>
              <a:t>L’accent est mis sur les exemples de mise en œuvre et d’adoption, et sur la façon dont les organisations appliquent les normes de qualité dans leur pratique pour donner des soins.</a:t>
            </a:r>
          </a:p>
          <a:p>
            <a:endParaRPr lang="fr-FR"/>
          </a:p>
          <a:p>
            <a:r>
              <a:rPr lang="fr-FR"/>
              <a:t>Nous aimerions beaucoup savoir si vous voulez contribuer à un message ou à un article.</a:t>
            </a:r>
            <a:endParaRPr lang="en-CA"/>
          </a:p>
          <a:p>
            <a:endParaRPr lang="en-CA">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a:p>
        </p:txBody>
      </p:sp>
    </p:spTree>
    <p:extLst>
      <p:ext uri="{BB962C8B-B14F-4D97-AF65-F5344CB8AC3E}">
        <p14:creationId xmlns:p14="http://schemas.microsoft.com/office/powerpoint/2010/main" val="3033253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9853D7E-AABD-29E5-1A2A-501A36477E50}"/>
              </a:ext>
            </a:extLst>
          </p:cNvPr>
          <p:cNvPicPr>
            <a:picLocks noChangeAspect="1"/>
          </p:cNvPicPr>
          <p:nvPr/>
        </p:nvPicPr>
        <p:blipFill>
          <a:blip r:embed="rId3"/>
          <a:srcRect/>
          <a:stretch/>
        </p:blipFill>
        <p:spPr>
          <a:xfrm>
            <a:off x="9637553" y="5543459"/>
            <a:ext cx="2669704"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FA14FDE3-A569-77AC-3872-57D6EEAAB83A}"/>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809371D1-1F79-D926-7C95-6F1A2F3A487E}"/>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2" name="Picture 1">
            <a:extLst>
              <a:ext uri="{FF2B5EF4-FFF2-40B4-BE49-F238E27FC236}">
                <a16:creationId xmlns:a16="http://schemas.microsoft.com/office/drawing/2014/main" id="{C3E34DFA-DA63-6CCF-5C2C-C1EF58F6EC99}"/>
              </a:ext>
            </a:extLst>
          </p:cNvPr>
          <p:cNvPicPr>
            <a:picLocks noChangeAspect="1"/>
          </p:cNvPicPr>
          <p:nvPr userDrawn="1"/>
        </p:nvPicPr>
        <p:blipFill>
          <a:blip r:embed="rId3"/>
          <a:srcRect/>
          <a:stretch/>
        </p:blipFill>
        <p:spPr>
          <a:xfrm>
            <a:off x="9637553" y="5543459"/>
            <a:ext cx="2669704"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8233F554-2D9F-FABD-A0A0-C6102B4A8E18}"/>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C54986E9-5F00-2F78-EE72-89C6997AB113}"/>
              </a:ext>
            </a:extLst>
          </p:cNvPr>
          <p:cNvPicPr>
            <a:picLocks noChangeAspect="1"/>
          </p:cNvPicPr>
          <p:nvPr/>
        </p:nvPicPr>
        <p:blipFill>
          <a:blip r:embed="rId2"/>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3" name="Rectangle 2">
            <a:extLst>
              <a:ext uri="{FF2B5EF4-FFF2-40B4-BE49-F238E27FC236}">
                <a16:creationId xmlns:a16="http://schemas.microsoft.com/office/drawing/2014/main" id="{77926D0E-0CB7-777B-0055-C970D8BB165C}"/>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Footer Placeholder 3">
            <a:extLst>
              <a:ext uri="{FF2B5EF4-FFF2-40B4-BE49-F238E27FC236}">
                <a16:creationId xmlns:a16="http://schemas.microsoft.com/office/drawing/2014/main" id="{36BF868D-DE7B-3CA6-1B2D-BADEACA1992F}"/>
              </a:ext>
            </a:extLst>
          </p:cNvPr>
          <p:cNvSpPr>
            <a:spLocks noGrp="1"/>
          </p:cNvSpPr>
          <p:nvPr>
            <p:ph type="ftr" sz="quarter" idx="12"/>
          </p:nvPr>
        </p:nvSpPr>
        <p:spPr/>
        <p:txBody>
          <a:body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6B_84907621.xm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hyperlink" Target="https://quorum.hqontario.ca/fr" TargetMode="External"/><Relationship Id="rId4" Type="http://schemas.openxmlformats.org/officeDocument/2006/relationships/hyperlink" Target="https://quorum.hqontario.ca/fr/Home/Posts?tags=quality+standards+adoptio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tags" Target="../tags/tag3.xml"/><Relationship Id="rId7" Type="http://schemas.microsoft.com/office/2018/10/relationships/comments" Target="../comments/modernComment_199_94C8AA6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0.xml"/><Relationship Id="rId5" Type="http://schemas.openxmlformats.org/officeDocument/2006/relationships/tags" Target="../tags/tag5.xml"/><Relationship Id="rId4" Type="http://schemas.openxmlformats.org/officeDocument/2006/relationships/tags" Target="../tags/tag4.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10" Type="http://schemas.openxmlformats.org/officeDocument/2006/relationships/chart" Target="../charts/chart2.xml"/><Relationship Id="rId4" Type="http://schemas.openxmlformats.org/officeDocument/2006/relationships/tags" Target="../tags/tag9.xml"/><Relationship Id="rId9" Type="http://schemas.microsoft.com/office/2018/10/relationships/comments" Target="../comments/modernComment_19F_2756DB58.xml"/></Relationships>
</file>

<file path=ppt/slides/_rels/slide17.xml.rels><?xml version="1.0" encoding="UTF-8" standalone="yes"?>
<Relationships xmlns="http://schemas.openxmlformats.org/package/2006/relationships"><Relationship Id="rId8" Type="http://schemas.microsoft.com/office/2018/10/relationships/comments" Target="../comments/modernComment_198_38B41A15.xml"/><Relationship Id="rId3" Type="http://schemas.openxmlformats.org/officeDocument/2006/relationships/tags" Target="../tags/tag15.xml"/><Relationship Id="rId7" Type="http://schemas.openxmlformats.org/officeDocument/2006/relationships/slideLayout" Target="../slideLayouts/slideLayout10.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3.xml"/></Relationships>
</file>

<file path=ppt/slides/_rels/slide18.xml.rels><?xml version="1.0" encoding="UTF-8" standalone="yes"?>
<Relationships xmlns="http://schemas.openxmlformats.org/package/2006/relationships"><Relationship Id="rId8" Type="http://schemas.microsoft.com/office/2018/10/relationships/comments" Target="../comments/modernComment_1A0_B8A390EC.xml"/><Relationship Id="rId3" Type="http://schemas.openxmlformats.org/officeDocument/2006/relationships/tags" Target="../tags/tag21.xml"/><Relationship Id="rId7" Type="http://schemas.openxmlformats.org/officeDocument/2006/relationships/slideLayout" Target="../slideLayouts/slideLayout1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4.xml"/></Relationships>
</file>

<file path=ppt/slides/_rels/slide19.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notesSlide" Target="../notesSlides/notesSlide11.xml"/><Relationship Id="rId18" Type="http://schemas.openxmlformats.org/officeDocument/2006/relationships/diagramColors" Target="../diagrams/colors2.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slideLayout" Target="../slideLayouts/slideLayout15.xml"/><Relationship Id="rId17" Type="http://schemas.openxmlformats.org/officeDocument/2006/relationships/diagramQuickStyle" Target="../diagrams/quickStyle2.xml"/><Relationship Id="rId2" Type="http://schemas.openxmlformats.org/officeDocument/2006/relationships/tags" Target="../tags/tag26.xml"/><Relationship Id="rId16" Type="http://schemas.openxmlformats.org/officeDocument/2006/relationships/diagramLayout" Target="../diagrams/layout2.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diagramData" Target="../diagrams/data2.xml"/><Relationship Id="rId10" Type="http://schemas.openxmlformats.org/officeDocument/2006/relationships/tags" Target="../tags/tag34.xml"/><Relationship Id="rId19" Type="http://schemas.microsoft.com/office/2007/relationships/diagramDrawing" Target="../diagrams/drawing2.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chart" Target="../charts/char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tags" Target="../tags/tag38.xml"/><Relationship Id="rId7" Type="http://schemas.microsoft.com/office/2018/10/relationships/comments" Target="../comments/modernComment_19C_C3803F2C.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15.xml"/><Relationship Id="rId5" Type="http://schemas.openxmlformats.org/officeDocument/2006/relationships/tags" Target="../tags/tag40.xml"/><Relationship Id="rId4" Type="http://schemas.openxmlformats.org/officeDocument/2006/relationships/tags" Target="../tags/tag39.xml"/></Relationships>
</file>

<file path=ppt/slides/_rels/slide21.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chart" Target="../charts/chart7.xml"/><Relationship Id="rId2" Type="http://schemas.openxmlformats.org/officeDocument/2006/relationships/tags" Target="../tags/tag42.xml"/><Relationship Id="rId1" Type="http://schemas.openxmlformats.org/officeDocument/2006/relationships/tags" Target="../tags/tag41.xml"/><Relationship Id="rId6" Type="http://schemas.microsoft.com/office/2018/10/relationships/comments" Target="../comments/modernComment_1A1_DD98297B.xml"/><Relationship Id="rId5" Type="http://schemas.openxmlformats.org/officeDocument/2006/relationships/slideLayout" Target="../slideLayouts/slideLayout15.xml"/><Relationship Id="rId4" Type="http://schemas.openxmlformats.org/officeDocument/2006/relationships/tags" Target="../tags/tag4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80_E90B4F9F.xm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183_3AE9946E.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188_A8CD2181.xm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87_94862AF6.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hqontario.ca/Am&#233;liorer-les-soins-gr&#226;ce-aux-donn&#233;es-probantes/Normes-de-qualit&#233;/Voir-toutes-les-normes-de-qualit&#233;/D&#233;pression-clinique" TargetMode="External"/><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1846659"/>
          </a:xfrm>
        </p:spPr>
        <p:txBody>
          <a:bodyPr/>
          <a:lstStyle/>
          <a:p>
            <a:r>
              <a:rPr lang="fr-CA" noProof="0"/>
              <a:t>Orienter les soins fondés sur les données probantes pour </a:t>
            </a:r>
            <a:r>
              <a:rPr lang="fr-FR" noProof="0"/>
              <a:t>les adultes et les adolescents en Ontario</a:t>
            </a:r>
            <a:endParaRPr lang="fr-CA" noProof="0"/>
          </a:p>
        </p:txBody>
      </p:sp>
      <p:sp>
        <p:nvSpPr>
          <p:cNvPr id="4" name="Text Placeholder 3">
            <a:extLst>
              <a:ext uri="{FF2B5EF4-FFF2-40B4-BE49-F238E27FC236}">
                <a16:creationId xmlns:a16="http://schemas.microsoft.com/office/drawing/2014/main" id="{19A3B049-3C13-A977-073D-E6E5B1D249D2}"/>
              </a:ext>
            </a:extLst>
          </p:cNvPr>
          <p:cNvSpPr>
            <a:spLocks noGrp="1"/>
          </p:cNvSpPr>
          <p:nvPr>
            <p:ph type="body" sz="quarter" idx="17"/>
          </p:nvPr>
        </p:nvSpPr>
        <p:spPr>
          <a:xfrm>
            <a:off x="712100" y="2693294"/>
            <a:ext cx="5844209" cy="568810"/>
          </a:xfrm>
        </p:spPr>
        <p:txBody>
          <a:bodyPr/>
          <a:lstStyle/>
          <a:p>
            <a:r>
              <a:rPr lang="en-CA" dirty="0"/>
              <a:t>La </a:t>
            </a:r>
            <a:r>
              <a:rPr lang="en-CA" dirty="0" err="1"/>
              <a:t>dépression</a:t>
            </a:r>
            <a:r>
              <a:rPr lang="en-CA" dirty="0"/>
              <a:t> </a:t>
            </a:r>
            <a:r>
              <a:rPr lang="en-CA" dirty="0" err="1"/>
              <a:t>clinique</a:t>
            </a:r>
            <a:endParaRPr lang="fr-CA" noProof="0" dirty="0">
              <a:highlight>
                <a:srgbClr val="FFFF00"/>
              </a:highlight>
            </a:endParaRPr>
          </a:p>
        </p:txBody>
      </p:sp>
      <p:grpSp>
        <p:nvGrpSpPr>
          <p:cNvPr id="7" name="Group 6">
            <a:extLst>
              <a:ext uri="{FF2B5EF4-FFF2-40B4-BE49-F238E27FC236}">
                <a16:creationId xmlns:a16="http://schemas.microsoft.com/office/drawing/2014/main" id="{942C4465-C849-FC61-731B-E14C73CAB75A}"/>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a:latin typeface="Calibri" panose="020F0502020204030204" pitchFamily="34" charset="0"/>
                  <a:ea typeface="Helvetica Neue Light" panose="02000403000000020004" pitchFamily="2" charset="0"/>
                </a:rPr>
                <a:t>NORMES DE QUALITÉ</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Outils de mise en œuvre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pic>
        <p:nvPicPr>
          <p:cNvPr id="6" name="Picture Placeholder 5" descr="Image du guide de démarrag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a:blip r:embed="rId4"/>
          <a:srcRect t="81" b="81"/>
          <a:stretch/>
        </p:blipFill>
        <p:spPr>
          <a:xfrm>
            <a:off x="6591298" y="1543049"/>
            <a:ext cx="5029201" cy="3771901"/>
          </a:xfrm>
          <a:effectLst>
            <a:outerShdw blurRad="50800" dist="38100" dir="2700000" algn="tl" rotWithShape="0">
              <a:prstClr val="black">
                <a:alpha val="40000"/>
              </a:prstClr>
            </a:outerShdw>
          </a:effectLst>
        </p:spPr>
      </p:pic>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noProof="0"/>
              <a:t>Le </a:t>
            </a:r>
            <a:r>
              <a:rPr lang="fr-CA" b="1" i="1" noProof="0"/>
              <a:t>Guide de démarrage :</a:t>
            </a:r>
          </a:p>
          <a:p>
            <a:pPr marL="342900" indent="-342900">
              <a:buFont typeface="Arial" panose="020B0604020202020204" pitchFamily="34" charset="0"/>
              <a:buChar char="•"/>
            </a:pPr>
            <a:r>
              <a:rPr lang="fr-CA" noProof="0"/>
              <a:t>Décrit le processus d’utilisation de la norme de qualité à titre de ressource pour offrir des soins de qualité supérieure</a:t>
            </a:r>
          </a:p>
          <a:p>
            <a:pPr marL="342900" indent="-342900">
              <a:buFont typeface="Arial" panose="020B0604020202020204" pitchFamily="34" charset="0"/>
              <a:buChar char="•"/>
            </a:pPr>
            <a:r>
              <a:rPr lang="fr-CA" noProof="0"/>
              <a:t>Contient des démarches fondées sur des données probantes, ainsi que d’autres outils et modèles utiles pour mettre en œuvre les idées de changement à l’échelle de la pratique</a:t>
            </a:r>
          </a:p>
        </p:txBody>
      </p:sp>
      <p:sp>
        <p:nvSpPr>
          <p:cNvPr id="4" name="Footer Placeholder 1">
            <a:extLst>
              <a:ext uri="{FF2B5EF4-FFF2-40B4-BE49-F238E27FC236}">
                <a16:creationId xmlns:a16="http://schemas.microsoft.com/office/drawing/2014/main" id="{DC1DA359-7D8E-4E9F-7532-57537DFF4517}"/>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10</a:t>
            </a:r>
          </a:p>
        </p:txBody>
      </p:sp>
    </p:spTree>
    <p:extLst>
      <p:ext uri="{BB962C8B-B14F-4D97-AF65-F5344CB8AC3E}">
        <p14:creationId xmlns:p14="http://schemas.microsoft.com/office/powerpoint/2010/main" val="2224059937"/>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Quorum</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pic>
        <p:nvPicPr>
          <p:cNvPr id="4" name="Picture Placeholder 3">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3"/>
          <a:srcRect l="374" r="3"/>
          <a:stretch/>
        </p:blipFill>
        <p:spPr>
          <a:xfrm>
            <a:off x="6324603" y="1650673"/>
            <a:ext cx="5433556" cy="3556654"/>
          </a:xfrm>
        </p:spPr>
      </p:pic>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b="1" noProof="0"/>
              <a:t>Quorum</a:t>
            </a:r>
            <a:r>
              <a:rPr lang="fr-CA" noProof="0"/>
              <a:t> est une communauté en ligne qui a pour ambition d’améliorer la qualité des soins de santé en Ontario.</a:t>
            </a:r>
          </a:p>
          <a:p>
            <a:r>
              <a:rPr lang="fr-CA" noProof="0"/>
              <a:t>La </a:t>
            </a:r>
            <a:r>
              <a:rPr lang="fr-CA" noProof="0">
                <a:hlinkClick r:id="rId4"/>
              </a:rPr>
              <a:t>Série sur l’adoption de normes de qualité </a:t>
            </a:r>
            <a:r>
              <a:rPr lang="fr-CA" noProof="0"/>
              <a:t>met en évidence les efforts déployés dans le domaine des soins de santé pour mettre en œuvre des changements et éliminer les lacunes en matière de soins liés aux normes </a:t>
            </a:r>
            <a:br>
              <a:rPr lang="fr-CA" noProof="0"/>
            </a:br>
            <a:r>
              <a:rPr lang="fr-CA" noProof="0"/>
              <a:t>de qualité.</a:t>
            </a:r>
          </a:p>
        </p:txBody>
      </p:sp>
      <p:sp>
        <p:nvSpPr>
          <p:cNvPr id="2" name="Footer Placeholder 1">
            <a:extLst>
              <a:ext uri="{FF2B5EF4-FFF2-40B4-BE49-F238E27FC236}">
                <a16:creationId xmlns:a16="http://schemas.microsoft.com/office/drawing/2014/main" id="{D16317C2-6E51-7193-BFA0-93615610FB5A}"/>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11</a:t>
            </a:r>
          </a:p>
        </p:txBody>
      </p:sp>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a:solidFill>
                  <a:srgbClr val="047BC1"/>
                </a:solidFill>
                <a:latin typeface="Calibri" panose="020F0502020204030204" pitchFamily="34" charset="0"/>
                <a:cs typeface="Calibri" panose="020F0502020204030204" pitchFamily="34" charset="0"/>
                <a:hlinkClick r:id="rId5"/>
              </a:rPr>
              <a:t>quorum.hqontario.ca</a:t>
            </a:r>
            <a:endParaRPr lang="en-CA" b="0" u="none">
              <a:solidFill>
                <a:srgbClr val="047BC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9699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Guide de mesure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632382"/>
            <a:ext cx="5333999" cy="4533900"/>
          </a:xfrm>
        </p:spPr>
        <p:txBody>
          <a:bodyPr/>
          <a:lstStyle/>
          <a:p>
            <a:r>
              <a:rPr lang="fr-CA" sz="2400" noProof="0"/>
              <a:t>Le </a:t>
            </a:r>
            <a:r>
              <a:rPr lang="fr-CA" sz="2400" b="1" noProof="0"/>
              <a:t>guide de mesure </a:t>
            </a:r>
            <a:r>
              <a:rPr lang="fr-CA" sz="2400" noProof="0"/>
              <a:t>décrit :</a:t>
            </a:r>
          </a:p>
          <a:p>
            <a:pPr marL="342900" indent="-342900">
              <a:buFont typeface="Arial" panose="020B0604020202020204" pitchFamily="34" charset="0"/>
              <a:buChar char="•"/>
            </a:pPr>
            <a:r>
              <a:rPr lang="fr-FR" sz="2400" noProof="0"/>
              <a:t>Les principes de mesure qui sous-tendent les indicateurs de qualité inclus dans les normes de qualité</a:t>
            </a:r>
          </a:p>
          <a:p>
            <a:pPr marL="342900" indent="-342900">
              <a:buFont typeface="Arial" panose="020B0604020202020204" pitchFamily="34" charset="0"/>
              <a:buChar char="•"/>
            </a:pPr>
            <a:r>
              <a:rPr lang="fr-FR" sz="2400" noProof="0"/>
              <a:t>Les types d’indicateurs inclus dans les normes de qualité</a:t>
            </a:r>
          </a:p>
          <a:p>
            <a:pPr marL="342900" indent="-342900">
              <a:buFont typeface="Arial" panose="020B0604020202020204" pitchFamily="34" charset="0"/>
              <a:buChar char="•"/>
            </a:pPr>
            <a:r>
              <a:rPr lang="fr-FR" sz="2400" noProof="0"/>
              <a:t>La manière dont les données locales et provinciales sont recueillies et mesurées</a:t>
            </a:r>
          </a:p>
        </p:txBody>
      </p:sp>
      <p:pic>
        <p:nvPicPr>
          <p:cNvPr id="9" name="Picture Placeholder 8" descr="Image du guide de mesur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909" r="909"/>
          <a:stretch/>
        </p:blipFill>
        <p:spPr>
          <a:xfrm>
            <a:off x="7505701" y="1262385"/>
            <a:ext cx="3296099" cy="4340446"/>
          </a:xfrm>
          <a:effectLst>
            <a:outerShdw blurRad="50800" dist="38100" dir="2700000" algn="tl" rotWithShape="0">
              <a:prstClr val="black">
                <a:alpha val="40000"/>
              </a:prstClr>
            </a:outerShdw>
          </a:effectLst>
        </p:spPr>
      </p:pic>
      <p:sp>
        <p:nvSpPr>
          <p:cNvPr id="10" name="Footer Placeholder 1">
            <a:extLst>
              <a:ext uri="{FF2B5EF4-FFF2-40B4-BE49-F238E27FC236}">
                <a16:creationId xmlns:a16="http://schemas.microsoft.com/office/drawing/2014/main" id="{95F445F2-F7CE-1481-CB22-BD1BB2A12DB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12</a:t>
            </a:r>
          </a:p>
        </p:txBody>
      </p:sp>
    </p:spTree>
    <p:extLst>
      <p:ext uri="{BB962C8B-B14F-4D97-AF65-F5344CB8AC3E}">
        <p14:creationId xmlns:p14="http://schemas.microsoft.com/office/powerpoint/2010/main" val="86015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Spécifications techniques</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fr-CA">
                <a:ea typeface="+mn-lt"/>
                <a:cs typeface="+mn-lt"/>
              </a:rPr>
              <a:t>Le rapport sur les </a:t>
            </a:r>
            <a:r>
              <a:rPr lang="fr-CA" b="1" noProof="0">
                <a:ea typeface="+mn-lt"/>
                <a:cs typeface="+mn-lt"/>
              </a:rPr>
              <a:t>spécifications techniques</a:t>
            </a:r>
            <a:r>
              <a:rPr lang="fr-CA" noProof="0">
                <a:ea typeface="+mn-lt"/>
                <a:cs typeface="+mn-lt"/>
              </a:rPr>
              <a:t> </a:t>
            </a:r>
            <a:r>
              <a:rPr lang="fr-CA">
                <a:ea typeface="+mn-lt"/>
                <a:cs typeface="+mn-lt"/>
              </a:rPr>
              <a:t>décrit deux types de mesures</a:t>
            </a:r>
            <a:r>
              <a:rPr lang="fr-CA" noProof="0"/>
              <a:t> :</a:t>
            </a:r>
            <a:endParaRPr lang="en-US"/>
          </a:p>
          <a:p>
            <a:pPr marL="342900" indent="-342900">
              <a:buFont typeface="Arial" panose="020B0604020202020204" pitchFamily="34" charset="0"/>
              <a:buChar char="•"/>
            </a:pPr>
            <a:r>
              <a:rPr lang="fr-CA" b="1" noProof="0"/>
              <a:t>Mesure provinciale : </a:t>
            </a:r>
            <a:r>
              <a:rPr lang="fr-CA" noProof="0"/>
              <a:t>comment nous pouvons surveiller les progrès réalisés pour améliorer les soins à l’échelle provinciale</a:t>
            </a:r>
          </a:p>
          <a:p>
            <a:pPr marL="342900" indent="-342900">
              <a:buFont typeface="Arial" panose="020B0604020202020204" pitchFamily="34" charset="0"/>
              <a:buChar char="•"/>
            </a:pPr>
            <a:r>
              <a:rPr lang="fr-CA" b="1" noProof="0"/>
              <a:t>Mesure locale : </a:t>
            </a:r>
            <a:r>
              <a:rPr lang="fr-CA" noProof="0"/>
              <a:t>mesures que vous pouvez entreprendre pour évaluer la qualité des soins que vous fournissez localement</a:t>
            </a:r>
          </a:p>
        </p:txBody>
      </p:sp>
      <p:sp>
        <p:nvSpPr>
          <p:cNvPr id="2" name="Footer Placeholder 1">
            <a:extLst>
              <a:ext uri="{FF2B5EF4-FFF2-40B4-BE49-F238E27FC236}">
                <a16:creationId xmlns:a16="http://schemas.microsoft.com/office/drawing/2014/main" id="{D1EDBF15-B6AF-7F9D-F60C-91763CB14BDE}"/>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13</a:t>
            </a:r>
          </a:p>
        </p:txBody>
      </p:sp>
      <p:pic>
        <p:nvPicPr>
          <p:cNvPr id="4" name="Picture 3">
            <a:extLst>
              <a:ext uri="{FF2B5EF4-FFF2-40B4-BE49-F238E27FC236}">
                <a16:creationId xmlns:a16="http://schemas.microsoft.com/office/drawing/2014/main" id="{BD928FA8-A1B4-6FBE-0E2B-0C45B277DB37}"/>
              </a:ext>
            </a:extLst>
          </p:cNvPr>
          <p:cNvPicPr>
            <a:picLocks noChangeAspect="1"/>
          </p:cNvPicPr>
          <p:nvPr/>
        </p:nvPicPr>
        <p:blipFill>
          <a:blip r:embed="rId2"/>
          <a:stretch>
            <a:fillRect/>
          </a:stretch>
        </p:blipFill>
        <p:spPr>
          <a:xfrm>
            <a:off x="7163816" y="1307501"/>
            <a:ext cx="3297781" cy="42953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body" sz="quarter" idx="13"/>
          </p:nvPr>
        </p:nvSpPr>
        <p:spPr/>
        <p:txBody>
          <a:bodyPr/>
          <a:lstStyle/>
          <a:p>
            <a:r>
              <a:rPr lang="fr-CA" sz="6600" noProof="0"/>
              <a:t>Pourquoi avons-nous besoin d’une norme de qualité pour </a:t>
            </a:r>
            <a:br>
              <a:rPr lang="fr-CA" sz="6600" noProof="0"/>
            </a:br>
            <a:r>
              <a:rPr lang="fr-CA" sz="6600" noProof="0"/>
              <a:t>la dépression clinique?</a:t>
            </a:r>
            <a:br>
              <a:rPr lang="fr-CA" sz="6600" noProof="0"/>
            </a:br>
            <a:endParaRPr lang="fr-CA" sz="6600" noProof="0"/>
          </a:p>
        </p:txBody>
      </p:sp>
    </p:spTree>
    <p:extLst>
      <p:ext uri="{BB962C8B-B14F-4D97-AF65-F5344CB8AC3E}">
        <p14:creationId xmlns:p14="http://schemas.microsoft.com/office/powerpoint/2010/main" val="345027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A98-0ED9-22AC-F38F-D7CF0DADC6CE}"/>
              </a:ext>
            </a:extLst>
          </p:cNvPr>
          <p:cNvSpPr>
            <a:spLocks noGrp="1"/>
          </p:cNvSpPr>
          <p:nvPr>
            <p:ph type="title"/>
            <p:custDataLst>
              <p:tags r:id="rId1"/>
            </p:custDataLst>
          </p:nvPr>
        </p:nvSpPr>
        <p:spPr>
          <a:xfrm>
            <a:off x="200025" y="246660"/>
            <a:ext cx="11420476" cy="697541"/>
          </a:xfrm>
        </p:spPr>
        <p:txBody>
          <a:bodyPr/>
          <a:lstStyle/>
          <a:p>
            <a:pPr algn="l" rtl="0"/>
            <a:r>
              <a:rPr lang="fr-ca" sz="2400" b="1" i="0" u="none" baseline="0"/>
              <a:t>Au cours de l’exercice de 2022-2023, environ une personne sur 500 âgée de 13 ans et plus en Ontario a visité le service des urgences pour une dépression clinique</a:t>
            </a:r>
          </a:p>
        </p:txBody>
      </p:sp>
      <p:sp>
        <p:nvSpPr>
          <p:cNvPr id="7" name="Footer Placeholder 1">
            <a:extLst>
              <a:ext uri="{FF2B5EF4-FFF2-40B4-BE49-F238E27FC236}">
                <a16:creationId xmlns:a16="http://schemas.microsoft.com/office/drawing/2014/main" id="{EE7C2E9F-F2C3-F32F-A278-BE0093802998}"/>
              </a:ext>
            </a:extLst>
          </p:cNvPr>
          <p:cNvSpPr txBox="1">
            <a:spLocks/>
          </p:cNvSpPr>
          <p:nvPr>
            <p:custDataLst>
              <p:tags r:id="rId2"/>
            </p:custDataLst>
          </p:nvPr>
        </p:nvSpPr>
        <p:spPr>
          <a:xfrm>
            <a:off x="77289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rPr>
              <a:t>15</a:t>
            </a:r>
          </a:p>
        </p:txBody>
      </p:sp>
      <p:sp>
        <p:nvSpPr>
          <p:cNvPr id="8" name="Text Placeholder 2">
            <a:extLst>
              <a:ext uri="{FF2B5EF4-FFF2-40B4-BE49-F238E27FC236}">
                <a16:creationId xmlns:a16="http://schemas.microsoft.com/office/drawing/2014/main" id="{3381A0EA-0C86-9AAA-7535-0F796796CADB}"/>
              </a:ext>
            </a:extLst>
          </p:cNvPr>
          <p:cNvSpPr txBox="1">
            <a:spLocks/>
          </p:cNvSpPr>
          <p:nvPr>
            <p:custDataLst>
              <p:tags r:id="rId3"/>
            </p:custDataLst>
          </p:nvPr>
        </p:nvSpPr>
        <p:spPr>
          <a:xfrm>
            <a:off x="68843" y="6423073"/>
            <a:ext cx="11805201" cy="36933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Sources : Système national d’information sur les soins ambulatoires (SNISA), exercice de 2022-2023; Statistique Canada, Tableau 17-10-0005-01, Estimations de la population </a:t>
            </a:r>
            <a:b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au 1</a:t>
            </a:r>
            <a:r>
              <a:rPr kumimoji="0" lang="fr-ca" sz="1200" b="0" i="0" u="none" strike="noStrike" kern="1200" cap="none" spc="0" normalizeH="0" baseline="3000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er</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juillet, par âge et genre, consulté le 5 décembre 2023.</a:t>
            </a:r>
            <a:endParaRPr kumimoji="0" lang="fr-ca" sz="1200" b="0" i="0" u="none" strike="noStrike" kern="1200" cap="none" spc="0" normalizeH="0" baseline="0" noProof="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endParaRPr>
          </a:p>
        </p:txBody>
      </p:sp>
      <p:graphicFrame>
        <p:nvGraphicFramePr>
          <p:cNvPr id="13" name="Chart 12">
            <a:extLst>
              <a:ext uri="{FF2B5EF4-FFF2-40B4-BE49-F238E27FC236}">
                <a16:creationId xmlns:a16="http://schemas.microsoft.com/office/drawing/2014/main" id="{4AC990B0-191D-CC41-FBEE-21C2001B07BB}"/>
              </a:ext>
            </a:extLst>
          </p:cNvPr>
          <p:cNvGraphicFramePr/>
          <p:nvPr>
            <p:custDataLst>
              <p:tags r:id="rId4"/>
            </p:custDataLst>
            <p:extLst>
              <p:ext uri="{D42A27DB-BD31-4B8C-83A1-F6EECF244321}">
                <p14:modId xmlns:p14="http://schemas.microsoft.com/office/powerpoint/2010/main" val="1740254029"/>
              </p:ext>
            </p:extLst>
          </p:nvPr>
        </p:nvGraphicFramePr>
        <p:xfrm>
          <a:off x="657225" y="2200275"/>
          <a:ext cx="10721655" cy="4156075"/>
        </p:xfrm>
        <a:graphic>
          <a:graphicData uri="http://schemas.openxmlformats.org/drawingml/2006/chart">
            <c:chart xmlns:c="http://schemas.openxmlformats.org/drawingml/2006/chart" xmlns:r="http://schemas.openxmlformats.org/officeDocument/2006/relationships" r:id="rId8"/>
          </a:graphicData>
        </a:graphic>
      </p:graphicFrame>
      <p:sp>
        <p:nvSpPr>
          <p:cNvPr id="6" name="Title 1">
            <a:extLst>
              <a:ext uri="{FF2B5EF4-FFF2-40B4-BE49-F238E27FC236}">
                <a16:creationId xmlns:a16="http://schemas.microsoft.com/office/drawing/2014/main" id="{2C54E1C2-DEFF-CFEC-3974-4B10F4CFA6E5}"/>
              </a:ext>
            </a:extLst>
          </p:cNvPr>
          <p:cNvSpPr txBox="1">
            <a:spLocks/>
          </p:cNvSpPr>
          <p:nvPr>
            <p:custDataLst>
              <p:tags r:id="rId5"/>
            </p:custDataLst>
          </p:nvPr>
        </p:nvSpPr>
        <p:spPr>
          <a:xfrm>
            <a:off x="618121" y="1271382"/>
            <a:ext cx="10584281" cy="92889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000" b="0" i="0" u="none" strike="noStrike" kern="120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t>Au cours de l’exercice de 2022-2023, il y a eu plus de 27 000 visites au service des urgences pour une dépression clinique. Les femmes (57 %) ont fait des visites plus fréquentes que les hommes (43 %) et la plupart des visites concernaient des personnes âgées de 13 à 24 ans. </a:t>
            </a:r>
          </a:p>
        </p:txBody>
      </p:sp>
    </p:spTree>
    <p:extLst>
      <p:ext uri="{BB962C8B-B14F-4D97-AF65-F5344CB8AC3E}">
        <p14:creationId xmlns:p14="http://schemas.microsoft.com/office/powerpoint/2010/main" val="2496178789"/>
      </p:ext>
    </p:extLst>
  </p:cSld>
  <p:clrMapOvr>
    <a:masterClrMapping/>
  </p:clrMapOvr>
  <p:extLst>
    <p:ext uri="{6950BFC3-D8DA-4A85-94F7-54DA5524770B}">
      <p188:commentRel xmlns:p188="http://schemas.microsoft.com/office/powerpoint/2018/8/main" r:id="rId7"/>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74D01BED-2A79-1138-8453-7F0AB6798EEA}"/>
              </a:ext>
            </a:extLst>
          </p:cNvPr>
          <p:cNvGraphicFramePr/>
          <p:nvPr>
            <p:custDataLst>
              <p:tags r:id="rId1"/>
            </p:custDataLst>
            <p:extLst>
              <p:ext uri="{D42A27DB-BD31-4B8C-83A1-F6EECF244321}">
                <p14:modId xmlns:p14="http://schemas.microsoft.com/office/powerpoint/2010/main" val="3840126294"/>
              </p:ext>
            </p:extLst>
          </p:nvPr>
        </p:nvGraphicFramePr>
        <p:xfrm>
          <a:off x="5310077" y="1233364"/>
          <a:ext cx="6310424" cy="4542113"/>
        </p:xfrm>
        <a:graphic>
          <a:graphicData uri="http://schemas.openxmlformats.org/drawingml/2006/chart">
            <c:chart xmlns:c="http://schemas.openxmlformats.org/drawingml/2006/chart" xmlns:r="http://schemas.openxmlformats.org/officeDocument/2006/relationships" r:id="rId10"/>
          </a:graphicData>
        </a:graphic>
      </p:graphicFrame>
      <p:sp>
        <p:nvSpPr>
          <p:cNvPr id="2" name="Title 1">
            <a:extLst>
              <a:ext uri="{FF2B5EF4-FFF2-40B4-BE49-F238E27FC236}">
                <a16:creationId xmlns:a16="http://schemas.microsoft.com/office/drawing/2014/main" id="{6DCFDA98-0ED9-22AC-F38F-D7CF0DADC6CE}"/>
              </a:ext>
            </a:extLst>
          </p:cNvPr>
          <p:cNvSpPr>
            <a:spLocks noGrp="1"/>
          </p:cNvSpPr>
          <p:nvPr>
            <p:ph type="title"/>
            <p:custDataLst>
              <p:tags r:id="rId2"/>
            </p:custDataLst>
          </p:nvPr>
        </p:nvSpPr>
        <p:spPr>
          <a:xfrm>
            <a:off x="600076" y="248688"/>
            <a:ext cx="11087100" cy="697541"/>
          </a:xfrm>
        </p:spPr>
        <p:txBody>
          <a:bodyPr/>
          <a:lstStyle/>
          <a:p>
            <a:pPr algn="l" rtl="0"/>
            <a:r>
              <a:rPr lang="fr-ca" sz="2400" b="1" i="0" u="none" baseline="0"/>
              <a:t>Les contacts avec les services de soins de santé pour la dépression clinique offrent une occasion importante de prévenir le suicide</a:t>
            </a:r>
          </a:p>
        </p:txBody>
      </p:sp>
      <p:sp>
        <p:nvSpPr>
          <p:cNvPr id="7" name="Footer Placeholder 1">
            <a:extLst>
              <a:ext uri="{FF2B5EF4-FFF2-40B4-BE49-F238E27FC236}">
                <a16:creationId xmlns:a16="http://schemas.microsoft.com/office/drawing/2014/main" id="{EE7C2E9F-F2C3-F32F-A278-BE0093802998}"/>
              </a:ext>
            </a:extLst>
          </p:cNvPr>
          <p:cNvSpPr txBox="1">
            <a:spLocks/>
          </p:cNvSpPr>
          <p:nvPr>
            <p:custDataLst>
              <p:tags r:id="rId3"/>
            </p:custDataLst>
          </p:nvPr>
        </p:nvSpPr>
        <p:spPr>
          <a:xfrm>
            <a:off x="75057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rPr>
              <a:t>16</a:t>
            </a:r>
          </a:p>
        </p:txBody>
      </p:sp>
      <p:sp>
        <p:nvSpPr>
          <p:cNvPr id="8" name="Text Placeholder 2">
            <a:extLst>
              <a:ext uri="{FF2B5EF4-FFF2-40B4-BE49-F238E27FC236}">
                <a16:creationId xmlns:a16="http://schemas.microsoft.com/office/drawing/2014/main" id="{3381A0EA-0C86-9AAA-7535-0F796796CADB}"/>
              </a:ext>
            </a:extLst>
          </p:cNvPr>
          <p:cNvSpPr txBox="1">
            <a:spLocks/>
          </p:cNvSpPr>
          <p:nvPr>
            <p:custDataLst>
              <p:tags r:id="rId4"/>
            </p:custDataLst>
          </p:nvPr>
        </p:nvSpPr>
        <p:spPr>
          <a:xfrm>
            <a:off x="88270" y="6423036"/>
            <a:ext cx="11010800" cy="36933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Sources : 1.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Schaffer</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et al. Population-</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based</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analysis</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of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health</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care contacts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among</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suicide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decedents</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identifying</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opportunities for more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targeted</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suicide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prevention</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strategies</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World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Psychiatry</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2016 Jun;15(2):135-45; graph, NACRS, FY 2022/23. </a:t>
            </a:r>
            <a:endPar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94E9D359-DC5B-CD37-095A-C0B5FF4F5067}"/>
              </a:ext>
            </a:extLst>
          </p:cNvPr>
          <p:cNvSpPr txBox="1"/>
          <p:nvPr>
            <p:custDataLst>
              <p:tags r:id="rId5"/>
            </p:custDataLst>
          </p:nvPr>
        </p:nvSpPr>
        <p:spPr>
          <a:xfrm>
            <a:off x="5429949" y="1527102"/>
            <a:ext cx="4077313" cy="7848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500" b="1" i="0" u="none" strike="noStrike" kern="1200" cap="none" spc="0" normalizeH="0" baseline="0" noProof="0" dirty="0">
                <a:ln>
                  <a:noFill/>
                </a:ln>
                <a:solidFill>
                  <a:srgbClr val="000000"/>
                </a:solidFill>
                <a:effectLst/>
                <a:uLnTx/>
                <a:uFillTx/>
                <a:latin typeface="Calibri" panose="020F0502020204030204"/>
                <a:ea typeface="MS PGothic"/>
                <a:cs typeface="Calibri"/>
              </a:rPr>
              <a:t>Lorsque les patients sont venus après des visites au service des urgences pour une dépression clinique, exercice de 2022-2023 </a:t>
            </a:r>
          </a:p>
        </p:txBody>
      </p:sp>
      <p:sp>
        <p:nvSpPr>
          <p:cNvPr id="6" name="Title 1">
            <a:extLst>
              <a:ext uri="{FF2B5EF4-FFF2-40B4-BE49-F238E27FC236}">
                <a16:creationId xmlns:a16="http://schemas.microsoft.com/office/drawing/2014/main" id="{2C54E1C2-DEFF-CFEC-3974-4B10F4CFA6E5}"/>
              </a:ext>
            </a:extLst>
          </p:cNvPr>
          <p:cNvSpPr txBox="1">
            <a:spLocks/>
          </p:cNvSpPr>
          <p:nvPr>
            <p:custDataLst>
              <p:tags r:id="rId6"/>
            </p:custDataLst>
          </p:nvPr>
        </p:nvSpPr>
        <p:spPr>
          <a:xfrm>
            <a:off x="371477" y="1633473"/>
            <a:ext cx="4810124" cy="428698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10" name="TextBox 9">
            <a:extLst>
              <a:ext uri="{FF2B5EF4-FFF2-40B4-BE49-F238E27FC236}">
                <a16:creationId xmlns:a16="http://schemas.microsoft.com/office/drawing/2014/main" id="{821A63B7-72BA-8571-7E02-33B2E7DD44A0}"/>
              </a:ext>
            </a:extLst>
          </p:cNvPr>
          <p:cNvSpPr txBox="1"/>
          <p:nvPr>
            <p:custDataLst>
              <p:tags r:id="rId7"/>
            </p:custDataLst>
          </p:nvPr>
        </p:nvSpPr>
        <p:spPr>
          <a:xfrm>
            <a:off x="351728" y="1426920"/>
            <a:ext cx="4710001" cy="470898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a:ln>
                  <a:noFill/>
                </a:ln>
                <a:solidFill>
                  <a:srgbClr val="000000"/>
                </a:solidFill>
                <a:effectLst/>
                <a:uLnTx/>
                <a:uFillTx/>
                <a:latin typeface="Calibri" panose="020F0502020204030204"/>
                <a:ea typeface="+mn-ea"/>
                <a:cs typeface="+mn-cs"/>
              </a:rPr>
              <a:t>Parmi les personnes qui meurent par suicide, plus de 90 % ont eu des contacts avec le système de santé dans l'année précédant leur décès, environ un tiers avec le service des urgences</a:t>
            </a:r>
            <a:r>
              <a:rPr kumimoji="0" lang="fr-ca" sz="2000" b="0" i="0" u="none" strike="noStrike" kern="1200" cap="none" spc="0" normalizeH="0" baseline="30000" noProof="0">
                <a:ln>
                  <a:noFill/>
                </a:ln>
                <a:solidFill>
                  <a:srgbClr val="000000"/>
                </a:solidFill>
                <a:effectLst/>
                <a:uLnTx/>
                <a:uFillTx/>
                <a:latin typeface="Calibri" panose="020F0502020204030204"/>
                <a:ea typeface="+mn-ea"/>
                <a:cs typeface="+mn-cs"/>
              </a:rPr>
              <a:t>1</a:t>
            </a:r>
            <a:r>
              <a:rPr kumimoji="0" lang="fr-ca" sz="2000" b="0" i="0"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a:ln>
                  <a:noFill/>
                </a:ln>
                <a:solidFill>
                  <a:srgbClr val="000000"/>
                </a:solidFill>
                <a:effectLst/>
                <a:uLnTx/>
                <a:uFillTx/>
                <a:latin typeface="Calibri" panose="020F0502020204030204"/>
                <a:ea typeface="+mn-ea"/>
                <a:cs typeface="+mn-cs"/>
              </a:rPr>
              <a:t>Parmi les éléments à l'appui de l'amélioration, il y a l'amélioration des possibilités d'intervention, comme l'</a:t>
            </a:r>
            <a:r>
              <a:rPr kumimoji="0" lang="fr-ca" sz="2000" b="1" i="0" u="none" strike="noStrike" kern="1200" cap="none" spc="0" normalizeH="0" baseline="0" noProof="0">
                <a:ln>
                  <a:noFill/>
                </a:ln>
                <a:solidFill>
                  <a:srgbClr val="000000"/>
                </a:solidFill>
                <a:effectLst/>
                <a:uLnTx/>
                <a:uFillTx/>
                <a:latin typeface="Calibri" panose="020F0502020204030204"/>
                <a:ea typeface="+mn-ea"/>
                <a:cs typeface="+mn-cs"/>
              </a:rPr>
              <a:t>évaluation des risques</a:t>
            </a:r>
            <a:r>
              <a:rPr kumimoji="0" lang="fr-ca" sz="2000" b="0" i="0" u="none" strike="noStrike" kern="1200" cap="none" spc="0" normalizeH="0" baseline="0" noProof="0">
                <a:ln>
                  <a:noFill/>
                </a:ln>
                <a:solidFill>
                  <a:srgbClr val="000000"/>
                </a:solidFill>
                <a:effectLst/>
                <a:uLnTx/>
                <a:uFillTx/>
                <a:latin typeface="Calibri" panose="020F0502020204030204"/>
                <a:ea typeface="+mn-ea"/>
                <a:cs typeface="+mn-cs"/>
              </a:rPr>
              <a:t> dans tous les soins cliniques de dépression clinique.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a:ln>
                  <a:noFill/>
                </a:ln>
                <a:solidFill>
                  <a:srgbClr val="000000"/>
                </a:solidFill>
                <a:effectLst/>
                <a:uLnTx/>
                <a:uFillTx/>
                <a:latin typeface="Calibri" panose="020F0502020204030204"/>
                <a:ea typeface="+mn-ea"/>
                <a:cs typeface="+mn-cs"/>
              </a:rPr>
              <a:t>Le fait de quitter le service des urgences sans être vu est une </a:t>
            </a:r>
            <a:r>
              <a:rPr kumimoji="0" lang="fr-ca" sz="2000" b="1" i="0" u="none" strike="noStrike" kern="1200" cap="none" spc="0" normalizeH="0" baseline="0" noProof="0">
                <a:ln>
                  <a:noFill/>
                </a:ln>
                <a:solidFill>
                  <a:srgbClr val="000000"/>
                </a:solidFill>
                <a:effectLst/>
                <a:uLnTx/>
                <a:uFillTx/>
                <a:latin typeface="Calibri" panose="020F0502020204030204"/>
                <a:ea typeface="+mn-ea"/>
                <a:cs typeface="+mn-cs"/>
              </a:rPr>
              <a:t>occasion manquée</a:t>
            </a:r>
            <a:r>
              <a:rPr kumimoji="0" lang="fr-ca" sz="2000" b="0" i="0" u="none" strike="noStrike" kern="1200" cap="none" spc="0" normalizeH="0" baseline="0" noProof="0">
                <a:ln>
                  <a:noFill/>
                </a:ln>
                <a:solidFill>
                  <a:srgbClr val="000000"/>
                </a:solidFill>
                <a:effectLst/>
                <a:uLnTx/>
                <a:uFillTx/>
                <a:latin typeface="Calibri" panose="020F0502020204030204"/>
                <a:ea typeface="+mn-ea"/>
                <a:cs typeface="+mn-cs"/>
              </a:rPr>
              <a:t> d'intervenir.</a:t>
            </a:r>
            <a:endParaRPr kumimoji="0" lang="fr-ca" sz="2000" b="0" i="0" u="none" strike="noStrike" kern="1200" cap="none" spc="0" normalizeH="0" baseline="3000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003672"/>
      </p:ext>
    </p:extLst>
  </p:cSld>
  <p:clrMapOvr>
    <a:masterClrMapping/>
  </p:clrMapOvr>
  <p:extLst>
    <p:ext uri="{6950BFC3-D8DA-4A85-94F7-54DA5524770B}">
      <p188:commentRel xmlns:p188="http://schemas.microsoft.com/office/powerpoint/2018/8/main" r:id="rId9"/>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A98-0ED9-22AC-F38F-D7CF0DADC6CE}"/>
              </a:ext>
            </a:extLst>
          </p:cNvPr>
          <p:cNvSpPr>
            <a:spLocks noGrp="1"/>
          </p:cNvSpPr>
          <p:nvPr>
            <p:ph type="title"/>
            <p:custDataLst>
              <p:tags r:id="rId1"/>
            </p:custDataLst>
          </p:nvPr>
        </p:nvSpPr>
        <p:spPr>
          <a:xfrm>
            <a:off x="515938" y="284456"/>
            <a:ext cx="11295062" cy="697541"/>
          </a:xfrm>
        </p:spPr>
        <p:txBody>
          <a:bodyPr/>
          <a:lstStyle/>
          <a:p>
            <a:pPr algn="l" rtl="0"/>
            <a:r>
              <a:rPr lang="fr-ca" sz="2400" b="1" i="0" u="none" baseline="0"/>
              <a:t>Au cours de l’exercice de 2022-2023, les personnes vivant dans le Nord de l’Ontario étaient plus susceptibles d’avoir le service des urgences comme premier point de contact pour une dépression clinique que celles vivant ailleurs dans la province</a:t>
            </a:r>
          </a:p>
        </p:txBody>
      </p:sp>
      <p:sp>
        <p:nvSpPr>
          <p:cNvPr id="7" name="Footer Placeholder 1">
            <a:extLst>
              <a:ext uri="{FF2B5EF4-FFF2-40B4-BE49-F238E27FC236}">
                <a16:creationId xmlns:a16="http://schemas.microsoft.com/office/drawing/2014/main" id="{EE7C2E9F-F2C3-F32F-A278-BE0093802998}"/>
              </a:ext>
            </a:extLst>
          </p:cNvPr>
          <p:cNvSpPr txBox="1">
            <a:spLocks/>
          </p:cNvSpPr>
          <p:nvPr>
            <p:custDataLst>
              <p:tags r:id="rId2"/>
            </p:custDataLst>
          </p:nvPr>
        </p:nvSpPr>
        <p:spPr>
          <a:xfrm>
            <a:off x="75057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rPr>
              <a:t>17</a:t>
            </a:r>
          </a:p>
        </p:txBody>
      </p:sp>
      <p:sp>
        <p:nvSpPr>
          <p:cNvPr id="8" name="Text Placeholder 2">
            <a:extLst>
              <a:ext uri="{FF2B5EF4-FFF2-40B4-BE49-F238E27FC236}">
                <a16:creationId xmlns:a16="http://schemas.microsoft.com/office/drawing/2014/main" id="{3381A0EA-0C86-9AAA-7535-0F796796CADB}"/>
              </a:ext>
            </a:extLst>
          </p:cNvPr>
          <p:cNvSpPr txBox="1">
            <a:spLocks/>
          </p:cNvSpPr>
          <p:nvPr>
            <p:custDataLst>
              <p:tags r:id="rId3"/>
            </p:custDataLst>
          </p:nvPr>
        </p:nvSpPr>
        <p:spPr>
          <a:xfrm>
            <a:off x="76701" y="6261913"/>
            <a:ext cx="10915650" cy="55399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Remarque : Taux normalisés.</a:t>
            </a:r>
            <a:br>
              <a:rPr kumimoji="0" lang="fr-ca" sz="1200" b="0" i="0" u="none" strike="noStrike" kern="1200" cap="none" spc="0" normalizeH="0" baseline="0" noProof="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Sources : Base de données sur les congés des patients (BDCP), SNISA, base de données sur les demandes du Régime d’assurance-santé de l’Ontario, Système d'information ontarien sur la santé mentale (SIOSM), exercice de 2022-2023, consulté par l'entremise de l’Institute for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Clinical</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ca" sz="12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Evaluative</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Sciences (ICES).</a:t>
            </a:r>
          </a:p>
        </p:txBody>
      </p:sp>
      <p:graphicFrame>
        <p:nvGraphicFramePr>
          <p:cNvPr id="12" name="Chart 11">
            <a:extLst>
              <a:ext uri="{FF2B5EF4-FFF2-40B4-BE49-F238E27FC236}">
                <a16:creationId xmlns:a16="http://schemas.microsoft.com/office/drawing/2014/main" id="{1E387A0C-A0D7-EDF2-CF16-B676DBE424C1}"/>
              </a:ext>
            </a:extLst>
          </p:cNvPr>
          <p:cNvGraphicFramePr/>
          <p:nvPr>
            <p:custDataLst>
              <p:tags r:id="rId4"/>
            </p:custDataLst>
            <p:extLst>
              <p:ext uri="{D42A27DB-BD31-4B8C-83A1-F6EECF244321}">
                <p14:modId xmlns:p14="http://schemas.microsoft.com/office/powerpoint/2010/main" val="1708906933"/>
              </p:ext>
            </p:extLst>
          </p:nvPr>
        </p:nvGraphicFramePr>
        <p:xfrm>
          <a:off x="3724275" y="1642883"/>
          <a:ext cx="7808076" cy="4713467"/>
        </p:xfrm>
        <a:graphic>
          <a:graphicData uri="http://schemas.openxmlformats.org/drawingml/2006/chart">
            <c:chart xmlns:c="http://schemas.openxmlformats.org/drawingml/2006/chart" xmlns:r="http://schemas.openxmlformats.org/officeDocument/2006/relationships" r:id="rId9"/>
          </a:graphicData>
        </a:graphic>
      </p:graphicFrame>
      <p:sp>
        <p:nvSpPr>
          <p:cNvPr id="15" name="TextBox 14">
            <a:extLst>
              <a:ext uri="{FF2B5EF4-FFF2-40B4-BE49-F238E27FC236}">
                <a16:creationId xmlns:a16="http://schemas.microsoft.com/office/drawing/2014/main" id="{A099D812-AE02-94EE-DCD6-FFA7D5BEB869}"/>
              </a:ext>
            </a:extLst>
          </p:cNvPr>
          <p:cNvSpPr txBox="1"/>
          <p:nvPr>
            <p:custDataLst>
              <p:tags r:id="rId5"/>
            </p:custDataLst>
          </p:nvPr>
        </p:nvSpPr>
        <p:spPr>
          <a:xfrm>
            <a:off x="4953000" y="1638386"/>
            <a:ext cx="578633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kumimoji="0" lang="fr-ca" sz="1500" b="1" i="0"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mn-ea"/>
                <a:cs typeface="Calibri" panose="020F0502020204030204" pitchFamily="34" charset="0"/>
              </a:rPr>
              <a:t>Pourcentage de personnes ayant le service des urgences comme premier point de contact pour la dépression clinique par région de Santé Ontario, exercice de 2022-2023 </a:t>
            </a:r>
          </a:p>
        </p:txBody>
      </p:sp>
      <p:sp>
        <p:nvSpPr>
          <p:cNvPr id="4" name="TextBox 3">
            <a:extLst>
              <a:ext uri="{FF2B5EF4-FFF2-40B4-BE49-F238E27FC236}">
                <a16:creationId xmlns:a16="http://schemas.microsoft.com/office/drawing/2014/main" id="{AF46CC1A-F3A4-8D5B-5315-D46FF12DE748}"/>
              </a:ext>
            </a:extLst>
          </p:cNvPr>
          <p:cNvSpPr txBox="1"/>
          <p:nvPr>
            <p:custDataLst>
              <p:tags r:id="rId6"/>
            </p:custDataLst>
          </p:nvPr>
        </p:nvSpPr>
        <p:spPr>
          <a:xfrm>
            <a:off x="515938" y="2223160"/>
            <a:ext cx="2805627" cy="320357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nchor="t" anchorCtr="0">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2200" b="0" i="0" u="none" strike="noStrike" kern="1200" cap="none" spc="0" normalizeH="0" baseline="0" noProof="0">
                <a:ln>
                  <a:noFill/>
                </a:ln>
                <a:solidFill>
                  <a:srgbClr val="000000"/>
                </a:solidFill>
                <a:effectLst/>
                <a:uLnTx/>
                <a:uFillTx/>
                <a:latin typeface="Calibri" panose="020F0502020204030204"/>
                <a:ea typeface="MS PGothic"/>
                <a:cs typeface="Calibri"/>
              </a:rPr>
              <a:t>Entre les exercices de 2010-2011 et de 2022-2023, le taux provincial pour le service des urgences comme premier point de contact pour la dépression clinique était d'environ 20 %.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fr-ca" sz="2200" b="0" i="0" u="none" strike="noStrike" kern="1200" cap="none" spc="0" normalizeH="0" baseline="0" noProof="0">
              <a:ln>
                <a:noFill/>
              </a:ln>
              <a:solidFill>
                <a:srgbClr val="000000"/>
              </a:solidFill>
              <a:effectLst/>
              <a:uLnTx/>
              <a:uFillTx/>
              <a:latin typeface="Calibri" panose="020F0502020204030204"/>
              <a:ea typeface="MS PGothic"/>
              <a:cs typeface="Calibri"/>
            </a:endParaRPr>
          </a:p>
        </p:txBody>
      </p:sp>
    </p:spTree>
    <p:extLst>
      <p:ext uri="{BB962C8B-B14F-4D97-AF65-F5344CB8AC3E}">
        <p14:creationId xmlns:p14="http://schemas.microsoft.com/office/powerpoint/2010/main" val="951327253"/>
      </p:ext>
    </p:extLst>
  </p:cSld>
  <p:clrMapOvr>
    <a:masterClrMapping/>
  </p:clrMapOvr>
  <p:extLst>
    <p:ext uri="{6950BFC3-D8DA-4A85-94F7-54DA5524770B}">
      <p188:commentRel xmlns:p188="http://schemas.microsoft.com/office/powerpoint/2018/8/main" r:id="rId8"/>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92B4980-FEFB-F42F-A4F6-49ED4D22461A}"/>
              </a:ext>
            </a:extLst>
          </p:cNvPr>
          <p:cNvSpPr>
            <a:spLocks noGrp="1"/>
          </p:cNvSpPr>
          <p:nvPr>
            <p:ph type="title"/>
            <p:custDataLst>
              <p:tags r:id="rId1"/>
            </p:custDataLst>
          </p:nvPr>
        </p:nvSpPr>
        <p:spPr>
          <a:xfrm>
            <a:off x="523875" y="210742"/>
            <a:ext cx="11315699" cy="697541"/>
          </a:xfrm>
        </p:spPr>
        <p:txBody>
          <a:bodyPr/>
          <a:lstStyle/>
          <a:p>
            <a:pPr algn="l" rtl="0"/>
            <a:r>
              <a:rPr lang="fr-ca" sz="2400" b="1" i="0" u="none" baseline="0"/>
              <a:t>Au cours de l’exercice de 2022-2023, les visites de retour au service des urgences pour une dépression clinique en Ontario étaient plus fréquentes en milieu urbain et chez les adultes d’âge moyen</a:t>
            </a:r>
          </a:p>
        </p:txBody>
      </p:sp>
      <p:sp>
        <p:nvSpPr>
          <p:cNvPr id="2" name="Footer Placeholder 1">
            <a:extLst>
              <a:ext uri="{FF2B5EF4-FFF2-40B4-BE49-F238E27FC236}">
                <a16:creationId xmlns:a16="http://schemas.microsoft.com/office/drawing/2014/main" id="{11395F62-4AC8-BF76-FC69-C6E2CE735F3D}"/>
              </a:ext>
            </a:extLst>
          </p:cNvPr>
          <p:cNvSpPr txBox="1">
            <a:spLocks/>
          </p:cNvSpPr>
          <p:nvPr>
            <p:custDataLst>
              <p:tags r:id="rId2"/>
            </p:custDataLst>
          </p:nvPr>
        </p:nvSpPr>
        <p:spPr>
          <a:xfrm>
            <a:off x="75057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rPr>
              <a:t>18</a:t>
            </a:r>
          </a:p>
        </p:txBody>
      </p:sp>
      <p:sp>
        <p:nvSpPr>
          <p:cNvPr id="4" name="Text Placeholder 2">
            <a:extLst>
              <a:ext uri="{FF2B5EF4-FFF2-40B4-BE49-F238E27FC236}">
                <a16:creationId xmlns:a16="http://schemas.microsoft.com/office/drawing/2014/main" id="{D6D404DD-B2B0-81AE-DFCF-BF25B02B60C0}"/>
              </a:ext>
            </a:extLst>
          </p:cNvPr>
          <p:cNvSpPr txBox="1">
            <a:spLocks/>
          </p:cNvSpPr>
          <p:nvPr>
            <p:custDataLst>
              <p:tags r:id="rId3"/>
            </p:custDataLst>
          </p:nvPr>
        </p:nvSpPr>
        <p:spPr>
          <a:xfrm>
            <a:off x="86936" y="6394850"/>
            <a:ext cx="11087100" cy="369332"/>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30000"/>
              </a:spcBef>
              <a:spcAft>
                <a:spcPts val="1200"/>
              </a:spcAft>
              <a:buClr>
                <a:srgbClr val="000000"/>
              </a:buClr>
              <a:buSzTx/>
              <a:buFont typeface="Arial" panose="020B0604020202020204" pitchFamily="34" charset="0"/>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Remarque : Taux normalisés.</a:t>
            </a:r>
            <a:br>
              <a:rPr kumimoji="0" lang="fr-ca" sz="1200" b="0" i="0" u="none" strike="noStrike" kern="1200" cap="none" spc="0" normalizeH="0" baseline="0" noProof="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Sources : </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rPr>
              <a:t>BDCP, SNISA, base de données sur les demandes du Régime d’assurance-santé de l’Ontario, SIOSM, exercice de 2022-2023, consulté par l'entremise de l’ICES.</a:t>
            </a:r>
          </a:p>
        </p:txBody>
      </p:sp>
      <p:graphicFrame>
        <p:nvGraphicFramePr>
          <p:cNvPr id="7" name="Chart 6">
            <a:extLst>
              <a:ext uri="{FF2B5EF4-FFF2-40B4-BE49-F238E27FC236}">
                <a16:creationId xmlns:a16="http://schemas.microsoft.com/office/drawing/2014/main" id="{1F1E7403-C861-27C3-C05C-D95265C58735}"/>
              </a:ext>
            </a:extLst>
          </p:cNvPr>
          <p:cNvGraphicFramePr/>
          <p:nvPr>
            <p:custDataLst>
              <p:tags r:id="rId4"/>
            </p:custDataLst>
            <p:extLst>
              <p:ext uri="{D42A27DB-BD31-4B8C-83A1-F6EECF244321}">
                <p14:modId xmlns:p14="http://schemas.microsoft.com/office/powerpoint/2010/main" val="2034028892"/>
              </p:ext>
            </p:extLst>
          </p:nvPr>
        </p:nvGraphicFramePr>
        <p:xfrm>
          <a:off x="4438650" y="1137846"/>
          <a:ext cx="7561315" cy="4988941"/>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169DE95-421E-0E17-A8DF-2D60E57253E2}"/>
              </a:ext>
            </a:extLst>
          </p:cNvPr>
          <p:cNvSpPr txBox="1"/>
          <p:nvPr>
            <p:custDataLst>
              <p:tags r:id="rId5"/>
            </p:custDataLst>
          </p:nvPr>
        </p:nvSpPr>
        <p:spPr>
          <a:xfrm>
            <a:off x="5094341" y="1144203"/>
            <a:ext cx="690562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fr-ca" sz="1500" b="1" i="0" u="none" strike="noStrike" kern="1200" cap="none" spc="0" normalizeH="0" baseline="0" noProof="0" dirty="0">
                <a:ln>
                  <a:noFill/>
                </a:ln>
                <a:solidFill>
                  <a:srgbClr val="000000"/>
                </a:solidFill>
                <a:effectLst/>
                <a:uLnTx/>
                <a:uFillTx/>
                <a:latin typeface="Calibri" panose="020F0502020204030204"/>
                <a:ea typeface="+mn-ea"/>
                <a:cs typeface="+mn-cs"/>
              </a:rPr>
              <a:t>Pourcentage de personnes qui se sont rendues au service des urgences pour un état de santé mentale ou de toxicomanie dans les 30 jours suivant une visite antérieure à ce service pour une dépression clinique par groupe d'âge, exercice de 2022-2023</a:t>
            </a:r>
          </a:p>
        </p:txBody>
      </p:sp>
      <p:sp>
        <p:nvSpPr>
          <p:cNvPr id="5" name="TextBox 4">
            <a:extLst>
              <a:ext uri="{FF2B5EF4-FFF2-40B4-BE49-F238E27FC236}">
                <a16:creationId xmlns:a16="http://schemas.microsoft.com/office/drawing/2014/main" id="{DADD0026-C793-7A9B-D54F-5C8AFD59181F}"/>
              </a:ext>
            </a:extLst>
          </p:cNvPr>
          <p:cNvSpPr txBox="1"/>
          <p:nvPr>
            <p:custDataLst>
              <p:tags r:id="rId6"/>
            </p:custDataLst>
          </p:nvPr>
        </p:nvSpPr>
        <p:spPr>
          <a:xfrm>
            <a:off x="523875" y="1800225"/>
            <a:ext cx="3440234" cy="325755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0" tIns="0" rIns="0" bIns="0" rtlCol="0" anchor="t" anchorCtr="0">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a:ln>
                  <a:noFill/>
                </a:ln>
                <a:solidFill>
                  <a:srgbClr val="000000"/>
                </a:solidFill>
                <a:effectLst/>
                <a:uLnTx/>
                <a:uFillTx/>
                <a:latin typeface="Calibri" panose="020F0502020204030204"/>
                <a:ea typeface="MS PGothic"/>
                <a:cs typeface="Calibri"/>
              </a:rPr>
              <a:t>Au cours de l’exercice de 2022-2023, plus de personnes vivant en milieu urbain (20,8 %) ont visité le service des urgences pour un état de santé mentale ou de toxicomanie dans les </a:t>
            </a:r>
            <a:br>
              <a:rPr kumimoji="0" lang="fr-ca" sz="2000" b="0" i="0" u="none" strike="noStrike" kern="1200" cap="none" spc="0" normalizeH="0" baseline="0" noProof="0">
                <a:ln>
                  <a:noFill/>
                </a:ln>
                <a:solidFill>
                  <a:srgbClr val="000000"/>
                </a:solidFill>
                <a:effectLst/>
                <a:uLnTx/>
                <a:uFillTx/>
                <a:latin typeface="Calibri" panose="020F0502020204030204"/>
                <a:ea typeface="MS PGothic"/>
                <a:cs typeface="Calibri"/>
              </a:rPr>
            </a:br>
            <a:r>
              <a:rPr kumimoji="0" lang="fr-ca" sz="2000" b="0" i="0" u="none" strike="noStrike" kern="1200" cap="none" spc="0" normalizeH="0" baseline="0" noProof="0">
                <a:ln>
                  <a:noFill/>
                </a:ln>
                <a:solidFill>
                  <a:srgbClr val="000000"/>
                </a:solidFill>
                <a:effectLst/>
                <a:uLnTx/>
                <a:uFillTx/>
                <a:latin typeface="Calibri" panose="020F0502020204030204"/>
                <a:ea typeface="MS PGothic"/>
                <a:cs typeface="Calibri"/>
              </a:rPr>
              <a:t>30 jours suivant une précédente visite à ce service pour une dépression clinique que celles vivant en milieu rural (17,8 %).</a:t>
            </a:r>
          </a:p>
        </p:txBody>
      </p:sp>
    </p:spTree>
    <p:extLst>
      <p:ext uri="{BB962C8B-B14F-4D97-AF65-F5344CB8AC3E}">
        <p14:creationId xmlns:p14="http://schemas.microsoft.com/office/powerpoint/2010/main" val="3097727212"/>
      </p:ext>
    </p:extLst>
  </p:cSld>
  <p:clrMapOvr>
    <a:masterClrMapping/>
  </p:clrMapOvr>
  <p:extLst>
    <p:ext uri="{6950BFC3-D8DA-4A85-94F7-54DA5524770B}">
      <p188:commentRel xmlns:p188="http://schemas.microsoft.com/office/powerpoint/2018/8/main" r:id="rId8"/>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162BDC-B064-1C01-5976-81CEF1492111}"/>
              </a:ext>
            </a:extLst>
          </p:cNvPr>
          <p:cNvSpPr>
            <a:spLocks noGrp="1"/>
          </p:cNvSpPr>
          <p:nvPr>
            <p:ph type="title"/>
            <p:custDataLst>
              <p:tags r:id="rId1"/>
            </p:custDataLst>
          </p:nvPr>
        </p:nvSpPr>
        <p:spPr>
          <a:xfrm>
            <a:off x="552450" y="305931"/>
            <a:ext cx="11087100" cy="697541"/>
          </a:xfrm>
        </p:spPr>
        <p:txBody>
          <a:bodyPr/>
          <a:lstStyle/>
          <a:p>
            <a:pPr algn="l" rtl="0"/>
            <a:r>
              <a:rPr lang="fr-ca" sz="2400" b="1" i="0" u="none" baseline="0"/>
              <a:t>Au cours de l’exercice de 2022-2023, environ un tiers des personnes qui ont obtenu leur congé de l’hôpital pour une dépression clinique en Ontario ont fait l’objet d’un suivi avec un médecin dans les sept jours qui ont suivi</a:t>
            </a:r>
          </a:p>
        </p:txBody>
      </p:sp>
      <p:sp>
        <p:nvSpPr>
          <p:cNvPr id="2" name="Footer Placeholder 1">
            <a:extLst>
              <a:ext uri="{FF2B5EF4-FFF2-40B4-BE49-F238E27FC236}">
                <a16:creationId xmlns:a16="http://schemas.microsoft.com/office/drawing/2014/main" id="{66D9D263-A5BE-D256-D5EB-9334A6F933FC}"/>
              </a:ext>
            </a:extLst>
          </p:cNvPr>
          <p:cNvSpPr txBox="1">
            <a:spLocks/>
          </p:cNvSpPr>
          <p:nvPr>
            <p:custDataLst>
              <p:tags r:id="rId2"/>
            </p:custDataLst>
          </p:nvPr>
        </p:nvSpPr>
        <p:spPr>
          <a:xfrm>
            <a:off x="75057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rPr>
              <a:t>19</a:t>
            </a:r>
          </a:p>
        </p:txBody>
      </p:sp>
      <p:sp>
        <p:nvSpPr>
          <p:cNvPr id="4" name="Text Placeholder 2">
            <a:extLst>
              <a:ext uri="{FF2B5EF4-FFF2-40B4-BE49-F238E27FC236}">
                <a16:creationId xmlns:a16="http://schemas.microsoft.com/office/drawing/2014/main" id="{8308BCDD-7092-33C6-E13C-3F618B359848}"/>
              </a:ext>
            </a:extLst>
          </p:cNvPr>
          <p:cNvSpPr txBox="1">
            <a:spLocks/>
          </p:cNvSpPr>
          <p:nvPr>
            <p:custDataLst>
              <p:tags r:id="rId3"/>
            </p:custDataLst>
          </p:nvPr>
        </p:nvSpPr>
        <p:spPr>
          <a:xfrm>
            <a:off x="89871" y="6386233"/>
            <a:ext cx="11087100" cy="369332"/>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12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Remarque : Taux normalisés.</a:t>
            </a:r>
            <a:br>
              <a:rPr kumimoji="0" lang="fr-ca"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fr-ca"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Sources : </a:t>
            </a:r>
            <a:r>
              <a:rPr kumimoji="0" lang="fr-ca" sz="12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BDCP, base de données sur les demandes du Régime d’assurance-santé de l’Ontario, SIOSM, exercice de 2022-2023, consulté par l'entremise de l’ICES.</a:t>
            </a:r>
            <a:r>
              <a:rPr kumimoji="0" lang="fr-ca" sz="1200" b="0" i="0" u="none" strike="noStrike" kern="1200" cap="none" spc="0" normalizeH="0" baseline="0" noProof="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    </a:t>
            </a:r>
            <a:endParaRPr kumimoji="0" lang="fr-ca" sz="1200" b="0" i="0" u="none" strike="noStrike" kern="1200" cap="none" spc="0" normalizeH="0" baseline="0" noProof="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19613C7D-A93D-D19C-B7AD-869B841E9341}"/>
              </a:ext>
            </a:extLst>
          </p:cNvPr>
          <p:cNvSpPr txBox="1"/>
          <p:nvPr>
            <p:custDataLst>
              <p:tags r:id="rId4"/>
            </p:custDataLst>
          </p:nvPr>
        </p:nvSpPr>
        <p:spPr>
          <a:xfrm>
            <a:off x="709790" y="1446770"/>
            <a:ext cx="584576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kumimoji="0" lang="fr-ca"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Pourcentage de personnes ayant obtenu un suivi auprès d’un médecin externe </a:t>
            </a:r>
            <a:r>
              <a:rPr kumimoji="0" lang="fr-ca" sz="15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dans sept jours suivant l’obtention du congé de l’hôpital pour dépression clinique</a:t>
            </a:r>
            <a:r>
              <a:rPr kumimoji="0" lang="fr-ca"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exercices de </a:t>
            </a:r>
            <a:r>
              <a:rPr kumimoji="0" lang="fr-ca" sz="15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2018-2019 à 2022-2023</a:t>
            </a:r>
          </a:p>
        </p:txBody>
      </p:sp>
      <p:graphicFrame>
        <p:nvGraphicFramePr>
          <p:cNvPr id="6" name="Chart 5">
            <a:extLst>
              <a:ext uri="{FF2B5EF4-FFF2-40B4-BE49-F238E27FC236}">
                <a16:creationId xmlns:a16="http://schemas.microsoft.com/office/drawing/2014/main" id="{E32C549B-681B-5EEB-7F1D-BF7DABF297B6}"/>
              </a:ext>
            </a:extLst>
          </p:cNvPr>
          <p:cNvGraphicFramePr/>
          <p:nvPr>
            <p:custDataLst>
              <p:tags r:id="rId5"/>
            </p:custDataLst>
          </p:nvPr>
        </p:nvGraphicFramePr>
        <p:xfrm>
          <a:off x="0" y="1962615"/>
          <a:ext cx="6858003" cy="4393735"/>
        </p:xfrm>
        <a:graphic>
          <a:graphicData uri="http://schemas.openxmlformats.org/drawingml/2006/chart">
            <c:chart xmlns:c="http://schemas.openxmlformats.org/drawingml/2006/chart" xmlns:r="http://schemas.openxmlformats.org/officeDocument/2006/relationships" r:id="rId14"/>
          </a:graphicData>
        </a:graphic>
      </p:graphicFrame>
      <p:sp>
        <p:nvSpPr>
          <p:cNvPr id="5" name="TextBox 4">
            <a:extLst>
              <a:ext uri="{FF2B5EF4-FFF2-40B4-BE49-F238E27FC236}">
                <a16:creationId xmlns:a16="http://schemas.microsoft.com/office/drawing/2014/main" id="{66922866-D203-1F04-0D29-AF521BF5F8C8}"/>
              </a:ext>
            </a:extLst>
          </p:cNvPr>
          <p:cNvSpPr txBox="1"/>
          <p:nvPr>
            <p:custDataLst>
              <p:tags r:id="rId6"/>
            </p:custDataLst>
          </p:nvPr>
        </p:nvSpPr>
        <p:spPr>
          <a:xfrm>
            <a:off x="7010400" y="1446770"/>
            <a:ext cx="479107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kumimoji="0" lang="fr-ca"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Répartition du type de suivi chez les personnes ayant obtenu un suivi auprès d’un médecin externe dans les sept jours suivant l’obtention du congé de l’hôpital pour dépression clinique, en Ontario, exercice de </a:t>
            </a:r>
            <a:r>
              <a:rPr kumimoji="0" lang="fr-ca" sz="14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2022-2023</a:t>
            </a:r>
            <a:endParaRPr kumimoji="0" lang="fr-ca"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aphicFrame>
        <p:nvGraphicFramePr>
          <p:cNvPr id="11" name="Diagram 10">
            <a:extLst>
              <a:ext uri="{FF2B5EF4-FFF2-40B4-BE49-F238E27FC236}">
                <a16:creationId xmlns:a16="http://schemas.microsoft.com/office/drawing/2014/main" id="{77A95E62-4237-5B18-5AC3-BF96F02C0116}"/>
              </a:ext>
            </a:extLst>
          </p:cNvPr>
          <p:cNvGraphicFramePr/>
          <p:nvPr>
            <p:custDataLst>
              <p:tags r:id="rId7"/>
            </p:custDataLst>
          </p:nvPr>
        </p:nvGraphicFramePr>
        <p:xfrm>
          <a:off x="7114307" y="1270805"/>
          <a:ext cx="4897587" cy="431639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2" name="TextBox 11">
            <a:extLst>
              <a:ext uri="{FF2B5EF4-FFF2-40B4-BE49-F238E27FC236}">
                <a16:creationId xmlns:a16="http://schemas.microsoft.com/office/drawing/2014/main" id="{28BF291D-5EFC-41B4-6051-0203D33C2208}"/>
              </a:ext>
            </a:extLst>
          </p:cNvPr>
          <p:cNvSpPr txBox="1"/>
          <p:nvPr>
            <p:custDataLst>
              <p:tags r:id="rId8"/>
            </p:custDataLst>
          </p:nvPr>
        </p:nvSpPr>
        <p:spPr>
          <a:xfrm>
            <a:off x="7396613" y="2905393"/>
            <a:ext cx="2342583" cy="546676"/>
          </a:xfrm>
          <a:prstGeom prst="rect">
            <a:avLst/>
          </a:prstGeom>
          <a:noFill/>
          <a:ln>
            <a:noFill/>
          </a:ln>
        </p:spPr>
        <p:txBody>
          <a:bodyPr wrap="square" lIns="0" tIns="0" rIns="0" bIns="0" rtlCol="0" anchor="t" anchorCtr="0">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a:ln>
                  <a:noFill/>
                </a:ln>
                <a:solidFill>
                  <a:srgbClr val="000000"/>
                </a:solidFill>
                <a:effectLst/>
                <a:uLnTx/>
                <a:uFillTx/>
                <a:latin typeface="Calibri" panose="020F0502020204030204"/>
                <a:ea typeface="MS PGothic"/>
                <a:cs typeface="Calibri"/>
              </a:rPr>
              <a:t>Soins primaires</a:t>
            </a:r>
          </a:p>
        </p:txBody>
      </p:sp>
      <p:sp>
        <p:nvSpPr>
          <p:cNvPr id="13" name="TextBox 12">
            <a:extLst>
              <a:ext uri="{FF2B5EF4-FFF2-40B4-BE49-F238E27FC236}">
                <a16:creationId xmlns:a16="http://schemas.microsoft.com/office/drawing/2014/main" id="{A86383B8-CA70-C218-05F3-28F98DF482DD}"/>
              </a:ext>
            </a:extLst>
          </p:cNvPr>
          <p:cNvSpPr txBox="1"/>
          <p:nvPr>
            <p:custDataLst>
              <p:tags r:id="rId9"/>
            </p:custDataLst>
          </p:nvPr>
        </p:nvSpPr>
        <p:spPr>
          <a:xfrm>
            <a:off x="9995500" y="2936640"/>
            <a:ext cx="1674608" cy="546676"/>
          </a:xfrm>
          <a:prstGeom prst="rect">
            <a:avLst/>
          </a:prstGeom>
          <a:noFill/>
          <a:ln>
            <a:noFill/>
          </a:ln>
        </p:spPr>
        <p:txBody>
          <a:bodyPr wrap="square" lIns="0" tIns="0" rIns="0" bIns="0" rtlCol="0" anchor="t" anchorCtr="0">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2600" b="0" i="0" u="none" strike="noStrike" kern="1200" cap="none" spc="0" normalizeH="0" baseline="0" noProof="0">
                <a:ln>
                  <a:noFill/>
                </a:ln>
                <a:solidFill>
                  <a:srgbClr val="000000"/>
                </a:solidFill>
                <a:effectLst/>
                <a:uLnTx/>
                <a:uFillTx/>
                <a:latin typeface="Calibri" panose="020F0502020204030204"/>
                <a:ea typeface="MS PGothic"/>
                <a:cs typeface="Calibri"/>
              </a:rPr>
              <a:t>Psychiatre</a:t>
            </a:r>
          </a:p>
        </p:txBody>
      </p:sp>
      <p:sp>
        <p:nvSpPr>
          <p:cNvPr id="14" name="TextBox 13">
            <a:extLst>
              <a:ext uri="{FF2B5EF4-FFF2-40B4-BE49-F238E27FC236}">
                <a16:creationId xmlns:a16="http://schemas.microsoft.com/office/drawing/2014/main" id="{F8AD4642-24B9-D9E3-42BD-43E63AAC4535}"/>
              </a:ext>
            </a:extLst>
          </p:cNvPr>
          <p:cNvSpPr txBox="1"/>
          <p:nvPr>
            <p:custDataLst>
              <p:tags r:id="rId10"/>
            </p:custDataLst>
          </p:nvPr>
        </p:nvSpPr>
        <p:spPr>
          <a:xfrm>
            <a:off x="9411628" y="3378497"/>
            <a:ext cx="886321" cy="842727"/>
          </a:xfrm>
          <a:prstGeom prst="rect">
            <a:avLst/>
          </a:prstGeom>
          <a:noFill/>
          <a:ln>
            <a:noFill/>
          </a:ln>
        </p:spPr>
        <p:txBody>
          <a:bodyPr wrap="square" lIns="0" tIns="0" rIns="0" bIns="0" rtlCol="0" anchor="t" anchorCtr="0">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srgbClr val="000000"/>
                </a:solidFill>
                <a:effectLst/>
                <a:uLnTx/>
                <a:uFillTx/>
                <a:latin typeface="Calibri" panose="020F0502020204030204"/>
                <a:ea typeface="MS PGothic"/>
                <a:cs typeface="Calibri"/>
              </a:rPr>
              <a:t>Les</a:t>
            </a:r>
            <a:br>
              <a:rPr kumimoji="0" lang="fr-ca" sz="1800" b="0" i="0" u="none" strike="noStrike" kern="1200" cap="none" spc="0" normalizeH="0" baseline="0" noProof="0">
                <a:ln>
                  <a:noFill/>
                </a:ln>
                <a:solidFill>
                  <a:srgbClr val="000000"/>
                </a:solidFill>
                <a:effectLst/>
                <a:uLnTx/>
                <a:uFillTx/>
                <a:latin typeface="Calibri" panose="020F0502020204030204"/>
                <a:ea typeface="MS PGothic"/>
                <a:cs typeface="Calibri"/>
              </a:rPr>
            </a:br>
            <a:r>
              <a:rPr kumimoji="0" lang="fr-ca" sz="1800" b="0" i="0" u="none" strike="noStrike" kern="1200" cap="none" spc="0" normalizeH="0" baseline="0" noProof="0">
                <a:ln>
                  <a:noFill/>
                </a:ln>
                <a:solidFill>
                  <a:srgbClr val="000000"/>
                </a:solidFill>
                <a:effectLst/>
                <a:uLnTx/>
                <a:uFillTx/>
                <a:latin typeface="Calibri" panose="020F0502020204030204"/>
                <a:ea typeface="MS PGothic"/>
                <a:cs typeface="Calibri"/>
              </a:rPr>
              <a:t>deux</a:t>
            </a:r>
          </a:p>
        </p:txBody>
      </p:sp>
      <p:sp>
        <p:nvSpPr>
          <p:cNvPr id="15" name="TextBox 14">
            <a:extLst>
              <a:ext uri="{FF2B5EF4-FFF2-40B4-BE49-F238E27FC236}">
                <a16:creationId xmlns:a16="http://schemas.microsoft.com/office/drawing/2014/main" id="{86EF1951-9789-982B-A9D6-986D0759E10A}"/>
              </a:ext>
            </a:extLst>
          </p:cNvPr>
          <p:cNvSpPr txBox="1"/>
          <p:nvPr>
            <p:custDataLst>
              <p:tags r:id="rId11"/>
            </p:custDataLst>
          </p:nvPr>
        </p:nvSpPr>
        <p:spPr>
          <a:xfrm>
            <a:off x="9420058" y="3972954"/>
            <a:ext cx="638276" cy="546677"/>
          </a:xfrm>
          <a:prstGeom prst="rect">
            <a:avLst/>
          </a:prstGeom>
          <a:noFill/>
        </p:spPr>
        <p:txBody>
          <a:bodyPr wrap="square" lIns="0" tIns="0" rIns="0" bIns="0" rtlCol="0" anchor="t" anchorCtr="0">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srgbClr val="000000"/>
                </a:solidFill>
                <a:effectLst/>
                <a:uLnTx/>
                <a:uFillTx/>
                <a:latin typeface="Calibri" panose="020F0502020204030204"/>
                <a:ea typeface="MS PGothic"/>
                <a:cs typeface="Calibri"/>
              </a:rPr>
              <a:t>8,9 %</a:t>
            </a:r>
          </a:p>
        </p:txBody>
      </p:sp>
    </p:spTree>
    <p:extLst>
      <p:ext uri="{BB962C8B-B14F-4D97-AF65-F5344CB8AC3E}">
        <p14:creationId xmlns:p14="http://schemas.microsoft.com/office/powerpoint/2010/main" val="3323682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a:t>Objectifs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2600" b="1" noProof="0"/>
              <a:t>Aperçu des normes de qualité : </a:t>
            </a:r>
            <a:r>
              <a:rPr lang="fr-CA" sz="2600" noProof="0"/>
              <a:t>De quoi s’agit-il? Comment sont-elles utilisées?</a:t>
            </a:r>
          </a:p>
          <a:p>
            <a:pPr marL="342900" indent="-342900">
              <a:buFont typeface="Arial" panose="020B0604020202020204" pitchFamily="34" charset="0"/>
              <a:buChar char="•"/>
            </a:pPr>
            <a:r>
              <a:rPr lang="fr-CA" sz="2600" b="1" noProof="0"/>
              <a:t>Pourquoi cette norme de qualité est-elle nécessaire? </a:t>
            </a:r>
            <a:r>
              <a:rPr lang="fr-CA" sz="2600" noProof="0"/>
              <a:t>Il existe des lacunes et des écarts dans la qualité des soins pour les </a:t>
            </a:r>
            <a:r>
              <a:rPr lang="fr-FR" sz="2600" noProof="0"/>
              <a:t>personnes atteintes de dépression majeure en Ontario</a:t>
            </a:r>
            <a:endParaRPr lang="fr-CA" sz="2600" noProof="0"/>
          </a:p>
          <a:p>
            <a:pPr marL="342900" indent="-342900">
              <a:buFont typeface="Arial" panose="020B0604020202020204" pitchFamily="34" charset="0"/>
              <a:buChar char="•"/>
            </a:pPr>
            <a:r>
              <a:rPr lang="fr-CA" sz="2600" b="1" noProof="0"/>
              <a:t>Énoncés de qualité pour améliorer les soins : </a:t>
            </a:r>
            <a:r>
              <a:rPr lang="fr-CA" sz="2600" noProof="0"/>
              <a:t>Les énoncés clés de la norme de qualité sur les soins </a:t>
            </a:r>
            <a:r>
              <a:rPr lang="en-US" sz="2600" noProof="0"/>
              <a:t>pour </a:t>
            </a:r>
            <a:r>
              <a:rPr lang="fr-FR" sz="2600" noProof="0"/>
              <a:t>les adultes et les adolescents atteints de dépression majeure</a:t>
            </a:r>
            <a:endParaRPr lang="fr-CA" sz="2600" noProof="0"/>
          </a:p>
          <a:p>
            <a:pPr marL="342900" indent="-342900">
              <a:buFont typeface="Arial" panose="020B0604020202020204" pitchFamily="34" charset="0"/>
              <a:buChar char="•"/>
            </a:pPr>
            <a:r>
              <a:rPr lang="fr-CA" sz="2600" b="1" noProof="0"/>
              <a:t>Mesure à l’appui de l’amélioration : </a:t>
            </a:r>
            <a:r>
              <a:rPr lang="fr-CA" sz="2600" noProof="0"/>
              <a:t>Indicateurs qui peuvent vous aider à mesurer vos efforts d’amélioration de la qualité</a:t>
            </a:r>
          </a:p>
        </p:txBody>
      </p:sp>
      <p:sp>
        <p:nvSpPr>
          <p:cNvPr id="3" name="Footer Placeholder 1">
            <a:extLst>
              <a:ext uri="{FF2B5EF4-FFF2-40B4-BE49-F238E27FC236}">
                <a16:creationId xmlns:a16="http://schemas.microsoft.com/office/drawing/2014/main" id="{92D9EB36-6BE1-0426-D76B-B6258E17D6EE}"/>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a:solidFill>
                  <a:srgbClr val="000000"/>
                </a:solidFill>
                <a:latin typeface="Calibri" panose="020F0502020204030204"/>
              </a:rPr>
              <a:t>2</a:t>
            </a: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162BDC-B064-1C01-5976-81CEF1492111}"/>
              </a:ext>
            </a:extLst>
          </p:cNvPr>
          <p:cNvSpPr>
            <a:spLocks noGrp="1"/>
          </p:cNvSpPr>
          <p:nvPr>
            <p:ph type="title"/>
            <p:custDataLst>
              <p:tags r:id="rId1"/>
            </p:custDataLst>
          </p:nvPr>
        </p:nvSpPr>
        <p:spPr>
          <a:xfrm>
            <a:off x="247650" y="136525"/>
            <a:ext cx="11658600" cy="1033574"/>
          </a:xfrm>
        </p:spPr>
        <p:txBody>
          <a:bodyPr/>
          <a:lstStyle/>
          <a:p>
            <a:pPr algn="l" rtl="0"/>
            <a:r>
              <a:rPr lang="fr-ca" sz="2200" b="1" i="0" u="none" baseline="0"/>
              <a:t>Dans les régions de Santé Ontario, au cours de l’exercice de 2022-2023, on a observé une variation multipliée par deux du pourcentage de personnes ayant obtenu un suivi par un médecin dans les sept jours suivant l’obtention du congé de l’hôpital pour dépression clinique</a:t>
            </a:r>
          </a:p>
        </p:txBody>
      </p:sp>
      <p:sp>
        <p:nvSpPr>
          <p:cNvPr id="2" name="Footer Placeholder 1">
            <a:extLst>
              <a:ext uri="{FF2B5EF4-FFF2-40B4-BE49-F238E27FC236}">
                <a16:creationId xmlns:a16="http://schemas.microsoft.com/office/drawing/2014/main" id="{66D9D263-A5BE-D256-D5EB-9334A6F933FC}"/>
              </a:ext>
            </a:extLst>
          </p:cNvPr>
          <p:cNvSpPr txBox="1">
            <a:spLocks/>
          </p:cNvSpPr>
          <p:nvPr>
            <p:custDataLst>
              <p:tags r:id="rId2"/>
            </p:custDataLst>
          </p:nvPr>
        </p:nvSpPr>
        <p:spPr>
          <a:xfrm>
            <a:off x="75057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rPr>
              <a:t>20</a:t>
            </a:r>
          </a:p>
        </p:txBody>
      </p:sp>
      <p:sp>
        <p:nvSpPr>
          <p:cNvPr id="4" name="Text Placeholder 2">
            <a:extLst>
              <a:ext uri="{FF2B5EF4-FFF2-40B4-BE49-F238E27FC236}">
                <a16:creationId xmlns:a16="http://schemas.microsoft.com/office/drawing/2014/main" id="{8308BCDD-7092-33C6-E13C-3F618B359848}"/>
              </a:ext>
            </a:extLst>
          </p:cNvPr>
          <p:cNvSpPr txBox="1">
            <a:spLocks/>
          </p:cNvSpPr>
          <p:nvPr>
            <p:custDataLst>
              <p:tags r:id="rId3"/>
            </p:custDataLst>
          </p:nvPr>
        </p:nvSpPr>
        <p:spPr>
          <a:xfrm>
            <a:off x="114300" y="6432821"/>
            <a:ext cx="11087100" cy="369332"/>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12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Remarque : Taux normalisés.</a:t>
            </a:r>
            <a:br>
              <a:rPr kumimoji="0" lang="fr-ca"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fr-ca"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Sources : </a:t>
            </a:r>
            <a:r>
              <a:rPr kumimoji="0" lang="fr-ca" sz="12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BDCP, base de données sur les demandes du Régime d’assurance-santé de l’Ontario, SIOSM, exercice de 2022-2023, consulté par l'entremise de l’ICES.</a:t>
            </a:r>
          </a:p>
        </p:txBody>
      </p:sp>
      <p:graphicFrame>
        <p:nvGraphicFramePr>
          <p:cNvPr id="9" name="Content Placeholder 3">
            <a:extLst>
              <a:ext uri="{FF2B5EF4-FFF2-40B4-BE49-F238E27FC236}">
                <a16:creationId xmlns:a16="http://schemas.microsoft.com/office/drawing/2014/main" id="{73060585-96AC-D64E-64D1-DA8F09E76388}"/>
              </a:ext>
            </a:extLst>
          </p:cNvPr>
          <p:cNvGraphicFramePr>
            <a:graphicFrameLocks/>
          </p:cNvGraphicFramePr>
          <p:nvPr>
            <p:custDataLst>
              <p:tags r:id="rId4"/>
            </p:custDataLst>
            <p:extLst>
              <p:ext uri="{D42A27DB-BD31-4B8C-83A1-F6EECF244321}">
                <p14:modId xmlns:p14="http://schemas.microsoft.com/office/powerpoint/2010/main" val="1773906063"/>
              </p:ext>
            </p:extLst>
          </p:nvPr>
        </p:nvGraphicFramePr>
        <p:xfrm>
          <a:off x="114300" y="1352550"/>
          <a:ext cx="11572875" cy="4938038"/>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17542F30-6E23-8684-ED6B-4E6FAD8A4666}"/>
              </a:ext>
            </a:extLst>
          </p:cNvPr>
          <p:cNvSpPr txBox="1"/>
          <p:nvPr>
            <p:custDataLst>
              <p:tags r:id="rId5"/>
            </p:custDataLst>
          </p:nvPr>
        </p:nvSpPr>
        <p:spPr>
          <a:xfrm>
            <a:off x="1990165" y="1286788"/>
            <a:ext cx="894677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kumimoji="0" lang="fr-ca"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Pourcentage de personnes ayant obtenu un suivi par un médecin externe </a:t>
            </a:r>
            <a:r>
              <a:rPr kumimoji="0" lang="fr-ca" sz="15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dans les sept jours suivant l’obtention du congé de l’hôpital pour dépression clinique</a:t>
            </a:r>
            <a:r>
              <a:rPr kumimoji="0" lang="fr-ca"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par région sanitaire de l'Ontario, exercice de 2022-2023</a:t>
            </a:r>
          </a:p>
        </p:txBody>
      </p:sp>
    </p:spTree>
    <p:extLst>
      <p:ext uri="{BB962C8B-B14F-4D97-AF65-F5344CB8AC3E}">
        <p14:creationId xmlns:p14="http://schemas.microsoft.com/office/powerpoint/2010/main" val="3279961900"/>
      </p:ext>
    </p:extLst>
  </p:cSld>
  <p:clrMapOvr>
    <a:masterClrMapping/>
  </p:clrMapOvr>
  <p:extLst>
    <p:ext uri="{6950BFC3-D8DA-4A85-94F7-54DA5524770B}">
      <p188:commentRel xmlns:p188="http://schemas.microsoft.com/office/powerpoint/2018/8/main" r:id="rId7"/>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CC20A8-88C0-BEF2-2F64-8DEB4AE91759}"/>
              </a:ext>
            </a:extLst>
          </p:cNvPr>
          <p:cNvSpPr txBox="1">
            <a:spLocks/>
          </p:cNvSpPr>
          <p:nvPr>
            <p:custDataLst>
              <p:tags r:id="rId1"/>
            </p:custDataLst>
          </p:nvPr>
        </p:nvSpPr>
        <p:spPr>
          <a:xfrm>
            <a:off x="7829452" y="631549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rPr>
              <a:t>21</a:t>
            </a:r>
          </a:p>
        </p:txBody>
      </p:sp>
      <p:sp>
        <p:nvSpPr>
          <p:cNvPr id="4" name="Text Placeholder 2">
            <a:extLst>
              <a:ext uri="{FF2B5EF4-FFF2-40B4-BE49-F238E27FC236}">
                <a16:creationId xmlns:a16="http://schemas.microsoft.com/office/drawing/2014/main" id="{FD653D3B-D074-AF68-6F96-0524E168B37F}"/>
              </a:ext>
            </a:extLst>
          </p:cNvPr>
          <p:cNvSpPr txBox="1">
            <a:spLocks/>
          </p:cNvSpPr>
          <p:nvPr>
            <p:custDataLst>
              <p:tags r:id="rId2"/>
            </p:custDataLst>
          </p:nvPr>
        </p:nvSpPr>
        <p:spPr>
          <a:xfrm>
            <a:off x="77310" y="6410158"/>
            <a:ext cx="11087100" cy="369332"/>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30000"/>
              </a:spcBef>
              <a:spcAft>
                <a:spcPts val="1200"/>
              </a:spcAft>
              <a:buClr>
                <a:srgbClr val="000000"/>
              </a:buClr>
              <a:buSzTx/>
              <a:buFont typeface="Arial" panose="020B0604020202020204" pitchFamily="34" charset="0"/>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rPr>
              <a:t>Remarques : Taux normalisés. Le quintile de revenu est un classement par région du revenu du ménage dans chaque quartier résidentiel par rapport aux quartiers avoisinants. ​</a:t>
            </a:r>
            <a:b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rPr>
            </a:b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Sources : </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rPr>
              <a:t>BDCP, base de données sur les demandes du Régime d’assurance-santé de l’Ontario, SIOSM, exercice de 2022-2023, consulté par l'entremise de l’ICES.</a:t>
            </a:r>
          </a:p>
        </p:txBody>
      </p:sp>
      <p:graphicFrame>
        <p:nvGraphicFramePr>
          <p:cNvPr id="11" name="Chart 10">
            <a:extLst>
              <a:ext uri="{FF2B5EF4-FFF2-40B4-BE49-F238E27FC236}">
                <a16:creationId xmlns:a16="http://schemas.microsoft.com/office/drawing/2014/main" id="{76B1A371-338B-1C3D-A522-BBCB6397698C}"/>
              </a:ext>
            </a:extLst>
          </p:cNvPr>
          <p:cNvGraphicFramePr/>
          <p:nvPr>
            <p:custDataLst>
              <p:tags r:id="rId3"/>
            </p:custDataLst>
            <p:extLst>
              <p:ext uri="{D42A27DB-BD31-4B8C-83A1-F6EECF244321}">
                <p14:modId xmlns:p14="http://schemas.microsoft.com/office/powerpoint/2010/main" val="3528964391"/>
              </p:ext>
            </p:extLst>
          </p:nvPr>
        </p:nvGraphicFramePr>
        <p:xfrm>
          <a:off x="601981" y="1431046"/>
          <a:ext cx="10903052" cy="4884444"/>
        </p:xfrm>
        <a:graphic>
          <a:graphicData uri="http://schemas.openxmlformats.org/drawingml/2006/chart">
            <c:chart xmlns:c="http://schemas.openxmlformats.org/drawingml/2006/chart" xmlns:r="http://schemas.openxmlformats.org/officeDocument/2006/relationships" r:id="rId7"/>
          </a:graphicData>
        </a:graphic>
      </p:graphicFrame>
      <p:sp>
        <p:nvSpPr>
          <p:cNvPr id="3" name="Title 10">
            <a:extLst>
              <a:ext uri="{FF2B5EF4-FFF2-40B4-BE49-F238E27FC236}">
                <a16:creationId xmlns:a16="http://schemas.microsoft.com/office/drawing/2014/main" id="{A20050AE-2FFE-016F-A5A8-0F3034EBDDF1}"/>
              </a:ext>
            </a:extLst>
          </p:cNvPr>
          <p:cNvSpPr txBox="1">
            <a:spLocks/>
          </p:cNvSpPr>
          <p:nvPr>
            <p:custDataLst>
              <p:tags r:id="rId4"/>
            </p:custDataLst>
          </p:nvPr>
        </p:nvSpPr>
        <p:spPr>
          <a:xfrm>
            <a:off x="417933" y="263176"/>
            <a:ext cx="11087100" cy="69754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400" b="1" i="0" u="none" strike="noStrike" kern="120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t>Au cours de l’exercice de 2022-2023, plus de 10 % des personnes hospitalisées pour dépression clinique en Ontario ont été réadmises; ce taux est passé à 12 % pour les personnes vivant dans les quartiers à faible revenu</a:t>
            </a:r>
          </a:p>
        </p:txBody>
      </p:sp>
    </p:spTree>
    <p:extLst>
      <p:ext uri="{BB962C8B-B14F-4D97-AF65-F5344CB8AC3E}">
        <p14:creationId xmlns:p14="http://schemas.microsoft.com/office/powerpoint/2010/main" val="3717736827"/>
      </p:ext>
    </p:extLst>
  </p:cSld>
  <p:clrMapOvr>
    <a:masterClrMapping/>
  </p:clrMapOvr>
  <p:extLst>
    <p:ext uri="{6950BFC3-D8DA-4A85-94F7-54DA5524770B}">
      <p188:commentRel xmlns:p188="http://schemas.microsoft.com/office/powerpoint/2018/8/main" r:id="rId6"/>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body" sz="quarter" idx="13"/>
          </p:nvPr>
        </p:nvSpPr>
        <p:spPr/>
        <p:txBody>
          <a:bodyPr/>
          <a:lstStyle/>
          <a:p>
            <a:r>
              <a:rPr lang="fr-CA" noProof="0"/>
              <a:t>Énoncés de qualité pour améliorer les soins</a:t>
            </a:r>
          </a:p>
        </p:txBody>
      </p:sp>
    </p:spTree>
    <p:extLst>
      <p:ext uri="{BB962C8B-B14F-4D97-AF65-F5344CB8AC3E}">
        <p14:creationId xmlns:p14="http://schemas.microsoft.com/office/powerpoint/2010/main" val="59602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a:solidFill>
                  <a:schemeClr val="tx1"/>
                </a:solidFill>
                <a:latin typeface="Calibri" panose="020F0502020204030204" pitchFamily="34" charset="0"/>
                <a:cs typeface="Calibri" panose="020F0502020204030204" pitchFamily="34" charset="0"/>
              </a:rPr>
              <a:t>Portée de cette norme de qualité</a:t>
            </a:r>
            <a:endParaRPr lang="fr-CA" noProof="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FR" noProof="0"/>
              <a:t>Cette norme de qualité traite des soins aux personnes qui sont atteintes d’une dépression clinique ou qui sont soupçonnées d’en avoir une. La norme de qualité s’applique aux adultes et aux adolescents âgés de 13 ans et plus, et elle tient compte de tous les milieux de soins. </a:t>
            </a:r>
          </a:p>
          <a:p>
            <a:pPr marL="342900" indent="-342900">
              <a:buFont typeface="Arial" panose="020B0604020202020204" pitchFamily="34" charset="0"/>
              <a:buChar char="•"/>
            </a:pPr>
            <a:r>
              <a:rPr lang="fr-FR" noProof="0"/>
              <a:t>Cette norme de qualité ne s’applique pas aux personnes atteintes de dépression post partum ou aux enfants de moins de 13 ans.</a:t>
            </a:r>
            <a:endParaRPr lang="fr-CA" noProof="0"/>
          </a:p>
        </p:txBody>
      </p:sp>
      <p:sp>
        <p:nvSpPr>
          <p:cNvPr id="3" name="Footer Placeholder 1">
            <a:extLst>
              <a:ext uri="{FF2B5EF4-FFF2-40B4-BE49-F238E27FC236}">
                <a16:creationId xmlns:a16="http://schemas.microsoft.com/office/drawing/2014/main" id="{F8889D44-83AC-CD26-95E7-8FC7B85BB49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23</a:t>
            </a:r>
          </a:p>
        </p:txBody>
      </p:sp>
    </p:spTree>
    <p:extLst>
      <p:ext uri="{BB962C8B-B14F-4D97-AF65-F5344CB8AC3E}">
        <p14:creationId xmlns:p14="http://schemas.microsoft.com/office/powerpoint/2010/main" val="3909832607"/>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4400" noProof="0"/>
              <a:t>Thèmes de l’énoncé sur cette norme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3400" y="1613162"/>
            <a:ext cx="11087100" cy="5023308"/>
          </a:xfrm>
        </p:spPr>
        <p:txBody>
          <a:bodyPr/>
          <a:lstStyle/>
          <a:p>
            <a:pPr marL="457200" indent="-457200">
              <a:spcAft>
                <a:spcPts val="600"/>
              </a:spcAft>
              <a:buFont typeface="+mj-lt"/>
              <a:buAutoNum type="arabicPeriod"/>
            </a:pPr>
            <a:r>
              <a:rPr lang="en-US" err="1"/>
              <a:t>Évaluation</a:t>
            </a:r>
            <a:r>
              <a:rPr lang="en-US"/>
              <a:t> complete</a:t>
            </a:r>
          </a:p>
          <a:p>
            <a:pPr marL="457200" indent="-457200">
              <a:spcAft>
                <a:spcPts val="600"/>
              </a:spcAft>
              <a:buFont typeface="+mj-lt"/>
              <a:buAutoNum type="arabicPeriod"/>
            </a:pPr>
            <a:r>
              <a:rPr lang="fr-FR"/>
              <a:t>Évaluation du risque suicidaire et intervention</a:t>
            </a:r>
            <a:endParaRPr lang="en-US"/>
          </a:p>
          <a:p>
            <a:pPr marL="457200" indent="-457200">
              <a:spcAft>
                <a:spcPts val="600"/>
              </a:spcAft>
              <a:buFont typeface="+mj-lt"/>
              <a:buAutoNum type="arabicPeriod"/>
            </a:pPr>
            <a:r>
              <a:rPr lang="en-US" err="1"/>
              <a:t>Prise</a:t>
            </a:r>
            <a:r>
              <a:rPr lang="en-US"/>
              <a:t> de </a:t>
            </a:r>
            <a:r>
              <a:rPr lang="en-US" err="1"/>
              <a:t>décision</a:t>
            </a:r>
            <a:r>
              <a:rPr lang="en-US"/>
              <a:t> </a:t>
            </a:r>
            <a:r>
              <a:rPr lang="en-US" err="1"/>
              <a:t>partagée</a:t>
            </a:r>
            <a:endParaRPr lang="en-US"/>
          </a:p>
          <a:p>
            <a:pPr marL="457200" indent="-457200">
              <a:spcAft>
                <a:spcPts val="600"/>
              </a:spcAft>
              <a:buFont typeface="+mj-lt"/>
              <a:buAutoNum type="arabicPeriod"/>
            </a:pPr>
            <a:r>
              <a:rPr lang="fr-FR"/>
              <a:t>Traitement après le diagnostic initial</a:t>
            </a:r>
            <a:endParaRPr lang="en-US"/>
          </a:p>
          <a:p>
            <a:pPr marL="457200" indent="-457200">
              <a:spcAft>
                <a:spcPts val="600"/>
              </a:spcAft>
              <a:buFont typeface="+mj-lt"/>
              <a:buAutoNum type="arabicPeriod"/>
            </a:pPr>
            <a:r>
              <a:rPr lang="en-US" err="1"/>
              <a:t>Thérapies</a:t>
            </a:r>
            <a:r>
              <a:rPr lang="en-US"/>
              <a:t> </a:t>
            </a:r>
            <a:r>
              <a:rPr lang="en-US" err="1"/>
              <a:t>complémentaires</a:t>
            </a:r>
            <a:r>
              <a:rPr lang="en-US"/>
              <a:t> et autogestion</a:t>
            </a:r>
          </a:p>
          <a:p>
            <a:pPr marL="457200" indent="-457200">
              <a:spcAft>
                <a:spcPts val="600"/>
              </a:spcAft>
              <a:buFont typeface="+mj-lt"/>
              <a:buAutoNum type="arabicPeriod"/>
            </a:pPr>
            <a:r>
              <a:rPr lang="fr-FR"/>
              <a:t>Observer l’adhésion et la réponse au traitement</a:t>
            </a:r>
            <a:endParaRPr lang="en-US"/>
          </a:p>
          <a:p>
            <a:pPr marL="457200" indent="-457200">
              <a:spcAft>
                <a:spcPts val="600"/>
              </a:spcAft>
              <a:buFont typeface="+mj-lt"/>
              <a:buAutoNum type="arabicPeriod"/>
            </a:pPr>
            <a:r>
              <a:rPr lang="fr-FR"/>
              <a:t>Optimiser, modifier ou ajouter des thérapies</a:t>
            </a:r>
            <a:endParaRPr lang="en-US"/>
          </a:p>
          <a:p>
            <a:pPr marL="457200" indent="-457200">
              <a:spcAft>
                <a:spcPts val="600"/>
              </a:spcAft>
              <a:buFont typeface="+mj-lt"/>
              <a:buAutoNum type="arabicPeriod"/>
            </a:pPr>
            <a:r>
              <a:rPr lang="en-US" err="1"/>
              <a:t>Poursuite</a:t>
            </a:r>
            <a:r>
              <a:rPr lang="en-US"/>
              <a:t> de la </a:t>
            </a:r>
            <a:r>
              <a:rPr lang="en-US" err="1"/>
              <a:t>médication</a:t>
            </a:r>
            <a:endParaRPr lang="en-US"/>
          </a:p>
          <a:p>
            <a:pPr marL="457200" indent="-457200">
              <a:spcAft>
                <a:spcPts val="600"/>
              </a:spcAft>
              <a:buFont typeface="+mj-lt"/>
              <a:buAutoNum type="arabicPeriod"/>
            </a:pPr>
            <a:r>
              <a:rPr lang="en-US" err="1"/>
              <a:t>Thérapie</a:t>
            </a:r>
            <a:r>
              <a:rPr lang="en-US"/>
              <a:t> par </a:t>
            </a:r>
            <a:r>
              <a:rPr lang="en-US" err="1"/>
              <a:t>électrochocs</a:t>
            </a:r>
            <a:endParaRPr lang="en-US"/>
          </a:p>
          <a:p>
            <a:pPr marL="457200" indent="-457200">
              <a:spcAft>
                <a:spcPts val="600"/>
              </a:spcAft>
              <a:buFont typeface="+mj-lt"/>
              <a:buAutoNum type="arabicPeriod"/>
            </a:pPr>
            <a:r>
              <a:rPr lang="fr-FR"/>
              <a:t>Évaluation et traitement en cas d’épisodes récurrents</a:t>
            </a:r>
            <a:endParaRPr lang="en-US"/>
          </a:p>
          <a:p>
            <a:pPr marL="457200" indent="-457200">
              <a:spcAft>
                <a:spcPts val="600"/>
              </a:spcAft>
              <a:buFont typeface="+mj-lt"/>
              <a:buAutoNum type="arabicPeriod"/>
            </a:pPr>
            <a:r>
              <a:rPr lang="en-US" err="1"/>
              <a:t>Sensibilisation</a:t>
            </a:r>
            <a:r>
              <a:rPr lang="en-US"/>
              <a:t> et </a:t>
            </a:r>
            <a:r>
              <a:rPr lang="en-US" err="1"/>
              <a:t>soutien</a:t>
            </a:r>
            <a:endParaRPr lang="en-US"/>
          </a:p>
          <a:p>
            <a:pPr marL="457200" indent="-457200">
              <a:spcAft>
                <a:spcPts val="600"/>
              </a:spcAft>
              <a:buFont typeface="+mj-lt"/>
              <a:buAutoNum type="arabicPeriod"/>
            </a:pPr>
            <a:r>
              <a:rPr lang="fr-FR"/>
              <a:t>Transitions en matière de soins</a:t>
            </a:r>
            <a:endParaRPr lang="en-US"/>
          </a:p>
          <a:p>
            <a:pPr marL="457200" indent="-457200">
              <a:buFont typeface="+mj-lt"/>
              <a:buAutoNum type="arabicPeriod"/>
            </a:pPr>
            <a:endParaRPr lang="fr-CA" noProof="0">
              <a:highlight>
                <a:srgbClr val="FFFF00"/>
              </a:highlight>
            </a:endParaRPr>
          </a:p>
        </p:txBody>
      </p:sp>
      <p:sp>
        <p:nvSpPr>
          <p:cNvPr id="5" name="Footer Placeholder 1">
            <a:extLst>
              <a:ext uri="{FF2B5EF4-FFF2-40B4-BE49-F238E27FC236}">
                <a16:creationId xmlns:a16="http://schemas.microsoft.com/office/drawing/2014/main" id="{7C032A41-35AC-0DB5-D5B1-C1CF47B3B608}"/>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24</a:t>
            </a:r>
          </a:p>
        </p:txBody>
      </p:sp>
    </p:spTree>
    <p:extLst>
      <p:ext uri="{BB962C8B-B14F-4D97-AF65-F5344CB8AC3E}">
        <p14:creationId xmlns:p14="http://schemas.microsoft.com/office/powerpoint/2010/main" val="936660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noProof="0"/>
              <a:t>Évaluation complète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a:t>Énoncé de qualité 1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a:solidFill>
                  <a:schemeClr val="bg1"/>
                </a:solidFill>
              </a:rPr>
              <a:t>Les personnes atteintes de dépression clinique ont accès à une évaluation complète en temps opportun.</a:t>
            </a:r>
            <a:endParaRPr lang="en-US">
              <a:solidFill>
                <a:schemeClr val="bg1"/>
              </a:solidFill>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25</a:t>
            </a:r>
          </a:p>
        </p:txBody>
      </p:sp>
    </p:spTree>
    <p:extLst>
      <p:ext uri="{BB962C8B-B14F-4D97-AF65-F5344CB8AC3E}">
        <p14:creationId xmlns:p14="http://schemas.microsoft.com/office/powerpoint/2010/main" val="830031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sz="4400" noProof="0"/>
              <a:t>Évaluation du risque suicidaire et intervention</a:t>
            </a:r>
            <a:endParaRPr lang="fr-CA" sz="4400" noProof="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a:t>Énoncé de qualité 2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a:solidFill>
                  <a:schemeClr val="bg1"/>
                </a:solidFill>
              </a:rPr>
              <a:t>Les personnes atteintes d’une dépression clinique qui présentent un risque considérable pour elles mêmes ou pour d’autres, y compris celles qui présentent des symptômes psychotiques, ont immédiatement accès à une évaluation du risque de suicide et à une intervention préventive.</a:t>
            </a:r>
            <a:endParaRPr lang="en-US">
              <a:solidFill>
                <a:schemeClr val="bg1"/>
              </a:solidFill>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26</a:t>
            </a:r>
          </a:p>
        </p:txBody>
      </p:sp>
    </p:spTree>
    <p:extLst>
      <p:ext uri="{BB962C8B-B14F-4D97-AF65-F5344CB8AC3E}">
        <p14:creationId xmlns:p14="http://schemas.microsoft.com/office/powerpoint/2010/main" val="578042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noProof="0"/>
              <a:t>Prise de décision partagée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a:t>Énoncé de qualité 3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664251"/>
          </a:xfrm>
        </p:spPr>
        <p:txBody>
          <a:bodyPr anchor="ctr" anchorCtr="0"/>
          <a:lstStyle/>
          <a:p>
            <a:r>
              <a:rPr lang="fr-FR">
                <a:solidFill>
                  <a:schemeClr val="bg1"/>
                </a:solidFill>
              </a:rPr>
              <a:t>Les personnes atteintes de dépression clinique décident avec les cliniciens du traitement le plus approprié, compte tenu de leurs valeurs, préférences et objectifs en matière de rétablissement. Elles ont accès à une aide à la décision qui les informe dans une langue qu’elles comprennent des effets anticipés, des incidences défavorables, des risques, du coût du traitement, ainsi que des délais d’attente prévus pour les options de traitement.</a:t>
            </a:r>
            <a:endParaRPr lang="en-US">
              <a:solidFill>
                <a:schemeClr val="bg1"/>
              </a:solidFill>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27</a:t>
            </a:r>
          </a:p>
        </p:txBody>
      </p:sp>
    </p:spTree>
    <p:extLst>
      <p:ext uri="{BB962C8B-B14F-4D97-AF65-F5344CB8AC3E}">
        <p14:creationId xmlns:p14="http://schemas.microsoft.com/office/powerpoint/2010/main" val="4116556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noProof="0"/>
              <a:t>Traitement après le diagnostic initial</a:t>
            </a:r>
            <a:endParaRPr lang="fr-CA" noProof="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a:t>Énoncé de qualité 4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a:solidFill>
                  <a:schemeClr val="bg1"/>
                </a:solidFill>
              </a:rPr>
              <a:t>Les personnes atteintes d’une dépression clinique ont accès en temps opportun à la pharmacothérapie ou à une psychothérapie fondée sur des données probantes en fonction de leur préférence, de la gravité de leurs symptômes et de leur capacité à tolérer le traitement. Les personnes atteintes d’une dépression modérée à grave ou persistante se voient offrir une combinaison des deux traitements.</a:t>
            </a:r>
            <a:endParaRPr lang="en-US">
              <a:solidFill>
                <a:schemeClr val="bg1"/>
              </a:solidFill>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28</a:t>
            </a:r>
          </a:p>
        </p:txBody>
      </p:sp>
    </p:spTree>
    <p:extLst>
      <p:ext uri="{BB962C8B-B14F-4D97-AF65-F5344CB8AC3E}">
        <p14:creationId xmlns:p14="http://schemas.microsoft.com/office/powerpoint/2010/main" val="2014057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noProof="0"/>
              <a:t>Thérapies complémentaires et autogestion</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a:t>Énoncé de qualité 5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a:solidFill>
                  <a:schemeClr val="bg1"/>
                </a:solidFill>
              </a:rPr>
              <a:t>Les personnes atteintes d’une dépression clinique sont informées des traitements d’appoint et des stratégies d’autogestion qui peuvent compléter la pharmacothérapie ou la psychothérapie.</a:t>
            </a:r>
            <a:endParaRPr lang="en-US">
              <a:solidFill>
                <a:schemeClr val="bg1"/>
              </a:solidFill>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29</a:t>
            </a:r>
          </a:p>
        </p:txBody>
      </p:sp>
    </p:spTree>
    <p:extLst>
      <p:ext uri="{BB962C8B-B14F-4D97-AF65-F5344CB8AC3E}">
        <p14:creationId xmlns:p14="http://schemas.microsoft.com/office/powerpoint/2010/main" val="357296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a:t>Informent les cliniciens et les patients sur ce devraient être la qualité des soins</a:t>
            </a:r>
          </a:p>
          <a:p>
            <a:pPr marL="342900" indent="-342900">
              <a:buFont typeface="Arial" panose="020B0604020202020204" pitchFamily="34" charset="0"/>
              <a:buChar char="•"/>
            </a:pPr>
            <a:r>
              <a:rPr lang="fr-CA" sz="3000" noProof="0"/>
              <a:t>Elles se concentrent sur les affections ou les processus pour lesquels il existe des variations importantes dans la prestation des soins, ou sur les écarts entre les soins offerts en Ontario et ceux que les patients devraient recevoir</a:t>
            </a:r>
          </a:p>
          <a:p>
            <a:pPr marL="342900" indent="-342900">
              <a:buFont typeface="Arial" panose="020B0604020202020204" pitchFamily="34" charset="0"/>
              <a:buChar char="•"/>
            </a:pPr>
            <a:r>
              <a:rPr lang="fr-CA" sz="3000" noProof="0"/>
              <a:t>Elles reposent sur les meilleures données probantes disponibles</a:t>
            </a:r>
          </a:p>
        </p:txBody>
      </p:sp>
      <p:sp>
        <p:nvSpPr>
          <p:cNvPr id="3" name="Footer Placeholder 1">
            <a:extLst>
              <a:ext uri="{FF2B5EF4-FFF2-40B4-BE49-F238E27FC236}">
                <a16:creationId xmlns:a16="http://schemas.microsoft.com/office/drawing/2014/main" id="{CC3AED13-9837-DC5F-E42A-04D84AF0830E}"/>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a:solidFill>
                  <a:srgbClr val="000000"/>
                </a:solidFill>
                <a:latin typeface="Calibri" panose="020F0502020204030204"/>
              </a:rPr>
              <a:t>3</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sz="4400" noProof="0"/>
              <a:t>Observer l’adhésion et la réponse au traitement</a:t>
            </a:r>
            <a:endParaRPr lang="fr-CA" sz="4400" noProof="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a:t>Énoncé de qualité 6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3182725"/>
          </a:xfrm>
        </p:spPr>
        <p:txBody>
          <a:bodyPr anchor="ctr" anchorCtr="0"/>
          <a:lstStyle/>
          <a:p>
            <a:r>
              <a:rPr lang="fr-FR">
                <a:solidFill>
                  <a:schemeClr val="bg1"/>
                </a:solidFill>
              </a:rPr>
              <a:t>Les personnes atteintes d’une dépression clinique sont surveillées pour l’apparition ou l’augmentation des idées suicidaires après le début d’un traitement. Les personnes atteintes d’une dépression clinique ont un rendez-vous de suivi avec leur clinicien au moins toutes les deux semaines pendant au moins six semaines ou jusqu’à ce que l’on obtienne une adhésion au traitement et une réponse. Après cela, elles ont un rendez-vous de suivi au moins toutes les quatre semaines jusqu’à ce qu’elles entrent en rémission.</a:t>
            </a:r>
            <a:endParaRPr lang="en-US">
              <a:solidFill>
                <a:schemeClr val="bg1"/>
              </a:solidFill>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30</a:t>
            </a:r>
          </a:p>
        </p:txBody>
      </p:sp>
    </p:spTree>
    <p:extLst>
      <p:ext uri="{BB962C8B-B14F-4D97-AF65-F5344CB8AC3E}">
        <p14:creationId xmlns:p14="http://schemas.microsoft.com/office/powerpoint/2010/main" val="2301520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sz="4400" noProof="0"/>
              <a:t>Optimiser, modifier ou ajouter des thérapies</a:t>
            </a:r>
            <a:endParaRPr lang="fr-CA" sz="4400" noProof="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a:t>Énoncé de qualité 7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994189"/>
          </a:xfrm>
        </p:spPr>
        <p:txBody>
          <a:bodyPr anchor="ctr" anchorCtr="0"/>
          <a:lstStyle/>
          <a:p>
            <a:r>
              <a:rPr lang="fr-FR">
                <a:solidFill>
                  <a:schemeClr val="bg1"/>
                </a:solidFill>
              </a:rPr>
              <a:t>Les personnes atteintes de dépression clinique qui prennent des antidépresseurs sont mises en observation pendant 2 semaines afin de détecter de quelconques effets; passé ce délai, l’ajustement de la dose ou changement des médicaments peuvent être considérés. Les personnes atteintes d’une dépression clinique qui n’ont pas de réponse à leur médication après huit semaines se voient offrir un médicament différent ou supplémentaire, une psychothérapie ou une combinaison des deux.</a:t>
            </a:r>
            <a:endParaRPr lang="en-US">
              <a:solidFill>
                <a:schemeClr val="bg1"/>
              </a:solidFill>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31</a:t>
            </a:r>
          </a:p>
        </p:txBody>
      </p:sp>
    </p:spTree>
    <p:extLst>
      <p:ext uri="{BB962C8B-B14F-4D97-AF65-F5344CB8AC3E}">
        <p14:creationId xmlns:p14="http://schemas.microsoft.com/office/powerpoint/2010/main" val="4099001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noProof="0"/>
              <a:t>Poursuite de la médication</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a:t>Énoncé de qualité 8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635970"/>
          </a:xfrm>
        </p:spPr>
        <p:txBody>
          <a:bodyPr anchor="ctr" anchorCtr="0"/>
          <a:lstStyle/>
          <a:p>
            <a:r>
              <a:rPr lang="fr-FR">
                <a:solidFill>
                  <a:schemeClr val="bg1"/>
                </a:solidFill>
              </a:rPr>
              <a:t>Les personnes prenant des médicaments qui entrent en rémission après leur premier épisode de dépression clinique sont priées de continuer leur traitement pendant au moins six mois après la rémission. On conseille aux personnes présentant des épisodes récurrents de dépression clinique qui prennent des médicaments et entrent en rémission de continuer leur traitement pendant au moins </a:t>
            </a:r>
            <a:br>
              <a:rPr lang="fr-FR">
                <a:solidFill>
                  <a:schemeClr val="bg1"/>
                </a:solidFill>
              </a:rPr>
            </a:br>
            <a:r>
              <a:rPr lang="fr-FR">
                <a:solidFill>
                  <a:schemeClr val="bg1"/>
                </a:solidFill>
              </a:rPr>
              <a:t>deux ans après la rémission.</a:t>
            </a:r>
            <a:endParaRPr lang="en-US">
              <a:solidFill>
                <a:schemeClr val="bg1"/>
              </a:solidFill>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32</a:t>
            </a:r>
          </a:p>
        </p:txBody>
      </p:sp>
    </p:spTree>
    <p:extLst>
      <p:ext uri="{BB962C8B-B14F-4D97-AF65-F5344CB8AC3E}">
        <p14:creationId xmlns:p14="http://schemas.microsoft.com/office/powerpoint/2010/main" val="4279483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noProof="0"/>
              <a:t>Thérapie par électrochocs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a:t>Énoncé de qualité 9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a:solidFill>
                  <a:schemeClr val="bg1"/>
                </a:solidFill>
              </a:rPr>
              <a:t>Les personnes atteintes d’une dépression clinique grave et celles atteintes d’une dépression difficile à traiter ont accès à une thérapie par électrochocs.</a:t>
            </a:r>
            <a:endParaRPr lang="en-US">
              <a:solidFill>
                <a:schemeClr val="bg1"/>
              </a:solidFill>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33</a:t>
            </a:r>
          </a:p>
        </p:txBody>
      </p:sp>
    </p:spTree>
    <p:extLst>
      <p:ext uri="{BB962C8B-B14F-4D97-AF65-F5344CB8AC3E}">
        <p14:creationId xmlns:p14="http://schemas.microsoft.com/office/powerpoint/2010/main" val="2573833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400" y="472558"/>
            <a:ext cx="11259532" cy="697541"/>
          </a:xfrm>
        </p:spPr>
        <p:txBody>
          <a:bodyPr/>
          <a:lstStyle/>
          <a:p>
            <a:r>
              <a:rPr lang="fr-FR" sz="4000" noProof="0"/>
              <a:t>Évaluation et traitement en cas d’épisodes récurrents</a:t>
            </a:r>
            <a:endParaRPr lang="fr-CA" sz="4000" noProof="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a:t>Énoncé de qualité 10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a:solidFill>
                  <a:schemeClr val="bg1"/>
                </a:solidFill>
              </a:rPr>
              <a:t>Les personnes atteintes d’une dépression clinique qui ont atteint la rémission complète, mais qui connaissent des épisodes récurrents ont accès en temps opportun à une réévaluation et à un traitement.</a:t>
            </a:r>
            <a:endParaRPr lang="en-US">
              <a:solidFill>
                <a:schemeClr val="bg1"/>
              </a:solidFill>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34</a:t>
            </a:r>
          </a:p>
        </p:txBody>
      </p:sp>
    </p:spTree>
    <p:extLst>
      <p:ext uri="{BB962C8B-B14F-4D97-AF65-F5344CB8AC3E}">
        <p14:creationId xmlns:p14="http://schemas.microsoft.com/office/powerpoint/2010/main" val="421044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noProof="0"/>
              <a:t>Sensibilisation et soutien</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a:t>Énoncé de qualité 11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a:solidFill>
                  <a:schemeClr val="bg1"/>
                </a:solidFill>
              </a:rPr>
              <a:t>Les personnes atteintes d’une dépression clinique, les membres de leur famille et les partenaires de soins reçoivent une éducation sur la dépression clinique et des renseignements sur les services de soutien communautaire et de crise.</a:t>
            </a:r>
            <a:endParaRPr lang="en-US">
              <a:solidFill>
                <a:schemeClr val="bg1"/>
              </a:solidFill>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35</a:t>
            </a:r>
          </a:p>
        </p:txBody>
      </p:sp>
    </p:spTree>
    <p:extLst>
      <p:ext uri="{BB962C8B-B14F-4D97-AF65-F5344CB8AC3E}">
        <p14:creationId xmlns:p14="http://schemas.microsoft.com/office/powerpoint/2010/main" val="2540482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noProof="0"/>
              <a:t>Transitions en matière de soins</a:t>
            </a:r>
            <a:endParaRPr lang="fr-CA" noProof="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a:t>Énoncé de qualité 12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692531"/>
          </a:xfrm>
        </p:spPr>
        <p:txBody>
          <a:bodyPr anchor="ctr" anchorCtr="0"/>
          <a:lstStyle/>
          <a:p>
            <a:r>
              <a:rPr lang="fr-FR">
                <a:solidFill>
                  <a:schemeClr val="bg1"/>
                </a:solidFill>
              </a:rPr>
              <a:t>Les personnes atteintes d’une dépression clinique qui passent d’un clinicien à un autre ont un plan de soins documenté qui est mis à leur disposition et à celle de leur clinicien d’accueil dans les sept jours suivant la transition, avec un calendrier précis pour le suivi. Les personnes atteintes d’une dépression clinique qui reçoivent leur congé de l’établissement de soins de courte durée ont un rendez-vous de suivi prévu avec un clinicien dans les sept jours.</a:t>
            </a:r>
            <a:endParaRPr lang="en-US">
              <a:solidFill>
                <a:schemeClr val="bg1"/>
              </a:solidFill>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36</a:t>
            </a:r>
          </a:p>
        </p:txBody>
      </p:sp>
    </p:spTree>
    <p:extLst>
      <p:ext uri="{BB962C8B-B14F-4D97-AF65-F5344CB8AC3E}">
        <p14:creationId xmlns:p14="http://schemas.microsoft.com/office/powerpoint/2010/main" val="1666390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body" sz="quarter" idx="13"/>
          </p:nvPr>
        </p:nvSpPr>
        <p:spPr/>
        <p:txBody>
          <a:bodyPr/>
          <a:lstStyle/>
          <a:p>
            <a:r>
              <a:rPr lang="fr-CA" noProof="0"/>
              <a:t>Mesure à l’appui de l’amélioration</a:t>
            </a:r>
          </a:p>
        </p:txBody>
      </p:sp>
    </p:spTree>
    <p:extLst>
      <p:ext uri="{BB962C8B-B14F-4D97-AF65-F5344CB8AC3E}">
        <p14:creationId xmlns:p14="http://schemas.microsoft.com/office/powerpoint/2010/main" val="988386414"/>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a:t>Indicateurs pouvant être mesurés à l’aide de données provinciales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3400" y="1411431"/>
            <a:ext cx="11087100" cy="5361726"/>
          </a:xfrm>
        </p:spPr>
        <p:txBody>
          <a:bodyPr/>
          <a:lstStyle/>
          <a:p>
            <a:pPr marL="342900" indent="-342900">
              <a:buFont typeface="Arial" panose="020B0604020202020204" pitchFamily="34" charset="0"/>
              <a:buChar char="•"/>
            </a:pPr>
            <a:r>
              <a:rPr lang="fr-FR" sz="1600"/>
              <a:t>Nombre de décès par suicide chez les personnes hospitalisées en raison d’un diagnostic primaire de dépression clinique</a:t>
            </a:r>
          </a:p>
          <a:p>
            <a:pPr marL="342900" indent="-342900">
              <a:buFont typeface="Arial" panose="020B0604020202020204" pitchFamily="34" charset="0"/>
              <a:buChar char="•"/>
            </a:pPr>
            <a:r>
              <a:rPr lang="fr-FR" sz="1600"/>
              <a:t>Pourcentage de personnes atteintes de dépression clinique qui se suicident dans les 30 jours ou les trois, six ou 12 mois qui suivent un séjour à l’hôpital</a:t>
            </a:r>
          </a:p>
          <a:p>
            <a:pPr marL="342900" indent="-342900">
              <a:buFont typeface="Arial" panose="020B0604020202020204" pitchFamily="34" charset="0"/>
              <a:buChar char="•"/>
            </a:pPr>
            <a:r>
              <a:rPr lang="fr-FR" sz="1600"/>
              <a:t>Pourcentage de consultations aux urgences pour dépression clinique au cours desquelles le diagnostic de dépression clinique a été établi pour la première fois</a:t>
            </a:r>
          </a:p>
          <a:p>
            <a:pPr marL="342900" indent="-342900">
              <a:buFont typeface="Arial" panose="020B0604020202020204" pitchFamily="34" charset="0"/>
              <a:buChar char="•"/>
            </a:pPr>
            <a:r>
              <a:rPr lang="fr-FR" sz="1600"/>
              <a:t>Pourcentage de personnes atteintes de dépression clinique dont les symptômes dépressifs se sont améliorés durant un séjour à l’hôpital </a:t>
            </a:r>
          </a:p>
          <a:p>
            <a:pPr marL="342900" indent="-342900">
              <a:buFont typeface="Arial" panose="020B0604020202020204" pitchFamily="34" charset="0"/>
              <a:buChar char="•"/>
            </a:pPr>
            <a:r>
              <a:rPr lang="fr-FR" sz="1600"/>
              <a:t>Pourcentage de réadmissions dans un hôpital dans les sept jours et dans les 30 jours suivant l’obtention du congé d’un hôpital pour cause de dépression clinique, stratifié selon la raison de la réadmission : </a:t>
            </a:r>
          </a:p>
          <a:p>
            <a:pPr marL="800100" lvl="1" indent="-342900">
              <a:buFont typeface="Calibri" panose="020F0502020204030204" pitchFamily="34" charset="0"/>
              <a:buChar char="–"/>
            </a:pPr>
            <a:r>
              <a:rPr lang="fr-FR" sz="1400"/>
              <a:t>N’importe quel motif</a:t>
            </a:r>
          </a:p>
          <a:p>
            <a:pPr marL="800100" lvl="1" indent="-342900">
              <a:buFont typeface="Calibri" panose="020F0502020204030204" pitchFamily="34" charset="0"/>
              <a:buChar char="–"/>
            </a:pPr>
            <a:r>
              <a:rPr lang="fr-FR" sz="1400"/>
              <a:t>Problème de santé mentale ou de dépendance</a:t>
            </a:r>
          </a:p>
          <a:p>
            <a:pPr marL="800100" lvl="1" indent="-342900">
              <a:spcAft>
                <a:spcPts val="800"/>
              </a:spcAft>
              <a:buFont typeface="Calibri" panose="020F0502020204030204" pitchFamily="34" charset="0"/>
              <a:buChar char="–"/>
            </a:pPr>
            <a:r>
              <a:rPr lang="fr-FR" sz="1400"/>
              <a:t>Dépression clinique</a:t>
            </a:r>
          </a:p>
          <a:p>
            <a:pPr marL="342900" indent="-342900">
              <a:buFont typeface="Arial" panose="020B0604020202020204" pitchFamily="34" charset="0"/>
              <a:buChar char="•"/>
            </a:pPr>
            <a:r>
              <a:rPr lang="fr-FR" sz="1600"/>
              <a:t>Pourcentage de visites non prévues aux services des urgences dans les sept jours et dans les 30 jours suivant l’obtention du congé d’un hôpital pour cause de dépression clinique, stratifié selon la raison de la visite : </a:t>
            </a:r>
          </a:p>
          <a:p>
            <a:pPr marL="800100" lvl="1" indent="-342900">
              <a:buFont typeface="Calibri" panose="020F0502020204030204" pitchFamily="34" charset="0"/>
              <a:buChar char="–"/>
            </a:pPr>
            <a:r>
              <a:rPr lang="fr-FR" sz="1400"/>
              <a:t>N’importe quel motif</a:t>
            </a:r>
          </a:p>
          <a:p>
            <a:pPr marL="800100" lvl="1" indent="-342900">
              <a:buFont typeface="Calibri" panose="020F0502020204030204" pitchFamily="34" charset="0"/>
              <a:buChar char="–"/>
            </a:pPr>
            <a:r>
              <a:rPr lang="fr-FR" sz="1400"/>
              <a:t>Problème de santé mentale ou de dépendance</a:t>
            </a:r>
          </a:p>
          <a:p>
            <a:pPr marL="800100" lvl="1" indent="-342900">
              <a:buFont typeface="Calibri" panose="020F0502020204030204" pitchFamily="34" charset="0"/>
              <a:buChar char="–"/>
            </a:pPr>
            <a:r>
              <a:rPr lang="fr-FR" sz="1400"/>
              <a:t>Dépression clinique</a:t>
            </a:r>
          </a:p>
          <a:p>
            <a:pPr marL="800100" lvl="1" indent="-342900">
              <a:buFont typeface="Calibri" panose="020F0502020204030204" pitchFamily="34" charset="0"/>
              <a:buChar char="–"/>
            </a:pPr>
            <a:r>
              <a:rPr lang="fr-FR" sz="1400"/>
              <a:t>Automutilation</a:t>
            </a:r>
          </a:p>
          <a:p>
            <a:pPr marL="342900" indent="-342900">
              <a:buFont typeface="Arial" panose="020B0604020202020204" pitchFamily="34" charset="0"/>
              <a:buChar char="•"/>
            </a:pPr>
            <a:endParaRPr lang="fr-FR" sz="1800"/>
          </a:p>
          <a:p>
            <a:pPr marL="342900" indent="-342900">
              <a:buFont typeface="Arial" panose="020B0604020202020204" pitchFamily="34" charset="0"/>
              <a:buChar char="•"/>
            </a:pPr>
            <a:endParaRPr lang="fr-FR"/>
          </a:p>
        </p:txBody>
      </p:sp>
      <p:sp>
        <p:nvSpPr>
          <p:cNvPr id="3" name="Footer Placeholder 1">
            <a:extLst>
              <a:ext uri="{FF2B5EF4-FFF2-40B4-BE49-F238E27FC236}">
                <a16:creationId xmlns:a16="http://schemas.microsoft.com/office/drawing/2014/main" id="{F74D4FE1-1938-4A26-EEEF-EC65EEC9DF4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38</a:t>
            </a:r>
          </a:p>
        </p:txBody>
      </p:sp>
    </p:spTree>
    <p:extLst>
      <p:ext uri="{BB962C8B-B14F-4D97-AF65-F5344CB8AC3E}">
        <p14:creationId xmlns:p14="http://schemas.microsoft.com/office/powerpoint/2010/main" val="2832015745"/>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a:t>Indicateurs ne pouvant être mesurés qu’à l’aide de données locales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FR" noProof="0"/>
              <a:t>Pourcentage de personnes atteintes d’une dépression clinique, ou de membres de la famille de personnes atteintes d’une dépression clinique, dont la cote globale des services reçus est bonne ou très bonne.</a:t>
            </a:r>
          </a:p>
          <a:p>
            <a:pPr marL="342900" indent="-342900">
              <a:buFont typeface="Arial" panose="020B0604020202020204" pitchFamily="34" charset="0"/>
              <a:buChar char="•"/>
            </a:pPr>
            <a:r>
              <a:rPr lang="fr-FR" noProof="0"/>
              <a:t>Pourcentage de personnes atteintes d’une dépression clinique qui estiment que les soins qu’elles reçoivent à l’hôpital sont excellents, très bons ou bons.</a:t>
            </a:r>
          </a:p>
          <a:p>
            <a:pPr marL="342900" indent="-342900">
              <a:buFont typeface="Arial" panose="020B0604020202020204" pitchFamily="34" charset="0"/>
              <a:buChar char="•"/>
            </a:pPr>
            <a:r>
              <a:rPr lang="fr-FR" noProof="0"/>
              <a:t>Pourcentage de personnes atteintes de dépression clinique pour lesquelles les besoins non satisfaits ont diminué au fil du temps </a:t>
            </a:r>
          </a:p>
        </p:txBody>
      </p:sp>
      <p:sp>
        <p:nvSpPr>
          <p:cNvPr id="3" name="Footer Placeholder 1">
            <a:extLst>
              <a:ext uri="{FF2B5EF4-FFF2-40B4-BE49-F238E27FC236}">
                <a16:creationId xmlns:a16="http://schemas.microsoft.com/office/drawing/2014/main" id="{F74D4FE1-1938-4A26-EEEF-EC65EEC9DF4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39</a:t>
            </a:r>
          </a:p>
        </p:txBody>
      </p:sp>
    </p:spTree>
    <p:extLst>
      <p:ext uri="{BB962C8B-B14F-4D97-AF65-F5344CB8AC3E}">
        <p14:creationId xmlns:p14="http://schemas.microsoft.com/office/powerpoint/2010/main" val="2491820790"/>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fr-CA" noProof="0"/>
              <a:t>Normes de qualité</a:t>
            </a:r>
          </a:p>
        </p:txBody>
      </p:sp>
      <p:graphicFrame>
        <p:nvGraphicFramePr>
          <p:cNvPr id="7" name="Diagram 6" descr="- Aider les cliniciens à savoir quels soins fournir, en se basant sur les données probantes et le consensus d’experts&#10;- Aider les cliniciens à savoir quels soins fournir, en se basant sur les données probantes et le consensus d’experts&#10;- Aider les organismes de soins de santé à mesurer, à évaluer et à améliorer la qualité des soins qu’ils fournissent&#10;- Assurer continuellement des soins de grande qualité dans l’ensemble de la province">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1332382165"/>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1">
            <a:extLst>
              <a:ext uri="{FF2B5EF4-FFF2-40B4-BE49-F238E27FC236}">
                <a16:creationId xmlns:a16="http://schemas.microsoft.com/office/drawing/2014/main" id="{9F62226F-9E89-1DC1-2295-D388A29782A6}"/>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a:solidFill>
                  <a:srgbClr val="000000"/>
                </a:solidFill>
                <a:latin typeface="Calibri" panose="020F0502020204030204"/>
              </a:rPr>
              <a:t>4</a:t>
            </a:r>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a:t>Sources des données et remerciements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fr-FR"/>
              <a:t>Les données utilisées dans cette présentation ont été fournies en partie par l’Institute for </a:t>
            </a:r>
            <a:r>
              <a:rPr lang="fr-FR" err="1"/>
              <a:t>Clinical</a:t>
            </a:r>
            <a:r>
              <a:rPr lang="fr-FR"/>
              <a:t> Evaluative Sciences (ICES). Ces ensembles de données ont été reliés à l’aide d’identificateurs codés uniques et analysés à l’ICES. On a également utilisé des données provenant de l’Institut canadien d’information sur la santé (ICIS) et du ministère de la Santé de l'Ontario (ministère de la Santé). Les opinions, les résultats et les conclusions inclus dans la présente présentation sont ceux des auteurs et sont indépendants des sources de financement. Aucune approbation par l’ICES, l’ICIS ou le ministère de la Santé n'est prévue ou ne devrait être déduite, et les analyses, les conclusions, les opinions et les déclarations qui y sont exprimées sont celles des auteurs, pas nécessairement celles de l’ICES, de l’ICIS ou du ministère de la Santé.</a:t>
            </a:r>
          </a:p>
        </p:txBody>
      </p:sp>
      <p:sp>
        <p:nvSpPr>
          <p:cNvPr id="3" name="Footer Placeholder 1">
            <a:extLst>
              <a:ext uri="{FF2B5EF4-FFF2-40B4-BE49-F238E27FC236}">
                <a16:creationId xmlns:a16="http://schemas.microsoft.com/office/drawing/2014/main" id="{C65C18A0-E352-5112-D9E7-206A083882D7}"/>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40</a:t>
            </a:r>
          </a:p>
        </p:txBody>
      </p:sp>
    </p:spTree>
    <p:extLst>
      <p:ext uri="{BB962C8B-B14F-4D97-AF65-F5344CB8AC3E}">
        <p14:creationId xmlns:p14="http://schemas.microsoft.com/office/powerpoint/2010/main" val="81161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body" sz="quarter" idx="13"/>
          </p:nvPr>
        </p:nvSpPr>
        <p:spPr>
          <a:xfrm>
            <a:off x="914400" y="2988328"/>
            <a:ext cx="10354491" cy="1172504"/>
          </a:xfrm>
        </p:spPr>
        <p:txBody>
          <a:bodyPr/>
          <a:lstStyle/>
          <a:p>
            <a:r>
              <a:rPr lang="fr-CA" noProof="0"/>
              <a:t>Merci.</a:t>
            </a:r>
          </a:p>
        </p:txBody>
      </p:sp>
    </p:spTree>
    <p:extLst>
      <p:ext uri="{BB962C8B-B14F-4D97-AF65-F5344CB8AC3E}">
        <p14:creationId xmlns:p14="http://schemas.microsoft.com/office/powerpoint/2010/main" val="1399319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a:t>Ressources des normes de qualité</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323849" y="6173515"/>
            <a:ext cx="11087100" cy="553998"/>
          </a:xfrm>
        </p:spPr>
        <p:txBody>
          <a:bodyPr/>
          <a:lstStyle/>
          <a:p>
            <a:r>
              <a:rPr lang="fr-CA" b="0"/>
              <a:t>*Disponible en anglais uniquement.</a:t>
            </a:r>
            <a:br>
              <a:rPr lang="fr-CA" b="0"/>
            </a:br>
            <a:r>
              <a:rPr lang="fr-CA" b="0"/>
              <a:t>Vous trouverez ces ressources ici : </a:t>
            </a:r>
            <a:r>
              <a:rPr lang="fr-CA" b="0">
                <a:hlinkClick r:id="rId3"/>
              </a:rPr>
              <a:t>https://www.hqontario.ca/Améliorer-les-soins-grâce-aux-données-probantes/Normes-de-qualité/Voir-toutes-les-normes-de-qualité/Dépression-clinique</a:t>
            </a:r>
            <a:endParaRPr lang="fr-CA" b="0"/>
          </a:p>
        </p:txBody>
      </p:sp>
      <p:sp>
        <p:nvSpPr>
          <p:cNvPr id="4" name="Footer Placeholder 1">
            <a:extLst>
              <a:ext uri="{FF2B5EF4-FFF2-40B4-BE49-F238E27FC236}">
                <a16:creationId xmlns:a16="http://schemas.microsoft.com/office/drawing/2014/main" id="{31F47D01-846B-C7EE-BFA4-517BCDADF21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a:solidFill>
                  <a:srgbClr val="000000"/>
                </a:solidFill>
                <a:latin typeface="Calibri" panose="020F0502020204030204"/>
              </a:rPr>
              <a:t>5</a:t>
            </a:r>
          </a:p>
        </p:txBody>
      </p:sp>
      <p:sp>
        <p:nvSpPr>
          <p:cNvPr id="5" name="TextBox 2">
            <a:extLst>
              <a:ext uri="{FF2B5EF4-FFF2-40B4-BE49-F238E27FC236}">
                <a16:creationId xmlns:a16="http://schemas.microsoft.com/office/drawing/2014/main" id="{51942B0D-B547-AF32-57F8-D420ED71654D}"/>
              </a:ext>
            </a:extLst>
          </p:cNvPr>
          <p:cNvSpPr txBox="1"/>
          <p:nvPr/>
        </p:nvSpPr>
        <p:spPr>
          <a:xfrm>
            <a:off x="1919474" y="3145604"/>
            <a:ext cx="1828449"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panose="020F0502020204030204" pitchFamily="34" charset="0"/>
                <a:cs typeface="Calibri" panose="020F0502020204030204" pitchFamily="34" charset="0"/>
              </a:rPr>
              <a:t>Norme de qualité</a:t>
            </a:r>
          </a:p>
        </p:txBody>
      </p:sp>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4953489" y="3133338"/>
            <a:ext cx="1764201"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panose="020F0502020204030204" pitchFamily="34" charset="0"/>
                <a:cs typeface="Calibri" panose="020F0502020204030204" pitchFamily="34" charset="0"/>
              </a:rPr>
              <a:t>Guide du patient</a:t>
            </a:r>
          </a:p>
        </p:txBody>
      </p:sp>
      <p:sp>
        <p:nvSpPr>
          <p:cNvPr id="7" name="TextBox 6">
            <a:extLst>
              <a:ext uri="{FF2B5EF4-FFF2-40B4-BE49-F238E27FC236}">
                <a16:creationId xmlns:a16="http://schemas.microsoft.com/office/drawing/2014/main" id="{F78A8C55-0FAA-AC09-AE6C-D0AA969EA9FB}"/>
              </a:ext>
            </a:extLst>
          </p:cNvPr>
          <p:cNvSpPr txBox="1"/>
          <p:nvPr/>
        </p:nvSpPr>
        <p:spPr>
          <a:xfrm>
            <a:off x="8331768" y="3145604"/>
            <a:ext cx="1137043"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panose="020F0502020204030204" pitchFamily="34" charset="0"/>
                <a:cs typeface="Calibri" panose="020F0502020204030204" pitchFamily="34" charset="0"/>
              </a:rPr>
              <a:t>Sommaire</a:t>
            </a:r>
          </a:p>
        </p:txBody>
      </p:sp>
      <p:pic>
        <p:nvPicPr>
          <p:cNvPr id="8" name="Picture 7" descr="Image du guide de démarrage">
            <a:extLst>
              <a:ext uri="{FF2B5EF4-FFF2-40B4-BE49-F238E27FC236}">
                <a16:creationId xmlns:a16="http://schemas.microsoft.com/office/drawing/2014/main" id="{62BAC47B-321B-FB6B-35E8-5713DE0FE6B0}"/>
              </a:ext>
            </a:extLst>
          </p:cNvPr>
          <p:cNvPicPr>
            <a:picLocks noChangeAspect="1"/>
          </p:cNvPicPr>
          <p:nvPr/>
        </p:nvPicPr>
        <p:blipFill>
          <a:blip r:embed="rId4"/>
          <a:srcRect/>
          <a:stretch/>
        </p:blipFill>
        <p:spPr>
          <a:xfrm>
            <a:off x="8089474" y="3880608"/>
            <a:ext cx="1621633" cy="121820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820242" y="5500003"/>
            <a:ext cx="2106410"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panose="020F0502020204030204" pitchFamily="34" charset="0"/>
                <a:cs typeface="Calibri" panose="020F0502020204030204" pitchFamily="34" charset="0"/>
              </a:rPr>
              <a:t>Guide de démarrage</a:t>
            </a:r>
          </a:p>
        </p:txBody>
      </p:sp>
      <p:pic>
        <p:nvPicPr>
          <p:cNvPr id="10" name="Picture 9" descr="Image du guide de mesure">
            <a:extLst>
              <a:ext uri="{FF2B5EF4-FFF2-40B4-BE49-F238E27FC236}">
                <a16:creationId xmlns:a16="http://schemas.microsoft.com/office/drawing/2014/main" id="{3F553A37-1B97-06FF-4F8E-47544D3467B4}"/>
              </a:ext>
            </a:extLst>
          </p:cNvPr>
          <p:cNvPicPr>
            <a:picLocks noChangeAspect="1"/>
          </p:cNvPicPr>
          <p:nvPr/>
        </p:nvPicPr>
        <p:blipFill>
          <a:blip r:embed="rId5"/>
          <a:srcRect/>
          <a:stretch/>
        </p:blipFill>
        <p:spPr>
          <a:xfrm>
            <a:off x="2202019" y="3768970"/>
            <a:ext cx="1263358" cy="163341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1" name="TextBox 10">
            <a:extLst>
              <a:ext uri="{FF2B5EF4-FFF2-40B4-BE49-F238E27FC236}">
                <a16:creationId xmlns:a16="http://schemas.microsoft.com/office/drawing/2014/main" id="{63410C60-AB62-8392-43D5-EFC7B6490CDD}"/>
              </a:ext>
            </a:extLst>
          </p:cNvPr>
          <p:cNvSpPr txBox="1"/>
          <p:nvPr/>
        </p:nvSpPr>
        <p:spPr>
          <a:xfrm>
            <a:off x="1938966" y="5500003"/>
            <a:ext cx="1789464"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chemeClr val="tx2"/>
                </a:solidFill>
                <a:latin typeface="Calibri"/>
                <a:ea typeface="MS PGothic"/>
                <a:cs typeface="Calibri"/>
              </a:rPr>
              <a:t>Guide de mesure</a:t>
            </a:r>
          </a:p>
        </p:txBody>
      </p:sp>
      <p:sp>
        <p:nvSpPr>
          <p:cNvPr id="12" name="TextBox 12">
            <a:extLst>
              <a:ext uri="{FF2B5EF4-FFF2-40B4-BE49-F238E27FC236}">
                <a16:creationId xmlns:a16="http://schemas.microsoft.com/office/drawing/2014/main" id="{F771BB59-2D5C-1C8B-C06B-135DBA926C5F}"/>
              </a:ext>
            </a:extLst>
          </p:cNvPr>
          <p:cNvSpPr txBox="1"/>
          <p:nvPr/>
        </p:nvSpPr>
        <p:spPr>
          <a:xfrm>
            <a:off x="4442028" y="5505389"/>
            <a:ext cx="2670796"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a:ea typeface="MS PGothic"/>
                <a:cs typeface="Calibri"/>
              </a:rPr>
              <a:t>Spécifications techniques*</a:t>
            </a:r>
          </a:p>
        </p:txBody>
      </p:sp>
      <p:pic>
        <p:nvPicPr>
          <p:cNvPr id="14" name="Picture 13">
            <a:extLst>
              <a:ext uri="{FF2B5EF4-FFF2-40B4-BE49-F238E27FC236}">
                <a16:creationId xmlns:a16="http://schemas.microsoft.com/office/drawing/2014/main" id="{25A12DFE-AD77-AF7A-5E70-E395EE148101}"/>
              </a:ext>
            </a:extLst>
          </p:cNvPr>
          <p:cNvPicPr>
            <a:picLocks noChangeAspect="1"/>
          </p:cNvPicPr>
          <p:nvPr/>
        </p:nvPicPr>
        <p:blipFill>
          <a:blip r:embed="rId6"/>
          <a:stretch>
            <a:fillRect/>
          </a:stretch>
        </p:blipFill>
        <p:spPr>
          <a:xfrm>
            <a:off x="5142187" y="3768970"/>
            <a:ext cx="1270477" cy="1654785"/>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EB079215-4CE1-8DD8-84DF-535E1AAEE66F}"/>
              </a:ext>
            </a:extLst>
          </p:cNvPr>
          <p:cNvPicPr>
            <a:picLocks noChangeAspect="1"/>
          </p:cNvPicPr>
          <p:nvPr/>
        </p:nvPicPr>
        <p:blipFill>
          <a:blip r:embed="rId7"/>
          <a:stretch>
            <a:fillRect/>
          </a:stretch>
        </p:blipFill>
        <p:spPr>
          <a:xfrm>
            <a:off x="2202019" y="1468893"/>
            <a:ext cx="1263358" cy="1636775"/>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55FF0C51-897C-9BAD-173A-A3DCFBCAB277}"/>
              </a:ext>
            </a:extLst>
          </p:cNvPr>
          <p:cNvPicPr>
            <a:picLocks noChangeAspect="1"/>
          </p:cNvPicPr>
          <p:nvPr/>
        </p:nvPicPr>
        <p:blipFill>
          <a:blip r:embed="rId8"/>
          <a:stretch>
            <a:fillRect/>
          </a:stretch>
        </p:blipFill>
        <p:spPr>
          <a:xfrm>
            <a:off x="5147373" y="1462822"/>
            <a:ext cx="1265291" cy="1648916"/>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7DD7FF0D-C58D-BD8D-24DF-F785E66D7D9E}"/>
              </a:ext>
            </a:extLst>
          </p:cNvPr>
          <p:cNvPicPr>
            <a:picLocks noChangeAspect="1"/>
          </p:cNvPicPr>
          <p:nvPr/>
        </p:nvPicPr>
        <p:blipFill>
          <a:blip r:embed="rId9"/>
          <a:stretch>
            <a:fillRect/>
          </a:stretch>
        </p:blipFill>
        <p:spPr>
          <a:xfrm>
            <a:off x="8094773" y="1462822"/>
            <a:ext cx="1263358" cy="16455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noProof="0"/>
              <a:t>Aperçu de la norme de qualité</a:t>
            </a:r>
          </a:p>
        </p:txBody>
      </p:sp>
      <p:sp>
        <p:nvSpPr>
          <p:cNvPr id="12" name="Footer Placeholder 1">
            <a:extLst>
              <a:ext uri="{FF2B5EF4-FFF2-40B4-BE49-F238E27FC236}">
                <a16:creationId xmlns:a16="http://schemas.microsoft.com/office/drawing/2014/main" id="{42FEF0FD-85CF-19FC-388F-66962BDB7A73}"/>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6</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a:solidFill>
                  <a:schemeClr val="bg1"/>
                </a:solidFill>
                <a:latin typeface="Calibri" panose="020F0502020204030204" pitchFamily="34" charset="0"/>
                <a:ea typeface="MS PGothic"/>
                <a:cs typeface="Calibri" panose="020F0502020204030204" pitchFamily="34" charset="0"/>
              </a:rPr>
              <a:t>L’énoncé</a:t>
            </a:r>
          </a:p>
        </p:txBody>
      </p:sp>
      <p:sp>
        <p:nvSpPr>
          <p:cNvPr id="19" name="Callout: Down Arrow 18">
            <a:extLst>
              <a:ext uri="{FF2B5EF4-FFF2-40B4-BE49-F238E27FC236}">
                <a16:creationId xmlns:a16="http://schemas.microsoft.com/office/drawing/2014/main" id="{4BB24016-9C38-0C43-21BB-511AC83DE9B2}"/>
              </a:ext>
            </a:extLst>
          </p:cNvPr>
          <p:cNvSpPr/>
          <p:nvPr/>
        </p:nvSpPr>
        <p:spPr>
          <a:xfrm>
            <a:off x="7264142" y="1182555"/>
            <a:ext cx="2761251"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a:solidFill>
                  <a:schemeClr val="bg1"/>
                </a:solidFill>
                <a:latin typeface="Calibri" panose="020F0502020204030204" pitchFamily="34" charset="0"/>
                <a:ea typeface="MS PGothic"/>
                <a:cs typeface="Calibri" panose="020F0502020204030204" pitchFamily="34" charset="0"/>
              </a:rPr>
              <a:t>Le public</a:t>
            </a:r>
          </a:p>
        </p:txBody>
      </p:sp>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a:solidFill>
                  <a:schemeClr val="bg1"/>
                </a:solidFill>
                <a:latin typeface="Calibri" panose="020F0502020204030204" pitchFamily="34" charset="0"/>
                <a:ea typeface="MS PGothic"/>
                <a:cs typeface="Calibri" panose="020F0502020204030204" pitchFamily="34" charset="0"/>
              </a:rPr>
              <a:t>Les définitions</a:t>
            </a:r>
          </a:p>
        </p:txBody>
      </p:sp>
      <p:sp>
        <p:nvSpPr>
          <p:cNvPr id="21" name="Callout: Down Arrow 20">
            <a:extLst>
              <a:ext uri="{FF2B5EF4-FFF2-40B4-BE49-F238E27FC236}">
                <a16:creationId xmlns:a16="http://schemas.microsoft.com/office/drawing/2014/main" id="{F07B6B82-5AAE-C6B6-0FD1-33B3621019A3}"/>
              </a:ext>
            </a:extLst>
          </p:cNvPr>
          <p:cNvSpPr/>
          <p:nvPr/>
        </p:nvSpPr>
        <p:spPr>
          <a:xfrm>
            <a:off x="7505701" y="4779914"/>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a:solidFill>
                  <a:schemeClr val="bg1"/>
                </a:solidFill>
                <a:latin typeface="Calibri" panose="020F0502020204030204" pitchFamily="34" charset="0"/>
                <a:ea typeface="MS PGothic"/>
                <a:cs typeface="Calibri" panose="020F0502020204030204" pitchFamily="34" charset="0"/>
              </a:rPr>
              <a:t>Les indicateurs</a:t>
            </a:r>
          </a:p>
        </p:txBody>
      </p:sp>
      <p:pic>
        <p:nvPicPr>
          <p:cNvPr id="4" name="Picture 3">
            <a:extLst>
              <a:ext uri="{FF2B5EF4-FFF2-40B4-BE49-F238E27FC236}">
                <a16:creationId xmlns:a16="http://schemas.microsoft.com/office/drawing/2014/main" id="{85BF0214-AFCD-9AFD-6C40-892FD49C5D45}"/>
              </a:ext>
            </a:extLst>
          </p:cNvPr>
          <p:cNvPicPr>
            <a:picLocks noChangeAspect="1"/>
          </p:cNvPicPr>
          <p:nvPr/>
        </p:nvPicPr>
        <p:blipFill>
          <a:blip r:embed="rId2"/>
          <a:stretch>
            <a:fillRect/>
          </a:stretch>
        </p:blipFill>
        <p:spPr>
          <a:xfrm>
            <a:off x="1544362" y="2273916"/>
            <a:ext cx="4005743" cy="1655828"/>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73B57105-4222-8AC5-7436-70E2BE3B100D}"/>
              </a:ext>
            </a:extLst>
          </p:cNvPr>
          <p:cNvPicPr>
            <a:picLocks noChangeAspect="1"/>
          </p:cNvPicPr>
          <p:nvPr/>
        </p:nvPicPr>
        <p:blipFill>
          <a:blip r:embed="rId3"/>
          <a:stretch>
            <a:fillRect/>
          </a:stretch>
        </p:blipFill>
        <p:spPr>
          <a:xfrm>
            <a:off x="1544361" y="4938211"/>
            <a:ext cx="4005743" cy="178243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1BA1ED4-F91D-1F25-E640-98EE25FD709F}"/>
              </a:ext>
            </a:extLst>
          </p:cNvPr>
          <p:cNvPicPr>
            <a:picLocks noChangeAspect="1"/>
          </p:cNvPicPr>
          <p:nvPr/>
        </p:nvPicPr>
        <p:blipFill>
          <a:blip r:embed="rId4"/>
          <a:stretch>
            <a:fillRect/>
          </a:stretch>
        </p:blipFill>
        <p:spPr>
          <a:xfrm>
            <a:off x="6641897" y="2000536"/>
            <a:ext cx="4005743" cy="2734078"/>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B3D31853-90AD-4668-9ADF-611628C8EC47}"/>
              </a:ext>
            </a:extLst>
          </p:cNvPr>
          <p:cNvPicPr>
            <a:picLocks noChangeAspect="1"/>
          </p:cNvPicPr>
          <p:nvPr/>
        </p:nvPicPr>
        <p:blipFill>
          <a:blip r:embed="rId5"/>
          <a:stretch>
            <a:fillRect/>
          </a:stretch>
        </p:blipFill>
        <p:spPr>
          <a:xfrm>
            <a:off x="6773223" y="5537195"/>
            <a:ext cx="4005743" cy="12623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Guide du patient</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2551839"/>
          </a:xfrm>
        </p:spPr>
        <p:txBody>
          <a:bodyPr/>
          <a:lstStyle/>
          <a:p>
            <a:r>
              <a:rPr lang="fr-CA" noProof="0"/>
              <a:t>Le </a:t>
            </a:r>
            <a:r>
              <a:rPr lang="fr-CA" b="1" noProof="0"/>
              <a:t>guide du patient </a:t>
            </a:r>
            <a:r>
              <a:rPr lang="fr-CA" noProof="0"/>
              <a:t>est conçu pour donner </a:t>
            </a:r>
            <a:br>
              <a:rPr lang="fr-CA" noProof="0"/>
            </a:br>
            <a:r>
              <a:rPr lang="fr-CA" noProof="0"/>
              <a:t>aux patients de l’information sur ce à quoi ressemblent des soins de qualité pour diverses affections, en se fondant sur les meilleures données probantes, afin qu’ils puissent poser des questions éclairées à leurs équipes de soins de santé. </a:t>
            </a:r>
          </a:p>
        </p:txBody>
      </p:sp>
      <p:sp>
        <p:nvSpPr>
          <p:cNvPr id="2" name="Footer Placeholder 1">
            <a:extLst>
              <a:ext uri="{FF2B5EF4-FFF2-40B4-BE49-F238E27FC236}">
                <a16:creationId xmlns:a16="http://schemas.microsoft.com/office/drawing/2014/main" id="{C6373715-AEA2-6BF3-347E-E751DB7C8997}"/>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7</a:t>
            </a:r>
          </a:p>
        </p:txBody>
      </p:sp>
      <p:pic>
        <p:nvPicPr>
          <p:cNvPr id="3" name="Picture 2">
            <a:extLst>
              <a:ext uri="{FF2B5EF4-FFF2-40B4-BE49-F238E27FC236}">
                <a16:creationId xmlns:a16="http://schemas.microsoft.com/office/drawing/2014/main" id="{61F5E2A0-10A3-B6BF-7798-437B35779879}"/>
              </a:ext>
            </a:extLst>
          </p:cNvPr>
          <p:cNvPicPr>
            <a:picLocks noChangeAspect="1"/>
          </p:cNvPicPr>
          <p:nvPr/>
        </p:nvPicPr>
        <p:blipFill>
          <a:blip r:embed="rId3"/>
          <a:stretch>
            <a:fillRect/>
          </a:stretch>
        </p:blipFill>
        <p:spPr>
          <a:xfrm>
            <a:off x="7274556" y="1530199"/>
            <a:ext cx="3409486" cy="44432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Sommaire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fr-CA" noProof="0"/>
              <a:t>Ce </a:t>
            </a:r>
            <a:r>
              <a:rPr lang="fr-CA" b="1" noProof="0"/>
              <a:t>sommaire</a:t>
            </a:r>
            <a:r>
              <a:rPr lang="fr-CA" noProof="0"/>
              <a:t> est une ressource de référence rapide pour les cliniciens qui résume la norme de qualité et comprend des liens vers des ressources et des outils utiles.</a:t>
            </a:r>
          </a:p>
        </p:txBody>
      </p:sp>
      <p:sp>
        <p:nvSpPr>
          <p:cNvPr id="4" name="Footer Placeholder 1">
            <a:extLst>
              <a:ext uri="{FF2B5EF4-FFF2-40B4-BE49-F238E27FC236}">
                <a16:creationId xmlns:a16="http://schemas.microsoft.com/office/drawing/2014/main" id="{6B11CD0E-C7B3-899E-D47C-63ECD9BF2325}"/>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8</a:t>
            </a:r>
          </a:p>
        </p:txBody>
      </p:sp>
      <p:pic>
        <p:nvPicPr>
          <p:cNvPr id="5" name="Picture 4">
            <a:extLst>
              <a:ext uri="{FF2B5EF4-FFF2-40B4-BE49-F238E27FC236}">
                <a16:creationId xmlns:a16="http://schemas.microsoft.com/office/drawing/2014/main" id="{88328BC7-29A3-3AE2-6E3F-DA849F96947D}"/>
              </a:ext>
            </a:extLst>
          </p:cNvPr>
          <p:cNvPicPr>
            <a:picLocks noChangeAspect="1"/>
          </p:cNvPicPr>
          <p:nvPr/>
        </p:nvPicPr>
        <p:blipFill>
          <a:blip r:embed="rId2"/>
          <a:stretch>
            <a:fillRect/>
          </a:stretch>
        </p:blipFill>
        <p:spPr>
          <a:xfrm>
            <a:off x="7293494" y="1443968"/>
            <a:ext cx="3490769" cy="45466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400" noProof="0"/>
              <a:t>Comment le système de santé peut appuyer la mise en œuvre</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fr-CA" b="1" noProof="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a:t>La mise en œuvre des normes de qualité peut être difficile en raison d’obstacles ou de lacunes au niveau du système, dont beaucoup ont été identifiés tout au long de l’élaboration de cette norme</a:t>
            </a:r>
          </a:p>
          <a:p>
            <a:pPr marL="342900" indent="-342900">
              <a:buFont typeface="Arial" panose="020B0604020202020204" pitchFamily="34" charset="0"/>
              <a:buChar char="•"/>
            </a:pPr>
            <a:r>
              <a:rPr lang="fr-CA" sz="3000" noProof="0"/>
              <a:t>Santé Ontario travaillera avec d’autres partenaires provinciaux, dont le ministère de la Santé, et les soutiendra afin de combler les lacunes au niveau du système pour soutenir la mise en œuvre des normes </a:t>
            </a:r>
            <a:br>
              <a:rPr lang="fr-CA" sz="3000" noProof="0"/>
            </a:br>
            <a:r>
              <a:rPr lang="fr-CA" sz="3000" noProof="0"/>
              <a:t>de qualité</a:t>
            </a:r>
          </a:p>
        </p:txBody>
      </p:sp>
      <p:sp>
        <p:nvSpPr>
          <p:cNvPr id="3" name="Footer Placeholder 1">
            <a:extLst>
              <a:ext uri="{FF2B5EF4-FFF2-40B4-BE49-F238E27FC236}">
                <a16:creationId xmlns:a16="http://schemas.microsoft.com/office/drawing/2014/main" id="{CC11EBE3-60DD-0F0B-C69E-C8F12F80F0BF}"/>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9</a:t>
            </a:r>
          </a:p>
        </p:txBody>
      </p:sp>
    </p:spTree>
    <p:extLst>
      <p:ext uri="{BB962C8B-B14F-4D97-AF65-F5344CB8AC3E}">
        <p14:creationId xmlns:p14="http://schemas.microsoft.com/office/powerpoint/2010/main" val="284031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7"/>
</p:tagLst>
</file>

<file path=ppt/tags/tag32.xml><?xml version="1.0" encoding="utf-8"?>
<p:tagLst xmlns:a="http://schemas.openxmlformats.org/drawingml/2006/main" xmlns:r="http://schemas.openxmlformats.org/officeDocument/2006/relationships" xmlns:p="http://schemas.openxmlformats.org/presentationml/2006/main">
  <p:tag name="NUM" val="8"/>
</p:tagLst>
</file>

<file path=ppt/tags/tag33.xml><?xml version="1.0" encoding="utf-8"?>
<p:tagLst xmlns:a="http://schemas.openxmlformats.org/drawingml/2006/main" xmlns:r="http://schemas.openxmlformats.org/officeDocument/2006/relationships" xmlns:p="http://schemas.openxmlformats.org/presentationml/2006/main">
  <p:tag name="NUM" val="9"/>
</p:tagLst>
</file>

<file path=ppt/tags/tag34.xml><?xml version="1.0" encoding="utf-8"?>
<p:tagLst xmlns:a="http://schemas.openxmlformats.org/drawingml/2006/main" xmlns:r="http://schemas.openxmlformats.org/officeDocument/2006/relationships" xmlns:p="http://schemas.openxmlformats.org/presentationml/2006/main">
  <p:tag name="NUM" val="10"/>
</p:tagLst>
</file>

<file path=ppt/tags/tag35.xml><?xml version="1.0" encoding="utf-8"?>
<p:tagLst xmlns:a="http://schemas.openxmlformats.org/drawingml/2006/main" xmlns:r="http://schemas.openxmlformats.org/officeDocument/2006/relationships" xmlns:p="http://schemas.openxmlformats.org/presentationml/2006/main">
  <p:tag name="NUM" val="11"/>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79F5FB-D8D9-440F-8664-4B6580BD3521}">
  <ds:schemaRefs>
    <ds:schemaRef ds:uri="http://schemas.microsoft.com/office/2006/metadata/properties"/>
    <ds:schemaRef ds:uri="http://purl.org/dc/dcmitype/"/>
    <ds:schemaRef ds:uri="http://schemas.microsoft.com/office/2006/documentManagement/types"/>
    <ds:schemaRef ds:uri="http://purl.org/dc/elements/1.1/"/>
    <ds:schemaRef ds:uri="f4a9ebb6-6bae-4df8-b4d9-b705f0eb6b4b"/>
    <ds:schemaRef ds:uri="http://schemas.microsoft.com/office/infopath/2007/PartnerControls"/>
    <ds:schemaRef ds:uri="http://www.w3.org/XML/1998/namespace"/>
    <ds:schemaRef ds:uri="http://schemas.openxmlformats.org/package/2006/metadata/core-properties"/>
    <ds:schemaRef ds:uri="623dabe2-7971-4695-be10-17b1dbde532f"/>
    <ds:schemaRef ds:uri="http://purl.org/dc/terms/"/>
  </ds:schemaRefs>
</ds:datastoreItem>
</file>

<file path=customXml/itemProps2.xml><?xml version="1.0" encoding="utf-8"?>
<ds:datastoreItem xmlns:ds="http://schemas.openxmlformats.org/officeDocument/2006/customXml" ds:itemID="{97B13FCE-DC7F-4105-A7C0-A7A7BCC49386}">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0BB7A9F-383E-4F8F-9579-BC90F50D6C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OH Template-Mar30</Template>
  <TotalTime>0</TotalTime>
  <Words>4267</Words>
  <Application>Microsoft Office PowerPoint</Application>
  <PresentationFormat>Widescreen</PresentationFormat>
  <Paragraphs>273</Paragraphs>
  <Slides>41</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System Font Regular</vt:lpstr>
      <vt:lpstr>Wingdings</vt:lpstr>
      <vt:lpstr>OH Template-Mar30</vt:lpstr>
      <vt:lpstr>PowerPoint Presentation</vt:lpstr>
      <vt:lpstr>Objectifs</vt:lpstr>
      <vt:lpstr>Normes de qualité</vt:lpstr>
      <vt:lpstr>Normes de qualité</vt:lpstr>
      <vt:lpstr>Ressources des normes de qualité</vt:lpstr>
      <vt:lpstr>Aperçu de la norme de qualité</vt:lpstr>
      <vt:lpstr>Guide du patient</vt:lpstr>
      <vt:lpstr>Sommaire</vt:lpstr>
      <vt:lpstr>Comment le système de santé peut appuyer la mise en œuvre</vt:lpstr>
      <vt:lpstr>Outils de mise en œuvre</vt:lpstr>
      <vt:lpstr>Quorum</vt:lpstr>
      <vt:lpstr>Guide de mesure</vt:lpstr>
      <vt:lpstr>Spécifications techniques</vt:lpstr>
      <vt:lpstr>PowerPoint Presentation</vt:lpstr>
      <vt:lpstr>Au cours de l’exercice de 2022-2023, environ une personne sur 500 âgée de 13 ans et plus en Ontario a visité le service des urgences pour une dépression clinique</vt:lpstr>
      <vt:lpstr>Les contacts avec les services de soins de santé pour la dépression clinique offrent une occasion importante de prévenir le suicide</vt:lpstr>
      <vt:lpstr>Au cours de l’exercice de 2022-2023, les personnes vivant dans le Nord de l’Ontario étaient plus susceptibles d’avoir le service des urgences comme premier point de contact pour une dépression clinique que celles vivant ailleurs dans la province</vt:lpstr>
      <vt:lpstr>Au cours de l’exercice de 2022-2023, les visites de retour au service des urgences pour une dépression clinique en Ontario étaient plus fréquentes en milieu urbain et chez les adultes d’âge moyen</vt:lpstr>
      <vt:lpstr>Au cours de l’exercice de 2022-2023, environ un tiers des personnes qui ont obtenu leur congé de l’hôpital pour une dépression clinique en Ontario ont fait l’objet d’un suivi avec un médecin dans les sept jours qui ont suivi</vt:lpstr>
      <vt:lpstr>Dans les régions de Santé Ontario, au cours de l’exercice de 2022-2023, on a observé une variation multipliée par deux du pourcentage de personnes ayant obtenu un suivi par un médecin dans les sept jours suivant l’obtention du congé de l’hôpital pour dépression clinique</vt:lpstr>
      <vt:lpstr>PowerPoint Presentation</vt:lpstr>
      <vt:lpstr>PowerPoint Presentation</vt:lpstr>
      <vt:lpstr>Portée de cette norme de qualité</vt:lpstr>
      <vt:lpstr>Thèmes de l’énoncé sur cette norme de qualité</vt:lpstr>
      <vt:lpstr>Évaluation complète</vt:lpstr>
      <vt:lpstr>Évaluation du risque suicidaire et intervention</vt:lpstr>
      <vt:lpstr>Prise de décision partagée</vt:lpstr>
      <vt:lpstr>Traitement après le diagnostic initial</vt:lpstr>
      <vt:lpstr>Thérapies complémentaires et autogestion</vt:lpstr>
      <vt:lpstr>Observer l’adhésion et la réponse au traitement</vt:lpstr>
      <vt:lpstr>Optimiser, modifier ou ajouter des thérapies</vt:lpstr>
      <vt:lpstr>Poursuite de la médication</vt:lpstr>
      <vt:lpstr>Thérapie par électrochocs</vt:lpstr>
      <vt:lpstr>Évaluation et traitement en cas d’épisodes récurrents</vt:lpstr>
      <vt:lpstr>Sensibilisation et soutien</vt:lpstr>
      <vt:lpstr>Transitions en matière de soins</vt:lpstr>
      <vt:lpstr>PowerPoint Presentation</vt:lpstr>
      <vt:lpstr>Indicateurs pouvant être mesurés à l’aide de données provinciales</vt:lpstr>
      <vt:lpstr>Indicateurs ne pouvant être mesurés qu’à l’aide de données locales</vt:lpstr>
      <vt:lpstr>Sources des données et remerciements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subject/>
  <dc:creator>Mulder, Tonja</dc:creator>
  <cp:keywords/>
  <dc:description/>
  <cp:lastModifiedBy>Cowan, Kara</cp:lastModifiedBy>
  <cp:revision>1</cp:revision>
  <cp:lastPrinted>2023-03-01T15:21:33Z</cp:lastPrinted>
  <dcterms:created xsi:type="dcterms:W3CDTF">2023-04-11T19:41:18Z</dcterms:created>
  <dcterms:modified xsi:type="dcterms:W3CDTF">2024-07-04T18:46:16Z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