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20.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1.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10" r:id="rId4"/>
  </p:sldMasterIdLst>
  <p:notesMasterIdLst>
    <p:notesMasterId r:id="rId43"/>
  </p:notesMasterIdLst>
  <p:handoutMasterIdLst>
    <p:handoutMasterId r:id="rId44"/>
  </p:handoutMasterIdLst>
  <p:sldIdLst>
    <p:sldId id="322" r:id="rId5"/>
    <p:sldId id="356" r:id="rId6"/>
    <p:sldId id="357" r:id="rId7"/>
    <p:sldId id="358" r:id="rId8"/>
    <p:sldId id="359" r:id="rId9"/>
    <p:sldId id="360" r:id="rId10"/>
    <p:sldId id="361" r:id="rId11"/>
    <p:sldId id="367" r:id="rId12"/>
    <p:sldId id="395" r:id="rId13"/>
    <p:sldId id="362" r:id="rId14"/>
    <p:sldId id="363" r:id="rId15"/>
    <p:sldId id="364" r:id="rId16"/>
    <p:sldId id="365" r:id="rId17"/>
    <p:sldId id="366" r:id="rId18"/>
    <p:sldId id="382" r:id="rId19"/>
    <p:sldId id="2147375302" r:id="rId20"/>
    <p:sldId id="2147375367" r:id="rId21"/>
    <p:sldId id="2147375366" r:id="rId22"/>
    <p:sldId id="2147476384" r:id="rId23"/>
    <p:sldId id="2147476395" r:id="rId24"/>
    <p:sldId id="2147476396" r:id="rId25"/>
    <p:sldId id="2147476397" r:id="rId26"/>
    <p:sldId id="379" r:id="rId27"/>
    <p:sldId id="2147476394" r:id="rId28"/>
    <p:sldId id="381" r:id="rId29"/>
    <p:sldId id="384" r:id="rId30"/>
    <p:sldId id="385" r:id="rId31"/>
    <p:sldId id="386" r:id="rId32"/>
    <p:sldId id="2147476386" r:id="rId33"/>
    <p:sldId id="2147476387" r:id="rId34"/>
    <p:sldId id="2147476388" r:id="rId35"/>
    <p:sldId id="2147476389" r:id="rId36"/>
    <p:sldId id="2147476390" r:id="rId37"/>
    <p:sldId id="387" r:id="rId38"/>
    <p:sldId id="2147476391" r:id="rId39"/>
    <p:sldId id="391" r:id="rId40"/>
    <p:sldId id="390" r:id="rId41"/>
    <p:sldId id="394"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le" id="{CDF8F476-40F2-4AC3-817C-7B7A571C8EDB}">
          <p14:sldIdLst>
            <p14:sldId id="322"/>
          </p14:sldIdLst>
        </p14:section>
        <p14:section name="About quality standards" id="{2B3D1BFB-4BEA-4DE3-86BF-34529DF34173}">
          <p14:sldIdLst>
            <p14:sldId id="356"/>
            <p14:sldId id="357"/>
            <p14:sldId id="358"/>
          </p14:sldIdLst>
        </p14:section>
        <p14:section name="Quality standard resources" id="{C0606D7C-316B-48A3-B2D8-5148E1AAD31B}">
          <p14:sldIdLst>
            <p14:sldId id="359"/>
            <p14:sldId id="360"/>
            <p14:sldId id="361"/>
            <p14:sldId id="367"/>
            <p14:sldId id="395"/>
            <p14:sldId id="362"/>
            <p14:sldId id="363"/>
            <p14:sldId id="364"/>
            <p14:sldId id="365"/>
            <p14:sldId id="366"/>
          </p14:sldIdLst>
        </p14:section>
        <p14:section name="Evidence" id="{52BBEF59-7AB0-4E50-A1ED-8DC6D30E0EDE}">
          <p14:sldIdLst>
            <p14:sldId id="382"/>
            <p14:sldId id="2147375302"/>
            <p14:sldId id="2147375367"/>
            <p14:sldId id="2147375366"/>
            <p14:sldId id="2147476384"/>
            <p14:sldId id="2147476395"/>
            <p14:sldId id="2147476396"/>
            <p14:sldId id="2147476397"/>
            <p14:sldId id="379"/>
            <p14:sldId id="2147476394"/>
          </p14:sldIdLst>
        </p14:section>
        <p14:section name="Quality statements" id="{D036BBFA-C5DB-4C9F-8BE5-75C53BB36938}">
          <p14:sldIdLst>
            <p14:sldId id="381"/>
            <p14:sldId id="384"/>
            <p14:sldId id="385"/>
            <p14:sldId id="386"/>
            <p14:sldId id="2147476386"/>
            <p14:sldId id="2147476387"/>
            <p14:sldId id="2147476388"/>
            <p14:sldId id="2147476389"/>
            <p14:sldId id="2147476390"/>
          </p14:sldIdLst>
        </p14:section>
        <p14:section name="Measures to support improvement" id="{95E3A0BC-CFB4-449E-A842-7ECC0ED4E4A0}">
          <p14:sldIdLst>
            <p14:sldId id="387"/>
            <p14:sldId id="2147476391"/>
            <p14:sldId id="391"/>
          </p14:sldIdLst>
        </p14:section>
        <p14:section name="Closing" id="{9018A0E7-D536-4C37-927D-4ECEC677A0F3}">
          <p14:sldIdLst>
            <p14:sldId id="390"/>
            <p14:sldId id="394"/>
          </p14:sldIdLst>
        </p14:section>
      </p14:sectionLst>
    </p:ext>
    <p:ext uri="{EFAFB233-063F-42B5-8137-9DF3F51BA10A}">
      <p15:sldGuideLst xmlns:p15="http://schemas.microsoft.com/office/powerpoint/2012/main">
        <p15:guide id="1" orient="horz" pos="2160" userDrawn="1">
          <p15:clr>
            <a:srgbClr val="A4A3A4"/>
          </p15:clr>
        </p15:guide>
        <p15:guide id="2" pos="600" userDrawn="1">
          <p15:clr>
            <a:srgbClr val="A4A3A4"/>
          </p15:clr>
        </p15:guide>
        <p15:guide id="3" pos="3840" userDrawn="1">
          <p15:clr>
            <a:srgbClr val="A4A3A4"/>
          </p15:clr>
        </p15:guide>
        <p15:guide id="4" pos="7104" userDrawn="1">
          <p15:clr>
            <a:srgbClr val="A4A3A4"/>
          </p15:clr>
        </p15:guide>
        <p15:guide id="5" orient="horz" pos="576" userDrawn="1">
          <p15:clr>
            <a:srgbClr val="A4A3A4"/>
          </p15:clr>
        </p15:guide>
        <p15:guide id="6" orient="horz" pos="3744" userDrawn="1">
          <p15:clr>
            <a:srgbClr val="A4A3A4"/>
          </p15:clr>
        </p15:guide>
        <p15:guide id="7" pos="3960" userDrawn="1">
          <p15:clr>
            <a:srgbClr val="A4A3A4"/>
          </p15:clr>
        </p15:guide>
        <p15:guide id="8" pos="3696" userDrawn="1">
          <p15:clr>
            <a:srgbClr val="A4A3A4"/>
          </p15:clr>
        </p15:guide>
        <p15:guide id="9" pos="329" userDrawn="1">
          <p15:clr>
            <a:srgbClr val="A4A3A4"/>
          </p15:clr>
        </p15:guide>
        <p15:guide id="10" pos="7344" userDrawn="1">
          <p15:clr>
            <a:srgbClr val="A4A3A4"/>
          </p15:clr>
        </p15:guide>
        <p15:guide id="11" pos="7488" userDrawn="1">
          <p15:clr>
            <a:srgbClr val="A4A3A4"/>
          </p15:clr>
        </p15:guide>
        <p15:guide id="12" orient="horz" pos="4080" userDrawn="1">
          <p15:clr>
            <a:srgbClr val="A4A3A4"/>
          </p15:clr>
        </p15:guide>
        <p15:guide id="13" orient="horz" pos="168" userDrawn="1">
          <p15:clr>
            <a:srgbClr val="A4A3A4"/>
          </p15:clr>
        </p15:guide>
        <p15:guide id="14" orient="horz" pos="1224" userDrawn="1">
          <p15:clr>
            <a:srgbClr val="A4A3A4"/>
          </p15:clr>
        </p15:guide>
        <p15:guide id="15" pos="768" userDrawn="1">
          <p15:clr>
            <a:srgbClr val="A4A3A4"/>
          </p15:clr>
        </p15:guide>
        <p15:guide id="16" orient="horz" pos="3336"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 id="{E77C6805-D4F8-B93B-B015-4D474A1E97B2}" name="Stoker, Kesiah" initials="SK" userId="S::kesiah.stoker@ontariohealth.ca::7d6f868f-a8a0-4a2e-b53b-4e83b6d4fcae" providerId="AD"/>
  <p188:author id="{1F6C2C0B-4140-1011-DEFA-20C7CE302D66}" name="Mitchell, Andree" initials="MA" userId="S::andree.mitchell@ontariohealth.ca::d956c07b-4c6c-426b-82ac-debc402c1b7f" providerId="AD"/>
  <p188:author id="{6D73683B-1C2A-AB17-094F-C196C6EB59DB}" name="Johnson, Stacey" initials="SJ" userId="S::stacey.johnson@ontariohealth.ca::726ed288-f929-495e-b865-eb2518c5f93c" providerId="AD"/>
  <p188:author id="{96D86249-AC73-C0DD-A9C0-AE41BEE1CAC4}" name="Phillips, Lacey" initials="LP" userId="S::lacey.phillips@ontariohealth.ca::97da2b8f-d8f9-4cf6-afc9-ae8f940ca630" providerId="AD"/>
  <p188:author id="{D0FFAE60-4F43-C334-F9EF-F4728FDBE600}" name="Mulder, Tonja" initials="MT" userId="S::tonja.mulder@ontariohealth.ca::820ac58e-689d-4285-beef-c00b21dc2ef3" providerId="AD"/>
  <p188:author id="{9BB1F171-2DE8-2887-75B2-4B867B10B0F0}" name="Liang, Catherine" initials="LC" userId="S::catherine.liang@ontariohealth.ca::f02553ff-2f62-4d20-a67a-f5e2927c8ae2" providerId="AD"/>
  <p188:author id="{FCA5AEA3-6E3C-CC88-2EA1-C989E3E910D9}" name="Singh, Tanveer" initials="TS" userId="S::tanveer.singh@ontariohealth.ca::0f8fc41c-1c89-49f9-9baa-b88e33d23fd5" providerId="AD"/>
  <p188:author id="{AFCCF4CA-3E8E-1FD5-74E7-39ADAE3A9D6B}" name="McKane, Jeanne" initials="MJ" userId="S::jeanne.mckane@ontariohealth.ca::ccaae3d9-a257-43fb-bdc8-036ccece4828" providerId="AD"/>
  <p188:author id="{CCCA06D2-2B1A-19B8-839D-F0CFA478F188}" name="Funge, Daniel" initials="FD" userId="S::daniel.funge@ontariohealth.ca::248dd956-cb03-4c1e-9365-ca153f70fb64" providerId="AD"/>
  <p188:author id="{32966AD6-DD37-978D-E2E9-9158C60A7F0B}" name="Harrison, Susan" initials="SH" userId="S::susan.harrison@ontariohealth.ca::1ddf3375-323b-4640-a3c6-9d3435a6c407" providerId="AD"/>
  <p188:author id="{480225E5-73A2-28FE-EC73-67EA34E9EF80}" name="Cowan, Kara" initials="KC" userId="S::kara.cowan@ontariohealth.ca::422dcf60-3108-48b9-a5a5-708e064ad6eb"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CBF2FE"/>
    <a:srgbClr val="C6F3FF"/>
    <a:srgbClr val="FCAF22"/>
    <a:srgbClr val="BFE4F4"/>
    <a:srgbClr val="FEECCA"/>
    <a:srgbClr val="D1E9E7"/>
    <a:srgbClr val="BFECF7"/>
    <a:srgbClr val="00B2E3"/>
    <a:srgbClr val="FCAF17"/>
    <a:srgbClr val="E8F3D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C0D597C-7FA7-4B0C-9F9C-B8B1CC4ECFC8}" v="16" dt="2025-08-27T21:33:04.435"/>
    <p1510:client id="{0E2B6C2C-8305-B519-C342-2B55BF4A7B64}" v="9" dt="2025-08-27T14:30:50.759"/>
    <p1510:client id="{1D6E7100-53E2-43D6-BB03-335493EAA08D}" v="10" dt="2025-08-27T21:29:40.681"/>
    <p1510:client id="{AD13FA1C-51E0-BE44-91B5-8F8082F3AD90}" v="10" dt="2025-08-27T15:32:53.319"/>
    <p1510:client id="{DF31EF98-F2DA-4809-82E4-2499F6EF684E}" v="2" dt="2025-08-27T13:36:09.396"/>
    <p1510:client id="{E7915829-7BEF-4C44-9603-F31FA97967E4}" v="279" dt="2025-08-27T20:15:19.11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600"/>
        <p:guide pos="3840"/>
        <p:guide pos="7104"/>
        <p:guide orient="horz" pos="576"/>
        <p:guide orient="horz" pos="3744"/>
        <p:guide pos="3960"/>
        <p:guide pos="3696"/>
        <p:guide pos="329"/>
        <p:guide pos="7344"/>
        <p:guide pos="7488"/>
        <p:guide orient="horz" pos="4080"/>
        <p:guide orient="horz" pos="168"/>
        <p:guide orient="horz" pos="1224"/>
        <p:guide pos="768"/>
        <p:guide orient="horz" pos="3336"/>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theme" Target="theme/theme1.xml"/><Relationship Id="rId50"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4.xml"/><Relationship Id="rId51"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ingh, Tanveer" userId="0f8fc41c-1c89-49f9-9baa-b88e33d23fd5" providerId="ADAL" clId="{C4253BFF-23E1-496B-8404-0275C9D50A75}"/>
    <pc:docChg chg="modSld">
      <pc:chgData name="Singh, Tanveer" userId="0f8fc41c-1c89-49f9-9baa-b88e33d23fd5" providerId="ADAL" clId="{C4253BFF-23E1-496B-8404-0275C9D50A75}" dt="2025-07-14T15:23:20.001" v="38" actId="13926"/>
      <pc:docMkLst>
        <pc:docMk/>
      </pc:docMkLst>
      <pc:sldChg chg="modSp mod modCm">
        <pc:chgData name="Singh, Tanveer" userId="0f8fc41c-1c89-49f9-9baa-b88e33d23fd5" providerId="ADAL" clId="{C4253BFF-23E1-496B-8404-0275C9D50A75}" dt="2025-07-14T15:23:20.001" v="38" actId="13926"/>
        <pc:sldMkLst>
          <pc:docMk/>
          <pc:sldMk cId="863682701" sldId="379"/>
        </pc:sldMkLst>
        <pc:extLst>
          <p:ext xmlns:p="http://schemas.openxmlformats.org/presentationml/2006/main" uri="{D6D511B9-2390-475A-947B-AFAB55BFBCF1}">
            <pc226:cmChg xmlns:pc226="http://schemas.microsoft.com/office/powerpoint/2022/06/main/command" chg="mod">
              <pc226:chgData name="Singh, Tanveer" userId="0f8fc41c-1c89-49f9-9baa-b88e33d23fd5" providerId="ADAL" clId="{C4253BFF-23E1-496B-8404-0275C9D50A75}" dt="2025-07-14T15:22:45.182" v="37" actId="6549"/>
              <pc2:cmMkLst xmlns:pc2="http://schemas.microsoft.com/office/powerpoint/2019/9/main/command">
                <pc:docMk/>
                <pc:sldMk cId="863682701" sldId="379"/>
                <pc2:cmMk id="{2CCFECDA-CF5D-451F-BBDF-27F554098723}"/>
              </pc2:cmMkLst>
            </pc226:cmChg>
          </p:ext>
        </pc:extLst>
      </pc:sldChg>
    </pc:docChg>
  </pc:docChgLst>
  <pc:docChgLst>
    <pc:chgData name="Liang, Catherine" userId="f02553ff-2f62-4d20-a67a-f5e2927c8ae2" providerId="ADAL" clId="{46EB9713-9543-4C35-8AD6-1A0D805E0124}"/>
    <pc:docChg chg="undo custSel delSld modSld modSection">
      <pc:chgData name="Liang, Catherine" userId="f02553ff-2f62-4d20-a67a-f5e2927c8ae2" providerId="ADAL" clId="{46EB9713-9543-4C35-8AD6-1A0D805E0124}" dt="2025-08-26T11:59:18.015" v="1124" actId="6549"/>
      <pc:docMkLst>
        <pc:docMk/>
      </pc:docMkLst>
      <pc:sldChg chg="addSp delSp modSp mod modNotesTx">
        <pc:chgData name="Liang, Catherine" userId="f02553ff-2f62-4d20-a67a-f5e2927c8ae2" providerId="ADAL" clId="{46EB9713-9543-4C35-8AD6-1A0D805E0124}" dt="2025-08-26T11:59:18.015" v="1124" actId="6549"/>
        <pc:sldMkLst>
          <pc:docMk/>
          <pc:sldMk cId="3268552853" sldId="2147375366"/>
        </pc:sldMkLst>
        <pc:spChg chg="mod">
          <ac:chgData name="Liang, Catherine" userId="f02553ff-2f62-4d20-a67a-f5e2927c8ae2" providerId="ADAL" clId="{46EB9713-9543-4C35-8AD6-1A0D805E0124}" dt="2025-08-21T19:51:26.624" v="208" actId="14100"/>
          <ac:spMkLst>
            <pc:docMk/>
            <pc:sldMk cId="3268552853" sldId="2147375366"/>
            <ac:spMk id="4" creationId="{824472C4-606D-AD94-8E43-9353985D6B04}"/>
          </ac:spMkLst>
        </pc:spChg>
        <pc:spChg chg="mod">
          <ac:chgData name="Liang, Catherine" userId="f02553ff-2f62-4d20-a67a-f5e2927c8ae2" providerId="ADAL" clId="{46EB9713-9543-4C35-8AD6-1A0D805E0124}" dt="2025-08-26T11:58:02.823" v="1123" actId="403"/>
          <ac:spMkLst>
            <pc:docMk/>
            <pc:sldMk cId="3268552853" sldId="2147375366"/>
            <ac:spMk id="8" creationId="{C46DE21E-5BBA-3433-3F7A-84F7A9574B2A}"/>
          </ac:spMkLst>
        </pc:spChg>
        <pc:picChg chg="mod">
          <ac:chgData name="Liang, Catherine" userId="f02553ff-2f62-4d20-a67a-f5e2927c8ae2" providerId="ADAL" clId="{46EB9713-9543-4C35-8AD6-1A0D805E0124}" dt="2025-08-14T16:24:17.330" v="52" actId="1036"/>
          <ac:picMkLst>
            <pc:docMk/>
            <pc:sldMk cId="3268552853" sldId="2147375366"/>
            <ac:picMk id="9" creationId="{66F8A3F1-7907-E3DF-DEF8-518254587403}"/>
          </ac:picMkLst>
        </pc:picChg>
      </pc:sldChg>
      <pc:sldChg chg="modSp mod">
        <pc:chgData name="Liang, Catherine" userId="f02553ff-2f62-4d20-a67a-f5e2927c8ae2" providerId="ADAL" clId="{46EB9713-9543-4C35-8AD6-1A0D805E0124}" dt="2025-08-14T16:24:14.071" v="28" actId="1036"/>
        <pc:sldMkLst>
          <pc:docMk/>
          <pc:sldMk cId="80217084" sldId="2147375367"/>
        </pc:sldMkLst>
        <pc:picChg chg="mod">
          <ac:chgData name="Liang, Catherine" userId="f02553ff-2f62-4d20-a67a-f5e2927c8ae2" providerId="ADAL" clId="{46EB9713-9543-4C35-8AD6-1A0D805E0124}" dt="2025-08-14T16:24:14.071" v="28" actId="1036"/>
          <ac:picMkLst>
            <pc:docMk/>
            <pc:sldMk cId="80217084" sldId="2147375367"/>
            <ac:picMk id="13" creationId="{F2F131E3-B19C-F6EC-F44F-B4AA42BE0333}"/>
          </ac:picMkLst>
        </pc:picChg>
      </pc:sldChg>
      <pc:sldChg chg="modSp del mod">
        <pc:chgData name="Liang, Catherine" userId="f02553ff-2f62-4d20-a67a-f5e2927c8ae2" providerId="ADAL" clId="{46EB9713-9543-4C35-8AD6-1A0D805E0124}" dt="2025-08-26T11:55:51.571" v="1098" actId="47"/>
        <pc:sldMkLst>
          <pc:docMk/>
          <pc:sldMk cId="3049652055" sldId="2147375372"/>
        </pc:sldMkLst>
      </pc:sldChg>
      <pc:sldChg chg="modSp mod modCm modNotesTx">
        <pc:chgData name="Liang, Catherine" userId="f02553ff-2f62-4d20-a67a-f5e2927c8ae2" providerId="ADAL" clId="{46EB9713-9543-4C35-8AD6-1A0D805E0124}" dt="2025-08-21T20:08:37.480" v="1001" actId="20577"/>
        <pc:sldMkLst>
          <pc:docMk/>
          <pc:sldMk cId="4238013417" sldId="2147476383"/>
        </pc:sldMkLst>
        <pc:spChg chg="mod">
          <ac:chgData name="Liang, Catherine" userId="f02553ff-2f62-4d20-a67a-f5e2927c8ae2" providerId="ADAL" clId="{46EB9713-9543-4C35-8AD6-1A0D805E0124}" dt="2025-08-21T20:08:37.480" v="1001" actId="20577"/>
          <ac:spMkLst>
            <pc:docMk/>
            <pc:sldMk cId="4238013417" sldId="2147476383"/>
            <ac:spMk id="4" creationId="{83BEED1D-AF9D-208E-4515-98F5C6C8371A}"/>
          </ac:spMkLst>
        </pc:spChg>
        <pc:extLst>
          <p:ext xmlns:p="http://schemas.openxmlformats.org/presentationml/2006/main" uri="{D6D511B9-2390-475A-947B-AFAB55BFBCF1}">
            <pc226:cmChg xmlns:pc226="http://schemas.microsoft.com/office/powerpoint/2022/06/main/command" chg="mod">
              <pc226:chgData name="Liang, Catherine" userId="f02553ff-2f62-4d20-a67a-f5e2927c8ae2" providerId="ADAL" clId="{46EB9713-9543-4C35-8AD6-1A0D805E0124}" dt="2025-08-21T20:08:37.480" v="1001" actId="20577"/>
              <pc2:cmMkLst xmlns:pc2="http://schemas.microsoft.com/office/powerpoint/2019/9/main/command">
                <pc:docMk/>
                <pc:sldMk cId="4238013417" sldId="2147476383"/>
                <pc2:cmMk id="{998B2D20-7799-49B5-89EE-A87E8A2A5AFA}"/>
              </pc2:cmMkLst>
            </pc226:cmChg>
          </p:ext>
        </pc:extLst>
      </pc:sldChg>
      <pc:sldChg chg="modSp mod modCm modNotesTx">
        <pc:chgData name="Liang, Catherine" userId="f02553ff-2f62-4d20-a67a-f5e2927c8ae2" providerId="ADAL" clId="{46EB9713-9543-4C35-8AD6-1A0D805E0124}" dt="2025-08-21T20:15:12.293" v="1075" actId="207"/>
        <pc:sldMkLst>
          <pc:docMk/>
          <pc:sldMk cId="626853370" sldId="2147476384"/>
        </pc:sldMkLst>
        <pc:spChg chg="mod">
          <ac:chgData name="Liang, Catherine" userId="f02553ff-2f62-4d20-a67a-f5e2927c8ae2" providerId="ADAL" clId="{46EB9713-9543-4C35-8AD6-1A0D805E0124}" dt="2025-08-21T20:15:12.293" v="1075" actId="207"/>
          <ac:spMkLst>
            <pc:docMk/>
            <pc:sldMk cId="626853370" sldId="2147476384"/>
            <ac:spMk id="4" creationId="{99B01CA8-DD9F-E148-D8BF-B3BB5E27D097}"/>
          </ac:spMkLst>
        </pc:spChg>
        <pc:extLst>
          <p:ext xmlns:p="http://schemas.openxmlformats.org/presentationml/2006/main" uri="{D6D511B9-2390-475A-947B-AFAB55BFBCF1}">
            <pc226:cmChg xmlns:pc226="http://schemas.microsoft.com/office/powerpoint/2022/06/main/command" chg="mod">
              <pc226:chgData name="Liang, Catherine" userId="f02553ff-2f62-4d20-a67a-f5e2927c8ae2" providerId="ADAL" clId="{46EB9713-9543-4C35-8AD6-1A0D805E0124}" dt="2025-08-21T19:45:12.513" v="128" actId="20577"/>
              <pc2:cmMkLst xmlns:pc2="http://schemas.microsoft.com/office/powerpoint/2019/9/main/command">
                <pc:docMk/>
                <pc:sldMk cId="626853370" sldId="2147476384"/>
                <pc2:cmMk id="{1C80CD2E-2D9D-4841-B00F-3DA50DECFAF0}"/>
              </pc2:cmMkLst>
            </pc226:cmChg>
            <pc226:cmChg xmlns:pc226="http://schemas.microsoft.com/office/powerpoint/2022/06/main/command" chg="mod">
              <pc226:chgData name="Liang, Catherine" userId="f02553ff-2f62-4d20-a67a-f5e2927c8ae2" providerId="ADAL" clId="{46EB9713-9543-4C35-8AD6-1A0D805E0124}" dt="2025-08-21T19:45:12.513" v="128" actId="20577"/>
              <pc2:cmMkLst xmlns:pc2="http://schemas.microsoft.com/office/powerpoint/2019/9/main/command">
                <pc:docMk/>
                <pc:sldMk cId="626853370" sldId="2147476384"/>
                <pc2:cmMk id="{2DE7D6C2-8471-4997-9F99-72EC4836661B}"/>
              </pc2:cmMkLst>
            </pc226:cmChg>
          </p:ext>
        </pc:extLst>
      </pc:sldChg>
      <pc:sldChg chg="modSp mod modNotesTx">
        <pc:chgData name="Liang, Catherine" userId="f02553ff-2f62-4d20-a67a-f5e2927c8ae2" providerId="ADAL" clId="{46EB9713-9543-4C35-8AD6-1A0D805E0124}" dt="2025-08-25T16:24:20.502" v="1097" actId="20577"/>
        <pc:sldMkLst>
          <pc:docMk/>
          <pc:sldMk cId="2619413075" sldId="2147476392"/>
        </pc:sldMkLst>
        <pc:spChg chg="mod">
          <ac:chgData name="Liang, Catherine" userId="f02553ff-2f62-4d20-a67a-f5e2927c8ae2" providerId="ADAL" clId="{46EB9713-9543-4C35-8AD6-1A0D805E0124}" dt="2025-08-25T16:24:20.502" v="1097" actId="20577"/>
          <ac:spMkLst>
            <pc:docMk/>
            <pc:sldMk cId="2619413075" sldId="2147476392"/>
            <ac:spMk id="4" creationId="{B2F9CD14-8211-99D5-F05C-0444F1ED15A8}"/>
          </ac:spMkLst>
        </pc:spChg>
        <pc:picChg chg="mod">
          <ac:chgData name="Liang, Catherine" userId="f02553ff-2f62-4d20-a67a-f5e2927c8ae2" providerId="ADAL" clId="{46EB9713-9543-4C35-8AD6-1A0D805E0124}" dt="2025-08-14T16:24:34.125" v="104" actId="1036"/>
          <ac:picMkLst>
            <pc:docMk/>
            <pc:sldMk cId="2619413075" sldId="2147476392"/>
            <ac:picMk id="11" creationId="{3EA24C45-341B-B9DF-8854-8B0A68C3AEDE}"/>
          </ac:picMkLst>
        </pc:picChg>
        <pc:picChg chg="mod">
          <ac:chgData name="Liang, Catherine" userId="f02553ff-2f62-4d20-a67a-f5e2927c8ae2" providerId="ADAL" clId="{46EB9713-9543-4C35-8AD6-1A0D805E0124}" dt="2025-08-14T16:24:35.661" v="105" actId="1036"/>
          <ac:picMkLst>
            <pc:docMk/>
            <pc:sldMk cId="2619413075" sldId="2147476392"/>
            <ac:picMk id="13" creationId="{EFA2806C-DF7A-3D16-E66F-7AA6750FCD9E}"/>
          </ac:picMkLst>
        </pc:picChg>
      </pc:sldChg>
      <pc:sldChg chg="delSp modSp mod modCm modNotesTx">
        <pc:chgData name="Liang, Catherine" userId="f02553ff-2f62-4d20-a67a-f5e2927c8ae2" providerId="ADAL" clId="{46EB9713-9543-4C35-8AD6-1A0D805E0124}" dt="2025-08-21T20:16:44.940" v="1094" actId="20577"/>
        <pc:sldMkLst>
          <pc:docMk/>
          <pc:sldMk cId="1523499421" sldId="2147476393"/>
        </pc:sldMkLst>
        <pc:spChg chg="mod">
          <ac:chgData name="Liang, Catherine" userId="f02553ff-2f62-4d20-a67a-f5e2927c8ae2" providerId="ADAL" clId="{46EB9713-9543-4C35-8AD6-1A0D805E0124}" dt="2025-08-21T20:05:23.385" v="839" actId="1076"/>
          <ac:spMkLst>
            <pc:docMk/>
            <pc:sldMk cId="1523499421" sldId="2147476393"/>
            <ac:spMk id="5" creationId="{8408C34C-E901-330A-91F3-6CB95B1DB78C}"/>
          </ac:spMkLst>
        </pc:spChg>
        <pc:spChg chg="mod">
          <ac:chgData name="Liang, Catherine" userId="f02553ff-2f62-4d20-a67a-f5e2927c8ae2" providerId="ADAL" clId="{46EB9713-9543-4C35-8AD6-1A0D805E0124}" dt="2025-08-21T20:16:44.940" v="1094" actId="20577"/>
          <ac:spMkLst>
            <pc:docMk/>
            <pc:sldMk cId="1523499421" sldId="2147476393"/>
            <ac:spMk id="10" creationId="{94D00EEE-0665-AB70-0511-33F0FAE4E6F9}"/>
          </ac:spMkLst>
        </pc:spChg>
        <pc:spChg chg="mod">
          <ac:chgData name="Liang, Catherine" userId="f02553ff-2f62-4d20-a67a-f5e2927c8ae2" providerId="ADAL" clId="{46EB9713-9543-4C35-8AD6-1A0D805E0124}" dt="2025-08-21T20:05:13.989" v="838" actId="14100"/>
          <ac:spMkLst>
            <pc:docMk/>
            <pc:sldMk cId="1523499421" sldId="2147476393"/>
            <ac:spMk id="13" creationId="{97EE37E4-7808-D458-99D7-C7E17A1C672B}"/>
          </ac:spMkLst>
        </pc:spChg>
        <pc:graphicFrameChg chg="mod">
          <ac:chgData name="Liang, Catherine" userId="f02553ff-2f62-4d20-a67a-f5e2927c8ae2" providerId="ADAL" clId="{46EB9713-9543-4C35-8AD6-1A0D805E0124}" dt="2025-08-21T20:04:58.586" v="836"/>
          <ac:graphicFrameMkLst>
            <pc:docMk/>
            <pc:sldMk cId="1523499421" sldId="2147476393"/>
            <ac:graphicFrameMk id="12" creationId="{E266CAEA-71BA-8EAF-BB6C-C956607E94A4}"/>
          </ac:graphicFrameMkLst>
        </pc:graphicFrameChg>
        <pc:extLst>
          <p:ext xmlns:p="http://schemas.openxmlformats.org/presentationml/2006/main" uri="{D6D511B9-2390-475A-947B-AFAB55BFBCF1}">
            <pc226:cmChg xmlns:pc226="http://schemas.microsoft.com/office/powerpoint/2022/06/main/command" chg="mod">
              <pc226:chgData name="Liang, Catherine" userId="f02553ff-2f62-4d20-a67a-f5e2927c8ae2" providerId="ADAL" clId="{46EB9713-9543-4C35-8AD6-1A0D805E0124}" dt="2025-08-21T20:16:44.940" v="1094" actId="20577"/>
              <pc2:cmMkLst xmlns:pc2="http://schemas.microsoft.com/office/powerpoint/2019/9/main/command">
                <pc:docMk/>
                <pc:sldMk cId="1523499421" sldId="2147476393"/>
                <pc2:cmMk id="{3D2A9592-4735-45E6-B1D4-A98B09017402}"/>
              </pc2:cmMkLst>
            </pc226:cmChg>
            <pc226:cmChg xmlns:pc226="http://schemas.microsoft.com/office/powerpoint/2022/06/main/command" chg="mod">
              <pc226:chgData name="Liang, Catherine" userId="f02553ff-2f62-4d20-a67a-f5e2927c8ae2" providerId="ADAL" clId="{46EB9713-9543-4C35-8AD6-1A0D805E0124}" dt="2025-08-21T20:16:44.940" v="1094" actId="20577"/>
              <pc2:cmMkLst xmlns:pc2="http://schemas.microsoft.com/office/powerpoint/2019/9/main/command">
                <pc:docMk/>
                <pc:sldMk cId="1523499421" sldId="2147476393"/>
                <pc2:cmMk id="{BDDF51D6-FB30-43BE-8A25-31B6D31523F4}"/>
              </pc2:cmMkLst>
            </pc226:cmChg>
          </p:ext>
        </pc:extLst>
      </pc:sldChg>
    </pc:docChg>
  </pc:docChgLst>
  <pc:docChgLst>
    <pc:chgData name="Liang, Catherine" userId="f02553ff-2f62-4d20-a67a-f5e2927c8ae2" providerId="ADAL" clId="{BB3B2E5A-A9AD-4B4F-ABB5-83A97E0AB145}"/>
    <pc:docChg chg="undo redo custSel delSld modSld modSection">
      <pc:chgData name="Liang, Catherine" userId="f02553ff-2f62-4d20-a67a-f5e2927c8ae2" providerId="ADAL" clId="{BB3B2E5A-A9AD-4B4F-ABB5-83A97E0AB145}" dt="2025-07-04T17:46:19.145" v="668" actId="478"/>
      <pc:docMkLst>
        <pc:docMk/>
      </pc:docMkLst>
      <pc:sldChg chg="modSp mod modCm">
        <pc:chgData name="Liang, Catherine" userId="f02553ff-2f62-4d20-a67a-f5e2927c8ae2" providerId="ADAL" clId="{BB3B2E5A-A9AD-4B4F-ABB5-83A97E0AB145}" dt="2025-07-03T19:49:16.858" v="193" actId="20577"/>
        <pc:sldMkLst>
          <pc:docMk/>
          <pc:sldMk cId="925506241" sldId="322"/>
        </pc:sldMkLst>
        <pc:extLst>
          <p:ext xmlns:p="http://schemas.openxmlformats.org/presentationml/2006/main" uri="{D6D511B9-2390-475A-947B-AFAB55BFBCF1}">
            <pc226:cmChg xmlns:pc226="http://schemas.microsoft.com/office/powerpoint/2022/06/main/command" chg="mod">
              <pc226:chgData name="Liang, Catherine" userId="f02553ff-2f62-4d20-a67a-f5e2927c8ae2" providerId="ADAL" clId="{BB3B2E5A-A9AD-4B4F-ABB5-83A97E0AB145}" dt="2025-07-03T19:49:16.858" v="193" actId="20577"/>
              <pc2:cmMkLst xmlns:pc2="http://schemas.microsoft.com/office/powerpoint/2019/9/main/command">
                <pc:docMk/>
                <pc:sldMk cId="925506241" sldId="322"/>
                <pc2:cmMk id="{1F34EF3C-3CFF-4DAC-8740-8EA5E774F172}"/>
              </pc2:cmMkLst>
            </pc226:cmChg>
          </p:ext>
        </pc:extLst>
      </pc:sldChg>
      <pc:sldChg chg="del">
        <pc:chgData name="Liang, Catherine" userId="f02553ff-2f62-4d20-a67a-f5e2927c8ae2" providerId="ADAL" clId="{BB3B2E5A-A9AD-4B4F-ABB5-83A97E0AB145}" dt="2025-07-03T20:44:45.690" v="503" actId="47"/>
        <pc:sldMkLst>
          <pc:docMk/>
          <pc:sldMk cId="3973976761" sldId="338"/>
        </pc:sldMkLst>
      </pc:sldChg>
      <pc:sldChg chg="del">
        <pc:chgData name="Liang, Catherine" userId="f02553ff-2f62-4d20-a67a-f5e2927c8ae2" providerId="ADAL" clId="{BB3B2E5A-A9AD-4B4F-ABB5-83A97E0AB145}" dt="2025-07-03T20:44:48.550" v="504" actId="47"/>
        <pc:sldMkLst>
          <pc:docMk/>
          <pc:sldMk cId="4225615829" sldId="345"/>
        </pc:sldMkLst>
      </pc:sldChg>
      <pc:sldChg chg="del">
        <pc:chgData name="Liang, Catherine" userId="f02553ff-2f62-4d20-a67a-f5e2927c8ae2" providerId="ADAL" clId="{BB3B2E5A-A9AD-4B4F-ABB5-83A97E0AB145}" dt="2025-07-03T20:44:52.833" v="507" actId="47"/>
        <pc:sldMkLst>
          <pc:docMk/>
          <pc:sldMk cId="2709343954" sldId="349"/>
        </pc:sldMkLst>
      </pc:sldChg>
      <pc:sldChg chg="del">
        <pc:chgData name="Liang, Catherine" userId="f02553ff-2f62-4d20-a67a-f5e2927c8ae2" providerId="ADAL" clId="{BB3B2E5A-A9AD-4B4F-ABB5-83A97E0AB145}" dt="2025-07-03T20:44:51.153" v="506" actId="47"/>
        <pc:sldMkLst>
          <pc:docMk/>
          <pc:sldMk cId="3845040845" sldId="350"/>
        </pc:sldMkLst>
      </pc:sldChg>
      <pc:sldChg chg="del">
        <pc:chgData name="Liang, Catherine" userId="f02553ff-2f62-4d20-a67a-f5e2927c8ae2" providerId="ADAL" clId="{BB3B2E5A-A9AD-4B4F-ABB5-83A97E0AB145}" dt="2025-07-03T20:44:49.742" v="505" actId="47"/>
        <pc:sldMkLst>
          <pc:docMk/>
          <pc:sldMk cId="3051737442" sldId="351"/>
        </pc:sldMkLst>
      </pc:sldChg>
      <pc:sldChg chg="del">
        <pc:chgData name="Liang, Catherine" userId="f02553ff-2f62-4d20-a67a-f5e2927c8ae2" providerId="ADAL" clId="{BB3B2E5A-A9AD-4B4F-ABB5-83A97E0AB145}" dt="2025-07-03T20:44:53.703" v="508" actId="47"/>
        <pc:sldMkLst>
          <pc:docMk/>
          <pc:sldMk cId="3861778079" sldId="352"/>
        </pc:sldMkLst>
      </pc:sldChg>
      <pc:sldChg chg="del">
        <pc:chgData name="Liang, Catherine" userId="f02553ff-2f62-4d20-a67a-f5e2927c8ae2" providerId="ADAL" clId="{BB3B2E5A-A9AD-4B4F-ABB5-83A97E0AB145}" dt="2025-07-03T20:44:05.455" v="499" actId="47"/>
        <pc:sldMkLst>
          <pc:docMk/>
          <pc:sldMk cId="387574291" sldId="370"/>
        </pc:sldMkLst>
      </pc:sldChg>
      <pc:sldChg chg="del">
        <pc:chgData name="Liang, Catherine" userId="f02553ff-2f62-4d20-a67a-f5e2927c8ae2" providerId="ADAL" clId="{BB3B2E5A-A9AD-4B4F-ABB5-83A97E0AB145}" dt="2025-07-03T20:44:07.129" v="500" actId="47"/>
        <pc:sldMkLst>
          <pc:docMk/>
          <pc:sldMk cId="3527226458" sldId="371"/>
        </pc:sldMkLst>
      </pc:sldChg>
      <pc:sldChg chg="delSp mod">
        <pc:chgData name="Liang, Catherine" userId="f02553ff-2f62-4d20-a67a-f5e2927c8ae2" providerId="ADAL" clId="{BB3B2E5A-A9AD-4B4F-ABB5-83A97E0AB145}" dt="2025-07-03T20:46:05.570" v="523" actId="478"/>
        <pc:sldMkLst>
          <pc:docMk/>
          <pc:sldMk cId="3077745340" sldId="383"/>
        </pc:sldMkLst>
      </pc:sldChg>
      <pc:sldChg chg="del">
        <pc:chgData name="Liang, Catherine" userId="f02553ff-2f62-4d20-a67a-f5e2927c8ae2" providerId="ADAL" clId="{BB3B2E5A-A9AD-4B4F-ABB5-83A97E0AB145}" dt="2025-07-03T20:46:17.485" v="524" actId="47"/>
        <pc:sldMkLst>
          <pc:docMk/>
          <pc:sldMk cId="2832015745" sldId="392"/>
        </pc:sldMkLst>
      </pc:sldChg>
      <pc:sldChg chg="delSp mod">
        <pc:chgData name="Liang, Catherine" userId="f02553ff-2f62-4d20-a67a-f5e2927c8ae2" providerId="ADAL" clId="{BB3B2E5A-A9AD-4B4F-ABB5-83A97E0AB145}" dt="2025-07-04T17:46:19.145" v="668" actId="478"/>
        <pc:sldMkLst>
          <pc:docMk/>
          <pc:sldMk cId="4275898048" sldId="2147375302"/>
        </pc:sldMkLst>
      </pc:sldChg>
      <pc:sldChg chg="delSp mod">
        <pc:chgData name="Liang, Catherine" userId="f02553ff-2f62-4d20-a67a-f5e2927c8ae2" providerId="ADAL" clId="{BB3B2E5A-A9AD-4B4F-ABB5-83A97E0AB145}" dt="2025-07-04T17:46:12.842" v="666" actId="478"/>
        <pc:sldMkLst>
          <pc:docMk/>
          <pc:sldMk cId="3268552853" sldId="2147375366"/>
        </pc:sldMkLst>
      </pc:sldChg>
      <pc:sldChg chg="delSp mod">
        <pc:chgData name="Liang, Catherine" userId="f02553ff-2f62-4d20-a67a-f5e2927c8ae2" providerId="ADAL" clId="{BB3B2E5A-A9AD-4B4F-ABB5-83A97E0AB145}" dt="2025-07-04T17:46:16.232" v="667" actId="478"/>
        <pc:sldMkLst>
          <pc:docMk/>
          <pc:sldMk cId="80217084" sldId="2147375367"/>
        </pc:sldMkLst>
      </pc:sldChg>
      <pc:sldChg chg="addSp delSp modSp mod">
        <pc:chgData name="Liang, Catherine" userId="f02553ff-2f62-4d20-a67a-f5e2927c8ae2" providerId="ADAL" clId="{BB3B2E5A-A9AD-4B4F-ABB5-83A97E0AB145}" dt="2025-07-04T17:45:57.718" v="662" actId="478"/>
        <pc:sldMkLst>
          <pc:docMk/>
          <pc:sldMk cId="3769696552" sldId="2147375371"/>
        </pc:sldMkLst>
      </pc:sldChg>
      <pc:sldChg chg="delSp mod">
        <pc:chgData name="Liang, Catherine" userId="f02553ff-2f62-4d20-a67a-f5e2927c8ae2" providerId="ADAL" clId="{BB3B2E5A-A9AD-4B4F-ABB5-83A97E0AB145}" dt="2025-07-04T17:46:10.341" v="665" actId="478"/>
        <pc:sldMkLst>
          <pc:docMk/>
          <pc:sldMk cId="3049652055" sldId="2147375372"/>
        </pc:sldMkLst>
      </pc:sldChg>
      <pc:sldChg chg="delSp modSp mod">
        <pc:chgData name="Liang, Catherine" userId="f02553ff-2f62-4d20-a67a-f5e2927c8ae2" providerId="ADAL" clId="{BB3B2E5A-A9AD-4B4F-ABB5-83A97E0AB145}" dt="2025-07-04T17:46:07.713" v="664" actId="478"/>
        <pc:sldMkLst>
          <pc:docMk/>
          <pc:sldMk cId="4238013417" sldId="2147476383"/>
        </pc:sldMkLst>
      </pc:sldChg>
      <pc:sldChg chg="delSp modSp mod">
        <pc:chgData name="Liang, Catherine" userId="f02553ff-2f62-4d20-a67a-f5e2927c8ae2" providerId="ADAL" clId="{BB3B2E5A-A9AD-4B4F-ABB5-83A97E0AB145}" dt="2025-07-04T17:46:03.099" v="663" actId="478"/>
        <pc:sldMkLst>
          <pc:docMk/>
          <pc:sldMk cId="626853370" sldId="2147476384"/>
        </pc:sldMkLst>
      </pc:sldChg>
      <pc:sldChg chg="delSp modSp mod">
        <pc:chgData name="Liang, Catherine" userId="f02553ff-2f62-4d20-a67a-f5e2927c8ae2" providerId="ADAL" clId="{BB3B2E5A-A9AD-4B4F-ABB5-83A97E0AB145}" dt="2025-07-04T17:45:54.628" v="661" actId="478"/>
        <pc:sldMkLst>
          <pc:docMk/>
          <pc:sldMk cId="1428833622" sldId="2147476385"/>
        </pc:sldMkLst>
      </pc:sldChg>
    </pc:docChg>
  </pc:docChgLst>
  <pc:docChgLst>
    <pc:chgData name="Funge, Daniel" userId="248dd956-cb03-4c1e-9365-ca153f70fb64" providerId="ADAL" clId="{F53944AA-FEEB-43F1-9E6D-9DB737A2712F}"/>
    <pc:docChg chg="undo custSel modSld">
      <pc:chgData name="Funge, Daniel" userId="248dd956-cb03-4c1e-9365-ca153f70fb64" providerId="ADAL" clId="{F53944AA-FEEB-43F1-9E6D-9DB737A2712F}" dt="2025-08-27T13:36:09.396" v="1" actId="404"/>
      <pc:docMkLst>
        <pc:docMk/>
      </pc:docMkLst>
      <pc:sldChg chg="modSp mod">
        <pc:chgData name="Funge, Daniel" userId="248dd956-cb03-4c1e-9365-ca153f70fb64" providerId="ADAL" clId="{F53944AA-FEEB-43F1-9E6D-9DB737A2712F}" dt="2025-08-27T13:36:09.396" v="1" actId="404"/>
        <pc:sldMkLst>
          <pc:docMk/>
          <pc:sldMk cId="1523499421" sldId="2147476393"/>
        </pc:sldMkLst>
        <pc:spChg chg="mod">
          <ac:chgData name="Funge, Daniel" userId="248dd956-cb03-4c1e-9365-ca153f70fb64" providerId="ADAL" clId="{F53944AA-FEEB-43F1-9E6D-9DB737A2712F}" dt="2025-08-27T13:36:09.396" v="1" actId="404"/>
          <ac:spMkLst>
            <pc:docMk/>
            <pc:sldMk cId="1523499421" sldId="2147476393"/>
            <ac:spMk id="10" creationId="{94D00EEE-0665-AB70-0511-33F0FAE4E6F9}"/>
          </ac:spMkLst>
        </pc:spChg>
      </pc:sldChg>
    </pc:docChg>
  </pc:docChgLst>
  <pc:docChgLst>
    <pc:chgData name="Liang, Catherine" userId="S::catherine.liang@ontariohealth.ca::f02553ff-2f62-4d20-a67a-f5e2927c8ae2" providerId="AD" clId="Web-{9540D38A-58FC-4872-B1A2-08905BC4C5DB}"/>
    <pc:docChg chg="modSld">
      <pc:chgData name="Liang, Catherine" userId="S::catherine.liang@ontariohealth.ca::f02553ff-2f62-4d20-a67a-f5e2927c8ae2" providerId="AD" clId="Web-{9540D38A-58FC-4872-B1A2-08905BC4C5DB}" dt="2025-07-28T17:29:59.666" v="75" actId="20577"/>
      <pc:docMkLst>
        <pc:docMk/>
      </pc:docMkLst>
      <pc:sldChg chg="modSp modCm">
        <pc:chgData name="Liang, Catherine" userId="S::catherine.liang@ontariohealth.ca::f02553ff-2f62-4d20-a67a-f5e2927c8ae2" providerId="AD" clId="Web-{9540D38A-58FC-4872-B1A2-08905BC4C5DB}" dt="2025-07-28T17:29:59.666" v="75" actId="20577"/>
        <pc:sldMkLst>
          <pc:docMk/>
          <pc:sldMk cId="4238013417" sldId="2147476383"/>
        </pc:sldMkLst>
        <pc:spChg chg="mod">
          <ac:chgData name="Liang, Catherine" userId="S::catherine.liang@ontariohealth.ca::f02553ff-2f62-4d20-a67a-f5e2927c8ae2" providerId="AD" clId="Web-{9540D38A-58FC-4872-B1A2-08905BC4C5DB}" dt="2025-07-28T17:29:59.666" v="75" actId="20577"/>
          <ac:spMkLst>
            <pc:docMk/>
            <pc:sldMk cId="4238013417" sldId="2147476383"/>
            <ac:spMk id="4" creationId="{83BEED1D-AF9D-208E-4515-98F5C6C8371A}"/>
          </ac:spMkLst>
        </pc:spChg>
        <pc:extLst>
          <p:ext xmlns:p="http://schemas.openxmlformats.org/presentationml/2006/main" uri="{D6D511B9-2390-475A-947B-AFAB55BFBCF1}">
            <pc226:cmChg xmlns:pc226="http://schemas.microsoft.com/office/powerpoint/2022/06/main/command" chg="mod">
              <pc226:chgData name="Liang, Catherine" userId="S::catherine.liang@ontariohealth.ca::f02553ff-2f62-4d20-a67a-f5e2927c8ae2" providerId="AD" clId="Web-{9540D38A-58FC-4872-B1A2-08905BC4C5DB}" dt="2025-07-28T17:29:57.916" v="74" actId="20577"/>
              <pc2:cmMkLst xmlns:pc2="http://schemas.microsoft.com/office/powerpoint/2019/9/main/command">
                <pc:docMk/>
                <pc:sldMk cId="4238013417" sldId="2147476383"/>
                <pc2:cmMk id="{7B8F5F77-FC4A-442A-B716-736DCCDF5412}"/>
              </pc2:cmMkLst>
            </pc226:cmChg>
          </p:ext>
        </pc:extLst>
      </pc:sldChg>
    </pc:docChg>
  </pc:docChgLst>
  <pc:docChgLst>
    <pc:chgData name="Liang, Catherine" userId="S::catherine.liang@ontariohealth.ca::f02553ff-2f62-4d20-a67a-f5e2927c8ae2" providerId="AD" clId="Web-{DF76AE5B-D94B-B680-7709-3704B6EC6C6F}"/>
    <pc:docChg chg="modSld">
      <pc:chgData name="Liang, Catherine" userId="S::catherine.liang@ontariohealth.ca::f02553ff-2f62-4d20-a67a-f5e2927c8ae2" providerId="AD" clId="Web-{DF76AE5B-D94B-B680-7709-3704B6EC6C6F}" dt="2025-07-17T16:30:45.277" v="1" actId="20577"/>
      <pc:docMkLst>
        <pc:docMk/>
      </pc:docMkLst>
      <pc:sldChg chg="modSp">
        <pc:chgData name="Liang, Catherine" userId="S::catherine.liang@ontariohealth.ca::f02553ff-2f62-4d20-a67a-f5e2927c8ae2" providerId="AD" clId="Web-{DF76AE5B-D94B-B680-7709-3704B6EC6C6F}" dt="2025-07-17T16:30:45.277" v="1" actId="20577"/>
        <pc:sldMkLst>
          <pc:docMk/>
          <pc:sldMk cId="969934670" sldId="356"/>
        </pc:sldMkLst>
      </pc:sldChg>
    </pc:docChg>
  </pc:docChgLst>
  <pc:docChgLst>
    <pc:chgData name="Liang, Catherine" userId="S::catherine.liang@ontariohealth.ca::f02553ff-2f62-4d20-a67a-f5e2927c8ae2" providerId="AD" clId="Web-{F03B2244-804B-C813-3F26-B003352D8463}"/>
    <pc:docChg chg="modSld">
      <pc:chgData name="Liang, Catherine" userId="S::catherine.liang@ontariohealth.ca::f02553ff-2f62-4d20-a67a-f5e2927c8ae2" providerId="AD" clId="Web-{F03B2244-804B-C813-3F26-B003352D8463}" dt="2025-06-12T19:10:25.581" v="8" actId="20577"/>
      <pc:docMkLst>
        <pc:docMk/>
      </pc:docMkLst>
      <pc:sldChg chg="modSp">
        <pc:chgData name="Liang, Catherine" userId="S::catherine.liang@ontariohealth.ca::f02553ff-2f62-4d20-a67a-f5e2927c8ae2" providerId="AD" clId="Web-{F03B2244-804B-C813-3F26-B003352D8463}" dt="2025-06-12T19:10:25.581" v="8" actId="20577"/>
        <pc:sldMkLst>
          <pc:docMk/>
          <pc:sldMk cId="925506241" sldId="322"/>
        </pc:sldMkLst>
      </pc:sldChg>
    </pc:docChg>
  </pc:docChgLst>
  <pc:docChgLst>
    <pc:chgData name="McKane, Jeanne" userId="ccaae3d9-a257-43fb-bdc8-036ccece4828" providerId="ADAL" clId="{E7915829-7BEF-4C44-9603-F31FA97967E4}"/>
    <pc:docChg chg="undo redo custSel delSld modSld modMainMaster modSection">
      <pc:chgData name="McKane, Jeanne" userId="ccaae3d9-a257-43fb-bdc8-036ccece4828" providerId="ADAL" clId="{E7915829-7BEF-4C44-9603-F31FA97967E4}" dt="2025-08-07T17:03:21.302" v="4141"/>
      <pc:docMkLst>
        <pc:docMk/>
      </pc:docMkLst>
      <pc:sldChg chg="modSp mod">
        <pc:chgData name="McKane, Jeanne" userId="ccaae3d9-a257-43fb-bdc8-036ccece4828" providerId="ADAL" clId="{E7915829-7BEF-4C44-9603-F31FA97967E4}" dt="2025-08-06T19:58:55.834" v="3433" actId="962"/>
        <pc:sldMkLst>
          <pc:docMk/>
          <pc:sldMk cId="925506241" sldId="322"/>
        </pc:sldMkLst>
        <pc:spChg chg="mod">
          <ac:chgData name="McKane, Jeanne" userId="ccaae3d9-a257-43fb-bdc8-036ccece4828" providerId="ADAL" clId="{E7915829-7BEF-4C44-9603-F31FA97967E4}" dt="2025-08-06T19:52:44.807" v="3407" actId="790"/>
          <ac:spMkLst>
            <pc:docMk/>
            <pc:sldMk cId="925506241" sldId="322"/>
            <ac:spMk id="2" creationId="{19A068EC-1729-176F-DCD9-CB27FD380BE4}"/>
          </ac:spMkLst>
        </pc:spChg>
        <pc:spChg chg="mod">
          <ac:chgData name="McKane, Jeanne" userId="ccaae3d9-a257-43fb-bdc8-036ccece4828" providerId="ADAL" clId="{E7915829-7BEF-4C44-9603-F31FA97967E4}" dt="2025-08-06T19:52:44.807" v="3407" actId="790"/>
          <ac:spMkLst>
            <pc:docMk/>
            <pc:sldMk cId="925506241" sldId="322"/>
            <ac:spMk id="4" creationId="{19A3B049-3C13-A977-073D-E6E5B1D249D2}"/>
          </ac:spMkLst>
        </pc:spChg>
        <pc:spChg chg="mod">
          <ac:chgData name="McKane, Jeanne" userId="ccaae3d9-a257-43fb-bdc8-036ccece4828" providerId="ADAL" clId="{E7915829-7BEF-4C44-9603-F31FA97967E4}" dt="2025-08-06T19:58:55.834" v="3433" actId="962"/>
          <ac:spMkLst>
            <pc:docMk/>
            <pc:sldMk cId="925506241" sldId="322"/>
            <ac:spMk id="5" creationId="{6B8BFAA6-228A-2DC6-61FB-12C62F6BEB37}"/>
          </ac:spMkLst>
        </pc:spChg>
      </pc:sldChg>
      <pc:sldChg chg="modSp mod">
        <pc:chgData name="McKane, Jeanne" userId="ccaae3d9-a257-43fb-bdc8-036ccece4828" providerId="ADAL" clId="{E7915829-7BEF-4C44-9603-F31FA97967E4}" dt="2025-08-06T14:03:39.057" v="97" actId="13926"/>
        <pc:sldMkLst>
          <pc:docMk/>
          <pc:sldMk cId="969934670" sldId="356"/>
        </pc:sldMkLst>
        <pc:spChg chg="mod">
          <ac:chgData name="McKane, Jeanne" userId="ccaae3d9-a257-43fb-bdc8-036ccece4828" providerId="ADAL" clId="{E7915829-7BEF-4C44-9603-F31FA97967E4}" dt="2025-08-06T14:03:39.057" v="97" actId="13926"/>
          <ac:spMkLst>
            <pc:docMk/>
            <pc:sldMk cId="969934670" sldId="356"/>
            <ac:spMk id="4" creationId="{34B929EA-085D-03CC-8ABC-3FFBF3231F85}"/>
          </ac:spMkLst>
        </pc:spChg>
      </pc:sldChg>
      <pc:sldChg chg="modNotes modNotesTx">
        <pc:chgData name="McKane, Jeanne" userId="ccaae3d9-a257-43fb-bdc8-036ccece4828" providerId="ADAL" clId="{E7915829-7BEF-4C44-9603-F31FA97967E4}" dt="2025-08-07T14:43:34.948" v="3450" actId="20577"/>
        <pc:sldMkLst>
          <pc:docMk/>
          <pc:sldMk cId="663100937" sldId="357"/>
        </pc:sldMkLst>
      </pc:sldChg>
      <pc:sldChg chg="modSp mod modNotes">
        <pc:chgData name="McKane, Jeanne" userId="ccaae3d9-a257-43fb-bdc8-036ccece4828" providerId="ADAL" clId="{E7915829-7BEF-4C44-9603-F31FA97967E4}" dt="2025-08-06T19:47:00.495" v="3323" actId="12"/>
        <pc:sldMkLst>
          <pc:docMk/>
          <pc:sldMk cId="909644597" sldId="358"/>
        </pc:sldMkLst>
        <pc:spChg chg="mod">
          <ac:chgData name="McKane, Jeanne" userId="ccaae3d9-a257-43fb-bdc8-036ccece4828" providerId="ADAL" clId="{E7915829-7BEF-4C44-9603-F31FA97967E4}" dt="2025-08-06T14:04:41.547" v="101" actId="20577"/>
          <ac:spMkLst>
            <pc:docMk/>
            <pc:sldMk cId="909644597" sldId="358"/>
            <ac:spMk id="8" creationId="{D592994C-468D-47CE-A848-0E1B21DCC83F}"/>
          </ac:spMkLst>
        </pc:spChg>
      </pc:sldChg>
      <pc:sldChg chg="addSp modSp mod">
        <pc:chgData name="McKane, Jeanne" userId="ccaae3d9-a257-43fb-bdc8-036ccece4828" providerId="ADAL" clId="{E7915829-7BEF-4C44-9603-F31FA97967E4}" dt="2025-08-07T15:26:32.434" v="3610"/>
        <pc:sldMkLst>
          <pc:docMk/>
          <pc:sldMk cId="482592697" sldId="359"/>
        </pc:sldMkLst>
        <pc:spChg chg="ord">
          <ac:chgData name="McKane, Jeanne" userId="ccaae3d9-a257-43fb-bdc8-036ccece4828" providerId="ADAL" clId="{E7915829-7BEF-4C44-9603-F31FA97967E4}" dt="2025-08-06T20:36:59.339" v="3448" actId="13244"/>
          <ac:spMkLst>
            <pc:docMk/>
            <pc:sldMk cId="482592697" sldId="359"/>
            <ac:spMk id="2" creationId="{3B2CDD41-2B2B-8A1E-B73A-6B64A506068E}"/>
          </ac:spMkLst>
        </pc:spChg>
        <pc:spChg chg="mod ord">
          <ac:chgData name="McKane, Jeanne" userId="ccaae3d9-a257-43fb-bdc8-036ccece4828" providerId="ADAL" clId="{E7915829-7BEF-4C44-9603-F31FA97967E4}" dt="2025-08-07T15:26:32.434" v="3610"/>
          <ac:spMkLst>
            <pc:docMk/>
            <pc:sldMk cId="482592697" sldId="359"/>
            <ac:spMk id="3" creationId="{813DC22C-CA7E-D280-9613-B31927BE2821}"/>
          </ac:spMkLst>
        </pc:spChg>
        <pc:spChg chg="ord">
          <ac:chgData name="McKane, Jeanne" userId="ccaae3d9-a257-43fb-bdc8-036ccece4828" providerId="ADAL" clId="{E7915829-7BEF-4C44-9603-F31FA97967E4}" dt="2025-08-07T15:25:41.285" v="3607" actId="13244"/>
          <ac:spMkLst>
            <pc:docMk/>
            <pc:sldMk cId="482592697" sldId="359"/>
            <ac:spMk id="9" creationId="{F26C9640-EA3A-E14C-7E08-C84D4F09D62D}"/>
          </ac:spMkLst>
        </pc:spChg>
        <pc:spChg chg="ord">
          <ac:chgData name="McKane, Jeanne" userId="ccaae3d9-a257-43fb-bdc8-036ccece4828" providerId="ADAL" clId="{E7915829-7BEF-4C44-9603-F31FA97967E4}" dt="2025-08-07T15:25:32.669" v="3603" actId="13244"/>
          <ac:spMkLst>
            <pc:docMk/>
            <pc:sldMk cId="482592697" sldId="359"/>
            <ac:spMk id="11" creationId="{63410C60-AB62-8392-43D5-EFC7B6490CDD}"/>
          </ac:spMkLst>
        </pc:spChg>
        <pc:spChg chg="ord">
          <ac:chgData name="McKane, Jeanne" userId="ccaae3d9-a257-43fb-bdc8-036ccece4828" providerId="ADAL" clId="{E7915829-7BEF-4C44-9603-F31FA97967E4}" dt="2025-08-07T15:25:36.176" v="3605" actId="13244"/>
          <ac:spMkLst>
            <pc:docMk/>
            <pc:sldMk cId="482592697" sldId="359"/>
            <ac:spMk id="12" creationId="{F771BB59-2D5C-1C8B-C06B-135DBA926C5F}"/>
          </ac:spMkLst>
        </pc:spChg>
        <pc:spChg chg="ord">
          <ac:chgData name="McKane, Jeanne" userId="ccaae3d9-a257-43fb-bdc8-036ccece4828" providerId="ADAL" clId="{E7915829-7BEF-4C44-9603-F31FA97967E4}" dt="2025-08-07T15:25:15.043" v="3595" actId="13244"/>
          <ac:spMkLst>
            <pc:docMk/>
            <pc:sldMk cId="482592697" sldId="359"/>
            <ac:spMk id="14" creationId="{B2E8B1DB-7B7E-3CF2-028A-93DD1AA36A31}"/>
          </ac:spMkLst>
        </pc:spChg>
        <pc:spChg chg="ord">
          <ac:chgData name="McKane, Jeanne" userId="ccaae3d9-a257-43fb-bdc8-036ccece4828" providerId="ADAL" clId="{E7915829-7BEF-4C44-9603-F31FA97967E4}" dt="2025-08-07T15:25:18.698" v="3597" actId="13244"/>
          <ac:spMkLst>
            <pc:docMk/>
            <pc:sldMk cId="482592697" sldId="359"/>
            <ac:spMk id="15" creationId="{071E7EA6-9373-69D2-5AC3-46477A2418F8}"/>
          </ac:spMkLst>
        </pc:spChg>
        <pc:spChg chg="ord">
          <ac:chgData name="McKane, Jeanne" userId="ccaae3d9-a257-43fb-bdc8-036ccece4828" providerId="ADAL" clId="{E7915829-7BEF-4C44-9603-F31FA97967E4}" dt="2025-08-07T15:25:22.450" v="3599" actId="13244"/>
          <ac:spMkLst>
            <pc:docMk/>
            <pc:sldMk cId="482592697" sldId="359"/>
            <ac:spMk id="16" creationId="{49E55529-E794-E5EA-E4DE-7051F40512E9}"/>
          </ac:spMkLst>
        </pc:spChg>
        <pc:spChg chg="ord">
          <ac:chgData name="McKane, Jeanne" userId="ccaae3d9-a257-43fb-bdc8-036ccece4828" providerId="ADAL" clId="{E7915829-7BEF-4C44-9603-F31FA97967E4}" dt="2025-08-07T15:25:27.360" v="3601" actId="13244"/>
          <ac:spMkLst>
            <pc:docMk/>
            <pc:sldMk cId="482592697" sldId="359"/>
            <ac:spMk id="17" creationId="{D104AAF8-D418-D4E1-537D-DF7F846A3934}"/>
          </ac:spMkLst>
        </pc:spChg>
        <pc:picChg chg="add mod ord">
          <ac:chgData name="McKane, Jeanne" userId="ccaae3d9-a257-43fb-bdc8-036ccece4828" providerId="ADAL" clId="{E7915829-7BEF-4C44-9603-F31FA97967E4}" dt="2025-08-07T15:25:29.078" v="3602" actId="13244"/>
          <ac:picMkLst>
            <pc:docMk/>
            <pc:sldMk cId="482592697" sldId="359"/>
            <ac:picMk id="5" creationId="{86FDFF9B-ACEF-E92E-DC9F-087863DD9949}"/>
          </ac:picMkLst>
        </pc:picChg>
        <pc:picChg chg="add mod ord">
          <ac:chgData name="McKane, Jeanne" userId="ccaae3d9-a257-43fb-bdc8-036ccece4828" providerId="ADAL" clId="{E7915829-7BEF-4C44-9603-F31FA97967E4}" dt="2025-08-07T15:25:16.878" v="3596" actId="13244"/>
          <ac:picMkLst>
            <pc:docMk/>
            <pc:sldMk cId="482592697" sldId="359"/>
            <ac:picMk id="7" creationId="{DCF20F7F-2469-1E3F-42BF-3665C37F7DB2}"/>
          </ac:picMkLst>
        </pc:picChg>
        <pc:picChg chg="mod ord">
          <ac:chgData name="McKane, Jeanne" userId="ccaae3d9-a257-43fb-bdc8-036ccece4828" providerId="ADAL" clId="{E7915829-7BEF-4C44-9603-F31FA97967E4}" dt="2025-08-07T15:25:42.919" v="3608" actId="13244"/>
          <ac:picMkLst>
            <pc:docMk/>
            <pc:sldMk cId="482592697" sldId="359"/>
            <ac:picMk id="8" creationId="{62BAC47B-321B-FB6B-35E8-5713DE0FE6B0}"/>
          </ac:picMkLst>
        </pc:picChg>
        <pc:picChg chg="mod ord">
          <ac:chgData name="McKane, Jeanne" userId="ccaae3d9-a257-43fb-bdc8-036ccece4828" providerId="ADAL" clId="{E7915829-7BEF-4C44-9603-F31FA97967E4}" dt="2025-08-07T15:25:34.356" v="3604" actId="13244"/>
          <ac:picMkLst>
            <pc:docMk/>
            <pc:sldMk cId="482592697" sldId="359"/>
            <ac:picMk id="10" creationId="{3F553A37-1B97-06FF-4F8E-47544D3467B4}"/>
          </ac:picMkLst>
        </pc:picChg>
        <pc:picChg chg="add mod ord">
          <ac:chgData name="McKane, Jeanne" userId="ccaae3d9-a257-43fb-bdc8-036ccece4828" providerId="ADAL" clId="{E7915829-7BEF-4C44-9603-F31FA97967E4}" dt="2025-08-07T15:25:20.346" v="3598" actId="13244"/>
          <ac:picMkLst>
            <pc:docMk/>
            <pc:sldMk cId="482592697" sldId="359"/>
            <ac:picMk id="18" creationId="{D77A5411-A3EB-D2CF-0F67-AFD365C6B60B}"/>
          </ac:picMkLst>
        </pc:picChg>
        <pc:picChg chg="add mod ord">
          <ac:chgData name="McKane, Jeanne" userId="ccaae3d9-a257-43fb-bdc8-036ccece4828" providerId="ADAL" clId="{E7915829-7BEF-4C44-9603-F31FA97967E4}" dt="2025-08-07T15:25:24.071" v="3600" actId="13244"/>
          <ac:picMkLst>
            <pc:docMk/>
            <pc:sldMk cId="482592697" sldId="359"/>
            <ac:picMk id="20" creationId="{3184D156-85F7-39DA-A0E3-A30CC217EB07}"/>
          </ac:picMkLst>
        </pc:picChg>
        <pc:picChg chg="add mod ord">
          <ac:chgData name="McKane, Jeanne" userId="ccaae3d9-a257-43fb-bdc8-036ccece4828" providerId="ADAL" clId="{E7915829-7BEF-4C44-9603-F31FA97967E4}" dt="2025-08-07T15:25:37.644" v="3606" actId="13244"/>
          <ac:picMkLst>
            <pc:docMk/>
            <pc:sldMk cId="482592697" sldId="359"/>
            <ac:picMk id="22" creationId="{E5F0C231-0799-8F89-E582-0E99933AB105}"/>
          </ac:picMkLst>
        </pc:picChg>
      </pc:sldChg>
      <pc:sldChg chg="addSp modSp mod">
        <pc:chgData name="McKane, Jeanne" userId="ccaae3d9-a257-43fb-bdc8-036ccece4828" providerId="ADAL" clId="{E7915829-7BEF-4C44-9603-F31FA97967E4}" dt="2025-08-07T14:45:08.232" v="3452" actId="1076"/>
        <pc:sldMkLst>
          <pc:docMk/>
          <pc:sldMk cId="2872917886" sldId="360"/>
        </pc:sldMkLst>
        <pc:picChg chg="add mod ord">
          <ac:chgData name="McKane, Jeanne" userId="ccaae3d9-a257-43fb-bdc8-036ccece4828" providerId="ADAL" clId="{E7915829-7BEF-4C44-9603-F31FA97967E4}" dt="2025-08-06T20:00:29.092" v="3442" actId="13244"/>
          <ac:picMkLst>
            <pc:docMk/>
            <pc:sldMk cId="2872917886" sldId="360"/>
            <ac:picMk id="4" creationId="{34967A37-003D-B2E6-6D1C-2D49EBEA04A8}"/>
          </ac:picMkLst>
        </pc:picChg>
        <pc:picChg chg="add mod ord modCrop">
          <ac:chgData name="McKane, Jeanne" userId="ccaae3d9-a257-43fb-bdc8-036ccece4828" providerId="ADAL" clId="{E7915829-7BEF-4C44-9603-F31FA97967E4}" dt="2025-08-07T14:45:08.232" v="3452" actId="1076"/>
          <ac:picMkLst>
            <pc:docMk/>
            <pc:sldMk cId="2872917886" sldId="360"/>
            <ac:picMk id="6" creationId="{0E37FD4E-62BA-5F71-B345-02D89758A535}"/>
          </ac:picMkLst>
        </pc:picChg>
        <pc:picChg chg="add mod ord">
          <ac:chgData name="McKane, Jeanne" userId="ccaae3d9-a257-43fb-bdc8-036ccece4828" providerId="ADAL" clId="{E7915829-7BEF-4C44-9603-F31FA97967E4}" dt="2025-08-06T20:00:32.833" v="3443" actId="13244"/>
          <ac:picMkLst>
            <pc:docMk/>
            <pc:sldMk cId="2872917886" sldId="360"/>
            <ac:picMk id="8" creationId="{35BE1911-5CB4-38AC-246C-6E0E6BCEB82F}"/>
          </ac:picMkLst>
        </pc:picChg>
        <pc:picChg chg="add mod">
          <ac:chgData name="McKane, Jeanne" userId="ccaae3d9-a257-43fb-bdc8-036ccece4828" providerId="ADAL" clId="{E7915829-7BEF-4C44-9603-F31FA97967E4}" dt="2025-08-06T14:31:21.102" v="440" actId="962"/>
          <ac:picMkLst>
            <pc:docMk/>
            <pc:sldMk cId="2872917886" sldId="360"/>
            <ac:picMk id="10" creationId="{987DBB91-7D8B-588A-96B1-06A2FA910B03}"/>
          </ac:picMkLst>
        </pc:picChg>
      </pc:sldChg>
      <pc:sldChg chg="addSp delSp modSp mod">
        <pc:chgData name="McKane, Jeanne" userId="ccaae3d9-a257-43fb-bdc8-036ccece4828" providerId="ADAL" clId="{E7915829-7BEF-4C44-9603-F31FA97967E4}" dt="2025-08-06T14:32:32.435" v="448" actId="1076"/>
        <pc:sldMkLst>
          <pc:docMk/>
          <pc:sldMk cId="3239380564" sldId="361"/>
        </pc:sldMkLst>
        <pc:picChg chg="add mod">
          <ac:chgData name="McKane, Jeanne" userId="ccaae3d9-a257-43fb-bdc8-036ccece4828" providerId="ADAL" clId="{E7915829-7BEF-4C44-9603-F31FA97967E4}" dt="2025-08-06T14:32:32.435" v="448" actId="1076"/>
          <ac:picMkLst>
            <pc:docMk/>
            <pc:sldMk cId="3239380564" sldId="361"/>
            <ac:picMk id="4" creationId="{B7D14E93-F82B-8406-DA55-F5A37FDF27D6}"/>
          </ac:picMkLst>
        </pc:picChg>
      </pc:sldChg>
      <pc:sldChg chg="modSp mod">
        <pc:chgData name="McKane, Jeanne" userId="ccaae3d9-a257-43fb-bdc8-036ccece4828" providerId="ADAL" clId="{E7915829-7BEF-4C44-9603-F31FA97967E4}" dt="2025-08-06T16:41:34.702" v="1759" actId="113"/>
        <pc:sldMkLst>
          <pc:docMk/>
          <pc:sldMk cId="2224059937" sldId="363"/>
        </pc:sldMkLst>
        <pc:spChg chg="mod">
          <ac:chgData name="McKane, Jeanne" userId="ccaae3d9-a257-43fb-bdc8-036ccece4828" providerId="ADAL" clId="{E7915829-7BEF-4C44-9603-F31FA97967E4}" dt="2025-08-06T16:41:34.702" v="1759" actId="113"/>
          <ac:spMkLst>
            <pc:docMk/>
            <pc:sldMk cId="2224059937" sldId="363"/>
            <ac:spMk id="12" creationId="{E88BA993-D338-2C69-272C-738B9099574D}"/>
          </ac:spMkLst>
        </pc:spChg>
        <pc:picChg chg="mod">
          <ac:chgData name="McKane, Jeanne" userId="ccaae3d9-a257-43fb-bdc8-036ccece4828" providerId="ADAL" clId="{E7915829-7BEF-4C44-9603-F31FA97967E4}" dt="2025-08-06T14:47:10.466" v="526" actId="1076"/>
          <ac:picMkLst>
            <pc:docMk/>
            <pc:sldMk cId="2224059937" sldId="363"/>
            <ac:picMk id="6" creationId="{45C28FB9-DFF1-3B30-A652-2A444EE721D3}"/>
          </ac:picMkLst>
        </pc:picChg>
      </pc:sldChg>
      <pc:sldChg chg="modSp mod modNotes modNotesTx">
        <pc:chgData name="McKane, Jeanne" userId="ccaae3d9-a257-43fb-bdc8-036ccece4828" providerId="ADAL" clId="{E7915829-7BEF-4C44-9603-F31FA97967E4}" dt="2025-08-07T14:51:54.782" v="3453" actId="20577"/>
        <pc:sldMkLst>
          <pc:docMk/>
          <pc:sldMk cId="2499699887" sldId="364"/>
        </pc:sldMkLst>
        <pc:picChg chg="mod modCrop">
          <ac:chgData name="McKane, Jeanne" userId="ccaae3d9-a257-43fb-bdc8-036ccece4828" providerId="ADAL" clId="{E7915829-7BEF-4C44-9603-F31FA97967E4}" dt="2025-08-06T14:36:57.544" v="481" actId="1076"/>
          <ac:picMkLst>
            <pc:docMk/>
            <pc:sldMk cId="2499699887" sldId="364"/>
            <ac:picMk id="4" creationId="{0F2F2847-2521-3FB2-E5CD-C71889052DA2}"/>
          </ac:picMkLst>
        </pc:picChg>
      </pc:sldChg>
      <pc:sldChg chg="modSp mod">
        <pc:chgData name="McKane, Jeanne" userId="ccaae3d9-a257-43fb-bdc8-036ccece4828" providerId="ADAL" clId="{E7915829-7BEF-4C44-9603-F31FA97967E4}" dt="2025-08-06T15:12:27.734" v="638" actId="14100"/>
        <pc:sldMkLst>
          <pc:docMk/>
          <pc:sldMk cId="86015325" sldId="365"/>
        </pc:sldMkLst>
        <pc:spChg chg="mod">
          <ac:chgData name="McKane, Jeanne" userId="ccaae3d9-a257-43fb-bdc8-036ccece4828" providerId="ADAL" clId="{E7915829-7BEF-4C44-9603-F31FA97967E4}" dt="2025-08-06T15:12:27.734" v="638" actId="14100"/>
          <ac:spMkLst>
            <pc:docMk/>
            <pc:sldMk cId="86015325" sldId="365"/>
            <ac:spMk id="12" creationId="{E88BA993-D338-2C69-272C-738B9099574D}"/>
          </ac:spMkLst>
        </pc:spChg>
      </pc:sldChg>
      <pc:sldChg chg="addSp delSp modSp mod">
        <pc:chgData name="McKane, Jeanne" userId="ccaae3d9-a257-43fb-bdc8-036ccece4828" providerId="ADAL" clId="{E7915829-7BEF-4C44-9603-F31FA97967E4}" dt="2025-08-06T14:37:58.140" v="487" actId="1076"/>
        <pc:sldMkLst>
          <pc:docMk/>
          <pc:sldMk cId="2687523301" sldId="366"/>
        </pc:sldMkLst>
        <pc:picChg chg="add mod">
          <ac:chgData name="McKane, Jeanne" userId="ccaae3d9-a257-43fb-bdc8-036ccece4828" providerId="ADAL" clId="{E7915829-7BEF-4C44-9603-F31FA97967E4}" dt="2025-08-06T14:37:58.140" v="487" actId="1076"/>
          <ac:picMkLst>
            <pc:docMk/>
            <pc:sldMk cId="2687523301" sldId="366"/>
            <ac:picMk id="2" creationId="{0D1892C8-0A57-1A0D-973B-50E68524A0C1}"/>
          </ac:picMkLst>
        </pc:picChg>
      </pc:sldChg>
      <pc:sldChg chg="addSp delSp modSp mod">
        <pc:chgData name="McKane, Jeanne" userId="ccaae3d9-a257-43fb-bdc8-036ccece4828" providerId="ADAL" clId="{E7915829-7BEF-4C44-9603-F31FA97967E4}" dt="2025-08-06T14:34:13.140" v="475" actId="1076"/>
        <pc:sldMkLst>
          <pc:docMk/>
          <pc:sldMk cId="4193221867" sldId="367"/>
        </pc:sldMkLst>
        <pc:picChg chg="add mod">
          <ac:chgData name="McKane, Jeanne" userId="ccaae3d9-a257-43fb-bdc8-036ccece4828" providerId="ADAL" clId="{E7915829-7BEF-4C44-9603-F31FA97967E4}" dt="2025-08-06T14:34:13.140" v="475" actId="1076"/>
          <ac:picMkLst>
            <pc:docMk/>
            <pc:sldMk cId="4193221867" sldId="367"/>
            <ac:picMk id="4" creationId="{D45B8A8F-64AD-7AB0-A41F-93874073E83C}"/>
          </ac:picMkLst>
        </pc:picChg>
      </pc:sldChg>
      <pc:sldChg chg="modSp mod">
        <pc:chgData name="McKane, Jeanne" userId="ccaae3d9-a257-43fb-bdc8-036ccece4828" providerId="ADAL" clId="{E7915829-7BEF-4C44-9603-F31FA97967E4}" dt="2025-08-07T14:52:49.712" v="3457"/>
        <pc:sldMkLst>
          <pc:docMk/>
          <pc:sldMk cId="863682701" sldId="379"/>
        </pc:sldMkLst>
        <pc:spChg chg="mod">
          <ac:chgData name="McKane, Jeanne" userId="ccaae3d9-a257-43fb-bdc8-036ccece4828" providerId="ADAL" clId="{E7915829-7BEF-4C44-9603-F31FA97967E4}" dt="2025-08-07T14:52:49.712" v="3457"/>
          <ac:spMkLst>
            <pc:docMk/>
            <pc:sldMk cId="863682701" sldId="379"/>
            <ac:spMk id="3" creationId="{54CC7DD5-644A-FE0D-D71A-2611E5D0BACB}"/>
          </ac:spMkLst>
        </pc:spChg>
      </pc:sldChg>
      <pc:sldChg chg="modSp mod">
        <pc:chgData name="McKane, Jeanne" userId="ccaae3d9-a257-43fb-bdc8-036ccece4828" providerId="ADAL" clId="{E7915829-7BEF-4C44-9603-F31FA97967E4}" dt="2025-08-06T14:39:06.203" v="499" actId="403"/>
        <pc:sldMkLst>
          <pc:docMk/>
          <pc:sldMk cId="345027054" sldId="382"/>
        </pc:sldMkLst>
        <pc:spChg chg="mod">
          <ac:chgData name="McKane, Jeanne" userId="ccaae3d9-a257-43fb-bdc8-036ccece4828" providerId="ADAL" clId="{E7915829-7BEF-4C44-9603-F31FA97967E4}" dt="2025-08-06T14:39:06.203" v="499" actId="403"/>
          <ac:spMkLst>
            <pc:docMk/>
            <pc:sldMk cId="345027054" sldId="382"/>
            <ac:spMk id="3" creationId="{557DC097-EEFC-ED47-45E0-3BCB04809765}"/>
          </ac:spMkLst>
        </pc:spChg>
      </pc:sldChg>
      <pc:sldChg chg="del">
        <pc:chgData name="McKane, Jeanne" userId="ccaae3d9-a257-43fb-bdc8-036ccece4828" providerId="ADAL" clId="{E7915829-7BEF-4C44-9603-F31FA97967E4}" dt="2025-08-06T14:39:58.514" v="500" actId="47"/>
        <pc:sldMkLst>
          <pc:docMk/>
          <pc:sldMk cId="3077745340" sldId="383"/>
        </pc:sldMkLst>
      </pc:sldChg>
      <pc:sldChg chg="modSp mod modNotes">
        <pc:chgData name="McKane, Jeanne" userId="ccaae3d9-a257-43fb-bdc8-036ccece4828" providerId="ADAL" clId="{E7915829-7BEF-4C44-9603-F31FA97967E4}" dt="2025-08-06T19:50:11.380" v="3404" actId="6549"/>
        <pc:sldMkLst>
          <pc:docMk/>
          <pc:sldMk cId="3909832607" sldId="384"/>
        </pc:sldMkLst>
        <pc:spChg chg="mod">
          <ac:chgData name="McKane, Jeanne" userId="ccaae3d9-a257-43fb-bdc8-036ccece4828" providerId="ADAL" clId="{E7915829-7BEF-4C44-9603-F31FA97967E4}" dt="2025-08-06T19:40:26.572" v="3319" actId="6549"/>
          <ac:spMkLst>
            <pc:docMk/>
            <pc:sldMk cId="3909832607" sldId="384"/>
            <ac:spMk id="4" creationId="{34B929EA-085D-03CC-8ABC-3FFBF3231F85}"/>
          </ac:spMkLst>
        </pc:spChg>
      </pc:sldChg>
      <pc:sldChg chg="modSp mod">
        <pc:chgData name="McKane, Jeanne" userId="ccaae3d9-a257-43fb-bdc8-036ccece4828" providerId="ADAL" clId="{E7915829-7BEF-4C44-9603-F31FA97967E4}" dt="2025-08-07T14:53:24.690" v="3460" actId="14100"/>
        <pc:sldMkLst>
          <pc:docMk/>
          <pc:sldMk cId="936660227" sldId="385"/>
        </pc:sldMkLst>
        <pc:spChg chg="mod">
          <ac:chgData name="McKane, Jeanne" userId="ccaae3d9-a257-43fb-bdc8-036ccece4828" providerId="ADAL" clId="{E7915829-7BEF-4C44-9603-F31FA97967E4}" dt="2025-08-07T14:53:24.690" v="3460" actId="14100"/>
          <ac:spMkLst>
            <pc:docMk/>
            <pc:sldMk cId="936660227" sldId="385"/>
            <ac:spMk id="4" creationId="{34B929EA-085D-03CC-8ABC-3FFBF3231F85}"/>
          </ac:spMkLst>
        </pc:spChg>
      </pc:sldChg>
      <pc:sldChg chg="modSp mod">
        <pc:chgData name="McKane, Jeanne" userId="ccaae3d9-a257-43fb-bdc8-036ccece4828" providerId="ADAL" clId="{E7915829-7BEF-4C44-9603-F31FA97967E4}" dt="2025-08-06T19:31:30.212" v="3299" actId="403"/>
        <pc:sldMkLst>
          <pc:docMk/>
          <pc:sldMk cId="830031710" sldId="386"/>
        </pc:sldMkLst>
        <pc:spChg chg="mod">
          <ac:chgData name="McKane, Jeanne" userId="ccaae3d9-a257-43fb-bdc8-036ccece4828" providerId="ADAL" clId="{E7915829-7BEF-4C44-9603-F31FA97967E4}" dt="2025-08-06T19:31:30.212" v="3299" actId="403"/>
          <ac:spMkLst>
            <pc:docMk/>
            <pc:sldMk cId="830031710" sldId="386"/>
            <ac:spMk id="4" creationId="{C8A6144F-A5E7-F7A2-2D29-01940F3C0968}"/>
          </ac:spMkLst>
        </pc:spChg>
      </pc:sldChg>
      <pc:sldChg chg="modNotesTx">
        <pc:chgData name="McKane, Jeanne" userId="ccaae3d9-a257-43fb-bdc8-036ccece4828" providerId="ADAL" clId="{E7915829-7BEF-4C44-9603-F31FA97967E4}" dt="2025-08-06T14:41:27.499" v="517" actId="20577"/>
        <pc:sldMkLst>
          <pc:docMk/>
          <pc:sldMk cId="988386414" sldId="387"/>
        </pc:sldMkLst>
      </pc:sldChg>
      <pc:sldChg chg="modSp mod">
        <pc:chgData name="McKane, Jeanne" userId="ccaae3d9-a257-43fb-bdc8-036ccece4828" providerId="ADAL" clId="{E7915829-7BEF-4C44-9603-F31FA97967E4}" dt="2025-08-06T15:11:28.487" v="637" actId="12"/>
        <pc:sldMkLst>
          <pc:docMk/>
          <pc:sldMk cId="81161874" sldId="390"/>
        </pc:sldMkLst>
        <pc:spChg chg="mod">
          <ac:chgData name="McKane, Jeanne" userId="ccaae3d9-a257-43fb-bdc8-036ccece4828" providerId="ADAL" clId="{E7915829-7BEF-4C44-9603-F31FA97967E4}" dt="2025-08-06T15:11:28.487" v="637" actId="12"/>
          <ac:spMkLst>
            <pc:docMk/>
            <pc:sldMk cId="81161874" sldId="390"/>
            <ac:spMk id="4" creationId="{34B929EA-085D-03CC-8ABC-3FFBF3231F85}"/>
          </ac:spMkLst>
        </pc:spChg>
      </pc:sldChg>
      <pc:sldChg chg="modSp mod">
        <pc:chgData name="McKane, Jeanne" userId="ccaae3d9-a257-43fb-bdc8-036ccece4828" providerId="ADAL" clId="{E7915829-7BEF-4C44-9603-F31FA97967E4}" dt="2025-08-07T14:57:17.793" v="3461" actId="20577"/>
        <pc:sldMkLst>
          <pc:docMk/>
          <pc:sldMk cId="2491820790" sldId="391"/>
        </pc:sldMkLst>
        <pc:spChg chg="mod">
          <ac:chgData name="McKane, Jeanne" userId="ccaae3d9-a257-43fb-bdc8-036ccece4828" providerId="ADAL" clId="{E7915829-7BEF-4C44-9603-F31FA97967E4}" dt="2025-08-07T14:57:17.793" v="3461" actId="20577"/>
          <ac:spMkLst>
            <pc:docMk/>
            <pc:sldMk cId="2491820790" sldId="391"/>
            <ac:spMk id="4" creationId="{34B929EA-085D-03CC-8ABC-3FFBF3231F85}"/>
          </ac:spMkLst>
        </pc:spChg>
      </pc:sldChg>
      <pc:sldChg chg="modSp mod">
        <pc:chgData name="McKane, Jeanne" userId="ccaae3d9-a257-43fb-bdc8-036ccece4828" providerId="ADAL" clId="{E7915829-7BEF-4C44-9603-F31FA97967E4}" dt="2025-08-06T14:35:18.905" v="477" actId="962"/>
        <pc:sldMkLst>
          <pc:docMk/>
          <pc:sldMk cId="3648762564" sldId="395"/>
        </pc:sldMkLst>
        <pc:picChg chg="mod">
          <ac:chgData name="McKane, Jeanne" userId="ccaae3d9-a257-43fb-bdc8-036ccece4828" providerId="ADAL" clId="{E7915829-7BEF-4C44-9603-F31FA97967E4}" dt="2025-08-06T14:35:18.905" v="477" actId="962"/>
          <ac:picMkLst>
            <pc:docMk/>
            <pc:sldMk cId="3648762564" sldId="395"/>
            <ac:picMk id="2" creationId="{35248D6E-BAAA-33D8-FC95-B7B2EFD205A1}"/>
          </ac:picMkLst>
        </pc:picChg>
      </pc:sldChg>
      <pc:sldChg chg="delSp modSp mod modCm modNotes modNotesTx">
        <pc:chgData name="McKane, Jeanne" userId="ccaae3d9-a257-43fb-bdc8-036ccece4828" providerId="ADAL" clId="{E7915829-7BEF-4C44-9603-F31FA97967E4}" dt="2025-08-07T16:00:13.326" v="3802" actId="14100"/>
        <pc:sldMkLst>
          <pc:docMk/>
          <pc:sldMk cId="4275898048" sldId="2147375302"/>
        </pc:sldMkLst>
        <pc:spChg chg="mod">
          <ac:chgData name="McKane, Jeanne" userId="ccaae3d9-a257-43fb-bdc8-036ccece4828" providerId="ADAL" clId="{E7915829-7BEF-4C44-9603-F31FA97967E4}" dt="2025-08-06T17:07:14.513" v="2005" actId="207"/>
          <ac:spMkLst>
            <pc:docMk/>
            <pc:sldMk cId="4275898048" sldId="2147375302"/>
            <ac:spMk id="2" creationId="{60A63A82-455D-8EFA-0229-B52CB57D6852}"/>
          </ac:spMkLst>
        </pc:spChg>
        <pc:spChg chg="mod">
          <ac:chgData name="McKane, Jeanne" userId="ccaae3d9-a257-43fb-bdc8-036ccece4828" providerId="ADAL" clId="{E7915829-7BEF-4C44-9603-F31FA97967E4}" dt="2025-08-07T15:50:40.083" v="3692" actId="1035"/>
          <ac:spMkLst>
            <pc:docMk/>
            <pc:sldMk cId="4275898048" sldId="2147375302"/>
            <ac:spMk id="4" creationId="{CA407D77-78A3-6ACF-AE9B-9FE4C141E31F}"/>
          </ac:spMkLst>
        </pc:spChg>
        <pc:spChg chg="mod">
          <ac:chgData name="McKane, Jeanne" userId="ccaae3d9-a257-43fb-bdc8-036ccece4828" providerId="ADAL" clId="{E7915829-7BEF-4C44-9603-F31FA97967E4}" dt="2025-08-07T15:51:43.350" v="3699" actId="947"/>
          <ac:spMkLst>
            <pc:docMk/>
            <pc:sldMk cId="4275898048" sldId="2147375302"/>
            <ac:spMk id="5" creationId="{9456ECE7-76D6-2E6A-1896-D4024B472AE9}"/>
          </ac:spMkLst>
        </pc:spChg>
        <pc:spChg chg="mod">
          <ac:chgData name="McKane, Jeanne" userId="ccaae3d9-a257-43fb-bdc8-036ccece4828" providerId="ADAL" clId="{E7915829-7BEF-4C44-9603-F31FA97967E4}" dt="2025-08-07T16:00:13.326" v="3802" actId="14100"/>
          <ac:spMkLst>
            <pc:docMk/>
            <pc:sldMk cId="4275898048" sldId="2147375302"/>
            <ac:spMk id="8" creationId="{31EEA88F-F075-3F33-C10C-B37BB34B9AD7}"/>
          </ac:spMkLst>
        </pc:spChg>
        <pc:extLst>
          <p:ext xmlns:p="http://schemas.openxmlformats.org/presentationml/2006/main" uri="{D6D511B9-2390-475A-947B-AFAB55BFBCF1}">
            <pc226:cmChg xmlns:pc226="http://schemas.microsoft.com/office/powerpoint/2022/06/main/command" chg="mod">
              <pc226:chgData name="McKane, Jeanne" userId="ccaae3d9-a257-43fb-bdc8-036ccece4828" providerId="ADAL" clId="{E7915829-7BEF-4C44-9603-F31FA97967E4}" dt="2025-08-07T15:49:51.714" v="3685" actId="20577"/>
              <pc2:cmMkLst xmlns:pc2="http://schemas.microsoft.com/office/powerpoint/2019/9/main/command">
                <pc:docMk/>
                <pc:sldMk cId="4275898048" sldId="2147375302"/>
                <pc2:cmMk id="{DAE67088-0537-4F55-BF53-FD9D4F657932}"/>
              </pc2:cmMkLst>
            </pc226:cmChg>
            <pc226:cmChg xmlns:pc226="http://schemas.microsoft.com/office/powerpoint/2022/06/main/command" chg="mod">
              <pc226:chgData name="McKane, Jeanne" userId="ccaae3d9-a257-43fb-bdc8-036ccece4828" providerId="ADAL" clId="{E7915829-7BEF-4C44-9603-F31FA97967E4}" dt="2025-08-07T15:49:51.714" v="3685" actId="20577"/>
              <pc2:cmMkLst xmlns:pc2="http://schemas.microsoft.com/office/powerpoint/2019/9/main/command">
                <pc:docMk/>
                <pc:sldMk cId="4275898048" sldId="2147375302"/>
                <pc2:cmMk id="{A49EE58C-563B-4208-BDAA-33BF4A96689C}"/>
              </pc2:cmMkLst>
            </pc226:cmChg>
            <pc226:cmChg xmlns:pc226="http://schemas.microsoft.com/office/powerpoint/2022/06/main/command" chg="mod">
              <pc226:chgData name="McKane, Jeanne" userId="ccaae3d9-a257-43fb-bdc8-036ccece4828" providerId="ADAL" clId="{E7915829-7BEF-4C44-9603-F31FA97967E4}" dt="2025-08-07T15:49:51.714" v="3685" actId="20577"/>
              <pc2:cmMkLst xmlns:pc2="http://schemas.microsoft.com/office/powerpoint/2019/9/main/command">
                <pc:docMk/>
                <pc:sldMk cId="4275898048" sldId="2147375302"/>
                <pc2:cmMk id="{4AE6A5CF-C274-47C0-9931-616E3FB2D5F8}"/>
              </pc2:cmMkLst>
            </pc226:cmChg>
            <pc226:cmChg xmlns:pc226="http://schemas.microsoft.com/office/powerpoint/2022/06/main/command" chg="mod">
              <pc226:chgData name="McKane, Jeanne" userId="ccaae3d9-a257-43fb-bdc8-036ccece4828" providerId="ADAL" clId="{E7915829-7BEF-4C44-9603-F31FA97967E4}" dt="2025-08-07T15:51:32.152" v="3698" actId="20577"/>
              <pc2:cmMkLst xmlns:pc2="http://schemas.microsoft.com/office/powerpoint/2019/9/main/command">
                <pc:docMk/>
                <pc:sldMk cId="4275898048" sldId="2147375302"/>
                <pc2:cmMk id="{6EFEA9DA-7E92-4F2A-BF35-2B8A27E58C09}"/>
              </pc2:cmMkLst>
            </pc226:cmChg>
          </p:ext>
        </pc:extLst>
      </pc:sldChg>
      <pc:sldChg chg="modSp mod">
        <pc:chgData name="McKane, Jeanne" userId="ccaae3d9-a257-43fb-bdc8-036ccece4828" providerId="ADAL" clId="{E7915829-7BEF-4C44-9603-F31FA97967E4}" dt="2025-08-07T16:58:25.470" v="4127" actId="20577"/>
        <pc:sldMkLst>
          <pc:docMk/>
          <pc:sldMk cId="3268552853" sldId="2147375366"/>
        </pc:sldMkLst>
        <pc:spChg chg="mod">
          <ac:chgData name="McKane, Jeanne" userId="ccaae3d9-a257-43fb-bdc8-036ccece4828" providerId="ADAL" clId="{E7915829-7BEF-4C44-9603-F31FA97967E4}" dt="2025-08-06T17:10:58.060" v="2071" actId="1076"/>
          <ac:spMkLst>
            <pc:docMk/>
            <pc:sldMk cId="3268552853" sldId="2147375366"/>
            <ac:spMk id="2" creationId="{80C20FE9-F7F2-6B00-AAC6-2536F129E077}"/>
          </ac:spMkLst>
        </pc:spChg>
        <pc:spChg chg="mod">
          <ac:chgData name="McKane, Jeanne" userId="ccaae3d9-a257-43fb-bdc8-036ccece4828" providerId="ADAL" clId="{E7915829-7BEF-4C44-9603-F31FA97967E4}" dt="2025-08-07T16:58:25.470" v="4127" actId="20577"/>
          <ac:spMkLst>
            <pc:docMk/>
            <pc:sldMk cId="3268552853" sldId="2147375366"/>
            <ac:spMk id="4" creationId="{824472C4-606D-AD94-8E43-9353985D6B04}"/>
          </ac:spMkLst>
        </pc:spChg>
        <pc:spChg chg="mod">
          <ac:chgData name="McKane, Jeanne" userId="ccaae3d9-a257-43fb-bdc8-036ccece4828" providerId="ADAL" clId="{E7915829-7BEF-4C44-9603-F31FA97967E4}" dt="2025-08-06T17:13:40.395" v="2114" actId="20577"/>
          <ac:spMkLst>
            <pc:docMk/>
            <pc:sldMk cId="3268552853" sldId="2147375366"/>
            <ac:spMk id="8" creationId="{C46DE21E-5BBA-3433-3F7A-84F7A9574B2A}"/>
          </ac:spMkLst>
        </pc:spChg>
        <pc:picChg chg="mod">
          <ac:chgData name="McKane, Jeanne" userId="ccaae3d9-a257-43fb-bdc8-036ccece4828" providerId="ADAL" clId="{E7915829-7BEF-4C44-9603-F31FA97967E4}" dt="2025-08-06T19:54:24.114" v="3411" actId="962"/>
          <ac:picMkLst>
            <pc:docMk/>
            <pc:sldMk cId="3268552853" sldId="2147375366"/>
            <ac:picMk id="9" creationId="{66F8A3F1-7907-E3DF-DEF8-518254587403}"/>
          </ac:picMkLst>
        </pc:picChg>
      </pc:sldChg>
      <pc:sldChg chg="addSp delSp modSp mod modCm modNotes">
        <pc:chgData name="McKane, Jeanne" userId="ccaae3d9-a257-43fb-bdc8-036ccece4828" providerId="ADAL" clId="{E7915829-7BEF-4C44-9603-F31FA97967E4}" dt="2025-08-07T16:07:39.359" v="3815" actId="20577"/>
        <pc:sldMkLst>
          <pc:docMk/>
          <pc:sldMk cId="80217084" sldId="2147375367"/>
        </pc:sldMkLst>
        <pc:spChg chg="mod">
          <ac:chgData name="McKane, Jeanne" userId="ccaae3d9-a257-43fb-bdc8-036ccece4828" providerId="ADAL" clId="{E7915829-7BEF-4C44-9603-F31FA97967E4}" dt="2025-08-06T17:10:29.726" v="2066" actId="20577"/>
          <ac:spMkLst>
            <pc:docMk/>
            <pc:sldMk cId="80217084" sldId="2147375367"/>
            <ac:spMk id="2" creationId="{80C20FE9-F7F2-6B00-AAC6-2536F129E077}"/>
          </ac:spMkLst>
        </pc:spChg>
        <pc:spChg chg="add mod">
          <ac:chgData name="McKane, Jeanne" userId="ccaae3d9-a257-43fb-bdc8-036ccece4828" providerId="ADAL" clId="{E7915829-7BEF-4C44-9603-F31FA97967E4}" dt="2025-08-07T16:07:39.359" v="3815" actId="20577"/>
          <ac:spMkLst>
            <pc:docMk/>
            <pc:sldMk cId="80217084" sldId="2147375367"/>
            <ac:spMk id="4" creationId="{2729672D-3822-BED1-5E9F-EA1B9E3FABA5}"/>
          </ac:spMkLst>
        </pc:spChg>
        <pc:spChg chg="mod">
          <ac:chgData name="McKane, Jeanne" userId="ccaae3d9-a257-43fb-bdc8-036ccece4828" providerId="ADAL" clId="{E7915829-7BEF-4C44-9603-F31FA97967E4}" dt="2025-08-06T17:10:05.436" v="2062" actId="20577"/>
          <ac:spMkLst>
            <pc:docMk/>
            <pc:sldMk cId="80217084" sldId="2147375367"/>
            <ac:spMk id="6" creationId="{96B3D642-0DBB-61BA-68F2-03C6D7335C63}"/>
          </ac:spMkLst>
        </pc:spChg>
        <pc:picChg chg="mod">
          <ac:chgData name="McKane, Jeanne" userId="ccaae3d9-a257-43fb-bdc8-036ccece4828" providerId="ADAL" clId="{E7915829-7BEF-4C44-9603-F31FA97967E4}" dt="2025-08-06T19:54:20.703" v="3410" actId="962"/>
          <ac:picMkLst>
            <pc:docMk/>
            <pc:sldMk cId="80217084" sldId="2147375367"/>
            <ac:picMk id="13" creationId="{F2F131E3-B19C-F6EC-F44F-B4AA42BE0333}"/>
          </ac:picMkLst>
        </pc:picChg>
        <pc:extLst>
          <p:ext xmlns:p="http://schemas.openxmlformats.org/presentationml/2006/main" uri="{D6D511B9-2390-475A-947B-AFAB55BFBCF1}">
            <pc226:cmChg xmlns:pc226="http://schemas.microsoft.com/office/powerpoint/2022/06/main/command" chg="mod">
              <pc226:chgData name="McKane, Jeanne" userId="ccaae3d9-a257-43fb-bdc8-036ccece4828" providerId="ADAL" clId="{E7915829-7BEF-4C44-9603-F31FA97967E4}" dt="2025-08-06T17:10:29.726" v="2066" actId="20577"/>
              <pc2:cmMkLst xmlns:pc2="http://schemas.microsoft.com/office/powerpoint/2019/9/main/command">
                <pc:docMk/>
                <pc:sldMk cId="80217084" sldId="2147375367"/>
                <pc2:cmMk id="{B97BE9FF-4362-4C89-A7DC-FB81217B87D0}"/>
              </pc2:cmMkLst>
            </pc226:cmChg>
          </p:ext>
        </pc:extLst>
      </pc:sldChg>
      <pc:sldChg chg="addSp delSp modSp mod modCm">
        <pc:chgData name="McKane, Jeanne" userId="ccaae3d9-a257-43fb-bdc8-036ccece4828" providerId="ADAL" clId="{E7915829-7BEF-4C44-9603-F31FA97967E4}" dt="2025-08-07T16:08:18.176" v="3818" actId="6549"/>
        <pc:sldMkLst>
          <pc:docMk/>
          <pc:sldMk cId="3049652055" sldId="2147375372"/>
        </pc:sldMkLst>
        <pc:spChg chg="mod">
          <ac:chgData name="McKane, Jeanne" userId="ccaae3d9-a257-43fb-bdc8-036ccece4828" providerId="ADAL" clId="{E7915829-7BEF-4C44-9603-F31FA97967E4}" dt="2025-08-07T15:05:58.459" v="3545" actId="207"/>
          <ac:spMkLst>
            <pc:docMk/>
            <pc:sldMk cId="3049652055" sldId="2147375372"/>
            <ac:spMk id="2" creationId="{D4A6987A-A7AC-4769-3A9A-0F2D64B292F0}"/>
          </ac:spMkLst>
        </pc:spChg>
        <pc:spChg chg="mod">
          <ac:chgData name="McKane, Jeanne" userId="ccaae3d9-a257-43fb-bdc8-036ccece4828" providerId="ADAL" clId="{E7915829-7BEF-4C44-9603-F31FA97967E4}" dt="2025-08-07T16:08:18.176" v="3818" actId="6549"/>
          <ac:spMkLst>
            <pc:docMk/>
            <pc:sldMk cId="3049652055" sldId="2147375372"/>
            <ac:spMk id="4" creationId="{15D1E046-8028-3901-60EB-CAF508211E45}"/>
          </ac:spMkLst>
        </pc:spChg>
        <pc:picChg chg="add mod">
          <ac:chgData name="McKane, Jeanne" userId="ccaae3d9-a257-43fb-bdc8-036ccece4828" providerId="ADAL" clId="{E7915829-7BEF-4C44-9603-F31FA97967E4}" dt="2025-08-06T19:54:27.071" v="3412" actId="962"/>
          <ac:picMkLst>
            <pc:docMk/>
            <pc:sldMk cId="3049652055" sldId="2147375372"/>
            <ac:picMk id="5" creationId="{510A497B-4B8D-49CA-2267-0359611B7134}"/>
          </ac:picMkLst>
        </pc:picChg>
        <pc:extLst>
          <p:ext xmlns:p="http://schemas.openxmlformats.org/presentationml/2006/main" uri="{D6D511B9-2390-475A-947B-AFAB55BFBCF1}">
            <pc226:cmChg xmlns:pc226="http://schemas.microsoft.com/office/powerpoint/2022/06/main/command" chg="mod">
              <pc226:chgData name="McKane, Jeanne" userId="ccaae3d9-a257-43fb-bdc8-036ccece4828" providerId="ADAL" clId="{E7915829-7BEF-4C44-9603-F31FA97967E4}" dt="2025-08-07T16:08:18.176" v="3818" actId="6549"/>
              <pc2:cmMkLst xmlns:pc2="http://schemas.microsoft.com/office/powerpoint/2019/9/main/command">
                <pc:docMk/>
                <pc:sldMk cId="3049652055" sldId="2147375372"/>
                <pc2:cmMk id="{20D9C88F-CAEE-4152-8E28-1D3C4B041DEA}"/>
              </pc2:cmMkLst>
            </pc226:cmChg>
          </p:ext>
        </pc:extLst>
      </pc:sldChg>
      <pc:sldChg chg="delSp modSp mod modCm modNotes">
        <pc:chgData name="McKane, Jeanne" userId="ccaae3d9-a257-43fb-bdc8-036ccece4828" providerId="ADAL" clId="{E7915829-7BEF-4C44-9603-F31FA97967E4}" dt="2025-08-07T16:18:11.405" v="4109" actId="20577"/>
        <pc:sldMkLst>
          <pc:docMk/>
          <pc:sldMk cId="4238013417" sldId="2147476383"/>
        </pc:sldMkLst>
        <pc:spChg chg="mod">
          <ac:chgData name="McKane, Jeanne" userId="ccaae3d9-a257-43fb-bdc8-036ccece4828" providerId="ADAL" clId="{E7915829-7BEF-4C44-9603-F31FA97967E4}" dt="2025-08-06T18:50:54.397" v="2415" actId="404"/>
          <ac:spMkLst>
            <pc:docMk/>
            <pc:sldMk cId="4238013417" sldId="2147476383"/>
            <ac:spMk id="2" creationId="{9625CD69-94BC-4CD6-26A5-89994CBD3C66}"/>
          </ac:spMkLst>
        </pc:spChg>
        <pc:spChg chg="mod">
          <ac:chgData name="McKane, Jeanne" userId="ccaae3d9-a257-43fb-bdc8-036ccece4828" providerId="ADAL" clId="{E7915829-7BEF-4C44-9603-F31FA97967E4}" dt="2025-08-06T18:58:58.343" v="2624" actId="14100"/>
          <ac:spMkLst>
            <pc:docMk/>
            <pc:sldMk cId="4238013417" sldId="2147476383"/>
            <ac:spMk id="4" creationId="{83BEED1D-AF9D-208E-4515-98F5C6C8371A}"/>
          </ac:spMkLst>
        </pc:spChg>
        <pc:spChg chg="mod">
          <ac:chgData name="McKane, Jeanne" userId="ccaae3d9-a257-43fb-bdc8-036ccece4828" providerId="ADAL" clId="{E7915829-7BEF-4C44-9603-F31FA97967E4}" dt="2025-08-07T16:18:11.405" v="4109" actId="20577"/>
          <ac:spMkLst>
            <pc:docMk/>
            <pc:sldMk cId="4238013417" sldId="2147476383"/>
            <ac:spMk id="5" creationId="{6EFC1FF0-D114-9AC6-402D-626B724D10A7}"/>
          </ac:spMkLst>
        </pc:spChg>
        <pc:graphicFrameChg chg="mod">
          <ac:chgData name="McKane, Jeanne" userId="ccaae3d9-a257-43fb-bdc8-036ccece4828" providerId="ADAL" clId="{E7915829-7BEF-4C44-9603-F31FA97967E4}" dt="2025-08-07T16:14:18.090" v="4041" actId="404"/>
          <ac:graphicFrameMkLst>
            <pc:docMk/>
            <pc:sldMk cId="4238013417" sldId="2147476383"/>
            <ac:graphicFrameMk id="11" creationId="{9FCAD5BA-2070-493E-270E-6F20BB117684}"/>
          </ac:graphicFrameMkLst>
        </pc:graphicFrameChg>
        <pc:extLst>
          <p:ext xmlns:p="http://schemas.openxmlformats.org/presentationml/2006/main" uri="{D6D511B9-2390-475A-947B-AFAB55BFBCF1}">
            <pc226:cmChg xmlns:pc226="http://schemas.microsoft.com/office/powerpoint/2022/06/main/command" chg="mod">
              <pc226:chgData name="McKane, Jeanne" userId="ccaae3d9-a257-43fb-bdc8-036ccece4828" providerId="ADAL" clId="{E7915829-7BEF-4C44-9603-F31FA97967E4}" dt="2025-08-06T18:58:34.810" v="2623" actId="20577"/>
              <pc2:cmMkLst xmlns:pc2="http://schemas.microsoft.com/office/powerpoint/2019/9/main/command">
                <pc:docMk/>
                <pc:sldMk cId="4238013417" sldId="2147476383"/>
                <pc2:cmMk id="{7B8F5F77-FC4A-442A-B716-736DCCDF5412}"/>
              </pc2:cmMkLst>
            </pc226:cmChg>
          </p:ext>
        </pc:extLst>
      </pc:sldChg>
      <pc:sldChg chg="delSp modSp mod modCm">
        <pc:chgData name="McKane, Jeanne" userId="ccaae3d9-a257-43fb-bdc8-036ccece4828" providerId="ADAL" clId="{E7915829-7BEF-4C44-9603-F31FA97967E4}" dt="2025-08-07T17:03:21.302" v="4141"/>
        <pc:sldMkLst>
          <pc:docMk/>
          <pc:sldMk cId="626853370" sldId="2147476384"/>
        </pc:sldMkLst>
        <pc:spChg chg="mod">
          <ac:chgData name="McKane, Jeanne" userId="ccaae3d9-a257-43fb-bdc8-036ccece4828" providerId="ADAL" clId="{E7915829-7BEF-4C44-9603-F31FA97967E4}" dt="2025-08-06T17:19:50.732" v="2245" actId="1076"/>
          <ac:spMkLst>
            <pc:docMk/>
            <pc:sldMk cId="626853370" sldId="2147476384"/>
            <ac:spMk id="2" creationId="{79B3FA9C-DE84-3A00-7861-D9FBD4692181}"/>
          </ac:spMkLst>
        </pc:spChg>
        <pc:spChg chg="mod">
          <ac:chgData name="McKane, Jeanne" userId="ccaae3d9-a257-43fb-bdc8-036ccece4828" providerId="ADAL" clId="{E7915829-7BEF-4C44-9603-F31FA97967E4}" dt="2025-08-07T17:03:21.302" v="4141"/>
          <ac:spMkLst>
            <pc:docMk/>
            <pc:sldMk cId="626853370" sldId="2147476384"/>
            <ac:spMk id="4" creationId="{99B01CA8-DD9F-E148-D8BF-B3BB5E27D097}"/>
          </ac:spMkLst>
        </pc:spChg>
        <pc:spChg chg="mod">
          <ac:chgData name="McKane, Jeanne" userId="ccaae3d9-a257-43fb-bdc8-036ccece4828" providerId="ADAL" clId="{E7915829-7BEF-4C44-9603-F31FA97967E4}" dt="2025-08-07T16:10:37.771" v="3841" actId="1076"/>
          <ac:spMkLst>
            <pc:docMk/>
            <pc:sldMk cId="626853370" sldId="2147476384"/>
            <ac:spMk id="5" creationId="{5DD81ABD-523E-22FF-C6D2-0401AC935B6B}"/>
          </ac:spMkLst>
        </pc:spChg>
        <pc:extLst>
          <p:ext xmlns:p="http://schemas.openxmlformats.org/presentationml/2006/main" uri="{D6D511B9-2390-475A-947B-AFAB55BFBCF1}">
            <pc226:cmChg xmlns:pc226="http://schemas.microsoft.com/office/powerpoint/2022/06/main/command" chg="mod">
              <pc226:chgData name="McKane, Jeanne" userId="ccaae3d9-a257-43fb-bdc8-036ccece4828" providerId="ADAL" clId="{E7915829-7BEF-4C44-9603-F31FA97967E4}" dt="2025-08-07T16:59:39.795" v="4129" actId="6549"/>
              <pc2:cmMkLst xmlns:pc2="http://schemas.microsoft.com/office/powerpoint/2019/9/main/command">
                <pc:docMk/>
                <pc:sldMk cId="626853370" sldId="2147476384"/>
                <pc2:cmMk id="{8A95A315-D4DB-4D01-B745-C116DC26807B}"/>
              </pc2:cmMkLst>
            </pc226:cmChg>
          </p:ext>
        </pc:extLst>
      </pc:sldChg>
      <pc:sldChg chg="modSp mod">
        <pc:chgData name="McKane, Jeanne" userId="ccaae3d9-a257-43fb-bdc8-036ccece4828" providerId="ADAL" clId="{E7915829-7BEF-4C44-9603-F31FA97967E4}" dt="2025-08-06T19:51:22.256" v="3406" actId="1076"/>
        <pc:sldMkLst>
          <pc:docMk/>
          <pc:sldMk cId="2286019724" sldId="2147476386"/>
        </pc:sldMkLst>
        <pc:spChg chg="mod">
          <ac:chgData name="McKane, Jeanne" userId="ccaae3d9-a257-43fb-bdc8-036ccece4828" providerId="ADAL" clId="{E7915829-7BEF-4C44-9603-F31FA97967E4}" dt="2025-08-06T19:51:22.256" v="3406" actId="1076"/>
          <ac:spMkLst>
            <pc:docMk/>
            <pc:sldMk cId="2286019724" sldId="2147476386"/>
            <ac:spMk id="4" creationId="{3079359E-980B-5232-792A-26A2CDE66823}"/>
          </ac:spMkLst>
        </pc:spChg>
        <pc:spChg chg="mod">
          <ac:chgData name="McKane, Jeanne" userId="ccaae3d9-a257-43fb-bdc8-036ccece4828" providerId="ADAL" clId="{E7915829-7BEF-4C44-9603-F31FA97967E4}" dt="2025-08-06T19:32:15.722" v="3302" actId="404"/>
          <ac:spMkLst>
            <pc:docMk/>
            <pc:sldMk cId="2286019724" sldId="2147476386"/>
            <ac:spMk id="8" creationId="{E8AE413C-F0D6-0EA1-E947-129FAE2AE64C}"/>
          </ac:spMkLst>
        </pc:spChg>
      </pc:sldChg>
      <pc:sldChg chg="modSp mod">
        <pc:chgData name="McKane, Jeanne" userId="ccaae3d9-a257-43fb-bdc8-036ccece4828" providerId="ADAL" clId="{E7915829-7BEF-4C44-9603-F31FA97967E4}" dt="2025-08-06T19:32:24.452" v="3304" actId="403"/>
        <pc:sldMkLst>
          <pc:docMk/>
          <pc:sldMk cId="3631985672" sldId="2147476387"/>
        </pc:sldMkLst>
        <pc:spChg chg="mod">
          <ac:chgData name="McKane, Jeanne" userId="ccaae3d9-a257-43fb-bdc8-036ccece4828" providerId="ADAL" clId="{E7915829-7BEF-4C44-9603-F31FA97967E4}" dt="2025-08-06T19:32:24.452" v="3304" actId="403"/>
          <ac:spMkLst>
            <pc:docMk/>
            <pc:sldMk cId="3631985672" sldId="2147476387"/>
            <ac:spMk id="4" creationId="{BC76C291-E077-6869-11B0-8AAD785569A4}"/>
          </ac:spMkLst>
        </pc:spChg>
        <pc:spChg chg="mod">
          <ac:chgData name="McKane, Jeanne" userId="ccaae3d9-a257-43fb-bdc8-036ccece4828" providerId="ADAL" clId="{E7915829-7BEF-4C44-9603-F31FA97967E4}" dt="2025-08-06T15:29:01.309" v="742" actId="404"/>
          <ac:spMkLst>
            <pc:docMk/>
            <pc:sldMk cId="3631985672" sldId="2147476387"/>
            <ac:spMk id="8" creationId="{3B18CD2F-BBE8-29FE-5EB1-4D57E1580F37}"/>
          </ac:spMkLst>
        </pc:spChg>
      </pc:sldChg>
      <pc:sldChg chg="modSp mod">
        <pc:chgData name="McKane, Jeanne" userId="ccaae3d9-a257-43fb-bdc8-036ccece4828" providerId="ADAL" clId="{E7915829-7BEF-4C44-9603-F31FA97967E4}" dt="2025-08-06T19:33:27.252" v="3310" actId="20577"/>
        <pc:sldMkLst>
          <pc:docMk/>
          <pc:sldMk cId="1882193650" sldId="2147476388"/>
        </pc:sldMkLst>
        <pc:spChg chg="mod">
          <ac:chgData name="McKane, Jeanne" userId="ccaae3d9-a257-43fb-bdc8-036ccece4828" providerId="ADAL" clId="{E7915829-7BEF-4C44-9603-F31FA97967E4}" dt="2025-08-06T19:33:27.252" v="3310" actId="20577"/>
          <ac:spMkLst>
            <pc:docMk/>
            <pc:sldMk cId="1882193650" sldId="2147476388"/>
            <ac:spMk id="4" creationId="{9109A4AD-2448-053A-4218-1A547F613BA5}"/>
          </ac:spMkLst>
        </pc:spChg>
        <pc:spChg chg="mod">
          <ac:chgData name="McKane, Jeanne" userId="ccaae3d9-a257-43fb-bdc8-036ccece4828" providerId="ADAL" clId="{E7915829-7BEF-4C44-9603-F31FA97967E4}" dt="2025-08-06T15:29:13.661" v="745" actId="1076"/>
          <ac:spMkLst>
            <pc:docMk/>
            <pc:sldMk cId="1882193650" sldId="2147476388"/>
            <ac:spMk id="8" creationId="{17821D16-F50F-152E-3C07-D5826F54ECC7}"/>
          </ac:spMkLst>
        </pc:spChg>
      </pc:sldChg>
      <pc:sldChg chg="modSp mod">
        <pc:chgData name="McKane, Jeanne" userId="ccaae3d9-a257-43fb-bdc8-036ccece4828" providerId="ADAL" clId="{E7915829-7BEF-4C44-9603-F31FA97967E4}" dt="2025-08-06T19:33:36.682" v="3312" actId="403"/>
        <pc:sldMkLst>
          <pc:docMk/>
          <pc:sldMk cId="2584500927" sldId="2147476389"/>
        </pc:sldMkLst>
        <pc:spChg chg="mod">
          <ac:chgData name="McKane, Jeanne" userId="ccaae3d9-a257-43fb-bdc8-036ccece4828" providerId="ADAL" clId="{E7915829-7BEF-4C44-9603-F31FA97967E4}" dt="2025-08-06T19:33:36.682" v="3312" actId="403"/>
          <ac:spMkLst>
            <pc:docMk/>
            <pc:sldMk cId="2584500927" sldId="2147476389"/>
            <ac:spMk id="4" creationId="{5B9E2519-F72D-03E0-5EAB-9E78DC4B7D0C}"/>
          </ac:spMkLst>
        </pc:spChg>
        <pc:spChg chg="mod">
          <ac:chgData name="McKane, Jeanne" userId="ccaae3d9-a257-43fb-bdc8-036ccece4828" providerId="ADAL" clId="{E7915829-7BEF-4C44-9603-F31FA97967E4}" dt="2025-08-06T15:30:29.772" v="750" actId="20577"/>
          <ac:spMkLst>
            <pc:docMk/>
            <pc:sldMk cId="2584500927" sldId="2147476389"/>
            <ac:spMk id="8" creationId="{6AAEEA6C-F97B-2A2F-50AC-9B16DA3AAD11}"/>
          </ac:spMkLst>
        </pc:spChg>
      </pc:sldChg>
      <pc:sldChg chg="modSp mod">
        <pc:chgData name="McKane, Jeanne" userId="ccaae3d9-a257-43fb-bdc8-036ccece4828" providerId="ADAL" clId="{E7915829-7BEF-4C44-9603-F31FA97967E4}" dt="2025-08-06T19:34:00.145" v="3314" actId="403"/>
        <pc:sldMkLst>
          <pc:docMk/>
          <pc:sldMk cId="3633965441" sldId="2147476390"/>
        </pc:sldMkLst>
        <pc:spChg chg="mod">
          <ac:chgData name="McKane, Jeanne" userId="ccaae3d9-a257-43fb-bdc8-036ccece4828" providerId="ADAL" clId="{E7915829-7BEF-4C44-9603-F31FA97967E4}" dt="2025-08-06T19:34:00.145" v="3314" actId="403"/>
          <ac:spMkLst>
            <pc:docMk/>
            <pc:sldMk cId="3633965441" sldId="2147476390"/>
            <ac:spMk id="4" creationId="{90CCDD95-B1ED-DFA5-CE0B-5D4C1997ABE2}"/>
          </ac:spMkLst>
        </pc:spChg>
        <pc:spChg chg="mod">
          <ac:chgData name="McKane, Jeanne" userId="ccaae3d9-a257-43fb-bdc8-036ccece4828" providerId="ADAL" clId="{E7915829-7BEF-4C44-9603-F31FA97967E4}" dt="2025-08-06T15:29:30.208" v="749" actId="404"/>
          <ac:spMkLst>
            <pc:docMk/>
            <pc:sldMk cId="3633965441" sldId="2147476390"/>
            <ac:spMk id="8" creationId="{F229DE40-99C0-6EF4-7ECA-0AF183DA679A}"/>
          </ac:spMkLst>
        </pc:spChg>
      </pc:sldChg>
      <pc:sldChg chg="modSp mod">
        <pc:chgData name="McKane, Jeanne" userId="ccaae3d9-a257-43fb-bdc8-036ccece4828" providerId="ADAL" clId="{E7915829-7BEF-4C44-9603-F31FA97967E4}" dt="2025-08-06T15:20:00.799" v="677" actId="1076"/>
        <pc:sldMkLst>
          <pc:docMk/>
          <pc:sldMk cId="2928105259" sldId="2147476391"/>
        </pc:sldMkLst>
        <pc:spChg chg="mod">
          <ac:chgData name="McKane, Jeanne" userId="ccaae3d9-a257-43fb-bdc8-036ccece4828" providerId="ADAL" clId="{E7915829-7BEF-4C44-9603-F31FA97967E4}" dt="2025-08-06T15:20:00.799" v="677" actId="1076"/>
          <ac:spMkLst>
            <pc:docMk/>
            <pc:sldMk cId="2928105259" sldId="2147476391"/>
            <ac:spMk id="4" creationId="{E2B533A2-F901-CFD7-4354-B8277C56C535}"/>
          </ac:spMkLst>
        </pc:spChg>
      </pc:sldChg>
      <pc:sldChg chg="modSp mod">
        <pc:chgData name="McKane, Jeanne" userId="ccaae3d9-a257-43fb-bdc8-036ccece4828" providerId="ADAL" clId="{E7915829-7BEF-4C44-9603-F31FA97967E4}" dt="2025-08-06T19:58:42.599" v="3432" actId="962"/>
        <pc:sldMkLst>
          <pc:docMk/>
          <pc:sldMk cId="2619413075" sldId="2147476392"/>
        </pc:sldMkLst>
        <pc:spChg chg="mod">
          <ac:chgData name="McKane, Jeanne" userId="ccaae3d9-a257-43fb-bdc8-036ccece4828" providerId="ADAL" clId="{E7915829-7BEF-4C44-9603-F31FA97967E4}" dt="2025-08-06T15:10:00.291" v="634" actId="1076"/>
          <ac:spMkLst>
            <pc:docMk/>
            <pc:sldMk cId="2619413075" sldId="2147476392"/>
            <ac:spMk id="2" creationId="{257AAADA-9182-51B2-85B0-ACB2CEFEF4B7}"/>
          </ac:spMkLst>
        </pc:spChg>
        <pc:spChg chg="mod">
          <ac:chgData name="McKane, Jeanne" userId="ccaae3d9-a257-43fb-bdc8-036ccece4828" providerId="ADAL" clId="{E7915829-7BEF-4C44-9603-F31FA97967E4}" dt="2025-08-06T19:29:20.031" v="3287" actId="255"/>
          <ac:spMkLst>
            <pc:docMk/>
            <pc:sldMk cId="2619413075" sldId="2147476392"/>
            <ac:spMk id="4" creationId="{B2F9CD14-8211-99D5-F05C-0444F1ED15A8}"/>
          </ac:spMkLst>
        </pc:spChg>
        <pc:spChg chg="mod">
          <ac:chgData name="McKane, Jeanne" userId="ccaae3d9-a257-43fb-bdc8-036ccece4828" providerId="ADAL" clId="{E7915829-7BEF-4C44-9603-F31FA97967E4}" dt="2025-08-06T19:26:10.153" v="3173" actId="20577"/>
          <ac:spMkLst>
            <pc:docMk/>
            <pc:sldMk cId="2619413075" sldId="2147476392"/>
            <ac:spMk id="5" creationId="{573EB072-CFF7-62C4-DAFA-BFBFFC041C0D}"/>
          </ac:spMkLst>
        </pc:spChg>
        <pc:picChg chg="mod">
          <ac:chgData name="McKane, Jeanne" userId="ccaae3d9-a257-43fb-bdc8-036ccece4828" providerId="ADAL" clId="{E7915829-7BEF-4C44-9603-F31FA97967E4}" dt="2025-08-06T19:58:40.475" v="3431" actId="962"/>
          <ac:picMkLst>
            <pc:docMk/>
            <pc:sldMk cId="2619413075" sldId="2147476392"/>
            <ac:picMk id="11" creationId="{3EA24C45-341B-B9DF-8854-8B0A68C3AEDE}"/>
          </ac:picMkLst>
        </pc:picChg>
        <pc:picChg chg="mod">
          <ac:chgData name="McKane, Jeanne" userId="ccaae3d9-a257-43fb-bdc8-036ccece4828" providerId="ADAL" clId="{E7915829-7BEF-4C44-9603-F31FA97967E4}" dt="2025-08-06T19:58:42.599" v="3432" actId="962"/>
          <ac:picMkLst>
            <pc:docMk/>
            <pc:sldMk cId="2619413075" sldId="2147476392"/>
            <ac:picMk id="13" creationId="{EFA2806C-DF7A-3D16-E66F-7AA6750FCD9E}"/>
          </ac:picMkLst>
        </pc:picChg>
      </pc:sldChg>
      <pc:sldChg chg="delSp modSp mod modCm modNotes">
        <pc:chgData name="McKane, Jeanne" userId="ccaae3d9-a257-43fb-bdc8-036ccece4828" providerId="ADAL" clId="{E7915829-7BEF-4C44-9603-F31FA97967E4}" dt="2025-08-07T17:01:57.568" v="4139" actId="20577"/>
        <pc:sldMkLst>
          <pc:docMk/>
          <pc:sldMk cId="1523499421" sldId="2147476393"/>
        </pc:sldMkLst>
        <pc:spChg chg="mod">
          <ac:chgData name="McKane, Jeanne" userId="ccaae3d9-a257-43fb-bdc8-036ccece4828" providerId="ADAL" clId="{E7915829-7BEF-4C44-9603-F31FA97967E4}" dt="2025-08-07T15:12:23.418" v="3594" actId="1076"/>
          <ac:spMkLst>
            <pc:docMk/>
            <pc:sldMk cId="1523499421" sldId="2147476393"/>
            <ac:spMk id="2" creationId="{41843706-38DC-7F7A-52DD-CC008F2432BF}"/>
          </ac:spMkLst>
        </pc:spChg>
        <pc:spChg chg="mod">
          <ac:chgData name="McKane, Jeanne" userId="ccaae3d9-a257-43fb-bdc8-036ccece4828" providerId="ADAL" clId="{E7915829-7BEF-4C44-9603-F31FA97967E4}" dt="2025-08-07T16:18:16.598" v="4112" actId="20577"/>
          <ac:spMkLst>
            <pc:docMk/>
            <pc:sldMk cId="1523499421" sldId="2147476393"/>
            <ac:spMk id="5" creationId="{8408C34C-E901-330A-91F3-6CB95B1DB78C}"/>
          </ac:spMkLst>
        </pc:spChg>
        <pc:spChg chg="mod ord">
          <ac:chgData name="McKane, Jeanne" userId="ccaae3d9-a257-43fb-bdc8-036ccece4828" providerId="ADAL" clId="{E7915829-7BEF-4C44-9603-F31FA97967E4}" dt="2025-08-06T20:02:33.839" v="3446" actId="13244"/>
          <ac:spMkLst>
            <pc:docMk/>
            <pc:sldMk cId="1523499421" sldId="2147476393"/>
            <ac:spMk id="10" creationId="{94D00EEE-0665-AB70-0511-33F0FAE4E6F9}"/>
          </ac:spMkLst>
        </pc:spChg>
        <pc:spChg chg="mod">
          <ac:chgData name="McKane, Jeanne" userId="ccaae3d9-a257-43fb-bdc8-036ccece4828" providerId="ADAL" clId="{E7915829-7BEF-4C44-9603-F31FA97967E4}" dt="2025-08-07T17:01:57.568" v="4139" actId="20577"/>
          <ac:spMkLst>
            <pc:docMk/>
            <pc:sldMk cId="1523499421" sldId="2147476393"/>
            <ac:spMk id="13" creationId="{97EE37E4-7808-D458-99D7-C7E17A1C672B}"/>
          </ac:spMkLst>
        </pc:spChg>
        <pc:graphicFrameChg chg="mod">
          <ac:chgData name="McKane, Jeanne" userId="ccaae3d9-a257-43fb-bdc8-036ccece4828" providerId="ADAL" clId="{E7915829-7BEF-4C44-9603-F31FA97967E4}" dt="2025-08-07T16:16:21.924" v="4083" actId="20577"/>
          <ac:graphicFrameMkLst>
            <pc:docMk/>
            <pc:sldMk cId="1523499421" sldId="2147476393"/>
            <ac:graphicFrameMk id="12" creationId="{E266CAEA-71BA-8EAF-BB6C-C956607E94A4}"/>
          </ac:graphicFrameMkLst>
        </pc:graphicFrameChg>
        <pc:extLst>
          <p:ext xmlns:p="http://schemas.openxmlformats.org/presentationml/2006/main" uri="{D6D511B9-2390-475A-947B-AFAB55BFBCF1}">
            <pc226:cmChg xmlns:pc226="http://schemas.microsoft.com/office/powerpoint/2022/06/main/command" chg="mod">
              <pc226:chgData name="McKane, Jeanne" userId="ccaae3d9-a257-43fb-bdc8-036ccece4828" providerId="ADAL" clId="{E7915829-7BEF-4C44-9603-F31FA97967E4}" dt="2025-08-07T16:18:16.598" v="4112" actId="20577"/>
              <pc2:cmMkLst xmlns:pc2="http://schemas.microsoft.com/office/powerpoint/2019/9/main/command">
                <pc:docMk/>
                <pc:sldMk cId="1523499421" sldId="2147476393"/>
                <pc2:cmMk id="{C35B93ED-F4B3-495C-991B-244C621C5C6A}"/>
              </pc2:cmMkLst>
            </pc226:cmChg>
          </p:ext>
        </pc:extLst>
      </pc:sldChg>
      <pc:sldMasterChg chg="modSldLayout">
        <pc:chgData name="McKane, Jeanne" userId="ccaae3d9-a257-43fb-bdc8-036ccece4828" providerId="ADAL" clId="{E7915829-7BEF-4C44-9603-F31FA97967E4}" dt="2025-08-06T15:31:33.532" v="751"/>
        <pc:sldMasterMkLst>
          <pc:docMk/>
          <pc:sldMasterMk cId="2465387210" sldId="2147483710"/>
        </pc:sldMasterMkLst>
        <pc:sldLayoutChg chg="setBg">
          <pc:chgData name="McKane, Jeanne" userId="ccaae3d9-a257-43fb-bdc8-036ccece4828" providerId="ADAL" clId="{E7915829-7BEF-4C44-9603-F31FA97967E4}" dt="2025-08-05T20:34:27.676" v="1"/>
          <pc:sldLayoutMkLst>
            <pc:docMk/>
            <pc:sldMasterMk cId="2465387210" sldId="2147483710"/>
            <pc:sldLayoutMk cId="2517144388" sldId="2147483714"/>
          </pc:sldLayoutMkLst>
        </pc:sldLayoutChg>
        <pc:sldLayoutChg chg="addSp modSp">
          <pc:chgData name="McKane, Jeanne" userId="ccaae3d9-a257-43fb-bdc8-036ccece4828" providerId="ADAL" clId="{E7915829-7BEF-4C44-9603-F31FA97967E4}" dt="2025-08-06T15:31:33.532" v="751"/>
          <pc:sldLayoutMkLst>
            <pc:docMk/>
            <pc:sldMasterMk cId="2465387210" sldId="2147483710"/>
            <pc:sldLayoutMk cId="2902491911" sldId="2147483730"/>
          </pc:sldLayoutMkLst>
          <pc:spChg chg="add mod">
            <ac:chgData name="McKane, Jeanne" userId="ccaae3d9-a257-43fb-bdc8-036ccece4828" providerId="ADAL" clId="{E7915829-7BEF-4C44-9603-F31FA97967E4}" dt="2025-08-06T15:31:33.532" v="751"/>
            <ac:spMkLst>
              <pc:docMk/>
              <pc:sldMasterMk cId="2465387210" sldId="2147483710"/>
              <pc:sldLayoutMk cId="2902491911" sldId="2147483730"/>
              <ac:spMk id="5" creationId="{B004C755-91F0-BFFC-1E14-E40D8BB8DDB8}"/>
            </ac:spMkLst>
          </pc:spChg>
        </pc:sldLayoutChg>
      </pc:sldMasterChg>
    </pc:docChg>
  </pc:docChgLst>
  <pc:docChgLst>
    <pc:chgData name="Liang, Catherine" userId="S::catherine.liang@ontariohealth.ca::f02553ff-2f62-4d20-a67a-f5e2927c8ae2" providerId="AD" clId="Web-{AF4C90F7-C082-4015-A6AA-ABAC656AA557}"/>
    <pc:docChg chg="addSld modSld modSection">
      <pc:chgData name="Liang, Catherine" userId="S::catherine.liang@ontariohealth.ca::f02553ff-2f62-4d20-a67a-f5e2927c8ae2" providerId="AD" clId="Web-{AF4C90F7-C082-4015-A6AA-ABAC656AA557}" dt="2025-07-30T16:47:07.156" v="164" actId="1076"/>
      <pc:docMkLst>
        <pc:docMk/>
      </pc:docMkLst>
      <pc:sldChg chg="addSp delSp modSp modCm">
        <pc:chgData name="Liang, Catherine" userId="S::catherine.liang@ontariohealth.ca::f02553ff-2f62-4d20-a67a-f5e2927c8ae2" providerId="AD" clId="Web-{AF4C90F7-C082-4015-A6AA-ABAC656AA557}" dt="2025-07-30T16:40:45.982" v="72" actId="20577"/>
        <pc:sldMkLst>
          <pc:docMk/>
          <pc:sldMk cId="4275898048" sldId="2147375302"/>
        </pc:sldMkLst>
        <pc:spChg chg="mod">
          <ac:chgData name="Liang, Catherine" userId="S::catherine.liang@ontariohealth.ca::f02553ff-2f62-4d20-a67a-f5e2927c8ae2" providerId="AD" clId="Web-{AF4C90F7-C082-4015-A6AA-ABAC656AA557}" dt="2025-07-30T16:39:44.590" v="61" actId="14100"/>
          <ac:spMkLst>
            <pc:docMk/>
            <pc:sldMk cId="4275898048" sldId="2147375302"/>
            <ac:spMk id="4" creationId="{CA407D77-78A3-6ACF-AE9B-9FE4C141E31F}"/>
          </ac:spMkLst>
        </pc:spChg>
        <pc:spChg chg="mod">
          <ac:chgData name="Liang, Catherine" userId="S::catherine.liang@ontariohealth.ca::f02553ff-2f62-4d20-a67a-f5e2927c8ae2" providerId="AD" clId="Web-{AF4C90F7-C082-4015-A6AA-ABAC656AA557}" dt="2025-07-30T16:38:42.402" v="50"/>
          <ac:spMkLst>
            <pc:docMk/>
            <pc:sldMk cId="4275898048" sldId="2147375302"/>
            <ac:spMk id="5" creationId="{9456ECE7-76D6-2E6A-1896-D4024B472AE9}"/>
          </ac:spMkLst>
        </pc:spChg>
        <pc:extLst>
          <p:ext xmlns:p="http://schemas.openxmlformats.org/presentationml/2006/main" uri="{D6D511B9-2390-475A-947B-AFAB55BFBCF1}">
            <pc226:cmChg xmlns:pc226="http://schemas.microsoft.com/office/powerpoint/2022/06/main/command" chg="mod">
              <pc226:chgData name="Liang, Catherine" userId="S::catherine.liang@ontariohealth.ca::f02553ff-2f62-4d20-a67a-f5e2927c8ae2" providerId="AD" clId="Web-{AF4C90F7-C082-4015-A6AA-ABAC656AA557}" dt="2025-07-30T16:37:47.213" v="35" actId="20577"/>
              <pc2:cmMkLst xmlns:pc2="http://schemas.microsoft.com/office/powerpoint/2019/9/main/command">
                <pc:docMk/>
                <pc:sldMk cId="4275898048" sldId="2147375302"/>
                <pc2:cmMk id="{0AC71642-E33F-48E6-A12B-2B5BA5660B5B}"/>
              </pc2:cmMkLst>
            </pc226:cmChg>
          </p:ext>
        </pc:extLst>
      </pc:sldChg>
      <pc:sldChg chg="modSp">
        <pc:chgData name="Liang, Catherine" userId="S::catherine.liang@ontariohealth.ca::f02553ff-2f62-4d20-a67a-f5e2927c8ae2" providerId="AD" clId="Web-{AF4C90F7-C082-4015-A6AA-ABAC656AA557}" dt="2025-07-30T16:41:29.373" v="83" actId="20577"/>
        <pc:sldMkLst>
          <pc:docMk/>
          <pc:sldMk cId="3268552853" sldId="2147375366"/>
        </pc:sldMkLst>
        <pc:spChg chg="mod">
          <ac:chgData name="Liang, Catherine" userId="S::catherine.liang@ontariohealth.ca::f02553ff-2f62-4d20-a67a-f5e2927c8ae2" providerId="AD" clId="Web-{AF4C90F7-C082-4015-A6AA-ABAC656AA557}" dt="2025-07-30T16:41:06.685" v="77" actId="20577"/>
          <ac:spMkLst>
            <pc:docMk/>
            <pc:sldMk cId="3268552853" sldId="2147375366"/>
            <ac:spMk id="4" creationId="{824472C4-606D-AD94-8E43-9353985D6B04}"/>
          </ac:spMkLst>
        </pc:spChg>
        <pc:spChg chg="mod">
          <ac:chgData name="Liang, Catherine" userId="S::catherine.liang@ontariohealth.ca::f02553ff-2f62-4d20-a67a-f5e2927c8ae2" providerId="AD" clId="Web-{AF4C90F7-C082-4015-A6AA-ABAC656AA557}" dt="2025-07-30T16:41:29.373" v="83" actId="20577"/>
          <ac:spMkLst>
            <pc:docMk/>
            <pc:sldMk cId="3268552853" sldId="2147375366"/>
            <ac:spMk id="8" creationId="{C46DE21E-5BBA-3433-3F7A-84F7A9574B2A}"/>
          </ac:spMkLst>
        </pc:spChg>
        <pc:picChg chg="mod">
          <ac:chgData name="Liang, Catherine" userId="S::catherine.liang@ontariohealth.ca::f02553ff-2f62-4d20-a67a-f5e2927c8ae2" providerId="AD" clId="Web-{AF4C90F7-C082-4015-A6AA-ABAC656AA557}" dt="2025-07-30T16:41:22.013" v="81" actId="1076"/>
          <ac:picMkLst>
            <pc:docMk/>
            <pc:sldMk cId="3268552853" sldId="2147375366"/>
            <ac:picMk id="9" creationId="{66F8A3F1-7907-E3DF-DEF8-518254587403}"/>
          </ac:picMkLst>
        </pc:picChg>
      </pc:sldChg>
      <pc:sldChg chg="modSp modCm">
        <pc:chgData name="Liang, Catherine" userId="S::catherine.liang@ontariohealth.ca::f02553ff-2f62-4d20-a67a-f5e2927c8ae2" providerId="AD" clId="Web-{AF4C90F7-C082-4015-A6AA-ABAC656AA557}" dt="2025-07-30T16:36:30.586" v="26" actId="20577"/>
        <pc:sldMkLst>
          <pc:docMk/>
          <pc:sldMk cId="80217084" sldId="2147375367"/>
        </pc:sldMkLst>
        <pc:spChg chg="mod">
          <ac:chgData name="Liang, Catherine" userId="S::catherine.liang@ontariohealth.ca::f02553ff-2f62-4d20-a67a-f5e2927c8ae2" providerId="AD" clId="Web-{AF4C90F7-C082-4015-A6AA-ABAC656AA557}" dt="2025-07-30T16:36:30.586" v="26" actId="20577"/>
          <ac:spMkLst>
            <pc:docMk/>
            <pc:sldMk cId="80217084" sldId="2147375367"/>
            <ac:spMk id="6" creationId="{96B3D642-0DBB-61BA-68F2-03C6D7335C63}"/>
          </ac:spMkLst>
        </pc:spChg>
        <pc:picChg chg="mod">
          <ac:chgData name="Liang, Catherine" userId="S::catherine.liang@ontariohealth.ca::f02553ff-2f62-4d20-a67a-f5e2927c8ae2" providerId="AD" clId="Web-{AF4C90F7-C082-4015-A6AA-ABAC656AA557}" dt="2025-07-30T16:36:01.632" v="17" actId="1076"/>
          <ac:picMkLst>
            <pc:docMk/>
            <pc:sldMk cId="80217084" sldId="2147375367"/>
            <ac:picMk id="13" creationId="{F2F131E3-B19C-F6EC-F44F-B4AA42BE0333}"/>
          </ac:picMkLst>
        </pc:picChg>
        <pc:extLst>
          <p:ext xmlns:p="http://schemas.openxmlformats.org/presentationml/2006/main" uri="{D6D511B9-2390-475A-947B-AFAB55BFBCF1}">
            <pc226:cmChg xmlns:pc226="http://schemas.microsoft.com/office/powerpoint/2022/06/main/command" chg="mod">
              <pc226:chgData name="Liang, Catherine" userId="S::catherine.liang@ontariohealth.ca::f02553ff-2f62-4d20-a67a-f5e2927c8ae2" providerId="AD" clId="Web-{AF4C90F7-C082-4015-A6AA-ABAC656AA557}" dt="2025-07-30T16:35:10.959" v="1" actId="20577"/>
              <pc2:cmMkLst xmlns:pc2="http://schemas.microsoft.com/office/powerpoint/2019/9/main/command">
                <pc:docMk/>
                <pc:sldMk cId="80217084" sldId="2147375367"/>
                <pc2:cmMk id="{A923AD0A-E40B-443D-906C-E6895D871B22}"/>
              </pc2:cmMkLst>
            </pc226:cmChg>
          </p:ext>
        </pc:extLst>
      </pc:sldChg>
      <pc:sldChg chg="modSp">
        <pc:chgData name="Liang, Catherine" userId="S::catherine.liang@ontariohealth.ca::f02553ff-2f62-4d20-a67a-f5e2927c8ae2" providerId="AD" clId="Web-{AF4C90F7-C082-4015-A6AA-ABAC656AA557}" dt="2025-07-30T16:41:36.029" v="84" actId="1076"/>
        <pc:sldMkLst>
          <pc:docMk/>
          <pc:sldMk cId="3049652055" sldId="2147375372"/>
        </pc:sldMkLst>
        <pc:spChg chg="mod">
          <ac:chgData name="Liang, Catherine" userId="S::catherine.liang@ontariohealth.ca::f02553ff-2f62-4d20-a67a-f5e2927c8ae2" providerId="AD" clId="Web-{AF4C90F7-C082-4015-A6AA-ABAC656AA557}" dt="2025-07-30T16:41:36.029" v="84" actId="1076"/>
          <ac:spMkLst>
            <pc:docMk/>
            <pc:sldMk cId="3049652055" sldId="2147375372"/>
            <ac:spMk id="4" creationId="{15D1E046-8028-3901-60EB-CAF508211E45}"/>
          </ac:spMkLst>
        </pc:spChg>
      </pc:sldChg>
      <pc:sldChg chg="addSp delSp modSp modCm">
        <pc:chgData name="Liang, Catherine" userId="S::catherine.liang@ontariohealth.ca::f02553ff-2f62-4d20-a67a-f5e2927c8ae2" providerId="AD" clId="Web-{AF4C90F7-C082-4015-A6AA-ABAC656AA557}" dt="2025-07-30T16:47:07.156" v="164" actId="1076"/>
        <pc:sldMkLst>
          <pc:docMk/>
          <pc:sldMk cId="4238013417" sldId="2147476383"/>
        </pc:sldMkLst>
        <pc:spChg chg="mod">
          <ac:chgData name="Liang, Catherine" userId="S::catherine.liang@ontariohealth.ca::f02553ff-2f62-4d20-a67a-f5e2927c8ae2" providerId="AD" clId="Web-{AF4C90F7-C082-4015-A6AA-ABAC656AA557}" dt="2025-07-30T16:47:05.172" v="163" actId="14100"/>
          <ac:spMkLst>
            <pc:docMk/>
            <pc:sldMk cId="4238013417" sldId="2147476383"/>
            <ac:spMk id="4" creationId="{83BEED1D-AF9D-208E-4515-98F5C6C8371A}"/>
          </ac:spMkLst>
        </pc:spChg>
        <pc:spChg chg="mod">
          <ac:chgData name="Liang, Catherine" userId="S::catherine.liang@ontariohealth.ca::f02553ff-2f62-4d20-a67a-f5e2927c8ae2" providerId="AD" clId="Web-{AF4C90F7-C082-4015-A6AA-ABAC656AA557}" dt="2025-07-30T16:45:48.609" v="138" actId="14100"/>
          <ac:spMkLst>
            <pc:docMk/>
            <pc:sldMk cId="4238013417" sldId="2147476383"/>
            <ac:spMk id="5" creationId="{6EFC1FF0-D114-9AC6-402D-626B724D10A7}"/>
          </ac:spMkLst>
        </pc:spChg>
        <pc:graphicFrameChg chg="mod">
          <ac:chgData name="Liang, Catherine" userId="S::catherine.liang@ontariohealth.ca::f02553ff-2f62-4d20-a67a-f5e2927c8ae2" providerId="AD" clId="Web-{AF4C90F7-C082-4015-A6AA-ABAC656AA557}" dt="2025-07-30T16:47:07.156" v="164" actId="1076"/>
          <ac:graphicFrameMkLst>
            <pc:docMk/>
            <pc:sldMk cId="4238013417" sldId="2147476383"/>
            <ac:graphicFrameMk id="11" creationId="{9FCAD5BA-2070-493E-270E-6F20BB117684}"/>
          </ac:graphicFrameMkLst>
        </pc:graphicFrameChg>
        <pc:extLst>
          <p:ext xmlns:p="http://schemas.openxmlformats.org/presentationml/2006/main" uri="{D6D511B9-2390-475A-947B-AFAB55BFBCF1}">
            <pc226:cmChg xmlns:pc226="http://schemas.microsoft.com/office/powerpoint/2022/06/main/command" chg="mod">
              <pc226:chgData name="Liang, Catherine" userId="S::catherine.liang@ontariohealth.ca::f02553ff-2f62-4d20-a67a-f5e2927c8ae2" providerId="AD" clId="Web-{AF4C90F7-C082-4015-A6AA-ABAC656AA557}" dt="2025-07-30T16:46:29.719" v="151" actId="20577"/>
              <pc2:cmMkLst xmlns:pc2="http://schemas.microsoft.com/office/powerpoint/2019/9/main/command">
                <pc:docMk/>
                <pc:sldMk cId="4238013417" sldId="2147476383"/>
                <pc2:cmMk id="{7B8F5F77-FC4A-442A-B716-736DCCDF5412}"/>
              </pc2:cmMkLst>
            </pc226:cmChg>
          </p:ext>
        </pc:extLst>
      </pc:sldChg>
      <pc:sldChg chg="addSp delSp modSp add replId modCm">
        <pc:chgData name="Liang, Catherine" userId="S::catherine.liang@ontariohealth.ca::f02553ff-2f62-4d20-a67a-f5e2927c8ae2" providerId="AD" clId="Web-{AF4C90F7-C082-4015-A6AA-ABAC656AA557}" dt="2025-07-30T16:45:25.062" v="132" actId="1076"/>
        <pc:sldMkLst>
          <pc:docMk/>
          <pc:sldMk cId="1523499421" sldId="2147476393"/>
        </pc:sldMkLst>
        <pc:spChg chg="mod">
          <ac:chgData name="Liang, Catherine" userId="S::catherine.liang@ontariohealth.ca::f02553ff-2f62-4d20-a67a-f5e2927c8ae2" providerId="AD" clId="Web-{AF4C90F7-C082-4015-A6AA-ABAC656AA557}" dt="2025-07-30T16:45:15.499" v="129" actId="1076"/>
          <ac:spMkLst>
            <pc:docMk/>
            <pc:sldMk cId="1523499421" sldId="2147476393"/>
            <ac:spMk id="5" creationId="{8408C34C-E901-330A-91F3-6CB95B1DB78C}"/>
          </ac:spMkLst>
        </pc:spChg>
        <pc:spChg chg="mod">
          <ac:chgData name="Liang, Catherine" userId="S::catherine.liang@ontariohealth.ca::f02553ff-2f62-4d20-a67a-f5e2927c8ae2" providerId="AD" clId="Web-{AF4C90F7-C082-4015-A6AA-ABAC656AA557}" dt="2025-07-30T16:45:19.156" v="130" actId="1076"/>
          <ac:spMkLst>
            <pc:docMk/>
            <pc:sldMk cId="1523499421" sldId="2147476393"/>
            <ac:spMk id="10" creationId="{94D00EEE-0665-AB70-0511-33F0FAE4E6F9}"/>
          </ac:spMkLst>
        </pc:spChg>
        <pc:spChg chg="mod">
          <ac:chgData name="Liang, Catherine" userId="S::catherine.liang@ontariohealth.ca::f02553ff-2f62-4d20-a67a-f5e2927c8ae2" providerId="AD" clId="Web-{AF4C90F7-C082-4015-A6AA-ABAC656AA557}" dt="2025-07-30T16:45:25.062" v="132" actId="1076"/>
          <ac:spMkLst>
            <pc:docMk/>
            <pc:sldMk cId="1523499421" sldId="2147476393"/>
            <ac:spMk id="13" creationId="{97EE37E4-7808-D458-99D7-C7E17A1C672B}"/>
          </ac:spMkLst>
        </pc:spChg>
        <pc:graphicFrameChg chg="mod">
          <ac:chgData name="Liang, Catherine" userId="S::catherine.liang@ontariohealth.ca::f02553ff-2f62-4d20-a67a-f5e2927c8ae2" providerId="AD" clId="Web-{AF4C90F7-C082-4015-A6AA-ABAC656AA557}" dt="2025-07-30T16:45:21.906" v="131" actId="1076"/>
          <ac:graphicFrameMkLst>
            <pc:docMk/>
            <pc:sldMk cId="1523499421" sldId="2147476393"/>
            <ac:graphicFrameMk id="12" creationId="{E266CAEA-71BA-8EAF-BB6C-C956607E94A4}"/>
          </ac:graphicFrameMkLst>
        </pc:graphicFrameChg>
        <pc:extLst>
          <p:ext xmlns:p="http://schemas.openxmlformats.org/presentationml/2006/main" uri="{D6D511B9-2390-475A-947B-AFAB55BFBCF1}">
            <pc226:cmChg xmlns:pc226="http://schemas.microsoft.com/office/powerpoint/2022/06/main/command" chg="mod">
              <pc226:chgData name="Liang, Catherine" userId="S::catherine.liang@ontariohealth.ca::f02553ff-2f62-4d20-a67a-f5e2927c8ae2" providerId="AD" clId="Web-{AF4C90F7-C082-4015-A6AA-ABAC656AA557}" dt="2025-07-30T16:43:59.655" v="105" actId="20577"/>
              <pc2:cmMkLst xmlns:pc2="http://schemas.microsoft.com/office/powerpoint/2019/9/main/command">
                <pc:docMk/>
                <pc:sldMk cId="1523499421" sldId="2147476393"/>
                <pc2:cmMk id="{4CA6D31E-6B6A-4A69-A92D-F6C9E8A7C8A9}"/>
              </pc2:cmMkLst>
            </pc226:cmChg>
            <pc226:cmChg xmlns:pc226="http://schemas.microsoft.com/office/powerpoint/2022/06/main/command" chg="mod">
              <pc226:chgData name="Liang, Catherine" userId="S::catherine.liang@ontariohealth.ca::f02553ff-2f62-4d20-a67a-f5e2927c8ae2" providerId="AD" clId="Web-{AF4C90F7-C082-4015-A6AA-ABAC656AA557}" dt="2025-07-30T16:42:17.592" v="86" actId="20577"/>
              <pc2:cmMkLst xmlns:pc2="http://schemas.microsoft.com/office/powerpoint/2019/9/main/command">
                <pc:docMk/>
                <pc:sldMk cId="1523499421" sldId="2147476393"/>
                <pc2:cmMk id="{88B291B2-BFB8-40EB-8EE1-CBD2CFC3B9C1}"/>
              </pc2:cmMkLst>
            </pc226:cmChg>
          </p:ext>
        </pc:extLst>
      </pc:sldChg>
    </pc:docChg>
  </pc:docChgLst>
  <pc:docChgLst>
    <pc:chgData name="Liang, Catherine" userId="S::catherine.liang@ontariohealth.ca::f02553ff-2f62-4d20-a67a-f5e2927c8ae2" providerId="AD" clId="Web-{AD13FA1C-51E0-BE44-91B5-8F8082F3AD90}"/>
    <pc:docChg chg="addSld delSld modSection">
      <pc:chgData name="Liang, Catherine" userId="S::catherine.liang@ontariohealth.ca::f02553ff-2f62-4d20-a67a-f5e2927c8ae2" providerId="AD" clId="Web-{AD13FA1C-51E0-BE44-91B5-8F8082F3AD90}" dt="2025-08-27T15:28:55.361" v="5"/>
      <pc:docMkLst>
        <pc:docMk/>
      </pc:docMkLst>
      <pc:sldChg chg="del">
        <pc:chgData name="Liang, Catherine" userId="S::catherine.liang@ontariohealth.ca::f02553ff-2f62-4d20-a67a-f5e2927c8ae2" providerId="AD" clId="Web-{AD13FA1C-51E0-BE44-91B5-8F8082F3AD90}" dt="2025-08-27T15:28:36.766" v="3"/>
        <pc:sldMkLst>
          <pc:docMk/>
          <pc:sldMk cId="4238013417" sldId="2147476383"/>
        </pc:sldMkLst>
      </pc:sldChg>
      <pc:sldChg chg="del">
        <pc:chgData name="Liang, Catherine" userId="S::catherine.liang@ontariohealth.ca::f02553ff-2f62-4d20-a67a-f5e2927c8ae2" providerId="AD" clId="Web-{AD13FA1C-51E0-BE44-91B5-8F8082F3AD90}" dt="2025-08-27T15:28:55.361" v="5"/>
        <pc:sldMkLst>
          <pc:docMk/>
          <pc:sldMk cId="2619413075" sldId="2147476392"/>
        </pc:sldMkLst>
      </pc:sldChg>
      <pc:sldChg chg="del">
        <pc:chgData name="Liang, Catherine" userId="S::catherine.liang@ontariohealth.ca::f02553ff-2f62-4d20-a67a-f5e2927c8ae2" providerId="AD" clId="Web-{AD13FA1C-51E0-BE44-91B5-8F8082F3AD90}" dt="2025-08-27T15:28:49.298" v="4"/>
        <pc:sldMkLst>
          <pc:docMk/>
          <pc:sldMk cId="1523499421" sldId="2147476393"/>
        </pc:sldMkLst>
      </pc:sldChg>
      <pc:sldChg chg="add">
        <pc:chgData name="Liang, Catherine" userId="S::catherine.liang@ontariohealth.ca::f02553ff-2f62-4d20-a67a-f5e2927c8ae2" providerId="AD" clId="Web-{AD13FA1C-51E0-BE44-91B5-8F8082F3AD90}" dt="2025-08-27T15:28:22.454" v="0"/>
        <pc:sldMkLst>
          <pc:docMk/>
          <pc:sldMk cId="859229361" sldId="2147476395"/>
        </pc:sldMkLst>
      </pc:sldChg>
      <pc:sldChg chg="add">
        <pc:chgData name="Liang, Catherine" userId="S::catherine.liang@ontariohealth.ca::f02553ff-2f62-4d20-a67a-f5e2927c8ae2" providerId="AD" clId="Web-{AD13FA1C-51E0-BE44-91B5-8F8082F3AD90}" dt="2025-08-27T15:28:22.579" v="1"/>
        <pc:sldMkLst>
          <pc:docMk/>
          <pc:sldMk cId="572948438" sldId="2147476396"/>
        </pc:sldMkLst>
      </pc:sldChg>
      <pc:sldChg chg="add">
        <pc:chgData name="Liang, Catherine" userId="S::catherine.liang@ontariohealth.ca::f02553ff-2f62-4d20-a67a-f5e2927c8ae2" providerId="AD" clId="Web-{AD13FA1C-51E0-BE44-91B5-8F8082F3AD90}" dt="2025-08-27T15:28:22.688" v="2"/>
        <pc:sldMkLst>
          <pc:docMk/>
          <pc:sldMk cId="762642014" sldId="2147476397"/>
        </pc:sldMkLst>
      </pc:sldChg>
    </pc:docChg>
  </pc:docChgLst>
  <pc:docChgLst>
    <pc:chgData name="Liang, Catherine" userId="S::catherine.liang@ontariohealth.ca::f02553ff-2f62-4d20-a67a-f5e2927c8ae2" providerId="AD" clId="Web-{12FDDEE1-BB4E-034D-1055-7E186B4F07BF}"/>
    <pc:docChg chg="modSld">
      <pc:chgData name="Liang, Catherine" userId="S::catherine.liang@ontariohealth.ca::f02553ff-2f62-4d20-a67a-f5e2927c8ae2" providerId="AD" clId="Web-{12FDDEE1-BB4E-034D-1055-7E186B4F07BF}" dt="2025-07-30T15:43:02.855" v="29" actId="20577"/>
      <pc:docMkLst>
        <pc:docMk/>
      </pc:docMkLst>
      <pc:sldChg chg="modSp">
        <pc:chgData name="Liang, Catherine" userId="S::catherine.liang@ontariohealth.ca::f02553ff-2f62-4d20-a67a-f5e2927c8ae2" providerId="AD" clId="Web-{12FDDEE1-BB4E-034D-1055-7E186B4F07BF}" dt="2025-07-30T15:43:02.855" v="29" actId="20577"/>
        <pc:sldMkLst>
          <pc:docMk/>
          <pc:sldMk cId="4275898048" sldId="2147375302"/>
        </pc:sldMkLst>
        <pc:spChg chg="mod">
          <ac:chgData name="Liang, Catherine" userId="S::catherine.liang@ontariohealth.ca::f02553ff-2f62-4d20-a67a-f5e2927c8ae2" providerId="AD" clId="Web-{12FDDEE1-BB4E-034D-1055-7E186B4F07BF}" dt="2025-07-30T15:43:02.855" v="29" actId="20577"/>
          <ac:spMkLst>
            <pc:docMk/>
            <pc:sldMk cId="4275898048" sldId="2147375302"/>
            <ac:spMk id="4" creationId="{CA407D77-78A3-6ACF-AE9B-9FE4C141E31F}"/>
          </ac:spMkLst>
        </pc:spChg>
      </pc:sldChg>
    </pc:docChg>
  </pc:docChgLst>
  <pc:docChgLst>
    <pc:chgData name="Liang, Catherine" userId="S::catherine.liang@ontariohealth.ca::f02553ff-2f62-4d20-a67a-f5e2927c8ae2" providerId="AD" clId="Web-{1C58E9FF-1AD1-91A6-9F3C-BCD29896319C}"/>
    <pc:docChg chg="addSld modSld sldOrd modSection">
      <pc:chgData name="Liang, Catherine" userId="S::catherine.liang@ontariohealth.ca::f02553ff-2f62-4d20-a67a-f5e2927c8ae2" providerId="AD" clId="Web-{1C58E9FF-1AD1-91A6-9F3C-BCD29896319C}" dt="2025-07-16T18:32:00.330" v="128" actId="14100"/>
      <pc:docMkLst>
        <pc:docMk/>
      </pc:docMkLst>
      <pc:sldChg chg="modSp">
        <pc:chgData name="Liang, Catherine" userId="S::catherine.liang@ontariohealth.ca::f02553ff-2f62-4d20-a67a-f5e2927c8ae2" providerId="AD" clId="Web-{1C58E9FF-1AD1-91A6-9F3C-BCD29896319C}" dt="2025-07-16T17:43:13.918" v="11" actId="20577"/>
        <pc:sldMkLst>
          <pc:docMk/>
          <pc:sldMk cId="3909832607" sldId="384"/>
        </pc:sldMkLst>
      </pc:sldChg>
      <pc:sldChg chg="modSp">
        <pc:chgData name="Liang, Catherine" userId="S::catherine.liang@ontariohealth.ca::f02553ff-2f62-4d20-a67a-f5e2927c8ae2" providerId="AD" clId="Web-{1C58E9FF-1AD1-91A6-9F3C-BCD29896319C}" dt="2025-07-16T17:48:42.691" v="35" actId="20577"/>
        <pc:sldMkLst>
          <pc:docMk/>
          <pc:sldMk cId="936660227" sldId="385"/>
        </pc:sldMkLst>
      </pc:sldChg>
      <pc:sldChg chg="addSp delSp modSp">
        <pc:chgData name="Liang, Catherine" userId="S::catherine.liang@ontariohealth.ca::f02553ff-2f62-4d20-a67a-f5e2927c8ae2" providerId="AD" clId="Web-{1C58E9FF-1AD1-91A6-9F3C-BCD29896319C}" dt="2025-07-16T18:14:20.279" v="48"/>
        <pc:sldMkLst>
          <pc:docMk/>
          <pc:sldMk cId="830031710" sldId="386"/>
        </pc:sldMkLst>
      </pc:sldChg>
      <pc:sldChg chg="modSp">
        <pc:chgData name="Liang, Catherine" userId="S::catherine.liang@ontariohealth.ca::f02553ff-2f62-4d20-a67a-f5e2927c8ae2" providerId="AD" clId="Web-{1C58E9FF-1AD1-91A6-9F3C-BCD29896319C}" dt="2025-07-16T18:32:00.330" v="128" actId="14100"/>
        <pc:sldMkLst>
          <pc:docMk/>
          <pc:sldMk cId="81161874" sldId="390"/>
        </pc:sldMkLst>
      </pc:sldChg>
      <pc:sldChg chg="modSp">
        <pc:chgData name="Liang, Catherine" userId="S::catherine.liang@ontariohealth.ca::f02553ff-2f62-4d20-a67a-f5e2927c8ae2" providerId="AD" clId="Web-{1C58E9FF-1AD1-91A6-9F3C-BCD29896319C}" dt="2025-07-16T18:26:20.896" v="84" actId="20577"/>
        <pc:sldMkLst>
          <pc:docMk/>
          <pc:sldMk cId="2491820790" sldId="391"/>
        </pc:sldMkLst>
      </pc:sldChg>
      <pc:sldChg chg="modSp add replId">
        <pc:chgData name="Liang, Catherine" userId="S::catherine.liang@ontariohealth.ca::f02553ff-2f62-4d20-a67a-f5e2927c8ae2" providerId="AD" clId="Web-{1C58E9FF-1AD1-91A6-9F3C-BCD29896319C}" dt="2025-07-16T18:14:56.060" v="59" actId="20577"/>
        <pc:sldMkLst>
          <pc:docMk/>
          <pc:sldMk cId="2286019724" sldId="2147476386"/>
        </pc:sldMkLst>
      </pc:sldChg>
      <pc:sldChg chg="modSp add replId">
        <pc:chgData name="Liang, Catherine" userId="S::catherine.liang@ontariohealth.ca::f02553ff-2f62-4d20-a67a-f5e2927c8ae2" providerId="AD" clId="Web-{1C58E9FF-1AD1-91A6-9F3C-BCD29896319C}" dt="2025-07-16T18:15:04.028" v="61" actId="20577"/>
        <pc:sldMkLst>
          <pc:docMk/>
          <pc:sldMk cId="3631985672" sldId="2147476387"/>
        </pc:sldMkLst>
      </pc:sldChg>
      <pc:sldChg chg="modSp add ord replId">
        <pc:chgData name="Liang, Catherine" userId="S::catherine.liang@ontariohealth.ca::f02553ff-2f62-4d20-a67a-f5e2927c8ae2" providerId="AD" clId="Web-{1C58E9FF-1AD1-91A6-9F3C-BCD29896319C}" dt="2025-07-16T18:17:06.449" v="79"/>
        <pc:sldMkLst>
          <pc:docMk/>
          <pc:sldMk cId="1882193650" sldId="2147476388"/>
        </pc:sldMkLst>
      </pc:sldChg>
      <pc:sldChg chg="modSp add replId">
        <pc:chgData name="Liang, Catherine" userId="S::catherine.liang@ontariohealth.ca::f02553ff-2f62-4d20-a67a-f5e2927c8ae2" providerId="AD" clId="Web-{1C58E9FF-1AD1-91A6-9F3C-BCD29896319C}" dt="2025-07-16T18:15:44.622" v="74" actId="20577"/>
        <pc:sldMkLst>
          <pc:docMk/>
          <pc:sldMk cId="2584500927" sldId="2147476389"/>
        </pc:sldMkLst>
      </pc:sldChg>
      <pc:sldChg chg="modSp add replId">
        <pc:chgData name="Liang, Catherine" userId="S::catherine.liang@ontariohealth.ca::f02553ff-2f62-4d20-a67a-f5e2927c8ae2" providerId="AD" clId="Web-{1C58E9FF-1AD1-91A6-9F3C-BCD29896319C}" dt="2025-07-16T18:17:01.574" v="78" actId="20577"/>
        <pc:sldMkLst>
          <pc:docMk/>
          <pc:sldMk cId="3633965441" sldId="2147476390"/>
        </pc:sldMkLst>
      </pc:sldChg>
      <pc:sldChg chg="modSp add replId">
        <pc:chgData name="Liang, Catherine" userId="S::catherine.liang@ontariohealth.ca::f02553ff-2f62-4d20-a67a-f5e2927c8ae2" providerId="AD" clId="Web-{1C58E9FF-1AD1-91A6-9F3C-BCD29896319C}" dt="2025-07-16T18:29:06.363" v="105" actId="20577"/>
        <pc:sldMkLst>
          <pc:docMk/>
          <pc:sldMk cId="2928105259" sldId="2147476391"/>
        </pc:sldMkLst>
      </pc:sldChg>
    </pc:docChg>
  </pc:docChgLst>
  <pc:docChgLst>
    <pc:chgData name="Liang, Catherine" userId="S::catherine.liang@ontariohealth.ca::f02553ff-2f62-4d20-a67a-f5e2927c8ae2" providerId="AD" clId="Web-{5A96CB47-AA8D-B931-529B-A2271E7B391C}"/>
    <pc:docChg chg="delSld modSld modSection">
      <pc:chgData name="Liang, Catherine" userId="S::catherine.liang@ontariohealth.ca::f02553ff-2f62-4d20-a67a-f5e2927c8ae2" providerId="AD" clId="Web-{5A96CB47-AA8D-B931-529B-A2271E7B391C}" dt="2025-08-05T14:18:51.822" v="5" actId="20577"/>
      <pc:docMkLst>
        <pc:docMk/>
      </pc:docMkLst>
      <pc:sldChg chg="modSp">
        <pc:chgData name="Liang, Catherine" userId="S::catherine.liang@ontariohealth.ca::f02553ff-2f62-4d20-a67a-f5e2927c8ae2" providerId="AD" clId="Web-{5A96CB47-AA8D-B931-529B-A2271E7B391C}" dt="2025-08-05T14:18:51.822" v="5" actId="20577"/>
        <pc:sldMkLst>
          <pc:docMk/>
          <pc:sldMk cId="3268552853" sldId="2147375366"/>
        </pc:sldMkLst>
        <pc:spChg chg="mod">
          <ac:chgData name="Liang, Catherine" userId="S::catherine.liang@ontariohealth.ca::f02553ff-2f62-4d20-a67a-f5e2927c8ae2" providerId="AD" clId="Web-{5A96CB47-AA8D-B931-529B-A2271E7B391C}" dt="2025-08-05T14:18:49.494" v="4" actId="14100"/>
          <ac:spMkLst>
            <pc:docMk/>
            <pc:sldMk cId="3268552853" sldId="2147375366"/>
            <ac:spMk id="4" creationId="{824472C4-606D-AD94-8E43-9353985D6B04}"/>
          </ac:spMkLst>
        </pc:spChg>
        <pc:spChg chg="mod">
          <ac:chgData name="Liang, Catherine" userId="S::catherine.liang@ontariohealth.ca::f02553ff-2f62-4d20-a67a-f5e2927c8ae2" providerId="AD" clId="Web-{5A96CB47-AA8D-B931-529B-A2271E7B391C}" dt="2025-08-05T14:18:51.822" v="5" actId="20577"/>
          <ac:spMkLst>
            <pc:docMk/>
            <pc:sldMk cId="3268552853" sldId="2147375366"/>
            <ac:spMk id="8" creationId="{C46DE21E-5BBA-3433-3F7A-84F7A9574B2A}"/>
          </ac:spMkLst>
        </pc:spChg>
      </pc:sldChg>
      <pc:sldChg chg="del">
        <pc:chgData name="Liang, Catherine" userId="S::catherine.liang@ontariohealth.ca::f02553ff-2f62-4d20-a67a-f5e2927c8ae2" providerId="AD" clId="Web-{5A96CB47-AA8D-B931-529B-A2271E7B391C}" dt="2025-08-05T14:18:23.462" v="0"/>
        <pc:sldMkLst>
          <pc:docMk/>
          <pc:sldMk cId="1428833622" sldId="2147476385"/>
        </pc:sldMkLst>
      </pc:sldChg>
    </pc:docChg>
  </pc:docChgLst>
  <pc:docChgLst>
    <pc:chgData name="Mitchell, Andree" userId="S::andree.mitchell@ontariohealth.ca::d956c07b-4c6c-426b-82ac-debc402c1b7f" providerId="AD" clId="Web-{4D8A4C3E-D5C3-C19A-DAC9-6D167A8796FA}"/>
    <pc:docChg chg="mod">
      <pc:chgData name="Mitchell, Andree" userId="S::andree.mitchell@ontariohealth.ca::d956c07b-4c6c-426b-82ac-debc402c1b7f" providerId="AD" clId="Web-{4D8A4C3E-D5C3-C19A-DAC9-6D167A8796FA}" dt="2025-08-19T20:59:18.694" v="0"/>
      <pc:docMkLst>
        <pc:docMk/>
      </pc:docMkLst>
    </pc:docChg>
  </pc:docChgLst>
  <pc:docChgLst>
    <pc:chgData name="Liang, Catherine" userId="S::catherine.liang@ontariohealth.ca::f02553ff-2f62-4d20-a67a-f5e2927c8ae2" providerId="AD" clId="Web-{433ACF8B-CCC0-0D28-8E05-188B8167F1A4}"/>
    <pc:docChg chg="modSld">
      <pc:chgData name="Liang, Catherine" userId="S::catherine.liang@ontariohealth.ca::f02553ff-2f62-4d20-a67a-f5e2927c8ae2" providerId="AD" clId="Web-{433ACF8B-CCC0-0D28-8E05-188B8167F1A4}" dt="2025-07-28T15:54:53.137" v="14" actId="20577"/>
      <pc:docMkLst>
        <pc:docMk/>
      </pc:docMkLst>
      <pc:sldChg chg="modSp">
        <pc:chgData name="Liang, Catherine" userId="S::catherine.liang@ontariohealth.ca::f02553ff-2f62-4d20-a67a-f5e2927c8ae2" providerId="AD" clId="Web-{433ACF8B-CCC0-0D28-8E05-188B8167F1A4}" dt="2025-07-28T15:54:04.949" v="9" actId="20577"/>
        <pc:sldMkLst>
          <pc:docMk/>
          <pc:sldMk cId="830031710" sldId="386"/>
        </pc:sldMkLst>
        <pc:spChg chg="mod">
          <ac:chgData name="Liang, Catherine" userId="S::catherine.liang@ontariohealth.ca::f02553ff-2f62-4d20-a67a-f5e2927c8ae2" providerId="AD" clId="Web-{433ACF8B-CCC0-0D28-8E05-188B8167F1A4}" dt="2025-07-28T15:54:04.949" v="9" actId="20577"/>
          <ac:spMkLst>
            <pc:docMk/>
            <pc:sldMk cId="830031710" sldId="386"/>
            <ac:spMk id="4" creationId="{C8A6144F-A5E7-F7A2-2D29-01940F3C0968}"/>
          </ac:spMkLst>
        </pc:spChg>
      </pc:sldChg>
      <pc:sldChg chg="modSp">
        <pc:chgData name="Liang, Catherine" userId="S::catherine.liang@ontariohealth.ca::f02553ff-2f62-4d20-a67a-f5e2927c8ae2" providerId="AD" clId="Web-{433ACF8B-CCC0-0D28-8E05-188B8167F1A4}" dt="2025-07-28T15:54:12.246" v="10" actId="20577"/>
        <pc:sldMkLst>
          <pc:docMk/>
          <pc:sldMk cId="2286019724" sldId="2147476386"/>
        </pc:sldMkLst>
        <pc:spChg chg="mod">
          <ac:chgData name="Liang, Catherine" userId="S::catherine.liang@ontariohealth.ca::f02553ff-2f62-4d20-a67a-f5e2927c8ae2" providerId="AD" clId="Web-{433ACF8B-CCC0-0D28-8E05-188B8167F1A4}" dt="2025-07-28T15:54:12.246" v="10" actId="20577"/>
          <ac:spMkLst>
            <pc:docMk/>
            <pc:sldMk cId="2286019724" sldId="2147476386"/>
            <ac:spMk id="4" creationId="{3079359E-980B-5232-792A-26A2CDE66823}"/>
          </ac:spMkLst>
        </pc:spChg>
      </pc:sldChg>
      <pc:sldChg chg="modSp">
        <pc:chgData name="Liang, Catherine" userId="S::catherine.liang@ontariohealth.ca::f02553ff-2f62-4d20-a67a-f5e2927c8ae2" providerId="AD" clId="Web-{433ACF8B-CCC0-0D28-8E05-188B8167F1A4}" dt="2025-07-28T15:54:28.043" v="11" actId="20577"/>
        <pc:sldMkLst>
          <pc:docMk/>
          <pc:sldMk cId="3631985672" sldId="2147476387"/>
        </pc:sldMkLst>
        <pc:spChg chg="mod">
          <ac:chgData name="Liang, Catherine" userId="S::catherine.liang@ontariohealth.ca::f02553ff-2f62-4d20-a67a-f5e2927c8ae2" providerId="AD" clId="Web-{433ACF8B-CCC0-0D28-8E05-188B8167F1A4}" dt="2025-07-28T15:54:28.043" v="11" actId="20577"/>
          <ac:spMkLst>
            <pc:docMk/>
            <pc:sldMk cId="3631985672" sldId="2147476387"/>
            <ac:spMk id="4" creationId="{BC76C291-E077-6869-11B0-8AAD785569A4}"/>
          </ac:spMkLst>
        </pc:spChg>
      </pc:sldChg>
      <pc:sldChg chg="modSp">
        <pc:chgData name="Liang, Catherine" userId="S::catherine.liang@ontariohealth.ca::f02553ff-2f62-4d20-a67a-f5e2927c8ae2" providerId="AD" clId="Web-{433ACF8B-CCC0-0D28-8E05-188B8167F1A4}" dt="2025-07-28T15:54:36.465" v="12" actId="20577"/>
        <pc:sldMkLst>
          <pc:docMk/>
          <pc:sldMk cId="1882193650" sldId="2147476388"/>
        </pc:sldMkLst>
        <pc:spChg chg="mod">
          <ac:chgData name="Liang, Catherine" userId="S::catherine.liang@ontariohealth.ca::f02553ff-2f62-4d20-a67a-f5e2927c8ae2" providerId="AD" clId="Web-{433ACF8B-CCC0-0D28-8E05-188B8167F1A4}" dt="2025-07-28T15:54:36.465" v="12" actId="20577"/>
          <ac:spMkLst>
            <pc:docMk/>
            <pc:sldMk cId="1882193650" sldId="2147476388"/>
            <ac:spMk id="4" creationId="{9109A4AD-2448-053A-4218-1A547F613BA5}"/>
          </ac:spMkLst>
        </pc:spChg>
      </pc:sldChg>
      <pc:sldChg chg="modSp">
        <pc:chgData name="Liang, Catherine" userId="S::catherine.liang@ontariohealth.ca::f02553ff-2f62-4d20-a67a-f5e2927c8ae2" providerId="AD" clId="Web-{433ACF8B-CCC0-0D28-8E05-188B8167F1A4}" dt="2025-07-28T15:54:44.934" v="13" actId="20577"/>
        <pc:sldMkLst>
          <pc:docMk/>
          <pc:sldMk cId="2584500927" sldId="2147476389"/>
        </pc:sldMkLst>
        <pc:spChg chg="mod">
          <ac:chgData name="Liang, Catherine" userId="S::catherine.liang@ontariohealth.ca::f02553ff-2f62-4d20-a67a-f5e2927c8ae2" providerId="AD" clId="Web-{433ACF8B-CCC0-0D28-8E05-188B8167F1A4}" dt="2025-07-28T15:54:44.934" v="13" actId="20577"/>
          <ac:spMkLst>
            <pc:docMk/>
            <pc:sldMk cId="2584500927" sldId="2147476389"/>
            <ac:spMk id="4" creationId="{5B9E2519-F72D-03E0-5EAB-9E78DC4B7D0C}"/>
          </ac:spMkLst>
        </pc:spChg>
      </pc:sldChg>
      <pc:sldChg chg="modSp">
        <pc:chgData name="Liang, Catherine" userId="S::catherine.liang@ontariohealth.ca::f02553ff-2f62-4d20-a67a-f5e2927c8ae2" providerId="AD" clId="Web-{433ACF8B-CCC0-0D28-8E05-188B8167F1A4}" dt="2025-07-28T15:54:53.137" v="14" actId="20577"/>
        <pc:sldMkLst>
          <pc:docMk/>
          <pc:sldMk cId="3633965441" sldId="2147476390"/>
        </pc:sldMkLst>
        <pc:spChg chg="mod">
          <ac:chgData name="Liang, Catherine" userId="S::catherine.liang@ontariohealth.ca::f02553ff-2f62-4d20-a67a-f5e2927c8ae2" providerId="AD" clId="Web-{433ACF8B-CCC0-0D28-8E05-188B8167F1A4}" dt="2025-07-28T15:54:53.137" v="14" actId="20577"/>
          <ac:spMkLst>
            <pc:docMk/>
            <pc:sldMk cId="3633965441" sldId="2147476390"/>
            <ac:spMk id="4" creationId="{90CCDD95-B1ED-DFA5-CE0B-5D4C1997ABE2}"/>
          </ac:spMkLst>
        </pc:spChg>
      </pc:sldChg>
    </pc:docChg>
  </pc:docChgLst>
  <pc:docChgLst>
    <pc:chgData name="Liang, Catherine" userId="S::catherine.liang@ontariohealth.ca::f02553ff-2f62-4d20-a67a-f5e2927c8ae2" providerId="AD" clId="Web-{F60FDDF9-D124-5E4E-73F5-B734A8A49368}"/>
    <pc:docChg chg="modSld">
      <pc:chgData name="Liang, Catherine" userId="S::catherine.liang@ontariohealth.ca::f02553ff-2f62-4d20-a67a-f5e2927c8ae2" providerId="AD" clId="Web-{F60FDDF9-D124-5E4E-73F5-B734A8A49368}" dt="2025-07-29T16:05:08.465" v="233" actId="20577"/>
      <pc:docMkLst>
        <pc:docMk/>
      </pc:docMkLst>
      <pc:sldChg chg="modSp">
        <pc:chgData name="Liang, Catherine" userId="S::catherine.liang@ontariohealth.ca::f02553ff-2f62-4d20-a67a-f5e2927c8ae2" providerId="AD" clId="Web-{F60FDDF9-D124-5E4E-73F5-B734A8A49368}" dt="2025-07-29T15:20:10.276" v="22" actId="20577"/>
        <pc:sldMkLst>
          <pc:docMk/>
          <pc:sldMk cId="3268552853" sldId="2147375366"/>
        </pc:sldMkLst>
        <pc:spChg chg="mod">
          <ac:chgData name="Liang, Catherine" userId="S::catherine.liang@ontariohealth.ca::f02553ff-2f62-4d20-a67a-f5e2927c8ae2" providerId="AD" clId="Web-{F60FDDF9-D124-5E4E-73F5-B734A8A49368}" dt="2025-07-29T15:20:10.276" v="22" actId="20577"/>
          <ac:spMkLst>
            <pc:docMk/>
            <pc:sldMk cId="3268552853" sldId="2147375366"/>
            <ac:spMk id="8" creationId="{C46DE21E-5BBA-3433-3F7A-84F7A9574B2A}"/>
          </ac:spMkLst>
        </pc:spChg>
      </pc:sldChg>
      <pc:sldChg chg="modSp">
        <pc:chgData name="Liang, Catherine" userId="S::catherine.liang@ontariohealth.ca::f02553ff-2f62-4d20-a67a-f5e2927c8ae2" providerId="AD" clId="Web-{F60FDDF9-D124-5E4E-73F5-B734A8A49368}" dt="2025-07-29T15:20:26.854" v="23" actId="20577"/>
        <pc:sldMkLst>
          <pc:docMk/>
          <pc:sldMk cId="3049652055" sldId="2147375372"/>
        </pc:sldMkLst>
        <pc:spChg chg="mod">
          <ac:chgData name="Liang, Catherine" userId="S::catherine.liang@ontariohealth.ca::f02553ff-2f62-4d20-a67a-f5e2927c8ae2" providerId="AD" clId="Web-{F60FDDF9-D124-5E4E-73F5-B734A8A49368}" dt="2025-07-29T15:20:26.854" v="23" actId="20577"/>
          <ac:spMkLst>
            <pc:docMk/>
            <pc:sldMk cId="3049652055" sldId="2147375372"/>
            <ac:spMk id="4" creationId="{15D1E046-8028-3901-60EB-CAF508211E45}"/>
          </ac:spMkLst>
        </pc:spChg>
      </pc:sldChg>
      <pc:sldChg chg="modSp modCm">
        <pc:chgData name="Liang, Catherine" userId="S::catherine.liang@ontariohealth.ca::f02553ff-2f62-4d20-a67a-f5e2927c8ae2" providerId="AD" clId="Web-{F60FDDF9-D124-5E4E-73F5-B734A8A49368}" dt="2025-07-29T16:05:08.465" v="233" actId="20577"/>
        <pc:sldMkLst>
          <pc:docMk/>
          <pc:sldMk cId="4238013417" sldId="2147476383"/>
        </pc:sldMkLst>
        <pc:spChg chg="mod">
          <ac:chgData name="Liang, Catherine" userId="S::catherine.liang@ontariohealth.ca::f02553ff-2f62-4d20-a67a-f5e2927c8ae2" providerId="AD" clId="Web-{F60FDDF9-D124-5E4E-73F5-B734A8A49368}" dt="2025-07-29T16:04:57.918" v="230" actId="20577"/>
          <ac:spMkLst>
            <pc:docMk/>
            <pc:sldMk cId="4238013417" sldId="2147476383"/>
            <ac:spMk id="5" creationId="{6EFC1FF0-D114-9AC6-402D-626B724D10A7}"/>
          </ac:spMkLst>
        </pc:spChg>
        <pc:extLst>
          <p:ext xmlns:p="http://schemas.openxmlformats.org/presentationml/2006/main" uri="{D6D511B9-2390-475A-947B-AFAB55BFBCF1}">
            <pc226:cmChg xmlns:pc226="http://schemas.microsoft.com/office/powerpoint/2022/06/main/command" chg="mod">
              <pc226:chgData name="Liang, Catherine" userId="S::catherine.liang@ontariohealth.ca::f02553ff-2f62-4d20-a67a-f5e2927c8ae2" providerId="AD" clId="Web-{F60FDDF9-D124-5E4E-73F5-B734A8A49368}" dt="2025-07-29T16:05:02.777" v="231" actId="20577"/>
              <pc2:cmMkLst xmlns:pc2="http://schemas.microsoft.com/office/powerpoint/2019/9/main/command">
                <pc:docMk/>
                <pc:sldMk cId="4238013417" sldId="2147476383"/>
                <pc2:cmMk id="{ADF56941-4A90-48E3-B56B-EF4656AB6243}"/>
              </pc2:cmMkLst>
            </pc226:cmChg>
          </p:ext>
        </pc:extLst>
      </pc:sldChg>
      <pc:sldChg chg="modSp">
        <pc:chgData name="Liang, Catherine" userId="S::catherine.liang@ontariohealth.ca::f02553ff-2f62-4d20-a67a-f5e2927c8ae2" providerId="AD" clId="Web-{F60FDDF9-D124-5E4E-73F5-B734A8A49368}" dt="2025-07-29T15:30:49.554" v="142" actId="20577"/>
        <pc:sldMkLst>
          <pc:docMk/>
          <pc:sldMk cId="1428833622" sldId="2147476385"/>
        </pc:sldMkLst>
      </pc:sldChg>
      <pc:sldChg chg="modSp modCm">
        <pc:chgData name="Liang, Catherine" userId="S::catherine.liang@ontariohealth.ca::f02553ff-2f62-4d20-a67a-f5e2927c8ae2" providerId="AD" clId="Web-{F60FDDF9-D124-5E4E-73F5-B734A8A49368}" dt="2025-07-29T15:31:00.195" v="171" actId="20577"/>
        <pc:sldMkLst>
          <pc:docMk/>
          <pc:sldMk cId="2619413075" sldId="2147476392"/>
        </pc:sldMkLst>
        <pc:spChg chg="mod">
          <ac:chgData name="Liang, Catherine" userId="S::catherine.liang@ontariohealth.ca::f02553ff-2f62-4d20-a67a-f5e2927c8ae2" providerId="AD" clId="Web-{F60FDDF9-D124-5E4E-73F5-B734A8A49368}" dt="2025-07-29T15:30:12.210" v="132" actId="20577"/>
          <ac:spMkLst>
            <pc:docMk/>
            <pc:sldMk cId="2619413075" sldId="2147476392"/>
            <ac:spMk id="2" creationId="{257AAADA-9182-51B2-85B0-ACB2CEFEF4B7}"/>
          </ac:spMkLst>
        </pc:spChg>
        <pc:spChg chg="mod">
          <ac:chgData name="Liang, Catherine" userId="S::catherine.liang@ontariohealth.ca::f02553ff-2f62-4d20-a67a-f5e2927c8ae2" providerId="AD" clId="Web-{F60FDDF9-D124-5E4E-73F5-B734A8A49368}" dt="2025-07-29T15:31:00.195" v="171" actId="20577"/>
          <ac:spMkLst>
            <pc:docMk/>
            <pc:sldMk cId="2619413075" sldId="2147476392"/>
            <ac:spMk id="4" creationId="{B2F9CD14-8211-99D5-F05C-0444F1ED15A8}"/>
          </ac:spMkLst>
        </pc:spChg>
        <pc:extLst>
          <p:ext xmlns:p="http://schemas.openxmlformats.org/presentationml/2006/main" uri="{D6D511B9-2390-475A-947B-AFAB55BFBCF1}">
            <pc226:cmChg xmlns:pc226="http://schemas.microsoft.com/office/powerpoint/2022/06/main/command" chg="mod">
              <pc226:chgData name="Liang, Catherine" userId="S::catherine.liang@ontariohealth.ca::f02553ff-2f62-4d20-a67a-f5e2927c8ae2" providerId="AD" clId="Web-{F60FDDF9-D124-5E4E-73F5-B734A8A49368}" dt="2025-07-29T15:27:10.206" v="131" actId="20577"/>
              <pc2:cmMkLst xmlns:pc2="http://schemas.microsoft.com/office/powerpoint/2019/9/main/command">
                <pc:docMk/>
                <pc:sldMk cId="2619413075" sldId="2147476392"/>
                <pc2:cmMk id="{BEC0EDA6-0E61-42E5-A61E-26EC29A94A0D}"/>
              </pc2:cmMkLst>
            </pc226:cmChg>
          </p:ext>
        </pc:extLst>
      </pc:sldChg>
    </pc:docChg>
  </pc:docChgLst>
  <pc:docChgLst>
    <pc:chgData name="Johnson, Stacey" userId="726ed288-f929-495e-b865-eb2518c5f93c" providerId="ADAL" clId="{9B629F48-0780-4E27-BF36-FE5F3E86E74D}"/>
    <pc:docChg chg="undo custSel modSld">
      <pc:chgData name="Johnson, Stacey" userId="726ed288-f929-495e-b865-eb2518c5f93c" providerId="ADAL" clId="{9B629F48-0780-4E27-BF36-FE5F3E86E74D}" dt="2025-07-29T20:20:12.675" v="203"/>
      <pc:docMkLst>
        <pc:docMk/>
      </pc:docMkLst>
      <pc:sldChg chg="modSp">
        <pc:chgData name="Johnson, Stacey" userId="726ed288-f929-495e-b865-eb2518c5f93c" providerId="ADAL" clId="{9B629F48-0780-4E27-BF36-FE5F3E86E74D}" dt="2025-07-29T20:20:12.675" v="203"/>
        <pc:sldMkLst>
          <pc:docMk/>
          <pc:sldMk cId="936660227" sldId="385"/>
        </pc:sldMkLst>
        <pc:spChg chg="mod">
          <ac:chgData name="Johnson, Stacey" userId="726ed288-f929-495e-b865-eb2518c5f93c" providerId="ADAL" clId="{9B629F48-0780-4E27-BF36-FE5F3E86E74D}" dt="2025-07-29T20:20:12.675" v="203"/>
          <ac:spMkLst>
            <pc:docMk/>
            <pc:sldMk cId="936660227" sldId="385"/>
            <ac:spMk id="4" creationId="{34B929EA-085D-03CC-8ABC-3FFBF3231F85}"/>
          </ac:spMkLst>
        </pc:spChg>
      </pc:sldChg>
      <pc:sldChg chg="modSp mod">
        <pc:chgData name="Johnson, Stacey" userId="726ed288-f929-495e-b865-eb2518c5f93c" providerId="ADAL" clId="{9B629F48-0780-4E27-BF36-FE5F3E86E74D}" dt="2025-07-29T20:18:43.088" v="156" actId="20577"/>
        <pc:sldMkLst>
          <pc:docMk/>
          <pc:sldMk cId="830031710" sldId="386"/>
        </pc:sldMkLst>
        <pc:spChg chg="mod">
          <ac:chgData name="Johnson, Stacey" userId="726ed288-f929-495e-b865-eb2518c5f93c" providerId="ADAL" clId="{9B629F48-0780-4E27-BF36-FE5F3E86E74D}" dt="2025-07-29T20:18:43.088" v="156" actId="20577"/>
          <ac:spMkLst>
            <pc:docMk/>
            <pc:sldMk cId="830031710" sldId="386"/>
            <ac:spMk id="8" creationId="{A62CD457-E2DA-68F9-02F0-D85A239B732C}"/>
          </ac:spMkLst>
        </pc:spChg>
      </pc:sldChg>
      <pc:sldChg chg="modSp mod">
        <pc:chgData name="Johnson, Stacey" userId="726ed288-f929-495e-b865-eb2518c5f93c" providerId="ADAL" clId="{9B629F48-0780-4E27-BF36-FE5F3E86E74D}" dt="2025-07-28T20:44:24.870" v="8" actId="400"/>
        <pc:sldMkLst>
          <pc:docMk/>
          <pc:sldMk cId="4275898048" sldId="2147375302"/>
        </pc:sldMkLst>
        <pc:spChg chg="mod">
          <ac:chgData name="Johnson, Stacey" userId="726ed288-f929-495e-b865-eb2518c5f93c" providerId="ADAL" clId="{9B629F48-0780-4E27-BF36-FE5F3E86E74D}" dt="2025-07-28T20:44:17.294" v="7" actId="400"/>
          <ac:spMkLst>
            <pc:docMk/>
            <pc:sldMk cId="4275898048" sldId="2147375302"/>
            <ac:spMk id="4" creationId="{CA407D77-78A3-6ACF-AE9B-9FE4C141E31F}"/>
          </ac:spMkLst>
        </pc:spChg>
      </pc:sldChg>
      <pc:sldChg chg="modSp mod">
        <pc:chgData name="Johnson, Stacey" userId="726ed288-f929-495e-b865-eb2518c5f93c" providerId="ADAL" clId="{9B629F48-0780-4E27-BF36-FE5F3E86E74D}" dt="2025-07-29T13:24:02.202" v="40" actId="20577"/>
        <pc:sldMkLst>
          <pc:docMk/>
          <pc:sldMk cId="3268552853" sldId="2147375366"/>
        </pc:sldMkLst>
        <pc:spChg chg="mod">
          <ac:chgData name="Johnson, Stacey" userId="726ed288-f929-495e-b865-eb2518c5f93c" providerId="ADAL" clId="{9B629F48-0780-4E27-BF36-FE5F3E86E74D}" dt="2025-07-29T13:24:02.202" v="40" actId="20577"/>
          <ac:spMkLst>
            <pc:docMk/>
            <pc:sldMk cId="3268552853" sldId="2147375366"/>
            <ac:spMk id="8" creationId="{C46DE21E-5BBA-3433-3F7A-84F7A9574B2A}"/>
          </ac:spMkLst>
        </pc:spChg>
      </pc:sldChg>
      <pc:sldChg chg="modSp mod">
        <pc:chgData name="Johnson, Stacey" userId="726ed288-f929-495e-b865-eb2518c5f93c" providerId="ADAL" clId="{9B629F48-0780-4E27-BF36-FE5F3E86E74D}" dt="2025-07-28T20:44:46.708" v="9" actId="400"/>
        <pc:sldMkLst>
          <pc:docMk/>
          <pc:sldMk cId="80217084" sldId="2147375367"/>
        </pc:sldMkLst>
        <pc:spChg chg="mod">
          <ac:chgData name="Johnson, Stacey" userId="726ed288-f929-495e-b865-eb2518c5f93c" providerId="ADAL" clId="{9B629F48-0780-4E27-BF36-FE5F3E86E74D}" dt="2025-07-28T20:44:46.708" v="9" actId="400"/>
          <ac:spMkLst>
            <pc:docMk/>
            <pc:sldMk cId="80217084" sldId="2147375367"/>
            <ac:spMk id="6" creationId="{96B3D642-0DBB-61BA-68F2-03C6D7335C63}"/>
          </ac:spMkLst>
        </pc:spChg>
      </pc:sldChg>
      <pc:sldChg chg="modSp mod">
        <pc:chgData name="Johnson, Stacey" userId="726ed288-f929-495e-b865-eb2518c5f93c" providerId="ADAL" clId="{9B629F48-0780-4E27-BF36-FE5F3E86E74D}" dt="2025-07-29T16:43:05.245" v="80" actId="13926"/>
        <pc:sldMkLst>
          <pc:docMk/>
          <pc:sldMk cId="3049652055" sldId="2147375372"/>
        </pc:sldMkLst>
        <pc:spChg chg="mod">
          <ac:chgData name="Johnson, Stacey" userId="726ed288-f929-495e-b865-eb2518c5f93c" providerId="ADAL" clId="{9B629F48-0780-4E27-BF36-FE5F3E86E74D}" dt="2025-07-29T16:43:05.245" v="80" actId="13926"/>
          <ac:spMkLst>
            <pc:docMk/>
            <pc:sldMk cId="3049652055" sldId="2147375372"/>
            <ac:spMk id="4" creationId="{15D1E046-8028-3901-60EB-CAF508211E45}"/>
          </ac:spMkLst>
        </pc:spChg>
      </pc:sldChg>
      <pc:sldChg chg="modSp mod">
        <pc:chgData name="Johnson, Stacey" userId="726ed288-f929-495e-b865-eb2518c5f93c" providerId="ADAL" clId="{9B629F48-0780-4E27-BF36-FE5F3E86E74D}" dt="2025-07-29T16:47:10.400" v="81" actId="400"/>
        <pc:sldMkLst>
          <pc:docMk/>
          <pc:sldMk cId="1428833622" sldId="2147476385"/>
        </pc:sldMkLst>
      </pc:sldChg>
      <pc:sldChg chg="modSp mod">
        <pc:chgData name="Johnson, Stacey" userId="726ed288-f929-495e-b865-eb2518c5f93c" providerId="ADAL" clId="{9B629F48-0780-4E27-BF36-FE5F3E86E74D}" dt="2025-07-29T20:18:59.681" v="170" actId="1035"/>
        <pc:sldMkLst>
          <pc:docMk/>
          <pc:sldMk cId="2286019724" sldId="2147476386"/>
        </pc:sldMkLst>
        <pc:spChg chg="mod">
          <ac:chgData name="Johnson, Stacey" userId="726ed288-f929-495e-b865-eb2518c5f93c" providerId="ADAL" clId="{9B629F48-0780-4E27-BF36-FE5F3E86E74D}" dt="2025-07-29T20:18:59.681" v="170" actId="1035"/>
          <ac:spMkLst>
            <pc:docMk/>
            <pc:sldMk cId="2286019724" sldId="2147476386"/>
            <ac:spMk id="8" creationId="{E8AE413C-F0D6-0EA1-E947-129FAE2AE64C}"/>
          </ac:spMkLst>
        </pc:spChg>
      </pc:sldChg>
      <pc:sldChg chg="modSp mod">
        <pc:chgData name="Johnson, Stacey" userId="726ed288-f929-495e-b865-eb2518c5f93c" providerId="ADAL" clId="{9B629F48-0780-4E27-BF36-FE5F3E86E74D}" dt="2025-07-29T20:19:17.677" v="182" actId="20577"/>
        <pc:sldMkLst>
          <pc:docMk/>
          <pc:sldMk cId="3631985672" sldId="2147476387"/>
        </pc:sldMkLst>
        <pc:spChg chg="mod">
          <ac:chgData name="Johnson, Stacey" userId="726ed288-f929-495e-b865-eb2518c5f93c" providerId="ADAL" clId="{9B629F48-0780-4E27-BF36-FE5F3E86E74D}" dt="2025-07-29T20:19:17.677" v="182" actId="20577"/>
          <ac:spMkLst>
            <pc:docMk/>
            <pc:sldMk cId="3631985672" sldId="2147476387"/>
            <ac:spMk id="8" creationId="{3B18CD2F-BBE8-29FE-5EB1-4D57E1580F37}"/>
          </ac:spMkLst>
        </pc:spChg>
      </pc:sldChg>
      <pc:sldChg chg="modSp mod">
        <pc:chgData name="Johnson, Stacey" userId="726ed288-f929-495e-b865-eb2518c5f93c" providerId="ADAL" clId="{9B629F48-0780-4E27-BF36-FE5F3E86E74D}" dt="2025-07-29T20:19:27.601" v="186" actId="20577"/>
        <pc:sldMkLst>
          <pc:docMk/>
          <pc:sldMk cId="1882193650" sldId="2147476388"/>
        </pc:sldMkLst>
        <pc:spChg chg="mod">
          <ac:chgData name="Johnson, Stacey" userId="726ed288-f929-495e-b865-eb2518c5f93c" providerId="ADAL" clId="{9B629F48-0780-4E27-BF36-FE5F3E86E74D}" dt="2025-07-29T20:19:27.601" v="186" actId="20577"/>
          <ac:spMkLst>
            <pc:docMk/>
            <pc:sldMk cId="1882193650" sldId="2147476388"/>
            <ac:spMk id="8" creationId="{17821D16-F50F-152E-3C07-D5826F54ECC7}"/>
          </ac:spMkLst>
        </pc:spChg>
      </pc:sldChg>
      <pc:sldChg chg="modSp mod">
        <pc:chgData name="Johnson, Stacey" userId="726ed288-f929-495e-b865-eb2518c5f93c" providerId="ADAL" clId="{9B629F48-0780-4E27-BF36-FE5F3E86E74D}" dt="2025-07-29T20:19:41.019" v="192" actId="20577"/>
        <pc:sldMkLst>
          <pc:docMk/>
          <pc:sldMk cId="2584500927" sldId="2147476389"/>
        </pc:sldMkLst>
        <pc:spChg chg="mod">
          <ac:chgData name="Johnson, Stacey" userId="726ed288-f929-495e-b865-eb2518c5f93c" providerId="ADAL" clId="{9B629F48-0780-4E27-BF36-FE5F3E86E74D}" dt="2025-07-29T20:19:41.019" v="192" actId="20577"/>
          <ac:spMkLst>
            <pc:docMk/>
            <pc:sldMk cId="2584500927" sldId="2147476389"/>
            <ac:spMk id="8" creationId="{6AAEEA6C-F97B-2A2F-50AC-9B16DA3AAD11}"/>
          </ac:spMkLst>
        </pc:spChg>
      </pc:sldChg>
      <pc:sldChg chg="modSp mod">
        <pc:chgData name="Johnson, Stacey" userId="726ed288-f929-495e-b865-eb2518c5f93c" providerId="ADAL" clId="{9B629F48-0780-4E27-BF36-FE5F3E86E74D}" dt="2025-07-29T20:19:55.760" v="202" actId="20577"/>
        <pc:sldMkLst>
          <pc:docMk/>
          <pc:sldMk cId="3633965441" sldId="2147476390"/>
        </pc:sldMkLst>
        <pc:spChg chg="mod">
          <ac:chgData name="Johnson, Stacey" userId="726ed288-f929-495e-b865-eb2518c5f93c" providerId="ADAL" clId="{9B629F48-0780-4E27-BF36-FE5F3E86E74D}" dt="2025-07-29T20:19:55.760" v="202" actId="20577"/>
          <ac:spMkLst>
            <pc:docMk/>
            <pc:sldMk cId="3633965441" sldId="2147476390"/>
            <ac:spMk id="8" creationId="{F229DE40-99C0-6EF4-7ECA-0AF183DA679A}"/>
          </ac:spMkLst>
        </pc:spChg>
      </pc:sldChg>
      <pc:sldChg chg="modSp mod">
        <pc:chgData name="Johnson, Stacey" userId="726ed288-f929-495e-b865-eb2518c5f93c" providerId="ADAL" clId="{9B629F48-0780-4E27-BF36-FE5F3E86E74D}" dt="2025-07-29T16:48:16.847" v="82" actId="400"/>
        <pc:sldMkLst>
          <pc:docMk/>
          <pc:sldMk cId="2619413075" sldId="2147476392"/>
        </pc:sldMkLst>
        <pc:spChg chg="mod">
          <ac:chgData name="Johnson, Stacey" userId="726ed288-f929-495e-b865-eb2518c5f93c" providerId="ADAL" clId="{9B629F48-0780-4E27-BF36-FE5F3E86E74D}" dt="2025-07-29T16:48:16.847" v="82" actId="400"/>
          <ac:spMkLst>
            <pc:docMk/>
            <pc:sldMk cId="2619413075" sldId="2147476392"/>
            <ac:spMk id="4" creationId="{B2F9CD14-8211-99D5-F05C-0444F1ED15A8}"/>
          </ac:spMkLst>
        </pc:spChg>
      </pc:sldChg>
    </pc:docChg>
  </pc:docChgLst>
  <pc:docChgLst>
    <pc:chgData name="Liang, Catherine" userId="S::catherine.liang@ontariohealth.ca::f02553ff-2f62-4d20-a67a-f5e2927c8ae2" providerId="AD" clId="Web-{EA050AEB-89EF-91A6-D7A7-A2AC27271AFC}"/>
    <pc:docChg chg="modSld sldOrd">
      <pc:chgData name="Liang, Catherine" userId="S::catherine.liang@ontariohealth.ca::f02553ff-2f62-4d20-a67a-f5e2927c8ae2" providerId="AD" clId="Web-{EA050AEB-89EF-91A6-D7A7-A2AC27271AFC}" dt="2025-07-23T16:27:40.074" v="14"/>
      <pc:docMkLst>
        <pc:docMk/>
      </pc:docMkLst>
      <pc:sldChg chg="modSp">
        <pc:chgData name="Liang, Catherine" userId="S::catherine.liang@ontariohealth.ca::f02553ff-2f62-4d20-a67a-f5e2927c8ae2" providerId="AD" clId="Web-{EA050AEB-89EF-91A6-D7A7-A2AC27271AFC}" dt="2025-07-23T16:27:40.074" v="14"/>
        <pc:sldMkLst>
          <pc:docMk/>
          <pc:sldMk cId="3049652055" sldId="2147375372"/>
        </pc:sldMkLst>
        <pc:spChg chg="mod">
          <ac:chgData name="Liang, Catherine" userId="S::catherine.liang@ontariohealth.ca::f02553ff-2f62-4d20-a67a-f5e2927c8ae2" providerId="AD" clId="Web-{EA050AEB-89EF-91A6-D7A7-A2AC27271AFC}" dt="2025-07-23T16:27:40.074" v="14"/>
          <ac:spMkLst>
            <pc:docMk/>
            <pc:sldMk cId="3049652055" sldId="2147375372"/>
            <ac:spMk id="2" creationId="{D4A6987A-A7AC-4769-3A9A-0F2D64B292F0}"/>
          </ac:spMkLst>
        </pc:spChg>
      </pc:sldChg>
      <pc:sldChg chg="modSp ord">
        <pc:chgData name="Liang, Catherine" userId="S::catherine.liang@ontariohealth.ca::f02553ff-2f62-4d20-a67a-f5e2927c8ae2" providerId="AD" clId="Web-{EA050AEB-89EF-91A6-D7A7-A2AC27271AFC}" dt="2025-07-23T16:27:14.917" v="13"/>
        <pc:sldMkLst>
          <pc:docMk/>
          <pc:sldMk cId="626853370" sldId="2147476384"/>
        </pc:sldMkLst>
        <pc:spChg chg="mod">
          <ac:chgData name="Liang, Catherine" userId="S::catherine.liang@ontariohealth.ca::f02553ff-2f62-4d20-a67a-f5e2927c8ae2" providerId="AD" clId="Web-{EA050AEB-89EF-91A6-D7A7-A2AC27271AFC}" dt="2025-07-23T16:26:33.714" v="12" actId="20577"/>
          <ac:spMkLst>
            <pc:docMk/>
            <pc:sldMk cId="626853370" sldId="2147476384"/>
            <ac:spMk id="4" creationId="{99B01CA8-DD9F-E148-D8BF-B3BB5E27D097}"/>
          </ac:spMkLst>
        </pc:spChg>
      </pc:sldChg>
    </pc:docChg>
  </pc:docChgLst>
  <pc:docChgLst>
    <pc:chgData name="Liang, Catherine" userId="f02553ff-2f62-4d20-a67a-f5e2927c8ae2" providerId="ADAL" clId="{CDCC3771-1660-49B0-A0DB-63B32474649C}"/>
    <pc:docChg chg="undo custSel addSld delSld modSld sldOrd modSection">
      <pc:chgData name="Liang, Catherine" userId="f02553ff-2f62-4d20-a67a-f5e2927c8ae2" providerId="ADAL" clId="{CDCC3771-1660-49B0-A0DB-63B32474649C}" dt="2025-08-11T19:24:04.753" v="3419" actId="20577"/>
      <pc:docMkLst>
        <pc:docMk/>
      </pc:docMkLst>
      <pc:sldChg chg="modSp mod">
        <pc:chgData name="Liang, Catherine" userId="f02553ff-2f62-4d20-a67a-f5e2927c8ae2" providerId="ADAL" clId="{CDCC3771-1660-49B0-A0DB-63B32474649C}" dt="2025-07-30T18:21:21.550" v="1414" actId="13926"/>
        <pc:sldMkLst>
          <pc:docMk/>
          <pc:sldMk cId="863682701" sldId="379"/>
        </pc:sldMkLst>
        <pc:spChg chg="mod">
          <ac:chgData name="Liang, Catherine" userId="f02553ff-2f62-4d20-a67a-f5e2927c8ae2" providerId="ADAL" clId="{CDCC3771-1660-49B0-A0DB-63B32474649C}" dt="2025-07-30T18:21:21.550" v="1414" actId="13926"/>
          <ac:spMkLst>
            <pc:docMk/>
            <pc:sldMk cId="863682701" sldId="379"/>
            <ac:spMk id="3" creationId="{54CC7DD5-644A-FE0D-D71A-2611E5D0BACB}"/>
          </ac:spMkLst>
        </pc:spChg>
      </pc:sldChg>
      <pc:sldChg chg="mod ord modShow">
        <pc:chgData name="Liang, Catherine" userId="f02553ff-2f62-4d20-a67a-f5e2927c8ae2" providerId="ADAL" clId="{CDCC3771-1660-49B0-A0DB-63B32474649C}" dt="2025-07-30T18:21:43.200" v="1417"/>
        <pc:sldMkLst>
          <pc:docMk/>
          <pc:sldMk cId="3077745340" sldId="383"/>
        </pc:sldMkLst>
      </pc:sldChg>
      <pc:sldChg chg="modSp mod modCm">
        <pc:chgData name="Liang, Catherine" userId="f02553ff-2f62-4d20-a67a-f5e2927c8ae2" providerId="ADAL" clId="{CDCC3771-1660-49B0-A0DB-63B32474649C}" dt="2025-08-08T21:02:38.585" v="3336" actId="6549"/>
        <pc:sldMkLst>
          <pc:docMk/>
          <pc:sldMk cId="81161874" sldId="390"/>
        </pc:sldMkLst>
        <pc:spChg chg="mod">
          <ac:chgData name="Liang, Catherine" userId="f02553ff-2f62-4d20-a67a-f5e2927c8ae2" providerId="ADAL" clId="{CDCC3771-1660-49B0-A0DB-63B32474649C}" dt="2025-08-08T21:02:38.585" v="3336" actId="6549"/>
          <ac:spMkLst>
            <pc:docMk/>
            <pc:sldMk cId="81161874" sldId="390"/>
            <ac:spMk id="4" creationId="{34B929EA-085D-03CC-8ABC-3FFBF3231F85}"/>
          </ac:spMkLst>
        </pc:spChg>
        <pc:extLst>
          <p:ext xmlns:p="http://schemas.openxmlformats.org/presentationml/2006/main" uri="{D6D511B9-2390-475A-947B-AFAB55BFBCF1}">
            <pc226:cmChg xmlns:pc226="http://schemas.microsoft.com/office/powerpoint/2022/06/main/command" chg="mod">
              <pc226:chgData name="Liang, Catherine" userId="f02553ff-2f62-4d20-a67a-f5e2927c8ae2" providerId="ADAL" clId="{CDCC3771-1660-49B0-A0DB-63B32474649C}" dt="2025-08-08T21:02:38.585" v="3336" actId="6549"/>
              <pc2:cmMkLst xmlns:pc2="http://schemas.microsoft.com/office/powerpoint/2019/9/main/command">
                <pc:docMk/>
                <pc:sldMk cId="81161874" sldId="390"/>
                <pc2:cmMk id="{892FF97C-C379-4418-9C83-D72C5A9657FA}"/>
              </pc2:cmMkLst>
            </pc226:cmChg>
          </p:ext>
        </pc:extLst>
      </pc:sldChg>
      <pc:sldChg chg="delSp modSp mod modNotesTx">
        <pc:chgData name="Liang, Catherine" userId="f02553ff-2f62-4d20-a67a-f5e2927c8ae2" providerId="ADAL" clId="{CDCC3771-1660-49B0-A0DB-63B32474649C}" dt="2025-08-08T14:46:34.143" v="2645" actId="207"/>
        <pc:sldMkLst>
          <pc:docMk/>
          <pc:sldMk cId="4275898048" sldId="2147375302"/>
        </pc:sldMkLst>
        <pc:spChg chg="mod">
          <ac:chgData name="Liang, Catherine" userId="f02553ff-2f62-4d20-a67a-f5e2927c8ae2" providerId="ADAL" clId="{CDCC3771-1660-49B0-A0DB-63B32474649C}" dt="2025-08-08T14:46:34.143" v="2645" actId="207"/>
          <ac:spMkLst>
            <pc:docMk/>
            <pc:sldMk cId="4275898048" sldId="2147375302"/>
            <ac:spMk id="4" creationId="{CA407D77-78A3-6ACF-AE9B-9FE4C141E31F}"/>
          </ac:spMkLst>
        </pc:spChg>
        <pc:spChg chg="mod">
          <ac:chgData name="Liang, Catherine" userId="f02553ff-2f62-4d20-a67a-f5e2927c8ae2" providerId="ADAL" clId="{CDCC3771-1660-49B0-A0DB-63B32474649C}" dt="2025-08-01T19:05:42.229" v="2392" actId="14100"/>
          <ac:spMkLst>
            <pc:docMk/>
            <pc:sldMk cId="4275898048" sldId="2147375302"/>
            <ac:spMk id="8" creationId="{31EEA88F-F075-3F33-C10C-B37BB34B9AD7}"/>
          </ac:spMkLst>
        </pc:spChg>
      </pc:sldChg>
      <pc:sldChg chg="modSp mod modNotesTx">
        <pc:chgData name="Liang, Catherine" userId="f02553ff-2f62-4d20-a67a-f5e2927c8ae2" providerId="ADAL" clId="{CDCC3771-1660-49B0-A0DB-63B32474649C}" dt="2025-08-08T14:49:32.644" v="2647" actId="14100"/>
        <pc:sldMkLst>
          <pc:docMk/>
          <pc:sldMk cId="3268552853" sldId="2147375366"/>
        </pc:sldMkLst>
        <pc:spChg chg="mod">
          <ac:chgData name="Liang, Catherine" userId="f02553ff-2f62-4d20-a67a-f5e2927c8ae2" providerId="ADAL" clId="{CDCC3771-1660-49B0-A0DB-63B32474649C}" dt="2025-08-08T14:49:32.644" v="2647" actId="14100"/>
          <ac:spMkLst>
            <pc:docMk/>
            <pc:sldMk cId="3268552853" sldId="2147375366"/>
            <ac:spMk id="4" creationId="{824472C4-606D-AD94-8E43-9353985D6B04}"/>
          </ac:spMkLst>
        </pc:spChg>
        <pc:spChg chg="mod">
          <ac:chgData name="Liang, Catherine" userId="f02553ff-2f62-4d20-a67a-f5e2927c8ae2" providerId="ADAL" clId="{CDCC3771-1660-49B0-A0DB-63B32474649C}" dt="2025-08-01T18:17:41.027" v="2188" actId="207"/>
          <ac:spMkLst>
            <pc:docMk/>
            <pc:sldMk cId="3268552853" sldId="2147375366"/>
            <ac:spMk id="8" creationId="{C46DE21E-5BBA-3433-3F7A-84F7A9574B2A}"/>
          </ac:spMkLst>
        </pc:spChg>
        <pc:picChg chg="mod">
          <ac:chgData name="Liang, Catherine" userId="f02553ff-2f62-4d20-a67a-f5e2927c8ae2" providerId="ADAL" clId="{CDCC3771-1660-49B0-A0DB-63B32474649C}" dt="2025-08-01T18:17:34.740" v="2186" actId="1076"/>
          <ac:picMkLst>
            <pc:docMk/>
            <pc:sldMk cId="3268552853" sldId="2147375366"/>
            <ac:picMk id="9" creationId="{66F8A3F1-7907-E3DF-DEF8-518254587403}"/>
          </ac:picMkLst>
        </pc:picChg>
      </pc:sldChg>
      <pc:sldChg chg="addSp delSp modSp mod modNotesTx">
        <pc:chgData name="Liang, Catherine" userId="f02553ff-2f62-4d20-a67a-f5e2927c8ae2" providerId="ADAL" clId="{CDCC3771-1660-49B0-A0DB-63B32474649C}" dt="2025-08-08T14:47:59.577" v="2646" actId="207"/>
        <pc:sldMkLst>
          <pc:docMk/>
          <pc:sldMk cId="80217084" sldId="2147375367"/>
        </pc:sldMkLst>
        <pc:spChg chg="mod">
          <ac:chgData name="Liang, Catherine" userId="f02553ff-2f62-4d20-a67a-f5e2927c8ae2" providerId="ADAL" clId="{CDCC3771-1660-49B0-A0DB-63B32474649C}" dt="2025-08-08T14:47:59.577" v="2646" actId="207"/>
          <ac:spMkLst>
            <pc:docMk/>
            <pc:sldMk cId="80217084" sldId="2147375367"/>
            <ac:spMk id="2" creationId="{80C20FE9-F7F2-6B00-AAC6-2536F129E077}"/>
          </ac:spMkLst>
        </pc:spChg>
      </pc:sldChg>
      <pc:sldChg chg="del mod modShow">
        <pc:chgData name="Liang, Catherine" userId="f02553ff-2f62-4d20-a67a-f5e2927c8ae2" providerId="ADAL" clId="{CDCC3771-1660-49B0-A0DB-63B32474649C}" dt="2025-08-01T18:47:19.243" v="2390" actId="2696"/>
        <pc:sldMkLst>
          <pc:docMk/>
          <pc:sldMk cId="3769696552" sldId="2147375371"/>
        </pc:sldMkLst>
      </pc:sldChg>
      <pc:sldChg chg="modSp mod modNotesTx">
        <pc:chgData name="Liang, Catherine" userId="f02553ff-2f62-4d20-a67a-f5e2927c8ae2" providerId="ADAL" clId="{CDCC3771-1660-49B0-A0DB-63B32474649C}" dt="2025-08-08T19:48:06.102" v="3329" actId="400"/>
        <pc:sldMkLst>
          <pc:docMk/>
          <pc:sldMk cId="3049652055" sldId="2147375372"/>
        </pc:sldMkLst>
        <pc:spChg chg="mod">
          <ac:chgData name="Liang, Catherine" userId="f02553ff-2f62-4d20-a67a-f5e2927c8ae2" providerId="ADAL" clId="{CDCC3771-1660-49B0-A0DB-63B32474649C}" dt="2025-08-08T14:49:47.811" v="2648" actId="207"/>
          <ac:spMkLst>
            <pc:docMk/>
            <pc:sldMk cId="3049652055" sldId="2147375372"/>
            <ac:spMk id="2" creationId="{D4A6987A-A7AC-4769-3A9A-0F2D64B292F0}"/>
          </ac:spMkLst>
        </pc:spChg>
        <pc:spChg chg="mod">
          <ac:chgData name="Liang, Catherine" userId="f02553ff-2f62-4d20-a67a-f5e2927c8ae2" providerId="ADAL" clId="{CDCC3771-1660-49B0-A0DB-63B32474649C}" dt="2025-08-08T19:48:06.102" v="3329" actId="400"/>
          <ac:spMkLst>
            <pc:docMk/>
            <pc:sldMk cId="3049652055" sldId="2147375372"/>
            <ac:spMk id="4" creationId="{15D1E046-8028-3901-60EB-CAF508211E45}"/>
          </ac:spMkLst>
        </pc:spChg>
      </pc:sldChg>
      <pc:sldChg chg="addSp delSp modSp mod modCm modNotesTx">
        <pc:chgData name="Liang, Catherine" userId="f02553ff-2f62-4d20-a67a-f5e2927c8ae2" providerId="ADAL" clId="{CDCC3771-1660-49B0-A0DB-63B32474649C}" dt="2025-08-11T19:24:04.753" v="3419" actId="20577"/>
        <pc:sldMkLst>
          <pc:docMk/>
          <pc:sldMk cId="4238013417" sldId="2147476383"/>
        </pc:sldMkLst>
        <pc:spChg chg="mod">
          <ac:chgData name="Liang, Catherine" userId="f02553ff-2f62-4d20-a67a-f5e2927c8ae2" providerId="ADAL" clId="{CDCC3771-1660-49B0-A0DB-63B32474649C}" dt="2025-07-29T16:12:16.373" v="790" actId="1035"/>
          <ac:spMkLst>
            <pc:docMk/>
            <pc:sldMk cId="4238013417" sldId="2147476383"/>
            <ac:spMk id="2" creationId="{9625CD69-94BC-4CD6-26A5-89994CBD3C66}"/>
          </ac:spMkLst>
        </pc:spChg>
        <pc:spChg chg="mod">
          <ac:chgData name="Liang, Catherine" userId="f02553ff-2f62-4d20-a67a-f5e2927c8ae2" providerId="ADAL" clId="{CDCC3771-1660-49B0-A0DB-63B32474649C}" dt="2025-08-11T19:24:04.753" v="3419" actId="20577"/>
          <ac:spMkLst>
            <pc:docMk/>
            <pc:sldMk cId="4238013417" sldId="2147476383"/>
            <ac:spMk id="4" creationId="{83BEED1D-AF9D-208E-4515-98F5C6C8371A}"/>
          </ac:spMkLst>
        </pc:spChg>
        <pc:spChg chg="mod">
          <ac:chgData name="Liang, Catherine" userId="f02553ff-2f62-4d20-a67a-f5e2927c8ae2" providerId="ADAL" clId="{CDCC3771-1660-49B0-A0DB-63B32474649C}" dt="2025-08-11T19:23:10.099" v="3379" actId="1035"/>
          <ac:spMkLst>
            <pc:docMk/>
            <pc:sldMk cId="4238013417" sldId="2147476383"/>
            <ac:spMk id="5" creationId="{6EFC1FF0-D114-9AC6-402D-626B724D10A7}"/>
          </ac:spMkLst>
        </pc:spChg>
        <pc:graphicFrameChg chg="mod">
          <ac:chgData name="Liang, Catherine" userId="f02553ff-2f62-4d20-a67a-f5e2927c8ae2" providerId="ADAL" clId="{CDCC3771-1660-49B0-A0DB-63B32474649C}" dt="2025-08-07T15:44:29.446" v="2644" actId="20577"/>
          <ac:graphicFrameMkLst>
            <pc:docMk/>
            <pc:sldMk cId="4238013417" sldId="2147476383"/>
            <ac:graphicFrameMk id="11" creationId="{9FCAD5BA-2070-493E-270E-6F20BB117684}"/>
          </ac:graphicFrameMkLst>
        </pc:graphicFrameChg>
        <pc:extLst>
          <p:ext xmlns:p="http://schemas.openxmlformats.org/presentationml/2006/main" uri="{D6D511B9-2390-475A-947B-AFAB55BFBCF1}">
            <pc226:cmChg xmlns:pc226="http://schemas.microsoft.com/office/powerpoint/2022/06/main/command" chg="mod">
              <pc226:chgData name="Liang, Catherine" userId="f02553ff-2f62-4d20-a67a-f5e2927c8ae2" providerId="ADAL" clId="{CDCC3771-1660-49B0-A0DB-63B32474649C}" dt="2025-07-28T17:45:14.926" v="365" actId="20577"/>
              <pc2:cmMkLst xmlns:pc2="http://schemas.microsoft.com/office/powerpoint/2019/9/main/command">
                <pc:docMk/>
                <pc:sldMk cId="4238013417" sldId="2147476383"/>
                <pc2:cmMk id="{F0279734-C729-4A52-9A2C-81061874BBDF}"/>
              </pc2:cmMkLst>
            </pc226:cmChg>
            <pc226:cmChg xmlns:pc226="http://schemas.microsoft.com/office/powerpoint/2022/06/main/command" chg="mod">
              <pc226:chgData name="Liang, Catherine" userId="f02553ff-2f62-4d20-a67a-f5e2927c8ae2" providerId="ADAL" clId="{CDCC3771-1660-49B0-A0DB-63B32474649C}" dt="2025-07-29T16:12:49.523" v="807" actId="20577"/>
              <pc2:cmMkLst xmlns:pc2="http://schemas.microsoft.com/office/powerpoint/2019/9/main/command">
                <pc:docMk/>
                <pc:sldMk cId="4238013417" sldId="2147476383"/>
                <pc2:cmMk id="{ADF56941-4A90-48E3-B56B-EF4656AB6243}"/>
              </pc2:cmMkLst>
            </pc226:cmChg>
            <pc226:cmChg xmlns:pc226="http://schemas.microsoft.com/office/powerpoint/2022/06/main/command" chg="mod">
              <pc226:chgData name="Liang, Catherine" userId="f02553ff-2f62-4d20-a67a-f5e2927c8ae2" providerId="ADAL" clId="{CDCC3771-1660-49B0-A0DB-63B32474649C}" dt="2025-08-08T19:42:29.283" v="3321" actId="20577"/>
              <pc2:cmMkLst xmlns:pc2="http://schemas.microsoft.com/office/powerpoint/2019/9/main/command">
                <pc:docMk/>
                <pc:sldMk cId="4238013417" sldId="2147476383"/>
                <pc2:cmMk id="{7B8F5F77-FC4A-442A-B716-736DCCDF5412}"/>
              </pc2:cmMkLst>
            </pc226:cmChg>
          </p:ext>
        </pc:extLst>
      </pc:sldChg>
      <pc:sldChg chg="addSp delSp modSp mod modCm modNotesTx">
        <pc:chgData name="Liang, Catherine" userId="f02553ff-2f62-4d20-a67a-f5e2927c8ae2" providerId="ADAL" clId="{CDCC3771-1660-49B0-A0DB-63B32474649C}" dt="2025-08-08T19:10:00.124" v="2777" actId="948"/>
        <pc:sldMkLst>
          <pc:docMk/>
          <pc:sldMk cId="626853370" sldId="2147476384"/>
        </pc:sldMkLst>
        <pc:spChg chg="mod">
          <ac:chgData name="Liang, Catherine" userId="f02553ff-2f62-4d20-a67a-f5e2927c8ae2" providerId="ADAL" clId="{CDCC3771-1660-49B0-A0DB-63B32474649C}" dt="2025-07-28T18:02:07.515" v="617" actId="20577"/>
          <ac:spMkLst>
            <pc:docMk/>
            <pc:sldMk cId="626853370" sldId="2147476384"/>
            <ac:spMk id="2" creationId="{79B3FA9C-DE84-3A00-7861-D9FBD4692181}"/>
          </ac:spMkLst>
        </pc:spChg>
        <pc:spChg chg="add mod">
          <ac:chgData name="Liang, Catherine" userId="f02553ff-2f62-4d20-a67a-f5e2927c8ae2" providerId="ADAL" clId="{CDCC3771-1660-49B0-A0DB-63B32474649C}" dt="2025-08-08T19:03:03.649" v="2772" actId="14100"/>
          <ac:spMkLst>
            <pc:docMk/>
            <pc:sldMk cId="626853370" sldId="2147476384"/>
            <ac:spMk id="3" creationId="{2B91D3E1-6FAA-411E-9AEB-C4933B0A95C3}"/>
          </ac:spMkLst>
        </pc:spChg>
        <pc:spChg chg="mod">
          <ac:chgData name="Liang, Catherine" userId="f02553ff-2f62-4d20-a67a-f5e2927c8ae2" providerId="ADAL" clId="{CDCC3771-1660-49B0-A0DB-63B32474649C}" dt="2025-08-08T19:10:00.124" v="2777" actId="948"/>
          <ac:spMkLst>
            <pc:docMk/>
            <pc:sldMk cId="626853370" sldId="2147476384"/>
            <ac:spMk id="4" creationId="{99B01CA8-DD9F-E148-D8BF-B3BB5E27D097}"/>
          </ac:spMkLst>
        </pc:spChg>
        <pc:graphicFrameChg chg="add mod">
          <ac:chgData name="Liang, Catherine" userId="f02553ff-2f62-4d20-a67a-f5e2927c8ae2" providerId="ADAL" clId="{CDCC3771-1660-49B0-A0DB-63B32474649C}" dt="2025-08-08T19:09:49.620" v="2776" actId="14100"/>
          <ac:graphicFrameMkLst>
            <pc:docMk/>
            <pc:sldMk cId="626853370" sldId="2147476384"/>
            <ac:graphicFrameMk id="6" creationId="{3066C8AE-DC58-9F5D-B592-C72077478783}"/>
          </ac:graphicFrameMkLst>
        </pc:graphicFrameChg>
        <pc:extLst>
          <p:ext xmlns:p="http://schemas.openxmlformats.org/presentationml/2006/main" uri="{D6D511B9-2390-475A-947B-AFAB55BFBCF1}">
            <pc226:cmChg xmlns:pc226="http://schemas.microsoft.com/office/powerpoint/2022/06/main/command" chg="mod">
              <pc226:chgData name="Liang, Catherine" userId="f02553ff-2f62-4d20-a67a-f5e2927c8ae2" providerId="ADAL" clId="{CDCC3771-1660-49B0-A0DB-63B32474649C}" dt="2025-08-08T18:58:09.232" v="2734" actId="20577"/>
              <pc2:cmMkLst xmlns:pc2="http://schemas.microsoft.com/office/powerpoint/2019/9/main/command">
                <pc:docMk/>
                <pc:sldMk cId="626853370" sldId="2147476384"/>
                <pc2:cmMk id="{8A95A315-D4DB-4D01-B745-C116DC26807B}"/>
              </pc2:cmMkLst>
            </pc226:cmChg>
          </p:ext>
        </pc:extLst>
      </pc:sldChg>
      <pc:sldChg chg="modSp mod modShow">
        <pc:chgData name="Liang, Catherine" userId="f02553ff-2f62-4d20-a67a-f5e2927c8ae2" providerId="ADAL" clId="{CDCC3771-1660-49B0-A0DB-63B32474649C}" dt="2025-08-01T19:40:58.198" v="2577" actId="729"/>
        <pc:sldMkLst>
          <pc:docMk/>
          <pc:sldMk cId="1428833622" sldId="2147476385"/>
        </pc:sldMkLst>
      </pc:sldChg>
      <pc:sldChg chg="modSp mod modCm">
        <pc:chgData name="Liang, Catherine" userId="f02553ff-2f62-4d20-a67a-f5e2927c8ae2" providerId="ADAL" clId="{CDCC3771-1660-49B0-A0DB-63B32474649C}" dt="2025-08-08T21:02:21.831" v="3335" actId="20577"/>
        <pc:sldMkLst>
          <pc:docMk/>
          <pc:sldMk cId="2928105259" sldId="2147476391"/>
        </pc:sldMkLst>
        <pc:spChg chg="mod">
          <ac:chgData name="Liang, Catherine" userId="f02553ff-2f62-4d20-a67a-f5e2927c8ae2" providerId="ADAL" clId="{CDCC3771-1660-49B0-A0DB-63B32474649C}" dt="2025-08-08T21:02:21.831" v="3335" actId="20577"/>
          <ac:spMkLst>
            <pc:docMk/>
            <pc:sldMk cId="2928105259" sldId="2147476391"/>
            <ac:spMk id="4" creationId="{E2B533A2-F901-CFD7-4354-B8277C56C535}"/>
          </ac:spMkLst>
        </pc:spChg>
        <pc:extLst>
          <p:ext xmlns:p="http://schemas.openxmlformats.org/presentationml/2006/main" uri="{D6D511B9-2390-475A-947B-AFAB55BFBCF1}">
            <pc226:cmChg xmlns:pc226="http://schemas.microsoft.com/office/powerpoint/2022/06/main/command" chg="mod">
              <pc226:chgData name="Liang, Catherine" userId="f02553ff-2f62-4d20-a67a-f5e2927c8ae2" providerId="ADAL" clId="{CDCC3771-1660-49B0-A0DB-63B32474649C}" dt="2025-08-08T21:02:21.831" v="3335" actId="20577"/>
              <pc2:cmMkLst xmlns:pc2="http://schemas.microsoft.com/office/powerpoint/2019/9/main/command">
                <pc:docMk/>
                <pc:sldMk cId="2928105259" sldId="2147476391"/>
                <pc2:cmMk id="{DB0113C8-7941-4925-8DC6-BDCC290C0838}"/>
              </pc2:cmMkLst>
            </pc226:cmChg>
          </p:ext>
        </pc:extLst>
      </pc:sldChg>
      <pc:sldChg chg="modSp add mod modCm modNotesTx">
        <pc:chgData name="Liang, Catherine" userId="f02553ff-2f62-4d20-a67a-f5e2927c8ae2" providerId="ADAL" clId="{CDCC3771-1660-49B0-A0DB-63B32474649C}" dt="2025-08-11T16:33:26.089" v="3337" actId="1076"/>
        <pc:sldMkLst>
          <pc:docMk/>
          <pc:sldMk cId="2619413075" sldId="2147476392"/>
        </pc:sldMkLst>
        <pc:spChg chg="mod">
          <ac:chgData name="Liang, Catherine" userId="f02553ff-2f62-4d20-a67a-f5e2927c8ae2" providerId="ADAL" clId="{CDCC3771-1660-49B0-A0DB-63B32474649C}" dt="2025-08-08T19:39:11.684" v="3164" actId="403"/>
          <ac:spMkLst>
            <pc:docMk/>
            <pc:sldMk cId="2619413075" sldId="2147476392"/>
            <ac:spMk id="2" creationId="{257AAADA-9182-51B2-85B0-ACB2CEFEF4B7}"/>
          </ac:spMkLst>
        </pc:spChg>
        <pc:spChg chg="mod">
          <ac:chgData name="Liang, Catherine" userId="f02553ff-2f62-4d20-a67a-f5e2927c8ae2" providerId="ADAL" clId="{CDCC3771-1660-49B0-A0DB-63B32474649C}" dt="2025-08-08T19:38:52.181" v="3119" actId="14100"/>
          <ac:spMkLst>
            <pc:docMk/>
            <pc:sldMk cId="2619413075" sldId="2147476392"/>
            <ac:spMk id="4" creationId="{B2F9CD14-8211-99D5-F05C-0444F1ED15A8}"/>
          </ac:spMkLst>
        </pc:spChg>
        <pc:picChg chg="mod">
          <ac:chgData name="Liang, Catherine" userId="f02553ff-2f62-4d20-a67a-f5e2927c8ae2" providerId="ADAL" clId="{CDCC3771-1660-49B0-A0DB-63B32474649C}" dt="2025-07-30T18:31:20.722" v="1452" actId="1036"/>
          <ac:picMkLst>
            <pc:docMk/>
            <pc:sldMk cId="2619413075" sldId="2147476392"/>
            <ac:picMk id="11" creationId="{3EA24C45-341B-B9DF-8854-8B0A68C3AEDE}"/>
          </ac:picMkLst>
        </pc:picChg>
        <pc:picChg chg="mod">
          <ac:chgData name="Liang, Catherine" userId="f02553ff-2f62-4d20-a67a-f5e2927c8ae2" providerId="ADAL" clId="{CDCC3771-1660-49B0-A0DB-63B32474649C}" dt="2025-08-11T16:33:26.089" v="3337" actId="1076"/>
          <ac:picMkLst>
            <pc:docMk/>
            <pc:sldMk cId="2619413075" sldId="2147476392"/>
            <ac:picMk id="13" creationId="{EFA2806C-DF7A-3D16-E66F-7AA6750FCD9E}"/>
          </ac:picMkLst>
        </pc:picChg>
        <pc:extLst>
          <p:ext xmlns:p="http://schemas.openxmlformats.org/presentationml/2006/main" uri="{D6D511B9-2390-475A-947B-AFAB55BFBCF1}">
            <pc226:cmChg xmlns:pc226="http://schemas.microsoft.com/office/powerpoint/2022/06/main/command" chg="mod">
              <pc226:chgData name="Liang, Catherine" userId="f02553ff-2f62-4d20-a67a-f5e2927c8ae2" providerId="ADAL" clId="{CDCC3771-1660-49B0-A0DB-63B32474649C}" dt="2025-08-08T19:39:09.177" v="3162" actId="20577"/>
              <pc2:cmMkLst xmlns:pc2="http://schemas.microsoft.com/office/powerpoint/2019/9/main/command">
                <pc:docMk/>
                <pc:sldMk cId="2619413075" sldId="2147476392"/>
                <pc2:cmMk id="{BEC0EDA6-0E61-42E5-A61E-26EC29A94A0D}"/>
              </pc2:cmMkLst>
            </pc226:cmChg>
          </p:ext>
        </pc:extLst>
      </pc:sldChg>
      <pc:sldChg chg="addSp delSp modSp mod modNotesTx">
        <pc:chgData name="Liang, Catherine" userId="f02553ff-2f62-4d20-a67a-f5e2927c8ae2" providerId="ADAL" clId="{CDCC3771-1660-49B0-A0DB-63B32474649C}" dt="2025-08-08T19:29:03.894" v="2873" actId="13926"/>
        <pc:sldMkLst>
          <pc:docMk/>
          <pc:sldMk cId="1523499421" sldId="2147476393"/>
        </pc:sldMkLst>
        <pc:spChg chg="mod">
          <ac:chgData name="Liang, Catherine" userId="f02553ff-2f62-4d20-a67a-f5e2927c8ae2" providerId="ADAL" clId="{CDCC3771-1660-49B0-A0DB-63B32474649C}" dt="2025-07-30T16:58:26.129" v="1368" actId="20577"/>
          <ac:spMkLst>
            <pc:docMk/>
            <pc:sldMk cId="1523499421" sldId="2147476393"/>
            <ac:spMk id="2" creationId="{41843706-38DC-7F7A-52DD-CC008F2432BF}"/>
          </ac:spMkLst>
        </pc:spChg>
        <pc:spChg chg="mod">
          <ac:chgData name="Liang, Catherine" userId="f02553ff-2f62-4d20-a67a-f5e2927c8ae2" providerId="ADAL" clId="{CDCC3771-1660-49B0-A0DB-63B32474649C}" dt="2025-08-08T19:29:03.894" v="2873" actId="13926"/>
          <ac:spMkLst>
            <pc:docMk/>
            <pc:sldMk cId="1523499421" sldId="2147476393"/>
            <ac:spMk id="5" creationId="{8408C34C-E901-330A-91F3-6CB95B1DB78C}"/>
          </ac:spMkLst>
        </pc:spChg>
        <pc:spChg chg="mod">
          <ac:chgData name="Liang, Catherine" userId="f02553ff-2f62-4d20-a67a-f5e2927c8ae2" providerId="ADAL" clId="{CDCC3771-1660-49B0-A0DB-63B32474649C}" dt="2025-08-01T18:30:44.028" v="2228" actId="20577"/>
          <ac:spMkLst>
            <pc:docMk/>
            <pc:sldMk cId="1523499421" sldId="2147476393"/>
            <ac:spMk id="10" creationId="{94D00EEE-0665-AB70-0511-33F0FAE4E6F9}"/>
          </ac:spMkLst>
        </pc:spChg>
        <pc:spChg chg="mod">
          <ac:chgData name="Liang, Catherine" userId="f02553ff-2f62-4d20-a67a-f5e2927c8ae2" providerId="ADAL" clId="{CDCC3771-1660-49B0-A0DB-63B32474649C}" dt="2025-07-30T16:55:21.714" v="1124" actId="1076"/>
          <ac:spMkLst>
            <pc:docMk/>
            <pc:sldMk cId="1523499421" sldId="2147476393"/>
            <ac:spMk id="13" creationId="{97EE37E4-7808-D458-99D7-C7E17A1C672B}"/>
          </ac:spMkLst>
        </pc:spChg>
        <pc:graphicFrameChg chg="mod">
          <ac:chgData name="Liang, Catherine" userId="f02553ff-2f62-4d20-a67a-f5e2927c8ae2" providerId="ADAL" clId="{CDCC3771-1660-49B0-A0DB-63B32474649C}" dt="2025-07-30T16:55:17.586" v="1123" actId="1076"/>
          <ac:graphicFrameMkLst>
            <pc:docMk/>
            <pc:sldMk cId="1523499421" sldId="2147476393"/>
            <ac:graphicFrameMk id="12" creationId="{E266CAEA-71BA-8EAF-BB6C-C956607E94A4}"/>
          </ac:graphicFrameMkLst>
        </pc:graphicFrameChg>
      </pc:sldChg>
    </pc:docChg>
  </pc:docChgLst>
  <pc:docChgLst>
    <pc:chgData name="Liang, Catherine" userId="S::catherine.liang@ontariohealth.ca::f02553ff-2f62-4d20-a67a-f5e2927c8ae2" providerId="AD" clId="Web-{1FF2AB1A-E4FA-F7FE-A81B-4974607F2393}"/>
    <pc:docChg chg="modSld">
      <pc:chgData name="Liang, Catherine" userId="S::catherine.liang@ontariohealth.ca::f02553ff-2f62-4d20-a67a-f5e2927c8ae2" providerId="AD" clId="Web-{1FF2AB1A-E4FA-F7FE-A81B-4974607F2393}" dt="2025-07-04T14:34:59.527" v="121" actId="20577"/>
      <pc:docMkLst>
        <pc:docMk/>
      </pc:docMkLst>
      <pc:sldChg chg="modSp">
        <pc:chgData name="Liang, Catherine" userId="S::catherine.liang@ontariohealth.ca::f02553ff-2f62-4d20-a67a-f5e2927c8ae2" providerId="AD" clId="Web-{1FF2AB1A-E4FA-F7FE-A81B-4974607F2393}" dt="2025-07-04T14:34:59.527" v="121" actId="20577"/>
        <pc:sldMkLst>
          <pc:docMk/>
          <pc:sldMk cId="4238013417" sldId="2147476383"/>
        </pc:sldMkLst>
      </pc:sldChg>
      <pc:sldChg chg="modSp">
        <pc:chgData name="Liang, Catherine" userId="S::catherine.liang@ontariohealth.ca::f02553ff-2f62-4d20-a67a-f5e2927c8ae2" providerId="AD" clId="Web-{1FF2AB1A-E4FA-F7FE-A81B-4974607F2393}" dt="2025-07-04T14:31:23.835" v="72" actId="20577"/>
        <pc:sldMkLst>
          <pc:docMk/>
          <pc:sldMk cId="1428833622" sldId="2147476385"/>
        </pc:sldMkLst>
      </pc:sldChg>
    </pc:docChg>
  </pc:docChgLst>
  <pc:docChgLst>
    <pc:chgData name="McKane, Jeanne" userId="ccaae3d9-a257-43fb-bdc8-036ccece4828" providerId="ADAL" clId="{6D546265-723A-433C-A4BC-453C032252A9}"/>
    <pc:docChg chg="undo custSel modSld">
      <pc:chgData name="McKane, Jeanne" userId="ccaae3d9-a257-43fb-bdc8-036ccece4828" providerId="ADAL" clId="{6D546265-723A-433C-A4BC-453C032252A9}" dt="2025-08-27T21:33:04.435" v="720" actId="20577"/>
      <pc:docMkLst>
        <pc:docMk/>
      </pc:docMkLst>
      <pc:sldChg chg="modSp mod">
        <pc:chgData name="McKane, Jeanne" userId="ccaae3d9-a257-43fb-bdc8-036ccece4828" providerId="ADAL" clId="{6D546265-723A-433C-A4BC-453C032252A9}" dt="2025-08-27T19:39:13.181" v="656" actId="790"/>
        <pc:sldMkLst>
          <pc:docMk/>
          <pc:sldMk cId="925506241" sldId="322"/>
        </pc:sldMkLst>
        <pc:spChg chg="mod">
          <ac:chgData name="McKane, Jeanne" userId="ccaae3d9-a257-43fb-bdc8-036ccece4828" providerId="ADAL" clId="{6D546265-723A-433C-A4BC-453C032252A9}" dt="2025-08-27T19:39:13.181" v="656" actId="790"/>
          <ac:spMkLst>
            <pc:docMk/>
            <pc:sldMk cId="925506241" sldId="322"/>
            <ac:spMk id="2" creationId="{19A068EC-1729-176F-DCD9-CB27FD380BE4}"/>
          </ac:spMkLst>
        </pc:spChg>
        <pc:spChg chg="mod">
          <ac:chgData name="McKane, Jeanne" userId="ccaae3d9-a257-43fb-bdc8-036ccece4828" providerId="ADAL" clId="{6D546265-723A-433C-A4BC-453C032252A9}" dt="2025-08-27T19:39:13.181" v="656" actId="790"/>
          <ac:spMkLst>
            <pc:docMk/>
            <pc:sldMk cId="925506241" sldId="322"/>
            <ac:spMk id="4" creationId="{19A3B049-3C13-A977-073D-E6E5B1D249D2}"/>
          </ac:spMkLst>
        </pc:spChg>
        <pc:spChg chg="mod">
          <ac:chgData name="McKane, Jeanne" userId="ccaae3d9-a257-43fb-bdc8-036ccece4828" providerId="ADAL" clId="{6D546265-723A-433C-A4BC-453C032252A9}" dt="2025-08-27T19:39:13.181" v="656" actId="790"/>
          <ac:spMkLst>
            <pc:docMk/>
            <pc:sldMk cId="925506241" sldId="322"/>
            <ac:spMk id="5" creationId="{6B8BFAA6-228A-2DC6-61FB-12C62F6BEB37}"/>
          </ac:spMkLst>
        </pc:spChg>
      </pc:sldChg>
      <pc:sldChg chg="modSp mod">
        <pc:chgData name="McKane, Jeanne" userId="ccaae3d9-a257-43fb-bdc8-036ccece4828" providerId="ADAL" clId="{6D546265-723A-433C-A4BC-453C032252A9}" dt="2025-08-27T19:39:13.181" v="656" actId="790"/>
        <pc:sldMkLst>
          <pc:docMk/>
          <pc:sldMk cId="969934670" sldId="356"/>
        </pc:sldMkLst>
        <pc:spChg chg="mod">
          <ac:chgData name="McKane, Jeanne" userId="ccaae3d9-a257-43fb-bdc8-036ccece4828" providerId="ADAL" clId="{6D546265-723A-433C-A4BC-453C032252A9}" dt="2025-08-27T19:39:13.181" v="656" actId="790"/>
          <ac:spMkLst>
            <pc:docMk/>
            <pc:sldMk cId="969934670" sldId="356"/>
            <ac:spMk id="4" creationId="{34B929EA-085D-03CC-8ABC-3FFBF3231F85}"/>
          </ac:spMkLst>
        </pc:spChg>
        <pc:spChg chg="mod">
          <ac:chgData name="McKane, Jeanne" userId="ccaae3d9-a257-43fb-bdc8-036ccece4828" providerId="ADAL" clId="{6D546265-723A-433C-A4BC-453C032252A9}" dt="2025-08-27T19:39:13.181" v="656" actId="790"/>
          <ac:spMkLst>
            <pc:docMk/>
            <pc:sldMk cId="969934670" sldId="356"/>
            <ac:spMk id="27" creationId="{6D7733A8-17FB-66BD-9A1B-C0C33D2F92B0}"/>
          </ac:spMkLst>
        </pc:spChg>
      </pc:sldChg>
      <pc:sldChg chg="modSp mod">
        <pc:chgData name="McKane, Jeanne" userId="ccaae3d9-a257-43fb-bdc8-036ccece4828" providerId="ADAL" clId="{6D546265-723A-433C-A4BC-453C032252A9}" dt="2025-08-27T19:39:13.181" v="656" actId="790"/>
        <pc:sldMkLst>
          <pc:docMk/>
          <pc:sldMk cId="663100937" sldId="357"/>
        </pc:sldMkLst>
        <pc:spChg chg="mod">
          <ac:chgData name="McKane, Jeanne" userId="ccaae3d9-a257-43fb-bdc8-036ccece4828" providerId="ADAL" clId="{6D546265-723A-433C-A4BC-453C032252A9}" dt="2025-08-27T19:39:13.181" v="656" actId="790"/>
          <ac:spMkLst>
            <pc:docMk/>
            <pc:sldMk cId="663100937" sldId="357"/>
            <ac:spMk id="4" creationId="{34B929EA-085D-03CC-8ABC-3FFBF3231F85}"/>
          </ac:spMkLst>
        </pc:spChg>
        <pc:spChg chg="mod">
          <ac:chgData name="McKane, Jeanne" userId="ccaae3d9-a257-43fb-bdc8-036ccece4828" providerId="ADAL" clId="{6D546265-723A-433C-A4BC-453C032252A9}" dt="2025-08-27T19:39:13.181" v="656" actId="790"/>
          <ac:spMkLst>
            <pc:docMk/>
            <pc:sldMk cId="663100937" sldId="357"/>
            <ac:spMk id="27" creationId="{6D7733A8-17FB-66BD-9A1B-C0C33D2F92B0}"/>
          </ac:spMkLst>
        </pc:spChg>
      </pc:sldChg>
      <pc:sldChg chg="modSp mod">
        <pc:chgData name="McKane, Jeanne" userId="ccaae3d9-a257-43fb-bdc8-036ccece4828" providerId="ADAL" clId="{6D546265-723A-433C-A4BC-453C032252A9}" dt="2025-08-27T19:39:13.181" v="656" actId="790"/>
        <pc:sldMkLst>
          <pc:docMk/>
          <pc:sldMk cId="909644597" sldId="358"/>
        </pc:sldMkLst>
        <pc:spChg chg="mod">
          <ac:chgData name="McKane, Jeanne" userId="ccaae3d9-a257-43fb-bdc8-036ccece4828" providerId="ADAL" clId="{6D546265-723A-433C-A4BC-453C032252A9}" dt="2025-08-27T19:39:13.181" v="656" actId="790"/>
          <ac:spMkLst>
            <pc:docMk/>
            <pc:sldMk cId="909644597" sldId="358"/>
            <ac:spMk id="2" creationId="{30FE1012-5468-212D-6775-E22ED9836EF7}"/>
          </ac:spMkLst>
        </pc:spChg>
        <pc:spChg chg="mod">
          <ac:chgData name="McKane, Jeanne" userId="ccaae3d9-a257-43fb-bdc8-036ccece4828" providerId="ADAL" clId="{6D546265-723A-433C-A4BC-453C032252A9}" dt="2025-08-27T19:39:13.181" v="656" actId="790"/>
          <ac:spMkLst>
            <pc:docMk/>
            <pc:sldMk cId="909644597" sldId="358"/>
            <ac:spMk id="8" creationId="{D592994C-468D-47CE-A848-0E1B21DCC83F}"/>
          </ac:spMkLst>
        </pc:spChg>
      </pc:sldChg>
      <pc:sldChg chg="modSp mod">
        <pc:chgData name="McKane, Jeanne" userId="ccaae3d9-a257-43fb-bdc8-036ccece4828" providerId="ADAL" clId="{6D546265-723A-433C-A4BC-453C032252A9}" dt="2025-08-27T19:43:07.056" v="685"/>
        <pc:sldMkLst>
          <pc:docMk/>
          <pc:sldMk cId="482592697" sldId="359"/>
        </pc:sldMkLst>
        <pc:spChg chg="mod">
          <ac:chgData name="McKane, Jeanne" userId="ccaae3d9-a257-43fb-bdc8-036ccece4828" providerId="ADAL" clId="{6D546265-723A-433C-A4BC-453C032252A9}" dt="2025-08-27T19:39:13.181" v="656" actId="790"/>
          <ac:spMkLst>
            <pc:docMk/>
            <pc:sldMk cId="482592697" sldId="359"/>
            <ac:spMk id="2" creationId="{3B2CDD41-2B2B-8A1E-B73A-6B64A506068E}"/>
          </ac:spMkLst>
        </pc:spChg>
        <pc:spChg chg="mod ord">
          <ac:chgData name="McKane, Jeanne" userId="ccaae3d9-a257-43fb-bdc8-036ccece4828" providerId="ADAL" clId="{6D546265-723A-433C-A4BC-453C032252A9}" dt="2025-08-27T19:43:07.056" v="685"/>
          <ac:spMkLst>
            <pc:docMk/>
            <pc:sldMk cId="482592697" sldId="359"/>
            <ac:spMk id="3" creationId="{813DC22C-CA7E-D280-9613-B31927BE2821}"/>
          </ac:spMkLst>
        </pc:spChg>
        <pc:spChg chg="mod ord">
          <ac:chgData name="McKane, Jeanne" userId="ccaae3d9-a257-43fb-bdc8-036ccece4828" providerId="ADAL" clId="{6D546265-723A-433C-A4BC-453C032252A9}" dt="2025-08-27T19:39:13.181" v="656" actId="790"/>
          <ac:spMkLst>
            <pc:docMk/>
            <pc:sldMk cId="482592697" sldId="359"/>
            <ac:spMk id="9" creationId="{F26C9640-EA3A-E14C-7E08-C84D4F09D62D}"/>
          </ac:spMkLst>
        </pc:spChg>
        <pc:spChg chg="mod ord">
          <ac:chgData name="McKane, Jeanne" userId="ccaae3d9-a257-43fb-bdc8-036ccece4828" providerId="ADAL" clId="{6D546265-723A-433C-A4BC-453C032252A9}" dt="2025-08-27T19:42:52.343" v="673"/>
          <ac:spMkLst>
            <pc:docMk/>
            <pc:sldMk cId="482592697" sldId="359"/>
            <ac:spMk id="11" creationId="{63410C60-AB62-8392-43D5-EFC7B6490CDD}"/>
          </ac:spMkLst>
        </pc:spChg>
        <pc:spChg chg="mod ord">
          <ac:chgData name="McKane, Jeanne" userId="ccaae3d9-a257-43fb-bdc8-036ccece4828" providerId="ADAL" clId="{6D546265-723A-433C-A4BC-453C032252A9}" dt="2025-08-27T19:39:13.181" v="656" actId="790"/>
          <ac:spMkLst>
            <pc:docMk/>
            <pc:sldMk cId="482592697" sldId="359"/>
            <ac:spMk id="12" creationId="{F771BB59-2D5C-1C8B-C06B-135DBA926C5F}"/>
          </ac:spMkLst>
        </pc:spChg>
        <pc:spChg chg="mod ord">
          <ac:chgData name="McKane, Jeanne" userId="ccaae3d9-a257-43fb-bdc8-036ccece4828" providerId="ADAL" clId="{6D546265-723A-433C-A4BC-453C032252A9}" dt="2025-08-27T19:42:34.647" v="665"/>
          <ac:spMkLst>
            <pc:docMk/>
            <pc:sldMk cId="482592697" sldId="359"/>
            <ac:spMk id="14" creationId="{B2E8B1DB-7B7E-3CF2-028A-93DD1AA36A31}"/>
          </ac:spMkLst>
        </pc:spChg>
        <pc:spChg chg="mod ord">
          <ac:chgData name="McKane, Jeanne" userId="ccaae3d9-a257-43fb-bdc8-036ccece4828" providerId="ADAL" clId="{6D546265-723A-433C-A4BC-453C032252A9}" dt="2025-08-27T19:42:37.479" v="667"/>
          <ac:spMkLst>
            <pc:docMk/>
            <pc:sldMk cId="482592697" sldId="359"/>
            <ac:spMk id="15" creationId="{071E7EA6-9373-69D2-5AC3-46477A2418F8}"/>
          </ac:spMkLst>
        </pc:spChg>
        <pc:spChg chg="mod ord">
          <ac:chgData name="McKane, Jeanne" userId="ccaae3d9-a257-43fb-bdc8-036ccece4828" providerId="ADAL" clId="{6D546265-723A-433C-A4BC-453C032252A9}" dt="2025-08-27T19:42:41.990" v="669"/>
          <ac:spMkLst>
            <pc:docMk/>
            <pc:sldMk cId="482592697" sldId="359"/>
            <ac:spMk id="16" creationId="{49E55529-E794-E5EA-E4DE-7051F40512E9}"/>
          </ac:spMkLst>
        </pc:spChg>
        <pc:spChg chg="mod ord">
          <ac:chgData name="McKane, Jeanne" userId="ccaae3d9-a257-43fb-bdc8-036ccece4828" providerId="ADAL" clId="{6D546265-723A-433C-A4BC-453C032252A9}" dt="2025-08-27T19:42:46.708" v="671"/>
          <ac:spMkLst>
            <pc:docMk/>
            <pc:sldMk cId="482592697" sldId="359"/>
            <ac:spMk id="17" creationId="{D104AAF8-D418-D4E1-537D-DF7F846A3934}"/>
          </ac:spMkLst>
        </pc:spChg>
        <pc:picChg chg="ord">
          <ac:chgData name="McKane, Jeanne" userId="ccaae3d9-a257-43fb-bdc8-036ccece4828" providerId="ADAL" clId="{6D546265-723A-433C-A4BC-453C032252A9}" dt="2025-08-13T14:20:41.065" v="216" actId="13244"/>
          <ac:picMkLst>
            <pc:docMk/>
            <pc:sldMk cId="482592697" sldId="359"/>
            <ac:picMk id="5" creationId="{86FDFF9B-ACEF-E92E-DC9F-087863DD9949}"/>
          </ac:picMkLst>
        </pc:picChg>
        <pc:picChg chg="ord">
          <ac:chgData name="McKane, Jeanne" userId="ccaae3d9-a257-43fb-bdc8-036ccece4828" providerId="ADAL" clId="{6D546265-723A-433C-A4BC-453C032252A9}" dt="2025-08-13T14:20:30.305" v="213" actId="13244"/>
          <ac:picMkLst>
            <pc:docMk/>
            <pc:sldMk cId="482592697" sldId="359"/>
            <ac:picMk id="7" creationId="{DCF20F7F-2469-1E3F-42BF-3665C37F7DB2}"/>
          </ac:picMkLst>
        </pc:picChg>
        <pc:picChg chg="ord">
          <ac:chgData name="McKane, Jeanne" userId="ccaae3d9-a257-43fb-bdc8-036ccece4828" providerId="ADAL" clId="{6D546265-723A-433C-A4BC-453C032252A9}" dt="2025-08-27T19:42:59.972" v="677"/>
          <ac:picMkLst>
            <pc:docMk/>
            <pc:sldMk cId="482592697" sldId="359"/>
            <ac:picMk id="8" creationId="{62BAC47B-321B-FB6B-35E8-5713DE0FE6B0}"/>
          </ac:picMkLst>
        </pc:picChg>
        <pc:picChg chg="ord">
          <ac:chgData name="McKane, Jeanne" userId="ccaae3d9-a257-43fb-bdc8-036ccece4828" providerId="ADAL" clId="{6D546265-723A-433C-A4BC-453C032252A9}" dt="2025-08-13T14:20:43.624" v="217" actId="13244"/>
          <ac:picMkLst>
            <pc:docMk/>
            <pc:sldMk cId="482592697" sldId="359"/>
            <ac:picMk id="10" creationId="{3F553A37-1B97-06FF-4F8E-47544D3467B4}"/>
          </ac:picMkLst>
        </pc:picChg>
        <pc:picChg chg="ord">
          <ac:chgData name="McKane, Jeanne" userId="ccaae3d9-a257-43fb-bdc8-036ccece4828" providerId="ADAL" clId="{6D546265-723A-433C-A4BC-453C032252A9}" dt="2025-08-13T14:20:33.776" v="214" actId="13244"/>
          <ac:picMkLst>
            <pc:docMk/>
            <pc:sldMk cId="482592697" sldId="359"/>
            <ac:picMk id="18" creationId="{D77A5411-A3EB-D2CF-0F67-AFD365C6B60B}"/>
          </ac:picMkLst>
        </pc:picChg>
        <pc:picChg chg="mod ord">
          <ac:chgData name="McKane, Jeanne" userId="ccaae3d9-a257-43fb-bdc8-036ccece4828" providerId="ADAL" clId="{6D546265-723A-433C-A4BC-453C032252A9}" dt="2025-08-27T19:40:17.661" v="658" actId="962"/>
          <ac:picMkLst>
            <pc:docMk/>
            <pc:sldMk cId="482592697" sldId="359"/>
            <ac:picMk id="20" creationId="{3184D156-85F7-39DA-A0E3-A30CC217EB07}"/>
          </ac:picMkLst>
        </pc:picChg>
        <pc:picChg chg="ord">
          <ac:chgData name="McKane, Jeanne" userId="ccaae3d9-a257-43fb-bdc8-036ccece4828" providerId="ADAL" clId="{6D546265-723A-433C-A4BC-453C032252A9}" dt="2025-08-27T19:42:57.150" v="675"/>
          <ac:picMkLst>
            <pc:docMk/>
            <pc:sldMk cId="482592697" sldId="359"/>
            <ac:picMk id="22" creationId="{E5F0C231-0799-8F89-E582-0E99933AB105}"/>
          </ac:picMkLst>
        </pc:picChg>
      </pc:sldChg>
      <pc:sldChg chg="modSp mod">
        <pc:chgData name="McKane, Jeanne" userId="ccaae3d9-a257-43fb-bdc8-036ccece4828" providerId="ADAL" clId="{6D546265-723A-433C-A4BC-453C032252A9}" dt="2025-08-27T19:39:13.181" v="656" actId="790"/>
        <pc:sldMkLst>
          <pc:docMk/>
          <pc:sldMk cId="2872917886" sldId="360"/>
        </pc:sldMkLst>
        <pc:spChg chg="mod">
          <ac:chgData name="McKane, Jeanne" userId="ccaae3d9-a257-43fb-bdc8-036ccece4828" providerId="ADAL" clId="{6D546265-723A-433C-A4BC-453C032252A9}" dt="2025-08-27T19:39:13.181" v="656" actId="790"/>
          <ac:spMkLst>
            <pc:docMk/>
            <pc:sldMk cId="2872917886" sldId="360"/>
            <ac:spMk id="2" creationId="{3B2CDD41-2B2B-8A1E-B73A-6B64A506068E}"/>
          </ac:spMkLst>
        </pc:spChg>
        <pc:spChg chg="mod">
          <ac:chgData name="McKane, Jeanne" userId="ccaae3d9-a257-43fb-bdc8-036ccece4828" providerId="ADAL" clId="{6D546265-723A-433C-A4BC-453C032252A9}" dt="2025-08-27T19:39:13.181" v="656" actId="790"/>
          <ac:spMkLst>
            <pc:docMk/>
            <pc:sldMk cId="2872917886" sldId="360"/>
            <ac:spMk id="15" creationId="{DE890FCF-0460-7429-44A9-ECEC567CE636}"/>
          </ac:spMkLst>
        </pc:spChg>
        <pc:spChg chg="mod">
          <ac:chgData name="McKane, Jeanne" userId="ccaae3d9-a257-43fb-bdc8-036ccece4828" providerId="ADAL" clId="{6D546265-723A-433C-A4BC-453C032252A9}" dt="2025-08-27T19:39:13.181" v="656" actId="790"/>
          <ac:spMkLst>
            <pc:docMk/>
            <pc:sldMk cId="2872917886" sldId="360"/>
            <ac:spMk id="19" creationId="{4BB24016-9C38-0C43-21BB-511AC83DE9B2}"/>
          </ac:spMkLst>
        </pc:spChg>
        <pc:spChg chg="mod">
          <ac:chgData name="McKane, Jeanne" userId="ccaae3d9-a257-43fb-bdc8-036ccece4828" providerId="ADAL" clId="{6D546265-723A-433C-A4BC-453C032252A9}" dt="2025-08-27T19:39:13.181" v="656" actId="790"/>
          <ac:spMkLst>
            <pc:docMk/>
            <pc:sldMk cId="2872917886" sldId="360"/>
            <ac:spMk id="20" creationId="{1A53F153-3DCB-4B1D-C329-E2C2780C63A3}"/>
          </ac:spMkLst>
        </pc:spChg>
        <pc:spChg chg="mod">
          <ac:chgData name="McKane, Jeanne" userId="ccaae3d9-a257-43fb-bdc8-036ccece4828" providerId="ADAL" clId="{6D546265-723A-433C-A4BC-453C032252A9}" dt="2025-08-27T19:39:13.181" v="656" actId="790"/>
          <ac:spMkLst>
            <pc:docMk/>
            <pc:sldMk cId="2872917886" sldId="360"/>
            <ac:spMk id="21" creationId="{F07B6B82-5AAE-C6B6-0FD1-33B3621019A3}"/>
          </ac:spMkLst>
        </pc:spChg>
      </pc:sldChg>
      <pc:sldChg chg="modSp mod">
        <pc:chgData name="McKane, Jeanne" userId="ccaae3d9-a257-43fb-bdc8-036ccece4828" providerId="ADAL" clId="{6D546265-723A-433C-A4BC-453C032252A9}" dt="2025-08-27T19:39:13.181" v="656" actId="790"/>
        <pc:sldMkLst>
          <pc:docMk/>
          <pc:sldMk cId="3239380564" sldId="361"/>
        </pc:sldMkLst>
        <pc:spChg chg="mod">
          <ac:chgData name="McKane, Jeanne" userId="ccaae3d9-a257-43fb-bdc8-036ccece4828" providerId="ADAL" clId="{6D546265-723A-433C-A4BC-453C032252A9}" dt="2025-08-27T19:39:13.181" v="656" actId="790"/>
          <ac:spMkLst>
            <pc:docMk/>
            <pc:sldMk cId="3239380564" sldId="361"/>
            <ac:spMk id="7" creationId="{4305AD1D-6BAF-A55F-AF71-CCF47C7F038E}"/>
          </ac:spMkLst>
        </pc:spChg>
        <pc:spChg chg="mod">
          <ac:chgData name="McKane, Jeanne" userId="ccaae3d9-a257-43fb-bdc8-036ccece4828" providerId="ADAL" clId="{6D546265-723A-433C-A4BC-453C032252A9}" dt="2025-08-27T19:39:13.181" v="656" actId="790"/>
          <ac:spMkLst>
            <pc:docMk/>
            <pc:sldMk cId="3239380564" sldId="361"/>
            <ac:spMk id="12" creationId="{E88BA993-D338-2C69-272C-738B9099574D}"/>
          </ac:spMkLst>
        </pc:spChg>
      </pc:sldChg>
      <pc:sldChg chg="modSp mod">
        <pc:chgData name="McKane, Jeanne" userId="ccaae3d9-a257-43fb-bdc8-036ccece4828" providerId="ADAL" clId="{6D546265-723A-433C-A4BC-453C032252A9}" dt="2025-08-27T19:39:13.181" v="656" actId="790"/>
        <pc:sldMkLst>
          <pc:docMk/>
          <pc:sldMk cId="284031855" sldId="362"/>
        </pc:sldMkLst>
        <pc:spChg chg="mod">
          <ac:chgData name="McKane, Jeanne" userId="ccaae3d9-a257-43fb-bdc8-036ccece4828" providerId="ADAL" clId="{6D546265-723A-433C-A4BC-453C032252A9}" dt="2025-08-27T19:39:13.181" v="656" actId="790"/>
          <ac:spMkLst>
            <pc:docMk/>
            <pc:sldMk cId="284031855" sldId="362"/>
            <ac:spMk id="4" creationId="{34B929EA-085D-03CC-8ABC-3FFBF3231F85}"/>
          </ac:spMkLst>
        </pc:spChg>
        <pc:spChg chg="mod">
          <ac:chgData name="McKane, Jeanne" userId="ccaae3d9-a257-43fb-bdc8-036ccece4828" providerId="ADAL" clId="{6D546265-723A-433C-A4BC-453C032252A9}" dt="2025-08-27T19:39:13.181" v="656" actId="790"/>
          <ac:spMkLst>
            <pc:docMk/>
            <pc:sldMk cId="284031855" sldId="362"/>
            <ac:spMk id="27" creationId="{6D7733A8-17FB-66BD-9A1B-C0C33D2F92B0}"/>
          </ac:spMkLst>
        </pc:spChg>
      </pc:sldChg>
      <pc:sldChg chg="modSp mod">
        <pc:chgData name="McKane, Jeanne" userId="ccaae3d9-a257-43fb-bdc8-036ccece4828" providerId="ADAL" clId="{6D546265-723A-433C-A4BC-453C032252A9}" dt="2025-08-27T19:39:13.181" v="656" actId="790"/>
        <pc:sldMkLst>
          <pc:docMk/>
          <pc:sldMk cId="2224059937" sldId="363"/>
        </pc:sldMkLst>
        <pc:spChg chg="mod">
          <ac:chgData name="McKane, Jeanne" userId="ccaae3d9-a257-43fb-bdc8-036ccece4828" providerId="ADAL" clId="{6D546265-723A-433C-A4BC-453C032252A9}" dt="2025-08-27T19:39:13.181" v="656" actId="790"/>
          <ac:spMkLst>
            <pc:docMk/>
            <pc:sldMk cId="2224059937" sldId="363"/>
            <ac:spMk id="7" creationId="{4305AD1D-6BAF-A55F-AF71-CCF47C7F038E}"/>
          </ac:spMkLst>
        </pc:spChg>
        <pc:spChg chg="mod">
          <ac:chgData name="McKane, Jeanne" userId="ccaae3d9-a257-43fb-bdc8-036ccece4828" providerId="ADAL" clId="{6D546265-723A-433C-A4BC-453C032252A9}" dt="2025-08-27T19:39:13.181" v="656" actId="790"/>
          <ac:spMkLst>
            <pc:docMk/>
            <pc:sldMk cId="2224059937" sldId="363"/>
            <ac:spMk id="12" creationId="{E88BA993-D338-2C69-272C-738B9099574D}"/>
          </ac:spMkLst>
        </pc:spChg>
      </pc:sldChg>
      <pc:sldChg chg="modSp mod">
        <pc:chgData name="McKane, Jeanne" userId="ccaae3d9-a257-43fb-bdc8-036ccece4828" providerId="ADAL" clId="{6D546265-723A-433C-A4BC-453C032252A9}" dt="2025-08-27T19:39:13.181" v="656" actId="790"/>
        <pc:sldMkLst>
          <pc:docMk/>
          <pc:sldMk cId="2499699887" sldId="364"/>
        </pc:sldMkLst>
        <pc:spChg chg="mod">
          <ac:chgData name="McKane, Jeanne" userId="ccaae3d9-a257-43fb-bdc8-036ccece4828" providerId="ADAL" clId="{6D546265-723A-433C-A4BC-453C032252A9}" dt="2025-08-27T19:39:13.181" v="656" actId="790"/>
          <ac:spMkLst>
            <pc:docMk/>
            <pc:sldMk cId="2499699887" sldId="364"/>
            <ac:spMk id="7" creationId="{4305AD1D-6BAF-A55F-AF71-CCF47C7F038E}"/>
          </ac:spMkLst>
        </pc:spChg>
        <pc:spChg chg="mod">
          <ac:chgData name="McKane, Jeanne" userId="ccaae3d9-a257-43fb-bdc8-036ccece4828" providerId="ADAL" clId="{6D546265-723A-433C-A4BC-453C032252A9}" dt="2025-08-27T19:39:13.181" v="656" actId="790"/>
          <ac:spMkLst>
            <pc:docMk/>
            <pc:sldMk cId="2499699887" sldId="364"/>
            <ac:spMk id="12" creationId="{E88BA993-D338-2C69-272C-738B9099574D}"/>
          </ac:spMkLst>
        </pc:spChg>
      </pc:sldChg>
      <pc:sldChg chg="modSp mod">
        <pc:chgData name="McKane, Jeanne" userId="ccaae3d9-a257-43fb-bdc8-036ccece4828" providerId="ADAL" clId="{6D546265-723A-433C-A4BC-453C032252A9}" dt="2025-08-27T19:39:13.181" v="656" actId="790"/>
        <pc:sldMkLst>
          <pc:docMk/>
          <pc:sldMk cId="86015325" sldId="365"/>
        </pc:sldMkLst>
        <pc:spChg chg="mod">
          <ac:chgData name="McKane, Jeanne" userId="ccaae3d9-a257-43fb-bdc8-036ccece4828" providerId="ADAL" clId="{6D546265-723A-433C-A4BC-453C032252A9}" dt="2025-08-27T19:39:13.181" v="656" actId="790"/>
          <ac:spMkLst>
            <pc:docMk/>
            <pc:sldMk cId="86015325" sldId="365"/>
            <ac:spMk id="7" creationId="{4305AD1D-6BAF-A55F-AF71-CCF47C7F038E}"/>
          </ac:spMkLst>
        </pc:spChg>
        <pc:spChg chg="mod">
          <ac:chgData name="McKane, Jeanne" userId="ccaae3d9-a257-43fb-bdc8-036ccece4828" providerId="ADAL" clId="{6D546265-723A-433C-A4BC-453C032252A9}" dt="2025-08-27T19:39:13.181" v="656" actId="790"/>
          <ac:spMkLst>
            <pc:docMk/>
            <pc:sldMk cId="86015325" sldId="365"/>
            <ac:spMk id="12" creationId="{E88BA993-D338-2C69-272C-738B9099574D}"/>
          </ac:spMkLst>
        </pc:spChg>
      </pc:sldChg>
      <pc:sldChg chg="modSp mod">
        <pc:chgData name="McKane, Jeanne" userId="ccaae3d9-a257-43fb-bdc8-036ccece4828" providerId="ADAL" clId="{6D546265-723A-433C-A4BC-453C032252A9}" dt="2025-08-27T19:39:13.181" v="656" actId="790"/>
        <pc:sldMkLst>
          <pc:docMk/>
          <pc:sldMk cId="2687523301" sldId="366"/>
        </pc:sldMkLst>
        <pc:spChg chg="mod">
          <ac:chgData name="McKane, Jeanne" userId="ccaae3d9-a257-43fb-bdc8-036ccece4828" providerId="ADAL" clId="{6D546265-723A-433C-A4BC-453C032252A9}" dt="2025-08-27T19:39:13.181" v="656" actId="790"/>
          <ac:spMkLst>
            <pc:docMk/>
            <pc:sldMk cId="2687523301" sldId="366"/>
            <ac:spMk id="7" creationId="{4305AD1D-6BAF-A55F-AF71-CCF47C7F038E}"/>
          </ac:spMkLst>
        </pc:spChg>
        <pc:spChg chg="mod">
          <ac:chgData name="McKane, Jeanne" userId="ccaae3d9-a257-43fb-bdc8-036ccece4828" providerId="ADAL" clId="{6D546265-723A-433C-A4BC-453C032252A9}" dt="2025-08-27T19:39:13.181" v="656" actId="790"/>
          <ac:spMkLst>
            <pc:docMk/>
            <pc:sldMk cId="2687523301" sldId="366"/>
            <ac:spMk id="12" creationId="{E88BA993-D338-2C69-272C-738B9099574D}"/>
          </ac:spMkLst>
        </pc:spChg>
      </pc:sldChg>
      <pc:sldChg chg="modSp mod">
        <pc:chgData name="McKane, Jeanne" userId="ccaae3d9-a257-43fb-bdc8-036ccece4828" providerId="ADAL" clId="{6D546265-723A-433C-A4BC-453C032252A9}" dt="2025-08-27T19:40:24.917" v="660" actId="962"/>
        <pc:sldMkLst>
          <pc:docMk/>
          <pc:sldMk cId="4193221867" sldId="367"/>
        </pc:sldMkLst>
        <pc:spChg chg="mod">
          <ac:chgData name="McKane, Jeanne" userId="ccaae3d9-a257-43fb-bdc8-036ccece4828" providerId="ADAL" clId="{6D546265-723A-433C-A4BC-453C032252A9}" dt="2025-08-27T19:39:13.181" v="656" actId="790"/>
          <ac:spMkLst>
            <pc:docMk/>
            <pc:sldMk cId="4193221867" sldId="367"/>
            <ac:spMk id="7" creationId="{4305AD1D-6BAF-A55F-AF71-CCF47C7F038E}"/>
          </ac:spMkLst>
        </pc:spChg>
        <pc:spChg chg="mod">
          <ac:chgData name="McKane, Jeanne" userId="ccaae3d9-a257-43fb-bdc8-036ccece4828" providerId="ADAL" clId="{6D546265-723A-433C-A4BC-453C032252A9}" dt="2025-08-27T19:39:13.181" v="656" actId="790"/>
          <ac:spMkLst>
            <pc:docMk/>
            <pc:sldMk cId="4193221867" sldId="367"/>
            <ac:spMk id="12" creationId="{E88BA993-D338-2C69-272C-738B9099574D}"/>
          </ac:spMkLst>
        </pc:spChg>
        <pc:picChg chg="mod">
          <ac:chgData name="McKane, Jeanne" userId="ccaae3d9-a257-43fb-bdc8-036ccece4828" providerId="ADAL" clId="{6D546265-723A-433C-A4BC-453C032252A9}" dt="2025-08-27T19:40:24.917" v="660" actId="962"/>
          <ac:picMkLst>
            <pc:docMk/>
            <pc:sldMk cId="4193221867" sldId="367"/>
            <ac:picMk id="4" creationId="{D45B8A8F-64AD-7AB0-A41F-93874073E83C}"/>
          </ac:picMkLst>
        </pc:picChg>
      </pc:sldChg>
      <pc:sldChg chg="modSp mod">
        <pc:chgData name="McKane, Jeanne" userId="ccaae3d9-a257-43fb-bdc8-036ccece4828" providerId="ADAL" clId="{6D546265-723A-433C-A4BC-453C032252A9}" dt="2025-08-27T19:39:13.181" v="656" actId="790"/>
        <pc:sldMkLst>
          <pc:docMk/>
          <pc:sldMk cId="863682701" sldId="379"/>
        </pc:sldMkLst>
        <pc:spChg chg="mod">
          <ac:chgData name="McKane, Jeanne" userId="ccaae3d9-a257-43fb-bdc8-036ccece4828" providerId="ADAL" clId="{6D546265-723A-433C-A4BC-453C032252A9}" dt="2025-08-27T19:39:13.181" v="656" actId="790"/>
          <ac:spMkLst>
            <pc:docMk/>
            <pc:sldMk cId="863682701" sldId="379"/>
            <ac:spMk id="2" creationId="{0468DB77-C676-7FBA-3B8B-6C4823E5C301}"/>
          </ac:spMkLst>
        </pc:spChg>
        <pc:spChg chg="mod">
          <ac:chgData name="McKane, Jeanne" userId="ccaae3d9-a257-43fb-bdc8-036ccece4828" providerId="ADAL" clId="{6D546265-723A-433C-A4BC-453C032252A9}" dt="2025-08-27T19:39:13.181" v="656" actId="790"/>
          <ac:spMkLst>
            <pc:docMk/>
            <pc:sldMk cId="863682701" sldId="379"/>
            <ac:spMk id="3" creationId="{54CC7DD5-644A-FE0D-D71A-2611E5D0BACB}"/>
          </ac:spMkLst>
        </pc:spChg>
        <pc:spChg chg="mod">
          <ac:chgData name="McKane, Jeanne" userId="ccaae3d9-a257-43fb-bdc8-036ccece4828" providerId="ADAL" clId="{6D546265-723A-433C-A4BC-453C032252A9}" dt="2025-08-27T19:39:13.181" v="656" actId="790"/>
          <ac:spMkLst>
            <pc:docMk/>
            <pc:sldMk cId="863682701" sldId="379"/>
            <ac:spMk id="4" creationId="{F032759E-CCCE-B503-1C27-34780DD8C15A}"/>
          </ac:spMkLst>
        </pc:spChg>
      </pc:sldChg>
      <pc:sldChg chg="modSp mod">
        <pc:chgData name="McKane, Jeanne" userId="ccaae3d9-a257-43fb-bdc8-036ccece4828" providerId="ADAL" clId="{6D546265-723A-433C-A4BC-453C032252A9}" dt="2025-08-27T19:39:13.181" v="656" actId="790"/>
        <pc:sldMkLst>
          <pc:docMk/>
          <pc:sldMk cId="59602600" sldId="381"/>
        </pc:sldMkLst>
        <pc:spChg chg="mod">
          <ac:chgData name="McKane, Jeanne" userId="ccaae3d9-a257-43fb-bdc8-036ccece4828" providerId="ADAL" clId="{6D546265-723A-433C-A4BC-453C032252A9}" dt="2025-08-27T19:39:13.181" v="656" actId="790"/>
          <ac:spMkLst>
            <pc:docMk/>
            <pc:sldMk cId="59602600" sldId="381"/>
            <ac:spMk id="3" creationId="{557DC097-EEFC-ED47-45E0-3BCB04809765}"/>
          </ac:spMkLst>
        </pc:spChg>
      </pc:sldChg>
      <pc:sldChg chg="modSp mod">
        <pc:chgData name="McKane, Jeanne" userId="ccaae3d9-a257-43fb-bdc8-036ccece4828" providerId="ADAL" clId="{6D546265-723A-433C-A4BC-453C032252A9}" dt="2025-08-27T19:39:13.181" v="656" actId="790"/>
        <pc:sldMkLst>
          <pc:docMk/>
          <pc:sldMk cId="345027054" sldId="382"/>
        </pc:sldMkLst>
        <pc:spChg chg="mod">
          <ac:chgData name="McKane, Jeanne" userId="ccaae3d9-a257-43fb-bdc8-036ccece4828" providerId="ADAL" clId="{6D546265-723A-433C-A4BC-453C032252A9}" dt="2025-08-27T19:39:13.181" v="656" actId="790"/>
          <ac:spMkLst>
            <pc:docMk/>
            <pc:sldMk cId="345027054" sldId="382"/>
            <ac:spMk id="3" creationId="{557DC097-EEFC-ED47-45E0-3BCB04809765}"/>
          </ac:spMkLst>
        </pc:spChg>
      </pc:sldChg>
      <pc:sldChg chg="modSp mod modNotes">
        <pc:chgData name="McKane, Jeanne" userId="ccaae3d9-a257-43fb-bdc8-036ccece4828" providerId="ADAL" clId="{6D546265-723A-433C-A4BC-453C032252A9}" dt="2025-08-27T21:30:23.297" v="715" actId="20577"/>
        <pc:sldMkLst>
          <pc:docMk/>
          <pc:sldMk cId="3909832607" sldId="384"/>
        </pc:sldMkLst>
        <pc:spChg chg="mod">
          <ac:chgData name="McKane, Jeanne" userId="ccaae3d9-a257-43fb-bdc8-036ccece4828" providerId="ADAL" clId="{6D546265-723A-433C-A4BC-453C032252A9}" dt="2025-08-27T21:30:23.297" v="715" actId="20577"/>
          <ac:spMkLst>
            <pc:docMk/>
            <pc:sldMk cId="3909832607" sldId="384"/>
            <ac:spMk id="4" creationId="{34B929EA-085D-03CC-8ABC-3FFBF3231F85}"/>
          </ac:spMkLst>
        </pc:spChg>
        <pc:spChg chg="mod">
          <ac:chgData name="McKane, Jeanne" userId="ccaae3d9-a257-43fb-bdc8-036ccece4828" providerId="ADAL" clId="{6D546265-723A-433C-A4BC-453C032252A9}" dt="2025-08-27T19:39:13.181" v="656" actId="790"/>
          <ac:spMkLst>
            <pc:docMk/>
            <pc:sldMk cId="3909832607" sldId="384"/>
            <ac:spMk id="27" creationId="{6D7733A8-17FB-66BD-9A1B-C0C33D2F92B0}"/>
          </ac:spMkLst>
        </pc:spChg>
      </pc:sldChg>
      <pc:sldChg chg="modSp mod">
        <pc:chgData name="McKane, Jeanne" userId="ccaae3d9-a257-43fb-bdc8-036ccece4828" providerId="ADAL" clId="{6D546265-723A-433C-A4BC-453C032252A9}" dt="2025-08-27T19:39:13.181" v="656" actId="790"/>
        <pc:sldMkLst>
          <pc:docMk/>
          <pc:sldMk cId="936660227" sldId="385"/>
        </pc:sldMkLst>
        <pc:spChg chg="mod">
          <ac:chgData name="McKane, Jeanne" userId="ccaae3d9-a257-43fb-bdc8-036ccece4828" providerId="ADAL" clId="{6D546265-723A-433C-A4BC-453C032252A9}" dt="2025-08-27T19:39:13.181" v="656" actId="790"/>
          <ac:spMkLst>
            <pc:docMk/>
            <pc:sldMk cId="936660227" sldId="385"/>
            <ac:spMk id="4" creationId="{34B929EA-085D-03CC-8ABC-3FFBF3231F85}"/>
          </ac:spMkLst>
        </pc:spChg>
        <pc:spChg chg="mod">
          <ac:chgData name="McKane, Jeanne" userId="ccaae3d9-a257-43fb-bdc8-036ccece4828" providerId="ADAL" clId="{6D546265-723A-433C-A4BC-453C032252A9}" dt="2025-08-27T19:39:13.181" v="656" actId="790"/>
          <ac:spMkLst>
            <pc:docMk/>
            <pc:sldMk cId="936660227" sldId="385"/>
            <ac:spMk id="27" creationId="{6D7733A8-17FB-66BD-9A1B-C0C33D2F92B0}"/>
          </ac:spMkLst>
        </pc:spChg>
      </pc:sldChg>
      <pc:sldChg chg="modSp mod">
        <pc:chgData name="McKane, Jeanne" userId="ccaae3d9-a257-43fb-bdc8-036ccece4828" providerId="ADAL" clId="{6D546265-723A-433C-A4BC-453C032252A9}" dt="2025-08-27T19:39:13.181" v="656" actId="790"/>
        <pc:sldMkLst>
          <pc:docMk/>
          <pc:sldMk cId="830031710" sldId="386"/>
        </pc:sldMkLst>
        <pc:spChg chg="mod">
          <ac:chgData name="McKane, Jeanne" userId="ccaae3d9-a257-43fb-bdc8-036ccece4828" providerId="ADAL" clId="{6D546265-723A-433C-A4BC-453C032252A9}" dt="2025-08-27T19:39:13.181" v="656" actId="790"/>
          <ac:spMkLst>
            <pc:docMk/>
            <pc:sldMk cId="830031710" sldId="386"/>
            <ac:spMk id="4" creationId="{C8A6144F-A5E7-F7A2-2D29-01940F3C0968}"/>
          </ac:spMkLst>
        </pc:spChg>
        <pc:spChg chg="mod">
          <ac:chgData name="McKane, Jeanne" userId="ccaae3d9-a257-43fb-bdc8-036ccece4828" providerId="ADAL" clId="{6D546265-723A-433C-A4BC-453C032252A9}" dt="2025-08-27T19:39:13.181" v="656" actId="790"/>
          <ac:spMkLst>
            <pc:docMk/>
            <pc:sldMk cId="830031710" sldId="386"/>
            <ac:spMk id="8" creationId="{A62CD457-E2DA-68F9-02F0-D85A239B732C}"/>
          </ac:spMkLst>
        </pc:spChg>
      </pc:sldChg>
      <pc:sldChg chg="modSp mod">
        <pc:chgData name="McKane, Jeanne" userId="ccaae3d9-a257-43fb-bdc8-036ccece4828" providerId="ADAL" clId="{6D546265-723A-433C-A4BC-453C032252A9}" dt="2025-08-27T19:39:13.181" v="656" actId="790"/>
        <pc:sldMkLst>
          <pc:docMk/>
          <pc:sldMk cId="988386414" sldId="387"/>
        </pc:sldMkLst>
        <pc:spChg chg="mod">
          <ac:chgData name="McKane, Jeanne" userId="ccaae3d9-a257-43fb-bdc8-036ccece4828" providerId="ADAL" clId="{6D546265-723A-433C-A4BC-453C032252A9}" dt="2025-08-27T19:39:13.181" v="656" actId="790"/>
          <ac:spMkLst>
            <pc:docMk/>
            <pc:sldMk cId="988386414" sldId="387"/>
            <ac:spMk id="3" creationId="{557DC097-EEFC-ED47-45E0-3BCB04809765}"/>
          </ac:spMkLst>
        </pc:spChg>
      </pc:sldChg>
      <pc:sldChg chg="modSp mod">
        <pc:chgData name="McKane, Jeanne" userId="ccaae3d9-a257-43fb-bdc8-036ccece4828" providerId="ADAL" clId="{6D546265-723A-433C-A4BC-453C032252A9}" dt="2025-08-27T19:39:13.181" v="656" actId="790"/>
        <pc:sldMkLst>
          <pc:docMk/>
          <pc:sldMk cId="81161874" sldId="390"/>
        </pc:sldMkLst>
        <pc:spChg chg="mod">
          <ac:chgData name="McKane, Jeanne" userId="ccaae3d9-a257-43fb-bdc8-036ccece4828" providerId="ADAL" clId="{6D546265-723A-433C-A4BC-453C032252A9}" dt="2025-08-27T19:39:13.181" v="656" actId="790"/>
          <ac:spMkLst>
            <pc:docMk/>
            <pc:sldMk cId="81161874" sldId="390"/>
            <ac:spMk id="4" creationId="{34B929EA-085D-03CC-8ABC-3FFBF3231F85}"/>
          </ac:spMkLst>
        </pc:spChg>
        <pc:spChg chg="mod">
          <ac:chgData name="McKane, Jeanne" userId="ccaae3d9-a257-43fb-bdc8-036ccece4828" providerId="ADAL" clId="{6D546265-723A-433C-A4BC-453C032252A9}" dt="2025-08-27T19:39:13.181" v="656" actId="790"/>
          <ac:spMkLst>
            <pc:docMk/>
            <pc:sldMk cId="81161874" sldId="390"/>
            <ac:spMk id="27" creationId="{6D7733A8-17FB-66BD-9A1B-C0C33D2F92B0}"/>
          </ac:spMkLst>
        </pc:spChg>
      </pc:sldChg>
      <pc:sldChg chg="modSp mod">
        <pc:chgData name="McKane, Jeanne" userId="ccaae3d9-a257-43fb-bdc8-036ccece4828" providerId="ADAL" clId="{6D546265-723A-433C-A4BC-453C032252A9}" dt="2025-08-27T19:39:13.181" v="656" actId="790"/>
        <pc:sldMkLst>
          <pc:docMk/>
          <pc:sldMk cId="2491820790" sldId="391"/>
        </pc:sldMkLst>
        <pc:spChg chg="mod">
          <ac:chgData name="McKane, Jeanne" userId="ccaae3d9-a257-43fb-bdc8-036ccece4828" providerId="ADAL" clId="{6D546265-723A-433C-A4BC-453C032252A9}" dt="2025-08-27T19:39:13.181" v="656" actId="790"/>
          <ac:spMkLst>
            <pc:docMk/>
            <pc:sldMk cId="2491820790" sldId="391"/>
            <ac:spMk id="4" creationId="{34B929EA-085D-03CC-8ABC-3FFBF3231F85}"/>
          </ac:spMkLst>
        </pc:spChg>
        <pc:spChg chg="mod">
          <ac:chgData name="McKane, Jeanne" userId="ccaae3d9-a257-43fb-bdc8-036ccece4828" providerId="ADAL" clId="{6D546265-723A-433C-A4BC-453C032252A9}" dt="2025-08-27T19:39:13.181" v="656" actId="790"/>
          <ac:spMkLst>
            <pc:docMk/>
            <pc:sldMk cId="2491820790" sldId="391"/>
            <ac:spMk id="27" creationId="{6D7733A8-17FB-66BD-9A1B-C0C33D2F92B0}"/>
          </ac:spMkLst>
        </pc:spChg>
      </pc:sldChg>
      <pc:sldChg chg="modSp mod">
        <pc:chgData name="McKane, Jeanne" userId="ccaae3d9-a257-43fb-bdc8-036ccece4828" providerId="ADAL" clId="{6D546265-723A-433C-A4BC-453C032252A9}" dt="2025-08-27T19:39:13.181" v="656" actId="790"/>
        <pc:sldMkLst>
          <pc:docMk/>
          <pc:sldMk cId="3673535282" sldId="394"/>
        </pc:sldMkLst>
        <pc:spChg chg="mod">
          <ac:chgData name="McKane, Jeanne" userId="ccaae3d9-a257-43fb-bdc8-036ccece4828" providerId="ADAL" clId="{6D546265-723A-433C-A4BC-453C032252A9}" dt="2025-08-27T19:39:13.181" v="656" actId="790"/>
          <ac:spMkLst>
            <pc:docMk/>
            <pc:sldMk cId="3673535282" sldId="394"/>
            <ac:spMk id="3" creationId="{28E49F21-0E93-A022-1D81-1462AB999B0D}"/>
          </ac:spMkLst>
        </pc:spChg>
      </pc:sldChg>
      <pc:sldChg chg="modSp mod">
        <pc:chgData name="McKane, Jeanne" userId="ccaae3d9-a257-43fb-bdc8-036ccece4828" providerId="ADAL" clId="{6D546265-723A-433C-A4BC-453C032252A9}" dt="2025-08-27T19:39:13.181" v="656" actId="790"/>
        <pc:sldMkLst>
          <pc:docMk/>
          <pc:sldMk cId="3648762564" sldId="395"/>
        </pc:sldMkLst>
        <pc:spChg chg="mod">
          <ac:chgData name="McKane, Jeanne" userId="ccaae3d9-a257-43fb-bdc8-036ccece4828" providerId="ADAL" clId="{6D546265-723A-433C-A4BC-453C032252A9}" dt="2025-08-27T19:39:13.181" v="656" actId="790"/>
          <ac:spMkLst>
            <pc:docMk/>
            <pc:sldMk cId="3648762564" sldId="395"/>
            <ac:spMk id="7" creationId="{4305AD1D-6BAF-A55F-AF71-CCF47C7F038E}"/>
          </ac:spMkLst>
        </pc:spChg>
        <pc:spChg chg="mod">
          <ac:chgData name="McKane, Jeanne" userId="ccaae3d9-a257-43fb-bdc8-036ccece4828" providerId="ADAL" clId="{6D546265-723A-433C-A4BC-453C032252A9}" dt="2025-08-27T19:39:13.181" v="656" actId="790"/>
          <ac:spMkLst>
            <pc:docMk/>
            <pc:sldMk cId="3648762564" sldId="395"/>
            <ac:spMk id="12" creationId="{E88BA993-D338-2C69-272C-738B9099574D}"/>
          </ac:spMkLst>
        </pc:spChg>
      </pc:sldChg>
      <pc:sldChg chg="modSp mod modNotesTx">
        <pc:chgData name="McKane, Jeanne" userId="ccaae3d9-a257-43fb-bdc8-036ccece4828" providerId="ADAL" clId="{6D546265-723A-433C-A4BC-453C032252A9}" dt="2025-08-27T20:01:42.248" v="693" actId="1035"/>
        <pc:sldMkLst>
          <pc:docMk/>
          <pc:sldMk cId="4275898048" sldId="2147375302"/>
        </pc:sldMkLst>
        <pc:spChg chg="mod">
          <ac:chgData name="McKane, Jeanne" userId="ccaae3d9-a257-43fb-bdc8-036ccece4828" providerId="ADAL" clId="{6D546265-723A-433C-A4BC-453C032252A9}" dt="2025-08-27T20:01:42.248" v="693" actId="1035"/>
          <ac:spMkLst>
            <pc:docMk/>
            <pc:sldMk cId="4275898048" sldId="2147375302"/>
            <ac:spMk id="2" creationId="{60A63A82-455D-8EFA-0229-B52CB57D6852}"/>
          </ac:spMkLst>
        </pc:spChg>
        <pc:spChg chg="mod">
          <ac:chgData name="McKane, Jeanne" userId="ccaae3d9-a257-43fb-bdc8-036ccece4828" providerId="ADAL" clId="{6D546265-723A-433C-A4BC-453C032252A9}" dt="2025-08-27T19:39:13.181" v="656" actId="790"/>
          <ac:spMkLst>
            <pc:docMk/>
            <pc:sldMk cId="4275898048" sldId="2147375302"/>
            <ac:spMk id="4" creationId="{CA407D77-78A3-6ACF-AE9B-9FE4C141E31F}"/>
          </ac:spMkLst>
        </pc:spChg>
        <pc:spChg chg="mod">
          <ac:chgData name="McKane, Jeanne" userId="ccaae3d9-a257-43fb-bdc8-036ccece4828" providerId="ADAL" clId="{6D546265-723A-433C-A4BC-453C032252A9}" dt="2025-08-27T19:39:13.181" v="656" actId="790"/>
          <ac:spMkLst>
            <pc:docMk/>
            <pc:sldMk cId="4275898048" sldId="2147375302"/>
            <ac:spMk id="5" creationId="{9456ECE7-76D6-2E6A-1896-D4024B472AE9}"/>
          </ac:spMkLst>
        </pc:spChg>
        <pc:spChg chg="mod">
          <ac:chgData name="McKane, Jeanne" userId="ccaae3d9-a257-43fb-bdc8-036ccece4828" providerId="ADAL" clId="{6D546265-723A-433C-A4BC-453C032252A9}" dt="2025-08-27T19:39:13.181" v="656" actId="790"/>
          <ac:spMkLst>
            <pc:docMk/>
            <pc:sldMk cId="4275898048" sldId="2147375302"/>
            <ac:spMk id="8" creationId="{31EEA88F-F075-3F33-C10C-B37BB34B9AD7}"/>
          </ac:spMkLst>
        </pc:spChg>
      </pc:sldChg>
      <pc:sldChg chg="modSp mod modCm">
        <pc:chgData name="McKane, Jeanne" userId="ccaae3d9-a257-43fb-bdc8-036ccece4828" providerId="ADAL" clId="{6D546265-723A-433C-A4BC-453C032252A9}" dt="2025-08-27T21:04:18.675" v="705" actId="20577"/>
        <pc:sldMkLst>
          <pc:docMk/>
          <pc:sldMk cId="3268552853" sldId="2147375366"/>
        </pc:sldMkLst>
        <pc:spChg chg="mod">
          <ac:chgData name="McKane, Jeanne" userId="ccaae3d9-a257-43fb-bdc8-036ccece4828" providerId="ADAL" clId="{6D546265-723A-433C-A4BC-453C032252A9}" dt="2025-08-27T19:39:13.181" v="656" actId="790"/>
          <ac:spMkLst>
            <pc:docMk/>
            <pc:sldMk cId="3268552853" sldId="2147375366"/>
            <ac:spMk id="2" creationId="{80C20FE9-F7F2-6B00-AAC6-2536F129E077}"/>
          </ac:spMkLst>
        </pc:spChg>
        <pc:spChg chg="mod">
          <ac:chgData name="McKane, Jeanne" userId="ccaae3d9-a257-43fb-bdc8-036ccece4828" providerId="ADAL" clId="{6D546265-723A-433C-A4BC-453C032252A9}" dt="2025-08-27T19:39:13.181" v="656" actId="790"/>
          <ac:spMkLst>
            <pc:docMk/>
            <pc:sldMk cId="3268552853" sldId="2147375366"/>
            <ac:spMk id="4" creationId="{824472C4-606D-AD94-8E43-9353985D6B04}"/>
          </ac:spMkLst>
        </pc:spChg>
        <pc:spChg chg="mod">
          <ac:chgData name="McKane, Jeanne" userId="ccaae3d9-a257-43fb-bdc8-036ccece4828" providerId="ADAL" clId="{6D546265-723A-433C-A4BC-453C032252A9}" dt="2025-08-27T21:04:18.675" v="705" actId="20577"/>
          <ac:spMkLst>
            <pc:docMk/>
            <pc:sldMk cId="3268552853" sldId="2147375366"/>
            <ac:spMk id="8" creationId="{C46DE21E-5BBA-3433-3F7A-84F7A9574B2A}"/>
          </ac:spMkLst>
        </pc:spChg>
        <pc:picChg chg="mod">
          <ac:chgData name="McKane, Jeanne" userId="ccaae3d9-a257-43fb-bdc8-036ccece4828" providerId="ADAL" clId="{6D546265-723A-433C-A4BC-453C032252A9}" dt="2025-08-27T20:11:36.155" v="703" actId="1076"/>
          <ac:picMkLst>
            <pc:docMk/>
            <pc:sldMk cId="3268552853" sldId="2147375366"/>
            <ac:picMk id="9" creationId="{66F8A3F1-7907-E3DF-DEF8-518254587403}"/>
          </ac:picMkLst>
        </pc:picChg>
        <pc:extLst>
          <p:ext xmlns:p="http://schemas.openxmlformats.org/presentationml/2006/main" uri="{D6D511B9-2390-475A-947B-AFAB55BFBCF1}">
            <pc226:cmChg xmlns:pc226="http://schemas.microsoft.com/office/powerpoint/2022/06/main/command" chg="mod">
              <pc226:chgData name="McKane, Jeanne" userId="ccaae3d9-a257-43fb-bdc8-036ccece4828" providerId="ADAL" clId="{6D546265-723A-433C-A4BC-453C032252A9}" dt="2025-08-27T19:10:19.773" v="623" actId="20577"/>
              <pc2:cmMkLst xmlns:pc2="http://schemas.microsoft.com/office/powerpoint/2019/9/main/command">
                <pc:docMk/>
                <pc:sldMk cId="3268552853" sldId="2147375366"/>
                <pc2:cmMk id="{44AC3E89-C43A-4873-BAFD-0FC837E2B6B4}"/>
              </pc2:cmMkLst>
            </pc226:cmChg>
          </p:ext>
        </pc:extLst>
      </pc:sldChg>
      <pc:sldChg chg="modSp mod">
        <pc:chgData name="McKane, Jeanne" userId="ccaae3d9-a257-43fb-bdc8-036ccece4828" providerId="ADAL" clId="{6D546265-723A-433C-A4BC-453C032252A9}" dt="2025-08-27T20:10:46.956" v="697" actId="1076"/>
        <pc:sldMkLst>
          <pc:docMk/>
          <pc:sldMk cId="80217084" sldId="2147375367"/>
        </pc:sldMkLst>
        <pc:spChg chg="mod">
          <ac:chgData name="McKane, Jeanne" userId="ccaae3d9-a257-43fb-bdc8-036ccece4828" providerId="ADAL" clId="{6D546265-723A-433C-A4BC-453C032252A9}" dt="2025-08-27T19:39:13.181" v="656" actId="790"/>
          <ac:spMkLst>
            <pc:docMk/>
            <pc:sldMk cId="80217084" sldId="2147375367"/>
            <ac:spMk id="2" creationId="{80C20FE9-F7F2-6B00-AAC6-2536F129E077}"/>
          </ac:spMkLst>
        </pc:spChg>
        <pc:spChg chg="mod">
          <ac:chgData name="McKane, Jeanne" userId="ccaae3d9-a257-43fb-bdc8-036ccece4828" providerId="ADAL" clId="{6D546265-723A-433C-A4BC-453C032252A9}" dt="2025-08-27T19:39:13.181" v="656" actId="790"/>
          <ac:spMkLst>
            <pc:docMk/>
            <pc:sldMk cId="80217084" sldId="2147375367"/>
            <ac:spMk id="4" creationId="{2729672D-3822-BED1-5E9F-EA1B9E3FABA5}"/>
          </ac:spMkLst>
        </pc:spChg>
        <pc:spChg chg="mod">
          <ac:chgData name="McKane, Jeanne" userId="ccaae3d9-a257-43fb-bdc8-036ccece4828" providerId="ADAL" clId="{6D546265-723A-433C-A4BC-453C032252A9}" dt="2025-08-27T20:10:41.101" v="696" actId="1076"/>
          <ac:spMkLst>
            <pc:docMk/>
            <pc:sldMk cId="80217084" sldId="2147375367"/>
            <ac:spMk id="6" creationId="{96B3D642-0DBB-61BA-68F2-03C6D7335C63}"/>
          </ac:spMkLst>
        </pc:spChg>
        <pc:picChg chg="mod">
          <ac:chgData name="McKane, Jeanne" userId="ccaae3d9-a257-43fb-bdc8-036ccece4828" providerId="ADAL" clId="{6D546265-723A-433C-A4BC-453C032252A9}" dt="2025-08-27T20:10:46.956" v="697" actId="1076"/>
          <ac:picMkLst>
            <pc:docMk/>
            <pc:sldMk cId="80217084" sldId="2147375367"/>
            <ac:picMk id="13" creationId="{F2F131E3-B19C-F6EC-F44F-B4AA42BE0333}"/>
          </ac:picMkLst>
        </pc:picChg>
      </pc:sldChg>
      <pc:sldChg chg="modSp mod">
        <pc:chgData name="McKane, Jeanne" userId="ccaae3d9-a257-43fb-bdc8-036ccece4828" providerId="ADAL" clId="{6D546265-723A-433C-A4BC-453C032252A9}" dt="2025-08-13T14:19:16.905" v="211" actId="790"/>
        <pc:sldMkLst>
          <pc:docMk/>
          <pc:sldMk cId="3049652055" sldId="2147375372"/>
        </pc:sldMkLst>
      </pc:sldChg>
      <pc:sldChg chg="modSp mod">
        <pc:chgData name="McKane, Jeanne" userId="ccaae3d9-a257-43fb-bdc8-036ccece4828" providerId="ADAL" clId="{6D546265-723A-433C-A4BC-453C032252A9}" dt="2025-08-13T17:42:32.754" v="439" actId="1036"/>
        <pc:sldMkLst>
          <pc:docMk/>
          <pc:sldMk cId="4238013417" sldId="2147476383"/>
        </pc:sldMkLst>
      </pc:sldChg>
      <pc:sldChg chg="modSp mod">
        <pc:chgData name="McKane, Jeanne" userId="ccaae3d9-a257-43fb-bdc8-036ccece4828" providerId="ADAL" clId="{6D546265-723A-433C-A4BC-453C032252A9}" dt="2025-08-27T21:05:02.960" v="707" actId="20577"/>
        <pc:sldMkLst>
          <pc:docMk/>
          <pc:sldMk cId="626853370" sldId="2147476384"/>
        </pc:sldMkLst>
        <pc:spChg chg="mod">
          <ac:chgData name="McKane, Jeanne" userId="ccaae3d9-a257-43fb-bdc8-036ccece4828" providerId="ADAL" clId="{6D546265-723A-433C-A4BC-453C032252A9}" dt="2025-08-27T19:39:13.181" v="656" actId="790"/>
          <ac:spMkLst>
            <pc:docMk/>
            <pc:sldMk cId="626853370" sldId="2147476384"/>
            <ac:spMk id="2" creationId="{79B3FA9C-DE84-3A00-7861-D9FBD4692181}"/>
          </ac:spMkLst>
        </pc:spChg>
        <pc:spChg chg="mod ord">
          <ac:chgData name="McKane, Jeanne" userId="ccaae3d9-a257-43fb-bdc8-036ccece4828" providerId="ADAL" clId="{6D546265-723A-433C-A4BC-453C032252A9}" dt="2025-08-27T19:39:13.181" v="656" actId="790"/>
          <ac:spMkLst>
            <pc:docMk/>
            <pc:sldMk cId="626853370" sldId="2147476384"/>
            <ac:spMk id="3" creationId="{2B91D3E1-6FAA-411E-9AEB-C4933B0A95C3}"/>
          </ac:spMkLst>
        </pc:spChg>
        <pc:spChg chg="mod">
          <ac:chgData name="McKane, Jeanne" userId="ccaae3d9-a257-43fb-bdc8-036ccece4828" providerId="ADAL" clId="{6D546265-723A-433C-A4BC-453C032252A9}" dt="2025-08-27T21:05:02.960" v="707" actId="20577"/>
          <ac:spMkLst>
            <pc:docMk/>
            <pc:sldMk cId="626853370" sldId="2147476384"/>
            <ac:spMk id="4" creationId="{99B01CA8-DD9F-E148-D8BF-B3BB5E27D097}"/>
          </ac:spMkLst>
        </pc:spChg>
        <pc:spChg chg="mod">
          <ac:chgData name="McKane, Jeanne" userId="ccaae3d9-a257-43fb-bdc8-036ccece4828" providerId="ADAL" clId="{6D546265-723A-433C-A4BC-453C032252A9}" dt="2025-08-27T19:39:13.181" v="656" actId="790"/>
          <ac:spMkLst>
            <pc:docMk/>
            <pc:sldMk cId="626853370" sldId="2147476384"/>
            <ac:spMk id="5" creationId="{5DD81ABD-523E-22FF-C6D2-0401AC935B6B}"/>
          </ac:spMkLst>
        </pc:spChg>
        <pc:graphicFrameChg chg="mod modGraphic">
          <ac:chgData name="McKane, Jeanne" userId="ccaae3d9-a257-43fb-bdc8-036ccece4828" providerId="ADAL" clId="{6D546265-723A-433C-A4BC-453C032252A9}" dt="2025-08-27T19:39:13.181" v="656" actId="790"/>
          <ac:graphicFrameMkLst>
            <pc:docMk/>
            <pc:sldMk cId="626853370" sldId="2147476384"/>
            <ac:graphicFrameMk id="6" creationId="{3066C8AE-DC58-9F5D-B592-C72077478783}"/>
          </ac:graphicFrameMkLst>
        </pc:graphicFrameChg>
      </pc:sldChg>
      <pc:sldChg chg="modSp mod">
        <pc:chgData name="McKane, Jeanne" userId="ccaae3d9-a257-43fb-bdc8-036ccece4828" providerId="ADAL" clId="{6D546265-723A-433C-A4BC-453C032252A9}" dt="2025-08-27T19:39:13.181" v="656" actId="790"/>
        <pc:sldMkLst>
          <pc:docMk/>
          <pc:sldMk cId="2286019724" sldId="2147476386"/>
        </pc:sldMkLst>
        <pc:spChg chg="mod">
          <ac:chgData name="McKane, Jeanne" userId="ccaae3d9-a257-43fb-bdc8-036ccece4828" providerId="ADAL" clId="{6D546265-723A-433C-A4BC-453C032252A9}" dt="2025-08-27T19:39:13.181" v="656" actId="790"/>
          <ac:spMkLst>
            <pc:docMk/>
            <pc:sldMk cId="2286019724" sldId="2147476386"/>
            <ac:spMk id="4" creationId="{3079359E-980B-5232-792A-26A2CDE66823}"/>
          </ac:spMkLst>
        </pc:spChg>
        <pc:spChg chg="mod">
          <ac:chgData name="McKane, Jeanne" userId="ccaae3d9-a257-43fb-bdc8-036ccece4828" providerId="ADAL" clId="{6D546265-723A-433C-A4BC-453C032252A9}" dt="2025-08-27T19:39:13.181" v="656" actId="790"/>
          <ac:spMkLst>
            <pc:docMk/>
            <pc:sldMk cId="2286019724" sldId="2147476386"/>
            <ac:spMk id="8" creationId="{E8AE413C-F0D6-0EA1-E947-129FAE2AE64C}"/>
          </ac:spMkLst>
        </pc:spChg>
      </pc:sldChg>
      <pc:sldChg chg="modSp mod">
        <pc:chgData name="McKane, Jeanne" userId="ccaae3d9-a257-43fb-bdc8-036ccece4828" providerId="ADAL" clId="{6D546265-723A-433C-A4BC-453C032252A9}" dt="2025-08-27T19:39:13.181" v="656" actId="790"/>
        <pc:sldMkLst>
          <pc:docMk/>
          <pc:sldMk cId="3631985672" sldId="2147476387"/>
        </pc:sldMkLst>
        <pc:spChg chg="mod">
          <ac:chgData name="McKane, Jeanne" userId="ccaae3d9-a257-43fb-bdc8-036ccece4828" providerId="ADAL" clId="{6D546265-723A-433C-A4BC-453C032252A9}" dt="2025-08-27T19:39:13.181" v="656" actId="790"/>
          <ac:spMkLst>
            <pc:docMk/>
            <pc:sldMk cId="3631985672" sldId="2147476387"/>
            <ac:spMk id="4" creationId="{BC76C291-E077-6869-11B0-8AAD785569A4}"/>
          </ac:spMkLst>
        </pc:spChg>
        <pc:spChg chg="mod">
          <ac:chgData name="McKane, Jeanne" userId="ccaae3d9-a257-43fb-bdc8-036ccece4828" providerId="ADAL" clId="{6D546265-723A-433C-A4BC-453C032252A9}" dt="2025-08-27T19:39:13.181" v="656" actId="790"/>
          <ac:spMkLst>
            <pc:docMk/>
            <pc:sldMk cId="3631985672" sldId="2147476387"/>
            <ac:spMk id="8" creationId="{3B18CD2F-BBE8-29FE-5EB1-4D57E1580F37}"/>
          </ac:spMkLst>
        </pc:spChg>
      </pc:sldChg>
      <pc:sldChg chg="modSp mod">
        <pc:chgData name="McKane, Jeanne" userId="ccaae3d9-a257-43fb-bdc8-036ccece4828" providerId="ADAL" clId="{6D546265-723A-433C-A4BC-453C032252A9}" dt="2025-08-27T19:39:13.181" v="656" actId="790"/>
        <pc:sldMkLst>
          <pc:docMk/>
          <pc:sldMk cId="1882193650" sldId="2147476388"/>
        </pc:sldMkLst>
        <pc:spChg chg="mod">
          <ac:chgData name="McKane, Jeanne" userId="ccaae3d9-a257-43fb-bdc8-036ccece4828" providerId="ADAL" clId="{6D546265-723A-433C-A4BC-453C032252A9}" dt="2025-08-27T19:39:13.181" v="656" actId="790"/>
          <ac:spMkLst>
            <pc:docMk/>
            <pc:sldMk cId="1882193650" sldId="2147476388"/>
            <ac:spMk id="4" creationId="{9109A4AD-2448-053A-4218-1A547F613BA5}"/>
          </ac:spMkLst>
        </pc:spChg>
        <pc:spChg chg="mod">
          <ac:chgData name="McKane, Jeanne" userId="ccaae3d9-a257-43fb-bdc8-036ccece4828" providerId="ADAL" clId="{6D546265-723A-433C-A4BC-453C032252A9}" dt="2025-08-27T19:39:13.181" v="656" actId="790"/>
          <ac:spMkLst>
            <pc:docMk/>
            <pc:sldMk cId="1882193650" sldId="2147476388"/>
            <ac:spMk id="8" creationId="{17821D16-F50F-152E-3C07-D5826F54ECC7}"/>
          </ac:spMkLst>
        </pc:spChg>
      </pc:sldChg>
      <pc:sldChg chg="modSp mod">
        <pc:chgData name="McKane, Jeanne" userId="ccaae3d9-a257-43fb-bdc8-036ccece4828" providerId="ADAL" clId="{6D546265-723A-433C-A4BC-453C032252A9}" dt="2025-08-27T19:39:13.181" v="656" actId="790"/>
        <pc:sldMkLst>
          <pc:docMk/>
          <pc:sldMk cId="2584500927" sldId="2147476389"/>
        </pc:sldMkLst>
        <pc:spChg chg="mod">
          <ac:chgData name="McKane, Jeanne" userId="ccaae3d9-a257-43fb-bdc8-036ccece4828" providerId="ADAL" clId="{6D546265-723A-433C-A4BC-453C032252A9}" dt="2025-08-27T19:39:13.181" v="656" actId="790"/>
          <ac:spMkLst>
            <pc:docMk/>
            <pc:sldMk cId="2584500927" sldId="2147476389"/>
            <ac:spMk id="4" creationId="{5B9E2519-F72D-03E0-5EAB-9E78DC4B7D0C}"/>
          </ac:spMkLst>
        </pc:spChg>
        <pc:spChg chg="mod">
          <ac:chgData name="McKane, Jeanne" userId="ccaae3d9-a257-43fb-bdc8-036ccece4828" providerId="ADAL" clId="{6D546265-723A-433C-A4BC-453C032252A9}" dt="2025-08-27T19:39:13.181" v="656" actId="790"/>
          <ac:spMkLst>
            <pc:docMk/>
            <pc:sldMk cId="2584500927" sldId="2147476389"/>
            <ac:spMk id="8" creationId="{6AAEEA6C-F97B-2A2F-50AC-9B16DA3AAD11}"/>
          </ac:spMkLst>
        </pc:spChg>
      </pc:sldChg>
      <pc:sldChg chg="modSp mod">
        <pc:chgData name="McKane, Jeanne" userId="ccaae3d9-a257-43fb-bdc8-036ccece4828" providerId="ADAL" clId="{6D546265-723A-433C-A4BC-453C032252A9}" dt="2025-08-27T19:39:13.181" v="656" actId="790"/>
        <pc:sldMkLst>
          <pc:docMk/>
          <pc:sldMk cId="3633965441" sldId="2147476390"/>
        </pc:sldMkLst>
        <pc:spChg chg="mod">
          <ac:chgData name="McKane, Jeanne" userId="ccaae3d9-a257-43fb-bdc8-036ccece4828" providerId="ADAL" clId="{6D546265-723A-433C-A4BC-453C032252A9}" dt="2025-08-27T19:39:13.181" v="656" actId="790"/>
          <ac:spMkLst>
            <pc:docMk/>
            <pc:sldMk cId="3633965441" sldId="2147476390"/>
            <ac:spMk id="4" creationId="{90CCDD95-B1ED-DFA5-CE0B-5D4C1997ABE2}"/>
          </ac:spMkLst>
        </pc:spChg>
        <pc:spChg chg="mod">
          <ac:chgData name="McKane, Jeanne" userId="ccaae3d9-a257-43fb-bdc8-036ccece4828" providerId="ADAL" clId="{6D546265-723A-433C-A4BC-453C032252A9}" dt="2025-08-27T19:39:13.181" v="656" actId="790"/>
          <ac:spMkLst>
            <pc:docMk/>
            <pc:sldMk cId="3633965441" sldId="2147476390"/>
            <ac:spMk id="8" creationId="{F229DE40-99C0-6EF4-7ECA-0AF183DA679A}"/>
          </ac:spMkLst>
        </pc:spChg>
      </pc:sldChg>
      <pc:sldChg chg="modSp mod">
        <pc:chgData name="McKane, Jeanne" userId="ccaae3d9-a257-43fb-bdc8-036ccece4828" providerId="ADAL" clId="{6D546265-723A-433C-A4BC-453C032252A9}" dt="2025-08-27T20:02:31.192" v="695" actId="403"/>
        <pc:sldMkLst>
          <pc:docMk/>
          <pc:sldMk cId="2928105259" sldId="2147476391"/>
        </pc:sldMkLst>
        <pc:spChg chg="mod">
          <ac:chgData name="McKane, Jeanne" userId="ccaae3d9-a257-43fb-bdc8-036ccece4828" providerId="ADAL" clId="{6D546265-723A-433C-A4BC-453C032252A9}" dt="2025-08-27T19:39:13.181" v="656" actId="790"/>
          <ac:spMkLst>
            <pc:docMk/>
            <pc:sldMk cId="2928105259" sldId="2147476391"/>
            <ac:spMk id="4" creationId="{E2B533A2-F901-CFD7-4354-B8277C56C535}"/>
          </ac:spMkLst>
        </pc:spChg>
        <pc:spChg chg="mod">
          <ac:chgData name="McKane, Jeanne" userId="ccaae3d9-a257-43fb-bdc8-036ccece4828" providerId="ADAL" clId="{6D546265-723A-433C-A4BC-453C032252A9}" dt="2025-08-27T20:02:31.192" v="695" actId="403"/>
          <ac:spMkLst>
            <pc:docMk/>
            <pc:sldMk cId="2928105259" sldId="2147476391"/>
            <ac:spMk id="27" creationId="{98DDC19F-2747-3458-AC91-838956C57510}"/>
          </ac:spMkLst>
        </pc:spChg>
      </pc:sldChg>
      <pc:sldChg chg="modSp mod">
        <pc:chgData name="McKane, Jeanne" userId="ccaae3d9-a257-43fb-bdc8-036ccece4828" providerId="ADAL" clId="{6D546265-723A-433C-A4BC-453C032252A9}" dt="2025-08-13T17:44:29.301" v="455" actId="1036"/>
        <pc:sldMkLst>
          <pc:docMk/>
          <pc:sldMk cId="2619413075" sldId="2147476392"/>
        </pc:sldMkLst>
      </pc:sldChg>
      <pc:sldChg chg="modSp mod">
        <pc:chgData name="McKane, Jeanne" userId="ccaae3d9-a257-43fb-bdc8-036ccece4828" providerId="ADAL" clId="{6D546265-723A-433C-A4BC-453C032252A9}" dt="2025-08-13T17:43:08.276" v="440" actId="6549"/>
        <pc:sldMkLst>
          <pc:docMk/>
          <pc:sldMk cId="1523499421" sldId="2147476393"/>
        </pc:sldMkLst>
      </pc:sldChg>
      <pc:sldChg chg="modSp mod">
        <pc:chgData name="McKane, Jeanne" userId="ccaae3d9-a257-43fb-bdc8-036ccece4828" providerId="ADAL" clId="{6D546265-723A-433C-A4BC-453C032252A9}" dt="2025-08-27T21:15:41.617" v="713" actId="20577"/>
        <pc:sldMkLst>
          <pc:docMk/>
          <pc:sldMk cId="1988774612" sldId="2147476394"/>
        </pc:sldMkLst>
        <pc:spChg chg="mod">
          <ac:chgData name="McKane, Jeanne" userId="ccaae3d9-a257-43fb-bdc8-036ccece4828" providerId="ADAL" clId="{6D546265-723A-433C-A4BC-453C032252A9}" dt="2025-08-27T21:15:41.617" v="713" actId="20577"/>
          <ac:spMkLst>
            <pc:docMk/>
            <pc:sldMk cId="1988774612" sldId="2147476394"/>
            <ac:spMk id="2" creationId="{F15FEDD6-0FE6-7111-DE38-82CA4ED49975}"/>
          </ac:spMkLst>
        </pc:spChg>
        <pc:spChg chg="mod">
          <ac:chgData name="McKane, Jeanne" userId="ccaae3d9-a257-43fb-bdc8-036ccece4828" providerId="ADAL" clId="{6D546265-723A-433C-A4BC-453C032252A9}" dt="2025-08-27T19:39:13.181" v="656" actId="790"/>
          <ac:spMkLst>
            <pc:docMk/>
            <pc:sldMk cId="1988774612" sldId="2147476394"/>
            <ac:spMk id="3" creationId="{8719582E-48A4-CB90-8E34-6C7EFAB4B73D}"/>
          </ac:spMkLst>
        </pc:spChg>
        <pc:spChg chg="mod">
          <ac:chgData name="McKane, Jeanne" userId="ccaae3d9-a257-43fb-bdc8-036ccece4828" providerId="ADAL" clId="{6D546265-723A-433C-A4BC-453C032252A9}" dt="2025-08-27T19:39:13.181" v="656" actId="790"/>
          <ac:spMkLst>
            <pc:docMk/>
            <pc:sldMk cId="1988774612" sldId="2147476394"/>
            <ac:spMk id="4" creationId="{288300FE-09C0-7DEA-CD0B-A8588E063500}"/>
          </ac:spMkLst>
        </pc:spChg>
      </pc:sldChg>
      <pc:sldChg chg="modSp mod modCm">
        <pc:chgData name="McKane, Jeanne" userId="ccaae3d9-a257-43fb-bdc8-036ccece4828" providerId="ADAL" clId="{6D546265-723A-433C-A4BC-453C032252A9}" dt="2025-08-27T19:41:23.970" v="661" actId="13244"/>
        <pc:sldMkLst>
          <pc:docMk/>
          <pc:sldMk cId="859229361" sldId="2147476395"/>
        </pc:sldMkLst>
        <pc:spChg chg="mod">
          <ac:chgData name="McKane, Jeanne" userId="ccaae3d9-a257-43fb-bdc8-036ccece4828" providerId="ADAL" clId="{6D546265-723A-433C-A4BC-453C032252A9}" dt="2025-08-27T19:39:13.181" v="656" actId="790"/>
          <ac:spMkLst>
            <pc:docMk/>
            <pc:sldMk cId="859229361" sldId="2147476395"/>
            <ac:spMk id="2" creationId="{9625CD69-94BC-4CD6-26A5-89994CBD3C66}"/>
          </ac:spMkLst>
        </pc:spChg>
        <pc:spChg chg="mod ord">
          <ac:chgData name="McKane, Jeanne" userId="ccaae3d9-a257-43fb-bdc8-036ccece4828" providerId="ADAL" clId="{6D546265-723A-433C-A4BC-453C032252A9}" dt="2025-08-27T19:41:23.970" v="661" actId="13244"/>
          <ac:spMkLst>
            <pc:docMk/>
            <pc:sldMk cId="859229361" sldId="2147476395"/>
            <ac:spMk id="3" creationId="{8ED203F6-B421-2C99-455C-BA27BBF860D5}"/>
          </ac:spMkLst>
        </pc:spChg>
        <pc:spChg chg="mod">
          <ac:chgData name="McKane, Jeanne" userId="ccaae3d9-a257-43fb-bdc8-036ccece4828" providerId="ADAL" clId="{6D546265-723A-433C-A4BC-453C032252A9}" dt="2025-08-27T19:39:13.181" v="656" actId="790"/>
          <ac:spMkLst>
            <pc:docMk/>
            <pc:sldMk cId="859229361" sldId="2147476395"/>
            <ac:spMk id="4" creationId="{83BEED1D-AF9D-208E-4515-98F5C6C8371A}"/>
          </ac:spMkLst>
        </pc:spChg>
        <pc:spChg chg="mod">
          <ac:chgData name="McKane, Jeanne" userId="ccaae3d9-a257-43fb-bdc8-036ccece4828" providerId="ADAL" clId="{6D546265-723A-433C-A4BC-453C032252A9}" dt="2025-08-27T19:39:13.181" v="656" actId="790"/>
          <ac:spMkLst>
            <pc:docMk/>
            <pc:sldMk cId="859229361" sldId="2147476395"/>
            <ac:spMk id="5" creationId="{6EFC1FF0-D114-9AC6-402D-626B724D10A7}"/>
          </ac:spMkLst>
        </pc:spChg>
        <pc:graphicFrameChg chg="mod modGraphic">
          <ac:chgData name="McKane, Jeanne" userId="ccaae3d9-a257-43fb-bdc8-036ccece4828" providerId="ADAL" clId="{6D546265-723A-433C-A4BC-453C032252A9}" dt="2025-08-27T19:39:13.181" v="656" actId="790"/>
          <ac:graphicFrameMkLst>
            <pc:docMk/>
            <pc:sldMk cId="859229361" sldId="2147476395"/>
            <ac:graphicFrameMk id="11" creationId="{9FCAD5BA-2070-493E-270E-6F20BB117684}"/>
          </ac:graphicFrameMkLst>
        </pc:graphicFrameChg>
        <pc:extLst>
          <p:ext xmlns:p="http://schemas.openxmlformats.org/presentationml/2006/main" uri="{D6D511B9-2390-475A-947B-AFAB55BFBCF1}">
            <pc226:cmChg xmlns:pc226="http://schemas.microsoft.com/office/powerpoint/2022/06/main/command" chg="mod">
              <pc226:chgData name="McKane, Jeanne" userId="ccaae3d9-a257-43fb-bdc8-036ccece4828" providerId="ADAL" clId="{6D546265-723A-433C-A4BC-453C032252A9}" dt="2025-08-27T18:57:48.084" v="608" actId="6549"/>
              <pc2:cmMkLst xmlns:pc2="http://schemas.microsoft.com/office/powerpoint/2019/9/main/command">
                <pc:docMk/>
                <pc:sldMk cId="859229361" sldId="2147476395"/>
                <pc2:cmMk id="{1DB1ABFE-A926-4339-9A65-8B6D22139E45}"/>
              </pc2:cmMkLst>
            </pc226:cmChg>
          </p:ext>
        </pc:extLst>
      </pc:sldChg>
      <pc:sldChg chg="modSp mod">
        <pc:chgData name="McKane, Jeanne" userId="ccaae3d9-a257-43fb-bdc8-036ccece4828" providerId="ADAL" clId="{6D546265-723A-433C-A4BC-453C032252A9}" dt="2025-08-27T21:33:04.435" v="720" actId="20577"/>
        <pc:sldMkLst>
          <pc:docMk/>
          <pc:sldMk cId="572948438" sldId="2147476396"/>
        </pc:sldMkLst>
        <pc:spChg chg="mod">
          <ac:chgData name="McKane, Jeanne" userId="ccaae3d9-a257-43fb-bdc8-036ccece4828" providerId="ADAL" clId="{6D546265-723A-433C-A4BC-453C032252A9}" dt="2025-08-27T19:39:13.181" v="656" actId="790"/>
          <ac:spMkLst>
            <pc:docMk/>
            <pc:sldMk cId="572948438" sldId="2147476396"/>
            <ac:spMk id="2" creationId="{41843706-38DC-7F7A-52DD-CC008F2432BF}"/>
          </ac:spMkLst>
        </pc:spChg>
        <pc:spChg chg="mod ord">
          <ac:chgData name="McKane, Jeanne" userId="ccaae3d9-a257-43fb-bdc8-036ccece4828" providerId="ADAL" clId="{6D546265-723A-433C-A4BC-453C032252A9}" dt="2025-08-27T21:33:02.928" v="719" actId="14100"/>
          <ac:spMkLst>
            <pc:docMk/>
            <pc:sldMk cId="572948438" sldId="2147476396"/>
            <ac:spMk id="3" creationId="{C7A61E8C-8847-CEE6-D74D-22F54DD4A03C}"/>
          </ac:spMkLst>
        </pc:spChg>
        <pc:spChg chg="mod">
          <ac:chgData name="McKane, Jeanne" userId="ccaae3d9-a257-43fb-bdc8-036ccece4828" providerId="ADAL" clId="{6D546265-723A-433C-A4BC-453C032252A9}" dt="2025-08-27T19:39:13.181" v="656" actId="790"/>
          <ac:spMkLst>
            <pc:docMk/>
            <pc:sldMk cId="572948438" sldId="2147476396"/>
            <ac:spMk id="5" creationId="{8408C34C-E901-330A-91F3-6CB95B1DB78C}"/>
          </ac:spMkLst>
        </pc:spChg>
        <pc:spChg chg="mod">
          <ac:chgData name="McKane, Jeanne" userId="ccaae3d9-a257-43fb-bdc8-036ccece4828" providerId="ADAL" clId="{6D546265-723A-433C-A4BC-453C032252A9}" dt="2025-08-27T21:32:31.859" v="717" actId="6549"/>
          <ac:spMkLst>
            <pc:docMk/>
            <pc:sldMk cId="572948438" sldId="2147476396"/>
            <ac:spMk id="10" creationId="{94D00EEE-0665-AB70-0511-33F0FAE4E6F9}"/>
          </ac:spMkLst>
        </pc:spChg>
        <pc:spChg chg="mod">
          <ac:chgData name="McKane, Jeanne" userId="ccaae3d9-a257-43fb-bdc8-036ccece4828" providerId="ADAL" clId="{6D546265-723A-433C-A4BC-453C032252A9}" dt="2025-08-27T21:33:04.435" v="720" actId="20577"/>
          <ac:spMkLst>
            <pc:docMk/>
            <pc:sldMk cId="572948438" sldId="2147476396"/>
            <ac:spMk id="13" creationId="{97EE37E4-7808-D458-99D7-C7E17A1C672B}"/>
          </ac:spMkLst>
        </pc:spChg>
        <pc:graphicFrameChg chg="mod modGraphic">
          <ac:chgData name="McKane, Jeanne" userId="ccaae3d9-a257-43fb-bdc8-036ccece4828" providerId="ADAL" clId="{6D546265-723A-433C-A4BC-453C032252A9}" dt="2025-08-27T19:39:13.181" v="656" actId="790"/>
          <ac:graphicFrameMkLst>
            <pc:docMk/>
            <pc:sldMk cId="572948438" sldId="2147476396"/>
            <ac:graphicFrameMk id="12" creationId="{E266CAEA-71BA-8EAF-BB6C-C956607E94A4}"/>
          </ac:graphicFrameMkLst>
        </pc:graphicFrameChg>
      </pc:sldChg>
      <pc:sldChg chg="modSp mod">
        <pc:chgData name="McKane, Jeanne" userId="ccaae3d9-a257-43fb-bdc8-036ccece4828" providerId="ADAL" clId="{6D546265-723A-433C-A4BC-453C032252A9}" dt="2025-08-27T19:52:43.908" v="686" actId="1076"/>
        <pc:sldMkLst>
          <pc:docMk/>
          <pc:sldMk cId="762642014" sldId="2147476397"/>
        </pc:sldMkLst>
        <pc:spChg chg="mod">
          <ac:chgData name="McKane, Jeanne" userId="ccaae3d9-a257-43fb-bdc8-036ccece4828" providerId="ADAL" clId="{6D546265-723A-433C-A4BC-453C032252A9}" dt="2025-08-27T19:39:13.181" v="656" actId="790"/>
          <ac:spMkLst>
            <pc:docMk/>
            <pc:sldMk cId="762642014" sldId="2147476397"/>
            <ac:spMk id="2" creationId="{257AAADA-9182-51B2-85B0-ACB2CEFEF4B7}"/>
          </ac:spMkLst>
        </pc:spChg>
        <pc:spChg chg="mod ord">
          <ac:chgData name="McKane, Jeanne" userId="ccaae3d9-a257-43fb-bdc8-036ccece4828" providerId="ADAL" clId="{6D546265-723A-433C-A4BC-453C032252A9}" dt="2025-08-27T19:52:43.908" v="686" actId="1076"/>
          <ac:spMkLst>
            <pc:docMk/>
            <pc:sldMk cId="762642014" sldId="2147476397"/>
            <ac:spMk id="3" creationId="{FD3957C4-0DA6-E0BD-BF4E-5923667AC535}"/>
          </ac:spMkLst>
        </pc:spChg>
        <pc:spChg chg="mod">
          <ac:chgData name="McKane, Jeanne" userId="ccaae3d9-a257-43fb-bdc8-036ccece4828" providerId="ADAL" clId="{6D546265-723A-433C-A4BC-453C032252A9}" dt="2025-08-27T19:39:13.181" v="656" actId="790"/>
          <ac:spMkLst>
            <pc:docMk/>
            <pc:sldMk cId="762642014" sldId="2147476397"/>
            <ac:spMk id="4" creationId="{B2F9CD14-8211-99D5-F05C-0444F1ED15A8}"/>
          </ac:spMkLst>
        </pc:spChg>
        <pc:spChg chg="mod">
          <ac:chgData name="McKane, Jeanne" userId="ccaae3d9-a257-43fb-bdc8-036ccece4828" providerId="ADAL" clId="{6D546265-723A-433C-A4BC-453C032252A9}" dt="2025-08-27T19:39:13.181" v="656" actId="790"/>
          <ac:spMkLst>
            <pc:docMk/>
            <pc:sldMk cId="762642014" sldId="2147476397"/>
            <ac:spMk id="5" creationId="{573EB072-CFF7-62C4-DAFA-BFBFFC041C0D}"/>
          </ac:spMkLst>
        </pc:spChg>
      </pc:sldChg>
    </pc:docChg>
  </pc:docChgLst>
  <pc:docChgLst>
    <pc:chgData name="Singh, Tanveer" userId="0f8fc41c-1c89-49f9-9baa-b88e33d23fd5" providerId="ADAL" clId="{D789AB88-8CF1-4486-8C6C-23556B418A49}"/>
    <pc:docChg chg="undo custSel addSld modSld">
      <pc:chgData name="Singh, Tanveer" userId="0f8fc41c-1c89-49f9-9baa-b88e33d23fd5" providerId="ADAL" clId="{D789AB88-8CF1-4486-8C6C-23556B418A49}" dt="2025-08-14T21:20:13.897" v="51" actId="14100"/>
      <pc:docMkLst>
        <pc:docMk/>
      </pc:docMkLst>
      <pc:sldChg chg="modSp add mod">
        <pc:chgData name="Singh, Tanveer" userId="0f8fc41c-1c89-49f9-9baa-b88e33d23fd5" providerId="ADAL" clId="{D789AB88-8CF1-4486-8C6C-23556B418A49}" dt="2025-08-14T21:20:13.897" v="51" actId="14100"/>
        <pc:sldMkLst>
          <pc:docMk/>
          <pc:sldMk cId="1988774612" sldId="2147476394"/>
        </pc:sldMkLst>
        <pc:spChg chg="mod">
          <ac:chgData name="Singh, Tanveer" userId="0f8fc41c-1c89-49f9-9baa-b88e33d23fd5" providerId="ADAL" clId="{D789AB88-8CF1-4486-8C6C-23556B418A49}" dt="2025-08-14T21:20:13.897" v="51" actId="14100"/>
          <ac:spMkLst>
            <pc:docMk/>
            <pc:sldMk cId="1988774612" sldId="2147476394"/>
            <ac:spMk id="2" creationId="{F15FEDD6-0FE6-7111-DE38-82CA4ED49975}"/>
          </ac:spMkLst>
        </pc:spChg>
        <pc:spChg chg="mod">
          <ac:chgData name="Singh, Tanveer" userId="0f8fc41c-1c89-49f9-9baa-b88e33d23fd5" providerId="ADAL" clId="{D789AB88-8CF1-4486-8C6C-23556B418A49}" dt="2025-08-14T21:14:23.304" v="9" actId="20577"/>
          <ac:spMkLst>
            <pc:docMk/>
            <pc:sldMk cId="1988774612" sldId="2147476394"/>
            <ac:spMk id="3" creationId="{8719582E-48A4-CB90-8E34-6C7EFAB4B73D}"/>
          </ac:spMkLst>
        </pc:spChg>
      </pc:sldChg>
    </pc:docChg>
  </pc:docChgLst>
  <pc:docChgLst>
    <pc:chgData name="Liang, Catherine" userId="S::catherine.liang@ontariohealth.ca::f02553ff-2f62-4d20-a67a-f5e2927c8ae2" providerId="AD" clId="Web-{B89E72F0-727B-1E49-9A72-F9A53F33E9F0}"/>
    <pc:docChg chg="addSld modSld sldOrd modSection">
      <pc:chgData name="Liang, Catherine" userId="S::catherine.liang@ontariohealth.ca::f02553ff-2f62-4d20-a67a-f5e2927c8ae2" providerId="AD" clId="Web-{B89E72F0-727B-1E49-9A72-F9A53F33E9F0}" dt="2025-06-27T21:06:11.324" v="148" actId="1076"/>
      <pc:docMkLst>
        <pc:docMk/>
      </pc:docMkLst>
      <pc:sldChg chg="modSp">
        <pc:chgData name="Liang, Catherine" userId="S::catherine.liang@ontariohealth.ca::f02553ff-2f62-4d20-a67a-f5e2927c8ae2" providerId="AD" clId="Web-{B89E72F0-727B-1E49-9A72-F9A53F33E9F0}" dt="2025-06-27T21:01:46.226" v="21" actId="20577"/>
        <pc:sldMkLst>
          <pc:docMk/>
          <pc:sldMk cId="345027054" sldId="382"/>
        </pc:sldMkLst>
      </pc:sldChg>
      <pc:sldChg chg="ord">
        <pc:chgData name="Liang, Catherine" userId="S::catherine.liang@ontariohealth.ca::f02553ff-2f62-4d20-a67a-f5e2927c8ae2" providerId="AD" clId="Web-{B89E72F0-727B-1E49-9A72-F9A53F33E9F0}" dt="2025-06-27T20:42:59.054" v="10"/>
        <pc:sldMkLst>
          <pc:docMk/>
          <pc:sldMk cId="3077745340" sldId="383"/>
        </pc:sldMkLst>
      </pc:sldChg>
      <pc:sldChg chg="add">
        <pc:chgData name="Liang, Catherine" userId="S::catherine.liang@ontariohealth.ca::f02553ff-2f62-4d20-a67a-f5e2927c8ae2" providerId="AD" clId="Web-{B89E72F0-727B-1E49-9A72-F9A53F33E9F0}" dt="2025-06-27T20:42:38.632" v="0"/>
        <pc:sldMkLst>
          <pc:docMk/>
          <pc:sldMk cId="4275898048" sldId="2147375302"/>
        </pc:sldMkLst>
      </pc:sldChg>
      <pc:sldChg chg="add">
        <pc:chgData name="Liang, Catherine" userId="S::catherine.liang@ontariohealth.ca::f02553ff-2f62-4d20-a67a-f5e2927c8ae2" providerId="AD" clId="Web-{B89E72F0-727B-1E49-9A72-F9A53F33E9F0}" dt="2025-06-27T20:42:38.648" v="1"/>
        <pc:sldMkLst>
          <pc:docMk/>
          <pc:sldMk cId="80217084" sldId="2147375367"/>
        </pc:sldMkLst>
      </pc:sldChg>
      <pc:sldChg chg="add">
        <pc:chgData name="Liang, Catherine" userId="S::catherine.liang@ontariohealth.ca::f02553ff-2f62-4d20-a67a-f5e2927c8ae2" providerId="AD" clId="Web-{B89E72F0-727B-1E49-9A72-F9A53F33E9F0}" dt="2025-06-27T20:42:38.788" v="7"/>
        <pc:sldMkLst>
          <pc:docMk/>
          <pc:sldMk cId="3769696552" sldId="2147375371"/>
        </pc:sldMkLst>
      </pc:sldChg>
      <pc:sldChg chg="modSp add">
        <pc:chgData name="Liang, Catherine" userId="S::catherine.liang@ontariohealth.ca::f02553ff-2f62-4d20-a67a-f5e2927c8ae2" providerId="AD" clId="Web-{B89E72F0-727B-1E49-9A72-F9A53F33E9F0}" dt="2025-06-27T21:06:11.324" v="148" actId="1076"/>
        <pc:sldMkLst>
          <pc:docMk/>
          <pc:sldMk cId="4238013417" sldId="2147476383"/>
        </pc:sldMkLst>
      </pc:sldChg>
      <pc:sldChg chg="add">
        <pc:chgData name="Liang, Catherine" userId="S::catherine.liang@ontariohealth.ca::f02553ff-2f62-4d20-a67a-f5e2927c8ae2" providerId="AD" clId="Web-{B89E72F0-727B-1E49-9A72-F9A53F33E9F0}" dt="2025-06-27T20:42:38.741" v="5"/>
        <pc:sldMkLst>
          <pc:docMk/>
          <pc:sldMk cId="626853370" sldId="2147476384"/>
        </pc:sldMkLst>
      </pc:sldChg>
      <pc:sldChg chg="modSp add">
        <pc:chgData name="Liang, Catherine" userId="S::catherine.liang@ontariohealth.ca::f02553ff-2f62-4d20-a67a-f5e2927c8ae2" providerId="AD" clId="Web-{B89E72F0-727B-1E49-9A72-F9A53F33E9F0}" dt="2025-06-27T21:04:45.666" v="118" actId="20577"/>
        <pc:sldMkLst>
          <pc:docMk/>
          <pc:sldMk cId="1428833622" sldId="2147476385"/>
        </pc:sldMkLst>
      </pc:sldChg>
      <pc:sldMasterChg chg="addSldLayout">
        <pc:chgData name="Liang, Catherine" userId="S::catherine.liang@ontariohealth.ca::f02553ff-2f62-4d20-a67a-f5e2927c8ae2" providerId="AD" clId="Web-{B89E72F0-727B-1E49-9A72-F9A53F33E9F0}" dt="2025-06-27T20:42:38.632" v="0"/>
        <pc:sldMasterMkLst>
          <pc:docMk/>
          <pc:sldMasterMk cId="2465387210" sldId="2147483710"/>
        </pc:sldMasterMkLst>
        <pc:sldLayoutChg chg="add">
          <pc:chgData name="Liang, Catherine" userId="S::catherine.liang@ontariohealth.ca::f02553ff-2f62-4d20-a67a-f5e2927c8ae2" providerId="AD" clId="Web-{B89E72F0-727B-1E49-9A72-F9A53F33E9F0}" dt="2025-06-27T20:42:38.632" v="0"/>
          <pc:sldLayoutMkLst>
            <pc:docMk/>
            <pc:sldMasterMk cId="2465387210" sldId="2147483710"/>
            <pc:sldLayoutMk cId="2902491911" sldId="2147483730"/>
          </pc:sldLayoutMkLst>
        </pc:sldLayoutChg>
      </pc:sldMasterChg>
    </pc:docChg>
  </pc:docChgLst>
  <pc:docChgLst>
    <pc:chgData name="Liang, Catherine" userId="S::catherine.liang@ontariohealth.ca::f02553ff-2f62-4d20-a67a-f5e2927c8ae2" providerId="AD" clId="Web-{0E2B6C2C-8305-B519-C342-2B55BF4A7B64}"/>
    <pc:docChg chg="modSld">
      <pc:chgData name="Liang, Catherine" userId="S::catherine.liang@ontariohealth.ca::f02553ff-2f62-4d20-a67a-f5e2927c8ae2" providerId="AD" clId="Web-{0E2B6C2C-8305-B519-C342-2B55BF4A7B64}" dt="2025-08-27T14:30:50.759" v="6" actId="20577"/>
      <pc:docMkLst>
        <pc:docMk/>
      </pc:docMkLst>
      <pc:sldChg chg="modSp">
        <pc:chgData name="Liang, Catherine" userId="S::catherine.liang@ontariohealth.ca::f02553ff-2f62-4d20-a67a-f5e2927c8ae2" providerId="AD" clId="Web-{0E2B6C2C-8305-B519-C342-2B55BF4A7B64}" dt="2025-08-27T14:30:27.462" v="1" actId="20577"/>
        <pc:sldMkLst>
          <pc:docMk/>
          <pc:sldMk cId="3268552853" sldId="2147375366"/>
        </pc:sldMkLst>
        <pc:spChg chg="mod">
          <ac:chgData name="Liang, Catherine" userId="S::catherine.liang@ontariohealth.ca::f02553ff-2f62-4d20-a67a-f5e2927c8ae2" providerId="AD" clId="Web-{0E2B6C2C-8305-B519-C342-2B55BF4A7B64}" dt="2025-08-27T14:30:27.462" v="1" actId="20577"/>
          <ac:spMkLst>
            <pc:docMk/>
            <pc:sldMk cId="3268552853" sldId="2147375366"/>
            <ac:spMk id="8" creationId="{C46DE21E-5BBA-3433-3F7A-84F7A9574B2A}"/>
          </ac:spMkLst>
        </pc:spChg>
      </pc:sldChg>
      <pc:sldChg chg="modSp">
        <pc:chgData name="Liang, Catherine" userId="S::catherine.liang@ontariohealth.ca::f02553ff-2f62-4d20-a67a-f5e2927c8ae2" providerId="AD" clId="Web-{0E2B6C2C-8305-B519-C342-2B55BF4A7B64}" dt="2025-08-27T14:30:30.837" v="3" actId="20577"/>
        <pc:sldMkLst>
          <pc:docMk/>
          <pc:sldMk cId="626853370" sldId="2147476384"/>
        </pc:sldMkLst>
        <pc:spChg chg="mod">
          <ac:chgData name="Liang, Catherine" userId="S::catherine.liang@ontariohealth.ca::f02553ff-2f62-4d20-a67a-f5e2927c8ae2" providerId="AD" clId="Web-{0E2B6C2C-8305-B519-C342-2B55BF4A7B64}" dt="2025-08-27T14:30:30.837" v="3" actId="20577"/>
          <ac:spMkLst>
            <pc:docMk/>
            <pc:sldMk cId="626853370" sldId="2147476384"/>
            <ac:spMk id="4" creationId="{99B01CA8-DD9F-E148-D8BF-B3BB5E27D097}"/>
          </ac:spMkLst>
        </pc:spChg>
      </pc:sldChg>
      <pc:sldChg chg="modSp">
        <pc:chgData name="Liang, Catherine" userId="S::catherine.liang@ontariohealth.ca::f02553ff-2f62-4d20-a67a-f5e2927c8ae2" providerId="AD" clId="Web-{0E2B6C2C-8305-B519-C342-2B55BF4A7B64}" dt="2025-08-27T14:30:37.055" v="5" actId="20577"/>
        <pc:sldMkLst>
          <pc:docMk/>
          <pc:sldMk cId="1523499421" sldId="2147476393"/>
        </pc:sldMkLst>
        <pc:spChg chg="mod">
          <ac:chgData name="Liang, Catherine" userId="S::catherine.liang@ontariohealth.ca::f02553ff-2f62-4d20-a67a-f5e2927c8ae2" providerId="AD" clId="Web-{0E2B6C2C-8305-B519-C342-2B55BF4A7B64}" dt="2025-08-27T14:30:37.055" v="5" actId="20577"/>
          <ac:spMkLst>
            <pc:docMk/>
            <pc:sldMk cId="1523499421" sldId="2147476393"/>
            <ac:spMk id="10" creationId="{94D00EEE-0665-AB70-0511-33F0FAE4E6F9}"/>
          </ac:spMkLst>
        </pc:spChg>
      </pc:sldChg>
      <pc:sldChg chg="modSp">
        <pc:chgData name="Liang, Catherine" userId="S::catherine.liang@ontariohealth.ca::f02553ff-2f62-4d20-a67a-f5e2927c8ae2" providerId="AD" clId="Web-{0E2B6C2C-8305-B519-C342-2B55BF4A7B64}" dt="2025-08-27T14:30:50.759" v="6" actId="20577"/>
        <pc:sldMkLst>
          <pc:docMk/>
          <pc:sldMk cId="3051046048" sldId="2147476395"/>
        </pc:sldMkLst>
        <pc:spChg chg="mod">
          <ac:chgData name="Liang, Catherine" userId="S::catherine.liang@ontariohealth.ca::f02553ff-2f62-4d20-a67a-f5e2927c8ae2" providerId="AD" clId="Web-{0E2B6C2C-8305-B519-C342-2B55BF4A7B64}" dt="2025-08-27T14:30:50.759" v="6" actId="20577"/>
          <ac:spMkLst>
            <pc:docMk/>
            <pc:sldMk cId="3051046048" sldId="2147476395"/>
            <ac:spMk id="10" creationId="{7C6EA7CA-B824-701C-78BA-327A47CDEDA0}"/>
          </ac:spMkLst>
        </pc:spChg>
      </pc:sldChg>
    </pc:docChg>
  </pc:docChgLst>
  <pc:docChgLst>
    <pc:chgData name="Johnson, Stacey" userId="S::stacey.johnson@ontariohealth.ca::726ed288-f929-495e-b865-eb2518c5f93c" providerId="AD" clId="Web-{6C28944B-0475-1BBE-EB0B-DD4C0641279B}"/>
    <pc:docChg chg="modSld">
      <pc:chgData name="Johnson, Stacey" userId="S::stacey.johnson@ontariohealth.ca::726ed288-f929-495e-b865-eb2518c5f93c" providerId="AD" clId="Web-{6C28944B-0475-1BBE-EB0B-DD4C0641279B}" dt="2025-07-28T18:08:50.048" v="5" actId="20577"/>
      <pc:docMkLst>
        <pc:docMk/>
      </pc:docMkLst>
      <pc:sldChg chg="modSp">
        <pc:chgData name="Johnson, Stacey" userId="S::stacey.johnson@ontariohealth.ca::726ed288-f929-495e-b865-eb2518c5f93c" providerId="AD" clId="Web-{6C28944B-0475-1BBE-EB0B-DD4C0641279B}" dt="2025-07-28T18:08:50.048" v="5" actId="20577"/>
        <pc:sldMkLst>
          <pc:docMk/>
          <pc:sldMk cId="4275898048" sldId="2147375302"/>
        </pc:sldMkLst>
        <pc:spChg chg="mod">
          <ac:chgData name="Johnson, Stacey" userId="S::stacey.johnson@ontariohealth.ca::726ed288-f929-495e-b865-eb2518c5f93c" providerId="AD" clId="Web-{6C28944B-0475-1BBE-EB0B-DD4C0641279B}" dt="2025-07-28T18:08:50.048" v="5" actId="20577"/>
          <ac:spMkLst>
            <pc:docMk/>
            <pc:sldMk cId="4275898048" sldId="2147375302"/>
            <ac:spMk id="4" creationId="{CA407D77-78A3-6ACF-AE9B-9FE4C141E31F}"/>
          </ac:spMkLst>
        </pc:spChg>
      </pc:sldChg>
    </pc:docChg>
  </pc:docChgLst>
  <pc:docChgLst>
    <pc:chgData name="Liang, Catherine" userId="S::catherine.liang@ontariohealth.ca::f02553ff-2f62-4d20-a67a-f5e2927c8ae2" providerId="AD" clId="Web-{DD58A6D6-EAC3-189A-BA19-33E24553014E}"/>
    <pc:docChg chg="modSld">
      <pc:chgData name="Liang, Catherine" userId="S::catherine.liang@ontariohealth.ca::f02553ff-2f62-4d20-a67a-f5e2927c8ae2" providerId="AD" clId="Web-{DD58A6D6-EAC3-189A-BA19-33E24553014E}" dt="2025-08-19T18:27:58.124" v="19"/>
      <pc:docMkLst>
        <pc:docMk/>
      </pc:docMkLst>
      <pc:sldChg chg="addSp delSp modSp">
        <pc:chgData name="Liang, Catherine" userId="S::catherine.liang@ontariohealth.ca::f02553ff-2f62-4d20-a67a-f5e2927c8ae2" providerId="AD" clId="Web-{DD58A6D6-EAC3-189A-BA19-33E24553014E}" dt="2025-08-19T18:27:58.124" v="19"/>
        <pc:sldMkLst>
          <pc:docMk/>
          <pc:sldMk cId="1523499421" sldId="2147476393"/>
        </pc:sldMkLst>
        <pc:spChg chg="mod">
          <ac:chgData name="Liang, Catherine" userId="S::catherine.liang@ontariohealth.ca::f02553ff-2f62-4d20-a67a-f5e2927c8ae2" providerId="AD" clId="Web-{DD58A6D6-EAC3-189A-BA19-33E24553014E}" dt="2025-08-19T18:27:48.843" v="18"/>
          <ac:spMkLst>
            <pc:docMk/>
            <pc:sldMk cId="1523499421" sldId="2147476393"/>
            <ac:spMk id="13" creationId="{97EE37E4-7808-D458-99D7-C7E17A1C672B}"/>
          </ac:spMkLst>
        </pc:spChg>
        <pc:cxnChg chg="add del mod">
          <ac:chgData name="Liang, Catherine" userId="S::catherine.liang@ontariohealth.ca::f02553ff-2f62-4d20-a67a-f5e2927c8ae2" providerId="AD" clId="Web-{DD58A6D6-EAC3-189A-BA19-33E24553014E}" dt="2025-08-19T18:27:58.124" v="19"/>
          <ac:cxnSpMkLst>
            <pc:docMk/>
            <pc:sldMk cId="1523499421" sldId="2147476393"/>
            <ac:cxnSpMk id="3" creationId="{A2E032EB-1310-B695-F5C9-E93BC1DB6270}"/>
          </ac:cxnSpMkLst>
        </pc:cxnChg>
      </pc:sldChg>
    </pc:docChg>
  </pc:docChgLst>
  <pc:docChgLst>
    <pc:chgData name="Liang, Catherine" userId="S::catherine.liang@ontariohealth.ca::f02553ff-2f62-4d20-a67a-f5e2927c8ae2" providerId="AD" clId="Web-{CE51D80A-5AA1-0AAC-9F20-43157CEAF056}"/>
    <pc:docChg chg="modSld">
      <pc:chgData name="Liang, Catherine" userId="S::catherine.liang@ontariohealth.ca::f02553ff-2f62-4d20-a67a-f5e2927c8ae2" providerId="AD" clId="Web-{CE51D80A-5AA1-0AAC-9F20-43157CEAF056}" dt="2025-07-15T20:22:59.149" v="27" actId="20577"/>
      <pc:docMkLst>
        <pc:docMk/>
      </pc:docMkLst>
      <pc:sldChg chg="modSp">
        <pc:chgData name="Liang, Catherine" userId="S::catherine.liang@ontariohealth.ca::f02553ff-2f62-4d20-a67a-f5e2927c8ae2" providerId="AD" clId="Web-{CE51D80A-5AA1-0AAC-9F20-43157CEAF056}" dt="2025-07-15T20:22:59.149" v="27" actId="20577"/>
        <pc:sldMkLst>
          <pc:docMk/>
          <pc:sldMk cId="969934670" sldId="356"/>
        </pc:sldMkLst>
      </pc:sldChg>
    </pc:docChg>
  </pc:docChgLst>
  <pc:docChgLst>
    <pc:chgData name="Phillips, Lacey" userId="97da2b8f-d8f9-4cf6-afc9-ae8f940ca630" providerId="ADAL" clId="{B279B405-02FF-4E9D-8C1F-C97D63B67502}"/>
    <pc:docChg chg="undo custSel addSld delSld modSld modSection">
      <pc:chgData name="Phillips, Lacey" userId="97da2b8f-d8f9-4cf6-afc9-ae8f940ca630" providerId="ADAL" clId="{B279B405-02FF-4E9D-8C1F-C97D63B67502}" dt="2025-08-27T21:29:40.681" v="10" actId="1076"/>
      <pc:docMkLst>
        <pc:docMk/>
      </pc:docMkLst>
      <pc:sldChg chg="modSp mod">
        <pc:chgData name="Phillips, Lacey" userId="97da2b8f-d8f9-4cf6-afc9-ae8f940ca630" providerId="ADAL" clId="{B279B405-02FF-4E9D-8C1F-C97D63B67502}" dt="2025-08-27T21:29:40.681" v="10" actId="1076"/>
        <pc:sldMkLst>
          <pc:docMk/>
          <pc:sldMk cId="863682701" sldId="379"/>
        </pc:sldMkLst>
        <pc:spChg chg="mod">
          <ac:chgData name="Phillips, Lacey" userId="97da2b8f-d8f9-4cf6-afc9-ae8f940ca630" providerId="ADAL" clId="{B279B405-02FF-4E9D-8C1F-C97D63B67502}" dt="2025-08-27T21:29:40.681" v="10" actId="1076"/>
          <ac:spMkLst>
            <pc:docMk/>
            <pc:sldMk cId="863682701" sldId="379"/>
            <ac:spMk id="3" creationId="{54CC7DD5-644A-FE0D-D71A-2611E5D0BACB}"/>
          </ac:spMkLst>
        </pc:spChg>
      </pc:sldChg>
      <pc:sldChg chg="mod modShow">
        <pc:chgData name="Phillips, Lacey" userId="97da2b8f-d8f9-4cf6-afc9-ae8f940ca630" providerId="ADAL" clId="{B279B405-02FF-4E9D-8C1F-C97D63B67502}" dt="2025-08-21T13:27:37.321" v="0" actId="729"/>
        <pc:sldMkLst>
          <pc:docMk/>
          <pc:sldMk cId="3049652055" sldId="2147375372"/>
        </pc:sldMkLst>
      </pc:sldChg>
      <pc:sldChg chg="modSp add del mod">
        <pc:chgData name="Phillips, Lacey" userId="97da2b8f-d8f9-4cf6-afc9-ae8f940ca630" providerId="ADAL" clId="{B279B405-02FF-4E9D-8C1F-C97D63B67502}" dt="2025-08-27T14:54:21.828" v="9" actId="47"/>
        <pc:sldMkLst>
          <pc:docMk/>
          <pc:sldMk cId="3051046048" sldId="2147476395"/>
        </pc:sldMkLst>
        <pc:spChg chg="mod">
          <ac:chgData name="Phillips, Lacey" userId="97da2b8f-d8f9-4cf6-afc9-ae8f940ca630" providerId="ADAL" clId="{B279B405-02FF-4E9D-8C1F-C97D63B67502}" dt="2025-08-27T14:07:23.107" v="2" actId="13926"/>
          <ac:spMkLst>
            <pc:docMk/>
            <pc:sldMk cId="3051046048" sldId="2147476395"/>
            <ac:spMk id="2" creationId="{74FDBCDB-8DEC-2DFE-89AF-70788A59539A}"/>
          </ac:spMkLst>
        </pc:spChg>
        <pc:spChg chg="mod">
          <ac:chgData name="Phillips, Lacey" userId="97da2b8f-d8f9-4cf6-afc9-ae8f940ca630" providerId="ADAL" clId="{B279B405-02FF-4E9D-8C1F-C97D63B67502}" dt="2025-08-27T14:08:07.949" v="6" actId="6549"/>
          <ac:spMkLst>
            <pc:docMk/>
            <pc:sldMk cId="3051046048" sldId="2147476395"/>
            <ac:spMk id="10" creationId="{7C6EA7CA-B824-701C-78BA-327A47CDEDA0}"/>
          </ac:spMkLst>
        </pc:spChg>
      </pc:sldChg>
    </pc:docChg>
  </pc:docChgLst>
  <pc:docChgLst>
    <pc:chgData name="Funge, Daniel" userId="S::daniel.funge@ontariohealth.ca::248dd956-cb03-4c1e-9365-ca153f70fb64" providerId="AD" clId="Web-{3A9674B3-DDC8-C1CE-FD8F-5AF004856225}"/>
    <pc:docChg chg="mod">
      <pc:chgData name="Funge, Daniel" userId="S::daniel.funge@ontariohealth.ca::248dd956-cb03-4c1e-9365-ca153f70fb64" providerId="AD" clId="Web-{3A9674B3-DDC8-C1CE-FD8F-5AF004856225}" dt="2025-08-18T18:33:43.268" v="0"/>
      <pc:docMkLst>
        <pc:docMk/>
      </pc:docMkLst>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_7FFFE3A0_255D05FA.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_7FFFE3AB_3336CCB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_7FFFE3AC_22267FD6.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320" b="0" i="0" u="none" strike="noStrike" kern="1200" spc="0" baseline="0">
                <a:solidFill>
                  <a:schemeClr val="tx1"/>
                </a:solidFill>
                <a:latin typeface="+mn-lt"/>
                <a:ea typeface="+mn-ea"/>
                <a:cs typeface="+mn-cs"/>
              </a:defRPr>
            </a:pPr>
            <a:r>
              <a:rPr lang="en-CA" noProof="0"/>
              <a:t>Among 3.1 million women and gender-diverse people aged </a:t>
            </a:r>
            <a:br>
              <a:rPr lang="en-CA" noProof="0"/>
            </a:br>
            <a:r>
              <a:rPr lang="en-CA" noProof="0"/>
              <a:t>50 years or older in Ontario, fiscal year 2024/25†</a:t>
            </a:r>
            <a:r>
              <a:rPr lang="en-CA" baseline="30000" noProof="0"/>
              <a:t>,2</a:t>
            </a:r>
          </a:p>
        </c:rich>
      </c:tx>
      <c:layout>
        <c:manualLayout>
          <c:xMode val="edge"/>
          <c:yMode val="edge"/>
          <c:x val="0.12653900601774665"/>
          <c:y val="5.7960114313775069E-3"/>
        </c:manualLayout>
      </c:layout>
      <c:overlay val="0"/>
      <c:spPr>
        <a:noFill/>
        <a:ln>
          <a:noFill/>
        </a:ln>
        <a:effectLst/>
      </c:spPr>
      <c:txPr>
        <a:bodyPr rot="0" spcFirstLastPara="1" vertOverflow="ellipsis" vert="horz" wrap="square" anchor="ctr" anchorCtr="1"/>
        <a:lstStyle/>
        <a:p>
          <a:pPr>
            <a:defRPr sz="1320" b="0" i="0" u="none" strike="noStrike" kern="1200" spc="0" baseline="0">
              <a:solidFill>
                <a:schemeClr val="tx1"/>
              </a:solidFill>
              <a:latin typeface="+mn-lt"/>
              <a:ea typeface="+mn-ea"/>
              <a:cs typeface="+mn-cs"/>
            </a:defRPr>
          </a:pPr>
          <a:endParaRPr lang="en-CA"/>
        </a:p>
      </c:txPr>
    </c:title>
    <c:autoTitleDeleted val="0"/>
    <c:plotArea>
      <c:layout>
        <c:manualLayout>
          <c:layoutTarget val="inner"/>
          <c:xMode val="edge"/>
          <c:yMode val="edge"/>
          <c:x val="2.0145769402463369E-2"/>
          <c:y val="0.18190044303117794"/>
          <c:w val="0.92460483777376201"/>
          <c:h val="0.61277475032198503"/>
        </c:manualLayout>
      </c:layout>
      <c:barChart>
        <c:barDir val="bar"/>
        <c:grouping val="stacked"/>
        <c:varyColors val="0"/>
        <c:ser>
          <c:idx val="1"/>
          <c:order val="1"/>
          <c:tx>
            <c:strRef>
              <c:f>Sheet1!$C$1</c:f>
              <c:strCache>
                <c:ptCount val="1"/>
                <c:pt idx="0">
                  <c:v>Remaining for bar</c:v>
                </c:pt>
              </c:strCache>
            </c:strRef>
          </c:tx>
          <c:spPr>
            <a:solidFill>
              <a:schemeClr val="accent1"/>
            </a:solidFill>
            <a:ln>
              <a:noFill/>
            </a:ln>
            <a:effectLst/>
          </c:spPr>
          <c:invertIfNegative val="0"/>
          <c:cat>
            <c:strRef>
              <c:f>Sheet1!$A$2</c:f>
              <c:strCache>
                <c:ptCount val="1"/>
                <c:pt idx="0">
                  <c:v>Category 1</c:v>
                </c:pt>
              </c:strCache>
            </c:strRef>
          </c:cat>
          <c:val>
            <c:numRef>
              <c:f>Sheet1!$C$2</c:f>
              <c:numCache>
                <c:formatCode>#,##0</c:formatCode>
                <c:ptCount val="1"/>
                <c:pt idx="0">
                  <c:v>2841895</c:v>
                </c:pt>
              </c:numCache>
            </c:numRef>
          </c:val>
          <c:extLst>
            <c:ext xmlns:c16="http://schemas.microsoft.com/office/drawing/2014/chart" uri="{C3380CC4-5D6E-409C-BE32-E72D297353CC}">
              <c16:uniqueId val="{00000000-7118-4AA2-9F3C-ECAA5525004B}"/>
            </c:ext>
          </c:extLst>
        </c:ser>
        <c:ser>
          <c:idx val="2"/>
          <c:order val="2"/>
          <c:tx>
            <c:strRef>
              <c:f>Sheet1!$D$1</c:f>
              <c:strCache>
                <c:ptCount val="1"/>
                <c:pt idx="0">
                  <c:v>Code 627</c:v>
                </c:pt>
              </c:strCache>
            </c:strRef>
          </c:tx>
          <c:spPr>
            <a:solidFill>
              <a:schemeClr val="accent6"/>
            </a:solidFill>
            <a:ln>
              <a:noFill/>
            </a:ln>
            <a:effectLst/>
          </c:spPr>
          <c:invertIfNegative val="0"/>
          <c:cat>
            <c:strRef>
              <c:f>Sheet1!$A$2</c:f>
              <c:strCache>
                <c:ptCount val="1"/>
                <c:pt idx="0">
                  <c:v>Category 1</c:v>
                </c:pt>
              </c:strCache>
            </c:strRef>
          </c:cat>
          <c:val>
            <c:numRef>
              <c:f>Sheet1!$D$2</c:f>
              <c:numCache>
                <c:formatCode>General</c:formatCode>
                <c:ptCount val="1"/>
                <c:pt idx="0">
                  <c:v>240701</c:v>
                </c:pt>
              </c:numCache>
            </c:numRef>
          </c:val>
          <c:extLst>
            <c:ext xmlns:c16="http://schemas.microsoft.com/office/drawing/2014/chart" uri="{C3380CC4-5D6E-409C-BE32-E72D297353CC}">
              <c16:uniqueId val="{00000001-7118-4AA2-9F3C-ECAA5525004B}"/>
            </c:ext>
          </c:extLst>
        </c:ser>
        <c:ser>
          <c:idx val="3"/>
          <c:order val="3"/>
          <c:tx>
            <c:strRef>
              <c:f>Sheet1!$E$1</c:f>
              <c:strCache>
                <c:ptCount val="1"/>
                <c:pt idx="0">
                  <c:v>Code 626</c:v>
                </c:pt>
              </c:strCache>
            </c:strRef>
          </c:tx>
          <c:spPr>
            <a:solidFill>
              <a:schemeClr val="accent1">
                <a:lumMod val="20000"/>
                <a:lumOff val="80000"/>
              </a:schemeClr>
            </a:solidFill>
            <a:ln>
              <a:solidFill>
                <a:schemeClr val="accent1">
                  <a:lumMod val="20000"/>
                  <a:lumOff val="80000"/>
                </a:schemeClr>
              </a:solidFill>
            </a:ln>
            <a:effectLst/>
          </c:spPr>
          <c:invertIfNegative val="0"/>
          <c:dPt>
            <c:idx val="0"/>
            <c:invertIfNegative val="0"/>
            <c:bubble3D val="0"/>
            <c:spPr>
              <a:solidFill>
                <a:schemeClr val="accent1">
                  <a:lumMod val="20000"/>
                  <a:lumOff val="80000"/>
                </a:schemeClr>
              </a:solidFill>
              <a:ln>
                <a:solidFill>
                  <a:schemeClr val="accent1">
                    <a:lumMod val="20000"/>
                    <a:lumOff val="80000"/>
                  </a:schemeClr>
                </a:solidFill>
              </a:ln>
              <a:effectLst/>
            </c:spPr>
            <c:extLst>
              <c:ext xmlns:c16="http://schemas.microsoft.com/office/drawing/2014/chart" uri="{C3380CC4-5D6E-409C-BE32-E72D297353CC}">
                <c16:uniqueId val="{00000003-7118-4AA2-9F3C-ECAA5525004B}"/>
              </c:ext>
            </c:extLst>
          </c:dPt>
          <c:cat>
            <c:strRef>
              <c:f>Sheet1!$A$2</c:f>
              <c:strCache>
                <c:ptCount val="1"/>
                <c:pt idx="0">
                  <c:v>Category 1</c:v>
                </c:pt>
              </c:strCache>
            </c:strRef>
          </c:cat>
          <c:val>
            <c:numRef>
              <c:f>Sheet1!$E$2</c:f>
              <c:numCache>
                <c:formatCode>General</c:formatCode>
                <c:ptCount val="1"/>
                <c:pt idx="0">
                  <c:v>62908</c:v>
                </c:pt>
              </c:numCache>
            </c:numRef>
          </c:val>
          <c:extLst>
            <c:ext xmlns:c16="http://schemas.microsoft.com/office/drawing/2014/chart" uri="{C3380CC4-5D6E-409C-BE32-E72D297353CC}">
              <c16:uniqueId val="{00000004-7118-4AA2-9F3C-ECAA5525004B}"/>
            </c:ext>
          </c:extLst>
        </c:ser>
        <c:dLbls>
          <c:showLegendKey val="0"/>
          <c:showVal val="0"/>
          <c:showCatName val="0"/>
          <c:showSerName val="0"/>
          <c:showPercent val="0"/>
          <c:showBubbleSize val="0"/>
        </c:dLbls>
        <c:gapWidth val="300"/>
        <c:overlap val="100"/>
        <c:axId val="1551846303"/>
        <c:axId val="1551845343"/>
        <c:extLst>
          <c:ext xmlns:c15="http://schemas.microsoft.com/office/drawing/2012/chart" uri="{02D57815-91ED-43cb-92C2-25804820EDAC}">
            <c15:filteredBarSeries>
              <c15:ser>
                <c:idx val="0"/>
                <c:order val="0"/>
                <c:tx>
                  <c:strRef>
                    <c:extLst>
                      <c:ext uri="{02D57815-91ED-43cb-92C2-25804820EDAC}">
                        <c15:formulaRef>
                          <c15:sqref>Sheet1!$B$1</c15:sqref>
                        </c15:formulaRef>
                      </c:ext>
                    </c:extLst>
                    <c:strCache>
                      <c:ptCount val="1"/>
                      <c:pt idx="0">
                        <c:v>Females age 50+2</c:v>
                      </c:pt>
                    </c:strCache>
                  </c:strRef>
                </c:tx>
                <c:spPr>
                  <a:solidFill>
                    <a:schemeClr val="accent2"/>
                  </a:solidFill>
                  <a:ln>
                    <a:solidFill>
                      <a:schemeClr val="accent2"/>
                    </a:solidFill>
                  </a:ln>
                  <a:effectLst/>
                </c:spPr>
                <c:invertIfNegative val="0"/>
                <c:cat>
                  <c:strRef>
                    <c:extLst>
                      <c:ext uri="{02D57815-91ED-43cb-92C2-25804820EDAC}">
                        <c15:formulaRef>
                          <c15:sqref>Sheet1!$A$2</c15:sqref>
                        </c15:formulaRef>
                      </c:ext>
                    </c:extLst>
                    <c:strCache>
                      <c:ptCount val="1"/>
                      <c:pt idx="0">
                        <c:v>Category 1</c:v>
                      </c:pt>
                    </c:strCache>
                  </c:strRef>
                </c:cat>
                <c:val>
                  <c:numRef>
                    <c:extLst>
                      <c:ext uri="{02D57815-91ED-43cb-92C2-25804820EDAC}">
                        <c15:formulaRef>
                          <c15:sqref>Sheet1!$B$2</c15:sqref>
                        </c15:formulaRef>
                      </c:ext>
                    </c:extLst>
                    <c:numCache>
                      <c:formatCode>#,##0</c:formatCode>
                      <c:ptCount val="1"/>
                      <c:pt idx="0">
                        <c:v>3145504</c:v>
                      </c:pt>
                    </c:numCache>
                  </c:numRef>
                </c:val>
                <c:extLst>
                  <c:ext xmlns:c16="http://schemas.microsoft.com/office/drawing/2014/chart" uri="{C3380CC4-5D6E-409C-BE32-E72D297353CC}">
                    <c16:uniqueId val="{00000005-7118-4AA2-9F3C-ECAA5525004B}"/>
                  </c:ext>
                </c:extLst>
              </c15:ser>
            </c15:filteredBarSeries>
          </c:ext>
        </c:extLst>
      </c:barChart>
      <c:catAx>
        <c:axId val="1551846303"/>
        <c:scaling>
          <c:orientation val="minMax"/>
        </c:scaling>
        <c:delete val="1"/>
        <c:axPos val="l"/>
        <c:numFmt formatCode="General" sourceLinked="1"/>
        <c:majorTickMark val="none"/>
        <c:minorTickMark val="none"/>
        <c:tickLblPos val="nextTo"/>
        <c:crossAx val="1551845343"/>
        <c:crosses val="autoZero"/>
        <c:auto val="1"/>
        <c:lblAlgn val="ctr"/>
        <c:lblOffset val="100"/>
        <c:noMultiLvlLbl val="0"/>
      </c:catAx>
      <c:valAx>
        <c:axId val="1551845343"/>
        <c:scaling>
          <c:orientation val="minMax"/>
          <c:max val="3200000"/>
          <c:min val="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100" b="0" i="0" u="none" strike="noStrike" kern="1200" baseline="0">
                    <a:solidFill>
                      <a:schemeClr val="tx1"/>
                    </a:solidFill>
                    <a:latin typeface="+mn-lt"/>
                    <a:ea typeface="+mn-ea"/>
                    <a:cs typeface="+mn-cs"/>
                  </a:defRPr>
                </a:pPr>
                <a:r>
                  <a:rPr lang="en-CA" noProof="0"/>
                  <a:t>Number of people</a:t>
                </a:r>
              </a:p>
            </c:rich>
          </c:tx>
          <c:overlay val="0"/>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crossAx val="1551846303"/>
        <c:crosses val="autoZero"/>
        <c:crossBetween val="between"/>
        <c:majorUnit val="500000"/>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100">
          <a:solidFill>
            <a:schemeClr val="tx1"/>
          </a:solidFill>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2"/>
                </a:solidFill>
                <a:latin typeface="+mn-lt"/>
                <a:ea typeface="+mn-ea"/>
                <a:cs typeface="+mn-cs"/>
              </a:defRPr>
            </a:pPr>
            <a:r>
              <a:rPr lang="en-CA" sz="1400" b="0" noProof="0"/>
              <a:t>Self-reported conditions</a:t>
            </a:r>
            <a:r>
              <a:rPr lang="en-CA" sz="1400" b="0" baseline="0" noProof="0"/>
              <a:t> among female participants aged 45 years or older who have experienced menopause, CLSA 2014-2018*</a:t>
            </a:r>
            <a:endParaRPr lang="en-CA" sz="1400" b="0" noProof="0"/>
          </a:p>
        </c:rich>
      </c:tx>
      <c:layout>
        <c:manualLayout>
          <c:xMode val="edge"/>
          <c:yMode val="edge"/>
          <c:x val="0.13051229341602499"/>
          <c:y val="6.2197856769600039E-3"/>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2"/>
              </a:solidFill>
              <a:latin typeface="+mn-lt"/>
              <a:ea typeface="+mn-ea"/>
              <a:cs typeface="+mn-cs"/>
            </a:defRPr>
          </a:pPr>
          <a:endParaRPr lang="en-CA"/>
        </a:p>
      </c:txPr>
    </c:title>
    <c:autoTitleDeleted val="0"/>
    <c:plotArea>
      <c:layout>
        <c:manualLayout>
          <c:layoutTarget val="inner"/>
          <c:xMode val="edge"/>
          <c:yMode val="edge"/>
          <c:x val="0.43659066031381022"/>
          <c:y val="0.25703253591590647"/>
          <c:w val="0.54835451436070748"/>
          <c:h val="0.7377934257355141"/>
        </c:manualLayout>
      </c:layout>
      <c:barChart>
        <c:barDir val="bar"/>
        <c:grouping val="clustered"/>
        <c:varyColors val="0"/>
        <c:ser>
          <c:idx val="0"/>
          <c:order val="0"/>
          <c:tx>
            <c:strRef>
              <c:f>Sheet1!$B$1</c:f>
              <c:strCache>
                <c:ptCount val="1"/>
                <c:pt idx="0">
                  <c:v>Menopause</c:v>
                </c:pt>
              </c:strCache>
            </c:strRef>
          </c:tx>
          <c:spPr>
            <a:solidFill>
              <a:schemeClr val="accent1"/>
            </a:solidFill>
            <a:ln>
              <a:noFill/>
            </a:ln>
            <a:effectLst/>
          </c:spPr>
          <c:invertIfNegative val="0"/>
          <c:dLbls>
            <c:dLbl>
              <c:idx val="0"/>
              <c:numFmt formatCode="0.0%" sourceLinked="0"/>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en-US"/>
                </a:p>
              </c:txPr>
              <c:dLblPos val="inEnd"/>
              <c:showLegendKey val="0"/>
              <c:showVal val="1"/>
              <c:showCatName val="0"/>
              <c:showSerName val="0"/>
              <c:showPercent val="0"/>
              <c:showBubbleSize val="0"/>
              <c:extLst>
                <c:ext xmlns:c16="http://schemas.microsoft.com/office/drawing/2014/chart" uri="{C3380CC4-5D6E-409C-BE32-E72D297353CC}">
                  <c16:uniqueId val="{00000000-AACD-4230-B5D7-78380FAE75E3}"/>
                </c:ext>
              </c:extLst>
            </c:dLbl>
            <c:dLbl>
              <c:idx val="1"/>
              <c:numFmt formatCode="0.0%" sourceLinked="0"/>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en-US"/>
                </a:p>
              </c:txPr>
              <c:dLblPos val="inEnd"/>
              <c:showLegendKey val="0"/>
              <c:showVal val="1"/>
              <c:showCatName val="0"/>
              <c:showSerName val="0"/>
              <c:showPercent val="0"/>
              <c:showBubbleSize val="0"/>
              <c:extLst>
                <c:ext xmlns:c16="http://schemas.microsoft.com/office/drawing/2014/chart" uri="{C3380CC4-5D6E-409C-BE32-E72D297353CC}">
                  <c16:uniqueId val="{00000001-AACD-4230-B5D7-78380FAE75E3}"/>
                </c:ext>
              </c:extLst>
            </c:dLbl>
            <c:dLbl>
              <c:idx val="2"/>
              <c:numFmt formatCode="0.0%" sourceLinked="0"/>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en-US"/>
                </a:p>
              </c:txPr>
              <c:dLblPos val="inEnd"/>
              <c:showLegendKey val="0"/>
              <c:showVal val="1"/>
              <c:showCatName val="0"/>
              <c:showSerName val="0"/>
              <c:showPercent val="0"/>
              <c:showBubbleSize val="0"/>
              <c:extLst>
                <c:ext xmlns:c16="http://schemas.microsoft.com/office/drawing/2014/chart" uri="{C3380CC4-5D6E-409C-BE32-E72D297353CC}">
                  <c16:uniqueId val="{00000002-AACD-4230-B5D7-78380FAE75E3}"/>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Anxiety or mood disorder</c:v>
                </c:pt>
                <c:pt idx="1">
                  <c:v>Osteoporosis</c:v>
                </c:pt>
                <c:pt idx="2">
                  <c:v>Fair or poor general health</c:v>
                </c:pt>
              </c:strCache>
            </c:strRef>
          </c:cat>
          <c:val>
            <c:numRef>
              <c:f>Sheet1!$B$2:$B$4</c:f>
              <c:numCache>
                <c:formatCode>0%</c:formatCode>
                <c:ptCount val="3"/>
                <c:pt idx="0" formatCode="0.00%">
                  <c:v>0.29499999999999998</c:v>
                </c:pt>
                <c:pt idx="1">
                  <c:v>0.28000000000000003</c:v>
                </c:pt>
                <c:pt idx="2" formatCode="0.00%">
                  <c:v>0.108</c:v>
                </c:pt>
              </c:numCache>
            </c:numRef>
          </c:val>
          <c:extLst>
            <c:ext xmlns:c16="http://schemas.microsoft.com/office/drawing/2014/chart" uri="{C3380CC4-5D6E-409C-BE32-E72D297353CC}">
              <c16:uniqueId val="{00000000-80F4-43C1-9F6B-9337A504F582}"/>
            </c:ext>
          </c:extLst>
        </c:ser>
        <c:dLbls>
          <c:showLegendKey val="0"/>
          <c:showVal val="0"/>
          <c:showCatName val="0"/>
          <c:showSerName val="0"/>
          <c:showPercent val="0"/>
          <c:showBubbleSize val="0"/>
        </c:dLbls>
        <c:gapWidth val="100"/>
        <c:axId val="823445648"/>
        <c:axId val="823449488"/>
      </c:barChart>
      <c:catAx>
        <c:axId val="823445648"/>
        <c:scaling>
          <c:orientation val="maxMin"/>
        </c:scaling>
        <c:delete val="0"/>
        <c:axPos val="l"/>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2"/>
                </a:solidFill>
                <a:latin typeface="+mn-lt"/>
                <a:ea typeface="+mn-ea"/>
                <a:cs typeface="+mn-cs"/>
              </a:defRPr>
            </a:pPr>
            <a:endParaRPr lang="en-US"/>
          </a:p>
        </c:txPr>
        <c:crossAx val="823449488"/>
        <c:crosses val="autoZero"/>
        <c:auto val="1"/>
        <c:lblAlgn val="ctr"/>
        <c:lblOffset val="0"/>
        <c:noMultiLvlLbl val="0"/>
      </c:catAx>
      <c:valAx>
        <c:axId val="823449488"/>
        <c:scaling>
          <c:orientation val="minMax"/>
        </c:scaling>
        <c:delete val="1"/>
        <c:axPos val="t"/>
        <c:numFmt formatCode="0%" sourceLinked="0"/>
        <c:majorTickMark val="none"/>
        <c:minorTickMark val="none"/>
        <c:tickLblPos val="nextTo"/>
        <c:crossAx val="823445648"/>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chemeClr val="tx2"/>
          </a:solidFill>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2"/>
                </a:solidFill>
                <a:latin typeface="+mn-lt"/>
                <a:ea typeface="+mn-ea"/>
                <a:cs typeface="+mn-cs"/>
              </a:defRPr>
            </a:pPr>
            <a:r>
              <a:rPr lang="en-CA" sz="1100" b="0" noProof="0"/>
              <a:t>Self-reported</a:t>
            </a:r>
            <a:r>
              <a:rPr lang="en-CA" sz="1100" b="0" baseline="0" noProof="0"/>
              <a:t> use of menopausal hormone therapy among </a:t>
            </a:r>
            <a:br>
              <a:rPr lang="en-CA" sz="1100" b="0" baseline="0" noProof="0"/>
            </a:br>
            <a:r>
              <a:rPr lang="en-CA" sz="1100" b="0" baseline="0" noProof="0"/>
              <a:t>female participants aged 45 years or older who have </a:t>
            </a:r>
            <a:br>
              <a:rPr lang="en-CA" sz="1100" b="0" baseline="0" noProof="0"/>
            </a:br>
            <a:r>
              <a:rPr lang="en-CA" sz="1100" b="0" baseline="0" noProof="0"/>
              <a:t>experienced menopause, CLSA 2014-2018</a:t>
            </a:r>
            <a:endParaRPr lang="en-CA" sz="1100" b="0" noProof="0"/>
          </a:p>
        </c:rich>
      </c:tx>
      <c:layout>
        <c:manualLayout>
          <c:xMode val="edge"/>
          <c:yMode val="edge"/>
          <c:x val="0.11663696869305816"/>
          <c:y val="1.6483858291013537E-2"/>
        </c:manualLayout>
      </c:layout>
      <c:overlay val="0"/>
      <c:spPr>
        <a:noFill/>
        <a:ln>
          <a:noFill/>
        </a:ln>
        <a:effectLst/>
      </c:spPr>
      <c:txPr>
        <a:bodyPr rot="0" spcFirstLastPara="1" vertOverflow="ellipsis" vert="horz" wrap="square" anchor="ctr" anchorCtr="1"/>
        <a:lstStyle/>
        <a:p>
          <a:pPr>
            <a:defRPr sz="1200" b="0" i="0" u="none" strike="noStrike" kern="1200" spc="0" baseline="0">
              <a:solidFill>
                <a:schemeClr val="tx2"/>
              </a:solidFill>
              <a:latin typeface="+mn-lt"/>
              <a:ea typeface="+mn-ea"/>
              <a:cs typeface="+mn-cs"/>
            </a:defRPr>
          </a:pPr>
          <a:endParaRPr lang="en-CA"/>
        </a:p>
      </c:txPr>
    </c:title>
    <c:autoTitleDeleted val="0"/>
    <c:plotArea>
      <c:layout>
        <c:manualLayout>
          <c:layoutTarget val="inner"/>
          <c:xMode val="edge"/>
          <c:yMode val="edge"/>
          <c:x val="0.28771690613356382"/>
          <c:y val="0.20761643824660836"/>
          <c:w val="0.4195472023579791"/>
          <c:h val="0.75155880355174554"/>
        </c:manualLayout>
      </c:layout>
      <c:pieChart>
        <c:varyColors val="1"/>
        <c:ser>
          <c:idx val="0"/>
          <c:order val="0"/>
          <c:tx>
            <c:strRef>
              <c:f>Sheet1!$B$1</c:f>
              <c:strCache>
                <c:ptCount val="1"/>
                <c:pt idx="0">
                  <c:v>Self-reported Hormone Therapy Use</c:v>
                </c:pt>
              </c:strCache>
            </c:strRef>
          </c:tx>
          <c:dPt>
            <c:idx val="0"/>
            <c:bubble3D val="0"/>
            <c:spPr>
              <a:solidFill>
                <a:schemeClr val="accent1">
                  <a:lumMod val="20000"/>
                  <a:lumOff val="80000"/>
                </a:schemeClr>
              </a:solidFill>
              <a:ln w="19050">
                <a:solidFill>
                  <a:schemeClr val="lt1"/>
                </a:solidFill>
              </a:ln>
              <a:effectLst/>
            </c:spPr>
            <c:extLst>
              <c:ext xmlns:c16="http://schemas.microsoft.com/office/drawing/2014/chart" uri="{C3380CC4-5D6E-409C-BE32-E72D297353CC}">
                <c16:uniqueId val="{00000003-510F-49AE-A2CA-19A426518451}"/>
              </c:ext>
            </c:extLst>
          </c:dPt>
          <c:dPt>
            <c:idx val="1"/>
            <c:bubble3D val="0"/>
            <c:spPr>
              <a:solidFill>
                <a:schemeClr val="accent6"/>
              </a:solidFill>
              <a:ln w="19050">
                <a:solidFill>
                  <a:schemeClr val="lt1"/>
                </a:solidFill>
              </a:ln>
              <a:effectLst/>
            </c:spPr>
            <c:extLst>
              <c:ext xmlns:c16="http://schemas.microsoft.com/office/drawing/2014/chart" uri="{C3380CC4-5D6E-409C-BE32-E72D297353CC}">
                <c16:uniqueId val="{00000002-510F-49AE-A2CA-19A426518451}"/>
              </c:ext>
            </c:extLst>
          </c:dPt>
          <c:dPt>
            <c:idx val="2"/>
            <c:bubble3D val="0"/>
            <c:spPr>
              <a:solidFill>
                <a:schemeClr val="accent1"/>
              </a:solidFill>
              <a:ln w="19050">
                <a:solidFill>
                  <a:schemeClr val="lt1"/>
                </a:solidFill>
              </a:ln>
              <a:effectLst/>
            </c:spPr>
            <c:extLst>
              <c:ext xmlns:c16="http://schemas.microsoft.com/office/drawing/2014/chart" uri="{C3380CC4-5D6E-409C-BE32-E72D297353CC}">
                <c16:uniqueId val="{00000001-510F-49AE-A2CA-19A426518451}"/>
              </c:ext>
            </c:extLst>
          </c:dPt>
          <c:dLbls>
            <c:dLbl>
              <c:idx val="1"/>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2-510F-49AE-A2CA-19A426518451}"/>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2"/>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Ever used</c:v>
                </c:pt>
                <c:pt idx="1">
                  <c:v>Currently using</c:v>
                </c:pt>
                <c:pt idx="2">
                  <c:v>Never used</c:v>
                </c:pt>
              </c:strCache>
            </c:strRef>
          </c:cat>
          <c:val>
            <c:numRef>
              <c:f>Sheet1!$B$2:$B$4</c:f>
              <c:numCache>
                <c:formatCode>0%</c:formatCode>
                <c:ptCount val="3"/>
                <c:pt idx="0">
                  <c:v>0.35</c:v>
                </c:pt>
                <c:pt idx="1">
                  <c:v>0.08</c:v>
                </c:pt>
                <c:pt idx="2">
                  <c:v>0.56999999999999995</c:v>
                </c:pt>
              </c:numCache>
            </c:numRef>
          </c:val>
          <c:extLst>
            <c:ext xmlns:c16="http://schemas.microsoft.com/office/drawing/2014/chart" uri="{C3380CC4-5D6E-409C-BE32-E72D297353CC}">
              <c16:uniqueId val="{00000000-510F-49AE-A2CA-19A426518451}"/>
            </c:ext>
          </c:extLst>
        </c:ser>
        <c:dLbls>
          <c:showLegendKey val="0"/>
          <c:showVal val="0"/>
          <c:showCatName val="0"/>
          <c:showSerName val="0"/>
          <c:showPercent val="0"/>
          <c:showBubbleSize val="0"/>
          <c:showLeaderLines val="1"/>
        </c:dLbls>
        <c:firstSliceAng val="48"/>
      </c:pieChart>
      <c:spPr>
        <a:noFill/>
        <a:ln>
          <a:noFill/>
        </a:ln>
        <a:effectLst/>
      </c:spPr>
    </c:plotArea>
    <c:legend>
      <c:legendPos val="l"/>
      <c:layout>
        <c:manualLayout>
          <c:xMode val="edge"/>
          <c:yMode val="edge"/>
          <c:x val="2.7039801736508842E-2"/>
          <c:y val="0.41380907686029245"/>
          <c:w val="0.2111496890132466"/>
          <c:h val="0.25490247747739936"/>
        </c:manualLayout>
      </c:layout>
      <c:overlay val="1"/>
      <c:spPr>
        <a:noFill/>
        <a:ln>
          <a:noFill/>
        </a:ln>
        <a:effectLst/>
      </c:spPr>
      <c:txPr>
        <a:bodyPr rot="0" spcFirstLastPara="1" vertOverflow="ellipsis" vert="horz" wrap="square" anchor="ctr" anchorCtr="1"/>
        <a:lstStyle/>
        <a:p>
          <a:pPr>
            <a:defRPr sz="1100" b="0" i="0" u="none" strike="noStrike" kern="1200" baseline="0">
              <a:solidFill>
                <a:schemeClr val="tx2"/>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chemeClr val="tx2"/>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0.44345</cdr:x>
      <cdr:y>0.18883</cdr:y>
    </cdr:from>
    <cdr:to>
      <cdr:x>0.74229</cdr:x>
      <cdr:y>0.39489</cdr:y>
    </cdr:to>
    <cdr:sp macro="" textlink="">
      <cdr:nvSpPr>
        <cdr:cNvPr id="11" name="Callout: Bent Line 10">
          <a:extLst xmlns:a="http://schemas.openxmlformats.org/drawingml/2006/main">
            <a:ext uri="{FF2B5EF4-FFF2-40B4-BE49-F238E27FC236}">
              <a16:creationId xmlns:a16="http://schemas.microsoft.com/office/drawing/2014/main" id="{27246B1F-9680-9271-009B-08E2D7092C69}"/>
            </a:ext>
          </a:extLst>
        </cdr:cNvPr>
        <cdr:cNvSpPr/>
      </cdr:nvSpPr>
      <cdr:spPr>
        <a:xfrm xmlns:a="http://schemas.openxmlformats.org/drawingml/2006/main">
          <a:off x="2564487" y="531779"/>
          <a:ext cx="1728202" cy="580291"/>
        </a:xfrm>
        <a:prstGeom xmlns:a="http://schemas.openxmlformats.org/drawingml/2006/main" prst="borderCallout2">
          <a:avLst>
            <a:gd name="adj1" fmla="val 57953"/>
            <a:gd name="adj2" fmla="val 107353"/>
            <a:gd name="adj3" fmla="val 61628"/>
            <a:gd name="adj4" fmla="val 135390"/>
            <a:gd name="adj5" fmla="val 92726"/>
            <a:gd name="adj6" fmla="val 145553"/>
          </a:avLst>
        </a:prstGeom>
        <a:solidFill xmlns:a="http://schemas.openxmlformats.org/drawingml/2006/main">
          <a:schemeClr val="accent6"/>
        </a:solidFill>
        <a:ln xmlns:a="http://schemas.openxmlformats.org/drawingml/2006/main" w="19050">
          <a:solidFill>
            <a:schemeClr val="accent6"/>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lIns="0" tIns="0" rIns="0" bIns="0" rtlCol="0" anchor="t" anchorCtr="1"/>
        <a:lstStyle xmlns:a="http://schemas.openxmlformats.org/drawingml/2006/main"/>
        <a:p xmlns:a="http://schemas.openxmlformats.org/drawingml/2006/main">
          <a:pPr algn="l"/>
          <a:r>
            <a:rPr lang="en-US" sz="1200" dirty="0">
              <a:solidFill>
                <a:schemeClr val="tx1">
                  <a:lumMod val="75000"/>
                  <a:lumOff val="25000"/>
                </a:schemeClr>
              </a:solidFill>
            </a:rPr>
            <a:t>7.7% had an OHIP visit for Menopause, postmenopausal bleeding</a:t>
          </a:r>
          <a:endParaRPr lang="en-CA" sz="1200" dirty="0">
            <a:solidFill>
              <a:schemeClr val="tx1">
                <a:lumMod val="75000"/>
                <a:lumOff val="25000"/>
              </a:schemeClr>
            </a:solidFill>
            <a:ea typeface="MS PGothic"/>
            <a:cs typeface="Calibri"/>
          </a:endParaRPr>
        </a:p>
      </cdr:txBody>
    </cdr:sp>
  </cdr:relSizeAnchor>
  <cdr:relSizeAnchor xmlns:cdr="http://schemas.openxmlformats.org/drawingml/2006/chartDrawing">
    <cdr:from>
      <cdr:x>0.45032</cdr:x>
      <cdr:y>0.61396</cdr:y>
    </cdr:from>
    <cdr:to>
      <cdr:x>0.73853</cdr:x>
      <cdr:y>0.76882</cdr:y>
    </cdr:to>
    <cdr:sp macro="" textlink="">
      <cdr:nvSpPr>
        <cdr:cNvPr id="12" name="Callout: Bent Line 11">
          <a:extLst xmlns:a="http://schemas.openxmlformats.org/drawingml/2006/main">
            <a:ext uri="{FF2B5EF4-FFF2-40B4-BE49-F238E27FC236}">
              <a16:creationId xmlns:a16="http://schemas.microsoft.com/office/drawing/2014/main" id="{59CF7DAF-47FD-EA08-3C25-96FF3EC02F45}"/>
            </a:ext>
          </a:extLst>
        </cdr:cNvPr>
        <cdr:cNvSpPr/>
      </cdr:nvSpPr>
      <cdr:spPr>
        <a:xfrm xmlns:a="http://schemas.openxmlformats.org/drawingml/2006/main">
          <a:off x="2604216" y="1703724"/>
          <a:ext cx="1666729" cy="429733"/>
        </a:xfrm>
        <a:prstGeom xmlns:a="http://schemas.openxmlformats.org/drawingml/2006/main" prst="borderCallout2">
          <a:avLst>
            <a:gd name="adj1" fmla="val 57953"/>
            <a:gd name="adj2" fmla="val 107353"/>
            <a:gd name="adj3" fmla="val 34653"/>
            <a:gd name="adj4" fmla="val 161260"/>
            <a:gd name="adj5" fmla="val -16556"/>
            <a:gd name="adj6" fmla="val 164065"/>
          </a:avLst>
        </a:prstGeom>
        <a:solidFill xmlns:a="http://schemas.openxmlformats.org/drawingml/2006/main">
          <a:schemeClr val="accent1">
            <a:lumMod val="20000"/>
            <a:lumOff val="80000"/>
          </a:schemeClr>
        </a:solidFill>
        <a:ln xmlns:a="http://schemas.openxmlformats.org/drawingml/2006/main" w="19050">
          <a:solidFill>
            <a:schemeClr val="accent1">
              <a:lumMod val="20000"/>
              <a:lumOff val="80000"/>
            </a:schemeClr>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lIns="0" tIns="0" rIns="0" bIns="0" rtlCol="0" anchor="t" anchorCtr="1"/>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l"/>
          <a:r>
            <a:rPr lang="en-US" sz="1200" dirty="0">
              <a:solidFill>
                <a:schemeClr val="tx1">
                  <a:lumMod val="75000"/>
                  <a:lumOff val="25000"/>
                </a:schemeClr>
              </a:solidFill>
            </a:rPr>
            <a:t>2.0% had an OHIP visit for Disorders of menstruation</a:t>
          </a:r>
          <a:endParaRPr lang="en-CA" sz="1200" dirty="0">
            <a:solidFill>
              <a:schemeClr val="tx1">
                <a:lumMod val="75000"/>
                <a:lumOff val="25000"/>
              </a:schemeClr>
            </a:solidFill>
            <a:ea typeface="MS PGothic"/>
            <a:cs typeface="Calibri"/>
          </a:endParaRPr>
        </a:p>
      </cdr:txBody>
    </cdr:sp>
  </cdr:relSizeAnchor>
  <cdr:relSizeAnchor xmlns:cdr="http://schemas.openxmlformats.org/drawingml/2006/chartDrawing">
    <cdr:from>
      <cdr:x>0.1193</cdr:x>
      <cdr:y>0.42743</cdr:y>
    </cdr:from>
    <cdr:to>
      <cdr:x>0.41294</cdr:x>
      <cdr:y>0.57257</cdr:y>
    </cdr:to>
    <cdr:sp macro="" textlink="">
      <cdr:nvSpPr>
        <cdr:cNvPr id="2" name="TextBox 1">
          <a:extLst xmlns:a="http://schemas.openxmlformats.org/drawingml/2006/main">
            <a:ext uri="{FF2B5EF4-FFF2-40B4-BE49-F238E27FC236}">
              <a16:creationId xmlns:a16="http://schemas.microsoft.com/office/drawing/2014/main" id="{BC65A1D0-8467-02D3-6BFE-4752D1119B4A}"/>
            </a:ext>
          </a:extLst>
        </cdr:cNvPr>
        <cdr:cNvSpPr txBox="1"/>
      </cdr:nvSpPr>
      <cdr:spPr>
        <a:xfrm xmlns:a="http://schemas.openxmlformats.org/drawingml/2006/main">
          <a:off x="689913" y="1203719"/>
          <a:ext cx="1698130" cy="408740"/>
        </a:xfrm>
        <a:prstGeom xmlns:a="http://schemas.openxmlformats.org/drawingml/2006/main" prst="rect">
          <a:avLst/>
        </a:prstGeom>
        <a:noFill xmlns:a="http://schemas.openxmlformats.org/drawingml/2006/main"/>
      </cdr:spPr>
      <cdr:txBody>
        <a:bodyPr xmlns:a="http://schemas.openxmlformats.org/drawingml/2006/main" vertOverflow="clip" wrap="square" lIns="0" tIns="0" rIns="0" bIns="0" rtlCol="0" anchor="t" anchorCtr="0">
          <a:noAutofit/>
        </a:bodyPr>
        <a:lstStyle xmlns:a="http://schemas.openxmlformats.org/drawingml/2006/main"/>
        <a:p xmlns:a="http://schemas.openxmlformats.org/drawingml/2006/main">
          <a:pPr algn="l" fontAlgn="t"/>
          <a:r>
            <a:rPr lang="en-US" sz="1200" kern="1200" dirty="0">
              <a:solidFill>
                <a:schemeClr val="tx1"/>
              </a:solidFill>
              <a:ea typeface="MS PGothic"/>
              <a:cs typeface="Calibri"/>
            </a:rPr>
            <a:t>90.3% had no</a:t>
          </a:r>
          <a:br>
            <a:rPr lang="en-US" sz="1200" kern="1200" dirty="0">
              <a:solidFill>
                <a:schemeClr val="tx1"/>
              </a:solidFill>
              <a:ea typeface="MS PGothic"/>
              <a:cs typeface="Calibri"/>
            </a:rPr>
          </a:br>
          <a:r>
            <a:rPr lang="en-US" sz="1200" kern="1200" dirty="0">
              <a:solidFill>
                <a:schemeClr val="tx1"/>
              </a:solidFill>
              <a:ea typeface="MS PGothic"/>
              <a:cs typeface="Calibri"/>
            </a:rPr>
            <a:t>menopause OHIP record</a:t>
          </a:r>
          <a:endParaRPr lang="en-CA" sz="1200" kern="1200" dirty="0">
            <a:solidFill>
              <a:schemeClr val="tx1"/>
            </a:solidFill>
            <a:ea typeface="MS PGothic"/>
            <a:cs typeface="Calibri"/>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FFAAEFC-A304-0122-CEA5-AD0C91EAE20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C17A6689-32F2-8A95-3813-20BDD168DAC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6BC85EE-1CE4-C44D-9C64-128E97A402C3}" type="datetimeFigureOut">
              <a:rPr lang="en-US" smtClean="0"/>
              <a:t>8/27/2025</a:t>
            </a:fld>
            <a:endParaRPr lang="en-US"/>
          </a:p>
        </p:txBody>
      </p:sp>
      <p:sp>
        <p:nvSpPr>
          <p:cNvPr id="4" name="Footer Placeholder 3">
            <a:extLst>
              <a:ext uri="{FF2B5EF4-FFF2-40B4-BE49-F238E27FC236}">
                <a16:creationId xmlns:a16="http://schemas.microsoft.com/office/drawing/2014/main" id="{082F47AC-3420-FD29-E6A0-A4ED789CFE2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508666FF-2F81-67D6-FFF1-5BE33EB4D43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A749512-CD65-8B4C-8DA7-B92FBD93DFE4}" type="slidenum">
              <a:rPr lang="en-US" smtClean="0"/>
              <a:t>‹#›</a:t>
            </a:fld>
            <a:endParaRPr lang="en-US"/>
          </a:p>
        </p:txBody>
      </p:sp>
    </p:spTree>
    <p:extLst>
      <p:ext uri="{BB962C8B-B14F-4D97-AF65-F5344CB8AC3E}">
        <p14:creationId xmlns:p14="http://schemas.microsoft.com/office/powerpoint/2010/main" val="20350858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AC1F089-8C70-F441-BAD2-FF5C22086FBC}" type="datetimeFigureOut">
              <a:rPr lang="en-US" smtClean="0"/>
              <a:t>8/27/2025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D953FE4-7F3D-1C48-8731-559E789B0C8F}" type="slidenum">
              <a:rPr lang="en-US" smtClean="0"/>
              <a:t>‹#›</a:t>
            </a:fld>
            <a:endParaRPr lang="en-US"/>
          </a:p>
        </p:txBody>
      </p:sp>
    </p:spTree>
    <p:extLst>
      <p:ext uri="{BB962C8B-B14F-4D97-AF65-F5344CB8AC3E}">
        <p14:creationId xmlns:p14="http://schemas.microsoft.com/office/powerpoint/2010/main" val="37931655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mailto:QualityStandards@hqontario.ca"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a:solidFill>
                  <a:schemeClr val="tx1"/>
                </a:solidFill>
                <a:effectLst/>
                <a:latin typeface="Calibri" panose="020F0502020204030204" pitchFamily="34" charset="0"/>
                <a:cs typeface="Calibri" panose="020F0502020204030204" pitchFamily="34" charset="0"/>
              </a:rPr>
              <a:t>If you have any questions about the content of this presentation, please contact us at </a:t>
            </a:r>
            <a:r>
              <a:rPr lang="en-US" sz="1200" b="0" i="0" u="sng" strike="noStrike" kern="1200">
                <a:solidFill>
                  <a:schemeClr val="tx1"/>
                </a:solidFill>
                <a:effectLst/>
                <a:latin typeface="Calibri" panose="020F0502020204030204" pitchFamily="34" charset="0"/>
                <a:cs typeface="Calibri" panose="020F0502020204030204" pitchFamily="34" charset="0"/>
                <a:hlinkClick r:id="rId3"/>
              </a:rPr>
              <a:t>QualityStandards@OntarioHealth.ca</a:t>
            </a:r>
            <a:r>
              <a:rPr lang="en-CA"/>
              <a:t>.</a:t>
            </a:r>
          </a:p>
        </p:txBody>
      </p:sp>
      <p:sp>
        <p:nvSpPr>
          <p:cNvPr id="4" name="Slide Number Placeholder 3"/>
          <p:cNvSpPr>
            <a:spLocks noGrp="1"/>
          </p:cNvSpPr>
          <p:nvPr>
            <p:ph type="sldNum" sz="quarter" idx="5"/>
          </p:nvPr>
        </p:nvSpPr>
        <p:spPr/>
        <p:txBody>
          <a:bodyPr/>
          <a:lstStyle/>
          <a:p>
            <a:fld id="{CD953FE4-7F3D-1C48-8731-559E789B0C8F}" type="slidenum">
              <a:rPr lang="en-US" smtClean="0"/>
              <a:t>1</a:t>
            </a:fld>
            <a:endParaRPr lang="en-US"/>
          </a:p>
        </p:txBody>
      </p:sp>
    </p:spTree>
    <p:extLst>
      <p:ext uri="{BB962C8B-B14F-4D97-AF65-F5344CB8AC3E}">
        <p14:creationId xmlns:p14="http://schemas.microsoft.com/office/powerpoint/2010/main" val="40533054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953FE4-7F3D-1C48-8731-559E789B0C8F}" type="slidenum">
              <a:rPr lang="en-US" smtClean="0"/>
              <a:t>10</a:t>
            </a:fld>
            <a:endParaRPr lang="en-US"/>
          </a:p>
        </p:txBody>
      </p:sp>
    </p:spTree>
    <p:extLst>
      <p:ext uri="{BB962C8B-B14F-4D97-AF65-F5344CB8AC3E}">
        <p14:creationId xmlns:p14="http://schemas.microsoft.com/office/powerpoint/2010/main" val="13638686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CA">
                <a:latin typeface="Calibri" panose="020F0502020204030204" pitchFamily="34" charset="0"/>
                <a:cs typeface="Calibri" panose="020F0502020204030204" pitchFamily="34" charset="0"/>
              </a:rPr>
              <a:t>There are things we can do today despite the larger systemic barriers that may take time to resolve. The </a:t>
            </a:r>
            <a:r>
              <a:rPr lang="en-CA" i="1">
                <a:latin typeface="Calibri" panose="020F0502020204030204" pitchFamily="34" charset="0"/>
                <a:cs typeface="Calibri" panose="020F0502020204030204" pitchFamily="34" charset="0"/>
              </a:rPr>
              <a:t>Getting Started Guide </a:t>
            </a:r>
            <a:r>
              <a:rPr lang="en-CA">
                <a:latin typeface="Calibri" panose="020F0502020204030204" pitchFamily="34" charset="0"/>
                <a:cs typeface="Calibri" panose="020F0502020204030204" pitchFamily="34" charset="0"/>
              </a:rPr>
              <a:t>is a document that outlines a process for using the quality standards as a resource to deliver high-quality care. It compiles a number of resources to support adoption, such as links to implementation and quality improvement resources, examples and activities for reflection, and templates and documents to support the implementation planning activities. The </a:t>
            </a:r>
            <a:r>
              <a:rPr lang="en-CA" i="1">
                <a:latin typeface="Calibri" panose="020F0502020204030204" pitchFamily="34" charset="0"/>
                <a:cs typeface="Calibri" panose="020F0502020204030204" pitchFamily="34" charset="0"/>
              </a:rPr>
              <a:t>Getting Started Guide </a:t>
            </a:r>
            <a:r>
              <a:rPr lang="en-CA">
                <a:latin typeface="Calibri" panose="020F0502020204030204" pitchFamily="34" charset="0"/>
                <a:cs typeface="Calibri" panose="020F0502020204030204" pitchFamily="34" charset="0"/>
              </a:rPr>
              <a:t>also includes an Action Plan Template and examples on how Quality Improvement Plans can help to advance quality standards.</a:t>
            </a:r>
          </a:p>
        </p:txBody>
      </p:sp>
      <p:sp>
        <p:nvSpPr>
          <p:cNvPr id="4" name="Slide Number Placeholder 3"/>
          <p:cNvSpPr>
            <a:spLocks noGrp="1"/>
          </p:cNvSpPr>
          <p:nvPr>
            <p:ph type="sldNum" sz="quarter" idx="5"/>
          </p:nvPr>
        </p:nvSpPr>
        <p:spPr/>
        <p:txBody>
          <a:bodyPr/>
          <a:lstStyle/>
          <a:p>
            <a:fld id="{CD953FE4-7F3D-1C48-8731-559E789B0C8F}" type="slidenum">
              <a:rPr lang="en-US" smtClean="0"/>
              <a:t>11</a:t>
            </a:fld>
            <a:endParaRPr lang="en-US"/>
          </a:p>
        </p:txBody>
      </p:sp>
    </p:spTree>
    <p:extLst>
      <p:ext uri="{BB962C8B-B14F-4D97-AF65-F5344CB8AC3E}">
        <p14:creationId xmlns:p14="http://schemas.microsoft.com/office/powerpoint/2010/main" val="10167791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latin typeface="Calibri" panose="020F0502020204030204" pitchFamily="34" charset="0"/>
                <a:cs typeface="Calibri" panose="020F0502020204030204" pitchFamily="34" charset="0"/>
              </a:rPr>
              <a:t>The Quality Standards program has highlighted several stories from organizations and groups using various standards and statements within their clinical care settings, organization, or institutions; these are available through posts and discussions on Quorum.</a:t>
            </a:r>
          </a:p>
          <a:p>
            <a:pPr marL="171450" indent="-171450">
              <a:buFont typeface="Arial" panose="020B0604020202020204" pitchFamily="34" charset="0"/>
              <a:buChar char="•"/>
            </a:pPr>
            <a:r>
              <a:rPr lang="en-US">
                <a:latin typeface="Calibri" panose="020F0502020204030204" pitchFamily="34" charset="0"/>
                <a:cs typeface="Calibri" panose="020F0502020204030204" pitchFamily="34" charset="0"/>
              </a:rPr>
              <a:t>As well, we are working on compiling resources and tools, for both clinicians and patients and families.</a:t>
            </a:r>
          </a:p>
          <a:p>
            <a:pPr marL="171450" indent="-171450">
              <a:buFont typeface="Arial" panose="020B0604020202020204" pitchFamily="34" charset="0"/>
              <a:buChar char="•"/>
            </a:pPr>
            <a:r>
              <a:rPr lang="en-US">
                <a:latin typeface="Calibri" panose="020F0502020204030204" pitchFamily="34" charset="0"/>
                <a:cs typeface="Calibri" panose="020F0502020204030204" pitchFamily="34" charset="0"/>
              </a:rPr>
              <a:t>The focus is on implementation/adoption stories and how organizations are using quality standards in practice to inform care.</a:t>
            </a:r>
          </a:p>
          <a:p>
            <a:pPr marL="171450" indent="-171450">
              <a:buFont typeface="Arial" panose="020B0604020202020204" pitchFamily="34" charset="0"/>
              <a:buChar char="•"/>
            </a:pPr>
            <a:r>
              <a:rPr lang="en-US">
                <a:latin typeface="Calibri" panose="020F0502020204030204" pitchFamily="34" charset="0"/>
                <a:cs typeface="Calibri" panose="020F0502020204030204" pitchFamily="34" charset="0"/>
              </a:rPr>
              <a:t>We’d love to hear from you if you are interested in contributing to a post or article.</a:t>
            </a:r>
          </a:p>
        </p:txBody>
      </p:sp>
      <p:sp>
        <p:nvSpPr>
          <p:cNvPr id="4" name="Slide Number Placeholder 3"/>
          <p:cNvSpPr>
            <a:spLocks noGrp="1"/>
          </p:cNvSpPr>
          <p:nvPr>
            <p:ph type="sldNum" sz="quarter" idx="5"/>
          </p:nvPr>
        </p:nvSpPr>
        <p:spPr/>
        <p:txBody>
          <a:bodyPr/>
          <a:lstStyle/>
          <a:p>
            <a:fld id="{CD953FE4-7F3D-1C48-8731-559E789B0C8F}" type="slidenum">
              <a:rPr lang="en-US" smtClean="0"/>
              <a:t>12</a:t>
            </a:fld>
            <a:endParaRPr lang="en-US"/>
          </a:p>
        </p:txBody>
      </p:sp>
    </p:spTree>
    <p:extLst>
      <p:ext uri="{BB962C8B-B14F-4D97-AF65-F5344CB8AC3E}">
        <p14:creationId xmlns:p14="http://schemas.microsoft.com/office/powerpoint/2010/main" val="30332532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CD953FE4-7F3D-1C48-8731-559E789B0C8F}" type="slidenum">
              <a:rPr lang="en-US" smtClean="0"/>
              <a:t>13</a:t>
            </a:fld>
            <a:endParaRPr lang="en-US"/>
          </a:p>
        </p:txBody>
      </p:sp>
    </p:spTree>
    <p:extLst>
      <p:ext uri="{BB962C8B-B14F-4D97-AF65-F5344CB8AC3E}">
        <p14:creationId xmlns:p14="http://schemas.microsoft.com/office/powerpoint/2010/main" val="5542775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CD953FE4-7F3D-1C48-8731-559E789B0C8F}" type="slidenum">
              <a:rPr lang="en-US" smtClean="0"/>
              <a:t>14</a:t>
            </a:fld>
            <a:endParaRPr lang="en-US"/>
          </a:p>
        </p:txBody>
      </p:sp>
    </p:spTree>
    <p:extLst>
      <p:ext uri="{BB962C8B-B14F-4D97-AF65-F5344CB8AC3E}">
        <p14:creationId xmlns:p14="http://schemas.microsoft.com/office/powerpoint/2010/main" val="41202734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CD953FE4-7F3D-1C48-8731-559E789B0C8F}" type="slidenum">
              <a:rPr lang="en-US" smtClean="0"/>
              <a:t>15</a:t>
            </a:fld>
            <a:endParaRPr lang="en-US"/>
          </a:p>
        </p:txBody>
      </p:sp>
    </p:spTree>
    <p:extLst>
      <p:ext uri="{BB962C8B-B14F-4D97-AF65-F5344CB8AC3E}">
        <p14:creationId xmlns:p14="http://schemas.microsoft.com/office/powerpoint/2010/main" val="17616148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a:solidFill>
                  <a:schemeClr val="tx1"/>
                </a:solidFill>
                <a:effectLst/>
                <a:latin typeface="+mn-lt"/>
                <a:ea typeface="Calibri"/>
                <a:cs typeface="Calibri"/>
              </a:rPr>
              <a:t>Vasomotor and genitourinary symptoms are due to reduced estrogen during perimenopause and menopause​.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a:solidFill>
                  <a:schemeClr val="tx1"/>
                </a:solidFill>
                <a:effectLst/>
                <a:latin typeface="+mn-lt"/>
                <a:ea typeface="Calibri"/>
                <a:cs typeface="Calibri"/>
              </a:rPr>
              <a:t>Other symptoms include depression, mood swings, weight changes, issues with memory.</a:t>
            </a:r>
            <a:r>
              <a:rPr lang="en-US" sz="1200" kern="1200" baseline="30000">
                <a:solidFill>
                  <a:schemeClr val="tx1"/>
                </a:solidFill>
                <a:effectLst/>
                <a:latin typeface="+mn-lt"/>
                <a:ea typeface="Calibri"/>
                <a:cs typeface="Calibri"/>
              </a:rPr>
              <a:t>1,2</a:t>
            </a:r>
            <a:r>
              <a:rPr lang="en-US" sz="1200" kern="1200">
                <a:solidFill>
                  <a:schemeClr val="tx1"/>
                </a:solidFill>
                <a:effectLst/>
                <a:latin typeface="+mn-lt"/>
                <a:ea typeface="Calibri"/>
                <a:cs typeface="Calibri"/>
              </a:rPr>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a:solidFill>
                  <a:schemeClr val="tx1"/>
                </a:solidFill>
                <a:effectLst/>
                <a:latin typeface="+mn-lt"/>
                <a:ea typeface="Calibri"/>
                <a:cs typeface="Calibri"/>
              </a:rPr>
              <a:t>Menopause also impacts personal relationships and introduces stigma in the workplace.</a:t>
            </a:r>
            <a:r>
              <a:rPr lang="en-US" sz="1200" kern="1200" baseline="30000">
                <a:solidFill>
                  <a:schemeClr val="tx1"/>
                </a:solidFill>
                <a:effectLst/>
                <a:latin typeface="+mn-lt"/>
                <a:ea typeface="Calibri"/>
                <a:cs typeface="Calibri"/>
              </a:rPr>
              <a:t>1</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Calibri"/>
              <a:cs typeface="Calibri"/>
            </a:endParaRPr>
          </a:p>
          <a:p>
            <a:pPr marL="228600" indent="-228600" rtl="0" fontAlgn="base">
              <a:buFont typeface="+mj-lt"/>
              <a:buAutoNum type="arabicPeriod"/>
            </a:pPr>
            <a:r>
              <a:rPr lang="en-US" sz="1000"/>
              <a:t>M</a:t>
            </a:r>
            <a:r>
              <a:rPr lang="en-US" sz="1000" b="0" i="0" u="none" strike="noStrike" kern="1200">
                <a:solidFill>
                  <a:schemeClr val="tx1"/>
                </a:solidFill>
                <a:effectLst/>
                <a:latin typeface="+mn-lt"/>
                <a:ea typeface="+mn-ea"/>
                <a:cs typeface="+mn-cs"/>
              </a:rPr>
              <a:t>enopause Foundation of Canada. The silence and the stigma: menopause in Canada. Toronto (ON): The Foundation; 2022 [cited 2025 Aug 6]. Available from:  https://menopausefoundationcanada.ca/wp-content/uploads/2023/01/MFC_The-Silence-and-the-Stigma_Menopause-in-Canada_Oct22_v2.pdf</a:t>
            </a:r>
            <a:r>
              <a:rPr lang="en-US" sz="1000" b="0" i="0" kern="1200">
                <a:solidFill>
                  <a:schemeClr val="tx1"/>
                </a:solidFill>
                <a:effectLst/>
                <a:latin typeface="+mn-lt"/>
                <a:ea typeface="+mn-ea"/>
                <a:cs typeface="+mn-cs"/>
              </a:rPr>
              <a:t>​</a:t>
            </a:r>
          </a:p>
          <a:p>
            <a:pPr marL="228600" indent="-228600" rtl="0" fontAlgn="base">
              <a:buFont typeface="+mj-lt"/>
              <a:buAutoNum type="arabicPeriod"/>
            </a:pPr>
            <a:r>
              <a:rPr lang="en-CA" sz="1000"/>
              <a:t>Bromberger JT, Kravitz HM, Chang YF, Cyranowski JM, Brown C, Matthews KA. Major depression during and after the menopausal transition: Study of Women's Health Across the Nation (SWAN). Psychol Med. 2011 Sep;41(9):1879-88.</a:t>
            </a:r>
            <a:endParaRPr lang="en-US" sz="1000" b="0" i="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CD953FE4-7F3D-1C48-8731-559E789B0C8F}" type="slidenum">
              <a:rPr lang="en-US" smtClean="0"/>
              <a:t>16</a:t>
            </a:fld>
            <a:endParaRPr lang="en-US"/>
          </a:p>
        </p:txBody>
      </p:sp>
    </p:spTree>
    <p:extLst>
      <p:ext uri="{BB962C8B-B14F-4D97-AF65-F5344CB8AC3E}">
        <p14:creationId xmlns:p14="http://schemas.microsoft.com/office/powerpoint/2010/main" val="15366567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Lack of knowledge of full range of symptoms, along with stigma, embarrassment, and the belief that menopause is simply a normal part of aging, may prevent individuals from seek advice and treatment.​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a:p>
          <a:p>
            <a:pPr lvl="0">
              <a:defRPr/>
            </a:pPr>
            <a:r>
              <a:rPr lang="en-US" sz="1000"/>
              <a:t>Barber K, Charles A. Barriers to accessing effective treatment and support for menopausal symptoms: a qualitative study capturing the behaviours, beliefs and experiences of key stakeholders. Patient Prefer Adherence. 2023;17:2971-80.</a:t>
            </a:r>
            <a:endParaRPr lang="en-CA" sz="1000"/>
          </a:p>
        </p:txBody>
      </p:sp>
      <p:sp>
        <p:nvSpPr>
          <p:cNvPr id="4" name="Slide Number Placeholder 3"/>
          <p:cNvSpPr>
            <a:spLocks noGrp="1"/>
          </p:cNvSpPr>
          <p:nvPr>
            <p:ph type="sldNum" sz="quarter" idx="5"/>
          </p:nvPr>
        </p:nvSpPr>
        <p:spPr/>
        <p:txBody>
          <a:bodyPr/>
          <a:lstStyle/>
          <a:p>
            <a:fld id="{0597D704-995A-451A-AAA2-B9462F0B3A37}" type="slidenum">
              <a:rPr lang="en-CA" altLang="en-US" smtClean="0"/>
              <a:pPr/>
              <a:t>17</a:t>
            </a:fld>
            <a:endParaRPr lang="en-CA" altLang="en-US"/>
          </a:p>
        </p:txBody>
      </p:sp>
    </p:spTree>
    <p:extLst>
      <p:ext uri="{BB962C8B-B14F-4D97-AF65-F5344CB8AC3E}">
        <p14:creationId xmlns:p14="http://schemas.microsoft.com/office/powerpoint/2010/main" val="2396314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597D704-995A-451A-AAA2-B9462F0B3A37}" type="slidenum">
              <a:rPr lang="en-CA" altLang="en-US" smtClean="0"/>
              <a:pPr/>
              <a:t>18</a:t>
            </a:fld>
            <a:endParaRPr lang="en-CA" altLang="en-US"/>
          </a:p>
        </p:txBody>
      </p:sp>
    </p:spTree>
    <p:extLst>
      <p:ext uri="{BB962C8B-B14F-4D97-AF65-F5344CB8AC3E}">
        <p14:creationId xmlns:p14="http://schemas.microsoft.com/office/powerpoint/2010/main" val="10927132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CA" noProof="0">
              <a:ea typeface="Calibri"/>
              <a:cs typeface="Calibri"/>
            </a:endParaRPr>
          </a:p>
        </p:txBody>
      </p:sp>
      <p:sp>
        <p:nvSpPr>
          <p:cNvPr id="4" name="Slide Number Placeholder 3"/>
          <p:cNvSpPr>
            <a:spLocks noGrp="1"/>
          </p:cNvSpPr>
          <p:nvPr>
            <p:ph type="sldNum" sz="quarter" idx="5"/>
          </p:nvPr>
        </p:nvSpPr>
        <p:spPr/>
        <p:txBody>
          <a:bodyPr/>
          <a:lstStyle/>
          <a:p>
            <a:fld id="{CD953FE4-7F3D-1C48-8731-559E789B0C8F}" type="slidenum">
              <a:rPr lang="en-US" smtClean="0"/>
              <a:t>19</a:t>
            </a:fld>
            <a:endParaRPr lang="en-US"/>
          </a:p>
        </p:txBody>
      </p:sp>
    </p:spTree>
    <p:extLst>
      <p:ext uri="{BB962C8B-B14F-4D97-AF65-F5344CB8AC3E}">
        <p14:creationId xmlns:p14="http://schemas.microsoft.com/office/powerpoint/2010/main" val="30392731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953FE4-7F3D-1C48-8731-559E789B0C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50100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Calibri"/>
              <a:buNone/>
              <a:tabLst/>
              <a:defRPr/>
            </a:pPr>
            <a:r>
              <a:rPr lang="en-CA" noProof="0">
                <a:ea typeface="Calibri"/>
                <a:cs typeface="Calibri"/>
              </a:rPr>
              <a:t>Standalone surveys are often the only sources of data on people’s experiences of perimenopause and menopause, but such surveys are not representative of the Ontario population</a:t>
            </a:r>
          </a:p>
        </p:txBody>
      </p:sp>
      <p:sp>
        <p:nvSpPr>
          <p:cNvPr id="4" name="Slide Number Placeholder 3"/>
          <p:cNvSpPr>
            <a:spLocks noGrp="1"/>
          </p:cNvSpPr>
          <p:nvPr>
            <p:ph type="sldNum" sz="quarter" idx="5"/>
          </p:nvPr>
        </p:nvSpPr>
        <p:spPr/>
        <p:txBody>
          <a:bodyPr/>
          <a:lstStyle/>
          <a:p>
            <a:fld id="{CD953FE4-7F3D-1C48-8731-559E789B0C8F}" type="slidenum">
              <a:rPr lang="en-US" smtClean="0"/>
              <a:t>20</a:t>
            </a:fld>
            <a:endParaRPr lang="en-US"/>
          </a:p>
        </p:txBody>
      </p:sp>
    </p:spTree>
    <p:extLst>
      <p:ext uri="{BB962C8B-B14F-4D97-AF65-F5344CB8AC3E}">
        <p14:creationId xmlns:p14="http://schemas.microsoft.com/office/powerpoint/2010/main" val="19643257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BD26AD-D30D-DA73-C506-52D39CF0A98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C4FC186-49EB-8DD1-1890-236B0C9F216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29AFE3E-85DE-0793-41CB-A78979A69BA6}"/>
              </a:ext>
            </a:extLst>
          </p:cNvPr>
          <p:cNvSpPr>
            <a:spLocks noGrp="1"/>
          </p:cNvSpPr>
          <p:nvPr>
            <p:ph type="body" idx="1"/>
          </p:nvPr>
        </p:nvSpPr>
        <p:spPr/>
        <p:txBody>
          <a:bodyPr/>
          <a:lstStyle/>
          <a:p>
            <a:pPr marL="0" indent="0">
              <a:buFont typeface="Calibri"/>
              <a:buNone/>
              <a:defRPr/>
            </a:pPr>
            <a:endParaRPr lang="en-CA" sz="1200">
              <a:ea typeface="MS PGothic"/>
              <a:cs typeface="Calibri"/>
            </a:endParaRPr>
          </a:p>
        </p:txBody>
      </p:sp>
      <p:sp>
        <p:nvSpPr>
          <p:cNvPr id="4" name="Slide Number Placeholder 3">
            <a:extLst>
              <a:ext uri="{FF2B5EF4-FFF2-40B4-BE49-F238E27FC236}">
                <a16:creationId xmlns:a16="http://schemas.microsoft.com/office/drawing/2014/main" id="{C703AA62-8032-DA9A-EA5C-5B331C27C711}"/>
              </a:ext>
            </a:extLst>
          </p:cNvPr>
          <p:cNvSpPr>
            <a:spLocks noGrp="1"/>
          </p:cNvSpPr>
          <p:nvPr>
            <p:ph type="sldNum" sz="quarter" idx="5"/>
          </p:nvPr>
        </p:nvSpPr>
        <p:spPr/>
        <p:txBody>
          <a:bodyPr/>
          <a:lstStyle/>
          <a:p>
            <a:fld id="{CD953FE4-7F3D-1C48-8731-559E789B0C8F}" type="slidenum">
              <a:rPr lang="en-US" smtClean="0"/>
              <a:t>21</a:t>
            </a:fld>
            <a:endParaRPr lang="en-US"/>
          </a:p>
        </p:txBody>
      </p:sp>
    </p:spTree>
    <p:extLst>
      <p:ext uri="{BB962C8B-B14F-4D97-AF65-F5344CB8AC3E}">
        <p14:creationId xmlns:p14="http://schemas.microsoft.com/office/powerpoint/2010/main" val="3183522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B49DB9-5A36-1E74-C44D-C2B394B3B8E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AA70D5A-F7E2-AFDE-3192-836CE10CCE6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E41BE57-3836-CE95-3229-0987804E143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noProof="0">
                <a:ea typeface="Calibri"/>
                <a:cs typeface="Calibri"/>
              </a:rPr>
              <a:t>Some data are available on menopause-related interactions with the Ontario health care system, but the associated diagnostic codes are poorly recorded and captured</a:t>
            </a:r>
          </a:p>
        </p:txBody>
      </p:sp>
      <p:sp>
        <p:nvSpPr>
          <p:cNvPr id="4" name="Slide Number Placeholder 3">
            <a:extLst>
              <a:ext uri="{FF2B5EF4-FFF2-40B4-BE49-F238E27FC236}">
                <a16:creationId xmlns:a16="http://schemas.microsoft.com/office/drawing/2014/main" id="{4F92C355-E82E-FE8B-092A-DB26D3DB246B}"/>
              </a:ext>
            </a:extLst>
          </p:cNvPr>
          <p:cNvSpPr>
            <a:spLocks noGrp="1"/>
          </p:cNvSpPr>
          <p:nvPr>
            <p:ph type="sldNum" sz="quarter" idx="5"/>
          </p:nvPr>
        </p:nvSpPr>
        <p:spPr/>
        <p:txBody>
          <a:bodyPr/>
          <a:lstStyle/>
          <a:p>
            <a:fld id="{CD953FE4-7F3D-1C48-8731-559E789B0C8F}" type="slidenum">
              <a:rPr lang="en-US" smtClean="0"/>
              <a:t>22</a:t>
            </a:fld>
            <a:endParaRPr lang="en-US"/>
          </a:p>
        </p:txBody>
      </p:sp>
    </p:spTree>
    <p:extLst>
      <p:ext uri="{BB962C8B-B14F-4D97-AF65-F5344CB8AC3E}">
        <p14:creationId xmlns:p14="http://schemas.microsoft.com/office/powerpoint/2010/main" val="7255526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CD953FE4-7F3D-1C48-8731-559E789B0C8F}" type="slidenum">
              <a:rPr lang="en-US" smtClean="0"/>
              <a:t>23</a:t>
            </a:fld>
            <a:endParaRPr lang="en-US"/>
          </a:p>
        </p:txBody>
      </p:sp>
    </p:spTree>
    <p:extLst>
      <p:ext uri="{BB962C8B-B14F-4D97-AF65-F5344CB8AC3E}">
        <p14:creationId xmlns:p14="http://schemas.microsoft.com/office/powerpoint/2010/main" val="35957656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E0524F-0B3B-3D7B-1106-D136780CBA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F38A486-EE49-9AD9-F061-06911650C52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E951F25-BAB4-AB70-9B1F-DBA175811884}"/>
              </a:ext>
            </a:extLst>
          </p:cNvPr>
          <p:cNvSpPr>
            <a:spLocks noGrp="1"/>
          </p:cNvSpPr>
          <p:nvPr>
            <p:ph type="body" idx="1"/>
          </p:nvPr>
        </p:nvSpPr>
        <p:spPr/>
        <p:txBody>
          <a:bodyPr/>
          <a:lstStyle/>
          <a:p>
            <a:endParaRPr lang="en-CA"/>
          </a:p>
        </p:txBody>
      </p:sp>
      <p:sp>
        <p:nvSpPr>
          <p:cNvPr id="4" name="Slide Number Placeholder 3">
            <a:extLst>
              <a:ext uri="{FF2B5EF4-FFF2-40B4-BE49-F238E27FC236}">
                <a16:creationId xmlns:a16="http://schemas.microsoft.com/office/drawing/2014/main" id="{BE8638C6-EA6B-FE74-827D-97E252767CE3}"/>
              </a:ext>
            </a:extLst>
          </p:cNvPr>
          <p:cNvSpPr>
            <a:spLocks noGrp="1"/>
          </p:cNvSpPr>
          <p:nvPr>
            <p:ph type="sldNum" sz="quarter" idx="5"/>
          </p:nvPr>
        </p:nvSpPr>
        <p:spPr/>
        <p:txBody>
          <a:bodyPr/>
          <a:lstStyle/>
          <a:p>
            <a:fld id="{CD953FE4-7F3D-1C48-8731-559E789B0C8F}" type="slidenum">
              <a:rPr lang="en-US" smtClean="0"/>
              <a:t>24</a:t>
            </a:fld>
            <a:endParaRPr lang="en-US"/>
          </a:p>
        </p:txBody>
      </p:sp>
    </p:spTree>
    <p:extLst>
      <p:ext uri="{BB962C8B-B14F-4D97-AF65-F5344CB8AC3E}">
        <p14:creationId xmlns:p14="http://schemas.microsoft.com/office/powerpoint/2010/main" val="42622243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CD953FE4-7F3D-1C48-8731-559E789B0C8F}" type="slidenum">
              <a:rPr lang="en-US" smtClean="0"/>
              <a:t>25</a:t>
            </a:fld>
            <a:endParaRPr lang="en-US"/>
          </a:p>
        </p:txBody>
      </p:sp>
    </p:spTree>
    <p:extLst>
      <p:ext uri="{BB962C8B-B14F-4D97-AF65-F5344CB8AC3E}">
        <p14:creationId xmlns:p14="http://schemas.microsoft.com/office/powerpoint/2010/main" val="40291644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1" kern="1200">
                <a:solidFill>
                  <a:schemeClr val="tx1"/>
                </a:solidFill>
                <a:effectLst/>
                <a:latin typeface="Calibri" panose="020F0502020204030204" pitchFamily="34" charset="0"/>
                <a:cs typeface="Calibri" panose="020F0502020204030204" pitchFamily="34" charset="0"/>
              </a:rPr>
              <a:t>Scope of This Quality Standard</a:t>
            </a:r>
          </a:p>
          <a:p>
            <a:pPr marL="171450" indent="-171450">
              <a:buFont typeface="Arial" panose="020B0604020202020204" pitchFamily="34" charset="0"/>
              <a:buChar char="•"/>
            </a:pPr>
            <a:r>
              <a:rPr lang="en-US"/>
              <a:t>This quality standard addresses care for women and gender-diverse people who are experiencing perimenopause or menopause (and postmenopause), including early or surgically induced menopause. </a:t>
            </a:r>
          </a:p>
          <a:p>
            <a:pPr marL="171450" indent="-171450">
              <a:buFont typeface="Arial" panose="020B0604020202020204" pitchFamily="34" charset="0"/>
              <a:buChar char="•"/>
            </a:pPr>
            <a:r>
              <a:rPr lang="en-US"/>
              <a:t>The quality standard focuses on the identification, assessment, and management of symptoms at any stage and in all health care settings. </a:t>
            </a:r>
            <a:r>
              <a:rPr lang="en-CA" sz="1200" kern="1200">
                <a:solidFill>
                  <a:schemeClr val="tx1"/>
                </a:solidFill>
                <a:effectLst/>
                <a:latin typeface="Calibri" panose="020F0502020204030204" pitchFamily="34" charset="0"/>
                <a:cs typeface="Calibri" panose="020F0502020204030204" pitchFamily="34" charset="0"/>
              </a:rPr>
              <a:t> </a:t>
            </a:r>
          </a:p>
        </p:txBody>
      </p:sp>
      <p:sp>
        <p:nvSpPr>
          <p:cNvPr id="4" name="Slide Number Placeholder 3"/>
          <p:cNvSpPr>
            <a:spLocks noGrp="1"/>
          </p:cNvSpPr>
          <p:nvPr>
            <p:ph type="sldNum" sz="quarter" idx="5"/>
          </p:nvPr>
        </p:nvSpPr>
        <p:spPr/>
        <p:txBody>
          <a:bodyPr/>
          <a:lstStyle/>
          <a:p>
            <a:fld id="{CD953FE4-7F3D-1C48-8731-559E789B0C8F}" type="slidenum">
              <a:rPr lang="en-US" smtClean="0"/>
              <a:t>26</a:t>
            </a:fld>
            <a:endParaRPr lang="en-US"/>
          </a:p>
        </p:txBody>
      </p:sp>
    </p:spTree>
    <p:extLst>
      <p:ext uri="{BB962C8B-B14F-4D97-AF65-F5344CB8AC3E}">
        <p14:creationId xmlns:p14="http://schemas.microsoft.com/office/powerpoint/2010/main" val="258459774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953FE4-7F3D-1C48-8731-559E789B0C8F}" type="slidenum">
              <a:rPr lang="en-US" smtClean="0"/>
              <a:t>27</a:t>
            </a:fld>
            <a:endParaRPr lang="en-US"/>
          </a:p>
        </p:txBody>
      </p:sp>
    </p:spTree>
    <p:extLst>
      <p:ext uri="{BB962C8B-B14F-4D97-AF65-F5344CB8AC3E}">
        <p14:creationId xmlns:p14="http://schemas.microsoft.com/office/powerpoint/2010/main" val="331044426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CD953FE4-7F3D-1C48-8731-559E789B0C8F}" type="slidenum">
              <a:rPr lang="en-US" smtClean="0"/>
              <a:t>28</a:t>
            </a:fld>
            <a:endParaRPr lang="en-US"/>
          </a:p>
        </p:txBody>
      </p:sp>
    </p:spTree>
    <p:extLst>
      <p:ext uri="{BB962C8B-B14F-4D97-AF65-F5344CB8AC3E}">
        <p14:creationId xmlns:p14="http://schemas.microsoft.com/office/powerpoint/2010/main" val="242734825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CD953FE4-7F3D-1C48-8731-559E789B0C8F}" type="slidenum">
              <a:rPr lang="en-US" smtClean="0"/>
              <a:t>29</a:t>
            </a:fld>
            <a:endParaRPr lang="en-US"/>
          </a:p>
        </p:txBody>
      </p:sp>
    </p:spTree>
    <p:extLst>
      <p:ext uri="{BB962C8B-B14F-4D97-AF65-F5344CB8AC3E}">
        <p14:creationId xmlns:p14="http://schemas.microsoft.com/office/powerpoint/2010/main" val="6524371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rtl="0" fontAlgn="base">
              <a:buFont typeface="Arial" panose="020B0604020202020204" pitchFamily="34" charset="0"/>
              <a:buChar char="•"/>
            </a:pPr>
            <a:r>
              <a:rPr lang="en-US" sz="1100" b="0" i="0" u="none" strike="noStrike" kern="1200">
                <a:solidFill>
                  <a:schemeClr val="tx1"/>
                </a:solidFill>
                <a:effectLst/>
                <a:latin typeface="Calibri" panose="020F0502020204030204" pitchFamily="34" charset="0"/>
                <a:cs typeface="Calibri" panose="020F0502020204030204" pitchFamily="34" charset="0"/>
              </a:rPr>
              <a:t>Quality standards are a small set of high-impact statements that describe optimal care where identified quality gaps exist in Ontario.</a:t>
            </a:r>
            <a:endParaRPr lang="en-US" sz="1100" b="0" i="0" kern="1200">
              <a:solidFill>
                <a:schemeClr val="tx1"/>
              </a:solidFill>
              <a:effectLst/>
              <a:latin typeface="Calibri" panose="020F0502020204030204" pitchFamily="34" charset="0"/>
              <a:cs typeface="Calibri" panose="020F0502020204030204" pitchFamily="34" charset="0"/>
            </a:endParaRPr>
          </a:p>
          <a:p>
            <a:pPr marL="171450" indent="-171450" rtl="0" fontAlgn="base">
              <a:buFont typeface="Arial" panose="020B0604020202020204" pitchFamily="34" charset="0"/>
              <a:buChar char="•"/>
            </a:pPr>
            <a:r>
              <a:rPr lang="en-US" sz="1100" b="0" i="0" u="none" strike="noStrike" kern="1200">
                <a:solidFill>
                  <a:schemeClr val="tx1"/>
                </a:solidFill>
                <a:effectLst/>
                <a:latin typeface="Calibri" panose="020F0502020204030204" pitchFamily="34" charset="0"/>
                <a:cs typeface="Calibri" panose="020F0502020204030204" pitchFamily="34" charset="0"/>
              </a:rPr>
              <a:t>Voluntary and aspirational in nature</a:t>
            </a:r>
            <a:r>
              <a:rPr lang="en-US" sz="1100" b="0" i="0" kern="1200">
                <a:solidFill>
                  <a:schemeClr val="tx1"/>
                </a:solidFill>
                <a:effectLst/>
                <a:latin typeface="Calibri" panose="020F0502020204030204" pitchFamily="34" charset="0"/>
                <a:cs typeface="Calibri" panose="020F0502020204030204" pitchFamily="34" charset="0"/>
              </a:rPr>
              <a:t>​.</a:t>
            </a:r>
          </a:p>
          <a:p>
            <a:pPr marL="171450" indent="-171450" rtl="0" fontAlgn="base">
              <a:buFont typeface="Arial" panose="020B0604020202020204" pitchFamily="34" charset="0"/>
              <a:buChar char="•"/>
            </a:pPr>
            <a:r>
              <a:rPr lang="en-US" sz="1100" b="0" i="0" u="none" strike="noStrike" kern="1200">
                <a:solidFill>
                  <a:schemeClr val="tx1"/>
                </a:solidFill>
                <a:effectLst/>
                <a:latin typeface="Calibri" panose="020F0502020204030204" pitchFamily="34" charset="0"/>
                <a:cs typeface="Calibri" panose="020F0502020204030204" pitchFamily="34" charset="0"/>
              </a:rPr>
              <a:t>Designed to “raise the ceiling” with the goal of having the best possible care available to all Ontarians, regardless of where they live in the province.</a:t>
            </a:r>
          </a:p>
          <a:p>
            <a:pPr marL="0" indent="0" rtl="0" fontAlgn="base">
              <a:buFont typeface="Arial" panose="020B0604020202020204" pitchFamily="34" charset="0"/>
              <a:buNone/>
            </a:pPr>
            <a:endParaRPr lang="en-US" sz="1100" b="0" i="0" u="none" strike="noStrike" kern="1200">
              <a:solidFill>
                <a:schemeClr val="tx1"/>
              </a:solidFill>
              <a:effectLst/>
              <a:latin typeface="Calibri" panose="020F0502020204030204" pitchFamily="34" charset="0"/>
              <a:cs typeface="Calibri" panose="020F0502020204030204" pitchFamily="34" charset="0"/>
            </a:endParaRPr>
          </a:p>
          <a:p>
            <a:pPr marL="171450" indent="-171450" rtl="0" fontAlgn="base">
              <a:buFont typeface="Arial" panose="020B0604020202020204" pitchFamily="34" charset="0"/>
              <a:buChar char="•"/>
            </a:pPr>
            <a:r>
              <a:rPr lang="en-US" sz="1100" b="1" kern="1200">
                <a:solidFill>
                  <a:schemeClr val="tx1"/>
                </a:solidFill>
                <a:latin typeface="Calibri" panose="020F0502020204030204" pitchFamily="34" charset="0"/>
                <a:cs typeface="Calibri" panose="020F0502020204030204" pitchFamily="34" charset="0"/>
              </a:rPr>
              <a:t>There are many guidelines, professional standards, and</a:t>
            </a:r>
            <a:r>
              <a:rPr lang="en-US" sz="1100" b="1" kern="1200" baseline="0">
                <a:solidFill>
                  <a:schemeClr val="tx1"/>
                </a:solidFill>
                <a:latin typeface="Calibri" panose="020F0502020204030204" pitchFamily="34" charset="0"/>
                <a:cs typeface="Calibri" panose="020F0502020204030204" pitchFamily="34" charset="0"/>
              </a:rPr>
              <a:t> other recommendations that contribute to the evidence ecosystem. Quality standards complement these resources.</a:t>
            </a:r>
          </a:p>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100" b="1" baseline="0">
                <a:latin typeface="Calibri" panose="020F0502020204030204" pitchFamily="34" charset="0"/>
                <a:cs typeface="Calibri" panose="020F0502020204030204" pitchFamily="34" charset="0"/>
              </a:rPr>
              <a:t>Quality standards outline the what of care that should be delivered but are agnostic on who should be delivering it (unlike other CPGs, BPGs</a:t>
            </a:r>
            <a:r>
              <a:rPr lang="en-US" sz="1100" baseline="0">
                <a:latin typeface="Calibri" panose="020F0502020204030204" pitchFamily="34" charset="0"/>
                <a:cs typeface="Calibri" panose="020F0502020204030204" pitchFamily="34" charset="0"/>
              </a:rPr>
              <a:t>).</a:t>
            </a:r>
            <a:endParaRPr lang="en-US" sz="1100" b="0" kern="1200">
              <a:solidFill>
                <a:schemeClr val="tx1"/>
              </a:solidFill>
              <a:latin typeface="Calibri" panose="020F0502020204030204" pitchFamily="34" charset="0"/>
              <a:cs typeface="Calibri" panose="020F0502020204030204" pitchFamily="34" charset="0"/>
            </a:endParaRPr>
          </a:p>
          <a:p>
            <a:endParaRPr lang="en-CA" sz="1100" b="1">
              <a:latin typeface="Calibri" panose="020F0502020204030204" pitchFamily="34" charset="0"/>
              <a:cs typeface="Calibri" panose="020F0502020204030204" pitchFamily="34" charset="0"/>
            </a:endParaRPr>
          </a:p>
          <a:p>
            <a:r>
              <a:rPr lang="en-CA" sz="1100" b="1">
                <a:latin typeface="Calibri" panose="020F0502020204030204" pitchFamily="34" charset="0"/>
                <a:cs typeface="Calibri" panose="020F0502020204030204" pitchFamily="34" charset="0"/>
              </a:rPr>
              <a:t>Quality standards are:</a:t>
            </a:r>
          </a:p>
          <a:p>
            <a:pPr marL="171450" indent="-171450" defTabSz="457200">
              <a:spcBef>
                <a:spcPct val="0"/>
              </a:spcBef>
              <a:buFont typeface="Arial" panose="020B0604020202020204" pitchFamily="34" charset="0"/>
              <a:buChar char="•"/>
            </a:pPr>
            <a:r>
              <a:rPr lang="en-US" sz="1100" b="0" kern="1200">
                <a:solidFill>
                  <a:schemeClr val="tx1"/>
                </a:solidFill>
                <a:latin typeface="Calibri" panose="020F0502020204030204" pitchFamily="34" charset="0"/>
                <a:cs typeface="Calibri" panose="020F0502020204030204" pitchFamily="34" charset="0"/>
              </a:rPr>
              <a:t>Concise: 5 to 15 strong, evidence-based statements focused on high-priority areas for improvement.</a:t>
            </a:r>
          </a:p>
          <a:p>
            <a:pPr marL="171450" marR="0" lvl="0" indent="-171450" algn="l" defTabSz="457200" rtl="0" eaLnBrk="0" fontAlgn="base" latinLnBrk="0" hangingPunct="0">
              <a:lnSpc>
                <a:spcPct val="100000"/>
              </a:lnSpc>
              <a:spcBef>
                <a:spcPct val="0"/>
              </a:spcBef>
              <a:spcAft>
                <a:spcPct val="0"/>
              </a:spcAft>
              <a:buSzTx/>
              <a:buFont typeface="Arial" panose="020B0604020202020204" pitchFamily="34" charset="0"/>
              <a:buChar char="•"/>
              <a:tabLst/>
              <a:defRPr/>
            </a:pPr>
            <a:r>
              <a:rPr lang="en-US" sz="1100" b="0" kern="1200">
                <a:solidFill>
                  <a:schemeClr val="tx1"/>
                </a:solidFill>
                <a:latin typeface="Calibri" panose="020F0502020204030204" pitchFamily="34" charset="0"/>
                <a:cs typeface="Calibri" panose="020F0502020204030204" pitchFamily="34" charset="0"/>
              </a:rPr>
              <a:t>Accessible: help clinicians and provider organizations offer the highest-quality care; and patients to know what to discuss with their clinicians (</a:t>
            </a:r>
            <a:r>
              <a:rPr lang="en-US" sz="1100" b="0" baseline="0">
                <a:latin typeface="Calibri" panose="020F0502020204030204" pitchFamily="34" charset="0"/>
                <a:cs typeface="Calibri" panose="020F0502020204030204" pitchFamily="34" charset="0"/>
              </a:rPr>
              <a:t>compared with CPGs that are quite dense, these are very accessible, also written in plain language).</a:t>
            </a:r>
          </a:p>
          <a:p>
            <a:pPr marL="171450" indent="-171450" defTabSz="457200">
              <a:spcBef>
                <a:spcPct val="0"/>
              </a:spcBef>
              <a:buFont typeface="Arial" panose="020B0604020202020204" pitchFamily="34" charset="0"/>
              <a:buChar char="•"/>
            </a:pPr>
            <a:r>
              <a:rPr lang="en-US" sz="1100" b="0" kern="1200">
                <a:solidFill>
                  <a:schemeClr val="tx1"/>
                </a:solidFill>
                <a:latin typeface="Calibri" panose="020F0502020204030204" pitchFamily="34" charset="0"/>
                <a:cs typeface="Calibri" panose="020F0502020204030204" pitchFamily="34" charset="0"/>
              </a:rPr>
              <a:t>Measurable: each statement is accompanied by 1 or more quality indicators (structure, process, or outcome), with a set of outcome measures for the overall standard.</a:t>
            </a:r>
          </a:p>
          <a:p>
            <a:pPr marL="171450" lvl="0" indent="-171450" defTabSz="457200">
              <a:spcBef>
                <a:spcPct val="0"/>
              </a:spcBef>
              <a:buFont typeface="Arial" panose="020B0604020202020204" pitchFamily="34" charset="0"/>
              <a:buChar char="•"/>
            </a:pPr>
            <a:r>
              <a:rPr lang="en-US" sz="1100" b="0" kern="1200">
                <a:solidFill>
                  <a:schemeClr val="tx1"/>
                </a:solidFill>
                <a:latin typeface="Calibri" panose="020F0502020204030204" pitchFamily="34" charset="0"/>
                <a:cs typeface="Calibri" panose="020F0502020204030204" pitchFamily="34" charset="0"/>
              </a:rPr>
              <a:t>Implementable</a:t>
            </a:r>
            <a:r>
              <a:rPr lang="en-US" sz="1100" b="0">
                <a:latin typeface="Calibri" panose="020F0502020204030204" pitchFamily="34" charset="0"/>
                <a:cs typeface="Calibri" panose="020F0502020204030204" pitchFamily="34" charset="0"/>
              </a:rPr>
              <a:t>: </a:t>
            </a:r>
            <a:r>
              <a:rPr lang="en-US" sz="1100" kern="1200">
                <a:solidFill>
                  <a:schemeClr val="tx1"/>
                </a:solidFill>
                <a:latin typeface="Calibri" panose="020F0502020204030204" pitchFamily="34" charset="0"/>
                <a:cs typeface="Calibri" panose="020F0502020204030204" pitchFamily="34" charset="0"/>
              </a:rPr>
              <a:t>quality improvement tools and resources support each standard, to fuel adoption.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953FE4-7F3D-1C48-8731-559E789B0C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741075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CD953FE4-7F3D-1C48-8731-559E789B0C8F}" type="slidenum">
              <a:rPr lang="en-US" smtClean="0"/>
              <a:t>30</a:t>
            </a:fld>
            <a:endParaRPr lang="en-US"/>
          </a:p>
        </p:txBody>
      </p:sp>
    </p:spTree>
    <p:extLst>
      <p:ext uri="{BB962C8B-B14F-4D97-AF65-F5344CB8AC3E}">
        <p14:creationId xmlns:p14="http://schemas.microsoft.com/office/powerpoint/2010/main" val="283355614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CD953FE4-7F3D-1C48-8731-559E789B0C8F}" type="slidenum">
              <a:rPr lang="en-US" smtClean="0"/>
              <a:t>31</a:t>
            </a:fld>
            <a:endParaRPr lang="en-US"/>
          </a:p>
        </p:txBody>
      </p:sp>
    </p:spTree>
    <p:extLst>
      <p:ext uri="{BB962C8B-B14F-4D97-AF65-F5344CB8AC3E}">
        <p14:creationId xmlns:p14="http://schemas.microsoft.com/office/powerpoint/2010/main" val="379970045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CD953FE4-7F3D-1C48-8731-559E789B0C8F}" type="slidenum">
              <a:rPr lang="en-US" smtClean="0"/>
              <a:t>32</a:t>
            </a:fld>
            <a:endParaRPr lang="en-US"/>
          </a:p>
        </p:txBody>
      </p:sp>
    </p:spTree>
    <p:extLst>
      <p:ext uri="{BB962C8B-B14F-4D97-AF65-F5344CB8AC3E}">
        <p14:creationId xmlns:p14="http://schemas.microsoft.com/office/powerpoint/2010/main" val="93423995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CD953FE4-7F3D-1C48-8731-559E789B0C8F}" type="slidenum">
              <a:rPr lang="en-US" smtClean="0"/>
              <a:t>33</a:t>
            </a:fld>
            <a:endParaRPr lang="en-US"/>
          </a:p>
        </p:txBody>
      </p:sp>
    </p:spTree>
    <p:extLst>
      <p:ext uri="{BB962C8B-B14F-4D97-AF65-F5344CB8AC3E}">
        <p14:creationId xmlns:p14="http://schemas.microsoft.com/office/powerpoint/2010/main" val="421191092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CA" sz="1200" kern="1200">
                <a:solidFill>
                  <a:schemeClr val="tx1"/>
                </a:solidFill>
                <a:effectLst/>
                <a:latin typeface="Calibri" pitchFamily="68" charset="0"/>
                <a:ea typeface="MS PGothic" panose="020B0600070205080204" pitchFamily="34" charset="-128"/>
                <a:cs typeface="ＭＳ Ｐゴシック" pitchFamily="68" charset="-128"/>
              </a:rPr>
              <a:t>The Menopause Quality Standard Advisory Committee identified a set of overarching goals for this quality standard. These have been mapped to indicators that may be used to assess quality of care provincially and locally.</a:t>
            </a:r>
          </a:p>
        </p:txBody>
      </p:sp>
      <p:sp>
        <p:nvSpPr>
          <p:cNvPr id="4" name="Slide Number Placeholder 3"/>
          <p:cNvSpPr>
            <a:spLocks noGrp="1"/>
          </p:cNvSpPr>
          <p:nvPr>
            <p:ph type="sldNum" sz="quarter" idx="5"/>
          </p:nvPr>
        </p:nvSpPr>
        <p:spPr/>
        <p:txBody>
          <a:bodyPr/>
          <a:lstStyle/>
          <a:p>
            <a:fld id="{CD953FE4-7F3D-1C48-8731-559E789B0C8F}" type="slidenum">
              <a:rPr lang="en-US" smtClean="0"/>
              <a:t>34</a:t>
            </a:fld>
            <a:endParaRPr lang="en-US"/>
          </a:p>
        </p:txBody>
      </p:sp>
    </p:spTree>
    <p:extLst>
      <p:ext uri="{BB962C8B-B14F-4D97-AF65-F5344CB8AC3E}">
        <p14:creationId xmlns:p14="http://schemas.microsoft.com/office/powerpoint/2010/main" val="336282871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A5AA95-7317-0CDD-A8B7-ADABBA12F5B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4CFB72A-4C08-FCC1-4B51-663A055B27A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E548022-605A-DEA0-1889-35F6819F6F2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847C06A-1CE2-BE98-FBA6-46FAA11AC92A}"/>
              </a:ext>
            </a:extLst>
          </p:cNvPr>
          <p:cNvSpPr>
            <a:spLocks noGrp="1"/>
          </p:cNvSpPr>
          <p:nvPr>
            <p:ph type="sldNum" sz="quarter" idx="5"/>
          </p:nvPr>
        </p:nvSpPr>
        <p:spPr/>
        <p:txBody>
          <a:bodyPr/>
          <a:lstStyle/>
          <a:p>
            <a:fld id="{CD953FE4-7F3D-1C48-8731-559E789B0C8F}" type="slidenum">
              <a:rPr lang="en-US" smtClean="0"/>
              <a:t>35</a:t>
            </a:fld>
            <a:endParaRPr lang="en-US"/>
          </a:p>
        </p:txBody>
      </p:sp>
    </p:spTree>
    <p:extLst>
      <p:ext uri="{BB962C8B-B14F-4D97-AF65-F5344CB8AC3E}">
        <p14:creationId xmlns:p14="http://schemas.microsoft.com/office/powerpoint/2010/main" val="314136914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953FE4-7F3D-1C48-8731-559E789B0C8F}" type="slidenum">
              <a:rPr lang="en-US" smtClean="0"/>
              <a:t>36</a:t>
            </a:fld>
            <a:endParaRPr lang="en-US"/>
          </a:p>
        </p:txBody>
      </p:sp>
    </p:spTree>
    <p:extLst>
      <p:ext uri="{BB962C8B-B14F-4D97-AF65-F5344CB8AC3E}">
        <p14:creationId xmlns:p14="http://schemas.microsoft.com/office/powerpoint/2010/main" val="344494238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953FE4-7F3D-1C48-8731-559E789B0C8F}" type="slidenum">
              <a:rPr lang="en-US" smtClean="0"/>
              <a:t>37</a:t>
            </a:fld>
            <a:endParaRPr lang="en-US"/>
          </a:p>
        </p:txBody>
      </p:sp>
    </p:spTree>
    <p:extLst>
      <p:ext uri="{BB962C8B-B14F-4D97-AF65-F5344CB8AC3E}">
        <p14:creationId xmlns:p14="http://schemas.microsoft.com/office/powerpoint/2010/main" val="5517507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CD953FE4-7F3D-1C48-8731-559E789B0C8F}" type="slidenum">
              <a:rPr lang="en-US" smtClean="0"/>
              <a:t>38</a:t>
            </a:fld>
            <a:endParaRPr lang="en-US"/>
          </a:p>
        </p:txBody>
      </p:sp>
    </p:spTree>
    <p:extLst>
      <p:ext uri="{BB962C8B-B14F-4D97-AF65-F5344CB8AC3E}">
        <p14:creationId xmlns:p14="http://schemas.microsoft.com/office/powerpoint/2010/main" val="25641001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60363" lvl="1" indent="-360363">
              <a:lnSpc>
                <a:spcPct val="95000"/>
              </a:lnSpc>
              <a:spcAft>
                <a:spcPts val="600"/>
              </a:spcAft>
              <a:buFont typeface="Arial" panose="020B0604020202020204" pitchFamily="34" charset="0"/>
              <a:buChar char="•"/>
            </a:pPr>
            <a:r>
              <a:rPr lang="en-CA" sz="1200" b="1">
                <a:latin typeface="Calibri" panose="020F0502020204030204" pitchFamily="34" charset="0"/>
                <a:cs typeface="Calibri" panose="020F0502020204030204" pitchFamily="34" charset="0"/>
              </a:rPr>
              <a:t>Patients, care partners, and the public </a:t>
            </a:r>
            <a:r>
              <a:rPr lang="en-CA" sz="1200">
                <a:latin typeface="Calibri" panose="020F0502020204030204" pitchFamily="34" charset="0"/>
                <a:cs typeface="Calibri" panose="020F0502020204030204" pitchFamily="34" charset="0"/>
              </a:rPr>
              <a:t>can use quality standards to understand what excellent care looks like, what they should expect from their clinicians, and how to discuss the quality of their care.</a:t>
            </a:r>
            <a:endParaRPr lang="en-CA" b="1">
              <a:latin typeface="Calibri" panose="020F0502020204030204" pitchFamily="34" charset="0"/>
              <a:cs typeface="Calibri" panose="020F0502020204030204" pitchFamily="34" charset="0"/>
            </a:endParaRPr>
          </a:p>
          <a:p>
            <a:pPr marL="360363" lvl="1" indent="-360363">
              <a:lnSpc>
                <a:spcPct val="95000"/>
              </a:lnSpc>
              <a:spcAft>
                <a:spcPts val="600"/>
              </a:spcAft>
              <a:buFont typeface="Arial" panose="020B0604020202020204" pitchFamily="34" charset="0"/>
              <a:buChar char="•"/>
            </a:pPr>
            <a:r>
              <a:rPr lang="en-CA" sz="1200" b="1">
                <a:latin typeface="Calibri" panose="020F0502020204030204" pitchFamily="34" charset="0"/>
                <a:cs typeface="Calibri" panose="020F0502020204030204" pitchFamily="34" charset="0"/>
              </a:rPr>
              <a:t>Provincial regions and disease agencies </a:t>
            </a:r>
            <a:r>
              <a:rPr lang="en-CA" sz="1200">
                <a:latin typeface="Calibri" panose="020F0502020204030204" pitchFamily="34" charset="0"/>
                <a:cs typeface="Calibri" panose="020F0502020204030204" pitchFamily="34" charset="0"/>
              </a:rPr>
              <a:t>can use quality standards to measure health outcomes, hold health service providers accountable for delivering high-quality care, and inform regional improvement strategies.</a:t>
            </a:r>
            <a:endParaRPr lang="en-CA" sz="1200" b="1">
              <a:latin typeface="Calibri" panose="020F0502020204030204" pitchFamily="34" charset="0"/>
              <a:cs typeface="Calibri" panose="020F0502020204030204" pitchFamily="34" charset="0"/>
            </a:endParaRPr>
          </a:p>
          <a:p>
            <a:pPr marL="360363" lvl="1" indent="-360363">
              <a:lnSpc>
                <a:spcPct val="95000"/>
              </a:lnSpc>
              <a:spcAft>
                <a:spcPts val="600"/>
              </a:spcAft>
              <a:buFont typeface="Arial" panose="020B0604020202020204" pitchFamily="34" charset="0"/>
              <a:buChar char="•"/>
            </a:pPr>
            <a:r>
              <a:rPr lang="en-CA" sz="1200" b="1">
                <a:latin typeface="Calibri" panose="020F0502020204030204" pitchFamily="34" charset="0"/>
                <a:cs typeface="Calibri" panose="020F0502020204030204" pitchFamily="34" charset="0"/>
              </a:rPr>
              <a:t>Provider organizations </a:t>
            </a:r>
            <a:r>
              <a:rPr lang="en-CA" sz="1200">
                <a:latin typeface="Calibri" panose="020F0502020204030204" pitchFamily="34" charset="0"/>
                <a:cs typeface="Calibri" panose="020F0502020204030204" pitchFamily="34" charset="0"/>
              </a:rPr>
              <a:t>can use quality standards to measure and audit their quality of care, identify gaps, guide organizational improvement strategies, and inform clinical program investments.</a:t>
            </a:r>
            <a:endParaRPr lang="en-CA" sz="1200" b="1">
              <a:latin typeface="Calibri" panose="020F0502020204030204" pitchFamily="34" charset="0"/>
              <a:cs typeface="Calibri" panose="020F0502020204030204" pitchFamily="34" charset="0"/>
            </a:endParaRPr>
          </a:p>
          <a:p>
            <a:pPr marL="360363" lvl="1" indent="-360363">
              <a:lnSpc>
                <a:spcPct val="95000"/>
              </a:lnSpc>
              <a:spcAft>
                <a:spcPts val="600"/>
              </a:spcAft>
              <a:buFont typeface="Arial" panose="020B0604020202020204" pitchFamily="34" charset="0"/>
              <a:buChar char="•"/>
            </a:pPr>
            <a:r>
              <a:rPr lang="en-CA" sz="1200" b="1">
                <a:latin typeface="Calibri" panose="020F0502020204030204" pitchFamily="34" charset="0"/>
                <a:cs typeface="Calibri" panose="020F0502020204030204" pitchFamily="34" charset="0"/>
              </a:rPr>
              <a:t>Clinicians </a:t>
            </a:r>
            <a:r>
              <a:rPr lang="en-CA" sz="1200">
                <a:latin typeface="Calibri" panose="020F0502020204030204" pitchFamily="34" charset="0"/>
                <a:cs typeface="Calibri" panose="020F0502020204030204" pitchFamily="34" charset="0"/>
              </a:rPr>
              <a:t>can use quality standards to evaluate their practice and identify areas for personal and organizational quality improvement, and can incorporate the evidence-based statements into professional education.</a:t>
            </a:r>
            <a:endParaRPr lang="en-CA" sz="1200" b="1">
              <a:latin typeface="Calibri" panose="020F0502020204030204" pitchFamily="34" charset="0"/>
              <a:cs typeface="Calibri" panose="020F0502020204030204" pitchFamily="34" charset="0"/>
            </a:endParaRPr>
          </a:p>
          <a:p>
            <a:pPr marL="360363" lvl="1" indent="-360363">
              <a:lnSpc>
                <a:spcPct val="95000"/>
              </a:lnSpc>
              <a:spcAft>
                <a:spcPts val="600"/>
              </a:spcAft>
              <a:buFont typeface="Arial" panose="020B0604020202020204" pitchFamily="34" charset="0"/>
              <a:buChar char="•"/>
            </a:pPr>
            <a:r>
              <a:rPr lang="en-CA" sz="1200" b="1">
                <a:latin typeface="Calibri" panose="020F0502020204030204" pitchFamily="34" charset="0"/>
                <a:cs typeface="Calibri" panose="020F0502020204030204" pitchFamily="34" charset="0"/>
              </a:rPr>
              <a:t>Government </a:t>
            </a:r>
            <a:r>
              <a:rPr lang="en-CA" sz="1200">
                <a:latin typeface="Calibri" panose="020F0502020204030204" pitchFamily="34" charset="0"/>
                <a:cs typeface="Calibri" panose="020F0502020204030204" pitchFamily="34" charset="0"/>
              </a:rPr>
              <a:t>can use quality standards to identify provincial priority areas, inform new data collection and reporting initiatives, and design performance indicators and funding incentives.</a:t>
            </a:r>
          </a:p>
        </p:txBody>
      </p:sp>
      <p:sp>
        <p:nvSpPr>
          <p:cNvPr id="4" name="Slide Number Placeholder 3"/>
          <p:cNvSpPr>
            <a:spLocks noGrp="1"/>
          </p:cNvSpPr>
          <p:nvPr>
            <p:ph type="sldNum" sz="quarter" idx="5"/>
          </p:nvPr>
        </p:nvSpPr>
        <p:spPr/>
        <p:txBody>
          <a:bodyPr/>
          <a:lstStyle/>
          <a:p>
            <a:fld id="{CD953FE4-7F3D-1C48-8731-559E789B0C8F}" type="slidenum">
              <a:rPr lang="en-US" smtClean="0"/>
              <a:t>4</a:t>
            </a:fld>
            <a:endParaRPr lang="en-US"/>
          </a:p>
        </p:txBody>
      </p:sp>
    </p:spTree>
    <p:extLst>
      <p:ext uri="{BB962C8B-B14F-4D97-AF65-F5344CB8AC3E}">
        <p14:creationId xmlns:p14="http://schemas.microsoft.com/office/powerpoint/2010/main" val="17303604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defRPr/>
            </a:pPr>
            <a:r>
              <a:rPr lang="en-CA" sz="1200">
                <a:latin typeface="Calibri" panose="020F0502020204030204" pitchFamily="34" charset="0"/>
                <a:ea typeface="MS PGothic"/>
                <a:cs typeface="Calibri" panose="020F0502020204030204" pitchFamily="34" charset="0"/>
              </a:rPr>
              <a:t>Each quality standard focuses on a specific health care issue. The development of each quality standard is accompanied by an assortment of resources.</a:t>
            </a:r>
          </a:p>
          <a:p>
            <a:pPr marL="285750" marR="0" lvl="0" indent="-2857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CA" sz="1200">
                <a:latin typeface="Calibri" panose="020F0502020204030204" pitchFamily="34" charset="0"/>
                <a:ea typeface="MS PGothic"/>
                <a:cs typeface="Calibri" panose="020F0502020204030204" pitchFamily="34" charset="0"/>
              </a:rPr>
              <a:t>Through concise, easy-to-understand statements, quality standards outline what quality care looks like for a condition or topic based on the evidence.</a:t>
            </a:r>
          </a:p>
          <a:p>
            <a:pPr marL="285750" indent="-285750">
              <a:buFont typeface="Arial" panose="020B0604020202020204" pitchFamily="34" charset="0"/>
              <a:buChar char="•"/>
            </a:pPr>
            <a:r>
              <a:rPr lang="en-CA" sz="1200">
                <a:latin typeface="Calibri" panose="020F0502020204030204" pitchFamily="34" charset="0"/>
                <a:ea typeface="MS PGothic"/>
                <a:cs typeface="Calibri" panose="020F0502020204030204" pitchFamily="34" charset="0"/>
              </a:rPr>
              <a:t>Each quality standard is accompanied by a: </a:t>
            </a:r>
            <a:endParaRPr lang="en-CA" sz="1200">
              <a:latin typeface="Calibri" panose="020F0502020204030204" pitchFamily="34" charset="0"/>
              <a:cs typeface="Calibri" panose="020F0502020204030204" pitchFamily="34" charset="0"/>
            </a:endParaRPr>
          </a:p>
          <a:p>
            <a:pPr marL="742950" lvl="1" indent="-285750">
              <a:buFont typeface="Arial" panose="020B0604020202020204" pitchFamily="34" charset="0"/>
              <a:buChar char="•"/>
            </a:pPr>
            <a:r>
              <a:rPr lang="en-CA" sz="1200" i="1">
                <a:latin typeface="Calibri" panose="020F0502020204030204" pitchFamily="34" charset="0"/>
                <a:ea typeface="MS PGothic"/>
                <a:cs typeface="Calibri" panose="020F0502020204030204" pitchFamily="34" charset="0"/>
              </a:rPr>
              <a:t>Patient guide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i="1">
                <a:latin typeface="Calibri" panose="020F0502020204030204" pitchFamily="34" charset="0"/>
                <a:ea typeface="MS PGothic"/>
                <a:cs typeface="Calibri" panose="020F0502020204030204" pitchFamily="34" charset="0"/>
              </a:rPr>
              <a:t>Placemat</a:t>
            </a:r>
            <a:endParaRPr lang="en-CA" sz="1200" i="1">
              <a:latin typeface="Calibri" panose="020F0502020204030204" pitchFamily="34" charset="0"/>
              <a:cs typeface="Calibri" panose="020F0502020204030204" pitchFamily="34" charset="0"/>
            </a:endParaRPr>
          </a:p>
          <a:p>
            <a:pPr marL="742950" lvl="1" indent="-285750">
              <a:buFont typeface="Arial" panose="020B0604020202020204" pitchFamily="34" charset="0"/>
              <a:buChar char="•"/>
            </a:pPr>
            <a:r>
              <a:rPr lang="en-CA" sz="1200" i="1">
                <a:latin typeface="Calibri" panose="020F0502020204030204" pitchFamily="34" charset="0"/>
                <a:ea typeface="MS PGothic"/>
                <a:cs typeface="Calibri" panose="020F0502020204030204" pitchFamily="34" charset="0"/>
              </a:rPr>
              <a:t>Case for Improvement Deck</a:t>
            </a:r>
          </a:p>
          <a:p>
            <a:pPr marL="742950" lvl="1" indent="-285750">
              <a:buFont typeface="Arial" panose="020B0604020202020204" pitchFamily="34" charset="0"/>
              <a:buChar char="•"/>
            </a:pPr>
            <a:r>
              <a:rPr lang="en-CA" sz="1200" i="1">
                <a:latin typeface="Calibri" panose="020F0502020204030204" pitchFamily="34" charset="0"/>
                <a:ea typeface="MS PGothic"/>
                <a:cs typeface="Calibri" panose="020F0502020204030204" pitchFamily="34" charset="0"/>
              </a:rPr>
              <a:t>Measurement guide</a:t>
            </a:r>
          </a:p>
          <a:p>
            <a:pPr marL="742950" lvl="1" indent="-285750">
              <a:buFont typeface="Arial" panose="020B0604020202020204" pitchFamily="34" charset="0"/>
              <a:buChar char="•"/>
            </a:pPr>
            <a:r>
              <a:rPr lang="en-CA" sz="1200" i="1">
                <a:latin typeface="Calibri" panose="020F0502020204030204" pitchFamily="34" charset="0"/>
                <a:ea typeface="MS PGothic"/>
                <a:cs typeface="Calibri" panose="020F0502020204030204" pitchFamily="34" charset="0"/>
              </a:rPr>
              <a:t>Technical specifications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i="1">
                <a:latin typeface="Calibri" panose="020F0502020204030204" pitchFamily="34" charset="0"/>
                <a:ea typeface="MS PGothic"/>
                <a:cs typeface="Calibri" panose="020F0502020204030204" pitchFamily="34" charset="0"/>
              </a:rPr>
              <a:t>Getting started guide</a:t>
            </a:r>
          </a:p>
          <a:p>
            <a:pPr marL="285750" indent="-285750">
              <a:buFont typeface="Arial" panose="020B0604020202020204" pitchFamily="34" charset="0"/>
              <a:buChar char="•"/>
            </a:pPr>
            <a:r>
              <a:rPr lang="en-CA" sz="1200">
                <a:latin typeface="Calibri" panose="020F0502020204030204" pitchFamily="34" charset="0"/>
                <a:ea typeface="MS PGothic"/>
                <a:cs typeface="Calibri" panose="020F0502020204030204" pitchFamily="34" charset="0"/>
              </a:rPr>
              <a:t>Quality standards provide the blueprint to enable the health care system in Ontario to work better, facilitate smooth transitions, and ensure patients receive the same high-quality care, regardless of where they reside.</a:t>
            </a:r>
          </a:p>
        </p:txBody>
      </p:sp>
      <p:sp>
        <p:nvSpPr>
          <p:cNvPr id="4" name="Slide Number Placeholder 3"/>
          <p:cNvSpPr>
            <a:spLocks noGrp="1"/>
          </p:cNvSpPr>
          <p:nvPr>
            <p:ph type="sldNum" sz="quarter" idx="5"/>
          </p:nvPr>
        </p:nvSpPr>
        <p:spPr/>
        <p:txBody>
          <a:bodyPr/>
          <a:lstStyle/>
          <a:p>
            <a:fld id="{CD953FE4-7F3D-1C48-8731-559E789B0C8F}" type="slidenum">
              <a:rPr lang="en-US" smtClean="0"/>
              <a:t>5</a:t>
            </a:fld>
            <a:endParaRPr lang="en-US"/>
          </a:p>
        </p:txBody>
      </p:sp>
    </p:spTree>
    <p:extLst>
      <p:ext uri="{BB962C8B-B14F-4D97-AF65-F5344CB8AC3E}">
        <p14:creationId xmlns:p14="http://schemas.microsoft.com/office/powerpoint/2010/main" val="31843609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CD953FE4-7F3D-1C48-8731-559E789B0C8F}" type="slidenum">
              <a:rPr lang="en-US" smtClean="0"/>
              <a:t>6</a:t>
            </a:fld>
            <a:endParaRPr lang="en-US"/>
          </a:p>
        </p:txBody>
      </p:sp>
    </p:spTree>
    <p:extLst>
      <p:ext uri="{BB962C8B-B14F-4D97-AF65-F5344CB8AC3E}">
        <p14:creationId xmlns:p14="http://schemas.microsoft.com/office/powerpoint/2010/main" val="22226149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CA" b="0">
                <a:latin typeface="Calibri" panose="020F0502020204030204" pitchFamily="34" charset="0"/>
                <a:ea typeface="MS PGothic"/>
                <a:cs typeface="Calibri" panose="020F0502020204030204" pitchFamily="34" charset="0"/>
              </a:rPr>
              <a:t>Every quality standard includes a plain language summary for patients,</a:t>
            </a:r>
            <a:r>
              <a:rPr lang="en-CA" b="0" baseline="0">
                <a:latin typeface="Calibri" panose="020F0502020204030204" pitchFamily="34" charset="0"/>
                <a:ea typeface="MS PGothic"/>
                <a:cs typeface="Calibri" panose="020F0502020204030204" pitchFamily="34" charset="0"/>
              </a:rPr>
              <a:t> families, </a:t>
            </a:r>
            <a:r>
              <a:rPr lang="en-CA" b="0">
                <a:latin typeface="Calibri" panose="020F0502020204030204" pitchFamily="34" charset="0"/>
                <a:ea typeface="MS PGothic"/>
                <a:cs typeface="Calibri" panose="020F0502020204030204" pitchFamily="34" charset="0"/>
              </a:rPr>
              <a:t>care partners and the public called the </a:t>
            </a:r>
            <a:r>
              <a:rPr lang="en-CA" b="1">
                <a:latin typeface="Calibri" panose="020F0502020204030204" pitchFamily="34" charset="0"/>
                <a:ea typeface="MS PGothic"/>
                <a:cs typeface="Calibri" panose="020F0502020204030204" pitchFamily="34" charset="0"/>
              </a:rPr>
              <a:t>patient guide.</a:t>
            </a:r>
          </a:p>
          <a:p>
            <a:endParaRPr lang="en-US" baseline="0">
              <a:latin typeface="Calibri" panose="020F0502020204030204" pitchFamily="34" charset="0"/>
              <a:cs typeface="Calibri" panose="020F0502020204030204" pitchFamily="34" charset="0"/>
            </a:endParaRPr>
          </a:p>
          <a:p>
            <a:r>
              <a:rPr lang="en-US" b="1" baseline="0">
                <a:latin typeface="Calibri" panose="020F0502020204030204" pitchFamily="34" charset="0"/>
                <a:ea typeface="MS PGothic"/>
                <a:cs typeface="Calibri" panose="020F0502020204030204" pitchFamily="34" charset="0"/>
              </a:rPr>
              <a:t>Patient engagement in quality standards:</a:t>
            </a:r>
            <a:r>
              <a:rPr lang="en-US" b="1">
                <a:latin typeface="Calibri" panose="020F0502020204030204" pitchFamily="34" charset="0"/>
                <a:ea typeface="MS PGothic"/>
                <a:cs typeface="Calibri" panose="020F0502020204030204" pitchFamily="34" charset="0"/>
              </a:rPr>
              <a:t> </a:t>
            </a:r>
            <a:endParaRPr lang="en-US" b="1" baseline="0">
              <a:latin typeface="Calibri" panose="020F0502020204030204" pitchFamily="34" charset="0"/>
              <a:cs typeface="Calibri" panose="020F0502020204030204" pitchFamily="34" charset="0"/>
            </a:endParaRPr>
          </a:p>
          <a:p>
            <a:pPr marL="171450" indent="-171450">
              <a:buFont typeface="Arial" panose="020B0604020202020204" pitchFamily="34" charset="0"/>
              <a:buChar char="•"/>
            </a:pPr>
            <a:r>
              <a:rPr lang="en-CA" sz="1200">
                <a:latin typeface="Calibri" panose="020F0502020204030204" pitchFamily="34" charset="0"/>
                <a:ea typeface="MS PGothic"/>
                <a:cs typeface="Calibri" panose="020F0502020204030204" pitchFamily="34" charset="0"/>
              </a:rPr>
              <a:t>Membership on advisory committees</a:t>
            </a:r>
          </a:p>
          <a:p>
            <a:pPr marL="171450" indent="-171450">
              <a:buFont typeface="Arial" panose="020B0604020202020204" pitchFamily="34" charset="0"/>
              <a:buChar char="•"/>
            </a:pPr>
            <a:r>
              <a:rPr lang="en-CA" sz="1200">
                <a:latin typeface="Calibri" panose="020F0502020204030204" pitchFamily="34" charset="0"/>
                <a:ea typeface="MS PGothic"/>
                <a:cs typeface="Calibri" panose="020F0502020204030204" pitchFamily="34" charset="0"/>
              </a:rPr>
              <a:t>Focus groups and key informant interviews on topic-specific content (when necessary)</a:t>
            </a:r>
          </a:p>
          <a:p>
            <a:pPr marL="171450" indent="-171450">
              <a:buFont typeface="Arial" panose="020B0604020202020204" pitchFamily="34" charset="0"/>
              <a:buChar char="•"/>
            </a:pPr>
            <a:r>
              <a:rPr lang="en-CA" sz="1200">
                <a:latin typeface="Calibri" panose="020F0502020204030204" pitchFamily="34" charset="0"/>
                <a:ea typeface="MS PGothic"/>
                <a:cs typeface="Calibri" panose="020F0502020204030204" pitchFamily="34" charset="0"/>
              </a:rPr>
              <a:t>Public comment period for each quality standard</a:t>
            </a:r>
          </a:p>
          <a:p>
            <a:pPr marL="171450" indent="-171450">
              <a:buFont typeface="Arial" panose="020B0604020202020204" pitchFamily="34" charset="0"/>
              <a:buChar char="•"/>
            </a:pPr>
            <a:r>
              <a:rPr lang="en-CA" sz="1200">
                <a:latin typeface="Calibri" panose="020F0502020204030204" pitchFamily="34" charset="0"/>
                <a:ea typeface="MS PGothic"/>
                <a:cs typeface="Calibri" panose="020F0502020204030204" pitchFamily="34" charset="0"/>
              </a:rPr>
              <a:t>Consultations on the patient guide</a:t>
            </a:r>
          </a:p>
        </p:txBody>
      </p:sp>
      <p:sp>
        <p:nvSpPr>
          <p:cNvPr id="4" name="Slide Number Placeholder 3"/>
          <p:cNvSpPr>
            <a:spLocks noGrp="1"/>
          </p:cNvSpPr>
          <p:nvPr>
            <p:ph type="sldNum" sz="quarter" idx="5"/>
          </p:nvPr>
        </p:nvSpPr>
        <p:spPr/>
        <p:txBody>
          <a:bodyPr/>
          <a:lstStyle/>
          <a:p>
            <a:fld id="{CD953FE4-7F3D-1C48-8731-559E789B0C8F}" type="slidenum">
              <a:rPr lang="en-US" smtClean="0"/>
              <a:t>7</a:t>
            </a:fld>
            <a:endParaRPr lang="en-US"/>
          </a:p>
        </p:txBody>
      </p:sp>
    </p:spTree>
    <p:extLst>
      <p:ext uri="{BB962C8B-B14F-4D97-AF65-F5344CB8AC3E}">
        <p14:creationId xmlns:p14="http://schemas.microsoft.com/office/powerpoint/2010/main" val="17411968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CD953FE4-7F3D-1C48-8731-559E789B0C8F}" type="slidenum">
              <a:rPr lang="en-US" smtClean="0"/>
              <a:t>8</a:t>
            </a:fld>
            <a:endParaRPr lang="en-US"/>
          </a:p>
        </p:txBody>
      </p:sp>
    </p:spTree>
    <p:extLst>
      <p:ext uri="{BB962C8B-B14F-4D97-AF65-F5344CB8AC3E}">
        <p14:creationId xmlns:p14="http://schemas.microsoft.com/office/powerpoint/2010/main" val="14393912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CD953FE4-7F3D-1C48-8731-559E789B0C8F}" type="slidenum">
              <a:rPr lang="en-US" smtClean="0"/>
              <a:t>9</a:t>
            </a:fld>
            <a:endParaRPr lang="en-US"/>
          </a:p>
        </p:txBody>
      </p:sp>
    </p:spTree>
    <p:extLst>
      <p:ext uri="{BB962C8B-B14F-4D97-AF65-F5344CB8AC3E}">
        <p14:creationId xmlns:p14="http://schemas.microsoft.com/office/powerpoint/2010/main" val="242526869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1 - Photo Bottom">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8" name="Picture 17" descr="Ontario Health logo">
            <a:extLst>
              <a:ext uri="{FF2B5EF4-FFF2-40B4-BE49-F238E27FC236}">
                <a16:creationId xmlns:a16="http://schemas.microsoft.com/office/drawing/2014/main" id="{09853D7E-AABD-29E5-1A2A-501A36477E50}"/>
              </a:ext>
            </a:extLst>
          </p:cNvPr>
          <p:cNvPicPr>
            <a:picLocks noChangeAspect="1"/>
          </p:cNvPicPr>
          <p:nvPr/>
        </p:nvPicPr>
        <p:blipFill>
          <a:blip r:embed="rId3"/>
          <a:stretch>
            <a:fillRect/>
          </a:stretch>
        </p:blipFill>
        <p:spPr>
          <a:xfrm>
            <a:off x="9628909" y="5543459"/>
            <a:ext cx="2686992" cy="1316330"/>
          </a:xfrm>
          <a:prstGeom prst="rect">
            <a:avLst/>
          </a:prstGeom>
        </p:spPr>
      </p:pic>
      <p:sp>
        <p:nvSpPr>
          <p:cNvPr id="48" name="Text Placeholder 47">
            <a:extLst>
              <a:ext uri="{FF2B5EF4-FFF2-40B4-BE49-F238E27FC236}">
                <a16:creationId xmlns:a16="http://schemas.microsoft.com/office/drawing/2014/main" id="{677F1D97-7ECC-F386-F547-E8F7EDFFBB77}"/>
              </a:ext>
            </a:extLst>
          </p:cNvPr>
          <p:cNvSpPr>
            <a:spLocks noGrp="1"/>
          </p:cNvSpPr>
          <p:nvPr>
            <p:ph type="body" sz="quarter" idx="16" hasCustomPrompt="1"/>
          </p:nvPr>
        </p:nvSpPr>
        <p:spPr>
          <a:xfrm>
            <a:off x="914400" y="2573492"/>
            <a:ext cx="7715250" cy="304250"/>
          </a:xfrm>
        </p:spPr>
        <p:txBody>
          <a:bodyPr anchor="t">
            <a:spAutoFit/>
          </a:bodyPr>
          <a:lstStyle>
            <a:lvl1pPr marL="0" indent="0">
              <a:buNone/>
              <a:defRPr sz="20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stStyle>
          <a:p>
            <a:pPr>
              <a:lnSpc>
                <a:spcPts val="2639"/>
              </a:lnSpc>
              <a:spcAft>
                <a:spcPts val="800"/>
              </a:spcAft>
            </a:pPr>
            <a:r>
              <a:rPr lang="en-US" altLang="en-US" sz="1600" u="none">
                <a:latin typeface="Calibri"/>
                <a:ea typeface="MS PGothic"/>
                <a:cs typeface="Calibri"/>
              </a:rPr>
              <a:t>Presenter Name  </a:t>
            </a:r>
            <a:r>
              <a:rPr lang="en-US" altLang="en-US" sz="1600" u="none">
                <a:solidFill>
                  <a:srgbClr val="047BC1"/>
                </a:solidFill>
                <a:latin typeface="Calibri"/>
                <a:ea typeface="MS PGothic"/>
                <a:cs typeface="Calibri"/>
              </a:rPr>
              <a:t>|</a:t>
            </a:r>
            <a:r>
              <a:rPr lang="en-US" altLang="en-US" sz="1600" u="none">
                <a:latin typeface="Calibri"/>
                <a:ea typeface="MS PGothic"/>
                <a:cs typeface="Calibri"/>
              </a:rPr>
              <a:t>  Date</a:t>
            </a:r>
            <a:endParaRPr lang="en-CA" altLang="en-US" sz="1600" u="none">
              <a:latin typeface="Calibri" panose="020F0502020204030204" pitchFamily="34" charset="0"/>
              <a:cs typeface="Calibri" panose="020F0502020204030204" pitchFamily="34" charset="0"/>
            </a:endParaRPr>
          </a:p>
        </p:txBody>
      </p:sp>
      <p:sp>
        <p:nvSpPr>
          <p:cNvPr id="43" name="Text Placeholder 42">
            <a:extLst>
              <a:ext uri="{FF2B5EF4-FFF2-40B4-BE49-F238E27FC236}">
                <a16:creationId xmlns:a16="http://schemas.microsoft.com/office/drawing/2014/main" id="{E6A2A235-8022-9742-FB03-FC6458F84745}"/>
              </a:ext>
            </a:extLst>
          </p:cNvPr>
          <p:cNvSpPr>
            <a:spLocks noGrp="1"/>
          </p:cNvSpPr>
          <p:nvPr>
            <p:ph type="body" sz="quarter" idx="14" hasCustomPrompt="1"/>
          </p:nvPr>
        </p:nvSpPr>
        <p:spPr>
          <a:xfrm>
            <a:off x="914400" y="1810813"/>
            <a:ext cx="10363200" cy="406265"/>
          </a:xfrm>
        </p:spPr>
        <p:txBody>
          <a:bodyPr wrap="square" anchor="t">
            <a:spAutoFit/>
          </a:bodyPr>
          <a:lstStyle>
            <a:lvl1pPr marL="0" indent="0">
              <a:spcAft>
                <a:spcPts val="0"/>
              </a:spcAft>
              <a:buNone/>
              <a:defRPr sz="3000" baseline="0">
                <a:solidFill>
                  <a:schemeClr val="tx1"/>
                </a:solidFill>
                <a:latin typeface="+mj-lt"/>
              </a:defRPr>
            </a:lvl1pPr>
            <a:lvl2pPr>
              <a:defRPr sz="3000">
                <a:latin typeface="+mj-lt"/>
              </a:defRPr>
            </a:lvl2pPr>
            <a:lvl3pPr>
              <a:defRPr sz="3000">
                <a:latin typeface="+mj-lt"/>
              </a:defRPr>
            </a:lvl3pPr>
            <a:lvl4pPr>
              <a:defRPr sz="3000">
                <a:latin typeface="+mj-lt"/>
              </a:defRPr>
            </a:lvl4pPr>
            <a:lvl5pPr>
              <a:defRPr sz="3000">
                <a:latin typeface="+mj-lt"/>
              </a:defRPr>
            </a:lvl5pPr>
          </a:lstStyle>
          <a:p>
            <a:pPr>
              <a:lnSpc>
                <a:spcPct val="88000"/>
              </a:lnSpc>
            </a:pPr>
            <a:r>
              <a:rPr lang="en-US" sz="3000" u="none">
                <a:latin typeface="Calibri Light" panose="020F0302020204030204" pitchFamily="34" charset="0"/>
                <a:ea typeface="MS PGothic"/>
                <a:cs typeface="Calibri Light" panose="020F0302020204030204" pitchFamily="34" charset="0"/>
              </a:rPr>
              <a:t>Subheading goes here</a:t>
            </a:r>
          </a:p>
        </p:txBody>
      </p:sp>
      <p:sp>
        <p:nvSpPr>
          <p:cNvPr id="38" name="Text Placeholder 37">
            <a:extLst>
              <a:ext uri="{FF2B5EF4-FFF2-40B4-BE49-F238E27FC236}">
                <a16:creationId xmlns:a16="http://schemas.microsoft.com/office/drawing/2014/main" id="{E232657D-B9B6-404B-C7A0-647448D8D823}"/>
              </a:ext>
            </a:extLst>
          </p:cNvPr>
          <p:cNvSpPr>
            <a:spLocks noGrp="1"/>
          </p:cNvSpPr>
          <p:nvPr>
            <p:ph type="body" sz="quarter" idx="13" hasCustomPrompt="1"/>
          </p:nvPr>
        </p:nvSpPr>
        <p:spPr>
          <a:xfrm>
            <a:off x="914400" y="377706"/>
            <a:ext cx="10363200" cy="1137556"/>
          </a:xfrm>
        </p:spPr>
        <p:txBody>
          <a:bodyPr wrap="square" anchor="b">
            <a:spAutoFit/>
          </a:bodyPr>
          <a:lstStyle>
            <a:lvl1pPr marL="0" indent="0">
              <a:lnSpc>
                <a:spcPct val="88000"/>
              </a:lnSpc>
              <a:spcBef>
                <a:spcPts val="0"/>
              </a:spcBef>
              <a:spcAft>
                <a:spcPts val="0"/>
              </a:spcAft>
              <a:buNone/>
              <a:defRPr sz="4200" b="1"/>
            </a:lvl1pPr>
            <a:lvl2pPr marL="457200" indent="0">
              <a:lnSpc>
                <a:spcPct val="88000"/>
              </a:lnSpc>
              <a:buNone/>
              <a:defRPr sz="4200" b="1"/>
            </a:lvl2pPr>
            <a:lvl3pPr marL="914400" indent="0">
              <a:lnSpc>
                <a:spcPct val="88000"/>
              </a:lnSpc>
              <a:buNone/>
              <a:defRPr sz="4200" b="1"/>
            </a:lvl3pPr>
            <a:lvl4pPr marL="1371600" indent="0">
              <a:lnSpc>
                <a:spcPct val="88000"/>
              </a:lnSpc>
              <a:buNone/>
              <a:defRPr sz="4200" b="1"/>
            </a:lvl4pPr>
            <a:lvl5pPr marL="1828800" indent="0">
              <a:lnSpc>
                <a:spcPct val="88000"/>
              </a:lnSpc>
              <a:buNone/>
              <a:defRPr sz="4200" b="1"/>
            </a:lvl5pPr>
          </a:lstStyle>
          <a:p>
            <a:pPr>
              <a:lnSpc>
                <a:spcPct val="88000"/>
              </a:lnSpc>
              <a:spcAft>
                <a:spcPts val="800"/>
              </a:spcAft>
            </a:pPr>
            <a:r>
              <a:rPr lang="en-US" sz="4200" b="1" u="none">
                <a:latin typeface="Calibri"/>
                <a:ea typeface="MS PGothic"/>
                <a:cs typeface="Calibri"/>
              </a:rPr>
              <a:t>Presentation Title. Can be 1-2 lines </a:t>
            </a:r>
            <a:br>
              <a:rPr lang="en-US" sz="4200" b="1" u="none">
                <a:latin typeface="Calibri"/>
                <a:ea typeface="MS PGothic"/>
                <a:cs typeface="Calibri"/>
              </a:rPr>
            </a:br>
            <a:r>
              <a:rPr lang="en-US" sz="4200" b="1" u="none">
                <a:latin typeface="Calibri"/>
                <a:ea typeface="MS PGothic"/>
                <a:cs typeface="Calibri"/>
              </a:rPr>
              <a:t>in length. Calibri Bold 42 pt.</a:t>
            </a:r>
            <a:endParaRPr lang="en-US" sz="4200" b="1" u="none">
              <a:latin typeface="Calibri Light" panose="020F0302020204030204" pitchFamily="34" charset="0"/>
              <a:ea typeface="MS PGothic"/>
              <a:cs typeface="Calibri Light" panose="020F0302020204030204" pitchFamily="34" charset="0"/>
            </a:endParaRPr>
          </a:p>
        </p:txBody>
      </p:sp>
      <p:sp>
        <p:nvSpPr>
          <p:cNvPr id="2" name="Rectangle 1">
            <a:extLst>
              <a:ext uri="{FF2B5EF4-FFF2-40B4-BE49-F238E27FC236}">
                <a16:creationId xmlns:a16="http://schemas.microsoft.com/office/drawing/2014/main" id="{DE279E30-5D2B-7665-C675-6FAC49BE8634}"/>
              </a:ext>
              <a:ext uri="{C183D7F6-B498-43B3-948B-1728B52AA6E4}">
                <adec:decorative xmlns:adec="http://schemas.microsoft.com/office/drawing/2017/decorative" val="1"/>
              </a:ext>
            </a:extLst>
          </p:cNvPr>
          <p:cNvSpPr/>
          <p:nvPr/>
        </p:nvSpPr>
        <p:spPr>
          <a:xfrm>
            <a:off x="932594" y="1563879"/>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a:solidFill>
                <a:schemeClr val="tx1"/>
              </a:solidFill>
              <a:latin typeface="Calibri" panose="020F0502020204030204" pitchFamily="34" charset="0"/>
              <a:ea typeface="MS PGothic"/>
              <a:cs typeface="Calibri" panose="020F0502020204030204" pitchFamily="34" charset="0"/>
            </a:endParaRPr>
          </a:p>
        </p:txBody>
      </p:sp>
      <p:pic>
        <p:nvPicPr>
          <p:cNvPr id="3" name="Picture 2" descr="Ontario Health logo">
            <a:extLst>
              <a:ext uri="{FF2B5EF4-FFF2-40B4-BE49-F238E27FC236}">
                <a16:creationId xmlns:a16="http://schemas.microsoft.com/office/drawing/2014/main" id="{ABA6910C-61A3-42F4-0A10-12531FC6BB01}"/>
              </a:ext>
            </a:extLst>
          </p:cNvPr>
          <p:cNvPicPr>
            <a:picLocks noChangeAspect="1"/>
          </p:cNvPicPr>
          <p:nvPr userDrawn="1"/>
        </p:nvPicPr>
        <p:blipFill>
          <a:blip r:embed="rId3"/>
          <a:stretch>
            <a:fillRect/>
          </a:stretch>
        </p:blipFill>
        <p:spPr>
          <a:xfrm>
            <a:off x="9628909" y="5543459"/>
            <a:ext cx="2686992" cy="1316330"/>
          </a:xfrm>
          <a:prstGeom prst="rect">
            <a:avLst/>
          </a:prstGeom>
        </p:spPr>
      </p:pic>
      <p:sp>
        <p:nvSpPr>
          <p:cNvPr id="4" name="Rectangle 3">
            <a:extLst>
              <a:ext uri="{FF2B5EF4-FFF2-40B4-BE49-F238E27FC236}">
                <a16:creationId xmlns:a16="http://schemas.microsoft.com/office/drawing/2014/main" id="{8678439C-818C-6693-CF16-414574544C6D}"/>
              </a:ext>
              <a:ext uri="{C183D7F6-B498-43B3-948B-1728B52AA6E4}">
                <adec:decorative xmlns:adec="http://schemas.microsoft.com/office/drawing/2017/decorative" val="1"/>
              </a:ext>
            </a:extLst>
          </p:cNvPr>
          <p:cNvSpPr/>
          <p:nvPr userDrawn="1"/>
        </p:nvSpPr>
        <p:spPr>
          <a:xfrm>
            <a:off x="932594" y="1563879"/>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a:solidFill>
                <a:schemeClr val="tx1"/>
              </a:solidFill>
              <a:latin typeface="Calibri" panose="020F0502020204030204" pitchFamily="34" charset="0"/>
              <a:ea typeface="MS PGothic"/>
              <a:cs typeface="Calibri" panose="020F0502020204030204" pitchFamily="34" charset="0"/>
            </a:endParaRPr>
          </a:p>
        </p:txBody>
      </p:sp>
    </p:spTree>
    <p:extLst>
      <p:ext uri="{BB962C8B-B14F-4D97-AF65-F5344CB8AC3E}">
        <p14:creationId xmlns:p14="http://schemas.microsoft.com/office/powerpoint/2010/main" val="31910231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lumns, Tex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7CD7201-C13C-62AF-0BC8-490EB7611CC5}"/>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
        <p:nvSpPr>
          <p:cNvPr id="9" name="Title 8">
            <a:extLst>
              <a:ext uri="{FF2B5EF4-FFF2-40B4-BE49-F238E27FC236}">
                <a16:creationId xmlns:a16="http://schemas.microsoft.com/office/drawing/2014/main" id="{B924A17D-8B44-A781-48AB-10CB28A57037}"/>
              </a:ext>
            </a:extLst>
          </p:cNvPr>
          <p:cNvSpPr>
            <a:spLocks noGrp="1"/>
          </p:cNvSpPr>
          <p:nvPr>
            <p:ph type="title" hasCustomPrompt="1"/>
          </p:nvPr>
        </p:nvSpPr>
        <p:spPr>
          <a:xfrm>
            <a:off x="533400" y="472558"/>
            <a:ext cx="11087100" cy="697541"/>
          </a:xfrm>
        </p:spPr>
        <p:txBody>
          <a:bodyPr/>
          <a:lstStyle/>
          <a:p>
            <a:r>
              <a:rPr lang="en-US" sz="4800" b="1">
                <a:ea typeface="MS PGothic"/>
                <a:cs typeface="Calibri"/>
              </a:rPr>
              <a:t>Slide Heading</a:t>
            </a:r>
            <a:endParaRPr lang="en-US" sz="4800" b="1"/>
          </a:p>
        </p:txBody>
      </p:sp>
      <p:sp>
        <p:nvSpPr>
          <p:cNvPr id="4" name="Text Placeholder 3">
            <a:extLst>
              <a:ext uri="{FF2B5EF4-FFF2-40B4-BE49-F238E27FC236}">
                <a16:creationId xmlns:a16="http://schemas.microsoft.com/office/drawing/2014/main" id="{F1441250-7B58-FEDD-3CE6-4F6D7FC732B4}"/>
              </a:ext>
            </a:extLst>
          </p:cNvPr>
          <p:cNvSpPr>
            <a:spLocks noGrp="1"/>
          </p:cNvSpPr>
          <p:nvPr>
            <p:ph type="body" sz="quarter" idx="11" hasCustomPrompt="1"/>
          </p:nvPr>
        </p:nvSpPr>
        <p:spPr>
          <a:xfrm>
            <a:off x="539839" y="1943100"/>
            <a:ext cx="11087100" cy="4533900"/>
          </a:xfrm>
        </p:spPr>
        <p:txBody>
          <a:bodyPr numCol="2" spcCol="457200"/>
          <a:lstStyle>
            <a:lvl1pPr marL="0" indent="0">
              <a:buFont typeface="Arial" panose="020B0604020202020204" pitchFamily="34" charset="0"/>
              <a:buNone/>
              <a:defRPr/>
            </a:lvl1pPr>
            <a:lvl2pPr marL="571500" indent="-342900">
              <a:buFont typeface="Arial" panose="020B0604020202020204" pitchFamily="34" charset="0"/>
              <a:buChar char="•"/>
              <a:defRPr/>
            </a:lvl2pPr>
          </a:lstStyle>
          <a:p>
            <a:pPr fontAlgn="t"/>
            <a:r>
              <a:rPr lang="en-US"/>
              <a:t>Click to add your content….. </a:t>
            </a:r>
            <a:r>
              <a:rPr lang="en-US" sz="2200">
                <a:ea typeface="MS PGothic"/>
                <a:cs typeface="Calibri"/>
              </a:rPr>
              <a:t>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a:t>
            </a:r>
            <a:r>
              <a:rPr lang="en-US" sz="2200">
                <a:ea typeface="MS PGothic"/>
                <a:cs typeface="Calibri"/>
              </a:rPr>
              <a:t>. </a:t>
            </a:r>
          </a:p>
          <a:p>
            <a:pPr fontAlgn="t"/>
            <a:r>
              <a:rPr lang="en-US" sz="2200">
                <a:ea typeface="MS PGothic"/>
                <a:cs typeface="Calibri"/>
              </a:rPr>
              <a:t>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a:t>
            </a:r>
            <a:r>
              <a:rPr lang="en-US" sz="2200">
                <a:ea typeface="MS PGothic"/>
                <a:cs typeface="Calibri"/>
              </a:rPr>
              <a:t>.</a:t>
            </a:r>
            <a:br>
              <a:rPr lang="en-US" sz="2200">
                <a:ea typeface="MS PGothic"/>
                <a:cs typeface="Calibri"/>
              </a:rPr>
            </a:br>
            <a:endParaRPr lang="en-US" sz="2200">
              <a:ea typeface="MS PGothic"/>
              <a:cs typeface="Calibri"/>
            </a:endParaRPr>
          </a:p>
          <a:p>
            <a:pPr fontAlgn="t"/>
            <a:r>
              <a:rPr lang="en-US" sz="2200">
                <a:ea typeface="MS PGothic"/>
                <a:cs typeface="Calibri"/>
              </a:rPr>
              <a:t>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endParaRPr lang="en-US" sz="2200">
              <a:ea typeface="MS PGothic"/>
              <a:cs typeface="Calibri"/>
            </a:endParaRPr>
          </a:p>
          <a:p>
            <a:pPr lvl="0"/>
            <a:r>
              <a:rPr lang="en-US"/>
              <a:t>Click to edit Master text styles</a:t>
            </a:r>
          </a:p>
          <a:p>
            <a:pPr lvl="1"/>
            <a:r>
              <a:rPr lang="en-US"/>
              <a:t>Bullet List</a:t>
            </a:r>
          </a:p>
          <a:p>
            <a:pPr lvl="2"/>
            <a:r>
              <a:rPr lang="en-US"/>
              <a:t>Second level</a:t>
            </a:r>
          </a:p>
          <a:p>
            <a:pPr lvl="3"/>
            <a:r>
              <a:rPr lang="en-US"/>
              <a:t>Third level</a:t>
            </a:r>
          </a:p>
          <a:p>
            <a:pPr lvl="4"/>
            <a:r>
              <a:rPr lang="en-US"/>
              <a:t>Fourth level</a:t>
            </a:r>
          </a:p>
          <a:p>
            <a:pPr lvl="5"/>
            <a:r>
              <a:rPr lang="en-US"/>
              <a:t>Fifth level</a:t>
            </a:r>
          </a:p>
          <a:p>
            <a:pPr lvl="6"/>
            <a:r>
              <a:rPr lang="en-US"/>
              <a:t>Sixth level</a:t>
            </a:r>
          </a:p>
          <a:p>
            <a:pPr lvl="7"/>
            <a:r>
              <a:rPr lang="en-US"/>
              <a:t>Seventh level</a:t>
            </a:r>
          </a:p>
          <a:p>
            <a:pPr fontAlgn="t"/>
            <a:endParaRPr lang="en-US" sz="2200">
              <a:ea typeface="MS PGothic"/>
              <a:cs typeface="Calibri"/>
            </a:endParaRPr>
          </a:p>
        </p:txBody>
      </p:sp>
      <p:sp>
        <p:nvSpPr>
          <p:cNvPr id="2" name="Rectangle 1">
            <a:extLst>
              <a:ext uri="{FF2B5EF4-FFF2-40B4-BE49-F238E27FC236}">
                <a16:creationId xmlns:a16="http://schemas.microsoft.com/office/drawing/2014/main" id="{604524E8-7F7D-234A-DCB2-0314995F4A60}"/>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
        <p:nvSpPr>
          <p:cNvPr id="6" name="TextBox 5">
            <a:extLst>
              <a:ext uri="{FF2B5EF4-FFF2-40B4-BE49-F238E27FC236}">
                <a16:creationId xmlns:a16="http://schemas.microsoft.com/office/drawing/2014/main" id="{22FEE275-93E5-A709-A442-F6D2C8A194E0}"/>
              </a:ext>
            </a:extLst>
          </p:cNvPr>
          <p:cNvSpPr txBox="1"/>
          <p:nvPr userDrawn="1"/>
        </p:nvSpPr>
        <p:spPr>
          <a:xfrm>
            <a:off x="10706101" y="6489031"/>
            <a:ext cx="914400" cy="320842"/>
          </a:xfrm>
          <a:prstGeom prst="rect">
            <a:avLst/>
          </a:prstGeom>
          <a:noFill/>
        </p:spPr>
        <p:txBody>
          <a:bodyPr wrap="none" lIns="0" tIns="0" rIns="0" bIns="0" rtlCol="0" anchor="t" anchorCtr="0">
            <a:noAutofit/>
          </a:bodyPr>
          <a:lstStyle/>
          <a:p>
            <a:pPr algn="r" fontAlgn="t"/>
            <a:fld id="{828EF308-961A-4487-A874-DFDB3743CD40}" type="slidenum">
              <a:rPr lang="en-CA" sz="1200" smtClean="0">
                <a:ea typeface="MS PGothic"/>
                <a:cs typeface="Calibri"/>
              </a:rPr>
              <a:t>‹#›</a:t>
            </a:fld>
            <a:endParaRPr lang="en-CA" sz="1200">
              <a:ea typeface="MS PGothic"/>
              <a:cs typeface="Calibri"/>
            </a:endParaRPr>
          </a:p>
        </p:txBody>
      </p:sp>
    </p:spTree>
    <p:extLst>
      <p:ext uri="{BB962C8B-B14F-4D97-AF65-F5344CB8AC3E}">
        <p14:creationId xmlns:p14="http://schemas.microsoft.com/office/powerpoint/2010/main" val="35177327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One column, Text + Sidebar">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7CD7201-C13C-62AF-0BC8-490EB7611CC5}"/>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
        <p:nvSpPr>
          <p:cNvPr id="15" name="Text Placeholder 14">
            <a:extLst>
              <a:ext uri="{FF2B5EF4-FFF2-40B4-BE49-F238E27FC236}">
                <a16:creationId xmlns:a16="http://schemas.microsoft.com/office/drawing/2014/main" id="{4FFFF155-02CB-5101-0EB5-2D8B7D32A72A}"/>
              </a:ext>
            </a:extLst>
          </p:cNvPr>
          <p:cNvSpPr>
            <a:spLocks noGrp="1"/>
          </p:cNvSpPr>
          <p:nvPr>
            <p:ph type="body" sz="quarter" idx="12" hasCustomPrompt="1"/>
          </p:nvPr>
        </p:nvSpPr>
        <p:spPr>
          <a:xfrm>
            <a:off x="8231277" y="1593582"/>
            <a:ext cx="3395662" cy="3844925"/>
          </a:xfrm>
          <a:prstGeom prst="round2DiagRect">
            <a:avLst/>
          </a:prstGeom>
          <a:solidFill>
            <a:schemeClr val="accent1"/>
          </a:solidFill>
        </p:spPr>
        <p:txBody>
          <a:bodyPr lIns="182880" tIns="182880" rIns="182880" bIns="182880">
            <a:noAutofit/>
          </a:bodyPr>
          <a:lstStyle>
            <a:lvl1pPr>
              <a:defRPr sz="1800" baseline="0">
                <a:latin typeface="+mn-lt"/>
              </a:defRPr>
            </a:lvl1pPr>
            <a:lvl2pPr>
              <a:defRPr sz="1800"/>
            </a:lvl2pPr>
            <a:lvl3pPr>
              <a:defRPr sz="1800"/>
            </a:lvl3pPr>
            <a:lvl4pPr>
              <a:defRPr sz="1800"/>
            </a:lvl4pPr>
            <a:lvl5pPr>
              <a:defRPr sz="1800"/>
            </a:lvl5pPr>
          </a:lstStyle>
          <a:p>
            <a:pPr lvl="0"/>
            <a:r>
              <a:rPr lang="en-US"/>
              <a:t>Click to insert sidebar text. Lorem ipsum </a:t>
            </a:r>
            <a:r>
              <a:rPr lang="en-US" sz="1800" err="1">
                <a:solidFill>
                  <a:schemeClr val="tx1"/>
                </a:solidFill>
                <a:ea typeface="MS PGothic"/>
                <a:cs typeface="Calibri"/>
              </a:rPr>
              <a:t>euismod</a:t>
            </a:r>
            <a:r>
              <a:rPr lang="en-US" sz="1800">
                <a:solidFill>
                  <a:schemeClr val="tx1"/>
                </a:solidFill>
                <a:ea typeface="MS PGothic"/>
                <a:cs typeface="Calibri"/>
              </a:rPr>
              <a:t> </a:t>
            </a:r>
            <a:r>
              <a:rPr lang="en-US" sz="1800" err="1">
                <a:solidFill>
                  <a:schemeClr val="tx1"/>
                </a:solidFill>
                <a:ea typeface="MS PGothic"/>
                <a:cs typeface="Calibri"/>
              </a:rPr>
              <a:t>tincidunt</a:t>
            </a:r>
            <a:r>
              <a:rPr lang="en-US" sz="1800">
                <a:solidFill>
                  <a:schemeClr val="tx1"/>
                </a:solidFill>
                <a:ea typeface="MS PGothic"/>
                <a:cs typeface="Calibri"/>
              </a:rPr>
              <a:t> </a:t>
            </a:r>
            <a:r>
              <a:rPr lang="en-US" sz="1800" err="1">
                <a:solidFill>
                  <a:schemeClr val="tx1"/>
                </a:solidFill>
                <a:ea typeface="MS PGothic"/>
                <a:cs typeface="Calibri"/>
              </a:rPr>
              <a:t>ut</a:t>
            </a:r>
            <a:r>
              <a:rPr lang="en-US" sz="1800">
                <a:solidFill>
                  <a:schemeClr val="tx1"/>
                </a:solidFill>
                <a:ea typeface="MS PGothic"/>
                <a:cs typeface="Calibri"/>
              </a:rPr>
              <a:t> </a:t>
            </a:r>
            <a:r>
              <a:rPr lang="en-US" sz="1800" err="1">
                <a:solidFill>
                  <a:schemeClr val="tx1"/>
                </a:solidFill>
                <a:ea typeface="MS PGothic"/>
                <a:cs typeface="Calibri"/>
              </a:rPr>
              <a:t>laoreet</a:t>
            </a:r>
            <a:r>
              <a:rPr lang="en-US" sz="1800">
                <a:solidFill>
                  <a:schemeClr val="tx1"/>
                </a:solidFill>
                <a:ea typeface="MS PGothic"/>
                <a:cs typeface="Calibri"/>
              </a:rPr>
              <a:t> dolore magna magna </a:t>
            </a:r>
            <a:r>
              <a:rPr lang="en-US" sz="1800" err="1">
                <a:solidFill>
                  <a:schemeClr val="tx1"/>
                </a:solidFill>
                <a:ea typeface="MS PGothic"/>
                <a:cs typeface="Calibri"/>
              </a:rPr>
              <a:t>aliquam</a:t>
            </a:r>
            <a:r>
              <a:rPr lang="en-US" sz="1800">
                <a:solidFill>
                  <a:schemeClr val="tx1"/>
                </a:solidFill>
                <a:ea typeface="MS PGothic"/>
                <a:cs typeface="Calibri"/>
              </a:rPr>
              <a:t> </a:t>
            </a:r>
            <a:r>
              <a:rPr lang="en-US" sz="1800" err="1">
                <a:solidFill>
                  <a:schemeClr val="tx1"/>
                </a:solidFill>
                <a:ea typeface="MS PGothic"/>
                <a:cs typeface="Calibri"/>
              </a:rPr>
              <a:t>erat</a:t>
            </a:r>
            <a:r>
              <a:rPr lang="en-US" sz="1800">
                <a:solidFill>
                  <a:schemeClr val="tx1"/>
                </a:solidFill>
                <a:ea typeface="MS PGothic"/>
                <a:cs typeface="Calibri"/>
              </a:rPr>
              <a:t> </a:t>
            </a:r>
            <a:r>
              <a:rPr lang="en-US" sz="1800" err="1">
                <a:solidFill>
                  <a:schemeClr val="tx1"/>
                </a:solidFill>
                <a:ea typeface="MS PGothic"/>
                <a:cs typeface="Calibri"/>
              </a:rPr>
              <a:t>volutpat</a:t>
            </a:r>
            <a:r>
              <a:rPr lang="en-US" sz="1800">
                <a:solidFill>
                  <a:schemeClr val="tx1"/>
                </a:solidFill>
                <a:ea typeface="MS PGothic"/>
                <a:cs typeface="Calibri"/>
              </a:rPr>
              <a:t>. </a:t>
            </a:r>
            <a:r>
              <a:rPr lang="en-US" sz="1800" err="1">
                <a:solidFill>
                  <a:schemeClr val="tx1"/>
                </a:solidFill>
                <a:ea typeface="MS PGothic"/>
                <a:cs typeface="Calibri"/>
              </a:rPr>
              <a:t>euismod</a:t>
            </a:r>
            <a:r>
              <a:rPr lang="en-US" sz="1800">
                <a:solidFill>
                  <a:schemeClr val="tx1"/>
                </a:solidFill>
                <a:ea typeface="MS PGothic"/>
                <a:cs typeface="Calibri"/>
              </a:rPr>
              <a:t> </a:t>
            </a:r>
            <a:r>
              <a:rPr lang="en-US" sz="1800" err="1">
                <a:solidFill>
                  <a:schemeClr val="tx1"/>
                </a:solidFill>
                <a:ea typeface="MS PGothic"/>
                <a:cs typeface="Calibri"/>
              </a:rPr>
              <a:t>tincidunt</a:t>
            </a:r>
            <a:r>
              <a:rPr lang="en-US" sz="1800">
                <a:solidFill>
                  <a:schemeClr val="tx1"/>
                </a:solidFill>
                <a:ea typeface="MS PGothic"/>
                <a:cs typeface="Calibri"/>
              </a:rPr>
              <a:t> </a:t>
            </a:r>
            <a:r>
              <a:rPr lang="en-US" sz="1800" err="1">
                <a:solidFill>
                  <a:schemeClr val="tx1"/>
                </a:solidFill>
                <a:ea typeface="MS PGothic"/>
                <a:cs typeface="Calibri"/>
              </a:rPr>
              <a:t>ut</a:t>
            </a:r>
            <a:r>
              <a:rPr lang="en-US" sz="1800">
                <a:solidFill>
                  <a:schemeClr val="tx1"/>
                </a:solidFill>
                <a:ea typeface="MS PGothic"/>
                <a:cs typeface="Calibri"/>
              </a:rPr>
              <a:t> </a:t>
            </a:r>
            <a:r>
              <a:rPr lang="en-US" sz="1800" err="1">
                <a:solidFill>
                  <a:schemeClr val="tx1"/>
                </a:solidFill>
                <a:ea typeface="MS PGothic"/>
                <a:cs typeface="Calibri"/>
              </a:rPr>
              <a:t>laoreet</a:t>
            </a:r>
            <a:r>
              <a:rPr lang="en-US" sz="1800">
                <a:solidFill>
                  <a:schemeClr val="tx1"/>
                </a:solidFill>
                <a:ea typeface="MS PGothic"/>
                <a:cs typeface="Calibri"/>
              </a:rPr>
              <a:t> dolore magna </a:t>
            </a:r>
            <a:r>
              <a:rPr lang="en-US" sz="1800" err="1">
                <a:solidFill>
                  <a:schemeClr val="tx1"/>
                </a:solidFill>
                <a:ea typeface="MS PGothic"/>
                <a:cs typeface="Calibri"/>
              </a:rPr>
              <a:t>aliquam</a:t>
            </a:r>
            <a:r>
              <a:rPr lang="en-US" sz="1800">
                <a:solidFill>
                  <a:schemeClr val="tx1"/>
                </a:solidFill>
                <a:ea typeface="MS PGothic"/>
                <a:cs typeface="Calibri"/>
              </a:rPr>
              <a:t> </a:t>
            </a:r>
            <a:r>
              <a:rPr lang="en-US" sz="1800" err="1">
                <a:solidFill>
                  <a:schemeClr val="tx1"/>
                </a:solidFill>
                <a:ea typeface="MS PGothic"/>
                <a:cs typeface="Calibri"/>
              </a:rPr>
              <a:t>erat</a:t>
            </a:r>
            <a:r>
              <a:rPr lang="en-US" sz="1800">
                <a:solidFill>
                  <a:schemeClr val="tx1"/>
                </a:solidFill>
                <a:ea typeface="MS PGothic"/>
                <a:cs typeface="Calibri"/>
              </a:rPr>
              <a:t> </a:t>
            </a:r>
            <a:r>
              <a:rPr lang="en-US" sz="1800" err="1">
                <a:solidFill>
                  <a:schemeClr val="tx1"/>
                </a:solidFill>
                <a:ea typeface="MS PGothic"/>
                <a:cs typeface="Calibri"/>
              </a:rPr>
              <a:t>volutpat</a:t>
            </a:r>
            <a:r>
              <a:rPr lang="en-US" sz="1800">
                <a:solidFill>
                  <a:schemeClr val="tx1"/>
                </a:solidFill>
                <a:ea typeface="MS PGothic"/>
                <a:cs typeface="Calibri"/>
              </a:rPr>
              <a:t>.</a:t>
            </a:r>
            <a:r>
              <a:rPr lang="en-US">
                <a:solidFill>
                  <a:schemeClr val="tx1"/>
                </a:solidFill>
              </a:rPr>
              <a:t> </a:t>
            </a:r>
            <a:r>
              <a:rPr lang="en-US" sz="1800" err="1">
                <a:solidFill>
                  <a:schemeClr val="tx1"/>
                </a:solidFill>
                <a:ea typeface="MS PGothic"/>
                <a:cs typeface="Calibri"/>
              </a:rPr>
              <a:t>euismod</a:t>
            </a:r>
            <a:r>
              <a:rPr lang="en-US" sz="1800">
                <a:solidFill>
                  <a:schemeClr val="tx1"/>
                </a:solidFill>
                <a:ea typeface="MS PGothic"/>
                <a:cs typeface="Calibri"/>
              </a:rPr>
              <a:t> </a:t>
            </a:r>
            <a:r>
              <a:rPr lang="en-US" sz="1800" err="1">
                <a:solidFill>
                  <a:schemeClr val="tx1"/>
                </a:solidFill>
                <a:ea typeface="MS PGothic"/>
                <a:cs typeface="Calibri"/>
              </a:rPr>
              <a:t>tincidunt</a:t>
            </a:r>
            <a:r>
              <a:rPr lang="en-US" sz="1800">
                <a:solidFill>
                  <a:schemeClr val="tx1"/>
                </a:solidFill>
                <a:ea typeface="MS PGothic"/>
                <a:cs typeface="Calibri"/>
              </a:rPr>
              <a:t> </a:t>
            </a:r>
            <a:r>
              <a:rPr lang="en-US" sz="1800" err="1">
                <a:solidFill>
                  <a:schemeClr val="tx1"/>
                </a:solidFill>
                <a:ea typeface="MS PGothic"/>
                <a:cs typeface="Calibri"/>
              </a:rPr>
              <a:t>ut</a:t>
            </a:r>
            <a:r>
              <a:rPr lang="en-US" sz="1800">
                <a:solidFill>
                  <a:schemeClr val="tx1"/>
                </a:solidFill>
                <a:ea typeface="MS PGothic"/>
                <a:cs typeface="Calibri"/>
              </a:rPr>
              <a:t> </a:t>
            </a:r>
            <a:r>
              <a:rPr lang="en-US" sz="1800" err="1">
                <a:solidFill>
                  <a:schemeClr val="tx1"/>
                </a:solidFill>
                <a:ea typeface="MS PGothic"/>
                <a:cs typeface="Calibri"/>
              </a:rPr>
              <a:t>laoreet</a:t>
            </a:r>
            <a:r>
              <a:rPr lang="en-US" sz="1800">
                <a:solidFill>
                  <a:schemeClr val="tx1"/>
                </a:solidFill>
                <a:ea typeface="MS PGothic"/>
                <a:cs typeface="Calibri"/>
              </a:rPr>
              <a:t> dolore magna </a:t>
            </a:r>
            <a:r>
              <a:rPr lang="en-US" sz="1800" err="1">
                <a:solidFill>
                  <a:schemeClr val="tx1"/>
                </a:solidFill>
                <a:ea typeface="MS PGothic"/>
                <a:cs typeface="Calibri"/>
              </a:rPr>
              <a:t>aliquam</a:t>
            </a:r>
            <a:r>
              <a:rPr lang="en-US" sz="1800">
                <a:solidFill>
                  <a:schemeClr val="tx1"/>
                </a:solidFill>
                <a:ea typeface="MS PGothic"/>
                <a:cs typeface="Calibri"/>
              </a:rPr>
              <a:t> </a:t>
            </a:r>
            <a:r>
              <a:rPr lang="en-US" sz="1800" err="1">
                <a:solidFill>
                  <a:schemeClr val="tx1"/>
                </a:solidFill>
                <a:ea typeface="MS PGothic"/>
                <a:cs typeface="Calibri"/>
              </a:rPr>
              <a:t>erat</a:t>
            </a:r>
            <a:r>
              <a:rPr lang="en-US" sz="1800">
                <a:solidFill>
                  <a:schemeClr val="tx1"/>
                </a:solidFill>
                <a:ea typeface="MS PGothic"/>
                <a:cs typeface="Calibri"/>
              </a:rPr>
              <a:t> </a:t>
            </a:r>
            <a:r>
              <a:rPr lang="en-US" sz="1800" err="1">
                <a:solidFill>
                  <a:schemeClr val="tx1"/>
                </a:solidFill>
                <a:ea typeface="MS PGothic"/>
                <a:cs typeface="Calibri"/>
              </a:rPr>
              <a:t>volutpat</a:t>
            </a:r>
            <a:r>
              <a:rPr lang="en-US" sz="1800">
                <a:solidFill>
                  <a:schemeClr val="tx1"/>
                </a:solidFill>
                <a:ea typeface="MS PGothic"/>
                <a:cs typeface="Calibri"/>
              </a:rPr>
              <a:t>.</a:t>
            </a:r>
            <a:endParaRPr lang="en-US"/>
          </a:p>
        </p:txBody>
      </p:sp>
      <p:sp>
        <p:nvSpPr>
          <p:cNvPr id="19" name="Text Placeholder 18">
            <a:extLst>
              <a:ext uri="{FF2B5EF4-FFF2-40B4-BE49-F238E27FC236}">
                <a16:creationId xmlns:a16="http://schemas.microsoft.com/office/drawing/2014/main" id="{16A3C848-CB26-FC1C-D368-350907F6C2FC}"/>
              </a:ext>
            </a:extLst>
          </p:cNvPr>
          <p:cNvSpPr>
            <a:spLocks noGrp="1"/>
          </p:cNvSpPr>
          <p:nvPr>
            <p:ph type="body" sz="quarter" idx="13" hasCustomPrompt="1"/>
          </p:nvPr>
        </p:nvSpPr>
        <p:spPr>
          <a:xfrm>
            <a:off x="533400" y="1943100"/>
            <a:ext cx="7110413" cy="4000500"/>
          </a:xfrm>
        </p:spPr>
        <p:txBody>
          <a:bodyPr/>
          <a:lstStyle>
            <a:lvl1pPr marL="0" indent="0">
              <a:spcAft>
                <a:spcPts val="1200"/>
              </a:spcAft>
              <a:buFont typeface="Arial" panose="020B0604020202020204" pitchFamily="34" charset="0"/>
              <a:buNone/>
              <a:defRPr/>
            </a:lvl1pPr>
            <a:lvl2pPr>
              <a:defRPr sz="2000"/>
            </a:lvl2pPr>
            <a:lvl5pPr marL="914400" indent="0">
              <a:buNone/>
              <a:defRPr/>
            </a:lvl5pPr>
          </a:lstStyle>
          <a:p>
            <a:pPr>
              <a:buClr>
                <a:srgbClr val="049FDC"/>
              </a:buClr>
              <a:buSzPct val="105000"/>
            </a:pPr>
            <a:r>
              <a:rPr lang="en-US"/>
              <a:t>Click to add your content….. </a:t>
            </a:r>
            <a:r>
              <a:rPr lang="en-US" sz="2200">
                <a:ea typeface="MS PGothic"/>
                <a:cs typeface="Calibri"/>
              </a:rPr>
              <a:t>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a:t>
            </a:r>
            <a:r>
              <a:rPr lang="en-US" sz="2200">
                <a:ea typeface="MS PGothic"/>
                <a:cs typeface="Calibri"/>
              </a:rPr>
              <a:t> my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volutpatt</a:t>
            </a:r>
            <a:r>
              <a:rPr lang="en-US" sz="2200">
                <a:ea typeface="MS PGothic"/>
                <a:cs typeface="Calibri"/>
              </a:rPr>
              <a:t>.</a:t>
            </a:r>
          </a:p>
          <a:p>
            <a:pPr lvl="0"/>
            <a:r>
              <a:rPr lang="en-US"/>
              <a:t>Click to edit Master text styles</a:t>
            </a:r>
          </a:p>
          <a:p>
            <a:pPr lvl="1"/>
            <a:r>
              <a:rPr lang="en-US"/>
              <a:t>Bullet List</a:t>
            </a:r>
          </a:p>
          <a:p>
            <a:pPr lvl="2"/>
            <a:r>
              <a:rPr lang="en-US"/>
              <a:t>Second level</a:t>
            </a:r>
          </a:p>
          <a:p>
            <a:pPr lvl="3"/>
            <a:r>
              <a:rPr lang="en-US"/>
              <a:t>Third level</a:t>
            </a:r>
          </a:p>
          <a:p>
            <a:pPr lvl="4"/>
            <a:r>
              <a:rPr lang="en-US"/>
              <a:t>Fourth level</a:t>
            </a:r>
          </a:p>
          <a:p>
            <a:pPr lvl="5"/>
            <a:r>
              <a:rPr lang="en-US"/>
              <a:t>Fifth level</a:t>
            </a:r>
          </a:p>
          <a:p>
            <a:pPr lvl="6"/>
            <a:r>
              <a:rPr lang="en-US"/>
              <a:t>Sixth level</a:t>
            </a:r>
          </a:p>
          <a:p>
            <a:pPr lvl="7"/>
            <a:r>
              <a:rPr lang="en-US"/>
              <a:t>Seventh level</a:t>
            </a:r>
          </a:p>
          <a:p>
            <a:pPr>
              <a:buClr>
                <a:srgbClr val="049FDC"/>
              </a:buClr>
              <a:buSzPct val="105000"/>
            </a:pPr>
            <a:endParaRPr lang="en-US" sz="2200">
              <a:ea typeface="MS PGothic"/>
              <a:cs typeface="Calibri"/>
            </a:endParaRPr>
          </a:p>
        </p:txBody>
      </p:sp>
      <p:sp>
        <p:nvSpPr>
          <p:cNvPr id="2" name="Rectangle 1">
            <a:extLst>
              <a:ext uri="{FF2B5EF4-FFF2-40B4-BE49-F238E27FC236}">
                <a16:creationId xmlns:a16="http://schemas.microsoft.com/office/drawing/2014/main" id="{8E6C7BFD-B686-7C45-79BF-7538AB9A6A6E}"/>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
        <p:nvSpPr>
          <p:cNvPr id="3" name="Title 2">
            <a:extLst>
              <a:ext uri="{FF2B5EF4-FFF2-40B4-BE49-F238E27FC236}">
                <a16:creationId xmlns:a16="http://schemas.microsoft.com/office/drawing/2014/main" id="{3FCCB5CA-A9A4-1A4E-B0CE-3D212C57CF83}"/>
              </a:ext>
            </a:extLst>
          </p:cNvPr>
          <p:cNvSpPr>
            <a:spLocks noGrp="1"/>
          </p:cNvSpPr>
          <p:nvPr>
            <p:ph type="title"/>
          </p:nvPr>
        </p:nvSpPr>
        <p:spPr/>
        <p:txBody>
          <a:bodyPr/>
          <a:lstStyle/>
          <a:p>
            <a:r>
              <a:rPr lang="en-US"/>
              <a:t>Click to edit Master title style</a:t>
            </a:r>
          </a:p>
        </p:txBody>
      </p:sp>
      <p:sp>
        <p:nvSpPr>
          <p:cNvPr id="6" name="TextBox 5">
            <a:extLst>
              <a:ext uri="{FF2B5EF4-FFF2-40B4-BE49-F238E27FC236}">
                <a16:creationId xmlns:a16="http://schemas.microsoft.com/office/drawing/2014/main" id="{F791CF7D-28B6-D68B-29A2-87083A046E4F}"/>
              </a:ext>
            </a:extLst>
          </p:cNvPr>
          <p:cNvSpPr txBox="1"/>
          <p:nvPr userDrawn="1"/>
        </p:nvSpPr>
        <p:spPr>
          <a:xfrm>
            <a:off x="10706101" y="6489031"/>
            <a:ext cx="914400" cy="320842"/>
          </a:xfrm>
          <a:prstGeom prst="rect">
            <a:avLst/>
          </a:prstGeom>
          <a:noFill/>
        </p:spPr>
        <p:txBody>
          <a:bodyPr wrap="none" lIns="0" tIns="0" rIns="0" bIns="0" rtlCol="0" anchor="t" anchorCtr="0">
            <a:noAutofit/>
          </a:bodyPr>
          <a:lstStyle/>
          <a:p>
            <a:pPr algn="r" fontAlgn="t"/>
            <a:fld id="{828EF308-961A-4487-A874-DFDB3743CD40}" type="slidenum">
              <a:rPr lang="en-CA" sz="1200" smtClean="0">
                <a:ea typeface="MS PGothic"/>
                <a:cs typeface="Calibri"/>
              </a:rPr>
              <a:t>‹#›</a:t>
            </a:fld>
            <a:endParaRPr lang="en-CA" sz="1200">
              <a:ea typeface="MS PGothic"/>
              <a:cs typeface="Calibri"/>
            </a:endParaRPr>
          </a:p>
        </p:txBody>
      </p:sp>
    </p:spTree>
    <p:extLst>
      <p:ext uri="{BB962C8B-B14F-4D97-AF65-F5344CB8AC3E}">
        <p14:creationId xmlns:p14="http://schemas.microsoft.com/office/powerpoint/2010/main" val="33704713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wo columns, Text + Sidebar">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7CD7201-C13C-62AF-0BC8-490EB7611CC5}"/>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
        <p:nvSpPr>
          <p:cNvPr id="9" name="Title 8">
            <a:extLst>
              <a:ext uri="{FF2B5EF4-FFF2-40B4-BE49-F238E27FC236}">
                <a16:creationId xmlns:a16="http://schemas.microsoft.com/office/drawing/2014/main" id="{B924A17D-8B44-A781-48AB-10CB28A57037}"/>
              </a:ext>
            </a:extLst>
          </p:cNvPr>
          <p:cNvSpPr>
            <a:spLocks noGrp="1"/>
          </p:cNvSpPr>
          <p:nvPr>
            <p:ph type="title" hasCustomPrompt="1"/>
          </p:nvPr>
        </p:nvSpPr>
        <p:spPr>
          <a:xfrm>
            <a:off x="533400" y="472558"/>
            <a:ext cx="11087100" cy="697541"/>
          </a:xfrm>
        </p:spPr>
        <p:txBody>
          <a:bodyPr/>
          <a:lstStyle/>
          <a:p>
            <a:r>
              <a:rPr lang="en-US" sz="4800" b="1">
                <a:ea typeface="MS PGothic"/>
                <a:cs typeface="Calibri"/>
              </a:rPr>
              <a:t>Slide Heading</a:t>
            </a:r>
            <a:endParaRPr lang="en-US" sz="4800" b="1"/>
          </a:p>
        </p:txBody>
      </p:sp>
      <p:sp>
        <p:nvSpPr>
          <p:cNvPr id="5" name="Text Placeholder 14">
            <a:extLst>
              <a:ext uri="{FF2B5EF4-FFF2-40B4-BE49-F238E27FC236}">
                <a16:creationId xmlns:a16="http://schemas.microsoft.com/office/drawing/2014/main" id="{130A7326-D7B1-C86A-70CB-C10E219E463E}"/>
              </a:ext>
            </a:extLst>
          </p:cNvPr>
          <p:cNvSpPr>
            <a:spLocks noGrp="1"/>
          </p:cNvSpPr>
          <p:nvPr>
            <p:ph type="body" sz="quarter" idx="12" hasCustomPrompt="1"/>
          </p:nvPr>
        </p:nvSpPr>
        <p:spPr>
          <a:xfrm>
            <a:off x="6096000" y="3786804"/>
            <a:ext cx="5562600" cy="2514601"/>
          </a:xfrm>
          <a:prstGeom prst="round2DiagRect">
            <a:avLst/>
          </a:prstGeom>
          <a:solidFill>
            <a:schemeClr val="accent1"/>
          </a:solidFill>
        </p:spPr>
        <p:txBody>
          <a:bodyPr lIns="182880" tIns="182880" rIns="182880" bIns="182880">
            <a:noAutofit/>
          </a:bodyPr>
          <a:lstStyle>
            <a:lvl1pPr>
              <a:defRPr sz="1800">
                <a:latin typeface="+mj-lt"/>
              </a:defRPr>
            </a:lvl1pPr>
            <a:lvl2pPr>
              <a:defRPr sz="1800"/>
            </a:lvl2pPr>
            <a:lvl3pPr>
              <a:defRPr sz="1800"/>
            </a:lvl3pPr>
            <a:lvl4pPr>
              <a:defRPr sz="1800"/>
            </a:lvl4pPr>
            <a:lvl5pPr>
              <a:defRPr sz="1800"/>
            </a:lvl5pPr>
          </a:lstStyle>
          <a:p>
            <a:pPr lvl="0"/>
            <a:r>
              <a:rPr lang="en-US"/>
              <a:t>Click to insert sidebar text. Lorem ipsum </a:t>
            </a:r>
            <a:r>
              <a:rPr lang="en-US" sz="1800" err="1">
                <a:solidFill>
                  <a:schemeClr val="tx1"/>
                </a:solidFill>
                <a:ea typeface="MS PGothic"/>
                <a:cs typeface="Calibri"/>
              </a:rPr>
              <a:t>euismod</a:t>
            </a:r>
            <a:r>
              <a:rPr lang="en-US" sz="1800">
                <a:solidFill>
                  <a:schemeClr val="tx1"/>
                </a:solidFill>
                <a:ea typeface="MS PGothic"/>
                <a:cs typeface="Calibri"/>
              </a:rPr>
              <a:t> </a:t>
            </a:r>
            <a:r>
              <a:rPr lang="en-US" sz="1800" err="1">
                <a:solidFill>
                  <a:schemeClr val="tx1"/>
                </a:solidFill>
                <a:ea typeface="MS PGothic"/>
                <a:cs typeface="Calibri"/>
              </a:rPr>
              <a:t>tincidunt</a:t>
            </a:r>
            <a:r>
              <a:rPr lang="en-US" sz="1800">
                <a:solidFill>
                  <a:schemeClr val="tx1"/>
                </a:solidFill>
                <a:ea typeface="MS PGothic"/>
                <a:cs typeface="Calibri"/>
              </a:rPr>
              <a:t> </a:t>
            </a:r>
            <a:r>
              <a:rPr lang="en-US" sz="1800" err="1">
                <a:solidFill>
                  <a:schemeClr val="tx1"/>
                </a:solidFill>
                <a:ea typeface="MS PGothic"/>
                <a:cs typeface="Calibri"/>
              </a:rPr>
              <a:t>ut</a:t>
            </a:r>
            <a:r>
              <a:rPr lang="en-US" sz="1800">
                <a:solidFill>
                  <a:schemeClr val="tx1"/>
                </a:solidFill>
                <a:ea typeface="MS PGothic"/>
                <a:cs typeface="Calibri"/>
              </a:rPr>
              <a:t> </a:t>
            </a:r>
            <a:r>
              <a:rPr lang="en-US" sz="1800" err="1">
                <a:solidFill>
                  <a:schemeClr val="tx1"/>
                </a:solidFill>
                <a:ea typeface="MS PGothic"/>
                <a:cs typeface="Calibri"/>
              </a:rPr>
              <a:t>laoreet</a:t>
            </a:r>
            <a:r>
              <a:rPr lang="en-US" sz="1800">
                <a:solidFill>
                  <a:schemeClr val="tx1"/>
                </a:solidFill>
                <a:ea typeface="MS PGothic"/>
                <a:cs typeface="Calibri"/>
              </a:rPr>
              <a:t> dolore magna magna </a:t>
            </a:r>
            <a:r>
              <a:rPr lang="en-US" sz="1800" err="1">
                <a:solidFill>
                  <a:schemeClr val="tx1"/>
                </a:solidFill>
                <a:ea typeface="MS PGothic"/>
                <a:cs typeface="Calibri"/>
              </a:rPr>
              <a:t>aliquam</a:t>
            </a:r>
            <a:r>
              <a:rPr lang="en-US" sz="1800">
                <a:solidFill>
                  <a:schemeClr val="tx1"/>
                </a:solidFill>
                <a:ea typeface="MS PGothic"/>
                <a:cs typeface="Calibri"/>
              </a:rPr>
              <a:t> </a:t>
            </a:r>
            <a:r>
              <a:rPr lang="en-US" sz="1800" err="1">
                <a:solidFill>
                  <a:schemeClr val="tx1"/>
                </a:solidFill>
                <a:ea typeface="MS PGothic"/>
                <a:cs typeface="Calibri"/>
              </a:rPr>
              <a:t>erat</a:t>
            </a:r>
            <a:r>
              <a:rPr lang="en-US" sz="1800">
                <a:solidFill>
                  <a:schemeClr val="tx1"/>
                </a:solidFill>
                <a:ea typeface="MS PGothic"/>
                <a:cs typeface="Calibri"/>
              </a:rPr>
              <a:t> </a:t>
            </a:r>
            <a:r>
              <a:rPr lang="en-US" sz="1800" err="1">
                <a:solidFill>
                  <a:schemeClr val="tx1"/>
                </a:solidFill>
                <a:ea typeface="MS PGothic"/>
                <a:cs typeface="Calibri"/>
              </a:rPr>
              <a:t>volutpat</a:t>
            </a:r>
            <a:r>
              <a:rPr lang="en-US" sz="1800">
                <a:solidFill>
                  <a:schemeClr val="tx1"/>
                </a:solidFill>
                <a:ea typeface="MS PGothic"/>
                <a:cs typeface="Calibri"/>
              </a:rPr>
              <a:t>. </a:t>
            </a:r>
            <a:r>
              <a:rPr lang="en-US" sz="1800" err="1">
                <a:solidFill>
                  <a:schemeClr val="tx1"/>
                </a:solidFill>
                <a:ea typeface="MS PGothic"/>
                <a:cs typeface="Calibri"/>
              </a:rPr>
              <a:t>euismod</a:t>
            </a:r>
            <a:r>
              <a:rPr lang="en-US" sz="1800">
                <a:solidFill>
                  <a:schemeClr val="tx1"/>
                </a:solidFill>
                <a:ea typeface="MS PGothic"/>
                <a:cs typeface="Calibri"/>
              </a:rPr>
              <a:t> </a:t>
            </a:r>
            <a:r>
              <a:rPr lang="en-US" sz="1800" err="1">
                <a:solidFill>
                  <a:schemeClr val="tx1"/>
                </a:solidFill>
                <a:ea typeface="MS PGothic"/>
                <a:cs typeface="Calibri"/>
              </a:rPr>
              <a:t>tincidunt</a:t>
            </a:r>
            <a:r>
              <a:rPr lang="en-US" sz="1800">
                <a:solidFill>
                  <a:schemeClr val="tx1"/>
                </a:solidFill>
                <a:ea typeface="MS PGothic"/>
                <a:cs typeface="Calibri"/>
              </a:rPr>
              <a:t> </a:t>
            </a:r>
            <a:r>
              <a:rPr lang="en-US" sz="1800" err="1">
                <a:solidFill>
                  <a:schemeClr val="tx1"/>
                </a:solidFill>
                <a:ea typeface="MS PGothic"/>
                <a:cs typeface="Calibri"/>
              </a:rPr>
              <a:t>ut</a:t>
            </a:r>
            <a:r>
              <a:rPr lang="en-US" sz="1800">
                <a:solidFill>
                  <a:schemeClr val="tx1"/>
                </a:solidFill>
                <a:ea typeface="MS PGothic"/>
                <a:cs typeface="Calibri"/>
              </a:rPr>
              <a:t> </a:t>
            </a:r>
            <a:r>
              <a:rPr lang="en-US" sz="1800" err="1">
                <a:solidFill>
                  <a:schemeClr val="tx1"/>
                </a:solidFill>
                <a:ea typeface="MS PGothic"/>
                <a:cs typeface="Calibri"/>
              </a:rPr>
              <a:t>laoreet</a:t>
            </a:r>
            <a:r>
              <a:rPr lang="en-US" sz="1800">
                <a:solidFill>
                  <a:schemeClr val="tx1"/>
                </a:solidFill>
                <a:ea typeface="MS PGothic"/>
                <a:cs typeface="Calibri"/>
              </a:rPr>
              <a:t> dolore magna </a:t>
            </a:r>
            <a:r>
              <a:rPr lang="en-US" sz="1800" err="1">
                <a:solidFill>
                  <a:schemeClr val="tx1"/>
                </a:solidFill>
                <a:ea typeface="MS PGothic"/>
                <a:cs typeface="Calibri"/>
              </a:rPr>
              <a:t>aliquam</a:t>
            </a:r>
            <a:r>
              <a:rPr lang="en-US" sz="1800">
                <a:solidFill>
                  <a:schemeClr val="tx1"/>
                </a:solidFill>
                <a:ea typeface="MS PGothic"/>
                <a:cs typeface="Calibri"/>
              </a:rPr>
              <a:t> </a:t>
            </a:r>
            <a:r>
              <a:rPr lang="en-US" sz="1800" err="1">
                <a:solidFill>
                  <a:schemeClr val="tx1"/>
                </a:solidFill>
                <a:ea typeface="MS PGothic"/>
                <a:cs typeface="Calibri"/>
              </a:rPr>
              <a:t>erat</a:t>
            </a:r>
            <a:r>
              <a:rPr lang="en-US" sz="1800">
                <a:solidFill>
                  <a:schemeClr val="tx1"/>
                </a:solidFill>
                <a:ea typeface="MS PGothic"/>
                <a:cs typeface="Calibri"/>
              </a:rPr>
              <a:t> </a:t>
            </a:r>
            <a:r>
              <a:rPr lang="en-US" sz="1800" err="1">
                <a:solidFill>
                  <a:schemeClr val="tx1"/>
                </a:solidFill>
                <a:ea typeface="MS PGothic"/>
                <a:cs typeface="Calibri"/>
              </a:rPr>
              <a:t>volutpat</a:t>
            </a:r>
            <a:r>
              <a:rPr lang="en-US" sz="1800">
                <a:solidFill>
                  <a:schemeClr val="tx1"/>
                </a:solidFill>
                <a:ea typeface="MS PGothic"/>
                <a:cs typeface="Calibri"/>
              </a:rPr>
              <a:t>.</a:t>
            </a:r>
            <a:r>
              <a:rPr lang="en-US">
                <a:solidFill>
                  <a:schemeClr val="tx1"/>
                </a:solidFill>
              </a:rPr>
              <a:t> </a:t>
            </a:r>
            <a:r>
              <a:rPr lang="en-US" sz="1800" err="1">
                <a:solidFill>
                  <a:schemeClr val="tx1"/>
                </a:solidFill>
                <a:ea typeface="MS PGothic"/>
                <a:cs typeface="Calibri"/>
              </a:rPr>
              <a:t>euismod</a:t>
            </a:r>
            <a:r>
              <a:rPr lang="en-US" sz="1800">
                <a:solidFill>
                  <a:schemeClr val="tx1"/>
                </a:solidFill>
                <a:ea typeface="MS PGothic"/>
                <a:cs typeface="Calibri"/>
              </a:rPr>
              <a:t> </a:t>
            </a:r>
            <a:r>
              <a:rPr lang="en-US" sz="1800" err="1">
                <a:solidFill>
                  <a:schemeClr val="tx1"/>
                </a:solidFill>
                <a:ea typeface="MS PGothic"/>
                <a:cs typeface="Calibri"/>
              </a:rPr>
              <a:t>tincidunt</a:t>
            </a:r>
            <a:r>
              <a:rPr lang="en-US" sz="1800">
                <a:solidFill>
                  <a:schemeClr val="tx1"/>
                </a:solidFill>
                <a:ea typeface="MS PGothic"/>
                <a:cs typeface="Calibri"/>
              </a:rPr>
              <a:t> </a:t>
            </a:r>
            <a:r>
              <a:rPr lang="en-US" sz="1800" err="1">
                <a:solidFill>
                  <a:schemeClr val="tx1"/>
                </a:solidFill>
                <a:ea typeface="MS PGothic"/>
                <a:cs typeface="Calibri"/>
              </a:rPr>
              <a:t>ut</a:t>
            </a:r>
            <a:r>
              <a:rPr lang="en-US" sz="1800">
                <a:solidFill>
                  <a:schemeClr val="tx1"/>
                </a:solidFill>
                <a:ea typeface="MS PGothic"/>
                <a:cs typeface="Calibri"/>
              </a:rPr>
              <a:t> </a:t>
            </a:r>
            <a:r>
              <a:rPr lang="en-US" sz="1800" err="1">
                <a:solidFill>
                  <a:schemeClr val="tx1"/>
                </a:solidFill>
                <a:ea typeface="MS PGothic"/>
                <a:cs typeface="Calibri"/>
              </a:rPr>
              <a:t>laoreet</a:t>
            </a:r>
            <a:r>
              <a:rPr lang="en-US" sz="1800">
                <a:solidFill>
                  <a:schemeClr val="tx1"/>
                </a:solidFill>
                <a:ea typeface="MS PGothic"/>
                <a:cs typeface="Calibri"/>
              </a:rPr>
              <a:t> dolore magna </a:t>
            </a:r>
            <a:r>
              <a:rPr lang="en-US" sz="1800" err="1">
                <a:solidFill>
                  <a:schemeClr val="tx1"/>
                </a:solidFill>
                <a:ea typeface="MS PGothic"/>
                <a:cs typeface="Calibri"/>
              </a:rPr>
              <a:t>aliquam</a:t>
            </a:r>
            <a:r>
              <a:rPr lang="en-US" sz="1800">
                <a:solidFill>
                  <a:schemeClr val="tx1"/>
                </a:solidFill>
                <a:ea typeface="MS PGothic"/>
                <a:cs typeface="Calibri"/>
              </a:rPr>
              <a:t> </a:t>
            </a:r>
            <a:r>
              <a:rPr lang="en-US" sz="1800" err="1">
                <a:solidFill>
                  <a:schemeClr val="tx1"/>
                </a:solidFill>
                <a:ea typeface="MS PGothic"/>
                <a:cs typeface="Calibri"/>
              </a:rPr>
              <a:t>erat</a:t>
            </a:r>
            <a:r>
              <a:rPr lang="en-US" sz="1800">
                <a:solidFill>
                  <a:schemeClr val="tx1"/>
                </a:solidFill>
                <a:ea typeface="MS PGothic"/>
                <a:cs typeface="Calibri"/>
              </a:rPr>
              <a:t> </a:t>
            </a:r>
            <a:r>
              <a:rPr lang="en-US" sz="1800" err="1">
                <a:solidFill>
                  <a:schemeClr val="tx1"/>
                </a:solidFill>
                <a:ea typeface="MS PGothic"/>
                <a:cs typeface="Calibri"/>
              </a:rPr>
              <a:t>volutpat</a:t>
            </a:r>
            <a:r>
              <a:rPr lang="en-US" sz="1800">
                <a:solidFill>
                  <a:schemeClr val="tx1"/>
                </a:solidFill>
                <a:ea typeface="MS PGothic"/>
                <a:cs typeface="Calibri"/>
              </a:rPr>
              <a:t>.</a:t>
            </a:r>
            <a:endParaRPr lang="en-US"/>
          </a:p>
        </p:txBody>
      </p:sp>
      <p:sp>
        <p:nvSpPr>
          <p:cNvPr id="6" name="Text Placeholder 18">
            <a:extLst>
              <a:ext uri="{FF2B5EF4-FFF2-40B4-BE49-F238E27FC236}">
                <a16:creationId xmlns:a16="http://schemas.microsoft.com/office/drawing/2014/main" id="{1234BE21-F0C6-BF48-3E4A-5988AEF944C4}"/>
              </a:ext>
            </a:extLst>
          </p:cNvPr>
          <p:cNvSpPr>
            <a:spLocks noGrp="1"/>
          </p:cNvSpPr>
          <p:nvPr>
            <p:ph type="body" sz="quarter" idx="13" hasCustomPrompt="1"/>
          </p:nvPr>
        </p:nvSpPr>
        <p:spPr>
          <a:xfrm>
            <a:off x="533400" y="1943100"/>
            <a:ext cx="5333999" cy="4000500"/>
          </a:xfrm>
        </p:spPr>
        <p:txBody>
          <a:bodyPr/>
          <a:lstStyle>
            <a:lvl1pPr marL="0" indent="0">
              <a:buNone/>
              <a:defRPr/>
            </a:lvl1pPr>
            <a:lvl5pPr marL="914400" indent="0">
              <a:buNone/>
              <a:defRPr/>
            </a:lvl5pPr>
          </a:lstStyle>
          <a:p>
            <a:pPr>
              <a:buClr>
                <a:srgbClr val="049FDC"/>
              </a:buClr>
              <a:buSzPct val="105000"/>
            </a:pPr>
            <a:r>
              <a:rPr lang="en-US"/>
              <a:t>Click to add your content….. Column One</a:t>
            </a:r>
            <a:r>
              <a:rPr lang="en-US" sz="2200">
                <a:ea typeface="MS PGothic"/>
                <a:cs typeface="Calibri"/>
              </a:rPr>
              <a:t>… 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volutpatt</a:t>
            </a:r>
            <a:endParaRPr lang="en-US" sz="2200">
              <a:ea typeface="MS PGothic"/>
              <a:cs typeface="Calibri"/>
            </a:endParaRPr>
          </a:p>
          <a:p>
            <a:pPr lvl="0"/>
            <a:r>
              <a:rPr lang="en-US"/>
              <a:t>Click to edit Master text styles</a:t>
            </a:r>
          </a:p>
          <a:p>
            <a:pPr lvl="1"/>
            <a:r>
              <a:rPr lang="en-US"/>
              <a:t>Bullet List</a:t>
            </a:r>
          </a:p>
          <a:p>
            <a:pPr lvl="2"/>
            <a:r>
              <a:rPr lang="en-US"/>
              <a:t>Second level</a:t>
            </a:r>
          </a:p>
          <a:p>
            <a:pPr lvl="3"/>
            <a:r>
              <a:rPr lang="en-US"/>
              <a:t>Third level</a:t>
            </a:r>
          </a:p>
          <a:p>
            <a:pPr lvl="4"/>
            <a:r>
              <a:rPr lang="en-US"/>
              <a:t>Fourth level</a:t>
            </a:r>
          </a:p>
          <a:p>
            <a:pPr lvl="5"/>
            <a:r>
              <a:rPr lang="en-US"/>
              <a:t>Fifth level</a:t>
            </a:r>
          </a:p>
          <a:p>
            <a:pPr lvl="6"/>
            <a:r>
              <a:rPr lang="en-US"/>
              <a:t>Sixth level</a:t>
            </a:r>
          </a:p>
          <a:p>
            <a:pPr lvl="7"/>
            <a:r>
              <a:rPr lang="en-US"/>
              <a:t>Seventh level</a:t>
            </a:r>
          </a:p>
          <a:p>
            <a:pPr>
              <a:buClr>
                <a:srgbClr val="049FDC"/>
              </a:buClr>
              <a:buSzPct val="105000"/>
            </a:pPr>
            <a:endParaRPr lang="en-US" sz="2200">
              <a:ea typeface="MS PGothic"/>
              <a:cs typeface="Calibri"/>
            </a:endParaRPr>
          </a:p>
        </p:txBody>
      </p:sp>
      <p:sp>
        <p:nvSpPr>
          <p:cNvPr id="10" name="Text Placeholder 18">
            <a:extLst>
              <a:ext uri="{FF2B5EF4-FFF2-40B4-BE49-F238E27FC236}">
                <a16:creationId xmlns:a16="http://schemas.microsoft.com/office/drawing/2014/main" id="{C66A306F-A642-8D87-F1C3-54FB274A9380}"/>
              </a:ext>
            </a:extLst>
          </p:cNvPr>
          <p:cNvSpPr>
            <a:spLocks noGrp="1"/>
          </p:cNvSpPr>
          <p:nvPr>
            <p:ph type="body" sz="quarter" idx="14" hasCustomPrompt="1"/>
          </p:nvPr>
        </p:nvSpPr>
        <p:spPr>
          <a:xfrm>
            <a:off x="6324603" y="1945433"/>
            <a:ext cx="5333999" cy="1712167"/>
          </a:xfrm>
        </p:spPr>
        <p:txBody>
          <a:bodyPr/>
          <a:lstStyle>
            <a:lvl1pPr marL="0" indent="0">
              <a:buNone/>
              <a:defRPr/>
            </a:lvl1pPr>
          </a:lstStyle>
          <a:p>
            <a:pPr fontAlgn="t"/>
            <a:r>
              <a:rPr lang="en-US"/>
              <a:t>Click to add your content….. Column Two</a:t>
            </a:r>
            <a:r>
              <a:rPr lang="en-US" sz="2200">
                <a:ea typeface="MS PGothic"/>
                <a:cs typeface="Calibri"/>
              </a:rPr>
              <a:t>… 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a:t>
            </a:r>
            <a:endParaRPr lang="en-US"/>
          </a:p>
        </p:txBody>
      </p:sp>
      <p:sp>
        <p:nvSpPr>
          <p:cNvPr id="2" name="Rectangle 1">
            <a:extLst>
              <a:ext uri="{FF2B5EF4-FFF2-40B4-BE49-F238E27FC236}">
                <a16:creationId xmlns:a16="http://schemas.microsoft.com/office/drawing/2014/main" id="{2C64E371-28A9-1C8E-8F6E-D12D141DD278}"/>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
        <p:nvSpPr>
          <p:cNvPr id="7" name="TextBox 6">
            <a:extLst>
              <a:ext uri="{FF2B5EF4-FFF2-40B4-BE49-F238E27FC236}">
                <a16:creationId xmlns:a16="http://schemas.microsoft.com/office/drawing/2014/main" id="{FA82D558-93A1-3B9B-E9CF-9A3854444891}"/>
              </a:ext>
            </a:extLst>
          </p:cNvPr>
          <p:cNvSpPr txBox="1"/>
          <p:nvPr userDrawn="1"/>
        </p:nvSpPr>
        <p:spPr>
          <a:xfrm>
            <a:off x="10706101" y="6489031"/>
            <a:ext cx="914400" cy="320842"/>
          </a:xfrm>
          <a:prstGeom prst="rect">
            <a:avLst/>
          </a:prstGeom>
          <a:noFill/>
        </p:spPr>
        <p:txBody>
          <a:bodyPr wrap="none" lIns="0" tIns="0" rIns="0" bIns="0" rtlCol="0" anchor="t" anchorCtr="0">
            <a:noAutofit/>
          </a:bodyPr>
          <a:lstStyle/>
          <a:p>
            <a:pPr algn="r" fontAlgn="t"/>
            <a:fld id="{828EF308-961A-4487-A874-DFDB3743CD40}" type="slidenum">
              <a:rPr lang="en-CA" sz="1200" smtClean="0">
                <a:ea typeface="MS PGothic"/>
                <a:cs typeface="Calibri"/>
              </a:rPr>
              <a:t>‹#›</a:t>
            </a:fld>
            <a:endParaRPr lang="en-CA" sz="1200">
              <a:ea typeface="MS PGothic"/>
              <a:cs typeface="Calibri"/>
            </a:endParaRPr>
          </a:p>
        </p:txBody>
      </p:sp>
    </p:spTree>
    <p:extLst>
      <p:ext uri="{BB962C8B-B14F-4D97-AF65-F5344CB8AC3E}">
        <p14:creationId xmlns:p14="http://schemas.microsoft.com/office/powerpoint/2010/main" val="23307539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lumns, Text + Icons">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7CD7201-C13C-62AF-0BC8-490EB7611CC5}"/>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
        <p:nvSpPr>
          <p:cNvPr id="9" name="Title 8">
            <a:extLst>
              <a:ext uri="{FF2B5EF4-FFF2-40B4-BE49-F238E27FC236}">
                <a16:creationId xmlns:a16="http://schemas.microsoft.com/office/drawing/2014/main" id="{B924A17D-8B44-A781-48AB-10CB28A57037}"/>
              </a:ext>
            </a:extLst>
          </p:cNvPr>
          <p:cNvSpPr>
            <a:spLocks noGrp="1"/>
          </p:cNvSpPr>
          <p:nvPr>
            <p:ph type="title" hasCustomPrompt="1"/>
          </p:nvPr>
        </p:nvSpPr>
        <p:spPr>
          <a:xfrm>
            <a:off x="533400" y="472558"/>
            <a:ext cx="11087100" cy="697541"/>
          </a:xfrm>
        </p:spPr>
        <p:txBody>
          <a:bodyPr/>
          <a:lstStyle/>
          <a:p>
            <a:r>
              <a:rPr lang="en-US" sz="4800" b="1">
                <a:ea typeface="MS PGothic"/>
                <a:cs typeface="Calibri"/>
              </a:rPr>
              <a:t>Slide Heading</a:t>
            </a:r>
            <a:endParaRPr lang="en-US" sz="4800" b="1"/>
          </a:p>
        </p:txBody>
      </p:sp>
      <p:sp>
        <p:nvSpPr>
          <p:cNvPr id="2" name="Text Placeholder 18">
            <a:extLst>
              <a:ext uri="{FF2B5EF4-FFF2-40B4-BE49-F238E27FC236}">
                <a16:creationId xmlns:a16="http://schemas.microsoft.com/office/drawing/2014/main" id="{C075D96F-C8BE-7900-65B2-F3316EAAC117}"/>
              </a:ext>
            </a:extLst>
          </p:cNvPr>
          <p:cNvSpPr>
            <a:spLocks noGrp="1"/>
          </p:cNvSpPr>
          <p:nvPr>
            <p:ph type="body" sz="quarter" idx="13" hasCustomPrompt="1"/>
          </p:nvPr>
        </p:nvSpPr>
        <p:spPr>
          <a:xfrm>
            <a:off x="1828803" y="1943100"/>
            <a:ext cx="4495797" cy="4000500"/>
          </a:xfrm>
        </p:spPr>
        <p:txBody>
          <a:bodyPr/>
          <a:lstStyle>
            <a:lvl1pPr marL="0" indent="0">
              <a:buNone/>
              <a:defRPr/>
            </a:lvl1pPr>
            <a:lvl5pPr marL="914400" indent="0">
              <a:buNone/>
              <a:defRPr/>
            </a:lvl5pPr>
          </a:lstStyle>
          <a:p>
            <a:pPr>
              <a:buClr>
                <a:srgbClr val="049FDC"/>
              </a:buClr>
              <a:buSzPct val="105000"/>
            </a:pPr>
            <a:r>
              <a:rPr lang="en-US"/>
              <a:t>Click to add your content….. Column One</a:t>
            </a:r>
            <a:r>
              <a:rPr lang="en-US" sz="2200">
                <a:ea typeface="MS PGothic"/>
                <a:cs typeface="Calibri"/>
              </a:rPr>
              <a:t>… 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a:t>
            </a:r>
            <a:r>
              <a:rPr lang="en-US" sz="2200" err="1">
                <a:ea typeface="MS PGothic"/>
                <a:cs typeface="Calibri"/>
              </a:rPr>
              <a:t>doloret</a:t>
            </a:r>
            <a:endParaRPr lang="en-US" sz="2200">
              <a:ea typeface="MS PGothic"/>
              <a:cs typeface="Calibri"/>
            </a:endParaRPr>
          </a:p>
          <a:p>
            <a:pPr lvl="0"/>
            <a:r>
              <a:rPr lang="en-US"/>
              <a:t>Click to edit Master text styles</a:t>
            </a:r>
          </a:p>
          <a:p>
            <a:pPr lvl="1"/>
            <a:r>
              <a:rPr lang="en-US"/>
              <a:t>Bullet List</a:t>
            </a:r>
          </a:p>
          <a:p>
            <a:pPr lvl="2"/>
            <a:r>
              <a:rPr lang="en-US"/>
              <a:t>Second level</a:t>
            </a:r>
          </a:p>
          <a:p>
            <a:pPr lvl="3"/>
            <a:r>
              <a:rPr lang="en-US"/>
              <a:t>Third level</a:t>
            </a:r>
          </a:p>
          <a:p>
            <a:pPr lvl="4"/>
            <a:r>
              <a:rPr lang="en-US"/>
              <a:t>Fourth level</a:t>
            </a:r>
          </a:p>
          <a:p>
            <a:pPr lvl="5"/>
            <a:r>
              <a:rPr lang="en-US"/>
              <a:t>Fifth level</a:t>
            </a:r>
          </a:p>
          <a:p>
            <a:pPr lvl="6"/>
            <a:r>
              <a:rPr lang="en-US"/>
              <a:t>Sixth level</a:t>
            </a:r>
          </a:p>
          <a:p>
            <a:pPr lvl="7"/>
            <a:r>
              <a:rPr lang="en-US"/>
              <a:t>Seventh level</a:t>
            </a:r>
          </a:p>
          <a:p>
            <a:pPr>
              <a:buClr>
                <a:srgbClr val="049FDC"/>
              </a:buClr>
              <a:buSzPct val="105000"/>
            </a:pPr>
            <a:endParaRPr lang="en-US" sz="2200">
              <a:ea typeface="MS PGothic"/>
              <a:cs typeface="Calibri"/>
            </a:endParaRPr>
          </a:p>
        </p:txBody>
      </p:sp>
      <p:sp>
        <p:nvSpPr>
          <p:cNvPr id="6" name="Text Placeholder 18">
            <a:extLst>
              <a:ext uri="{FF2B5EF4-FFF2-40B4-BE49-F238E27FC236}">
                <a16:creationId xmlns:a16="http://schemas.microsoft.com/office/drawing/2014/main" id="{98719803-0068-75FE-CD11-8F3931C33250}"/>
              </a:ext>
            </a:extLst>
          </p:cNvPr>
          <p:cNvSpPr>
            <a:spLocks noGrp="1"/>
          </p:cNvSpPr>
          <p:nvPr>
            <p:ph type="body" sz="quarter" idx="14" hasCustomPrompt="1"/>
          </p:nvPr>
        </p:nvSpPr>
        <p:spPr>
          <a:xfrm>
            <a:off x="6949440" y="1945433"/>
            <a:ext cx="4677499" cy="3998167"/>
          </a:xfrm>
        </p:spPr>
        <p:txBody>
          <a:bodyPr/>
          <a:lstStyle>
            <a:lvl1pPr marL="0" indent="0">
              <a:buNone/>
              <a:defRPr/>
            </a:lvl1pPr>
          </a:lstStyle>
          <a:p>
            <a:pPr fontAlgn="t"/>
            <a:r>
              <a:rPr lang="en-US"/>
              <a:t>Click to add your content….. Column Two</a:t>
            </a:r>
            <a:r>
              <a:rPr lang="en-US" sz="2200">
                <a:ea typeface="MS PGothic"/>
                <a:cs typeface="Calibri"/>
              </a:rPr>
              <a:t>… Lorem ipsum dolor sit </a:t>
            </a:r>
            <a:r>
              <a:rPr lang="en-US" sz="2200" err="1">
                <a:ea typeface="MS PGothic"/>
                <a:cs typeface="Calibri"/>
              </a:rPr>
              <a:t>amet</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a:t>
            </a:r>
            <a:r>
              <a:rPr lang="en-US" sz="2200">
                <a:ea typeface="MS PGothic"/>
                <a:cs typeface="Calibri"/>
              </a:rPr>
              <a:t>. Ut </a:t>
            </a:r>
            <a:r>
              <a:rPr lang="en-US" sz="2200" err="1">
                <a:ea typeface="MS PGothic"/>
                <a:cs typeface="Calibri"/>
              </a:rPr>
              <a:t>wisi</a:t>
            </a:r>
            <a:r>
              <a:rPr lang="en-US" sz="2200">
                <a:ea typeface="MS PGothic"/>
                <a:cs typeface="Calibri"/>
              </a:rPr>
              <a:t> </a:t>
            </a:r>
            <a:r>
              <a:rPr lang="en-US" sz="2200" err="1">
                <a:ea typeface="MS PGothic"/>
                <a:cs typeface="Calibri"/>
              </a:rPr>
              <a:t>enim</a:t>
            </a:r>
            <a:r>
              <a:rPr lang="en-US" sz="2200">
                <a:ea typeface="MS PGothic"/>
                <a:cs typeface="Calibri"/>
              </a:rPr>
              <a:t> ad minim </a:t>
            </a:r>
            <a:r>
              <a:rPr lang="en-US" sz="2200" err="1">
                <a:ea typeface="MS PGothic"/>
                <a:cs typeface="Calibri"/>
              </a:rPr>
              <a:t>veniam</a:t>
            </a:r>
            <a:r>
              <a:rPr lang="en-US" sz="2200">
                <a:ea typeface="MS PGothic"/>
                <a:cs typeface="Calibri"/>
              </a:rPr>
              <a:t>, </a:t>
            </a:r>
            <a:r>
              <a:rPr lang="en-US" sz="2200" err="1">
                <a:ea typeface="MS PGothic"/>
                <a:cs typeface="Calibri"/>
              </a:rPr>
              <a:t>quis</a:t>
            </a:r>
            <a:r>
              <a:rPr lang="en-US" sz="2200">
                <a:ea typeface="MS PGothic"/>
                <a:cs typeface="Calibri"/>
              </a:rPr>
              <a:t> </a:t>
            </a:r>
            <a:r>
              <a:rPr lang="en-US" sz="2200" err="1">
                <a:ea typeface="MS PGothic"/>
                <a:cs typeface="Calibri"/>
              </a:rPr>
              <a:t>nostrud</a:t>
            </a:r>
            <a:r>
              <a:rPr lang="en-US" sz="2200">
                <a:ea typeface="MS PGothic"/>
                <a:cs typeface="Calibri"/>
              </a:rPr>
              <a:t> </a:t>
            </a:r>
            <a:r>
              <a:rPr lang="en-US" sz="2200" err="1">
                <a:ea typeface="MS PGothic"/>
                <a:cs typeface="Calibri"/>
              </a:rPr>
              <a:t>exerci</a:t>
            </a:r>
            <a:r>
              <a:rPr lang="en-US" sz="2200">
                <a:ea typeface="MS PGothic"/>
                <a:cs typeface="Calibri"/>
              </a:rPr>
              <a:t> </a:t>
            </a:r>
            <a:r>
              <a:rPr lang="en-US" sz="2200" err="1">
                <a:ea typeface="MS PGothic"/>
                <a:cs typeface="Calibri"/>
              </a:rPr>
              <a:t>tation</a:t>
            </a:r>
            <a:r>
              <a:rPr lang="en-US" sz="2200">
                <a:ea typeface="MS PGothic"/>
                <a:cs typeface="Calibri"/>
              </a:rPr>
              <a:t> </a:t>
            </a:r>
            <a:r>
              <a:rPr lang="en-US" sz="2200" err="1">
                <a:ea typeface="MS PGothic"/>
                <a:cs typeface="Calibri"/>
              </a:rPr>
              <a:t>ullamcorper</a:t>
            </a:r>
            <a:r>
              <a:rPr lang="en-US" sz="2200">
                <a:ea typeface="MS PGothic"/>
                <a:cs typeface="Calibri"/>
              </a:rPr>
              <a:t> </a:t>
            </a:r>
            <a:r>
              <a:rPr lang="en-US" sz="2200" err="1">
                <a:ea typeface="MS PGothic"/>
                <a:cs typeface="Calibri"/>
              </a:rPr>
              <a:t>suscipit</a:t>
            </a:r>
            <a:r>
              <a:rPr lang="en-US" sz="2200">
                <a:ea typeface="MS PGothic"/>
                <a:cs typeface="Calibri"/>
              </a:rPr>
              <a:t> </a:t>
            </a:r>
            <a:r>
              <a:rPr lang="en-US" sz="2200" err="1">
                <a:ea typeface="MS PGothic"/>
                <a:cs typeface="Calibri"/>
              </a:rPr>
              <a:t>lobortis</a:t>
            </a:r>
            <a:r>
              <a:rPr lang="en-US" sz="2200">
                <a:ea typeface="MS PGothic"/>
                <a:cs typeface="Calibri"/>
              </a:rPr>
              <a:t> </a:t>
            </a:r>
            <a:r>
              <a:rPr lang="en-US" sz="2200" err="1">
                <a:ea typeface="MS PGothic"/>
                <a:cs typeface="Calibri"/>
              </a:rPr>
              <a:t>nisl</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aliquip</a:t>
            </a:r>
            <a:r>
              <a:rPr lang="en-US" sz="2200">
                <a:ea typeface="MS PGothic"/>
                <a:cs typeface="Calibri"/>
              </a:rPr>
              <a:t>.</a:t>
            </a:r>
          </a:p>
          <a:p>
            <a:pPr fontAlgn="t"/>
            <a:r>
              <a:rPr lang="en-US" sz="2200">
                <a:ea typeface="MS PGothic"/>
                <a:cs typeface="Calibri"/>
              </a:rPr>
              <a:t>Lorem ipsum dolor sit. Ut </a:t>
            </a:r>
            <a:r>
              <a:rPr lang="en-US" sz="2200" err="1">
                <a:ea typeface="MS PGothic"/>
                <a:cs typeface="Calibri"/>
              </a:rPr>
              <a:t>wisi</a:t>
            </a:r>
            <a:r>
              <a:rPr lang="en-US" sz="2200">
                <a:ea typeface="MS PGothic"/>
                <a:cs typeface="Calibri"/>
              </a:rPr>
              <a:t> </a:t>
            </a:r>
            <a:r>
              <a:rPr lang="en-US" sz="2200" err="1">
                <a:ea typeface="MS PGothic"/>
                <a:cs typeface="Calibri"/>
              </a:rPr>
              <a:t>enim</a:t>
            </a:r>
            <a:r>
              <a:rPr lang="en-US" sz="2200">
                <a:ea typeface="MS PGothic"/>
                <a:cs typeface="Calibri"/>
              </a:rPr>
              <a:t> ad minim </a:t>
            </a:r>
            <a:r>
              <a:rPr lang="en-US" sz="2200" err="1">
                <a:ea typeface="MS PGothic"/>
                <a:cs typeface="Calibri"/>
              </a:rPr>
              <a:t>veniam</a:t>
            </a:r>
            <a:r>
              <a:rPr lang="en-US" sz="2200">
                <a:ea typeface="MS PGothic"/>
                <a:cs typeface="Calibri"/>
              </a:rPr>
              <a:t>, </a:t>
            </a:r>
            <a:r>
              <a:rPr lang="en-US" sz="2200" err="1">
                <a:ea typeface="MS PGothic"/>
                <a:cs typeface="Calibri"/>
              </a:rPr>
              <a:t>quis</a:t>
            </a:r>
            <a:r>
              <a:rPr lang="en-US" sz="2200">
                <a:ea typeface="MS PGothic"/>
                <a:cs typeface="Calibri"/>
              </a:rPr>
              <a:t> </a:t>
            </a:r>
            <a:r>
              <a:rPr lang="en-US" sz="2200" err="1">
                <a:ea typeface="MS PGothic"/>
                <a:cs typeface="Calibri"/>
              </a:rPr>
              <a:t>nostrud</a:t>
            </a:r>
            <a:r>
              <a:rPr lang="en-US" sz="2200">
                <a:ea typeface="MS PGothic"/>
                <a:cs typeface="Calibri"/>
              </a:rPr>
              <a:t> </a:t>
            </a:r>
            <a:r>
              <a:rPr lang="en-US" sz="2200" err="1">
                <a:ea typeface="MS PGothic"/>
                <a:cs typeface="Calibri"/>
              </a:rPr>
              <a:t>exerci</a:t>
            </a:r>
            <a:r>
              <a:rPr lang="en-US" sz="2200">
                <a:ea typeface="MS PGothic"/>
                <a:cs typeface="Calibri"/>
              </a:rPr>
              <a:t> </a:t>
            </a:r>
            <a:r>
              <a:rPr lang="en-US" sz="2200" err="1">
                <a:ea typeface="MS PGothic"/>
                <a:cs typeface="Calibri"/>
              </a:rPr>
              <a:t>tation</a:t>
            </a:r>
            <a:r>
              <a:rPr lang="en-US" sz="2200">
                <a:ea typeface="MS PGothic"/>
                <a:cs typeface="Calibri"/>
              </a:rPr>
              <a:t>.</a:t>
            </a:r>
            <a:endParaRPr lang="en-US"/>
          </a:p>
        </p:txBody>
      </p:sp>
      <p:sp>
        <p:nvSpPr>
          <p:cNvPr id="7" name="Picture Placeholder 15">
            <a:extLst>
              <a:ext uri="{FF2B5EF4-FFF2-40B4-BE49-F238E27FC236}">
                <a16:creationId xmlns:a16="http://schemas.microsoft.com/office/drawing/2014/main" id="{2EF0708B-FA7F-303A-7641-E43E8FADD58B}"/>
              </a:ext>
            </a:extLst>
          </p:cNvPr>
          <p:cNvSpPr>
            <a:spLocks noGrp="1"/>
          </p:cNvSpPr>
          <p:nvPr>
            <p:ph type="pic" sz="quarter" idx="21" hasCustomPrompt="1"/>
          </p:nvPr>
        </p:nvSpPr>
        <p:spPr>
          <a:xfrm>
            <a:off x="533400" y="1984935"/>
            <a:ext cx="914400" cy="914400"/>
          </a:xfrm>
        </p:spPr>
        <p:txBody>
          <a:bodyPr anchor="t" anchorCtr="1"/>
          <a:lstStyle>
            <a:lvl1pPr marL="0" indent="0" algn="ctr">
              <a:buNone/>
              <a:defRPr/>
            </a:lvl1pPr>
          </a:lstStyle>
          <a:p>
            <a:r>
              <a:rPr lang="en-US"/>
              <a:t>Place Icon</a:t>
            </a:r>
          </a:p>
          <a:p>
            <a:endParaRPr lang="en-US"/>
          </a:p>
        </p:txBody>
      </p:sp>
      <p:sp>
        <p:nvSpPr>
          <p:cNvPr id="10" name="Picture Placeholder 15">
            <a:extLst>
              <a:ext uri="{FF2B5EF4-FFF2-40B4-BE49-F238E27FC236}">
                <a16:creationId xmlns:a16="http://schemas.microsoft.com/office/drawing/2014/main" id="{FC5C1218-B950-698F-50CD-F876B162576D}"/>
              </a:ext>
            </a:extLst>
          </p:cNvPr>
          <p:cNvSpPr>
            <a:spLocks noGrp="1"/>
          </p:cNvSpPr>
          <p:nvPr>
            <p:ph type="pic" sz="quarter" idx="22" hasCustomPrompt="1"/>
          </p:nvPr>
        </p:nvSpPr>
        <p:spPr>
          <a:xfrm>
            <a:off x="533400" y="3983695"/>
            <a:ext cx="914400" cy="914400"/>
          </a:xfrm>
        </p:spPr>
        <p:txBody>
          <a:bodyPr anchor="t" anchorCtr="1"/>
          <a:lstStyle>
            <a:lvl1pPr marL="0" indent="0" algn="ctr">
              <a:buNone/>
              <a:defRPr/>
            </a:lvl1pPr>
          </a:lstStyle>
          <a:p>
            <a:r>
              <a:rPr lang="en-US"/>
              <a:t>Place Icon</a:t>
            </a:r>
          </a:p>
          <a:p>
            <a:endParaRPr lang="en-US"/>
          </a:p>
        </p:txBody>
      </p:sp>
      <p:sp>
        <p:nvSpPr>
          <p:cNvPr id="3" name="Rectangle 2">
            <a:extLst>
              <a:ext uri="{FF2B5EF4-FFF2-40B4-BE49-F238E27FC236}">
                <a16:creationId xmlns:a16="http://schemas.microsoft.com/office/drawing/2014/main" id="{D5BAA97C-2850-3A69-318E-7A140585A2F1}"/>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
        <p:nvSpPr>
          <p:cNvPr id="11" name="TextBox 10">
            <a:extLst>
              <a:ext uri="{FF2B5EF4-FFF2-40B4-BE49-F238E27FC236}">
                <a16:creationId xmlns:a16="http://schemas.microsoft.com/office/drawing/2014/main" id="{AE7C9E17-8ABA-1C61-BDE9-3527E3EE695F}"/>
              </a:ext>
            </a:extLst>
          </p:cNvPr>
          <p:cNvSpPr txBox="1"/>
          <p:nvPr userDrawn="1"/>
        </p:nvSpPr>
        <p:spPr>
          <a:xfrm>
            <a:off x="10706101" y="6489031"/>
            <a:ext cx="914400" cy="320842"/>
          </a:xfrm>
          <a:prstGeom prst="rect">
            <a:avLst/>
          </a:prstGeom>
          <a:noFill/>
        </p:spPr>
        <p:txBody>
          <a:bodyPr wrap="none" lIns="0" tIns="0" rIns="0" bIns="0" rtlCol="0" anchor="t" anchorCtr="0">
            <a:noAutofit/>
          </a:bodyPr>
          <a:lstStyle/>
          <a:p>
            <a:pPr algn="r" fontAlgn="t"/>
            <a:fld id="{828EF308-961A-4487-A874-DFDB3743CD40}" type="slidenum">
              <a:rPr lang="en-CA" sz="1200" smtClean="0">
                <a:ea typeface="MS PGothic"/>
                <a:cs typeface="Calibri"/>
              </a:rPr>
              <a:t>‹#›</a:t>
            </a:fld>
            <a:endParaRPr lang="en-CA" sz="1200">
              <a:ea typeface="MS PGothic"/>
              <a:cs typeface="Calibri"/>
            </a:endParaRPr>
          </a:p>
        </p:txBody>
      </p:sp>
    </p:spTree>
    <p:extLst>
      <p:ext uri="{BB962C8B-B14F-4D97-AF65-F5344CB8AC3E}">
        <p14:creationId xmlns:p14="http://schemas.microsoft.com/office/powerpoint/2010/main" val="20999674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lumns, Text + Photo">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7CD7201-C13C-62AF-0BC8-490EB7611CC5}"/>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
        <p:nvSpPr>
          <p:cNvPr id="9" name="Title 8">
            <a:extLst>
              <a:ext uri="{FF2B5EF4-FFF2-40B4-BE49-F238E27FC236}">
                <a16:creationId xmlns:a16="http://schemas.microsoft.com/office/drawing/2014/main" id="{B924A17D-8B44-A781-48AB-10CB28A57037}"/>
              </a:ext>
            </a:extLst>
          </p:cNvPr>
          <p:cNvSpPr>
            <a:spLocks noGrp="1"/>
          </p:cNvSpPr>
          <p:nvPr>
            <p:ph type="title" hasCustomPrompt="1"/>
          </p:nvPr>
        </p:nvSpPr>
        <p:spPr>
          <a:xfrm>
            <a:off x="533400" y="472558"/>
            <a:ext cx="11087100" cy="697541"/>
          </a:xfrm>
        </p:spPr>
        <p:txBody>
          <a:bodyPr/>
          <a:lstStyle/>
          <a:p>
            <a:r>
              <a:rPr lang="en-US" sz="4800" b="1">
                <a:ea typeface="MS PGothic"/>
                <a:cs typeface="Calibri"/>
              </a:rPr>
              <a:t>Slide Heading</a:t>
            </a:r>
            <a:endParaRPr lang="en-US" sz="4800" b="1"/>
          </a:p>
        </p:txBody>
      </p:sp>
      <p:sp>
        <p:nvSpPr>
          <p:cNvPr id="6" name="Picture Placeholder 5">
            <a:extLst>
              <a:ext uri="{FF2B5EF4-FFF2-40B4-BE49-F238E27FC236}">
                <a16:creationId xmlns:a16="http://schemas.microsoft.com/office/drawing/2014/main" id="{BB665797-5EC9-10BB-2F78-6DCAA4A63B42}"/>
              </a:ext>
            </a:extLst>
          </p:cNvPr>
          <p:cNvSpPr>
            <a:spLocks noGrp="1"/>
          </p:cNvSpPr>
          <p:nvPr>
            <p:ph type="pic" sz="quarter" idx="11" hasCustomPrompt="1"/>
          </p:nvPr>
        </p:nvSpPr>
        <p:spPr>
          <a:xfrm>
            <a:off x="560388" y="3429000"/>
            <a:ext cx="5307012" cy="3048000"/>
          </a:xfrm>
        </p:spPr>
        <p:txBody>
          <a:bodyPr/>
          <a:lstStyle/>
          <a:p>
            <a:r>
              <a:rPr lang="en-US"/>
              <a:t>Click icon to insert picture</a:t>
            </a:r>
          </a:p>
        </p:txBody>
      </p:sp>
      <p:sp>
        <p:nvSpPr>
          <p:cNvPr id="2" name="Text Placeholder 18">
            <a:extLst>
              <a:ext uri="{FF2B5EF4-FFF2-40B4-BE49-F238E27FC236}">
                <a16:creationId xmlns:a16="http://schemas.microsoft.com/office/drawing/2014/main" id="{0FCD1F90-B25A-04B2-72E6-3B0D7A8E7401}"/>
              </a:ext>
            </a:extLst>
          </p:cNvPr>
          <p:cNvSpPr>
            <a:spLocks noGrp="1"/>
          </p:cNvSpPr>
          <p:nvPr>
            <p:ph type="body" sz="quarter" idx="13" hasCustomPrompt="1"/>
          </p:nvPr>
        </p:nvSpPr>
        <p:spPr>
          <a:xfrm>
            <a:off x="533400" y="1943100"/>
            <a:ext cx="5333999" cy="1352551"/>
          </a:xfrm>
        </p:spPr>
        <p:txBody>
          <a:bodyPr/>
          <a:lstStyle>
            <a:lvl1pPr marL="0" indent="0">
              <a:buNone/>
              <a:defRPr/>
            </a:lvl1pPr>
          </a:lstStyle>
          <a:p>
            <a:pPr fontAlgn="t"/>
            <a:r>
              <a:rPr lang="en-US"/>
              <a:t>Click to add your content….. </a:t>
            </a:r>
            <a:r>
              <a:rPr lang="en-US" sz="2200"/>
              <a:t>Column One</a:t>
            </a:r>
            <a:r>
              <a:rPr lang="en-US" sz="2200">
                <a:ea typeface="MS PGothic"/>
                <a:cs typeface="Calibri"/>
              </a:rPr>
              <a:t>… 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a:t>
            </a:r>
            <a:endParaRPr lang="en-US" sz="2200"/>
          </a:p>
        </p:txBody>
      </p:sp>
      <p:sp>
        <p:nvSpPr>
          <p:cNvPr id="5" name="Text Placeholder 18">
            <a:extLst>
              <a:ext uri="{FF2B5EF4-FFF2-40B4-BE49-F238E27FC236}">
                <a16:creationId xmlns:a16="http://schemas.microsoft.com/office/drawing/2014/main" id="{D5A3B2D7-20BA-F0CB-7296-7D74B14C91BC}"/>
              </a:ext>
            </a:extLst>
          </p:cNvPr>
          <p:cNvSpPr>
            <a:spLocks noGrp="1"/>
          </p:cNvSpPr>
          <p:nvPr>
            <p:ph type="body" sz="quarter" idx="14" hasCustomPrompt="1"/>
          </p:nvPr>
        </p:nvSpPr>
        <p:spPr>
          <a:xfrm>
            <a:off x="6324603" y="1945433"/>
            <a:ext cx="5333999" cy="4531567"/>
          </a:xfrm>
        </p:spPr>
        <p:txBody>
          <a:bodyPr/>
          <a:lstStyle>
            <a:lvl1pPr marL="0" indent="0">
              <a:buNone/>
              <a:defRPr/>
            </a:lvl1pPr>
          </a:lstStyle>
          <a:p>
            <a:pPr>
              <a:buClr>
                <a:srgbClr val="049FDC"/>
              </a:buClr>
              <a:buSzPct val="105000"/>
            </a:pPr>
            <a:r>
              <a:rPr lang="en-US"/>
              <a:t>Click to add your content….. </a:t>
            </a:r>
            <a:r>
              <a:rPr lang="en-US" sz="2200"/>
              <a:t>Column Two</a:t>
            </a:r>
            <a:r>
              <a:rPr lang="en-US" sz="2200">
                <a:ea typeface="MS PGothic"/>
                <a:cs typeface="Calibri"/>
              </a:rPr>
              <a:t>… Lorem ipsum dolor sit </a:t>
            </a:r>
            <a:r>
              <a:rPr lang="en-US" sz="2200" err="1">
                <a:ea typeface="MS PGothic"/>
                <a:cs typeface="Calibri"/>
              </a:rPr>
              <a:t>amet</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dolore magna aliquam </a:t>
            </a:r>
            <a:r>
              <a:rPr lang="en-US" sz="2200" err="1">
                <a:ea typeface="MS PGothic"/>
                <a:cs typeface="Calibri"/>
              </a:rPr>
              <a:t>erat</a:t>
            </a:r>
            <a:r>
              <a:rPr lang="en-US" sz="2200">
                <a:ea typeface="MS PGothic"/>
                <a:cs typeface="Calibri"/>
              </a:rPr>
              <a:t> </a:t>
            </a:r>
            <a:r>
              <a:rPr lang="en-US" sz="2200" err="1">
                <a:ea typeface="MS PGothic"/>
                <a:cs typeface="Calibri"/>
              </a:rPr>
              <a:t>volutpat</a:t>
            </a:r>
            <a:r>
              <a:rPr lang="en-US" sz="2200">
                <a:ea typeface="MS PGothic"/>
                <a:cs typeface="Calibri"/>
              </a:rPr>
              <a:t>. Ed do </a:t>
            </a:r>
            <a:r>
              <a:rPr lang="en-US" sz="2200" err="1">
                <a:ea typeface="MS PGothic"/>
                <a:cs typeface="Calibri"/>
              </a:rPr>
              <a:t>eiusmod</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dolore magna aliquam </a:t>
            </a:r>
            <a:r>
              <a:rPr lang="en-US" sz="2200" err="1">
                <a:ea typeface="MS PGothic"/>
                <a:cs typeface="Calibri"/>
              </a:rPr>
              <a:t>erat</a:t>
            </a:r>
            <a:r>
              <a:rPr lang="en-US" sz="2200">
                <a:ea typeface="MS PGothic"/>
                <a:cs typeface="Calibri"/>
              </a:rPr>
              <a:t> </a:t>
            </a:r>
            <a:r>
              <a:rPr lang="en-US" sz="2200" err="1">
                <a:ea typeface="MS PGothic"/>
                <a:cs typeface="Calibri"/>
              </a:rPr>
              <a:t>volutpat</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Lorem ipsum dolor sit </a:t>
            </a:r>
            <a:r>
              <a:rPr lang="en-US" sz="2200" err="1">
                <a:ea typeface="MS PGothic"/>
                <a:cs typeface="Calibri"/>
              </a:rPr>
              <a:t>amet</a:t>
            </a:r>
            <a:endParaRPr lang="en-US" sz="2200">
              <a:ea typeface="MS PGothic"/>
              <a:cs typeface="Calibri"/>
            </a:endParaRPr>
          </a:p>
          <a:p>
            <a:pPr lvl="0"/>
            <a:r>
              <a:rPr lang="en-US"/>
              <a:t>Click to edit Master text styles</a:t>
            </a:r>
          </a:p>
          <a:p>
            <a:pPr lvl="1"/>
            <a:r>
              <a:rPr lang="en-US"/>
              <a:t>Bullet List</a:t>
            </a:r>
          </a:p>
          <a:p>
            <a:pPr lvl="2"/>
            <a:r>
              <a:rPr lang="en-US"/>
              <a:t>Second level</a:t>
            </a:r>
          </a:p>
          <a:p>
            <a:pPr lvl="3"/>
            <a:r>
              <a:rPr lang="en-US"/>
              <a:t>Third level</a:t>
            </a:r>
          </a:p>
          <a:p>
            <a:pPr lvl="4"/>
            <a:r>
              <a:rPr lang="en-US"/>
              <a:t>Fourth level</a:t>
            </a:r>
          </a:p>
          <a:p>
            <a:pPr lvl="5"/>
            <a:r>
              <a:rPr lang="en-US"/>
              <a:t>Fifth level</a:t>
            </a:r>
          </a:p>
          <a:p>
            <a:pPr lvl="6"/>
            <a:r>
              <a:rPr lang="en-US"/>
              <a:t>Sixth level</a:t>
            </a:r>
          </a:p>
          <a:p>
            <a:pPr lvl="7"/>
            <a:r>
              <a:rPr lang="en-US"/>
              <a:t>Seventh level</a:t>
            </a:r>
          </a:p>
          <a:p>
            <a:pPr>
              <a:buClr>
                <a:srgbClr val="049FDC"/>
              </a:buClr>
              <a:buSzPct val="105000"/>
            </a:pPr>
            <a:endParaRPr lang="en-US" sz="2200">
              <a:ea typeface="MS PGothic"/>
              <a:cs typeface="Calibri"/>
            </a:endParaRPr>
          </a:p>
        </p:txBody>
      </p:sp>
      <p:sp>
        <p:nvSpPr>
          <p:cNvPr id="3" name="Rectangle 2">
            <a:extLst>
              <a:ext uri="{FF2B5EF4-FFF2-40B4-BE49-F238E27FC236}">
                <a16:creationId xmlns:a16="http://schemas.microsoft.com/office/drawing/2014/main" id="{3FE880B5-CB27-80B4-9562-3B5159BEDF3A}"/>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
        <p:nvSpPr>
          <p:cNvPr id="10" name="TextBox 9">
            <a:extLst>
              <a:ext uri="{FF2B5EF4-FFF2-40B4-BE49-F238E27FC236}">
                <a16:creationId xmlns:a16="http://schemas.microsoft.com/office/drawing/2014/main" id="{0479BF10-A732-2A66-E9A6-55AB2B7D80C5}"/>
              </a:ext>
            </a:extLst>
          </p:cNvPr>
          <p:cNvSpPr txBox="1"/>
          <p:nvPr userDrawn="1"/>
        </p:nvSpPr>
        <p:spPr>
          <a:xfrm>
            <a:off x="10706101" y="6489031"/>
            <a:ext cx="914400" cy="320842"/>
          </a:xfrm>
          <a:prstGeom prst="rect">
            <a:avLst/>
          </a:prstGeom>
          <a:noFill/>
        </p:spPr>
        <p:txBody>
          <a:bodyPr wrap="none" lIns="0" tIns="0" rIns="0" bIns="0" rtlCol="0" anchor="t" anchorCtr="0">
            <a:noAutofit/>
          </a:bodyPr>
          <a:lstStyle/>
          <a:p>
            <a:pPr algn="r" fontAlgn="t"/>
            <a:fld id="{828EF308-961A-4487-A874-DFDB3743CD40}" type="slidenum">
              <a:rPr lang="en-CA" sz="1200" smtClean="0">
                <a:ea typeface="MS PGothic"/>
                <a:cs typeface="Calibri"/>
              </a:rPr>
              <a:t>‹#›</a:t>
            </a:fld>
            <a:endParaRPr lang="en-CA" sz="1200">
              <a:ea typeface="MS PGothic"/>
              <a:cs typeface="Calibri"/>
            </a:endParaRPr>
          </a:p>
        </p:txBody>
      </p:sp>
    </p:spTree>
    <p:extLst>
      <p:ext uri="{BB962C8B-B14F-4D97-AF65-F5344CB8AC3E}">
        <p14:creationId xmlns:p14="http://schemas.microsoft.com/office/powerpoint/2010/main" val="9299985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One column, Text + Photo">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7CD7201-C13C-62AF-0BC8-490EB7611CC5}"/>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
        <p:nvSpPr>
          <p:cNvPr id="9" name="Title 8">
            <a:extLst>
              <a:ext uri="{FF2B5EF4-FFF2-40B4-BE49-F238E27FC236}">
                <a16:creationId xmlns:a16="http://schemas.microsoft.com/office/drawing/2014/main" id="{B924A17D-8B44-A781-48AB-10CB28A57037}"/>
              </a:ext>
            </a:extLst>
          </p:cNvPr>
          <p:cNvSpPr>
            <a:spLocks noGrp="1"/>
          </p:cNvSpPr>
          <p:nvPr>
            <p:ph type="title" hasCustomPrompt="1"/>
          </p:nvPr>
        </p:nvSpPr>
        <p:spPr>
          <a:xfrm>
            <a:off x="533400" y="472558"/>
            <a:ext cx="11087100" cy="697541"/>
          </a:xfrm>
        </p:spPr>
        <p:txBody>
          <a:bodyPr/>
          <a:lstStyle/>
          <a:p>
            <a:r>
              <a:rPr lang="en-US" sz="4800" b="1">
                <a:ea typeface="MS PGothic"/>
                <a:cs typeface="Calibri"/>
              </a:rPr>
              <a:t>Slide Heading</a:t>
            </a:r>
            <a:endParaRPr lang="en-US" sz="4800" b="1"/>
          </a:p>
        </p:txBody>
      </p:sp>
      <p:sp>
        <p:nvSpPr>
          <p:cNvPr id="5" name="Picture Placeholder 4">
            <a:extLst>
              <a:ext uri="{FF2B5EF4-FFF2-40B4-BE49-F238E27FC236}">
                <a16:creationId xmlns:a16="http://schemas.microsoft.com/office/drawing/2014/main" id="{F5FFD87A-BF51-A2BE-6D07-89C74FD03492}"/>
              </a:ext>
            </a:extLst>
          </p:cNvPr>
          <p:cNvSpPr>
            <a:spLocks noGrp="1"/>
          </p:cNvSpPr>
          <p:nvPr>
            <p:ph type="pic" sz="quarter" idx="11" hasCustomPrompt="1"/>
          </p:nvPr>
        </p:nvSpPr>
        <p:spPr>
          <a:xfrm>
            <a:off x="6324603" y="1447800"/>
            <a:ext cx="5302336" cy="5029200"/>
          </a:xfrm>
        </p:spPr>
        <p:txBody>
          <a:bodyPr/>
          <a:lstStyle>
            <a:lvl1pPr>
              <a:defRPr/>
            </a:lvl1pPr>
          </a:lstStyle>
          <a:p>
            <a:pPr marL="0" marR="0" lvl="0" indent="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US"/>
              <a:t>Click icon to insert picture</a:t>
            </a:r>
          </a:p>
          <a:p>
            <a:endParaRPr lang="en-US"/>
          </a:p>
        </p:txBody>
      </p:sp>
      <p:sp>
        <p:nvSpPr>
          <p:cNvPr id="4" name="Text Placeholder 18">
            <a:extLst>
              <a:ext uri="{FF2B5EF4-FFF2-40B4-BE49-F238E27FC236}">
                <a16:creationId xmlns:a16="http://schemas.microsoft.com/office/drawing/2014/main" id="{AD026AF1-C87D-897B-0E86-07A0672F663A}"/>
              </a:ext>
            </a:extLst>
          </p:cNvPr>
          <p:cNvSpPr>
            <a:spLocks noGrp="1"/>
          </p:cNvSpPr>
          <p:nvPr>
            <p:ph type="body" sz="quarter" idx="13" hasCustomPrompt="1"/>
          </p:nvPr>
        </p:nvSpPr>
        <p:spPr>
          <a:xfrm>
            <a:off x="533400" y="1943100"/>
            <a:ext cx="5333999" cy="4533900"/>
          </a:xfrm>
        </p:spPr>
        <p:txBody>
          <a:bodyPr/>
          <a:lstStyle>
            <a:lvl1pPr marL="0" indent="0">
              <a:buNone/>
              <a:defRPr/>
            </a:lvl1pPr>
          </a:lstStyle>
          <a:p>
            <a:pPr>
              <a:buClr>
                <a:srgbClr val="049FDC"/>
              </a:buClr>
              <a:buSzPct val="105000"/>
            </a:pPr>
            <a:r>
              <a:rPr lang="en-US"/>
              <a:t>Click to add your content….. </a:t>
            </a:r>
            <a:r>
              <a:rPr lang="en-US" sz="2200">
                <a:ea typeface="MS PGothic"/>
                <a:cs typeface="Calibri"/>
              </a:rPr>
              <a:t>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utt</a:t>
            </a:r>
            <a:endParaRPr lang="en-US" sz="2200">
              <a:ea typeface="MS PGothic"/>
              <a:cs typeface="Calibri"/>
            </a:endParaRPr>
          </a:p>
          <a:p>
            <a:pPr lvl="0"/>
            <a:r>
              <a:rPr lang="en-US"/>
              <a:t>Click to edit Master text styles</a:t>
            </a:r>
          </a:p>
          <a:p>
            <a:pPr lvl="1"/>
            <a:r>
              <a:rPr lang="en-US"/>
              <a:t>Bullet List</a:t>
            </a:r>
          </a:p>
          <a:p>
            <a:pPr lvl="2"/>
            <a:r>
              <a:rPr lang="en-US"/>
              <a:t>Second level</a:t>
            </a:r>
          </a:p>
          <a:p>
            <a:pPr lvl="3"/>
            <a:r>
              <a:rPr lang="en-US"/>
              <a:t>Third level</a:t>
            </a:r>
          </a:p>
          <a:p>
            <a:pPr lvl="4"/>
            <a:r>
              <a:rPr lang="en-US"/>
              <a:t>Fourth level</a:t>
            </a:r>
          </a:p>
          <a:p>
            <a:pPr lvl="5"/>
            <a:r>
              <a:rPr lang="en-US"/>
              <a:t>Fifth level</a:t>
            </a:r>
          </a:p>
          <a:p>
            <a:pPr lvl="6"/>
            <a:r>
              <a:rPr lang="en-US"/>
              <a:t>Sixth level</a:t>
            </a:r>
          </a:p>
          <a:p>
            <a:pPr lvl="7"/>
            <a:r>
              <a:rPr lang="en-US"/>
              <a:t>Seventh level</a:t>
            </a:r>
          </a:p>
          <a:p>
            <a:pPr>
              <a:buClr>
                <a:srgbClr val="049FDC"/>
              </a:buClr>
              <a:buSzPct val="105000"/>
            </a:pPr>
            <a:endParaRPr lang="en-US" sz="2200">
              <a:ea typeface="MS PGothic"/>
              <a:cs typeface="Calibri"/>
            </a:endParaRPr>
          </a:p>
        </p:txBody>
      </p:sp>
      <p:sp>
        <p:nvSpPr>
          <p:cNvPr id="2" name="Rectangle 1">
            <a:extLst>
              <a:ext uri="{FF2B5EF4-FFF2-40B4-BE49-F238E27FC236}">
                <a16:creationId xmlns:a16="http://schemas.microsoft.com/office/drawing/2014/main" id="{D019BB45-3B91-9721-FCC8-319C4C9F69ED}"/>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
        <p:nvSpPr>
          <p:cNvPr id="6" name="TextBox 5">
            <a:extLst>
              <a:ext uri="{FF2B5EF4-FFF2-40B4-BE49-F238E27FC236}">
                <a16:creationId xmlns:a16="http://schemas.microsoft.com/office/drawing/2014/main" id="{9505218F-7205-7B05-D5E3-B2529C972F08}"/>
              </a:ext>
            </a:extLst>
          </p:cNvPr>
          <p:cNvSpPr txBox="1"/>
          <p:nvPr userDrawn="1"/>
        </p:nvSpPr>
        <p:spPr>
          <a:xfrm>
            <a:off x="10706101" y="6489031"/>
            <a:ext cx="914400" cy="320842"/>
          </a:xfrm>
          <a:prstGeom prst="rect">
            <a:avLst/>
          </a:prstGeom>
          <a:noFill/>
        </p:spPr>
        <p:txBody>
          <a:bodyPr wrap="none" lIns="0" tIns="0" rIns="0" bIns="0" rtlCol="0" anchor="t" anchorCtr="0">
            <a:noAutofit/>
          </a:bodyPr>
          <a:lstStyle/>
          <a:p>
            <a:pPr algn="r" fontAlgn="t"/>
            <a:fld id="{828EF308-961A-4487-A874-DFDB3743CD40}" type="slidenum">
              <a:rPr lang="en-CA" sz="1200" smtClean="0">
                <a:ea typeface="MS PGothic"/>
                <a:cs typeface="Calibri"/>
              </a:rPr>
              <a:t>‹#›</a:t>
            </a:fld>
            <a:endParaRPr lang="en-CA" sz="1200">
              <a:ea typeface="MS PGothic"/>
              <a:cs typeface="Calibri"/>
            </a:endParaRPr>
          </a:p>
        </p:txBody>
      </p:sp>
    </p:spTree>
    <p:extLst>
      <p:ext uri="{BB962C8B-B14F-4D97-AF65-F5344CB8AC3E}">
        <p14:creationId xmlns:p14="http://schemas.microsoft.com/office/powerpoint/2010/main" val="14605736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columns,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D53E0D9-4723-49B7-1675-C787377E9730}"/>
              </a:ext>
            </a:extLst>
          </p:cNvPr>
          <p:cNvSpPr>
            <a:spLocks noGrp="1"/>
          </p:cNvSpPr>
          <p:nvPr>
            <p:ph sz="half" idx="1" hasCustomPrompt="1"/>
          </p:nvPr>
        </p:nvSpPr>
        <p:spPr>
          <a:xfrm>
            <a:off x="533400" y="1943099"/>
            <a:ext cx="5334000" cy="4233863"/>
          </a:xfrm>
        </p:spPr>
        <p:txBody>
          <a:bodyPr/>
          <a:lstStyle/>
          <a:p>
            <a:pPr>
              <a:buClr>
                <a:srgbClr val="049FDC"/>
              </a:buClr>
              <a:buSzPct val="105000"/>
            </a:pPr>
            <a:r>
              <a:rPr lang="en-US"/>
              <a:t>Click to add your content….. </a:t>
            </a:r>
            <a:r>
              <a:rPr lang="en-US" sz="2200">
                <a:ea typeface="MS PGothic"/>
                <a:cs typeface="Calibri"/>
              </a:rPr>
              <a:t>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volutpatt</a:t>
            </a:r>
            <a:endParaRPr lang="en-US" sz="2200">
              <a:ea typeface="MS PGothic"/>
              <a:cs typeface="Calibri"/>
            </a:endParaRPr>
          </a:p>
          <a:p>
            <a:pPr lvl="0"/>
            <a:r>
              <a:rPr lang="en-US"/>
              <a:t>Click to edit Master text styles</a:t>
            </a:r>
          </a:p>
          <a:p>
            <a:pPr lvl="1"/>
            <a:r>
              <a:rPr lang="en-US"/>
              <a:t>Bullet List</a:t>
            </a:r>
          </a:p>
          <a:p>
            <a:pPr lvl="2"/>
            <a:r>
              <a:rPr lang="en-US"/>
              <a:t>Second level</a:t>
            </a:r>
          </a:p>
          <a:p>
            <a:pPr lvl="3"/>
            <a:r>
              <a:rPr lang="en-US"/>
              <a:t>Third level</a:t>
            </a:r>
          </a:p>
          <a:p>
            <a:pPr lvl="4"/>
            <a:r>
              <a:rPr lang="en-US"/>
              <a:t>Fourth level</a:t>
            </a:r>
          </a:p>
          <a:p>
            <a:pPr lvl="5"/>
            <a:r>
              <a:rPr lang="en-US"/>
              <a:t>Fifth level</a:t>
            </a:r>
          </a:p>
          <a:p>
            <a:pPr lvl="6"/>
            <a:r>
              <a:rPr lang="en-US"/>
              <a:t>Sixth level</a:t>
            </a:r>
          </a:p>
          <a:p>
            <a:pPr lvl="7"/>
            <a:r>
              <a:rPr lang="en-US"/>
              <a:t>Seventh level</a:t>
            </a:r>
          </a:p>
          <a:p>
            <a:pPr>
              <a:buClr>
                <a:srgbClr val="049FDC"/>
              </a:buClr>
              <a:buSzPct val="105000"/>
            </a:pPr>
            <a:endParaRPr lang="en-US" sz="2200">
              <a:ea typeface="MS PGothic"/>
              <a:cs typeface="Calibri"/>
            </a:endParaRPr>
          </a:p>
        </p:txBody>
      </p:sp>
      <p:sp>
        <p:nvSpPr>
          <p:cNvPr id="4" name="Content Placeholder 3">
            <a:extLst>
              <a:ext uri="{FF2B5EF4-FFF2-40B4-BE49-F238E27FC236}">
                <a16:creationId xmlns:a16="http://schemas.microsoft.com/office/drawing/2014/main" id="{D2E13092-BE32-FB28-4CC9-AF21F58DC28C}"/>
              </a:ext>
            </a:extLst>
          </p:cNvPr>
          <p:cNvSpPr>
            <a:spLocks noGrp="1"/>
          </p:cNvSpPr>
          <p:nvPr>
            <p:ph sz="half" idx="2" hasCustomPrompt="1"/>
          </p:nvPr>
        </p:nvSpPr>
        <p:spPr>
          <a:xfrm>
            <a:off x="6324602" y="1943099"/>
            <a:ext cx="5295898" cy="4233864"/>
          </a:xfrm>
        </p:spPr>
        <p:txBody>
          <a:bodyPr/>
          <a:lstStyle/>
          <a:p>
            <a:pPr lvl="0"/>
            <a:r>
              <a:rPr lang="en-US"/>
              <a:t>Click to insert object</a:t>
            </a:r>
          </a:p>
        </p:txBody>
      </p:sp>
      <p:sp>
        <p:nvSpPr>
          <p:cNvPr id="7" name="Rectangle 6">
            <a:extLst>
              <a:ext uri="{FF2B5EF4-FFF2-40B4-BE49-F238E27FC236}">
                <a16:creationId xmlns:a16="http://schemas.microsoft.com/office/drawing/2014/main" id="{1219871F-BF82-DAE0-CA9E-2731FEDF4835}"/>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
        <p:nvSpPr>
          <p:cNvPr id="10" name="Title 8">
            <a:extLst>
              <a:ext uri="{FF2B5EF4-FFF2-40B4-BE49-F238E27FC236}">
                <a16:creationId xmlns:a16="http://schemas.microsoft.com/office/drawing/2014/main" id="{C44D8132-E900-C9B1-6396-FDB4CED3EB98}"/>
              </a:ext>
            </a:extLst>
          </p:cNvPr>
          <p:cNvSpPr>
            <a:spLocks noGrp="1"/>
          </p:cNvSpPr>
          <p:nvPr>
            <p:ph type="title" hasCustomPrompt="1"/>
          </p:nvPr>
        </p:nvSpPr>
        <p:spPr>
          <a:xfrm>
            <a:off x="533400" y="472558"/>
            <a:ext cx="11087100" cy="697541"/>
          </a:xfrm>
        </p:spPr>
        <p:txBody>
          <a:bodyPr/>
          <a:lstStyle/>
          <a:p>
            <a:r>
              <a:rPr lang="en-US" sz="4800" b="1">
                <a:ea typeface="MS PGothic"/>
                <a:cs typeface="Calibri"/>
              </a:rPr>
              <a:t>Slide Heading</a:t>
            </a:r>
            <a:endParaRPr lang="en-US" sz="4800" b="1"/>
          </a:p>
        </p:txBody>
      </p:sp>
      <p:sp>
        <p:nvSpPr>
          <p:cNvPr id="2" name="Rectangle 1">
            <a:extLst>
              <a:ext uri="{FF2B5EF4-FFF2-40B4-BE49-F238E27FC236}">
                <a16:creationId xmlns:a16="http://schemas.microsoft.com/office/drawing/2014/main" id="{9607FE86-450E-F73F-8BF7-B640885D3901}"/>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
        <p:nvSpPr>
          <p:cNvPr id="6" name="TextBox 5">
            <a:extLst>
              <a:ext uri="{FF2B5EF4-FFF2-40B4-BE49-F238E27FC236}">
                <a16:creationId xmlns:a16="http://schemas.microsoft.com/office/drawing/2014/main" id="{13D346B8-E625-6359-E579-9EDFC0EC27C0}"/>
              </a:ext>
            </a:extLst>
          </p:cNvPr>
          <p:cNvSpPr txBox="1"/>
          <p:nvPr userDrawn="1"/>
        </p:nvSpPr>
        <p:spPr>
          <a:xfrm>
            <a:off x="10706101" y="6489031"/>
            <a:ext cx="914400" cy="320842"/>
          </a:xfrm>
          <a:prstGeom prst="rect">
            <a:avLst/>
          </a:prstGeom>
          <a:noFill/>
        </p:spPr>
        <p:txBody>
          <a:bodyPr wrap="none" lIns="0" tIns="0" rIns="0" bIns="0" rtlCol="0" anchor="t" anchorCtr="0">
            <a:noAutofit/>
          </a:bodyPr>
          <a:lstStyle/>
          <a:p>
            <a:pPr algn="r" fontAlgn="t"/>
            <a:fld id="{828EF308-961A-4487-A874-DFDB3743CD40}" type="slidenum">
              <a:rPr lang="en-CA" sz="1200" smtClean="0">
                <a:ea typeface="MS PGothic"/>
                <a:cs typeface="Calibri"/>
              </a:rPr>
              <a:t>‹#›</a:t>
            </a:fld>
            <a:endParaRPr lang="en-CA" sz="1200">
              <a:ea typeface="MS PGothic"/>
              <a:cs typeface="Calibri"/>
            </a:endParaRPr>
          </a:p>
        </p:txBody>
      </p:sp>
    </p:spTree>
    <p:extLst>
      <p:ext uri="{BB962C8B-B14F-4D97-AF65-F5344CB8AC3E}">
        <p14:creationId xmlns:p14="http://schemas.microsoft.com/office/powerpoint/2010/main" val="18586044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columns, 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3655117-7F73-4893-1D8E-704E5AC5A03E}"/>
              </a:ext>
            </a:extLst>
          </p:cNvPr>
          <p:cNvSpPr>
            <a:spLocks noGrp="1"/>
          </p:cNvSpPr>
          <p:nvPr>
            <p:ph type="body" idx="1"/>
          </p:nvPr>
        </p:nvSpPr>
        <p:spPr>
          <a:xfrm>
            <a:off x="533401" y="1681163"/>
            <a:ext cx="533400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8F8A793-5AF9-040A-5DC7-809D43FF06F6}"/>
              </a:ext>
            </a:extLst>
          </p:cNvPr>
          <p:cNvSpPr>
            <a:spLocks noGrp="1"/>
          </p:cNvSpPr>
          <p:nvPr>
            <p:ph sz="half" idx="2"/>
          </p:nvPr>
        </p:nvSpPr>
        <p:spPr>
          <a:xfrm>
            <a:off x="533401" y="2505075"/>
            <a:ext cx="533400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ext Placeholder 4">
            <a:extLst>
              <a:ext uri="{FF2B5EF4-FFF2-40B4-BE49-F238E27FC236}">
                <a16:creationId xmlns:a16="http://schemas.microsoft.com/office/drawing/2014/main" id="{9388D161-D881-3150-611D-32F5104DC8DF}"/>
              </a:ext>
            </a:extLst>
          </p:cNvPr>
          <p:cNvSpPr>
            <a:spLocks noGrp="1"/>
          </p:cNvSpPr>
          <p:nvPr>
            <p:ph type="body" sz="quarter" idx="3"/>
          </p:nvPr>
        </p:nvSpPr>
        <p:spPr>
          <a:xfrm>
            <a:off x="6324600" y="1681163"/>
            <a:ext cx="5030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A78C643-A1B8-02CB-D3B6-BA369CFA22CD}"/>
              </a:ext>
            </a:extLst>
          </p:cNvPr>
          <p:cNvSpPr>
            <a:spLocks noGrp="1"/>
          </p:cNvSpPr>
          <p:nvPr>
            <p:ph sz="quarter" idx="4"/>
          </p:nvPr>
        </p:nvSpPr>
        <p:spPr>
          <a:xfrm>
            <a:off x="6324600" y="2505075"/>
            <a:ext cx="5030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Title 10">
            <a:extLst>
              <a:ext uri="{FF2B5EF4-FFF2-40B4-BE49-F238E27FC236}">
                <a16:creationId xmlns:a16="http://schemas.microsoft.com/office/drawing/2014/main" id="{2E717610-6E21-89A8-3E69-2D4BC46F4DD7}"/>
              </a:ext>
            </a:extLst>
          </p:cNvPr>
          <p:cNvSpPr>
            <a:spLocks noGrp="1"/>
          </p:cNvSpPr>
          <p:nvPr>
            <p:ph type="title" hasCustomPrompt="1"/>
          </p:nvPr>
        </p:nvSpPr>
        <p:spPr/>
        <p:txBody>
          <a:bodyPr/>
          <a:lstStyle/>
          <a:p>
            <a:r>
              <a:rPr lang="en-US" sz="4800" b="1">
                <a:ea typeface="MS PGothic"/>
                <a:cs typeface="Calibri"/>
              </a:rPr>
              <a:t>Slide Heading</a:t>
            </a:r>
            <a:endParaRPr lang="en-US"/>
          </a:p>
        </p:txBody>
      </p:sp>
      <p:sp>
        <p:nvSpPr>
          <p:cNvPr id="7" name="Rectangle 6">
            <a:extLst>
              <a:ext uri="{FF2B5EF4-FFF2-40B4-BE49-F238E27FC236}">
                <a16:creationId xmlns:a16="http://schemas.microsoft.com/office/drawing/2014/main" id="{DE35E00A-7CE7-6393-F27A-D462545B3D98}"/>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
        <p:nvSpPr>
          <p:cNvPr id="2" name="Rectangle 1">
            <a:extLst>
              <a:ext uri="{FF2B5EF4-FFF2-40B4-BE49-F238E27FC236}">
                <a16:creationId xmlns:a16="http://schemas.microsoft.com/office/drawing/2014/main" id="{846FA477-BDC9-FED2-7185-665AC6BB796D}"/>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
        <p:nvSpPr>
          <p:cNvPr id="8" name="TextBox 7">
            <a:extLst>
              <a:ext uri="{FF2B5EF4-FFF2-40B4-BE49-F238E27FC236}">
                <a16:creationId xmlns:a16="http://schemas.microsoft.com/office/drawing/2014/main" id="{14731046-7CCF-FD80-5443-81AF98B2731B}"/>
              </a:ext>
            </a:extLst>
          </p:cNvPr>
          <p:cNvSpPr txBox="1"/>
          <p:nvPr userDrawn="1"/>
        </p:nvSpPr>
        <p:spPr>
          <a:xfrm>
            <a:off x="10706101" y="6489031"/>
            <a:ext cx="914400" cy="320842"/>
          </a:xfrm>
          <a:prstGeom prst="rect">
            <a:avLst/>
          </a:prstGeom>
          <a:noFill/>
        </p:spPr>
        <p:txBody>
          <a:bodyPr wrap="none" lIns="0" tIns="0" rIns="0" bIns="0" rtlCol="0" anchor="t" anchorCtr="0">
            <a:noAutofit/>
          </a:bodyPr>
          <a:lstStyle/>
          <a:p>
            <a:pPr algn="r" fontAlgn="t"/>
            <a:fld id="{828EF308-961A-4487-A874-DFDB3743CD40}" type="slidenum">
              <a:rPr lang="en-CA" sz="1200" smtClean="0">
                <a:ea typeface="MS PGothic"/>
                <a:cs typeface="Calibri"/>
              </a:rPr>
              <a:t>‹#›</a:t>
            </a:fld>
            <a:endParaRPr lang="en-CA" sz="1200">
              <a:ea typeface="MS PGothic"/>
              <a:cs typeface="Calibri"/>
            </a:endParaRPr>
          </a:p>
        </p:txBody>
      </p:sp>
    </p:spTree>
    <p:extLst>
      <p:ext uri="{BB962C8B-B14F-4D97-AF65-F5344CB8AC3E}">
        <p14:creationId xmlns:p14="http://schemas.microsoft.com/office/powerpoint/2010/main" val="2568519414"/>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57F05CE-DF63-9D4E-10B0-E3A1EB61C22D}"/>
              </a:ext>
            </a:extLst>
          </p:cNvPr>
          <p:cNvSpPr>
            <a:spLocks noGrp="1"/>
          </p:cNvSpPr>
          <p:nvPr>
            <p:ph type="title" hasCustomPrompt="1"/>
          </p:nvPr>
        </p:nvSpPr>
        <p:spPr/>
        <p:txBody>
          <a:bodyPr/>
          <a:lstStyle/>
          <a:p>
            <a:r>
              <a:rPr lang="en-US" sz="4800" b="1">
                <a:ea typeface="MS PGothic"/>
                <a:cs typeface="Calibri"/>
              </a:rPr>
              <a:t>Slide Heading</a:t>
            </a:r>
            <a:endParaRPr lang="en-US"/>
          </a:p>
        </p:txBody>
      </p:sp>
      <p:sp>
        <p:nvSpPr>
          <p:cNvPr id="7" name="Rectangle 6">
            <a:extLst>
              <a:ext uri="{FF2B5EF4-FFF2-40B4-BE49-F238E27FC236}">
                <a16:creationId xmlns:a16="http://schemas.microsoft.com/office/drawing/2014/main" id="{1A2CE54E-8701-1D99-ADF7-B7806D49F1A6}"/>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
        <p:nvSpPr>
          <p:cNvPr id="2" name="Rectangle 1">
            <a:extLst>
              <a:ext uri="{FF2B5EF4-FFF2-40B4-BE49-F238E27FC236}">
                <a16:creationId xmlns:a16="http://schemas.microsoft.com/office/drawing/2014/main" id="{EF4F00CA-B85B-F5C9-9554-3845AE1BBEDE}"/>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
        <p:nvSpPr>
          <p:cNvPr id="3" name="TextBox 2">
            <a:extLst>
              <a:ext uri="{FF2B5EF4-FFF2-40B4-BE49-F238E27FC236}">
                <a16:creationId xmlns:a16="http://schemas.microsoft.com/office/drawing/2014/main" id="{59D80DFA-AB91-50C4-751D-7FCC17444004}"/>
              </a:ext>
            </a:extLst>
          </p:cNvPr>
          <p:cNvSpPr txBox="1"/>
          <p:nvPr userDrawn="1"/>
        </p:nvSpPr>
        <p:spPr>
          <a:xfrm>
            <a:off x="10706101" y="6489031"/>
            <a:ext cx="914400" cy="320842"/>
          </a:xfrm>
          <a:prstGeom prst="rect">
            <a:avLst/>
          </a:prstGeom>
          <a:noFill/>
        </p:spPr>
        <p:txBody>
          <a:bodyPr wrap="none" lIns="0" tIns="0" rIns="0" bIns="0" rtlCol="0" anchor="t" anchorCtr="0">
            <a:noAutofit/>
          </a:bodyPr>
          <a:lstStyle/>
          <a:p>
            <a:pPr algn="r" fontAlgn="t"/>
            <a:fld id="{828EF308-961A-4487-A874-DFDB3743CD40}" type="slidenum">
              <a:rPr lang="en-CA" sz="1200" smtClean="0">
                <a:ea typeface="MS PGothic"/>
                <a:cs typeface="Calibri"/>
              </a:rPr>
              <a:t>‹#›</a:t>
            </a:fld>
            <a:endParaRPr lang="en-CA" sz="1200">
              <a:ea typeface="MS PGothic"/>
              <a:cs typeface="Calibri"/>
            </a:endParaRPr>
          </a:p>
        </p:txBody>
      </p:sp>
    </p:spTree>
    <p:extLst>
      <p:ext uri="{BB962C8B-B14F-4D97-AF65-F5344CB8AC3E}">
        <p14:creationId xmlns:p14="http://schemas.microsoft.com/office/powerpoint/2010/main" val="41994403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997A22B-A806-B1FB-5C72-AA94A50CBEAF}"/>
              </a:ext>
            </a:extLst>
          </p:cNvPr>
          <p:cNvSpPr txBox="1"/>
          <p:nvPr userDrawn="1"/>
        </p:nvSpPr>
        <p:spPr>
          <a:xfrm>
            <a:off x="10706101" y="6489031"/>
            <a:ext cx="914400" cy="320842"/>
          </a:xfrm>
          <a:prstGeom prst="rect">
            <a:avLst/>
          </a:prstGeom>
          <a:noFill/>
        </p:spPr>
        <p:txBody>
          <a:bodyPr wrap="none" lIns="0" tIns="0" rIns="0" bIns="0" rtlCol="0" anchor="t" anchorCtr="0">
            <a:noAutofit/>
          </a:bodyPr>
          <a:lstStyle/>
          <a:p>
            <a:pPr algn="r" fontAlgn="t"/>
            <a:fld id="{828EF308-961A-4487-A874-DFDB3743CD40}" type="slidenum">
              <a:rPr lang="en-CA" sz="1200" smtClean="0">
                <a:ea typeface="MS PGothic"/>
                <a:cs typeface="Calibri"/>
              </a:rPr>
              <a:t>‹#›</a:t>
            </a:fld>
            <a:endParaRPr lang="en-CA" sz="1200">
              <a:ea typeface="MS PGothic"/>
              <a:cs typeface="Calibri"/>
            </a:endParaRPr>
          </a:p>
        </p:txBody>
      </p:sp>
    </p:spTree>
    <p:extLst>
      <p:ext uri="{BB962C8B-B14F-4D97-AF65-F5344CB8AC3E}">
        <p14:creationId xmlns:p14="http://schemas.microsoft.com/office/powerpoint/2010/main" val="34433849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lide 2 - Photo Lar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47">
            <a:extLst>
              <a:ext uri="{FF2B5EF4-FFF2-40B4-BE49-F238E27FC236}">
                <a16:creationId xmlns:a16="http://schemas.microsoft.com/office/drawing/2014/main" id="{D350924A-494F-9580-8CE1-82EE38F3FB24}"/>
              </a:ext>
            </a:extLst>
          </p:cNvPr>
          <p:cNvSpPr>
            <a:spLocks noGrp="1"/>
          </p:cNvSpPr>
          <p:nvPr>
            <p:ph type="body" sz="quarter" idx="16" hasCustomPrompt="1"/>
          </p:nvPr>
        </p:nvSpPr>
        <p:spPr>
          <a:xfrm>
            <a:off x="712100" y="6299264"/>
            <a:ext cx="5410200" cy="304250"/>
          </a:xfrm>
        </p:spPr>
        <p:txBody>
          <a:bodyPr wrap="square" anchor="t">
            <a:spAutoFit/>
          </a:bodyPr>
          <a:lstStyle>
            <a:lvl1pPr marL="0" indent="0">
              <a:buNone/>
              <a:defRPr sz="20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stStyle>
          <a:p>
            <a:pPr>
              <a:lnSpc>
                <a:spcPts val="2639"/>
              </a:lnSpc>
              <a:spcAft>
                <a:spcPts val="800"/>
              </a:spcAft>
            </a:pPr>
            <a:r>
              <a:rPr lang="en-US" altLang="en-US" sz="1600" u="none">
                <a:latin typeface="Calibri"/>
                <a:ea typeface="MS PGothic"/>
                <a:cs typeface="Calibri"/>
              </a:rPr>
              <a:t>Presenter Name  </a:t>
            </a:r>
            <a:r>
              <a:rPr lang="en-US" altLang="en-US" sz="1600" u="none">
                <a:solidFill>
                  <a:srgbClr val="047BC1"/>
                </a:solidFill>
                <a:latin typeface="Calibri"/>
                <a:ea typeface="MS PGothic"/>
                <a:cs typeface="Calibri"/>
              </a:rPr>
              <a:t>|</a:t>
            </a:r>
            <a:r>
              <a:rPr lang="en-US" altLang="en-US" sz="1600" u="none">
                <a:latin typeface="Calibri"/>
                <a:ea typeface="MS PGothic"/>
                <a:cs typeface="Calibri"/>
              </a:rPr>
              <a:t>  Date</a:t>
            </a:r>
            <a:endParaRPr lang="en-CA" altLang="en-US" sz="1600" u="none">
              <a:latin typeface="Calibri" panose="020F0502020204030204" pitchFamily="34" charset="0"/>
              <a:cs typeface="Calibri" panose="020F0502020204030204" pitchFamily="34" charset="0"/>
            </a:endParaRPr>
          </a:p>
        </p:txBody>
      </p:sp>
      <p:sp>
        <p:nvSpPr>
          <p:cNvPr id="5" name="Text Placeholder 42">
            <a:extLst>
              <a:ext uri="{FF2B5EF4-FFF2-40B4-BE49-F238E27FC236}">
                <a16:creationId xmlns:a16="http://schemas.microsoft.com/office/drawing/2014/main" id="{9A66CD2C-C71C-36A5-5711-07E6732387FF}"/>
              </a:ext>
            </a:extLst>
          </p:cNvPr>
          <p:cNvSpPr>
            <a:spLocks noGrp="1"/>
          </p:cNvSpPr>
          <p:nvPr>
            <p:ph type="body" sz="quarter" idx="14" hasCustomPrompt="1"/>
          </p:nvPr>
        </p:nvSpPr>
        <p:spPr>
          <a:xfrm>
            <a:off x="712100" y="3675328"/>
            <a:ext cx="5410200" cy="812530"/>
          </a:xfrm>
        </p:spPr>
        <p:txBody>
          <a:bodyPr wrap="square" anchor="t">
            <a:spAutoFit/>
          </a:bodyPr>
          <a:lstStyle>
            <a:lvl1pPr marL="0" indent="0">
              <a:spcAft>
                <a:spcPts val="0"/>
              </a:spcAft>
              <a:buNone/>
              <a:defRPr sz="3000">
                <a:latin typeface="+mj-lt"/>
              </a:defRPr>
            </a:lvl1pPr>
            <a:lvl2pPr>
              <a:defRPr sz="3000">
                <a:latin typeface="+mj-lt"/>
              </a:defRPr>
            </a:lvl2pPr>
            <a:lvl3pPr>
              <a:defRPr sz="3000">
                <a:latin typeface="+mj-lt"/>
              </a:defRPr>
            </a:lvl3pPr>
            <a:lvl4pPr>
              <a:defRPr sz="3000">
                <a:latin typeface="+mj-lt"/>
              </a:defRPr>
            </a:lvl4pPr>
            <a:lvl5pPr>
              <a:defRPr sz="3000">
                <a:latin typeface="+mj-lt"/>
              </a:defRPr>
            </a:lvl5pPr>
          </a:lstStyle>
          <a:p>
            <a:pPr>
              <a:lnSpc>
                <a:spcPct val="88000"/>
              </a:lnSpc>
            </a:pPr>
            <a:r>
              <a:rPr lang="en-US" sz="3000" u="none">
                <a:latin typeface="Calibri Light" panose="020F0302020204030204" pitchFamily="34" charset="0"/>
                <a:ea typeface="MS PGothic"/>
                <a:cs typeface="Calibri Light" panose="020F0302020204030204" pitchFamily="34" charset="0"/>
              </a:rPr>
              <a:t>Subheading goes here</a:t>
            </a:r>
            <a:br>
              <a:rPr lang="en-US" sz="3000" u="none">
                <a:latin typeface="Calibri Light" panose="020F0302020204030204" pitchFamily="34" charset="0"/>
                <a:ea typeface="MS PGothic"/>
                <a:cs typeface="Calibri Light" panose="020F0302020204030204" pitchFamily="34" charset="0"/>
              </a:rPr>
            </a:br>
            <a:r>
              <a:rPr lang="en-US" sz="3000">
                <a:latin typeface="Calibri Light" panose="020F0302020204030204" pitchFamily="34" charset="0"/>
                <a:ea typeface="MS PGothic"/>
                <a:cs typeface="Calibri Light" panose="020F0302020204030204" pitchFamily="34" charset="0"/>
              </a:rPr>
              <a:t>Calibri 30 pt.</a:t>
            </a:r>
            <a:endParaRPr lang="en-US" sz="3000" u="none">
              <a:latin typeface="Calibri Light" panose="020F0302020204030204" pitchFamily="34" charset="0"/>
              <a:ea typeface="MS PGothic"/>
              <a:cs typeface="Calibri Light" panose="020F0302020204030204" pitchFamily="34" charset="0"/>
            </a:endParaRPr>
          </a:p>
        </p:txBody>
      </p:sp>
      <p:sp>
        <p:nvSpPr>
          <p:cNvPr id="7" name="Text Placeholder 37">
            <a:extLst>
              <a:ext uri="{FF2B5EF4-FFF2-40B4-BE49-F238E27FC236}">
                <a16:creationId xmlns:a16="http://schemas.microsoft.com/office/drawing/2014/main" id="{95B5AC9A-8274-BF47-BC66-46041274E93A}"/>
              </a:ext>
            </a:extLst>
          </p:cNvPr>
          <p:cNvSpPr>
            <a:spLocks noGrp="1"/>
          </p:cNvSpPr>
          <p:nvPr>
            <p:ph type="body" sz="quarter" idx="17" hasCustomPrompt="1"/>
          </p:nvPr>
        </p:nvSpPr>
        <p:spPr>
          <a:xfrm>
            <a:off x="712100" y="2124548"/>
            <a:ext cx="5844209" cy="1137556"/>
          </a:xfrm>
        </p:spPr>
        <p:txBody>
          <a:bodyPr wrap="square" anchor="b">
            <a:spAutoFit/>
          </a:bodyPr>
          <a:lstStyle>
            <a:lvl1pPr marL="0" indent="0">
              <a:lnSpc>
                <a:spcPct val="88000"/>
              </a:lnSpc>
              <a:spcBef>
                <a:spcPts val="0"/>
              </a:spcBef>
              <a:spcAft>
                <a:spcPts val="0"/>
              </a:spcAft>
              <a:buNone/>
              <a:defRPr sz="4200" b="1"/>
            </a:lvl1pPr>
            <a:lvl2pPr marL="457200" indent="0">
              <a:lnSpc>
                <a:spcPct val="88000"/>
              </a:lnSpc>
              <a:buNone/>
              <a:defRPr sz="4200" b="1"/>
            </a:lvl2pPr>
            <a:lvl3pPr marL="914400" indent="0">
              <a:lnSpc>
                <a:spcPct val="88000"/>
              </a:lnSpc>
              <a:buNone/>
              <a:defRPr sz="4200" b="1"/>
            </a:lvl3pPr>
            <a:lvl4pPr marL="1371600" indent="0">
              <a:lnSpc>
                <a:spcPct val="88000"/>
              </a:lnSpc>
              <a:buNone/>
              <a:defRPr sz="4200" b="1"/>
            </a:lvl4pPr>
            <a:lvl5pPr marL="1828800" indent="0">
              <a:lnSpc>
                <a:spcPct val="88000"/>
              </a:lnSpc>
              <a:buNone/>
              <a:defRPr sz="4200" b="1"/>
            </a:lvl5pPr>
          </a:lstStyle>
          <a:p>
            <a:pPr>
              <a:lnSpc>
                <a:spcPct val="88000"/>
              </a:lnSpc>
              <a:spcAft>
                <a:spcPts val="800"/>
              </a:spcAft>
            </a:pPr>
            <a:r>
              <a:rPr lang="en-US" sz="4200" b="1" u="none">
                <a:latin typeface="Calibri"/>
                <a:ea typeface="MS PGothic"/>
                <a:cs typeface="Calibri"/>
              </a:rPr>
              <a:t>Presentation Title. </a:t>
            </a:r>
            <a:br>
              <a:rPr lang="en-US" sz="4200" b="1" u="none">
                <a:latin typeface="Calibri"/>
                <a:ea typeface="MS PGothic"/>
                <a:cs typeface="Calibri"/>
              </a:rPr>
            </a:br>
            <a:r>
              <a:rPr lang="en-US" sz="4200" b="1" u="none">
                <a:latin typeface="Calibri"/>
                <a:ea typeface="MS PGothic"/>
                <a:cs typeface="Calibri"/>
              </a:rPr>
              <a:t>Can be 2-3 lines in length</a:t>
            </a:r>
            <a:endParaRPr lang="en-US" sz="4200" b="1" u="none">
              <a:latin typeface="Calibri Light" panose="020F0302020204030204" pitchFamily="34" charset="0"/>
              <a:ea typeface="MS PGothic"/>
              <a:cs typeface="Calibri Light" panose="020F0302020204030204" pitchFamily="34" charset="0"/>
            </a:endParaRPr>
          </a:p>
        </p:txBody>
      </p:sp>
      <p:sp>
        <p:nvSpPr>
          <p:cNvPr id="6" name="Rectangle 5">
            <a:extLst>
              <a:ext uri="{FF2B5EF4-FFF2-40B4-BE49-F238E27FC236}">
                <a16:creationId xmlns:a16="http://schemas.microsoft.com/office/drawing/2014/main" id="{1D716EFD-F646-3881-9E4C-0455F945B4A4}"/>
              </a:ext>
              <a:ext uri="{C183D7F6-B498-43B3-948B-1728B52AA6E4}">
                <adec:decorative xmlns:adec="http://schemas.microsoft.com/office/drawing/2017/decorative" val="1"/>
              </a:ext>
            </a:extLst>
          </p:cNvPr>
          <p:cNvSpPr/>
          <p:nvPr/>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a:solidFill>
                <a:schemeClr val="tx1"/>
              </a:solidFill>
              <a:latin typeface="Calibri" panose="020F0502020204030204" pitchFamily="34" charset="0"/>
              <a:ea typeface="MS PGothic"/>
              <a:cs typeface="Calibri" panose="020F0502020204030204" pitchFamily="34" charset="0"/>
            </a:endParaRPr>
          </a:p>
        </p:txBody>
      </p:sp>
      <p:pic>
        <p:nvPicPr>
          <p:cNvPr id="3" name="Picture 2" descr="Ontario Health logo">
            <a:extLst>
              <a:ext uri="{FF2B5EF4-FFF2-40B4-BE49-F238E27FC236}">
                <a16:creationId xmlns:a16="http://schemas.microsoft.com/office/drawing/2014/main" id="{FA14FDE3-A569-77AC-3872-57D6EEAAB83A}"/>
              </a:ext>
            </a:extLst>
          </p:cNvPr>
          <p:cNvPicPr>
            <a:picLocks noChangeAspect="1"/>
          </p:cNvPicPr>
          <p:nvPr/>
        </p:nvPicPr>
        <p:blipFill>
          <a:blip r:embed="rId3"/>
          <a:stretch>
            <a:fillRect/>
          </a:stretch>
        </p:blipFill>
        <p:spPr>
          <a:xfrm>
            <a:off x="9628909" y="5543459"/>
            <a:ext cx="2686992" cy="1316330"/>
          </a:xfrm>
          <a:prstGeom prst="rect">
            <a:avLst/>
          </a:prstGeom>
        </p:spPr>
      </p:pic>
      <p:sp>
        <p:nvSpPr>
          <p:cNvPr id="2" name="Rectangle 1">
            <a:extLst>
              <a:ext uri="{FF2B5EF4-FFF2-40B4-BE49-F238E27FC236}">
                <a16:creationId xmlns:a16="http://schemas.microsoft.com/office/drawing/2014/main" id="{DFC92F6B-E831-308F-C985-13BDB8D6318E}"/>
              </a:ext>
              <a:ext uri="{C183D7F6-B498-43B3-948B-1728B52AA6E4}">
                <adec:decorative xmlns:adec="http://schemas.microsoft.com/office/drawing/2017/decorative" val="1"/>
              </a:ext>
            </a:extLst>
          </p:cNvPr>
          <p:cNvSpPr/>
          <p:nvPr userDrawn="1"/>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a:solidFill>
                <a:schemeClr val="tx1"/>
              </a:solidFill>
              <a:latin typeface="Calibri" panose="020F0502020204030204" pitchFamily="34" charset="0"/>
              <a:ea typeface="MS PGothic"/>
              <a:cs typeface="Calibri" panose="020F0502020204030204" pitchFamily="34" charset="0"/>
            </a:endParaRPr>
          </a:p>
        </p:txBody>
      </p:sp>
      <p:pic>
        <p:nvPicPr>
          <p:cNvPr id="8" name="Picture 7" descr="Ontario Health logo">
            <a:extLst>
              <a:ext uri="{FF2B5EF4-FFF2-40B4-BE49-F238E27FC236}">
                <a16:creationId xmlns:a16="http://schemas.microsoft.com/office/drawing/2014/main" id="{2135E3E3-D409-BCAE-B326-682ADC262DF2}"/>
              </a:ext>
            </a:extLst>
          </p:cNvPr>
          <p:cNvPicPr>
            <a:picLocks noChangeAspect="1"/>
          </p:cNvPicPr>
          <p:nvPr userDrawn="1"/>
        </p:nvPicPr>
        <p:blipFill>
          <a:blip r:embed="rId3"/>
          <a:stretch>
            <a:fillRect/>
          </a:stretch>
        </p:blipFill>
        <p:spPr>
          <a:xfrm>
            <a:off x="9628909" y="5543459"/>
            <a:ext cx="2686992" cy="1316330"/>
          </a:xfrm>
          <a:prstGeom prst="rect">
            <a:avLst/>
          </a:prstGeom>
        </p:spPr>
      </p:pic>
    </p:spTree>
    <p:extLst>
      <p:ext uri="{BB962C8B-B14F-4D97-AF65-F5344CB8AC3E}">
        <p14:creationId xmlns:p14="http://schemas.microsoft.com/office/powerpoint/2010/main" val="13033852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One column, Tex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7CD7201-C13C-62AF-0BC8-490EB7611CC5}"/>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
        <p:nvSpPr>
          <p:cNvPr id="9" name="Title 8">
            <a:extLst>
              <a:ext uri="{FF2B5EF4-FFF2-40B4-BE49-F238E27FC236}">
                <a16:creationId xmlns:a16="http://schemas.microsoft.com/office/drawing/2014/main" id="{B924A17D-8B44-A781-48AB-10CB28A57037}"/>
              </a:ext>
            </a:extLst>
          </p:cNvPr>
          <p:cNvSpPr>
            <a:spLocks noGrp="1"/>
          </p:cNvSpPr>
          <p:nvPr>
            <p:ph type="title" hasCustomPrompt="1"/>
          </p:nvPr>
        </p:nvSpPr>
        <p:spPr>
          <a:xfrm>
            <a:off x="533400" y="472558"/>
            <a:ext cx="11087100" cy="697541"/>
          </a:xfrm>
        </p:spPr>
        <p:txBody>
          <a:bodyPr/>
          <a:lstStyle/>
          <a:p>
            <a:r>
              <a:rPr lang="en-US" sz="4800" b="1">
                <a:ea typeface="MS PGothic"/>
                <a:cs typeface="Calibri"/>
              </a:rPr>
              <a:t>Slide Heading</a:t>
            </a:r>
            <a:endParaRPr lang="en-US" sz="4800" b="1"/>
          </a:p>
        </p:txBody>
      </p:sp>
      <p:sp>
        <p:nvSpPr>
          <p:cNvPr id="16" name="Text Placeholder 15">
            <a:extLst>
              <a:ext uri="{FF2B5EF4-FFF2-40B4-BE49-F238E27FC236}">
                <a16:creationId xmlns:a16="http://schemas.microsoft.com/office/drawing/2014/main" id="{7C97DA7B-2FE4-56D8-EEF9-944BEDD8FADC}"/>
              </a:ext>
            </a:extLst>
          </p:cNvPr>
          <p:cNvSpPr>
            <a:spLocks noGrp="1"/>
          </p:cNvSpPr>
          <p:nvPr>
            <p:ph type="body" sz="quarter" idx="10" hasCustomPrompt="1"/>
          </p:nvPr>
        </p:nvSpPr>
        <p:spPr>
          <a:xfrm>
            <a:off x="539839" y="231914"/>
            <a:ext cx="11087100" cy="184666"/>
          </a:xfrm>
        </p:spPr>
        <p:txBody>
          <a:bodyPr>
            <a:spAutoFit/>
          </a:bodyPr>
          <a:lstStyle>
            <a:lvl1pPr>
              <a:defRPr sz="1200" b="0">
                <a:latin typeface="+mj-lt"/>
              </a:defRPr>
            </a:lvl1pPr>
            <a:lvl2pPr>
              <a:defRPr sz="1200" b="1">
                <a:latin typeface="+mj-lt"/>
              </a:defRPr>
            </a:lvl2pPr>
            <a:lvl3pPr>
              <a:defRPr sz="1200" b="1">
                <a:latin typeface="+mj-lt"/>
              </a:defRPr>
            </a:lvl3pPr>
            <a:lvl4pPr>
              <a:defRPr sz="1200" b="1">
                <a:latin typeface="+mj-lt"/>
              </a:defRPr>
            </a:lvl4pPr>
            <a:lvl5pPr>
              <a:defRPr sz="1200" b="1">
                <a:latin typeface="+mj-lt"/>
              </a:defRPr>
            </a:lvl5pPr>
          </a:lstStyle>
          <a:p>
            <a:pPr marL="0" marR="0" lvl="0" indent="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US" sz="1200" b="1" kern="0"/>
              <a:t>PRESENTATION TITLE (optional – remove if not required)</a:t>
            </a:r>
          </a:p>
        </p:txBody>
      </p:sp>
      <p:sp>
        <p:nvSpPr>
          <p:cNvPr id="2" name="Text Placeholder 3">
            <a:extLst>
              <a:ext uri="{FF2B5EF4-FFF2-40B4-BE49-F238E27FC236}">
                <a16:creationId xmlns:a16="http://schemas.microsoft.com/office/drawing/2014/main" id="{127CB8F1-624E-D52E-48C2-CA0AB1531B24}"/>
              </a:ext>
            </a:extLst>
          </p:cNvPr>
          <p:cNvSpPr>
            <a:spLocks noGrp="1"/>
          </p:cNvSpPr>
          <p:nvPr>
            <p:ph type="body" sz="quarter" idx="11" hasCustomPrompt="1"/>
          </p:nvPr>
        </p:nvSpPr>
        <p:spPr>
          <a:xfrm>
            <a:off x="539839" y="1943100"/>
            <a:ext cx="11087100" cy="4533900"/>
          </a:xfrm>
        </p:spPr>
        <p:txBody>
          <a:bodyPr numCol="1" spcCol="457200"/>
          <a:lstStyle>
            <a:lvl1pPr marL="0" indent="0">
              <a:buFont typeface="Arial" panose="020B0604020202020204" pitchFamily="34" charset="0"/>
              <a:buNone/>
              <a:defRPr/>
            </a:lvl1pPr>
            <a:lvl5pPr marL="914400" indent="0">
              <a:buNone/>
              <a:defRPr/>
            </a:lvl5pPr>
          </a:lstStyle>
          <a:p>
            <a:pPr>
              <a:buClr>
                <a:srgbClr val="049FDC"/>
              </a:buClr>
              <a:buSzPct val="105000"/>
            </a:pPr>
            <a:r>
              <a:rPr lang="en-US"/>
              <a:t>Click to add your content….. </a:t>
            </a:r>
            <a:r>
              <a:rPr lang="en-US" sz="2200">
                <a:ea typeface="MS PGothic"/>
                <a:cs typeface="Calibri"/>
              </a:rPr>
              <a:t>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a:t>
            </a:r>
            <a:r>
              <a:rPr lang="en-US" sz="2200">
                <a:ea typeface="MS PGothic"/>
                <a:cs typeface="Calibri"/>
              </a:rPr>
              <a:t>.</a:t>
            </a:r>
          </a:p>
          <a:p>
            <a:pPr lvl="0"/>
            <a:r>
              <a:rPr lang="en-US" sz="2200">
                <a:ea typeface="MS PGothic"/>
                <a:cs typeface="Calibri"/>
              </a:rPr>
              <a:t>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volutpatt</a:t>
            </a:r>
            <a:r>
              <a:rPr lang="en-US" sz="2200">
                <a:ea typeface="MS PGothic"/>
                <a:cs typeface="Calibri"/>
              </a:rPr>
              <a:t>.</a:t>
            </a:r>
            <a:r>
              <a:rPr lang="en-US"/>
              <a:t> </a:t>
            </a:r>
          </a:p>
          <a:p>
            <a:pPr lvl="0"/>
            <a:r>
              <a:rPr lang="en-US"/>
              <a:t>Click to edit Master text styles</a:t>
            </a:r>
          </a:p>
          <a:p>
            <a:pPr lvl="1"/>
            <a:r>
              <a:rPr lang="en-US"/>
              <a:t>Bullet List</a:t>
            </a:r>
          </a:p>
          <a:p>
            <a:pPr lvl="2"/>
            <a:r>
              <a:rPr lang="en-US"/>
              <a:t>Second level</a:t>
            </a:r>
          </a:p>
          <a:p>
            <a:pPr lvl="3"/>
            <a:r>
              <a:rPr lang="en-US"/>
              <a:t>Third level</a:t>
            </a:r>
          </a:p>
          <a:p>
            <a:pPr lvl="4"/>
            <a:r>
              <a:rPr lang="en-US"/>
              <a:t>Fourth level</a:t>
            </a:r>
          </a:p>
          <a:p>
            <a:pPr lvl="5"/>
            <a:r>
              <a:rPr lang="en-US"/>
              <a:t>Fifth level</a:t>
            </a:r>
          </a:p>
          <a:p>
            <a:pPr lvl="6"/>
            <a:r>
              <a:rPr lang="en-US"/>
              <a:t>Sixth level</a:t>
            </a:r>
          </a:p>
          <a:p>
            <a:pPr lvl="7"/>
            <a:r>
              <a:rPr lang="en-US"/>
              <a:t>Seventh level</a:t>
            </a:r>
          </a:p>
          <a:p>
            <a:pPr lvl="0"/>
            <a:endParaRPr lang="en-US"/>
          </a:p>
        </p:txBody>
      </p:sp>
      <p:sp>
        <p:nvSpPr>
          <p:cNvPr id="3" name="Rectangle 2">
            <a:extLst>
              <a:ext uri="{FF2B5EF4-FFF2-40B4-BE49-F238E27FC236}">
                <a16:creationId xmlns:a16="http://schemas.microsoft.com/office/drawing/2014/main" id="{703774A6-2584-077E-5582-7B203D5D8E3A}"/>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
        <p:nvSpPr>
          <p:cNvPr id="4" name="Footer Placeholder 3">
            <a:extLst>
              <a:ext uri="{FF2B5EF4-FFF2-40B4-BE49-F238E27FC236}">
                <a16:creationId xmlns:a16="http://schemas.microsoft.com/office/drawing/2014/main" id="{36BF868D-DE7B-3CA6-1B2D-BADEACA1992F}"/>
              </a:ext>
            </a:extLst>
          </p:cNvPr>
          <p:cNvSpPr>
            <a:spLocks noGrp="1"/>
          </p:cNvSpPr>
          <p:nvPr>
            <p:ph type="ftr" sz="quarter" idx="12"/>
          </p:nvPr>
        </p:nvSpPr>
        <p:spPr/>
        <p:txBody>
          <a:bodyPr/>
          <a:lstStyle/>
          <a:p>
            <a:pPr algn="r"/>
            <a:fld id="{B5E6C4C4-F8D2-3E45-812B-28EE593B4815}" type="slidenum">
              <a:rPr lang="en-US" smtClean="0"/>
              <a:pPr algn="r"/>
              <a:t>‹#›</a:t>
            </a:fld>
            <a:endParaRPr lang="en-US"/>
          </a:p>
        </p:txBody>
      </p:sp>
      <p:sp>
        <p:nvSpPr>
          <p:cNvPr id="5" name="TextBox 4">
            <a:extLst>
              <a:ext uri="{FF2B5EF4-FFF2-40B4-BE49-F238E27FC236}">
                <a16:creationId xmlns:a16="http://schemas.microsoft.com/office/drawing/2014/main" id="{B004C755-91F0-BFFC-1E14-E40D8BB8DDB8}"/>
              </a:ext>
            </a:extLst>
          </p:cNvPr>
          <p:cNvSpPr txBox="1"/>
          <p:nvPr userDrawn="1"/>
        </p:nvSpPr>
        <p:spPr>
          <a:xfrm>
            <a:off x="10706101" y="6489031"/>
            <a:ext cx="914400" cy="320842"/>
          </a:xfrm>
          <a:prstGeom prst="rect">
            <a:avLst/>
          </a:prstGeom>
          <a:noFill/>
        </p:spPr>
        <p:txBody>
          <a:bodyPr wrap="none" lIns="0" tIns="0" rIns="0" bIns="0" rtlCol="0" anchor="t" anchorCtr="0">
            <a:noAutofit/>
          </a:bodyPr>
          <a:lstStyle/>
          <a:p>
            <a:pPr algn="r" fontAlgn="t"/>
            <a:fld id="{828EF308-961A-4487-A874-DFDB3743CD40}" type="slidenum">
              <a:rPr lang="en-CA" sz="1200" smtClean="0">
                <a:ea typeface="MS PGothic"/>
                <a:cs typeface="Calibri"/>
              </a:rPr>
              <a:t>‹#›</a:t>
            </a:fld>
            <a:endParaRPr lang="en-CA" sz="1200">
              <a:ea typeface="MS PGothic"/>
              <a:cs typeface="Calibri"/>
            </a:endParaRPr>
          </a:p>
        </p:txBody>
      </p:sp>
    </p:spTree>
    <p:extLst>
      <p:ext uri="{BB962C8B-B14F-4D97-AF65-F5344CB8AC3E}">
        <p14:creationId xmlns:p14="http://schemas.microsoft.com/office/powerpoint/2010/main" val="29024919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3 - Photo Clippe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47">
            <a:extLst>
              <a:ext uri="{FF2B5EF4-FFF2-40B4-BE49-F238E27FC236}">
                <a16:creationId xmlns:a16="http://schemas.microsoft.com/office/drawing/2014/main" id="{F5F1F9AA-E086-BBF2-0B49-40E1658AFBDC}"/>
              </a:ext>
            </a:extLst>
          </p:cNvPr>
          <p:cNvSpPr>
            <a:spLocks noGrp="1"/>
          </p:cNvSpPr>
          <p:nvPr>
            <p:ph type="body" sz="quarter" idx="16" hasCustomPrompt="1"/>
          </p:nvPr>
        </p:nvSpPr>
        <p:spPr>
          <a:xfrm>
            <a:off x="712100" y="6299264"/>
            <a:ext cx="5410200" cy="304250"/>
          </a:xfrm>
        </p:spPr>
        <p:txBody>
          <a:bodyPr wrap="square" anchor="t">
            <a:spAutoFit/>
          </a:bodyPr>
          <a:lstStyle>
            <a:lvl1pPr marL="0" indent="0">
              <a:buNone/>
              <a:defRPr sz="20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stStyle>
          <a:p>
            <a:pPr>
              <a:lnSpc>
                <a:spcPts val="2639"/>
              </a:lnSpc>
              <a:spcAft>
                <a:spcPts val="800"/>
              </a:spcAft>
            </a:pPr>
            <a:r>
              <a:rPr lang="en-US" altLang="en-US" sz="1600" u="none">
                <a:latin typeface="Calibri"/>
                <a:ea typeface="MS PGothic"/>
                <a:cs typeface="Calibri"/>
              </a:rPr>
              <a:t>Presenter Name  </a:t>
            </a:r>
            <a:r>
              <a:rPr lang="en-US" altLang="en-US" sz="1600" u="none">
                <a:solidFill>
                  <a:srgbClr val="047BC1"/>
                </a:solidFill>
                <a:latin typeface="Calibri"/>
                <a:ea typeface="MS PGothic"/>
                <a:cs typeface="Calibri"/>
              </a:rPr>
              <a:t>|</a:t>
            </a:r>
            <a:r>
              <a:rPr lang="en-US" altLang="en-US" sz="1600" u="none">
                <a:latin typeface="Calibri"/>
                <a:ea typeface="MS PGothic"/>
                <a:cs typeface="Calibri"/>
              </a:rPr>
              <a:t>  Date</a:t>
            </a:r>
            <a:endParaRPr lang="en-CA" altLang="en-US" sz="1600" u="none">
              <a:latin typeface="Calibri" panose="020F0502020204030204" pitchFamily="34" charset="0"/>
              <a:cs typeface="Calibri" panose="020F0502020204030204" pitchFamily="34" charset="0"/>
            </a:endParaRPr>
          </a:p>
        </p:txBody>
      </p:sp>
      <p:sp>
        <p:nvSpPr>
          <p:cNvPr id="5" name="Text Placeholder 42">
            <a:extLst>
              <a:ext uri="{FF2B5EF4-FFF2-40B4-BE49-F238E27FC236}">
                <a16:creationId xmlns:a16="http://schemas.microsoft.com/office/drawing/2014/main" id="{FF82E55B-1D8A-7CCB-27E5-FD7426FE049E}"/>
              </a:ext>
            </a:extLst>
          </p:cNvPr>
          <p:cNvSpPr>
            <a:spLocks noGrp="1"/>
          </p:cNvSpPr>
          <p:nvPr>
            <p:ph type="body" sz="quarter" idx="14" hasCustomPrompt="1"/>
          </p:nvPr>
        </p:nvSpPr>
        <p:spPr>
          <a:xfrm>
            <a:off x="712100" y="3675328"/>
            <a:ext cx="5410200" cy="812530"/>
          </a:xfrm>
        </p:spPr>
        <p:txBody>
          <a:bodyPr wrap="square" anchor="t">
            <a:spAutoFit/>
          </a:bodyPr>
          <a:lstStyle>
            <a:lvl1pPr marL="0" indent="0">
              <a:spcAft>
                <a:spcPts val="0"/>
              </a:spcAft>
              <a:buNone/>
              <a:defRPr sz="3000" baseline="0">
                <a:latin typeface="+mj-lt"/>
              </a:defRPr>
            </a:lvl1pPr>
            <a:lvl2pPr>
              <a:defRPr sz="3000">
                <a:latin typeface="+mj-lt"/>
              </a:defRPr>
            </a:lvl2pPr>
            <a:lvl3pPr>
              <a:defRPr sz="3000">
                <a:latin typeface="+mj-lt"/>
              </a:defRPr>
            </a:lvl3pPr>
            <a:lvl4pPr>
              <a:defRPr sz="3000">
                <a:latin typeface="+mj-lt"/>
              </a:defRPr>
            </a:lvl4pPr>
            <a:lvl5pPr>
              <a:defRPr sz="3000">
                <a:latin typeface="+mj-lt"/>
              </a:defRPr>
            </a:lvl5pPr>
          </a:lstStyle>
          <a:p>
            <a:pPr>
              <a:lnSpc>
                <a:spcPct val="88000"/>
              </a:lnSpc>
            </a:pPr>
            <a:r>
              <a:rPr lang="en-US" sz="3000" u="none">
                <a:latin typeface="Calibri Light" panose="020F0302020204030204" pitchFamily="34" charset="0"/>
                <a:ea typeface="MS PGothic"/>
                <a:cs typeface="Calibri Light" panose="020F0302020204030204" pitchFamily="34" charset="0"/>
              </a:rPr>
              <a:t>Subheading goes here</a:t>
            </a:r>
            <a:br>
              <a:rPr lang="en-US" sz="3000" u="none">
                <a:latin typeface="Calibri Light" panose="020F0302020204030204" pitchFamily="34" charset="0"/>
                <a:ea typeface="MS PGothic"/>
                <a:cs typeface="Calibri Light" panose="020F0302020204030204" pitchFamily="34" charset="0"/>
              </a:rPr>
            </a:br>
            <a:r>
              <a:rPr lang="en-US" sz="3000">
                <a:latin typeface="Calibri Light" panose="020F0302020204030204" pitchFamily="34" charset="0"/>
                <a:ea typeface="MS PGothic"/>
                <a:cs typeface="Calibri Light" panose="020F0302020204030204" pitchFamily="34" charset="0"/>
              </a:rPr>
              <a:t>Calibri 30 pt.</a:t>
            </a:r>
            <a:endParaRPr lang="en-US" sz="3000" u="none">
              <a:latin typeface="Calibri Light" panose="020F0302020204030204" pitchFamily="34" charset="0"/>
              <a:ea typeface="MS PGothic"/>
              <a:cs typeface="Calibri Light" panose="020F0302020204030204" pitchFamily="34" charset="0"/>
            </a:endParaRPr>
          </a:p>
        </p:txBody>
      </p:sp>
      <p:sp>
        <p:nvSpPr>
          <p:cNvPr id="7" name="Text Placeholder 37">
            <a:extLst>
              <a:ext uri="{FF2B5EF4-FFF2-40B4-BE49-F238E27FC236}">
                <a16:creationId xmlns:a16="http://schemas.microsoft.com/office/drawing/2014/main" id="{EE4D17B5-0FE3-5766-57C7-C37F242D10E3}"/>
              </a:ext>
            </a:extLst>
          </p:cNvPr>
          <p:cNvSpPr>
            <a:spLocks noGrp="1"/>
          </p:cNvSpPr>
          <p:nvPr>
            <p:ph type="body" sz="quarter" idx="17" hasCustomPrompt="1"/>
          </p:nvPr>
        </p:nvSpPr>
        <p:spPr>
          <a:xfrm>
            <a:off x="712100" y="2124548"/>
            <a:ext cx="5844209" cy="1137556"/>
          </a:xfrm>
        </p:spPr>
        <p:txBody>
          <a:bodyPr wrap="square" anchor="b">
            <a:spAutoFit/>
          </a:bodyPr>
          <a:lstStyle>
            <a:lvl1pPr marL="0" indent="0">
              <a:lnSpc>
                <a:spcPct val="88000"/>
              </a:lnSpc>
              <a:spcBef>
                <a:spcPts val="0"/>
              </a:spcBef>
              <a:spcAft>
                <a:spcPts val="0"/>
              </a:spcAft>
              <a:buNone/>
              <a:defRPr sz="4200" b="1"/>
            </a:lvl1pPr>
            <a:lvl2pPr marL="457200" indent="0">
              <a:lnSpc>
                <a:spcPct val="88000"/>
              </a:lnSpc>
              <a:buNone/>
              <a:defRPr sz="4200" b="1"/>
            </a:lvl2pPr>
            <a:lvl3pPr marL="914400" indent="0">
              <a:lnSpc>
                <a:spcPct val="88000"/>
              </a:lnSpc>
              <a:buNone/>
              <a:defRPr sz="4200" b="1"/>
            </a:lvl3pPr>
            <a:lvl4pPr marL="1371600" indent="0">
              <a:lnSpc>
                <a:spcPct val="88000"/>
              </a:lnSpc>
              <a:buNone/>
              <a:defRPr sz="4200" b="1"/>
            </a:lvl4pPr>
            <a:lvl5pPr marL="1828800" indent="0">
              <a:lnSpc>
                <a:spcPct val="88000"/>
              </a:lnSpc>
              <a:buNone/>
              <a:defRPr sz="4200" b="1"/>
            </a:lvl5pPr>
          </a:lstStyle>
          <a:p>
            <a:pPr>
              <a:lnSpc>
                <a:spcPct val="88000"/>
              </a:lnSpc>
              <a:spcAft>
                <a:spcPts val="800"/>
              </a:spcAft>
            </a:pPr>
            <a:r>
              <a:rPr lang="en-US" sz="4200" b="1" u="none">
                <a:latin typeface="Calibri"/>
                <a:ea typeface="MS PGothic"/>
                <a:cs typeface="Calibri"/>
              </a:rPr>
              <a:t>Presentation Title. </a:t>
            </a:r>
            <a:br>
              <a:rPr lang="en-US" sz="4200" b="1" u="none">
                <a:latin typeface="Calibri"/>
                <a:ea typeface="MS PGothic"/>
                <a:cs typeface="Calibri"/>
              </a:rPr>
            </a:br>
            <a:r>
              <a:rPr lang="en-US" sz="4200" b="1" u="none">
                <a:latin typeface="Calibri"/>
                <a:ea typeface="MS PGothic"/>
                <a:cs typeface="Calibri"/>
              </a:rPr>
              <a:t>Can be 2-3 lines in length</a:t>
            </a:r>
            <a:endParaRPr lang="en-US" sz="4200" b="1" u="none">
              <a:latin typeface="Calibri Light" panose="020F0302020204030204" pitchFamily="34" charset="0"/>
              <a:ea typeface="MS PGothic"/>
              <a:cs typeface="Calibri Light" panose="020F0302020204030204" pitchFamily="34" charset="0"/>
            </a:endParaRPr>
          </a:p>
        </p:txBody>
      </p:sp>
      <p:sp>
        <p:nvSpPr>
          <p:cNvPr id="6" name="Rectangle 5">
            <a:extLst>
              <a:ext uri="{FF2B5EF4-FFF2-40B4-BE49-F238E27FC236}">
                <a16:creationId xmlns:a16="http://schemas.microsoft.com/office/drawing/2014/main" id="{8D57F09E-931C-9D92-C30E-946CD77CCA05}"/>
              </a:ext>
              <a:ext uri="{C183D7F6-B498-43B3-948B-1728B52AA6E4}">
                <adec:decorative xmlns:adec="http://schemas.microsoft.com/office/drawing/2017/decorative" val="1"/>
              </a:ext>
            </a:extLst>
          </p:cNvPr>
          <p:cNvSpPr/>
          <p:nvPr/>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a:solidFill>
                <a:schemeClr val="tx1"/>
              </a:solidFill>
              <a:latin typeface="Calibri" panose="020F0502020204030204" pitchFamily="34" charset="0"/>
              <a:ea typeface="MS PGothic"/>
              <a:cs typeface="Calibri" panose="020F0502020204030204" pitchFamily="34" charset="0"/>
            </a:endParaRPr>
          </a:p>
        </p:txBody>
      </p:sp>
      <p:pic>
        <p:nvPicPr>
          <p:cNvPr id="3" name="Picture 2" descr="Ontario Health logo">
            <a:extLst>
              <a:ext uri="{FF2B5EF4-FFF2-40B4-BE49-F238E27FC236}">
                <a16:creationId xmlns:a16="http://schemas.microsoft.com/office/drawing/2014/main" id="{809371D1-1F79-D926-7C95-6F1A2F3A487E}"/>
              </a:ext>
            </a:extLst>
          </p:cNvPr>
          <p:cNvPicPr>
            <a:picLocks noChangeAspect="1"/>
          </p:cNvPicPr>
          <p:nvPr/>
        </p:nvPicPr>
        <p:blipFill>
          <a:blip r:embed="rId3"/>
          <a:stretch>
            <a:fillRect/>
          </a:stretch>
        </p:blipFill>
        <p:spPr>
          <a:xfrm>
            <a:off x="9628909" y="5543459"/>
            <a:ext cx="2686992" cy="1316330"/>
          </a:xfrm>
          <a:prstGeom prst="rect">
            <a:avLst/>
          </a:prstGeom>
        </p:spPr>
      </p:pic>
      <p:sp>
        <p:nvSpPr>
          <p:cNvPr id="2" name="Rectangle 1">
            <a:extLst>
              <a:ext uri="{FF2B5EF4-FFF2-40B4-BE49-F238E27FC236}">
                <a16:creationId xmlns:a16="http://schemas.microsoft.com/office/drawing/2014/main" id="{72483EBA-ABF5-19EE-6841-9647D7A79550}"/>
              </a:ext>
              <a:ext uri="{C183D7F6-B498-43B3-948B-1728B52AA6E4}">
                <adec:decorative xmlns:adec="http://schemas.microsoft.com/office/drawing/2017/decorative" val="1"/>
              </a:ext>
            </a:extLst>
          </p:cNvPr>
          <p:cNvSpPr/>
          <p:nvPr userDrawn="1"/>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a:solidFill>
                <a:schemeClr val="tx1"/>
              </a:solidFill>
              <a:latin typeface="Calibri" panose="020F0502020204030204" pitchFamily="34" charset="0"/>
              <a:ea typeface="MS PGothic"/>
              <a:cs typeface="Calibri" panose="020F0502020204030204" pitchFamily="34" charset="0"/>
            </a:endParaRPr>
          </a:p>
        </p:txBody>
      </p:sp>
      <p:pic>
        <p:nvPicPr>
          <p:cNvPr id="8" name="Picture 7" descr="Ontario Health logo">
            <a:extLst>
              <a:ext uri="{FF2B5EF4-FFF2-40B4-BE49-F238E27FC236}">
                <a16:creationId xmlns:a16="http://schemas.microsoft.com/office/drawing/2014/main" id="{612FBE26-C3F7-1374-B446-AE1070D03253}"/>
              </a:ext>
            </a:extLst>
          </p:cNvPr>
          <p:cNvPicPr>
            <a:picLocks noChangeAspect="1"/>
          </p:cNvPicPr>
          <p:nvPr userDrawn="1"/>
        </p:nvPicPr>
        <p:blipFill>
          <a:blip r:embed="rId3"/>
          <a:stretch>
            <a:fillRect/>
          </a:stretch>
        </p:blipFill>
        <p:spPr>
          <a:xfrm>
            <a:off x="9628909" y="5543459"/>
            <a:ext cx="2686992" cy="1316330"/>
          </a:xfrm>
          <a:prstGeom prst="rect">
            <a:avLst/>
          </a:prstGeom>
        </p:spPr>
      </p:pic>
    </p:spTree>
    <p:extLst>
      <p:ext uri="{BB962C8B-B14F-4D97-AF65-F5344CB8AC3E}">
        <p14:creationId xmlns:p14="http://schemas.microsoft.com/office/powerpoint/2010/main" val="15670206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Slide 4 - Graphic Bo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47">
            <a:extLst>
              <a:ext uri="{FF2B5EF4-FFF2-40B4-BE49-F238E27FC236}">
                <a16:creationId xmlns:a16="http://schemas.microsoft.com/office/drawing/2014/main" id="{73DEB8AE-A09F-9259-7511-020F7127ECB9}"/>
              </a:ext>
            </a:extLst>
          </p:cNvPr>
          <p:cNvSpPr>
            <a:spLocks noGrp="1"/>
          </p:cNvSpPr>
          <p:nvPr>
            <p:ph type="body" sz="quarter" idx="16" hasCustomPrompt="1"/>
          </p:nvPr>
        </p:nvSpPr>
        <p:spPr>
          <a:xfrm>
            <a:off x="712100" y="6299264"/>
            <a:ext cx="5410200" cy="304250"/>
          </a:xfrm>
        </p:spPr>
        <p:txBody>
          <a:bodyPr wrap="square" anchor="t">
            <a:spAutoFit/>
          </a:bodyPr>
          <a:lstStyle>
            <a:lvl1pPr marL="0" indent="0">
              <a:buNone/>
              <a:defRPr sz="20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stStyle>
          <a:p>
            <a:pPr>
              <a:lnSpc>
                <a:spcPts val="2639"/>
              </a:lnSpc>
              <a:spcAft>
                <a:spcPts val="800"/>
              </a:spcAft>
            </a:pPr>
            <a:r>
              <a:rPr lang="en-US" altLang="en-US" sz="1600" u="none">
                <a:latin typeface="Calibri"/>
                <a:ea typeface="MS PGothic"/>
                <a:cs typeface="Calibri"/>
              </a:rPr>
              <a:t>Presenter Name  </a:t>
            </a:r>
            <a:r>
              <a:rPr lang="en-US" altLang="en-US" sz="1600" u="none">
                <a:solidFill>
                  <a:srgbClr val="047BC1"/>
                </a:solidFill>
                <a:latin typeface="Calibri"/>
                <a:ea typeface="MS PGothic"/>
                <a:cs typeface="Calibri"/>
              </a:rPr>
              <a:t>|</a:t>
            </a:r>
            <a:r>
              <a:rPr lang="en-US" altLang="en-US" sz="1600" u="none">
                <a:latin typeface="Calibri"/>
                <a:ea typeface="MS PGothic"/>
                <a:cs typeface="Calibri"/>
              </a:rPr>
              <a:t>  Date</a:t>
            </a:r>
            <a:endParaRPr lang="en-CA" altLang="en-US" sz="1600" u="none">
              <a:latin typeface="Calibri" panose="020F0502020204030204" pitchFamily="34" charset="0"/>
              <a:cs typeface="Calibri" panose="020F0502020204030204" pitchFamily="34" charset="0"/>
            </a:endParaRPr>
          </a:p>
        </p:txBody>
      </p:sp>
      <p:sp>
        <p:nvSpPr>
          <p:cNvPr id="5" name="Text Placeholder 42">
            <a:extLst>
              <a:ext uri="{FF2B5EF4-FFF2-40B4-BE49-F238E27FC236}">
                <a16:creationId xmlns:a16="http://schemas.microsoft.com/office/drawing/2014/main" id="{0FDB1631-9A60-5232-104E-0FC4853A16F0}"/>
              </a:ext>
            </a:extLst>
          </p:cNvPr>
          <p:cNvSpPr>
            <a:spLocks noGrp="1"/>
          </p:cNvSpPr>
          <p:nvPr>
            <p:ph type="body" sz="quarter" idx="14" hasCustomPrompt="1"/>
          </p:nvPr>
        </p:nvSpPr>
        <p:spPr>
          <a:xfrm>
            <a:off x="712100" y="3675328"/>
            <a:ext cx="5410200" cy="812530"/>
          </a:xfrm>
        </p:spPr>
        <p:txBody>
          <a:bodyPr wrap="square" anchor="t">
            <a:spAutoFit/>
          </a:bodyPr>
          <a:lstStyle>
            <a:lvl1pPr marL="0" indent="0">
              <a:spcAft>
                <a:spcPts val="0"/>
              </a:spcAft>
              <a:buNone/>
              <a:defRPr sz="3000">
                <a:latin typeface="+mj-lt"/>
              </a:defRPr>
            </a:lvl1pPr>
            <a:lvl2pPr>
              <a:defRPr sz="3000">
                <a:latin typeface="+mj-lt"/>
              </a:defRPr>
            </a:lvl2pPr>
            <a:lvl3pPr>
              <a:defRPr sz="3000">
                <a:latin typeface="+mj-lt"/>
              </a:defRPr>
            </a:lvl3pPr>
            <a:lvl4pPr>
              <a:defRPr sz="3000">
                <a:latin typeface="+mj-lt"/>
              </a:defRPr>
            </a:lvl4pPr>
            <a:lvl5pPr>
              <a:defRPr sz="3000">
                <a:latin typeface="+mj-lt"/>
              </a:defRPr>
            </a:lvl5pPr>
          </a:lstStyle>
          <a:p>
            <a:pPr>
              <a:lnSpc>
                <a:spcPct val="88000"/>
              </a:lnSpc>
            </a:pPr>
            <a:r>
              <a:rPr lang="en-US" sz="3000" u="none">
                <a:latin typeface="Calibri Light" panose="020F0302020204030204" pitchFamily="34" charset="0"/>
                <a:ea typeface="MS PGothic"/>
                <a:cs typeface="Calibri Light" panose="020F0302020204030204" pitchFamily="34" charset="0"/>
              </a:rPr>
              <a:t>Subheading goes here</a:t>
            </a:r>
            <a:br>
              <a:rPr lang="en-US" sz="3000" u="none">
                <a:latin typeface="Calibri Light" panose="020F0302020204030204" pitchFamily="34" charset="0"/>
                <a:ea typeface="MS PGothic"/>
                <a:cs typeface="Calibri Light" panose="020F0302020204030204" pitchFamily="34" charset="0"/>
              </a:rPr>
            </a:br>
            <a:r>
              <a:rPr lang="en-US" sz="3000">
                <a:latin typeface="Calibri Light" panose="020F0302020204030204" pitchFamily="34" charset="0"/>
                <a:ea typeface="MS PGothic"/>
                <a:cs typeface="Calibri Light" panose="020F0302020204030204" pitchFamily="34" charset="0"/>
              </a:rPr>
              <a:t>Calibri 30 pt.</a:t>
            </a:r>
            <a:endParaRPr lang="en-US" sz="3000" u="none">
              <a:latin typeface="Calibri Light" panose="020F0302020204030204" pitchFamily="34" charset="0"/>
              <a:ea typeface="MS PGothic"/>
              <a:cs typeface="Calibri Light" panose="020F0302020204030204" pitchFamily="34" charset="0"/>
            </a:endParaRPr>
          </a:p>
        </p:txBody>
      </p:sp>
      <p:sp>
        <p:nvSpPr>
          <p:cNvPr id="7" name="Text Placeholder 37">
            <a:extLst>
              <a:ext uri="{FF2B5EF4-FFF2-40B4-BE49-F238E27FC236}">
                <a16:creationId xmlns:a16="http://schemas.microsoft.com/office/drawing/2014/main" id="{B65A2B25-0302-AAFC-3152-8E058BC809CB}"/>
              </a:ext>
            </a:extLst>
          </p:cNvPr>
          <p:cNvSpPr>
            <a:spLocks noGrp="1"/>
          </p:cNvSpPr>
          <p:nvPr>
            <p:ph type="body" sz="quarter" idx="17" hasCustomPrompt="1"/>
          </p:nvPr>
        </p:nvSpPr>
        <p:spPr>
          <a:xfrm>
            <a:off x="712100" y="2124548"/>
            <a:ext cx="5844209" cy="1137556"/>
          </a:xfrm>
        </p:spPr>
        <p:txBody>
          <a:bodyPr wrap="square" anchor="b">
            <a:spAutoFit/>
          </a:bodyPr>
          <a:lstStyle>
            <a:lvl1pPr marL="0" indent="0">
              <a:lnSpc>
                <a:spcPct val="88000"/>
              </a:lnSpc>
              <a:spcBef>
                <a:spcPts val="0"/>
              </a:spcBef>
              <a:spcAft>
                <a:spcPts val="0"/>
              </a:spcAft>
              <a:buNone/>
              <a:defRPr sz="4200" b="1"/>
            </a:lvl1pPr>
            <a:lvl2pPr marL="457200" indent="0">
              <a:lnSpc>
                <a:spcPct val="88000"/>
              </a:lnSpc>
              <a:buNone/>
              <a:defRPr sz="4200" b="1"/>
            </a:lvl2pPr>
            <a:lvl3pPr marL="914400" indent="0">
              <a:lnSpc>
                <a:spcPct val="88000"/>
              </a:lnSpc>
              <a:buNone/>
              <a:defRPr sz="4200" b="1"/>
            </a:lvl3pPr>
            <a:lvl4pPr marL="1371600" indent="0">
              <a:lnSpc>
                <a:spcPct val="88000"/>
              </a:lnSpc>
              <a:buNone/>
              <a:defRPr sz="4200" b="1"/>
            </a:lvl4pPr>
            <a:lvl5pPr marL="1828800" indent="0">
              <a:lnSpc>
                <a:spcPct val="88000"/>
              </a:lnSpc>
              <a:buNone/>
              <a:defRPr sz="4200" b="1"/>
            </a:lvl5pPr>
          </a:lstStyle>
          <a:p>
            <a:pPr>
              <a:lnSpc>
                <a:spcPct val="88000"/>
              </a:lnSpc>
              <a:spcAft>
                <a:spcPts val="800"/>
              </a:spcAft>
            </a:pPr>
            <a:r>
              <a:rPr lang="en-US" sz="4200" b="1" u="none">
                <a:latin typeface="Calibri"/>
                <a:ea typeface="MS PGothic"/>
                <a:cs typeface="Calibri"/>
              </a:rPr>
              <a:t>Presentation Title. </a:t>
            </a:r>
            <a:br>
              <a:rPr lang="en-US" sz="4200" b="1" u="none">
                <a:latin typeface="Calibri"/>
                <a:ea typeface="MS PGothic"/>
                <a:cs typeface="Calibri"/>
              </a:rPr>
            </a:br>
            <a:r>
              <a:rPr lang="en-US" sz="4200" b="1" u="none">
                <a:latin typeface="Calibri"/>
                <a:ea typeface="MS PGothic"/>
                <a:cs typeface="Calibri"/>
              </a:rPr>
              <a:t>Can be 2-3 lines in length</a:t>
            </a:r>
            <a:endParaRPr lang="en-US" sz="4200" b="1" u="none">
              <a:latin typeface="Calibri Light" panose="020F0302020204030204" pitchFamily="34" charset="0"/>
              <a:ea typeface="MS PGothic"/>
              <a:cs typeface="Calibri Light" panose="020F0302020204030204" pitchFamily="34" charset="0"/>
            </a:endParaRPr>
          </a:p>
        </p:txBody>
      </p:sp>
      <p:sp>
        <p:nvSpPr>
          <p:cNvPr id="10" name="Rectangle 9">
            <a:extLst>
              <a:ext uri="{FF2B5EF4-FFF2-40B4-BE49-F238E27FC236}">
                <a16:creationId xmlns:a16="http://schemas.microsoft.com/office/drawing/2014/main" id="{2A781F23-B1A3-A606-0C43-92A778C1922C}"/>
              </a:ext>
              <a:ext uri="{C183D7F6-B498-43B3-948B-1728B52AA6E4}">
                <adec:decorative xmlns:adec="http://schemas.microsoft.com/office/drawing/2017/decorative" val="1"/>
              </a:ext>
            </a:extLst>
          </p:cNvPr>
          <p:cNvSpPr/>
          <p:nvPr/>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a:solidFill>
                <a:schemeClr val="tx1"/>
              </a:solidFill>
              <a:latin typeface="Calibri" panose="020F0502020204030204" pitchFamily="34" charset="0"/>
              <a:ea typeface="MS PGothic"/>
              <a:cs typeface="Calibri" panose="020F0502020204030204" pitchFamily="34" charset="0"/>
            </a:endParaRPr>
          </a:p>
        </p:txBody>
      </p:sp>
      <p:pic>
        <p:nvPicPr>
          <p:cNvPr id="2" name="Picture 1" descr="Ontario Health logo">
            <a:extLst>
              <a:ext uri="{FF2B5EF4-FFF2-40B4-BE49-F238E27FC236}">
                <a16:creationId xmlns:a16="http://schemas.microsoft.com/office/drawing/2014/main" id="{C3E34DFA-DA63-6CCF-5C2C-C1EF58F6EC99}"/>
              </a:ext>
            </a:extLst>
          </p:cNvPr>
          <p:cNvPicPr>
            <a:picLocks noChangeAspect="1"/>
          </p:cNvPicPr>
          <p:nvPr/>
        </p:nvPicPr>
        <p:blipFill>
          <a:blip r:embed="rId3"/>
          <a:stretch>
            <a:fillRect/>
          </a:stretch>
        </p:blipFill>
        <p:spPr>
          <a:xfrm>
            <a:off x="9628909" y="5543459"/>
            <a:ext cx="2686992" cy="1316330"/>
          </a:xfrm>
          <a:prstGeom prst="rect">
            <a:avLst/>
          </a:prstGeom>
        </p:spPr>
      </p:pic>
      <p:sp>
        <p:nvSpPr>
          <p:cNvPr id="3" name="Rectangle 2">
            <a:extLst>
              <a:ext uri="{FF2B5EF4-FFF2-40B4-BE49-F238E27FC236}">
                <a16:creationId xmlns:a16="http://schemas.microsoft.com/office/drawing/2014/main" id="{A8793CA9-266E-9814-E261-1E79806B9BA8}"/>
              </a:ext>
              <a:ext uri="{C183D7F6-B498-43B3-948B-1728B52AA6E4}">
                <adec:decorative xmlns:adec="http://schemas.microsoft.com/office/drawing/2017/decorative" val="1"/>
              </a:ext>
            </a:extLst>
          </p:cNvPr>
          <p:cNvSpPr/>
          <p:nvPr userDrawn="1"/>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a:solidFill>
                <a:schemeClr val="tx1"/>
              </a:solidFill>
              <a:latin typeface="Calibri" panose="020F0502020204030204" pitchFamily="34" charset="0"/>
              <a:ea typeface="MS PGothic"/>
              <a:cs typeface="Calibri" panose="020F0502020204030204" pitchFamily="34" charset="0"/>
            </a:endParaRPr>
          </a:p>
        </p:txBody>
      </p:sp>
      <p:pic>
        <p:nvPicPr>
          <p:cNvPr id="6" name="Picture 5" descr="Ontario Health logo">
            <a:extLst>
              <a:ext uri="{FF2B5EF4-FFF2-40B4-BE49-F238E27FC236}">
                <a16:creationId xmlns:a16="http://schemas.microsoft.com/office/drawing/2014/main" id="{DD88DF62-A761-6299-BEEA-2348FAA40118}"/>
              </a:ext>
            </a:extLst>
          </p:cNvPr>
          <p:cNvPicPr>
            <a:picLocks noChangeAspect="1"/>
          </p:cNvPicPr>
          <p:nvPr userDrawn="1"/>
        </p:nvPicPr>
        <p:blipFill>
          <a:blip r:embed="rId3"/>
          <a:stretch>
            <a:fillRect/>
          </a:stretch>
        </p:blipFill>
        <p:spPr>
          <a:xfrm>
            <a:off x="9628909" y="5543459"/>
            <a:ext cx="2686992" cy="1316330"/>
          </a:xfrm>
          <a:prstGeom prst="rect">
            <a:avLst/>
          </a:prstGeom>
        </p:spPr>
      </p:pic>
    </p:spTree>
    <p:extLst>
      <p:ext uri="{BB962C8B-B14F-4D97-AF65-F5344CB8AC3E}">
        <p14:creationId xmlns:p14="http://schemas.microsoft.com/office/powerpoint/2010/main" val="25171443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Slide 5 - Graphic L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47">
            <a:extLst>
              <a:ext uri="{FF2B5EF4-FFF2-40B4-BE49-F238E27FC236}">
                <a16:creationId xmlns:a16="http://schemas.microsoft.com/office/drawing/2014/main" id="{D714BA23-B211-84AD-08FD-07FA74BC5D85}"/>
              </a:ext>
            </a:extLst>
          </p:cNvPr>
          <p:cNvSpPr>
            <a:spLocks noGrp="1"/>
          </p:cNvSpPr>
          <p:nvPr>
            <p:ph type="body" sz="quarter" idx="16" hasCustomPrompt="1"/>
          </p:nvPr>
        </p:nvSpPr>
        <p:spPr>
          <a:xfrm>
            <a:off x="712100" y="6133009"/>
            <a:ext cx="5410200" cy="304250"/>
          </a:xfrm>
        </p:spPr>
        <p:txBody>
          <a:bodyPr wrap="square" anchor="t">
            <a:spAutoFit/>
          </a:bodyPr>
          <a:lstStyle>
            <a:lvl1pPr marL="0" indent="0">
              <a:buNone/>
              <a:defRPr sz="20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stStyle>
          <a:p>
            <a:pPr>
              <a:lnSpc>
                <a:spcPts val="2639"/>
              </a:lnSpc>
              <a:spcAft>
                <a:spcPts val="800"/>
              </a:spcAft>
            </a:pPr>
            <a:r>
              <a:rPr lang="en-US" altLang="en-US" sz="1600" u="none">
                <a:latin typeface="Calibri"/>
                <a:ea typeface="MS PGothic"/>
                <a:cs typeface="Calibri"/>
              </a:rPr>
              <a:t>Presenter Name  </a:t>
            </a:r>
            <a:r>
              <a:rPr lang="en-US" altLang="en-US" sz="1600" u="none">
                <a:solidFill>
                  <a:srgbClr val="047BC1"/>
                </a:solidFill>
                <a:latin typeface="Calibri"/>
                <a:ea typeface="MS PGothic"/>
                <a:cs typeface="Calibri"/>
              </a:rPr>
              <a:t>|</a:t>
            </a:r>
            <a:r>
              <a:rPr lang="en-US" altLang="en-US" sz="1600" u="none">
                <a:latin typeface="Calibri"/>
                <a:ea typeface="MS PGothic"/>
                <a:cs typeface="Calibri"/>
              </a:rPr>
              <a:t>  Date</a:t>
            </a:r>
            <a:endParaRPr lang="en-CA" altLang="en-US" sz="1600" u="none">
              <a:latin typeface="Calibri" panose="020F0502020204030204" pitchFamily="34" charset="0"/>
              <a:cs typeface="Calibri" panose="020F0502020204030204" pitchFamily="34" charset="0"/>
            </a:endParaRPr>
          </a:p>
        </p:txBody>
      </p:sp>
      <p:sp>
        <p:nvSpPr>
          <p:cNvPr id="8" name="Text Placeholder 42">
            <a:extLst>
              <a:ext uri="{FF2B5EF4-FFF2-40B4-BE49-F238E27FC236}">
                <a16:creationId xmlns:a16="http://schemas.microsoft.com/office/drawing/2014/main" id="{AF300C6A-72DF-832D-5552-7AF9456442D0}"/>
              </a:ext>
            </a:extLst>
          </p:cNvPr>
          <p:cNvSpPr>
            <a:spLocks noGrp="1"/>
          </p:cNvSpPr>
          <p:nvPr>
            <p:ph type="body" sz="quarter" idx="14" hasCustomPrompt="1"/>
          </p:nvPr>
        </p:nvSpPr>
        <p:spPr>
          <a:xfrm>
            <a:off x="712100" y="3675328"/>
            <a:ext cx="5410200" cy="812530"/>
          </a:xfrm>
        </p:spPr>
        <p:txBody>
          <a:bodyPr wrap="square" anchor="t">
            <a:spAutoFit/>
          </a:bodyPr>
          <a:lstStyle>
            <a:lvl1pPr marL="0" indent="0">
              <a:spcAft>
                <a:spcPts val="0"/>
              </a:spcAft>
              <a:buNone/>
              <a:defRPr sz="3000">
                <a:latin typeface="+mj-lt"/>
              </a:defRPr>
            </a:lvl1pPr>
            <a:lvl2pPr>
              <a:defRPr sz="3000">
                <a:latin typeface="+mj-lt"/>
              </a:defRPr>
            </a:lvl2pPr>
            <a:lvl3pPr>
              <a:defRPr sz="3000">
                <a:latin typeface="+mj-lt"/>
              </a:defRPr>
            </a:lvl3pPr>
            <a:lvl4pPr>
              <a:defRPr sz="3000">
                <a:latin typeface="+mj-lt"/>
              </a:defRPr>
            </a:lvl4pPr>
            <a:lvl5pPr>
              <a:defRPr sz="3000">
                <a:latin typeface="+mj-lt"/>
              </a:defRPr>
            </a:lvl5pPr>
          </a:lstStyle>
          <a:p>
            <a:pPr>
              <a:lnSpc>
                <a:spcPct val="88000"/>
              </a:lnSpc>
            </a:pPr>
            <a:r>
              <a:rPr lang="en-US" sz="3000" u="none">
                <a:latin typeface="Calibri Light" panose="020F0302020204030204" pitchFamily="34" charset="0"/>
                <a:ea typeface="MS PGothic"/>
                <a:cs typeface="Calibri Light" panose="020F0302020204030204" pitchFamily="34" charset="0"/>
              </a:rPr>
              <a:t>Subheading goes here</a:t>
            </a:r>
            <a:br>
              <a:rPr lang="en-US" sz="3000" u="none">
                <a:latin typeface="Calibri Light" panose="020F0302020204030204" pitchFamily="34" charset="0"/>
                <a:ea typeface="MS PGothic"/>
                <a:cs typeface="Calibri Light" panose="020F0302020204030204" pitchFamily="34" charset="0"/>
              </a:rPr>
            </a:br>
            <a:r>
              <a:rPr lang="en-US" sz="3000">
                <a:latin typeface="Calibri Light" panose="020F0302020204030204" pitchFamily="34" charset="0"/>
                <a:ea typeface="MS PGothic"/>
                <a:cs typeface="Calibri Light" panose="020F0302020204030204" pitchFamily="34" charset="0"/>
              </a:rPr>
              <a:t>Calibri 30 pt.</a:t>
            </a:r>
            <a:endParaRPr lang="en-US" sz="3000" u="none">
              <a:latin typeface="Calibri Light" panose="020F0302020204030204" pitchFamily="34" charset="0"/>
              <a:ea typeface="MS PGothic"/>
              <a:cs typeface="Calibri Light" panose="020F0302020204030204" pitchFamily="34" charset="0"/>
            </a:endParaRPr>
          </a:p>
        </p:txBody>
      </p:sp>
      <p:sp>
        <p:nvSpPr>
          <p:cNvPr id="9" name="Text Placeholder 37">
            <a:extLst>
              <a:ext uri="{FF2B5EF4-FFF2-40B4-BE49-F238E27FC236}">
                <a16:creationId xmlns:a16="http://schemas.microsoft.com/office/drawing/2014/main" id="{EE43AC3A-6B56-F526-D214-A120317AB047}"/>
              </a:ext>
            </a:extLst>
          </p:cNvPr>
          <p:cNvSpPr>
            <a:spLocks noGrp="1"/>
          </p:cNvSpPr>
          <p:nvPr>
            <p:ph type="body" sz="quarter" idx="17" hasCustomPrompt="1"/>
          </p:nvPr>
        </p:nvSpPr>
        <p:spPr>
          <a:xfrm>
            <a:off x="712100" y="2124548"/>
            <a:ext cx="5844209" cy="1137556"/>
          </a:xfrm>
        </p:spPr>
        <p:txBody>
          <a:bodyPr wrap="square" anchor="b">
            <a:spAutoFit/>
          </a:bodyPr>
          <a:lstStyle>
            <a:lvl1pPr marL="0" indent="0">
              <a:lnSpc>
                <a:spcPct val="88000"/>
              </a:lnSpc>
              <a:spcBef>
                <a:spcPts val="0"/>
              </a:spcBef>
              <a:spcAft>
                <a:spcPts val="0"/>
              </a:spcAft>
              <a:buNone/>
              <a:defRPr sz="4200" b="1"/>
            </a:lvl1pPr>
            <a:lvl2pPr marL="457200" indent="0">
              <a:lnSpc>
                <a:spcPct val="88000"/>
              </a:lnSpc>
              <a:buNone/>
              <a:defRPr sz="4200" b="1"/>
            </a:lvl2pPr>
            <a:lvl3pPr marL="914400" indent="0">
              <a:lnSpc>
                <a:spcPct val="88000"/>
              </a:lnSpc>
              <a:buNone/>
              <a:defRPr sz="4200" b="1"/>
            </a:lvl3pPr>
            <a:lvl4pPr marL="1371600" indent="0">
              <a:lnSpc>
                <a:spcPct val="88000"/>
              </a:lnSpc>
              <a:buNone/>
              <a:defRPr sz="4200" b="1"/>
            </a:lvl4pPr>
            <a:lvl5pPr marL="1828800" indent="0">
              <a:lnSpc>
                <a:spcPct val="88000"/>
              </a:lnSpc>
              <a:buNone/>
              <a:defRPr sz="4200" b="1"/>
            </a:lvl5pPr>
          </a:lstStyle>
          <a:p>
            <a:pPr>
              <a:lnSpc>
                <a:spcPct val="88000"/>
              </a:lnSpc>
              <a:spcAft>
                <a:spcPts val="800"/>
              </a:spcAft>
            </a:pPr>
            <a:r>
              <a:rPr lang="en-US" sz="4200" b="1" u="none">
                <a:latin typeface="Calibri"/>
                <a:ea typeface="MS PGothic"/>
                <a:cs typeface="Calibri"/>
              </a:rPr>
              <a:t>Presentation Title. </a:t>
            </a:r>
            <a:br>
              <a:rPr lang="en-US" sz="4200" b="1" u="none">
                <a:latin typeface="Calibri"/>
                <a:ea typeface="MS PGothic"/>
                <a:cs typeface="Calibri"/>
              </a:rPr>
            </a:br>
            <a:r>
              <a:rPr lang="en-US" sz="4200" b="1" u="none">
                <a:latin typeface="Calibri"/>
                <a:ea typeface="MS PGothic"/>
                <a:cs typeface="Calibri"/>
              </a:rPr>
              <a:t>Can be 2-3 lines in length</a:t>
            </a:r>
            <a:endParaRPr lang="en-US" sz="4200" b="1" u="none">
              <a:latin typeface="Calibri Light" panose="020F0302020204030204" pitchFamily="34" charset="0"/>
              <a:ea typeface="MS PGothic"/>
              <a:cs typeface="Calibri Light" panose="020F0302020204030204" pitchFamily="34" charset="0"/>
            </a:endParaRPr>
          </a:p>
        </p:txBody>
      </p:sp>
      <p:sp>
        <p:nvSpPr>
          <p:cNvPr id="10" name="Rectangle 9">
            <a:extLst>
              <a:ext uri="{FF2B5EF4-FFF2-40B4-BE49-F238E27FC236}">
                <a16:creationId xmlns:a16="http://schemas.microsoft.com/office/drawing/2014/main" id="{34DCADE1-2555-E285-34D3-B6366DECD40D}"/>
              </a:ext>
              <a:ext uri="{C183D7F6-B498-43B3-948B-1728B52AA6E4}">
                <adec:decorative xmlns:adec="http://schemas.microsoft.com/office/drawing/2017/decorative" val="1"/>
              </a:ext>
            </a:extLst>
          </p:cNvPr>
          <p:cNvSpPr/>
          <p:nvPr/>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a:solidFill>
                <a:schemeClr val="tx1"/>
              </a:solidFill>
              <a:latin typeface="Calibri" panose="020F0502020204030204" pitchFamily="34" charset="0"/>
              <a:ea typeface="MS PGothic"/>
              <a:cs typeface="Calibri" panose="020F0502020204030204" pitchFamily="34" charset="0"/>
            </a:endParaRPr>
          </a:p>
        </p:txBody>
      </p:sp>
      <p:pic>
        <p:nvPicPr>
          <p:cNvPr id="4" name="Picture 3" descr="Ontario Health logo">
            <a:extLst>
              <a:ext uri="{FF2B5EF4-FFF2-40B4-BE49-F238E27FC236}">
                <a16:creationId xmlns:a16="http://schemas.microsoft.com/office/drawing/2014/main" id="{8233F554-2D9F-FABD-A0A0-C6102B4A8E18}"/>
              </a:ext>
            </a:extLst>
          </p:cNvPr>
          <p:cNvPicPr>
            <a:picLocks noChangeAspect="1"/>
          </p:cNvPicPr>
          <p:nvPr/>
        </p:nvPicPr>
        <p:blipFill>
          <a:blip r:embed="rId3"/>
          <a:stretch>
            <a:fillRect/>
          </a:stretch>
        </p:blipFill>
        <p:spPr>
          <a:xfrm>
            <a:off x="9628909" y="5543459"/>
            <a:ext cx="2686992" cy="1316330"/>
          </a:xfrm>
          <a:prstGeom prst="rect">
            <a:avLst/>
          </a:prstGeom>
        </p:spPr>
      </p:pic>
      <p:sp>
        <p:nvSpPr>
          <p:cNvPr id="2" name="Rectangle 1">
            <a:extLst>
              <a:ext uri="{FF2B5EF4-FFF2-40B4-BE49-F238E27FC236}">
                <a16:creationId xmlns:a16="http://schemas.microsoft.com/office/drawing/2014/main" id="{A197304B-8594-F8D5-7FA2-1363CB5438B9}"/>
              </a:ext>
              <a:ext uri="{C183D7F6-B498-43B3-948B-1728B52AA6E4}">
                <adec:decorative xmlns:adec="http://schemas.microsoft.com/office/drawing/2017/decorative" val="1"/>
              </a:ext>
            </a:extLst>
          </p:cNvPr>
          <p:cNvSpPr/>
          <p:nvPr userDrawn="1"/>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a:solidFill>
                <a:schemeClr val="tx1"/>
              </a:solidFill>
              <a:latin typeface="Calibri" panose="020F0502020204030204" pitchFamily="34" charset="0"/>
              <a:ea typeface="MS PGothic"/>
              <a:cs typeface="Calibri" panose="020F0502020204030204" pitchFamily="34" charset="0"/>
            </a:endParaRPr>
          </a:p>
        </p:txBody>
      </p:sp>
      <p:pic>
        <p:nvPicPr>
          <p:cNvPr id="5" name="Picture 4" descr="Ontario Health logo">
            <a:extLst>
              <a:ext uri="{FF2B5EF4-FFF2-40B4-BE49-F238E27FC236}">
                <a16:creationId xmlns:a16="http://schemas.microsoft.com/office/drawing/2014/main" id="{42775192-D723-2041-E74C-BAA4F6AC7412}"/>
              </a:ext>
            </a:extLst>
          </p:cNvPr>
          <p:cNvPicPr>
            <a:picLocks noChangeAspect="1"/>
          </p:cNvPicPr>
          <p:nvPr userDrawn="1"/>
        </p:nvPicPr>
        <p:blipFill>
          <a:blip r:embed="rId3"/>
          <a:stretch>
            <a:fillRect/>
          </a:stretch>
        </p:blipFill>
        <p:spPr>
          <a:xfrm>
            <a:off x="9628909" y="5543459"/>
            <a:ext cx="2686992" cy="1316330"/>
          </a:xfrm>
          <a:prstGeom prst="rect">
            <a:avLst/>
          </a:prstGeom>
        </p:spPr>
      </p:pic>
    </p:spTree>
    <p:extLst>
      <p:ext uri="{BB962C8B-B14F-4D97-AF65-F5344CB8AC3E}">
        <p14:creationId xmlns:p14="http://schemas.microsoft.com/office/powerpoint/2010/main" val="4749306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Slide 6 - Icon">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712DB815-4B5A-9A07-BDB5-612F254E72A0}"/>
              </a:ext>
            </a:extLst>
          </p:cNvPr>
          <p:cNvSpPr>
            <a:spLocks noGrp="1"/>
          </p:cNvSpPr>
          <p:nvPr>
            <p:ph type="pic" sz="quarter" idx="21" hasCustomPrompt="1"/>
          </p:nvPr>
        </p:nvSpPr>
        <p:spPr>
          <a:xfrm>
            <a:off x="7683769" y="1497913"/>
            <a:ext cx="3309938" cy="3309937"/>
          </a:xfrm>
        </p:spPr>
        <p:txBody>
          <a:bodyPr anchor="t" anchorCtr="1"/>
          <a:lstStyle>
            <a:lvl1pPr marL="0" indent="0" algn="ctr">
              <a:buNone/>
              <a:defRPr/>
            </a:lvl1pPr>
          </a:lstStyle>
          <a:p>
            <a:r>
              <a:rPr lang="en-US"/>
              <a:t>Click icon to insert an icon from The Pulse library</a:t>
            </a:r>
          </a:p>
          <a:p>
            <a:endParaRPr lang="en-US"/>
          </a:p>
          <a:p>
            <a:endParaRPr lang="en-US"/>
          </a:p>
        </p:txBody>
      </p:sp>
      <p:sp>
        <p:nvSpPr>
          <p:cNvPr id="3" name="Text Placeholder 47">
            <a:extLst>
              <a:ext uri="{FF2B5EF4-FFF2-40B4-BE49-F238E27FC236}">
                <a16:creationId xmlns:a16="http://schemas.microsoft.com/office/drawing/2014/main" id="{547B7989-2CEB-9236-CAED-9641BF151B27}"/>
              </a:ext>
            </a:extLst>
          </p:cNvPr>
          <p:cNvSpPr>
            <a:spLocks noGrp="1"/>
          </p:cNvSpPr>
          <p:nvPr>
            <p:ph type="body" sz="quarter" idx="16" hasCustomPrompt="1"/>
          </p:nvPr>
        </p:nvSpPr>
        <p:spPr>
          <a:xfrm>
            <a:off x="712100" y="6133009"/>
            <a:ext cx="5410200" cy="304250"/>
          </a:xfrm>
        </p:spPr>
        <p:txBody>
          <a:bodyPr wrap="square" anchor="t">
            <a:spAutoFit/>
          </a:bodyPr>
          <a:lstStyle>
            <a:lvl1pPr marL="0" indent="0">
              <a:buNone/>
              <a:defRPr sz="20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stStyle>
          <a:p>
            <a:pPr>
              <a:lnSpc>
                <a:spcPts val="2639"/>
              </a:lnSpc>
              <a:spcAft>
                <a:spcPts val="800"/>
              </a:spcAft>
            </a:pPr>
            <a:r>
              <a:rPr lang="en-US" altLang="en-US" sz="1600" u="none">
                <a:latin typeface="Calibri"/>
                <a:ea typeface="MS PGothic"/>
                <a:cs typeface="Calibri"/>
              </a:rPr>
              <a:t>Presenter Name  </a:t>
            </a:r>
            <a:r>
              <a:rPr lang="en-US" altLang="en-US" sz="1600" u="none">
                <a:solidFill>
                  <a:srgbClr val="047BC1"/>
                </a:solidFill>
                <a:latin typeface="Calibri"/>
                <a:ea typeface="MS PGothic"/>
                <a:cs typeface="Calibri"/>
              </a:rPr>
              <a:t>|</a:t>
            </a:r>
            <a:r>
              <a:rPr lang="en-US" altLang="en-US" sz="1600" u="none">
                <a:latin typeface="Calibri"/>
                <a:ea typeface="MS PGothic"/>
                <a:cs typeface="Calibri"/>
              </a:rPr>
              <a:t>  Date</a:t>
            </a:r>
            <a:endParaRPr lang="en-CA" altLang="en-US" sz="1600" u="none">
              <a:latin typeface="Calibri" panose="020F0502020204030204" pitchFamily="34" charset="0"/>
              <a:cs typeface="Calibri" panose="020F0502020204030204" pitchFamily="34" charset="0"/>
            </a:endParaRPr>
          </a:p>
        </p:txBody>
      </p:sp>
      <p:sp>
        <p:nvSpPr>
          <p:cNvPr id="8" name="Text Placeholder 42">
            <a:extLst>
              <a:ext uri="{FF2B5EF4-FFF2-40B4-BE49-F238E27FC236}">
                <a16:creationId xmlns:a16="http://schemas.microsoft.com/office/drawing/2014/main" id="{93C1E13F-42B7-3304-1993-9D1F0242FC4A}"/>
              </a:ext>
            </a:extLst>
          </p:cNvPr>
          <p:cNvSpPr>
            <a:spLocks noGrp="1"/>
          </p:cNvSpPr>
          <p:nvPr>
            <p:ph type="body" sz="quarter" idx="14" hasCustomPrompt="1"/>
          </p:nvPr>
        </p:nvSpPr>
        <p:spPr>
          <a:xfrm>
            <a:off x="712100" y="3675328"/>
            <a:ext cx="5410200" cy="812530"/>
          </a:xfrm>
        </p:spPr>
        <p:txBody>
          <a:bodyPr wrap="square" anchor="t">
            <a:spAutoFit/>
          </a:bodyPr>
          <a:lstStyle>
            <a:lvl1pPr marL="0" indent="0">
              <a:spcAft>
                <a:spcPts val="0"/>
              </a:spcAft>
              <a:buNone/>
              <a:defRPr sz="3000">
                <a:latin typeface="+mj-lt"/>
              </a:defRPr>
            </a:lvl1pPr>
            <a:lvl2pPr>
              <a:defRPr sz="3000">
                <a:latin typeface="+mj-lt"/>
              </a:defRPr>
            </a:lvl2pPr>
            <a:lvl3pPr>
              <a:defRPr sz="3000">
                <a:latin typeface="+mj-lt"/>
              </a:defRPr>
            </a:lvl3pPr>
            <a:lvl4pPr>
              <a:defRPr sz="3000">
                <a:latin typeface="+mj-lt"/>
              </a:defRPr>
            </a:lvl4pPr>
            <a:lvl5pPr>
              <a:defRPr sz="3000">
                <a:latin typeface="+mj-lt"/>
              </a:defRPr>
            </a:lvl5pPr>
          </a:lstStyle>
          <a:p>
            <a:pPr>
              <a:lnSpc>
                <a:spcPct val="88000"/>
              </a:lnSpc>
            </a:pPr>
            <a:r>
              <a:rPr lang="en-US" sz="3000" u="none">
                <a:latin typeface="Calibri Light" panose="020F0302020204030204" pitchFamily="34" charset="0"/>
                <a:ea typeface="MS PGothic"/>
                <a:cs typeface="Calibri Light" panose="020F0302020204030204" pitchFamily="34" charset="0"/>
              </a:rPr>
              <a:t>Subheading goes here</a:t>
            </a:r>
            <a:br>
              <a:rPr lang="en-US" sz="3000" u="none">
                <a:latin typeface="Calibri Light" panose="020F0302020204030204" pitchFamily="34" charset="0"/>
                <a:ea typeface="MS PGothic"/>
                <a:cs typeface="Calibri Light" panose="020F0302020204030204" pitchFamily="34" charset="0"/>
              </a:rPr>
            </a:br>
            <a:r>
              <a:rPr lang="en-US" sz="3000">
                <a:latin typeface="Calibri Light" panose="020F0302020204030204" pitchFamily="34" charset="0"/>
                <a:ea typeface="MS PGothic"/>
                <a:cs typeface="Calibri Light" panose="020F0302020204030204" pitchFamily="34" charset="0"/>
              </a:rPr>
              <a:t>Calibri 30 pt.</a:t>
            </a:r>
            <a:endParaRPr lang="en-US" sz="3000" u="none">
              <a:latin typeface="Calibri Light" panose="020F0302020204030204" pitchFamily="34" charset="0"/>
              <a:ea typeface="MS PGothic"/>
              <a:cs typeface="Calibri Light" panose="020F0302020204030204" pitchFamily="34" charset="0"/>
            </a:endParaRPr>
          </a:p>
        </p:txBody>
      </p:sp>
      <p:sp>
        <p:nvSpPr>
          <p:cNvPr id="9" name="Text Placeholder 37">
            <a:extLst>
              <a:ext uri="{FF2B5EF4-FFF2-40B4-BE49-F238E27FC236}">
                <a16:creationId xmlns:a16="http://schemas.microsoft.com/office/drawing/2014/main" id="{081E4A46-B7C6-BB4B-D9DC-7395944C1DB1}"/>
              </a:ext>
            </a:extLst>
          </p:cNvPr>
          <p:cNvSpPr>
            <a:spLocks noGrp="1"/>
          </p:cNvSpPr>
          <p:nvPr>
            <p:ph type="body" sz="quarter" idx="17" hasCustomPrompt="1"/>
          </p:nvPr>
        </p:nvSpPr>
        <p:spPr>
          <a:xfrm>
            <a:off x="712100" y="2124548"/>
            <a:ext cx="5844209" cy="1137556"/>
          </a:xfrm>
        </p:spPr>
        <p:txBody>
          <a:bodyPr wrap="square" anchor="b">
            <a:spAutoFit/>
          </a:bodyPr>
          <a:lstStyle>
            <a:lvl1pPr marL="0" indent="0">
              <a:lnSpc>
                <a:spcPct val="88000"/>
              </a:lnSpc>
              <a:spcBef>
                <a:spcPts val="0"/>
              </a:spcBef>
              <a:spcAft>
                <a:spcPts val="0"/>
              </a:spcAft>
              <a:buNone/>
              <a:defRPr sz="4200" b="1"/>
            </a:lvl1pPr>
            <a:lvl2pPr marL="457200" indent="0">
              <a:lnSpc>
                <a:spcPct val="88000"/>
              </a:lnSpc>
              <a:buNone/>
              <a:defRPr sz="4200" b="1"/>
            </a:lvl2pPr>
            <a:lvl3pPr marL="914400" indent="0">
              <a:lnSpc>
                <a:spcPct val="88000"/>
              </a:lnSpc>
              <a:buNone/>
              <a:defRPr sz="4200" b="1"/>
            </a:lvl3pPr>
            <a:lvl4pPr marL="1371600" indent="0">
              <a:lnSpc>
                <a:spcPct val="88000"/>
              </a:lnSpc>
              <a:buNone/>
              <a:defRPr sz="4200" b="1"/>
            </a:lvl4pPr>
            <a:lvl5pPr marL="1828800" indent="0">
              <a:lnSpc>
                <a:spcPct val="88000"/>
              </a:lnSpc>
              <a:buNone/>
              <a:defRPr sz="4200" b="1"/>
            </a:lvl5pPr>
          </a:lstStyle>
          <a:p>
            <a:pPr>
              <a:lnSpc>
                <a:spcPct val="88000"/>
              </a:lnSpc>
              <a:spcAft>
                <a:spcPts val="800"/>
              </a:spcAft>
            </a:pPr>
            <a:r>
              <a:rPr lang="en-US" sz="4200" b="1" u="none">
                <a:latin typeface="Calibri"/>
                <a:ea typeface="MS PGothic"/>
                <a:cs typeface="Calibri"/>
              </a:rPr>
              <a:t>Presentation Title. </a:t>
            </a:r>
            <a:br>
              <a:rPr lang="en-US" sz="4200" b="1" u="none">
                <a:latin typeface="Calibri"/>
                <a:ea typeface="MS PGothic"/>
                <a:cs typeface="Calibri"/>
              </a:rPr>
            </a:br>
            <a:r>
              <a:rPr lang="en-US" sz="4200" b="1" u="none">
                <a:latin typeface="Calibri"/>
                <a:ea typeface="MS PGothic"/>
                <a:cs typeface="Calibri"/>
              </a:rPr>
              <a:t>Can be 2-3 lines in length</a:t>
            </a:r>
            <a:endParaRPr lang="en-US" sz="4200" b="1" u="none">
              <a:latin typeface="Calibri Light" panose="020F0302020204030204" pitchFamily="34" charset="0"/>
              <a:ea typeface="MS PGothic"/>
              <a:cs typeface="Calibri Light" panose="020F0302020204030204" pitchFamily="34" charset="0"/>
            </a:endParaRPr>
          </a:p>
        </p:txBody>
      </p:sp>
      <p:sp>
        <p:nvSpPr>
          <p:cNvPr id="10" name="Rectangle 9">
            <a:extLst>
              <a:ext uri="{FF2B5EF4-FFF2-40B4-BE49-F238E27FC236}">
                <a16:creationId xmlns:a16="http://schemas.microsoft.com/office/drawing/2014/main" id="{4952A316-E7AA-4A16-BEA1-5E9E58270EFE}"/>
              </a:ext>
              <a:ext uri="{C183D7F6-B498-43B3-948B-1728B52AA6E4}">
                <adec:decorative xmlns:adec="http://schemas.microsoft.com/office/drawing/2017/decorative" val="1"/>
              </a:ext>
            </a:extLst>
          </p:cNvPr>
          <p:cNvSpPr/>
          <p:nvPr/>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a:solidFill>
                <a:schemeClr val="tx1"/>
              </a:solidFill>
              <a:latin typeface="Calibri" panose="020F0502020204030204" pitchFamily="34" charset="0"/>
              <a:ea typeface="MS PGothic"/>
              <a:cs typeface="Calibri" panose="020F0502020204030204" pitchFamily="34" charset="0"/>
            </a:endParaRPr>
          </a:p>
        </p:txBody>
      </p:sp>
      <p:pic>
        <p:nvPicPr>
          <p:cNvPr id="4" name="Picture 3" descr="Ontario Health logo">
            <a:extLst>
              <a:ext uri="{FF2B5EF4-FFF2-40B4-BE49-F238E27FC236}">
                <a16:creationId xmlns:a16="http://schemas.microsoft.com/office/drawing/2014/main" id="{C54986E9-5F00-2F78-EE72-89C6997AB113}"/>
              </a:ext>
            </a:extLst>
          </p:cNvPr>
          <p:cNvPicPr>
            <a:picLocks noChangeAspect="1"/>
          </p:cNvPicPr>
          <p:nvPr/>
        </p:nvPicPr>
        <p:blipFill>
          <a:blip r:embed="rId2"/>
          <a:stretch>
            <a:fillRect/>
          </a:stretch>
        </p:blipFill>
        <p:spPr>
          <a:xfrm>
            <a:off x="9628909" y="5543459"/>
            <a:ext cx="2686992" cy="1316330"/>
          </a:xfrm>
          <a:prstGeom prst="rect">
            <a:avLst/>
          </a:prstGeom>
        </p:spPr>
      </p:pic>
      <p:sp>
        <p:nvSpPr>
          <p:cNvPr id="2" name="Rectangle 1">
            <a:extLst>
              <a:ext uri="{FF2B5EF4-FFF2-40B4-BE49-F238E27FC236}">
                <a16:creationId xmlns:a16="http://schemas.microsoft.com/office/drawing/2014/main" id="{9FDB9973-2CE6-92D4-BEE0-3461CAB564EF}"/>
              </a:ext>
              <a:ext uri="{C183D7F6-B498-43B3-948B-1728B52AA6E4}">
                <adec:decorative xmlns:adec="http://schemas.microsoft.com/office/drawing/2017/decorative" val="1"/>
              </a:ext>
            </a:extLst>
          </p:cNvPr>
          <p:cNvSpPr/>
          <p:nvPr userDrawn="1"/>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a:solidFill>
                <a:schemeClr val="tx1"/>
              </a:solidFill>
              <a:latin typeface="Calibri" panose="020F0502020204030204" pitchFamily="34" charset="0"/>
              <a:ea typeface="MS PGothic"/>
              <a:cs typeface="Calibri" panose="020F0502020204030204" pitchFamily="34" charset="0"/>
            </a:endParaRPr>
          </a:p>
        </p:txBody>
      </p:sp>
      <p:pic>
        <p:nvPicPr>
          <p:cNvPr id="5" name="Picture 4" descr="Ontario Health logo">
            <a:extLst>
              <a:ext uri="{FF2B5EF4-FFF2-40B4-BE49-F238E27FC236}">
                <a16:creationId xmlns:a16="http://schemas.microsoft.com/office/drawing/2014/main" id="{6516B224-F868-DCD6-59A6-3BB382292A7D}"/>
              </a:ext>
            </a:extLst>
          </p:cNvPr>
          <p:cNvPicPr>
            <a:picLocks noChangeAspect="1"/>
          </p:cNvPicPr>
          <p:nvPr userDrawn="1"/>
        </p:nvPicPr>
        <p:blipFill>
          <a:blip r:embed="rId2"/>
          <a:stretch>
            <a:fillRect/>
          </a:stretch>
        </p:blipFill>
        <p:spPr>
          <a:xfrm>
            <a:off x="9628909" y="5543459"/>
            <a:ext cx="2686992" cy="1316330"/>
          </a:xfrm>
          <a:prstGeom prst="rect">
            <a:avLst/>
          </a:prstGeom>
        </p:spPr>
      </p:pic>
    </p:spTree>
    <p:extLst>
      <p:ext uri="{BB962C8B-B14F-4D97-AF65-F5344CB8AC3E}">
        <p14:creationId xmlns:p14="http://schemas.microsoft.com/office/powerpoint/2010/main" val="17198436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ection Divider 1 - 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9A9AE328-FDE0-A33C-40DC-2979B1EC1314}"/>
              </a:ext>
            </a:extLst>
          </p:cNvPr>
          <p:cNvSpPr>
            <a:spLocks noGrp="1"/>
          </p:cNvSpPr>
          <p:nvPr>
            <p:ph type="body" sz="quarter" idx="10" hasCustomPrompt="1"/>
          </p:nvPr>
        </p:nvSpPr>
        <p:spPr>
          <a:xfrm>
            <a:off x="923636" y="1867394"/>
            <a:ext cx="7724442" cy="430887"/>
          </a:xfrm>
        </p:spPr>
        <p:txBody>
          <a:bodyPr anchor="b" anchorCtr="0">
            <a:spAutoFit/>
          </a:bodyPr>
          <a:lstStyle>
            <a:lvl1pPr marL="0" indent="0">
              <a:buNone/>
              <a:defRPr sz="2800" b="1">
                <a:solidFill>
                  <a:schemeClr val="bg1"/>
                </a:solidFill>
                <a:latin typeface="+mj-lt"/>
              </a:defRPr>
            </a:lvl1pPr>
          </a:lstStyle>
          <a:p>
            <a:r>
              <a:rPr lang="en-US" sz="2800" b="1">
                <a:solidFill>
                  <a:schemeClr val="bg1"/>
                </a:solidFill>
                <a:latin typeface="Calibri"/>
                <a:ea typeface="MS PGothic"/>
                <a:cs typeface="Calibri"/>
              </a:rPr>
              <a:t>PORTFOLIO NAME OR TOPIC (UPPERCASE)</a:t>
            </a:r>
            <a:endParaRPr lang="en-US" sz="2800" b="1">
              <a:solidFill>
                <a:schemeClr val="bg1"/>
              </a:solidFill>
            </a:endParaRPr>
          </a:p>
        </p:txBody>
      </p:sp>
      <p:sp>
        <p:nvSpPr>
          <p:cNvPr id="6" name="Text Placeholder 5">
            <a:extLst>
              <a:ext uri="{FF2B5EF4-FFF2-40B4-BE49-F238E27FC236}">
                <a16:creationId xmlns:a16="http://schemas.microsoft.com/office/drawing/2014/main" id="{A8C494DF-A0B4-37D5-19A2-1F599651E2B4}"/>
              </a:ext>
            </a:extLst>
          </p:cNvPr>
          <p:cNvSpPr>
            <a:spLocks noGrp="1"/>
          </p:cNvSpPr>
          <p:nvPr>
            <p:ph type="body" sz="quarter" idx="13" hasCustomPrompt="1"/>
          </p:nvPr>
        </p:nvSpPr>
        <p:spPr>
          <a:xfrm>
            <a:off x="914400" y="2998907"/>
            <a:ext cx="10706100" cy="2944693"/>
          </a:xfrm>
        </p:spPr>
        <p:txBody>
          <a:bodyPr>
            <a:noAutofit/>
          </a:bodyPr>
          <a:lstStyle>
            <a:lvl1pPr>
              <a:lnSpc>
                <a:spcPct val="87000"/>
              </a:lnSpc>
              <a:spcAft>
                <a:spcPts val="0"/>
              </a:spcAft>
              <a:defRPr sz="8000">
                <a:solidFill>
                  <a:schemeClr val="bg1"/>
                </a:solidFill>
                <a:latin typeface="+mn-lt"/>
              </a:defRPr>
            </a:lvl1pPr>
            <a:lvl2pPr>
              <a:lnSpc>
                <a:spcPct val="87000"/>
              </a:lnSpc>
              <a:defRPr sz="8000">
                <a:latin typeface="+mn-lt"/>
              </a:defRPr>
            </a:lvl2pPr>
            <a:lvl3pPr>
              <a:lnSpc>
                <a:spcPct val="87000"/>
              </a:lnSpc>
              <a:defRPr sz="8000">
                <a:latin typeface="+mn-lt"/>
              </a:defRPr>
            </a:lvl3pPr>
            <a:lvl4pPr>
              <a:lnSpc>
                <a:spcPct val="87000"/>
              </a:lnSpc>
              <a:defRPr sz="8000">
                <a:latin typeface="+mn-lt"/>
              </a:defRPr>
            </a:lvl4pPr>
            <a:lvl5pPr>
              <a:lnSpc>
                <a:spcPct val="87000"/>
              </a:lnSpc>
              <a:defRPr sz="8000">
                <a:latin typeface="+mn-lt"/>
              </a:defRPr>
            </a:lvl5pPr>
          </a:lstStyle>
          <a:p>
            <a:pPr lvl="0"/>
            <a:r>
              <a:rPr lang="en-US"/>
              <a:t>Section Title Here</a:t>
            </a:r>
            <a:br>
              <a:rPr lang="en-US"/>
            </a:br>
            <a:r>
              <a:rPr lang="en-US"/>
              <a:t>Can be 2 lines</a:t>
            </a:r>
          </a:p>
        </p:txBody>
      </p:sp>
      <p:sp>
        <p:nvSpPr>
          <p:cNvPr id="3" name="Rectangle 2">
            <a:extLst>
              <a:ext uri="{FF2B5EF4-FFF2-40B4-BE49-F238E27FC236}">
                <a16:creationId xmlns:a16="http://schemas.microsoft.com/office/drawing/2014/main" id="{2E53384F-1C08-8C6A-F5E4-86BD1126AE8A}"/>
              </a:ext>
              <a:ext uri="{C183D7F6-B498-43B3-948B-1728B52AA6E4}">
                <adec:decorative xmlns:adec="http://schemas.microsoft.com/office/drawing/2017/decorative" val="1"/>
              </a:ext>
            </a:extLst>
          </p:cNvPr>
          <p:cNvSpPr/>
          <p:nvPr userDrawn="1"/>
        </p:nvSpPr>
        <p:spPr>
          <a:xfrm>
            <a:off x="951344" y="2576442"/>
            <a:ext cx="914400" cy="118872"/>
          </a:xfrm>
          <a:prstGeom prst="rect">
            <a:avLst/>
          </a:prstGeom>
          <a:solidFill>
            <a:srgbClr val="FCAF17"/>
          </a:solidFill>
          <a:ln w="12700" cap="flat" cmpd="sng" algn="ctr">
            <a:noFill/>
            <a:prstDash val="solid"/>
            <a:miter lim="800000"/>
          </a:ln>
          <a:effectLst/>
        </p:spPr>
        <p:txBody>
          <a:bodyPr lIns="182880" tIns="182880" rIns="182880" bIns="182880" rtlCol="0" anchor="t" anchorCtr="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200" b="1" i="0" u="none" strike="noStrike" kern="0" cap="none" spc="0" normalizeH="0" baseline="0" noProof="0">
              <a:ln>
                <a:noFill/>
              </a:ln>
              <a:solidFill>
                <a:srgbClr val="000000"/>
              </a:solidFill>
              <a:effectLst/>
              <a:uLnTx/>
              <a:uFillTx/>
              <a:latin typeface="Calibri" panose="020F0502020204030204"/>
              <a:ea typeface="MS PGothic"/>
              <a:cs typeface="Calibri" panose="020F0502020204030204" pitchFamily="34" charset="0"/>
            </a:endParaRPr>
          </a:p>
        </p:txBody>
      </p:sp>
    </p:spTree>
    <p:extLst>
      <p:ext uri="{BB962C8B-B14F-4D97-AF65-F5344CB8AC3E}">
        <p14:creationId xmlns:p14="http://schemas.microsoft.com/office/powerpoint/2010/main" val="32379472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ection Divider 2 - L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16">
            <a:extLst>
              <a:ext uri="{FF2B5EF4-FFF2-40B4-BE49-F238E27FC236}">
                <a16:creationId xmlns:a16="http://schemas.microsoft.com/office/drawing/2014/main" id="{DFAF9DF0-6279-44DA-B6B6-457FDA58569D}"/>
              </a:ext>
            </a:extLst>
          </p:cNvPr>
          <p:cNvSpPr>
            <a:spLocks noGrp="1"/>
          </p:cNvSpPr>
          <p:nvPr>
            <p:ph type="body" sz="quarter" idx="12" hasCustomPrompt="1"/>
          </p:nvPr>
        </p:nvSpPr>
        <p:spPr>
          <a:xfrm>
            <a:off x="923636" y="1863836"/>
            <a:ext cx="6421438" cy="430887"/>
          </a:xfrm>
        </p:spPr>
        <p:txBody>
          <a:bodyPr anchor="b" anchorCtr="0">
            <a:spAutoFit/>
          </a:bodyPr>
          <a:lstStyle>
            <a:lvl1pPr marL="0" indent="0">
              <a:buNone/>
              <a:defRPr sz="3100" b="1">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r>
              <a:rPr lang="en-US" sz="2800" b="1">
                <a:latin typeface="Calibri"/>
                <a:ea typeface="MS PGothic"/>
                <a:cs typeface="Calibri"/>
              </a:rPr>
              <a:t>PORTFOLIO NAME OR TOPIC (UPPERCASE) </a:t>
            </a:r>
            <a:endParaRPr lang="en-US" sz="2800" b="1"/>
          </a:p>
        </p:txBody>
      </p:sp>
      <p:sp>
        <p:nvSpPr>
          <p:cNvPr id="6" name="Text Placeholder 5">
            <a:extLst>
              <a:ext uri="{FF2B5EF4-FFF2-40B4-BE49-F238E27FC236}">
                <a16:creationId xmlns:a16="http://schemas.microsoft.com/office/drawing/2014/main" id="{AEEAB721-67C7-929E-2787-C292EA59E880}"/>
              </a:ext>
            </a:extLst>
          </p:cNvPr>
          <p:cNvSpPr>
            <a:spLocks noGrp="1"/>
          </p:cNvSpPr>
          <p:nvPr>
            <p:ph type="body" sz="quarter" idx="14" hasCustomPrompt="1"/>
          </p:nvPr>
        </p:nvSpPr>
        <p:spPr>
          <a:xfrm>
            <a:off x="914400" y="2997038"/>
            <a:ext cx="10706100" cy="2933700"/>
          </a:xfrm>
        </p:spPr>
        <p:txBody>
          <a:bodyPr>
            <a:noAutofit/>
          </a:bodyPr>
          <a:lstStyle>
            <a:lvl1pPr>
              <a:lnSpc>
                <a:spcPct val="87000"/>
              </a:lnSpc>
              <a:spcAft>
                <a:spcPts val="0"/>
              </a:spcAft>
              <a:defRPr sz="8000"/>
            </a:lvl1pPr>
            <a:lvl2pPr>
              <a:lnSpc>
                <a:spcPct val="87000"/>
              </a:lnSpc>
              <a:defRPr sz="8000"/>
            </a:lvl2pPr>
            <a:lvl3pPr>
              <a:lnSpc>
                <a:spcPct val="87000"/>
              </a:lnSpc>
              <a:defRPr sz="8000"/>
            </a:lvl3pPr>
            <a:lvl4pPr>
              <a:lnSpc>
                <a:spcPct val="87000"/>
              </a:lnSpc>
              <a:defRPr sz="8000"/>
            </a:lvl4pPr>
            <a:lvl5pPr>
              <a:lnSpc>
                <a:spcPct val="87000"/>
              </a:lnSpc>
              <a:defRPr sz="8000"/>
            </a:lvl5pPr>
          </a:lstStyle>
          <a:p>
            <a:pPr lvl="0"/>
            <a:r>
              <a:rPr lang="en-US"/>
              <a:t>Section Title Here</a:t>
            </a:r>
            <a:br>
              <a:rPr lang="en-US"/>
            </a:br>
            <a:r>
              <a:rPr lang="en-US"/>
              <a:t>Can be 2 lines</a:t>
            </a:r>
          </a:p>
        </p:txBody>
      </p:sp>
      <p:sp>
        <p:nvSpPr>
          <p:cNvPr id="7" name="Rectangle 6">
            <a:extLst>
              <a:ext uri="{FF2B5EF4-FFF2-40B4-BE49-F238E27FC236}">
                <a16:creationId xmlns:a16="http://schemas.microsoft.com/office/drawing/2014/main" id="{03D34F32-2FE7-6AB3-00A2-CD47D556A1D8}"/>
              </a:ext>
              <a:ext uri="{C183D7F6-B498-43B3-948B-1728B52AA6E4}">
                <adec:decorative xmlns:adec="http://schemas.microsoft.com/office/drawing/2017/decorative" val="1"/>
              </a:ext>
            </a:extLst>
          </p:cNvPr>
          <p:cNvSpPr/>
          <p:nvPr/>
        </p:nvSpPr>
        <p:spPr>
          <a:xfrm>
            <a:off x="951344" y="2576442"/>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a:solidFill>
                <a:schemeClr val="tx1"/>
              </a:solidFill>
              <a:latin typeface="Calibri" panose="020F0502020204030204" pitchFamily="34" charset="0"/>
              <a:ea typeface="MS PGothic"/>
              <a:cs typeface="Calibri" panose="020F0502020204030204" pitchFamily="34" charset="0"/>
            </a:endParaRPr>
          </a:p>
        </p:txBody>
      </p:sp>
      <p:sp>
        <p:nvSpPr>
          <p:cNvPr id="2" name="Rectangle 1">
            <a:extLst>
              <a:ext uri="{FF2B5EF4-FFF2-40B4-BE49-F238E27FC236}">
                <a16:creationId xmlns:a16="http://schemas.microsoft.com/office/drawing/2014/main" id="{FFE3BAD9-08D2-D16D-6CCF-58F901468E37}"/>
              </a:ext>
              <a:ext uri="{C183D7F6-B498-43B3-948B-1728B52AA6E4}">
                <adec:decorative xmlns:adec="http://schemas.microsoft.com/office/drawing/2017/decorative" val="1"/>
              </a:ext>
            </a:extLst>
          </p:cNvPr>
          <p:cNvSpPr/>
          <p:nvPr userDrawn="1"/>
        </p:nvSpPr>
        <p:spPr>
          <a:xfrm>
            <a:off x="951344" y="2576442"/>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a:solidFill>
                <a:schemeClr val="tx1"/>
              </a:solidFill>
              <a:latin typeface="Calibri" panose="020F0502020204030204" pitchFamily="34" charset="0"/>
              <a:ea typeface="MS PGothic"/>
              <a:cs typeface="Calibri" panose="020F0502020204030204" pitchFamily="34" charset="0"/>
            </a:endParaRPr>
          </a:p>
        </p:txBody>
      </p:sp>
    </p:spTree>
    <p:extLst>
      <p:ext uri="{BB962C8B-B14F-4D97-AF65-F5344CB8AC3E}">
        <p14:creationId xmlns:p14="http://schemas.microsoft.com/office/powerpoint/2010/main" val="9411208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One column, Tex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7CD7201-C13C-62AF-0BC8-490EB7611CC5}"/>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
        <p:nvSpPr>
          <p:cNvPr id="9" name="Title 8">
            <a:extLst>
              <a:ext uri="{FF2B5EF4-FFF2-40B4-BE49-F238E27FC236}">
                <a16:creationId xmlns:a16="http://schemas.microsoft.com/office/drawing/2014/main" id="{B924A17D-8B44-A781-48AB-10CB28A57037}"/>
              </a:ext>
            </a:extLst>
          </p:cNvPr>
          <p:cNvSpPr>
            <a:spLocks noGrp="1"/>
          </p:cNvSpPr>
          <p:nvPr>
            <p:ph type="title" hasCustomPrompt="1"/>
          </p:nvPr>
        </p:nvSpPr>
        <p:spPr>
          <a:xfrm>
            <a:off x="533400" y="472558"/>
            <a:ext cx="11087100" cy="697541"/>
          </a:xfrm>
        </p:spPr>
        <p:txBody>
          <a:bodyPr/>
          <a:lstStyle/>
          <a:p>
            <a:r>
              <a:rPr lang="en-US" sz="4800" b="1">
                <a:ea typeface="MS PGothic"/>
                <a:cs typeface="Calibri"/>
              </a:rPr>
              <a:t>Slide Heading</a:t>
            </a:r>
            <a:endParaRPr lang="en-US" sz="4800" b="1"/>
          </a:p>
        </p:txBody>
      </p:sp>
      <p:sp>
        <p:nvSpPr>
          <p:cNvPr id="2" name="Text Placeholder 3">
            <a:extLst>
              <a:ext uri="{FF2B5EF4-FFF2-40B4-BE49-F238E27FC236}">
                <a16:creationId xmlns:a16="http://schemas.microsoft.com/office/drawing/2014/main" id="{127CB8F1-624E-D52E-48C2-CA0AB1531B24}"/>
              </a:ext>
            </a:extLst>
          </p:cNvPr>
          <p:cNvSpPr>
            <a:spLocks noGrp="1"/>
          </p:cNvSpPr>
          <p:nvPr>
            <p:ph type="body" sz="quarter" idx="11" hasCustomPrompt="1"/>
          </p:nvPr>
        </p:nvSpPr>
        <p:spPr>
          <a:xfrm>
            <a:off x="539839" y="1943100"/>
            <a:ext cx="11087100" cy="4533900"/>
          </a:xfrm>
        </p:spPr>
        <p:txBody>
          <a:bodyPr numCol="1" spcCol="457200"/>
          <a:lstStyle>
            <a:lvl1pPr marL="0" indent="0">
              <a:buFont typeface="Arial" panose="020B0604020202020204" pitchFamily="34" charset="0"/>
              <a:buNone/>
              <a:defRPr/>
            </a:lvl1pPr>
            <a:lvl5pPr marL="914400" indent="0">
              <a:buNone/>
              <a:defRPr/>
            </a:lvl5pPr>
          </a:lstStyle>
          <a:p>
            <a:pPr>
              <a:buClr>
                <a:srgbClr val="049FDC"/>
              </a:buClr>
              <a:buSzPct val="105000"/>
            </a:pPr>
            <a:r>
              <a:rPr lang="en-US"/>
              <a:t>Click to add your content….. </a:t>
            </a:r>
            <a:r>
              <a:rPr lang="en-US" sz="2200">
                <a:ea typeface="MS PGothic"/>
                <a:cs typeface="Calibri"/>
              </a:rPr>
              <a:t>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a:t>
            </a:r>
            <a:r>
              <a:rPr lang="en-US" sz="2200">
                <a:ea typeface="MS PGothic"/>
                <a:cs typeface="Calibri"/>
              </a:rPr>
              <a:t>.</a:t>
            </a:r>
          </a:p>
          <a:p>
            <a:pPr lvl="0"/>
            <a:r>
              <a:rPr lang="en-US" sz="2200">
                <a:ea typeface="MS PGothic"/>
                <a:cs typeface="Calibri"/>
              </a:rPr>
              <a:t>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volutpatt</a:t>
            </a:r>
            <a:r>
              <a:rPr lang="en-US" sz="2200">
                <a:ea typeface="MS PGothic"/>
                <a:cs typeface="Calibri"/>
              </a:rPr>
              <a:t>.</a:t>
            </a:r>
            <a:r>
              <a:rPr lang="en-US"/>
              <a:t> </a:t>
            </a:r>
          </a:p>
          <a:p>
            <a:pPr lvl="0"/>
            <a:r>
              <a:rPr lang="en-US"/>
              <a:t>Click to edit Master text styles</a:t>
            </a:r>
          </a:p>
          <a:p>
            <a:pPr lvl="1"/>
            <a:r>
              <a:rPr lang="en-US"/>
              <a:t>Bullet List</a:t>
            </a:r>
          </a:p>
          <a:p>
            <a:pPr lvl="2"/>
            <a:r>
              <a:rPr lang="en-US"/>
              <a:t>Second level</a:t>
            </a:r>
          </a:p>
          <a:p>
            <a:pPr lvl="3"/>
            <a:r>
              <a:rPr lang="en-US"/>
              <a:t>Third level</a:t>
            </a:r>
          </a:p>
          <a:p>
            <a:pPr lvl="4"/>
            <a:r>
              <a:rPr lang="en-US"/>
              <a:t>Fourth level</a:t>
            </a:r>
          </a:p>
          <a:p>
            <a:pPr lvl="5"/>
            <a:r>
              <a:rPr lang="en-US"/>
              <a:t>Fifth level</a:t>
            </a:r>
          </a:p>
          <a:p>
            <a:pPr lvl="6"/>
            <a:r>
              <a:rPr lang="en-US"/>
              <a:t>Sixth level</a:t>
            </a:r>
          </a:p>
          <a:p>
            <a:pPr lvl="7"/>
            <a:r>
              <a:rPr lang="en-US"/>
              <a:t>Seventh level</a:t>
            </a:r>
          </a:p>
          <a:p>
            <a:pPr lvl="0"/>
            <a:endParaRPr lang="en-US"/>
          </a:p>
        </p:txBody>
      </p:sp>
      <p:sp>
        <p:nvSpPr>
          <p:cNvPr id="3" name="Rectangle 2">
            <a:extLst>
              <a:ext uri="{FF2B5EF4-FFF2-40B4-BE49-F238E27FC236}">
                <a16:creationId xmlns:a16="http://schemas.microsoft.com/office/drawing/2014/main" id="{703774A6-2584-077E-5582-7B203D5D8E3A}"/>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
        <p:nvSpPr>
          <p:cNvPr id="6" name="TextBox 5">
            <a:extLst>
              <a:ext uri="{FF2B5EF4-FFF2-40B4-BE49-F238E27FC236}">
                <a16:creationId xmlns:a16="http://schemas.microsoft.com/office/drawing/2014/main" id="{3C888ACE-42D4-487C-376D-32470112F0A9}"/>
              </a:ext>
            </a:extLst>
          </p:cNvPr>
          <p:cNvSpPr txBox="1"/>
          <p:nvPr userDrawn="1"/>
        </p:nvSpPr>
        <p:spPr>
          <a:xfrm>
            <a:off x="10706101" y="6489031"/>
            <a:ext cx="914400" cy="320842"/>
          </a:xfrm>
          <a:prstGeom prst="rect">
            <a:avLst/>
          </a:prstGeom>
          <a:noFill/>
        </p:spPr>
        <p:txBody>
          <a:bodyPr wrap="none" lIns="0" tIns="0" rIns="0" bIns="0" rtlCol="0" anchor="t" anchorCtr="0">
            <a:noAutofit/>
          </a:bodyPr>
          <a:lstStyle/>
          <a:p>
            <a:pPr algn="r" fontAlgn="t"/>
            <a:fld id="{828EF308-961A-4487-A874-DFDB3743CD40}" type="slidenum">
              <a:rPr lang="en-CA" sz="1200" smtClean="0">
                <a:ea typeface="MS PGothic"/>
                <a:cs typeface="Calibri"/>
              </a:rPr>
              <a:t>‹#›</a:t>
            </a:fld>
            <a:endParaRPr lang="en-CA" sz="1200">
              <a:ea typeface="MS PGothic"/>
              <a:cs typeface="Calibri"/>
            </a:endParaRPr>
          </a:p>
        </p:txBody>
      </p:sp>
    </p:spTree>
    <p:extLst>
      <p:ext uri="{BB962C8B-B14F-4D97-AF65-F5344CB8AC3E}">
        <p14:creationId xmlns:p14="http://schemas.microsoft.com/office/powerpoint/2010/main" val="26450327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2">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5D224C1-9DEC-D683-3E5C-1FD6D5A56700}"/>
              </a:ext>
            </a:extLst>
          </p:cNvPr>
          <p:cNvSpPr>
            <a:spLocks noGrp="1"/>
          </p:cNvSpPr>
          <p:nvPr>
            <p:ph type="title"/>
          </p:nvPr>
        </p:nvSpPr>
        <p:spPr>
          <a:xfrm>
            <a:off x="533400" y="472558"/>
            <a:ext cx="10667999" cy="697541"/>
          </a:xfrm>
          <a:prstGeom prst="rect">
            <a:avLst/>
          </a:prstGeom>
        </p:spPr>
        <p:txBody>
          <a:bodyPr vert="horz" lIns="0" tIns="0" rIns="0" bIns="0" rtlCol="0" anchor="ctr">
            <a:noAutofit/>
          </a:bodyPr>
          <a:lstStyle/>
          <a:p>
            <a:r>
              <a:rPr lang="en-US" sz="4800" b="1">
                <a:ea typeface="MS PGothic"/>
                <a:cs typeface="Calibri"/>
              </a:rPr>
              <a:t>Slide Heading</a:t>
            </a:r>
            <a:endParaRPr lang="en-US"/>
          </a:p>
        </p:txBody>
      </p:sp>
      <p:sp>
        <p:nvSpPr>
          <p:cNvPr id="3" name="Text Placeholder 2">
            <a:extLst>
              <a:ext uri="{FF2B5EF4-FFF2-40B4-BE49-F238E27FC236}">
                <a16:creationId xmlns:a16="http://schemas.microsoft.com/office/drawing/2014/main" id="{34D378F3-704B-D4AF-1244-49C915552012}"/>
              </a:ext>
            </a:extLst>
          </p:cNvPr>
          <p:cNvSpPr>
            <a:spLocks noGrp="1"/>
          </p:cNvSpPr>
          <p:nvPr>
            <p:ph type="body" idx="1"/>
          </p:nvPr>
        </p:nvSpPr>
        <p:spPr>
          <a:xfrm>
            <a:off x="533401" y="1943100"/>
            <a:ext cx="11087100" cy="4065001"/>
          </a:xfrm>
          <a:prstGeom prst="rect">
            <a:avLst/>
          </a:prstGeom>
        </p:spPr>
        <p:txBody>
          <a:bodyPr vert="horz" lIns="0" tIns="0" rIns="0" bIns="0" rtlCol="0">
            <a:noAutofit/>
          </a:bodyPr>
          <a:lstStyle/>
          <a:p>
            <a:pPr lvl="0"/>
            <a:r>
              <a:rPr lang="en-US"/>
              <a:t>Click to edit Master text styles</a:t>
            </a:r>
          </a:p>
          <a:p>
            <a:pPr lvl="1"/>
            <a:r>
              <a:rPr lang="en-US"/>
              <a:t>Bullet List</a:t>
            </a:r>
          </a:p>
          <a:p>
            <a:pPr lvl="2"/>
            <a:r>
              <a:rPr lang="en-US"/>
              <a:t>Second level</a:t>
            </a:r>
          </a:p>
          <a:p>
            <a:pPr lvl="3"/>
            <a:r>
              <a:rPr lang="en-US"/>
              <a:t>Third level</a:t>
            </a:r>
          </a:p>
          <a:p>
            <a:pPr lvl="4"/>
            <a:r>
              <a:rPr lang="en-US"/>
              <a:t>Fourth level</a:t>
            </a:r>
          </a:p>
          <a:p>
            <a:pPr lvl="5"/>
            <a:r>
              <a:rPr lang="en-US"/>
              <a:t>Fifth level</a:t>
            </a:r>
          </a:p>
          <a:p>
            <a:pPr lvl="6"/>
            <a:r>
              <a:rPr lang="en-US"/>
              <a:t>Sixth level</a:t>
            </a:r>
          </a:p>
          <a:p>
            <a:pPr lvl="7"/>
            <a:r>
              <a:rPr lang="en-US"/>
              <a:t>Seventh level</a:t>
            </a:r>
          </a:p>
          <a:p>
            <a:pPr lvl="7"/>
            <a:endParaRPr lang="en-US"/>
          </a:p>
        </p:txBody>
      </p:sp>
    </p:spTree>
    <p:extLst>
      <p:ext uri="{BB962C8B-B14F-4D97-AF65-F5344CB8AC3E}">
        <p14:creationId xmlns:p14="http://schemas.microsoft.com/office/powerpoint/2010/main" val="2465387210"/>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 id="2147483723" r:id="rId13"/>
    <p:sldLayoutId id="2147483724" r:id="rId14"/>
    <p:sldLayoutId id="2147483725" r:id="rId15"/>
    <p:sldLayoutId id="2147483726" r:id="rId16"/>
    <p:sldLayoutId id="2147483727" r:id="rId17"/>
    <p:sldLayoutId id="2147483728" r:id="rId18"/>
    <p:sldLayoutId id="2147483729" r:id="rId19"/>
    <p:sldLayoutId id="2147483730" r:id="rId20"/>
  </p:sldLayoutIdLst>
  <p:hf hdr="0" ftr="0" dt="0"/>
  <p:txStyles>
    <p:titleStyle>
      <a:lvl1pPr algn="l" defTabSz="914400" rtl="0" eaLnBrk="1" latinLnBrk="0" hangingPunct="1">
        <a:lnSpc>
          <a:spcPct val="90000"/>
        </a:lnSpc>
        <a:spcBef>
          <a:spcPct val="0"/>
        </a:spcBef>
        <a:buNone/>
        <a:defRPr sz="4800" b="1" i="0" kern="1200">
          <a:solidFill>
            <a:schemeClr val="tx1"/>
          </a:solidFill>
          <a:latin typeface="Calibri" panose="020F0502020204030204" pitchFamily="34" charset="0"/>
          <a:ea typeface="+mj-ea"/>
          <a:cs typeface="Calibri" panose="020F0502020204030204" pitchFamily="34" charset="0"/>
        </a:defRPr>
      </a:lvl1pPr>
    </p:titleStyle>
    <p:bodyStyle>
      <a:lvl1pPr marL="0" indent="0" algn="l" defTabSz="914400" rtl="0" eaLnBrk="1" latinLnBrk="0" hangingPunct="1">
        <a:lnSpc>
          <a:spcPct val="100000"/>
        </a:lnSpc>
        <a:spcBef>
          <a:spcPts val="0"/>
        </a:spcBef>
        <a:spcAft>
          <a:spcPts val="1200"/>
        </a:spcAft>
        <a:buClr>
          <a:schemeClr val="tx2"/>
        </a:buClr>
        <a:buFont typeface="Arial" panose="020B0604020202020204" pitchFamily="34" charset="0"/>
        <a:buNone/>
        <a:defRPr sz="2200" kern="1200">
          <a:solidFill>
            <a:schemeClr val="tx1"/>
          </a:solidFill>
          <a:latin typeface="+mn-lt"/>
          <a:ea typeface="+mn-ea"/>
          <a:cs typeface="+mn-cs"/>
        </a:defRPr>
      </a:lvl1pPr>
      <a:lvl2pPr marL="457200" indent="-228600" algn="l" defTabSz="914400" rtl="0" eaLnBrk="1" latinLnBrk="0" hangingPunct="1">
        <a:lnSpc>
          <a:spcPct val="100000"/>
        </a:lnSpc>
        <a:spcBef>
          <a:spcPts val="0"/>
        </a:spcBef>
        <a:spcAft>
          <a:spcPts val="0"/>
        </a:spcAft>
        <a:buClr>
          <a:schemeClr val="tx2"/>
        </a:buClr>
        <a:buFont typeface="System Font Regular"/>
        <a:buChar char="⁃"/>
        <a:defRPr sz="2000" kern="1200">
          <a:solidFill>
            <a:schemeClr val="tx1"/>
          </a:solidFill>
          <a:latin typeface="+mn-lt"/>
          <a:ea typeface="+mn-ea"/>
          <a:cs typeface="+mn-cs"/>
        </a:defRPr>
      </a:lvl2pPr>
      <a:lvl3pPr marL="685800" indent="-228600" algn="l" defTabSz="914400" rtl="0" eaLnBrk="1" latinLnBrk="0" hangingPunct="1">
        <a:lnSpc>
          <a:spcPct val="100000"/>
        </a:lnSpc>
        <a:spcBef>
          <a:spcPts val="0"/>
        </a:spcBef>
        <a:spcAft>
          <a:spcPts val="0"/>
        </a:spcAft>
        <a:buClr>
          <a:schemeClr val="tx2"/>
        </a:buClr>
        <a:buSzPct val="80000"/>
        <a:buFont typeface="Wingdings" pitchFamily="2" charset="2"/>
        <a:buChar char="§"/>
        <a:defRPr sz="1800" kern="1200">
          <a:solidFill>
            <a:schemeClr val="tx1"/>
          </a:solidFill>
          <a:latin typeface="+mn-lt"/>
          <a:ea typeface="+mn-ea"/>
          <a:cs typeface="+mn-cs"/>
        </a:defRPr>
      </a:lvl3pPr>
      <a:lvl4pPr marL="914400" indent="-228600" algn="l" defTabSz="914400" rtl="0" eaLnBrk="1" latinLnBrk="0" hangingPunct="1">
        <a:lnSpc>
          <a:spcPct val="100000"/>
        </a:lnSpc>
        <a:spcBef>
          <a:spcPts val="0"/>
        </a:spcBef>
        <a:spcAft>
          <a:spcPts val="0"/>
        </a:spcAft>
        <a:buClr>
          <a:schemeClr val="tx2"/>
        </a:buClr>
        <a:buSzPct val="80000"/>
        <a:buFont typeface="Arial" panose="020B0604020202020204" pitchFamily="34" charset="0"/>
        <a:buChar char="•"/>
        <a:defRPr sz="1800" kern="1200">
          <a:solidFill>
            <a:schemeClr val="tx1"/>
          </a:solidFill>
          <a:latin typeface="+mn-lt"/>
          <a:ea typeface="+mn-ea"/>
          <a:cs typeface="+mn-cs"/>
        </a:defRPr>
      </a:lvl4pPr>
      <a:lvl5pPr marL="1143000" indent="-228600" algn="l" defTabSz="914400" rtl="0" eaLnBrk="1" latinLnBrk="0" hangingPunct="1">
        <a:lnSpc>
          <a:spcPct val="100000"/>
        </a:lnSpc>
        <a:spcBef>
          <a:spcPts val="0"/>
        </a:spcBef>
        <a:spcAft>
          <a:spcPts val="0"/>
        </a:spcAft>
        <a:buClr>
          <a:schemeClr val="tx2"/>
        </a:buClr>
        <a:buSzPct val="80000"/>
        <a:buFont typeface="System Font Regular"/>
        <a:buChar char="⁃"/>
        <a:defRPr sz="1800" kern="1200">
          <a:solidFill>
            <a:schemeClr val="tx1"/>
          </a:solidFill>
          <a:latin typeface="+mn-lt"/>
          <a:ea typeface="+mn-ea"/>
          <a:cs typeface="+mn-cs"/>
        </a:defRPr>
      </a:lvl5pPr>
      <a:lvl6pPr marL="1371600" indent="-228600" algn="l" defTabSz="914400" rtl="0" eaLnBrk="1" latinLnBrk="0" hangingPunct="1">
        <a:lnSpc>
          <a:spcPct val="90000"/>
        </a:lnSpc>
        <a:spcBef>
          <a:spcPts val="0"/>
        </a:spcBef>
        <a:buClr>
          <a:schemeClr val="tx2"/>
        </a:buClr>
        <a:buSzPct val="80000"/>
        <a:buFont typeface="Wingdings" pitchFamily="2" charset="2"/>
        <a:buChar char="§"/>
        <a:defRPr sz="1800" kern="1200">
          <a:solidFill>
            <a:schemeClr val="tx1"/>
          </a:solidFill>
          <a:latin typeface="+mn-lt"/>
          <a:ea typeface="+mn-ea"/>
          <a:cs typeface="+mn-cs"/>
        </a:defRPr>
      </a:lvl6pPr>
      <a:lvl7pPr marL="1600200" indent="-228600" algn="l" defTabSz="914400" rtl="0" eaLnBrk="1" latinLnBrk="0" hangingPunct="1">
        <a:lnSpc>
          <a:spcPct val="100000"/>
        </a:lnSpc>
        <a:spcBef>
          <a:spcPts val="0"/>
        </a:spcBef>
        <a:buClr>
          <a:schemeClr val="tx2"/>
        </a:buClr>
        <a:buSzPct val="80000"/>
        <a:buFont typeface="Arial" panose="020B0604020202020204" pitchFamily="34" charset="0"/>
        <a:buChar char="•"/>
        <a:defRPr sz="1800" kern="1200">
          <a:solidFill>
            <a:schemeClr val="tx1"/>
          </a:solidFill>
          <a:latin typeface="+mn-lt"/>
          <a:ea typeface="+mn-ea"/>
          <a:cs typeface="+mn-cs"/>
        </a:defRPr>
      </a:lvl7pPr>
      <a:lvl8pPr marL="1828800" indent="-285750" algn="l" defTabSz="914400" rtl="0" eaLnBrk="1" latinLnBrk="0" hangingPunct="1">
        <a:lnSpc>
          <a:spcPct val="100000"/>
        </a:lnSpc>
        <a:spcBef>
          <a:spcPts val="0"/>
        </a:spcBef>
        <a:buClr>
          <a:schemeClr val="tx2"/>
        </a:buClr>
        <a:buSzPct val="80000"/>
        <a:buFont typeface="System Font Regular"/>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9" orient="horz" pos="2160" userDrawn="1">
          <p15:clr>
            <a:srgbClr val="F26B43"/>
          </p15:clr>
        </p15:guide>
        <p15:guide id="20" pos="576" userDrawn="1">
          <p15:clr>
            <a:srgbClr val="F26B43"/>
          </p15:clr>
        </p15:guide>
        <p15:guide id="21" pos="336" userDrawn="1">
          <p15:clr>
            <a:srgbClr val="F26B43"/>
          </p15:clr>
        </p15:guide>
        <p15:guide id="22" pos="3840" userDrawn="1">
          <p15:clr>
            <a:srgbClr val="F26B43"/>
          </p15:clr>
        </p15:guide>
        <p15:guide id="23" orient="horz" pos="1224" userDrawn="1">
          <p15:clr>
            <a:srgbClr val="F26B43"/>
          </p15:clr>
        </p15:guide>
        <p15:guide id="24" orient="horz" pos="624" userDrawn="1">
          <p15:clr>
            <a:srgbClr val="F26B43"/>
          </p15:clr>
        </p15:guide>
        <p15:guide id="25" pos="7488" userDrawn="1">
          <p15:clr>
            <a:srgbClr val="F26B43"/>
          </p15:clr>
        </p15:guide>
        <p15:guide id="26" orient="horz" pos="168" userDrawn="1">
          <p15:clr>
            <a:srgbClr val="F26B43"/>
          </p15:clr>
        </p15:guide>
        <p15:guide id="27" pos="768" userDrawn="1">
          <p15:clr>
            <a:srgbClr val="F26B43"/>
          </p15:clr>
        </p15:guide>
        <p15:guide id="28" pos="7320" userDrawn="1">
          <p15:clr>
            <a:srgbClr val="F26B43"/>
          </p15:clr>
        </p15:guide>
        <p15:guide id="29" pos="7104" userDrawn="1">
          <p15:clr>
            <a:srgbClr val="F26B43"/>
          </p15:clr>
        </p15:guide>
        <p15:guide id="30" orient="horz" pos="744" userDrawn="1">
          <p15:clr>
            <a:srgbClr val="F26B43"/>
          </p15:clr>
        </p15:guide>
        <p15:guide id="31" orient="horz" pos="3744" userDrawn="1">
          <p15:clr>
            <a:srgbClr val="F26B43"/>
          </p15:clr>
        </p15:guide>
        <p15:guide id="32" pos="3696" userDrawn="1">
          <p15:clr>
            <a:srgbClr val="F26B43"/>
          </p15:clr>
        </p15:guide>
        <p15:guide id="33" pos="3984" userDrawn="1">
          <p15:clr>
            <a:srgbClr val="F26B43"/>
          </p15:clr>
        </p15:guide>
        <p15:guide id="34" orient="horz" pos="4080" userDrawn="1">
          <p15:clr>
            <a:srgbClr val="F26B43"/>
          </p15:clr>
        </p15:guide>
        <p15:guide id="35" orient="horz" pos="912"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hyperlink" Target="https://quorum.hqontario.ca/en/" TargetMode="External"/><Relationship Id="rId2" Type="http://schemas.openxmlformats.org/officeDocument/2006/relationships/notesSlide" Target="../notesSlides/notesSlide12.xml"/><Relationship Id="rId1" Type="http://schemas.openxmlformats.org/officeDocument/2006/relationships/slideLayout" Target="../slideLayouts/slideLayout15.xml"/><Relationship Id="rId5" Type="http://schemas.openxmlformats.org/officeDocument/2006/relationships/image" Target="../media/image23.png"/><Relationship Id="rId4" Type="http://schemas.openxmlformats.org/officeDocument/2006/relationships/hyperlink" Target="https://quorum.hqontario.ca/en/Home/Posts?tags=quality+standards+adoption"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hyperlink" Target="https://menopausefoundationcanada.ca/wp-content/uploads/2023/01/MFC_The-Silence-and-the-Stigma_Menopause-in-Canada_Oct22_v2.pdf" TargetMode="External"/><Relationship Id="rId2" Type="http://schemas.openxmlformats.org/officeDocument/2006/relationships/notesSlide" Target="../notesSlides/notesSlide16.xml"/><Relationship Id="rId1" Type="http://schemas.openxmlformats.org/officeDocument/2006/relationships/slideLayout" Target="../slideLayouts/slideLayout20.xml"/><Relationship Id="rId4" Type="http://schemas.openxmlformats.org/officeDocument/2006/relationships/hyperlink" Target="https://doi.org/10.25318/1710000501-eng"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20.xml"/><Relationship Id="rId4" Type="http://schemas.openxmlformats.org/officeDocument/2006/relationships/hyperlink" Target="https://menopausefoundationcanada.ca/wp-content/uploads/2023/01/MFC_The-Silence-and-the-Stigma_Menopause-in-Canada_Oct22_v2.pdf"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20.xml"/><Relationship Id="rId5" Type="http://schemas.openxmlformats.org/officeDocument/2006/relationships/hyperlink" Target="https://www.jogc.com/article/S1701-2163(21)00158-4/abstract" TargetMode="External"/><Relationship Id="rId4" Type="http://schemas.openxmlformats.org/officeDocument/2006/relationships/hyperlink" Target="https://www.manulife.ca/business/news/group-benefits-news/hormone-replacement-therapy-for-menopause.html" TargetMode="External"/></Relationships>
</file>

<file path=ppt/slides/_rels/slide1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9.xml"/><Relationship Id="rId1" Type="http://schemas.openxmlformats.org/officeDocument/2006/relationships/slideLayout" Target="../slideLayouts/slideLayout20.xml"/><Relationship Id="rId4" Type="http://schemas.openxmlformats.org/officeDocument/2006/relationships/hyperlink" Target="https://doi.org/10.25318/1710000501-eng"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0.xml"/><Relationship Id="rId1" Type="http://schemas.openxmlformats.org/officeDocument/2006/relationships/slideLayout" Target="../slideLayouts/slideLayout20.xml"/><Relationship Id="rId6" Type="http://schemas.openxmlformats.org/officeDocument/2006/relationships/hyperlink" Target="https://datapreview.clsa-elcv.ca/mica/repository#/search?type=variables&amp;display=list&amp;query=variable(limit(0,20))" TargetMode="External"/><Relationship Id="rId5" Type="http://schemas.openxmlformats.org/officeDocument/2006/relationships/hyperlink" Target="https://www.clsa-elcv.ca/wp-content/uploads/2024/07/CLSA_DataSupportDoc_SampWgts_BL-FUP2_v4.0_2025May01.pdf" TargetMode="External"/><Relationship Id="rId4" Type="http://schemas.openxmlformats.org/officeDocument/2006/relationships/hyperlink" Target="https://www.clsa-elcv.ca/" TargetMode="External"/></Relationships>
</file>

<file path=ppt/slides/_rels/slide21.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1.xml"/><Relationship Id="rId1" Type="http://schemas.openxmlformats.org/officeDocument/2006/relationships/slideLayout" Target="../slideLayouts/slideLayout20.xml"/><Relationship Id="rId4" Type="http://schemas.openxmlformats.org/officeDocument/2006/relationships/hyperlink" Target="https://www.clsa-elcv.ca/wp-content/uploads/2024/07/CLSA_DataSupportDoc_SampWgts_BL-FUP2_v4.0_2025May01.pdf"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s://www.clsa-elcv.ca/wp-content/uploads/2024/07/CLSA_DataSupportDoc_SampWgts_BL-FUP2_v4.0_2025May01.pdf" TargetMode="External"/><Relationship Id="rId2" Type="http://schemas.openxmlformats.org/officeDocument/2006/relationships/notesSlide" Target="../notesSlides/notesSlide22.xml"/><Relationship Id="rId1" Type="http://schemas.openxmlformats.org/officeDocument/2006/relationships/slideLayout" Target="../slideLayouts/slideLayout20.xml"/><Relationship Id="rId5" Type="http://schemas.openxmlformats.org/officeDocument/2006/relationships/image" Target="../media/image28.png"/><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18.xml"/><Relationship Id="rId6" Type="http://schemas.openxmlformats.org/officeDocument/2006/relationships/image" Target="../media/image13.jpeg"/><Relationship Id="rId5" Type="http://schemas.openxmlformats.org/officeDocument/2006/relationships/image" Target="../media/image12.png"/><Relationship Id="rId10" Type="http://schemas.openxmlformats.org/officeDocument/2006/relationships/hyperlink" Target="https://www.hqontario.ca/Evidence-to-Improve-Care/Quality-Standards/View-All-Quality-Standards/Menopause" TargetMode="External"/><Relationship Id="rId4" Type="http://schemas.openxmlformats.org/officeDocument/2006/relationships/image" Target="../media/image11.png"/><Relationship Id="rId9"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18.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6B8BFAA6-228A-2DC6-61FB-12C62F6BEB37}"/>
              </a:ext>
              <a:ext uri="{C183D7F6-B498-43B3-948B-1728B52AA6E4}">
                <adec:decorative xmlns:adec="http://schemas.microsoft.com/office/drawing/2017/decorative" val="1"/>
              </a:ext>
            </a:extLst>
          </p:cNvPr>
          <p:cNvSpPr txBox="1">
            <a:spLocks noChangeArrowheads="1"/>
          </p:cNvSpPr>
          <p:nvPr/>
        </p:nvSpPr>
        <p:spPr bwMode="auto">
          <a:xfrm>
            <a:off x="608861" y="1355304"/>
            <a:ext cx="2557418" cy="697140"/>
          </a:xfrm>
          <a:prstGeom prst="rect">
            <a:avLst/>
          </a:prstGeom>
          <a:noFill/>
          <a:ln>
            <a:noFill/>
            <a:prstDash/>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rtl="0" eaLnBrk="0" fontAlgn="base" hangingPunct="0">
              <a:spcBef>
                <a:spcPct val="0"/>
              </a:spcBef>
              <a:spcAft>
                <a:spcPct val="0"/>
              </a:spcAft>
              <a:defRPr sz="1400" b="1" i="0" u="sng">
                <a:solidFill>
                  <a:schemeClr val="tx1"/>
                </a:solidFill>
                <a:latin typeface="Arial" panose="020B0604020202020204" pitchFamily="34" charset="0"/>
                <a:ea typeface="MS PGothic" panose="020B0600070205080204" pitchFamily="34" charset="-128"/>
                <a:cs typeface="Calibri" panose="020F0502020204030204" pitchFamily="34" charset="0"/>
              </a:defRPr>
            </a:lvl1pPr>
            <a:lvl2pPr marL="742950" indent="-285750" algn="ctr" rtl="0" eaLnBrk="0" fontAlgn="base" hangingPunct="0">
              <a:spcBef>
                <a:spcPct val="0"/>
              </a:spcBef>
              <a:spcAft>
                <a:spcPct val="0"/>
              </a:spcAft>
              <a:defRPr sz="1400" b="1" u="sng">
                <a:solidFill>
                  <a:schemeClr val="tx1"/>
                </a:solidFill>
                <a:latin typeface="Arial" panose="020B0604020202020204" pitchFamily="34" charset="0"/>
                <a:ea typeface="MS PGothic" panose="020B0600070205080204" pitchFamily="34" charset="-128"/>
                <a:cs typeface="ＭＳ Ｐゴシック" charset="-128"/>
              </a:defRPr>
            </a:lvl2pPr>
            <a:lvl3pPr marL="1143000" indent="-228600" algn="ctr" rtl="0" eaLnBrk="0" fontAlgn="base" hangingPunct="0">
              <a:spcBef>
                <a:spcPct val="0"/>
              </a:spcBef>
              <a:spcAft>
                <a:spcPct val="0"/>
              </a:spcAft>
              <a:defRPr sz="1400" b="1" u="sng">
                <a:solidFill>
                  <a:schemeClr val="tx1"/>
                </a:solidFill>
                <a:latin typeface="Arial" panose="020B0604020202020204" pitchFamily="34" charset="0"/>
                <a:ea typeface="MS PGothic" panose="020B0600070205080204" pitchFamily="34" charset="-128"/>
                <a:cs typeface="ＭＳ Ｐゴシック" charset="-128"/>
              </a:defRPr>
            </a:lvl3pPr>
            <a:lvl4pPr marL="1600200" indent="-228600" algn="ctr" rtl="0" eaLnBrk="0" fontAlgn="base" hangingPunct="0">
              <a:spcBef>
                <a:spcPct val="0"/>
              </a:spcBef>
              <a:spcAft>
                <a:spcPct val="0"/>
              </a:spcAft>
              <a:defRPr sz="1400" b="1" u="sng">
                <a:solidFill>
                  <a:schemeClr val="tx1"/>
                </a:solidFill>
                <a:latin typeface="Arial" panose="020B0604020202020204" pitchFamily="34" charset="0"/>
                <a:ea typeface="MS PGothic" panose="020B0600070205080204" pitchFamily="34" charset="-128"/>
                <a:cs typeface="ＭＳ Ｐゴシック" charset="-128"/>
              </a:defRPr>
            </a:lvl4pPr>
            <a:lvl5pPr marL="2057400" indent="-228600" algn="ctr" rtl="0" eaLnBrk="0" fontAlgn="base" hangingPunct="0">
              <a:spcBef>
                <a:spcPct val="0"/>
              </a:spcBef>
              <a:spcAft>
                <a:spcPct val="0"/>
              </a:spcAft>
              <a:defRPr sz="1400" b="1" u="sng">
                <a:solidFill>
                  <a:schemeClr val="tx1"/>
                </a:solidFill>
                <a:latin typeface="Arial" panose="020B0604020202020204" pitchFamily="34" charset="0"/>
                <a:ea typeface="MS PGothic" panose="020B0600070205080204" pitchFamily="34" charset="-128"/>
                <a:cs typeface="ＭＳ Ｐゴシック" charset="-128"/>
              </a:defRPr>
            </a:lvl5pPr>
            <a:lvl6pPr marL="2514600" indent="-228600" algn="ctr" defTabSz="457200" rtl="0" eaLnBrk="0" fontAlgn="base" hangingPunct="0">
              <a:spcBef>
                <a:spcPct val="0"/>
              </a:spcBef>
              <a:spcAft>
                <a:spcPct val="0"/>
              </a:spcAft>
              <a:defRPr sz="1400" b="1" u="sng">
                <a:solidFill>
                  <a:schemeClr val="tx1"/>
                </a:solidFill>
                <a:latin typeface="Arial" panose="020B0604020202020204" pitchFamily="34" charset="0"/>
                <a:ea typeface="MS PGothic" panose="020B0600070205080204" pitchFamily="34" charset="-128"/>
              </a:defRPr>
            </a:lvl6pPr>
            <a:lvl7pPr marL="2971800" indent="-228600" algn="ctr" defTabSz="457200" rtl="0" eaLnBrk="0" fontAlgn="base" hangingPunct="0">
              <a:spcBef>
                <a:spcPct val="0"/>
              </a:spcBef>
              <a:spcAft>
                <a:spcPct val="0"/>
              </a:spcAft>
              <a:defRPr sz="1400" b="1" u="sng">
                <a:solidFill>
                  <a:schemeClr val="tx1"/>
                </a:solidFill>
                <a:latin typeface="Arial" panose="020B0604020202020204" pitchFamily="34" charset="0"/>
                <a:ea typeface="MS PGothic" panose="020B0600070205080204" pitchFamily="34" charset="-128"/>
              </a:defRPr>
            </a:lvl7pPr>
            <a:lvl8pPr marL="3429000" indent="-228600" algn="ctr" defTabSz="457200" rtl="0" eaLnBrk="0" fontAlgn="base" hangingPunct="0">
              <a:spcBef>
                <a:spcPct val="0"/>
              </a:spcBef>
              <a:spcAft>
                <a:spcPct val="0"/>
              </a:spcAft>
              <a:defRPr sz="1400" b="1" u="sng">
                <a:solidFill>
                  <a:schemeClr val="tx1"/>
                </a:solidFill>
                <a:latin typeface="Arial" panose="020B0604020202020204" pitchFamily="34" charset="0"/>
                <a:ea typeface="MS PGothic" panose="020B0600070205080204" pitchFamily="34" charset="-128"/>
              </a:defRPr>
            </a:lvl8pPr>
            <a:lvl9pPr marL="3886200" indent="-228600" algn="ctr" defTabSz="457200" rtl="0" eaLnBrk="0" fontAlgn="base" hangingPunct="0">
              <a:spcBef>
                <a:spcPct val="0"/>
              </a:spcBef>
              <a:spcAft>
                <a:spcPct val="0"/>
              </a:spcAft>
              <a:defRPr sz="1400" b="1" u="sng">
                <a:solidFill>
                  <a:schemeClr val="tx1"/>
                </a:solidFill>
                <a:latin typeface="Arial" panose="020B0604020202020204" pitchFamily="34" charset="0"/>
                <a:ea typeface="MS PGothic" panose="020B0600070205080204" pitchFamily="34" charset="-128"/>
              </a:defRPr>
            </a:lvl9pPr>
          </a:lstStyle>
          <a:p>
            <a:pPr defTabSz="457200">
              <a:lnSpc>
                <a:spcPts val="4309"/>
              </a:lnSpc>
              <a:defRPr/>
            </a:pPr>
            <a:r>
              <a:rPr lang="en-CA" sz="2000" u="none" kern="1200" noProof="0">
                <a:latin typeface="Calibri" panose="020F0502020204030204" pitchFamily="34" charset="0"/>
                <a:ea typeface="Helvetica Neue Light" panose="02000403000000020004" pitchFamily="2" charset="0"/>
              </a:rPr>
              <a:t>QUALITY STANDARDS</a:t>
            </a:r>
          </a:p>
        </p:txBody>
      </p:sp>
      <p:cxnSp>
        <p:nvCxnSpPr>
          <p:cNvPr id="6" name="Straight Connector 5">
            <a:extLst>
              <a:ext uri="{FF2B5EF4-FFF2-40B4-BE49-F238E27FC236}">
                <a16:creationId xmlns:a16="http://schemas.microsoft.com/office/drawing/2014/main" id="{67165FD0-D4AE-565F-53A6-3761FA828CA4}"/>
              </a:ext>
              <a:ext uri="{C183D7F6-B498-43B3-948B-1728B52AA6E4}">
                <adec:decorative xmlns:adec="http://schemas.microsoft.com/office/drawing/2017/decorative" val="1"/>
              </a:ext>
            </a:extLst>
          </p:cNvPr>
          <p:cNvCxnSpPr>
            <a:cxnSpLocks/>
          </p:cNvCxnSpPr>
          <p:nvPr/>
        </p:nvCxnSpPr>
        <p:spPr>
          <a:xfrm>
            <a:off x="714850" y="1987865"/>
            <a:ext cx="617645" cy="0"/>
          </a:xfrm>
          <a:prstGeom prst="line">
            <a:avLst/>
          </a:prstGeom>
          <a:ln w="76200">
            <a:solidFill>
              <a:srgbClr val="FCAF17"/>
            </a:solidFill>
          </a:ln>
        </p:spPr>
        <p:style>
          <a:lnRef idx="1">
            <a:schemeClr val="accent4"/>
          </a:lnRef>
          <a:fillRef idx="0">
            <a:schemeClr val="accent4"/>
          </a:fillRef>
          <a:effectRef idx="0">
            <a:schemeClr val="accent4"/>
          </a:effectRef>
          <a:fontRef idx="minor">
            <a:schemeClr val="tx1"/>
          </a:fontRef>
        </p:style>
      </p:cxnSp>
      <p:sp>
        <p:nvSpPr>
          <p:cNvPr id="4" name="Text Placeholder 3">
            <a:extLst>
              <a:ext uri="{FF2B5EF4-FFF2-40B4-BE49-F238E27FC236}">
                <a16:creationId xmlns:a16="http://schemas.microsoft.com/office/drawing/2014/main" id="{19A3B049-3C13-A977-073D-E6E5B1D249D2}"/>
              </a:ext>
            </a:extLst>
          </p:cNvPr>
          <p:cNvSpPr>
            <a:spLocks noGrp="1"/>
          </p:cNvSpPr>
          <p:nvPr>
            <p:ph type="title" idx="4294967295"/>
          </p:nvPr>
        </p:nvSpPr>
        <p:spPr>
          <a:xfrm>
            <a:off x="712788" y="2612263"/>
            <a:ext cx="5843587" cy="650050"/>
          </a:xfrm>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spAutoFit/>
          </a:bodyPr>
          <a:lstStyle/>
          <a:p>
            <a:pPr marL="0" marR="0" lvl="0" indent="0" algn="l" defTabSz="914400" rtl="0" eaLnBrk="1" fontAlgn="auto" latinLnBrk="0" hangingPunct="1">
              <a:lnSpc>
                <a:spcPct val="88000"/>
              </a:lnSpc>
              <a:spcBef>
                <a:spcPts val="0"/>
              </a:spcBef>
              <a:spcAft>
                <a:spcPts val="0"/>
              </a:spcAft>
              <a:buClr>
                <a:schemeClr val="tx2"/>
              </a:buClr>
              <a:buSzTx/>
              <a:buFont typeface="Arial" panose="020B0604020202020204" pitchFamily="34" charset="0"/>
              <a:buNone/>
              <a:tabLst/>
              <a:defRPr/>
            </a:pPr>
            <a:r>
              <a:rPr lang="en-CA" noProof="0">
                <a:latin typeface="+mn-lt"/>
                <a:ea typeface="+mn-ea"/>
                <a:cs typeface="+mn-cs"/>
              </a:rPr>
              <a:t>Menopause</a:t>
            </a:r>
            <a:endParaRPr lang="en-CA" b="1" i="0" u="none" strike="noStrike" kern="1200" cap="none" spc="0" normalizeH="0" baseline="0" noProof="0">
              <a:ln>
                <a:noFill/>
              </a:ln>
              <a:effectLst/>
              <a:uLnTx/>
              <a:uFillTx/>
              <a:latin typeface="+mn-lt"/>
              <a:ea typeface="Calibri"/>
              <a:cs typeface="Calibri"/>
            </a:endParaRPr>
          </a:p>
        </p:txBody>
      </p:sp>
      <p:sp>
        <p:nvSpPr>
          <p:cNvPr id="2" name="Text Placeholder 1">
            <a:extLst>
              <a:ext uri="{FF2B5EF4-FFF2-40B4-BE49-F238E27FC236}">
                <a16:creationId xmlns:a16="http://schemas.microsoft.com/office/drawing/2014/main" id="{19A068EC-1729-176F-DCD9-CB27FD380BE4}"/>
              </a:ext>
            </a:extLst>
          </p:cNvPr>
          <p:cNvSpPr>
            <a:spLocks noGrp="1"/>
          </p:cNvSpPr>
          <p:nvPr>
            <p:ph type="body" sz="quarter" idx="14"/>
          </p:nvPr>
        </p:nvSpPr>
        <p:spPr>
          <a:xfrm>
            <a:off x="712100" y="3675328"/>
            <a:ext cx="5410200" cy="1384995"/>
          </a:xfrm>
        </p:spPr>
        <p:txBody>
          <a:bodyPr/>
          <a:lstStyle/>
          <a:p>
            <a:r>
              <a:rPr lang="en-CA" noProof="0"/>
              <a:t>Guiding evidence-based care for women and gender-diverse people in Ontario</a:t>
            </a:r>
          </a:p>
        </p:txBody>
      </p:sp>
    </p:spTree>
    <p:extLst>
      <p:ext uri="{BB962C8B-B14F-4D97-AF65-F5344CB8AC3E}">
        <p14:creationId xmlns:p14="http://schemas.microsoft.com/office/powerpoint/2010/main" val="9255062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a:extLst>
              <a:ext uri="{FF2B5EF4-FFF2-40B4-BE49-F238E27FC236}">
                <a16:creationId xmlns:a16="http://schemas.microsoft.com/office/drawing/2014/main" id="{6D7733A8-17FB-66BD-9A1B-C0C33D2F92B0}"/>
              </a:ext>
            </a:extLst>
          </p:cNvPr>
          <p:cNvSpPr>
            <a:spLocks noGrp="1"/>
          </p:cNvSpPr>
          <p:nvPr>
            <p:ph type="title"/>
          </p:nvPr>
        </p:nvSpPr>
        <p:spPr/>
        <p:txBody>
          <a:bodyPr/>
          <a:lstStyle/>
          <a:p>
            <a:r>
              <a:rPr lang="en-CA" sz="3600" noProof="0"/>
              <a:t>How the health care system can support implementation</a:t>
            </a:r>
          </a:p>
        </p:txBody>
      </p:sp>
      <p:sp>
        <p:nvSpPr>
          <p:cNvPr id="4" name="Text Placeholder 3">
            <a:extLst>
              <a:ext uri="{FF2B5EF4-FFF2-40B4-BE49-F238E27FC236}">
                <a16:creationId xmlns:a16="http://schemas.microsoft.com/office/drawing/2014/main" id="{34B929EA-085D-03CC-8ABC-3FFBF3231F85}"/>
              </a:ext>
            </a:extLst>
          </p:cNvPr>
          <p:cNvSpPr>
            <a:spLocks noGrp="1"/>
          </p:cNvSpPr>
          <p:nvPr>
            <p:ph type="body" sz="quarter" idx="11"/>
          </p:nvPr>
        </p:nvSpPr>
        <p:spPr/>
        <p:txBody>
          <a:bodyPr/>
          <a:lstStyle/>
          <a:p>
            <a:pPr marL="342900" indent="-342900">
              <a:buFont typeface="Arial" panose="020B0604020202020204" pitchFamily="34" charset="0"/>
              <a:buChar char="•"/>
            </a:pPr>
            <a:r>
              <a:rPr lang="en-CA" sz="3000" noProof="0"/>
              <a:t>Implementing quality standards can be challenging owing to </a:t>
            </a:r>
            <a:br>
              <a:rPr lang="en-CA" sz="3000" noProof="0"/>
            </a:br>
            <a:r>
              <a:rPr lang="en-CA" sz="3000" noProof="0"/>
              <a:t>system-level barriers or gaps, many of which have been identified throughout the development of this standard</a:t>
            </a:r>
          </a:p>
          <a:p>
            <a:pPr marL="342900" indent="-342900">
              <a:buFont typeface="Arial" panose="020B0604020202020204" pitchFamily="34" charset="0"/>
              <a:buChar char="•"/>
            </a:pPr>
            <a:r>
              <a:rPr lang="en-CA" sz="3000" noProof="0"/>
              <a:t>Ontario Health will work with and support other provincial partners, including the Ministry of Health, to bridge system-level gaps and support the implementation of quality standards</a:t>
            </a:r>
          </a:p>
        </p:txBody>
      </p:sp>
    </p:spTree>
    <p:extLst>
      <p:ext uri="{BB962C8B-B14F-4D97-AF65-F5344CB8AC3E}">
        <p14:creationId xmlns:p14="http://schemas.microsoft.com/office/powerpoint/2010/main" val="2840318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305AD1D-6BAF-A55F-AF71-CCF47C7F038E}"/>
              </a:ext>
            </a:extLst>
          </p:cNvPr>
          <p:cNvSpPr>
            <a:spLocks noGrp="1"/>
          </p:cNvSpPr>
          <p:nvPr>
            <p:ph type="title"/>
          </p:nvPr>
        </p:nvSpPr>
        <p:spPr/>
        <p:txBody>
          <a:bodyPr/>
          <a:lstStyle/>
          <a:p>
            <a:r>
              <a:rPr lang="en-CA" noProof="0"/>
              <a:t>Implementation tools</a:t>
            </a:r>
          </a:p>
        </p:txBody>
      </p:sp>
      <p:sp>
        <p:nvSpPr>
          <p:cNvPr id="12" name="Text Placeholder 11">
            <a:extLst>
              <a:ext uri="{FF2B5EF4-FFF2-40B4-BE49-F238E27FC236}">
                <a16:creationId xmlns:a16="http://schemas.microsoft.com/office/drawing/2014/main" id="{E88BA993-D338-2C69-272C-738B9099574D}"/>
              </a:ext>
            </a:extLst>
          </p:cNvPr>
          <p:cNvSpPr>
            <a:spLocks noGrp="1"/>
          </p:cNvSpPr>
          <p:nvPr>
            <p:ph type="body" sz="quarter" idx="13"/>
          </p:nvPr>
        </p:nvSpPr>
        <p:spPr>
          <a:xfrm>
            <a:off x="533400" y="1943100"/>
            <a:ext cx="5333999" cy="3016210"/>
          </a:xfrm>
        </p:spPr>
        <p:txBody>
          <a:bodyPr>
            <a:spAutoFit/>
          </a:bodyPr>
          <a:lstStyle/>
          <a:p>
            <a:r>
              <a:rPr lang="en-CA" noProof="0"/>
              <a:t>The </a:t>
            </a:r>
            <a:r>
              <a:rPr lang="en-CA" b="1" noProof="0"/>
              <a:t>Getting Started Guide:</a:t>
            </a:r>
          </a:p>
          <a:p>
            <a:pPr marL="342900" indent="-342900">
              <a:buFont typeface="Arial" panose="020B0604020202020204" pitchFamily="34" charset="0"/>
              <a:buChar char="•"/>
            </a:pPr>
            <a:r>
              <a:rPr lang="en-CA" noProof="0"/>
              <a:t>Outlines the process for using the quality standard as a resource to deliver</a:t>
            </a:r>
            <a:br>
              <a:rPr lang="en-CA" noProof="0"/>
            </a:br>
            <a:r>
              <a:rPr lang="en-CA" noProof="0"/>
              <a:t>high-quality care</a:t>
            </a:r>
          </a:p>
          <a:p>
            <a:pPr marL="342900" indent="-342900">
              <a:buFont typeface="Arial" panose="020B0604020202020204" pitchFamily="34" charset="0"/>
              <a:buChar char="•"/>
            </a:pPr>
            <a:r>
              <a:rPr lang="en-CA" noProof="0"/>
              <a:t>Contains evidence-based approaches, as well as useful tools and templates for implementing change ideas at the practice level</a:t>
            </a:r>
          </a:p>
        </p:txBody>
      </p:sp>
      <p:pic>
        <p:nvPicPr>
          <p:cNvPr id="6" name="Picture Placeholder 5" descr="Cover of the Getting Started Guide.">
            <a:extLst>
              <a:ext uri="{FF2B5EF4-FFF2-40B4-BE49-F238E27FC236}">
                <a16:creationId xmlns:a16="http://schemas.microsoft.com/office/drawing/2014/main" id="{45C28FB9-DFF1-3B30-A652-2A444EE721D3}"/>
              </a:ext>
            </a:extLst>
          </p:cNvPr>
          <p:cNvPicPr>
            <a:picLocks noGrp="1" noChangeAspect="1"/>
          </p:cNvPicPr>
          <p:nvPr>
            <p:ph type="pic" sz="quarter" idx="11"/>
          </p:nvPr>
        </p:nvPicPr>
        <p:blipFill rotWithShape="1">
          <a:blip r:embed="rId3"/>
          <a:srcRect l="136" r="54"/>
          <a:stretch/>
        </p:blipFill>
        <p:spPr>
          <a:xfrm>
            <a:off x="6244789" y="1543049"/>
            <a:ext cx="5029201" cy="3771901"/>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2240599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305AD1D-6BAF-A55F-AF71-CCF47C7F038E}"/>
              </a:ext>
            </a:extLst>
          </p:cNvPr>
          <p:cNvSpPr>
            <a:spLocks noGrp="1"/>
          </p:cNvSpPr>
          <p:nvPr>
            <p:ph type="title"/>
          </p:nvPr>
        </p:nvSpPr>
        <p:spPr/>
        <p:txBody>
          <a:bodyPr/>
          <a:lstStyle/>
          <a:p>
            <a:r>
              <a:rPr lang="en-CA" noProof="0"/>
              <a:t>Quorum</a:t>
            </a:r>
          </a:p>
        </p:txBody>
      </p:sp>
      <p:sp>
        <p:nvSpPr>
          <p:cNvPr id="12" name="Text Placeholder 11">
            <a:extLst>
              <a:ext uri="{FF2B5EF4-FFF2-40B4-BE49-F238E27FC236}">
                <a16:creationId xmlns:a16="http://schemas.microsoft.com/office/drawing/2014/main" id="{E88BA993-D338-2C69-272C-738B9099574D}"/>
              </a:ext>
            </a:extLst>
          </p:cNvPr>
          <p:cNvSpPr>
            <a:spLocks noGrp="1"/>
          </p:cNvSpPr>
          <p:nvPr>
            <p:ph type="body" sz="quarter" idx="13"/>
          </p:nvPr>
        </p:nvSpPr>
        <p:spPr>
          <a:xfrm>
            <a:off x="533399" y="2112173"/>
            <a:ext cx="5333999" cy="2492990"/>
          </a:xfrm>
        </p:spPr>
        <p:txBody>
          <a:bodyPr>
            <a:spAutoFit/>
          </a:bodyPr>
          <a:lstStyle/>
          <a:p>
            <a:pPr>
              <a:spcAft>
                <a:spcPts val="3600"/>
              </a:spcAft>
            </a:pPr>
            <a:r>
              <a:rPr lang="en-CA" b="1" noProof="0">
                <a:hlinkClick r:id="rId3" tooltip="Quorum web page."/>
              </a:rPr>
              <a:t>Quorum</a:t>
            </a:r>
            <a:r>
              <a:rPr lang="en-CA" noProof="0"/>
              <a:t> is an online community dedicated to improving the quality of health care in Ontario.</a:t>
            </a:r>
          </a:p>
          <a:p>
            <a:pPr>
              <a:spcAft>
                <a:spcPts val="3600"/>
              </a:spcAft>
            </a:pPr>
            <a:r>
              <a:rPr lang="en-CA" noProof="0"/>
              <a:t>The </a:t>
            </a:r>
            <a:r>
              <a:rPr lang="en-CA" noProof="0">
                <a:hlinkClick r:id="rId4" tooltip="Implementation tools on Quorum."/>
              </a:rPr>
              <a:t>Quality Standards Adoption Series</a:t>
            </a:r>
            <a:r>
              <a:rPr lang="en-CA" noProof="0"/>
              <a:t> highlights efforts in the field to implement changes and close gaps in care related to quality standard topics.</a:t>
            </a:r>
          </a:p>
        </p:txBody>
      </p:sp>
      <p:pic>
        <p:nvPicPr>
          <p:cNvPr id="4" name="Picture Placeholder 3" descr="A laptop displaying the Quorum website.">
            <a:extLst>
              <a:ext uri="{FF2B5EF4-FFF2-40B4-BE49-F238E27FC236}">
                <a16:creationId xmlns:a16="http://schemas.microsoft.com/office/drawing/2014/main" id="{0F2F2847-2521-3FB2-E5CD-C71889052DA2}"/>
              </a:ext>
            </a:extLst>
          </p:cNvPr>
          <p:cNvPicPr>
            <a:picLocks noGrp="1" noChangeAspect="1"/>
          </p:cNvPicPr>
          <p:nvPr>
            <p:ph type="pic" sz="quarter" idx="11"/>
          </p:nvPr>
        </p:nvPicPr>
        <p:blipFill rotWithShape="1">
          <a:blip r:embed="rId5"/>
          <a:srcRect l="374" r="3"/>
          <a:stretch/>
        </p:blipFill>
        <p:spPr>
          <a:xfrm>
            <a:off x="6324603" y="1650673"/>
            <a:ext cx="5433556" cy="3556654"/>
          </a:xfrm>
        </p:spPr>
      </p:pic>
    </p:spTree>
    <p:extLst>
      <p:ext uri="{BB962C8B-B14F-4D97-AF65-F5344CB8AC3E}">
        <p14:creationId xmlns:p14="http://schemas.microsoft.com/office/powerpoint/2010/main" val="24996998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305AD1D-6BAF-A55F-AF71-CCF47C7F038E}"/>
              </a:ext>
            </a:extLst>
          </p:cNvPr>
          <p:cNvSpPr>
            <a:spLocks noGrp="1"/>
          </p:cNvSpPr>
          <p:nvPr>
            <p:ph type="title"/>
          </p:nvPr>
        </p:nvSpPr>
        <p:spPr/>
        <p:txBody>
          <a:bodyPr/>
          <a:lstStyle/>
          <a:p>
            <a:r>
              <a:rPr lang="en-CA" noProof="0"/>
              <a:t>Measurement guide</a:t>
            </a:r>
          </a:p>
        </p:txBody>
      </p:sp>
      <p:sp>
        <p:nvSpPr>
          <p:cNvPr id="12" name="Text Placeholder 11">
            <a:extLst>
              <a:ext uri="{FF2B5EF4-FFF2-40B4-BE49-F238E27FC236}">
                <a16:creationId xmlns:a16="http://schemas.microsoft.com/office/drawing/2014/main" id="{E88BA993-D338-2C69-272C-738B9099574D}"/>
              </a:ext>
            </a:extLst>
          </p:cNvPr>
          <p:cNvSpPr>
            <a:spLocks noGrp="1"/>
          </p:cNvSpPr>
          <p:nvPr>
            <p:ph type="body" sz="quarter" idx="13"/>
          </p:nvPr>
        </p:nvSpPr>
        <p:spPr>
          <a:xfrm>
            <a:off x="533400" y="1943100"/>
            <a:ext cx="4914499" cy="3170099"/>
          </a:xfrm>
        </p:spPr>
        <p:txBody>
          <a:bodyPr wrap="square">
            <a:spAutoFit/>
          </a:bodyPr>
          <a:lstStyle/>
          <a:p>
            <a:r>
              <a:rPr lang="en-CA" noProof="0"/>
              <a:t>The </a:t>
            </a:r>
            <a:r>
              <a:rPr lang="en-CA" b="1" noProof="0"/>
              <a:t>measurement guide </a:t>
            </a:r>
            <a:r>
              <a:rPr lang="en-CA" noProof="0"/>
              <a:t>describes:</a:t>
            </a:r>
          </a:p>
          <a:p>
            <a:pPr marL="342900" indent="-342900">
              <a:buFont typeface="Arial" panose="020B0604020202020204" pitchFamily="34" charset="0"/>
              <a:buChar char="•"/>
            </a:pPr>
            <a:r>
              <a:rPr lang="en-CA" noProof="0"/>
              <a:t>The measurement principles behind the quality indicators included in quality standards</a:t>
            </a:r>
          </a:p>
          <a:p>
            <a:pPr marL="342900" indent="-342900">
              <a:buFont typeface="Arial" panose="020B0604020202020204" pitchFamily="34" charset="0"/>
              <a:buChar char="•"/>
            </a:pPr>
            <a:r>
              <a:rPr lang="en-CA" noProof="0"/>
              <a:t>The types of indicators included in quality standards</a:t>
            </a:r>
          </a:p>
          <a:p>
            <a:pPr marL="342900" indent="-342900">
              <a:buFont typeface="Arial" panose="020B0604020202020204" pitchFamily="34" charset="0"/>
              <a:buChar char="•"/>
            </a:pPr>
            <a:r>
              <a:rPr lang="en-CA" noProof="0"/>
              <a:t>How local and provincial data are collected and measured </a:t>
            </a:r>
          </a:p>
        </p:txBody>
      </p:sp>
      <p:pic>
        <p:nvPicPr>
          <p:cNvPr id="9" name="Picture Placeholder 8" descr="Cover of the measurement guide.">
            <a:extLst>
              <a:ext uri="{FF2B5EF4-FFF2-40B4-BE49-F238E27FC236}">
                <a16:creationId xmlns:a16="http://schemas.microsoft.com/office/drawing/2014/main" id="{A166E758-34A4-FDA0-5F55-E211C00BE2AC}"/>
              </a:ext>
            </a:extLst>
          </p:cNvPr>
          <p:cNvPicPr>
            <a:picLocks noGrp="1" noChangeAspect="1"/>
          </p:cNvPicPr>
          <p:nvPr>
            <p:ph type="pic" sz="quarter" idx="11"/>
          </p:nvPr>
        </p:nvPicPr>
        <p:blipFill>
          <a:blip r:embed="rId3"/>
          <a:srcRect l="826" r="826"/>
          <a:stretch/>
        </p:blipFill>
        <p:spPr>
          <a:xfrm>
            <a:off x="7505701" y="1262385"/>
            <a:ext cx="3296099" cy="4340446"/>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860153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305AD1D-6BAF-A55F-AF71-CCF47C7F038E}"/>
              </a:ext>
            </a:extLst>
          </p:cNvPr>
          <p:cNvSpPr>
            <a:spLocks noGrp="1"/>
          </p:cNvSpPr>
          <p:nvPr>
            <p:ph type="title"/>
          </p:nvPr>
        </p:nvSpPr>
        <p:spPr/>
        <p:txBody>
          <a:bodyPr/>
          <a:lstStyle/>
          <a:p>
            <a:r>
              <a:rPr lang="en-CA" noProof="0"/>
              <a:t>Technical specifications</a:t>
            </a:r>
          </a:p>
        </p:txBody>
      </p:sp>
      <p:sp>
        <p:nvSpPr>
          <p:cNvPr id="12" name="Text Placeholder 11">
            <a:extLst>
              <a:ext uri="{FF2B5EF4-FFF2-40B4-BE49-F238E27FC236}">
                <a16:creationId xmlns:a16="http://schemas.microsoft.com/office/drawing/2014/main" id="{E88BA993-D338-2C69-272C-738B9099574D}"/>
              </a:ext>
            </a:extLst>
          </p:cNvPr>
          <p:cNvSpPr>
            <a:spLocks noGrp="1"/>
          </p:cNvSpPr>
          <p:nvPr>
            <p:ph type="body" sz="quarter" idx="13"/>
          </p:nvPr>
        </p:nvSpPr>
        <p:spPr/>
        <p:txBody>
          <a:bodyPr vert="horz" lIns="0" tIns="0" rIns="0" bIns="0" rtlCol="0" anchor="t">
            <a:noAutofit/>
          </a:bodyPr>
          <a:lstStyle/>
          <a:p>
            <a:r>
              <a:rPr lang="en-CA" noProof="0"/>
              <a:t>The </a:t>
            </a:r>
            <a:r>
              <a:rPr lang="en-CA" b="1" noProof="0"/>
              <a:t>technical specifications </a:t>
            </a:r>
            <a:r>
              <a:rPr lang="en-CA" noProof="0"/>
              <a:t>report outlines 2 types of measurement:</a:t>
            </a:r>
            <a:endParaRPr lang="en-CA" noProof="0">
              <a:cs typeface="Calibri"/>
            </a:endParaRPr>
          </a:p>
          <a:p>
            <a:pPr marL="342900" indent="-342900">
              <a:buFont typeface="Arial" panose="020B0604020202020204" pitchFamily="34" charset="0"/>
              <a:buChar char="•"/>
            </a:pPr>
            <a:r>
              <a:rPr lang="en-CA" b="1" noProof="0"/>
              <a:t>Provincial measurement: </a:t>
            </a:r>
            <a:r>
              <a:rPr lang="en-CA" noProof="0"/>
              <a:t>how we can monitor the progress being made to improve care at the provincial level </a:t>
            </a:r>
          </a:p>
          <a:p>
            <a:pPr marL="342900" indent="-342900">
              <a:buFont typeface="Arial" panose="020B0604020202020204" pitchFamily="34" charset="0"/>
              <a:buChar char="•"/>
            </a:pPr>
            <a:r>
              <a:rPr lang="en-CA" b="1" noProof="0"/>
              <a:t>Local measurement: </a:t>
            </a:r>
            <a:r>
              <a:rPr lang="en-CA" noProof="0"/>
              <a:t>what you can do to assess the quality of care that you provide locally</a:t>
            </a:r>
          </a:p>
        </p:txBody>
      </p:sp>
      <p:pic>
        <p:nvPicPr>
          <p:cNvPr id="2" name="Picture 1" descr="Cover of the technical specifications.">
            <a:extLst>
              <a:ext uri="{FF2B5EF4-FFF2-40B4-BE49-F238E27FC236}">
                <a16:creationId xmlns:a16="http://schemas.microsoft.com/office/drawing/2014/main" id="{0D1892C8-0A57-1A0D-973B-50E68524A0C1}"/>
              </a:ext>
            </a:extLst>
          </p:cNvPr>
          <p:cNvPicPr>
            <a:picLocks noChangeAspect="1"/>
          </p:cNvPicPr>
          <p:nvPr/>
        </p:nvPicPr>
        <p:blipFill>
          <a:blip r:embed="rId3"/>
          <a:stretch>
            <a:fillRect/>
          </a:stretch>
        </p:blipFill>
        <p:spPr>
          <a:xfrm>
            <a:off x="6849724" y="1319981"/>
            <a:ext cx="3649574" cy="471679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6875233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57DC097-EEFC-ED47-45E0-3BCB04809765}"/>
              </a:ext>
            </a:extLst>
          </p:cNvPr>
          <p:cNvSpPr>
            <a:spLocks noGrp="1"/>
          </p:cNvSpPr>
          <p:nvPr>
            <p:ph type="title" idx="4294967295"/>
          </p:nvPr>
        </p:nvSpPr>
        <p:spPr>
          <a:xfrm>
            <a:off x="914400" y="2998788"/>
            <a:ext cx="10706100" cy="294481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nSpc>
                <a:spcPct val="87000"/>
              </a:lnSpc>
              <a:spcBef>
                <a:spcPts val="0"/>
              </a:spcBef>
              <a:buClr>
                <a:schemeClr val="tx2"/>
              </a:buClr>
              <a:buFont typeface="Arial" panose="020B0604020202020204" pitchFamily="34" charset="0"/>
              <a:defRPr/>
            </a:pPr>
            <a:r>
              <a:rPr kumimoji="0" lang="en-CA" sz="7200" b="0" i="0" u="none" strike="noStrike" kern="1200" cap="none" spc="0" normalizeH="0" baseline="0" noProof="0">
                <a:ln>
                  <a:noFill/>
                </a:ln>
                <a:solidFill>
                  <a:schemeClr val="bg1"/>
                </a:solidFill>
                <a:effectLst/>
                <a:uLnTx/>
                <a:uFillTx/>
                <a:latin typeface="+mn-lt"/>
                <a:ea typeface="+mn-ea"/>
                <a:cs typeface="+mn-cs"/>
              </a:rPr>
              <a:t>Why do we need a</a:t>
            </a:r>
            <a:r>
              <a:rPr lang="en-CA" sz="7200" b="0" noProof="0">
                <a:solidFill>
                  <a:schemeClr val="bg1"/>
                </a:solidFill>
                <a:latin typeface="+mn-lt"/>
                <a:ea typeface="+mn-ea"/>
                <a:cs typeface="+mn-cs"/>
              </a:rPr>
              <a:t> </a:t>
            </a:r>
            <a:r>
              <a:rPr kumimoji="0" lang="en-CA" sz="7200" b="0" i="0" u="none" strike="noStrike" kern="1200" cap="none" spc="0" normalizeH="0" baseline="0" noProof="0">
                <a:ln>
                  <a:noFill/>
                </a:ln>
                <a:solidFill>
                  <a:schemeClr val="bg1"/>
                </a:solidFill>
                <a:effectLst/>
                <a:uLnTx/>
                <a:uFillTx/>
                <a:latin typeface="+mn-lt"/>
                <a:ea typeface="+mn-ea"/>
                <a:cs typeface="+mn-cs"/>
              </a:rPr>
              <a:t>quality standard for </a:t>
            </a:r>
            <a:r>
              <a:rPr lang="en-CA" sz="7200" b="0" noProof="0">
                <a:solidFill>
                  <a:schemeClr val="bg1"/>
                </a:solidFill>
                <a:latin typeface="+mn-lt"/>
                <a:ea typeface="+mn-ea"/>
                <a:cs typeface="+mn-cs"/>
              </a:rPr>
              <a:t>menopause</a:t>
            </a:r>
            <a:r>
              <a:rPr kumimoji="0" lang="en-CA" sz="7200" b="0" i="0" u="none" strike="noStrike" kern="1200" cap="none" spc="0" normalizeH="0" baseline="0" noProof="0">
                <a:ln>
                  <a:noFill/>
                </a:ln>
                <a:solidFill>
                  <a:schemeClr val="bg1"/>
                </a:solidFill>
                <a:effectLst/>
                <a:uLnTx/>
                <a:uFillTx/>
                <a:latin typeface="+mn-lt"/>
                <a:ea typeface="+mn-ea"/>
                <a:cs typeface="+mn-cs"/>
              </a:rPr>
              <a:t>?</a:t>
            </a:r>
            <a:endParaRPr lang="en-CA" sz="4400" noProof="0">
              <a:solidFill>
                <a:schemeClr val="bg1"/>
              </a:solidFill>
              <a:ea typeface="+mn-ea"/>
              <a:cs typeface="+mn-cs"/>
            </a:endParaRPr>
          </a:p>
        </p:txBody>
      </p:sp>
    </p:spTree>
    <p:extLst>
      <p:ext uri="{BB962C8B-B14F-4D97-AF65-F5344CB8AC3E}">
        <p14:creationId xmlns:p14="http://schemas.microsoft.com/office/powerpoint/2010/main" val="3450270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A63A82-455D-8EFA-0229-B52CB57D6852}"/>
              </a:ext>
            </a:extLst>
          </p:cNvPr>
          <p:cNvSpPr>
            <a:spLocks noGrp="1"/>
          </p:cNvSpPr>
          <p:nvPr>
            <p:ph type="title"/>
          </p:nvPr>
        </p:nvSpPr>
        <p:spPr>
          <a:xfrm>
            <a:off x="530194" y="339172"/>
            <a:ext cx="11087100" cy="697541"/>
          </a:xfrm>
        </p:spPr>
        <p:txBody>
          <a:bodyPr/>
          <a:lstStyle/>
          <a:p>
            <a:r>
              <a:rPr lang="en-CA" sz="3600" noProof="0">
                <a:latin typeface="Calibri"/>
                <a:ea typeface="Calibri"/>
                <a:cs typeface="Calibri"/>
              </a:rPr>
              <a:t>Menopause is an important life transition for </a:t>
            </a:r>
            <a:br>
              <a:rPr lang="en-CA" sz="3600" noProof="0">
                <a:latin typeface="Calibri"/>
                <a:ea typeface="Calibri"/>
                <a:cs typeface="Calibri"/>
              </a:rPr>
            </a:br>
            <a:r>
              <a:rPr lang="en-CA" sz="3600" noProof="0">
                <a:latin typeface="Calibri"/>
                <a:ea typeface="Calibri"/>
                <a:cs typeface="Calibri"/>
              </a:rPr>
              <a:t>half the population</a:t>
            </a:r>
            <a:endParaRPr lang="en-CA" sz="3600" noProof="0">
              <a:ea typeface="Calibri"/>
            </a:endParaRPr>
          </a:p>
        </p:txBody>
      </p:sp>
      <p:sp>
        <p:nvSpPr>
          <p:cNvPr id="4" name="Text Placeholder 3">
            <a:extLst>
              <a:ext uri="{FF2B5EF4-FFF2-40B4-BE49-F238E27FC236}">
                <a16:creationId xmlns:a16="http://schemas.microsoft.com/office/drawing/2014/main" id="{CA407D77-78A3-6ACF-AE9B-9FE4C141E31F}"/>
              </a:ext>
            </a:extLst>
          </p:cNvPr>
          <p:cNvSpPr>
            <a:spLocks noGrp="1"/>
          </p:cNvSpPr>
          <p:nvPr>
            <p:ph type="body" sz="quarter" idx="11"/>
          </p:nvPr>
        </p:nvSpPr>
        <p:spPr>
          <a:xfrm>
            <a:off x="530194" y="1499324"/>
            <a:ext cx="7461281" cy="3958501"/>
          </a:xfrm>
        </p:spPr>
        <p:txBody>
          <a:bodyPr vert="horz" lIns="0" tIns="0" rIns="0" bIns="0" numCol="1" spcCol="457200" rtlCol="0" anchor="t">
            <a:noAutofit/>
          </a:bodyPr>
          <a:lstStyle/>
          <a:p>
            <a:pPr marL="271145" indent="-271145">
              <a:buClr>
                <a:schemeClr val="tx1"/>
              </a:buClr>
              <a:buFont typeface="Arial" panose="020B0604020202020204" pitchFamily="34" charset="0"/>
              <a:buChar char="•"/>
            </a:pPr>
            <a:r>
              <a:rPr lang="en-CA" noProof="0">
                <a:ea typeface="Calibri"/>
                <a:cs typeface="Calibri"/>
              </a:rPr>
              <a:t>Women and gender-diverse people experience menopause at a mean age of 51 years. Perimenopause typically begins 4 years before menopause, but it can start as early as 10 years before </a:t>
            </a:r>
          </a:p>
          <a:p>
            <a:pPr marL="285750" indent="-285750">
              <a:spcBef>
                <a:spcPts val="200"/>
              </a:spcBef>
              <a:spcAft>
                <a:spcPts val="200"/>
              </a:spcAft>
              <a:buClr>
                <a:schemeClr val="tx1"/>
              </a:buClr>
              <a:buFont typeface="Arial" panose="020B0604020202020204" pitchFamily="34" charset="0"/>
              <a:buChar char="•"/>
            </a:pPr>
            <a:r>
              <a:rPr lang="en-CA" noProof="0">
                <a:ea typeface="Calibri"/>
                <a:cs typeface="Calibri"/>
              </a:rPr>
              <a:t>The Menopause Foundation of Canada</a:t>
            </a:r>
            <a:r>
              <a:rPr lang="en-CA" baseline="30000" noProof="0">
                <a:ea typeface="Calibri"/>
                <a:cs typeface="Calibri"/>
              </a:rPr>
              <a:t>1</a:t>
            </a:r>
            <a:r>
              <a:rPr lang="en-CA" noProof="0">
                <a:ea typeface="Calibri"/>
                <a:cs typeface="Calibri"/>
              </a:rPr>
              <a:t> found that </a:t>
            </a:r>
            <a:br>
              <a:rPr lang="en-CA" noProof="0">
                <a:ea typeface="Calibri"/>
                <a:cs typeface="Calibri"/>
              </a:rPr>
            </a:br>
            <a:r>
              <a:rPr lang="en-CA" b="1" noProof="0">
                <a:ea typeface="Calibri"/>
                <a:cs typeface="Calibri"/>
              </a:rPr>
              <a:t>95% of people experiencing menopause report an average </a:t>
            </a:r>
            <a:br>
              <a:rPr lang="en-CA" b="1" noProof="0">
                <a:ea typeface="Calibri"/>
                <a:cs typeface="Calibri"/>
              </a:rPr>
            </a:br>
            <a:r>
              <a:rPr lang="en-CA" b="1" noProof="0">
                <a:ea typeface="Calibri"/>
                <a:cs typeface="Calibri"/>
              </a:rPr>
              <a:t>of 7 symptoms</a:t>
            </a:r>
            <a:endParaRPr lang="en-CA" baseline="30000" noProof="0">
              <a:ea typeface="Calibri"/>
              <a:cs typeface="Calibri"/>
            </a:endParaRPr>
          </a:p>
          <a:p>
            <a:pPr marL="742950" lvl="1" indent="-285750">
              <a:spcBef>
                <a:spcPts val="200"/>
              </a:spcBef>
              <a:spcAft>
                <a:spcPts val="200"/>
              </a:spcAft>
              <a:buClr>
                <a:schemeClr val="tx1"/>
              </a:buClr>
              <a:buFont typeface="Arial" panose="020B0604020202020204" pitchFamily="34" charset="0"/>
              <a:buChar char="•"/>
            </a:pPr>
            <a:r>
              <a:rPr lang="en-CA" noProof="0">
                <a:ea typeface="Calibri"/>
                <a:cs typeface="Calibri"/>
              </a:rPr>
              <a:t>The most common symptoms were hot flashes (62%), sleep disturbances (57%), and night sweats (55%)</a:t>
            </a:r>
            <a:endParaRPr lang="en-CA" baseline="30000" noProof="0">
              <a:ea typeface="Calibri"/>
              <a:cs typeface="Calibri"/>
            </a:endParaRPr>
          </a:p>
          <a:p>
            <a:pPr marL="742950" lvl="1" indent="-285750">
              <a:spcBef>
                <a:spcPts val="200"/>
              </a:spcBef>
              <a:spcAft>
                <a:spcPts val="200"/>
              </a:spcAft>
              <a:buClr>
                <a:schemeClr val="tx1"/>
              </a:buClr>
              <a:buFont typeface="Arial" panose="020B0604020202020204" pitchFamily="34" charset="0"/>
              <a:buChar char="•"/>
            </a:pPr>
            <a:r>
              <a:rPr lang="en-CA" noProof="0">
                <a:ea typeface="Calibri"/>
                <a:cs typeface="Calibri"/>
              </a:rPr>
              <a:t>Genitourinary symptoms reported include vaginal dryness, itching, or burning (30%); low libido (27%); and incontinence </a:t>
            </a:r>
            <a:br>
              <a:rPr lang="en-CA" noProof="0">
                <a:ea typeface="Calibri"/>
                <a:cs typeface="Calibri"/>
              </a:rPr>
            </a:br>
            <a:r>
              <a:rPr lang="en-CA" noProof="0">
                <a:ea typeface="Calibri"/>
                <a:cs typeface="Calibri"/>
              </a:rPr>
              <a:t>or leakage (23%)</a:t>
            </a:r>
          </a:p>
        </p:txBody>
      </p:sp>
      <p:sp>
        <p:nvSpPr>
          <p:cNvPr id="5" name="Rectangle: Rounded Corners 4">
            <a:extLst>
              <a:ext uri="{FF2B5EF4-FFF2-40B4-BE49-F238E27FC236}">
                <a16:creationId xmlns:a16="http://schemas.microsoft.com/office/drawing/2014/main" id="{9456ECE7-76D6-2E6A-1896-D4024B472AE9}"/>
              </a:ext>
            </a:extLst>
          </p:cNvPr>
          <p:cNvSpPr/>
          <p:nvPr/>
        </p:nvSpPr>
        <p:spPr>
          <a:xfrm>
            <a:off x="8153520" y="2038171"/>
            <a:ext cx="3181832" cy="2636887"/>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82880" tIns="0" rIns="182880" bIns="182880" rtlCol="0" anchor="t" anchorCtr="1"/>
          <a:lstStyle/>
          <a:p>
            <a:r>
              <a:rPr lang="en-CA" sz="2200" noProof="0">
                <a:solidFill>
                  <a:schemeClr val="tx1"/>
                </a:solidFill>
                <a:latin typeface="+mj-lt"/>
                <a:ea typeface="Calibri"/>
                <a:cs typeface="Calibri"/>
              </a:rPr>
              <a:t>In Ontario, there are 4.2 million women and gender-diverse people aged 40 years or older, and</a:t>
            </a:r>
            <a:r>
              <a:rPr lang="en-CA" sz="2200" b="1" noProof="0">
                <a:solidFill>
                  <a:schemeClr val="tx1"/>
                </a:solidFill>
                <a:latin typeface="+mj-lt"/>
                <a:ea typeface="MS PGothic"/>
                <a:cs typeface="Calibri" panose="020F0502020204030204" pitchFamily="34" charset="0"/>
              </a:rPr>
              <a:t> </a:t>
            </a:r>
            <a:br>
              <a:rPr lang="en-CA" sz="2200" b="1" noProof="0">
                <a:solidFill>
                  <a:schemeClr val="tx1"/>
                </a:solidFill>
                <a:latin typeface="+mj-lt"/>
                <a:ea typeface="MS PGothic"/>
                <a:cs typeface="Calibri" panose="020F0502020204030204" pitchFamily="34" charset="0"/>
              </a:rPr>
            </a:br>
            <a:r>
              <a:rPr lang="en-CA" sz="2200" noProof="0">
                <a:solidFill>
                  <a:schemeClr val="tx1"/>
                </a:solidFill>
                <a:latin typeface="+mj-lt"/>
                <a:ea typeface="Calibri"/>
                <a:cs typeface="Calibri"/>
              </a:rPr>
              <a:t>3.1 million aged </a:t>
            </a:r>
            <a:br>
              <a:rPr lang="en-CA" sz="2200" noProof="0">
                <a:solidFill>
                  <a:schemeClr val="tx1"/>
                </a:solidFill>
                <a:latin typeface="+mj-lt"/>
                <a:ea typeface="Calibri"/>
                <a:cs typeface="Calibri"/>
              </a:rPr>
            </a:br>
            <a:r>
              <a:rPr lang="en-CA" sz="2200" noProof="0">
                <a:solidFill>
                  <a:schemeClr val="tx1"/>
                </a:solidFill>
                <a:latin typeface="+mj-lt"/>
                <a:ea typeface="Calibri"/>
                <a:cs typeface="Calibri"/>
              </a:rPr>
              <a:t>50 years or older</a:t>
            </a:r>
            <a:r>
              <a:rPr lang="en-CA" sz="2200" baseline="30000" noProof="0">
                <a:solidFill>
                  <a:schemeClr val="tx1"/>
                </a:solidFill>
                <a:latin typeface="+mj-lt"/>
                <a:ea typeface="Calibri"/>
                <a:cs typeface="Calibri"/>
              </a:rPr>
              <a:t>2</a:t>
            </a:r>
          </a:p>
        </p:txBody>
      </p:sp>
      <p:sp>
        <p:nvSpPr>
          <p:cNvPr id="8" name="TextBox 7">
            <a:extLst>
              <a:ext uri="{FF2B5EF4-FFF2-40B4-BE49-F238E27FC236}">
                <a16:creationId xmlns:a16="http://schemas.microsoft.com/office/drawing/2014/main" id="{31EEA88F-F075-3F33-C10C-B37BB34B9AD7}"/>
              </a:ext>
            </a:extLst>
          </p:cNvPr>
          <p:cNvSpPr txBox="1"/>
          <p:nvPr/>
        </p:nvSpPr>
        <p:spPr>
          <a:xfrm>
            <a:off x="530194" y="5543130"/>
            <a:ext cx="10500358" cy="842312"/>
          </a:xfrm>
          <a:prstGeom prst="rect">
            <a:avLst/>
          </a:prstGeom>
          <a:noFill/>
        </p:spPr>
        <p:txBody>
          <a:bodyPr wrap="square" lIns="0" tIns="0" rIns="0" bIns="0" rtlCol="0" anchor="t" anchorCtr="0">
            <a:noAutofit/>
          </a:bodyPr>
          <a:lstStyle/>
          <a:p>
            <a:pPr>
              <a:spcBef>
                <a:spcPts val="600"/>
              </a:spcBef>
            </a:pPr>
            <a:r>
              <a:rPr lang="en-CA" sz="1200" noProof="0"/>
              <a:t>References:</a:t>
            </a:r>
          </a:p>
          <a:p>
            <a:pPr marL="228600" indent="-228600">
              <a:buAutoNum type="arabicPeriod"/>
            </a:pPr>
            <a:r>
              <a:rPr lang="en-CA" sz="1200" noProof="0"/>
              <a:t>Menopause Foundation of Canada. The silence and the stigma: menopause in Canada. Toronto (ON): The Foundation; 2022 [cited 2025 Aug 6]. Available from:  </a:t>
            </a:r>
            <a:r>
              <a:rPr lang="en-CA" sz="1200" noProof="0">
                <a:hlinkClick r:id="rId3"/>
              </a:rPr>
              <a:t>https://menopausefoundationcanada.ca/wp-content/uploads/2023/01/MFC_The-Silence-and-the-Stigma_Menopause-in-Canada_Oct22_v2.pdf</a:t>
            </a:r>
            <a:endParaRPr lang="en-CA" sz="1200" noProof="0"/>
          </a:p>
          <a:p>
            <a:pPr marL="228600" indent="-228600">
              <a:buAutoNum type="arabicPeriod"/>
            </a:pPr>
            <a:r>
              <a:rPr lang="en-CA" sz="1200" noProof="0">
                <a:ea typeface="+mn-lt"/>
                <a:cs typeface="+mn-lt"/>
              </a:rPr>
              <a:t>Statistics Canada. Table 17-10-0005-01: Population estimates on July 1, by age and gender [Internet]. Ottawa (ON): Statistics Canada; 2024 [cited 2025 Aug 7]. Available from: </a:t>
            </a:r>
            <a:r>
              <a:rPr lang="en-CA" sz="1200" noProof="0">
                <a:ea typeface="+mn-lt"/>
                <a:cs typeface="+mn-lt"/>
                <a:hlinkClick r:id="rId4"/>
              </a:rPr>
              <a:t>https://doi.org/10.25318/1710000501-eng</a:t>
            </a:r>
            <a:endParaRPr lang="en-CA" sz="1200" noProof="0"/>
          </a:p>
          <a:p>
            <a:r>
              <a:rPr lang="en-CA" sz="1200" noProof="0"/>
              <a:t>​</a:t>
            </a:r>
          </a:p>
          <a:p>
            <a:r>
              <a:rPr lang="en-CA" sz="1200" noProof="0"/>
              <a:t> </a:t>
            </a:r>
          </a:p>
        </p:txBody>
      </p:sp>
    </p:spTree>
    <p:extLst>
      <p:ext uri="{BB962C8B-B14F-4D97-AF65-F5344CB8AC3E}">
        <p14:creationId xmlns:p14="http://schemas.microsoft.com/office/powerpoint/2010/main" val="42758980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20FE9-F7F2-6B00-AAC6-2536F129E077}"/>
              </a:ext>
            </a:extLst>
          </p:cNvPr>
          <p:cNvSpPr>
            <a:spLocks noGrp="1"/>
          </p:cNvSpPr>
          <p:nvPr>
            <p:ph type="title"/>
          </p:nvPr>
        </p:nvSpPr>
        <p:spPr>
          <a:xfrm>
            <a:off x="533400" y="320154"/>
            <a:ext cx="11087100" cy="697541"/>
          </a:xfrm>
        </p:spPr>
        <p:txBody>
          <a:bodyPr>
            <a:noAutofit/>
          </a:bodyPr>
          <a:lstStyle/>
          <a:p>
            <a:r>
              <a:rPr lang="en-CA" sz="3600" noProof="0">
                <a:latin typeface="Calibri"/>
                <a:ea typeface="Calibri"/>
                <a:cs typeface="Calibri"/>
              </a:rPr>
              <a:t>Menopause is often misunderstood, and symptoms </a:t>
            </a:r>
            <a:br>
              <a:rPr lang="en-CA" sz="3600" noProof="0">
                <a:latin typeface="Calibri"/>
                <a:ea typeface="Calibri"/>
                <a:cs typeface="Calibri"/>
              </a:rPr>
            </a:br>
            <a:r>
              <a:rPr lang="en-CA" sz="3600" noProof="0">
                <a:latin typeface="Calibri"/>
                <a:ea typeface="Calibri"/>
                <a:cs typeface="Calibri"/>
              </a:rPr>
              <a:t>are undertreated</a:t>
            </a:r>
            <a:endParaRPr lang="en-CA" sz="5400" noProof="0"/>
          </a:p>
        </p:txBody>
      </p:sp>
      <p:pic>
        <p:nvPicPr>
          <p:cNvPr id="13" name="Picture 12">
            <a:extLst>
              <a:ext uri="{FF2B5EF4-FFF2-40B4-BE49-F238E27FC236}">
                <a16:creationId xmlns:a16="http://schemas.microsoft.com/office/drawing/2014/main" id="{F2F131E3-B19C-F6EC-F44F-B4AA42BE033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58133" y="2502033"/>
            <a:ext cx="1594179" cy="1594179"/>
          </a:xfrm>
          <a:prstGeom prst="rect">
            <a:avLst/>
          </a:prstGeom>
        </p:spPr>
      </p:pic>
      <p:sp>
        <p:nvSpPr>
          <p:cNvPr id="6" name="TextBox 5">
            <a:extLst>
              <a:ext uri="{FF2B5EF4-FFF2-40B4-BE49-F238E27FC236}">
                <a16:creationId xmlns:a16="http://schemas.microsoft.com/office/drawing/2014/main" id="{96B3D642-0DBB-61BA-68F2-03C6D7335C63}"/>
              </a:ext>
            </a:extLst>
          </p:cNvPr>
          <p:cNvSpPr txBox="1"/>
          <p:nvPr/>
        </p:nvSpPr>
        <p:spPr>
          <a:xfrm>
            <a:off x="2252312" y="1401168"/>
            <a:ext cx="8955019" cy="3795911"/>
          </a:xfrm>
          <a:prstGeom prst="rect">
            <a:avLst/>
          </a:prstGeom>
          <a:noFill/>
        </p:spPr>
        <p:txBody>
          <a:bodyPr wrap="square" lIns="91440" tIns="45720" rIns="91440" bIns="45720" anchor="t">
            <a:spAutoFit/>
          </a:bodyPr>
          <a:lstStyle/>
          <a:p>
            <a:pPr marL="342900" indent="-342900">
              <a:spcAft>
                <a:spcPts val="600"/>
              </a:spcAft>
              <a:buClr>
                <a:schemeClr val="tx1"/>
              </a:buClr>
              <a:buFont typeface="Arial,Sans-Serif" panose="020B0604020202020204" pitchFamily="34" charset="0"/>
              <a:buChar char="•"/>
            </a:pPr>
            <a:r>
              <a:rPr lang="en-CA" sz="2800" noProof="0">
                <a:latin typeface="+mj-lt"/>
                <a:ea typeface="Calibri"/>
              </a:rPr>
              <a:t>Among Canadians surveyed by the Menopause Foundation of Canada in 2022</a:t>
            </a:r>
            <a:r>
              <a:rPr lang="en-CA" sz="2800" noProof="0">
                <a:ea typeface="Calibri"/>
              </a:rPr>
              <a:t>:</a:t>
            </a:r>
            <a:endParaRPr lang="en-CA" sz="2800" baseline="30000" noProof="0">
              <a:ea typeface="MS PGothic"/>
            </a:endParaRPr>
          </a:p>
          <a:p>
            <a:pPr marL="627063" lvl="1" indent="-265113">
              <a:spcAft>
                <a:spcPts val="200"/>
              </a:spcAft>
              <a:buClr>
                <a:schemeClr val="tx1"/>
              </a:buClr>
              <a:buFont typeface="Arial,Sans-Serif" panose="020B0604020202020204" pitchFamily="34" charset="0"/>
              <a:buChar char="•"/>
            </a:pPr>
            <a:r>
              <a:rPr lang="en-CA" sz="2400" b="1" noProof="0">
                <a:ea typeface="Calibri"/>
              </a:rPr>
              <a:t>46%</a:t>
            </a:r>
            <a:r>
              <a:rPr lang="en-CA" sz="2400" noProof="0">
                <a:ea typeface="Calibri"/>
              </a:rPr>
              <a:t> said that they felt unprepared for this life transition, and </a:t>
            </a:r>
            <a:r>
              <a:rPr lang="en-CA" sz="2400" b="1" noProof="0">
                <a:ea typeface="Calibri"/>
              </a:rPr>
              <a:t>55%</a:t>
            </a:r>
            <a:r>
              <a:rPr lang="en-CA" sz="2400" noProof="0">
                <a:ea typeface="Calibri"/>
              </a:rPr>
              <a:t> felt that they should have learned about it earlier in life</a:t>
            </a:r>
            <a:endParaRPr lang="en-CA" sz="2400" noProof="0">
              <a:ea typeface="Calibri"/>
              <a:cs typeface="Calibri"/>
            </a:endParaRPr>
          </a:p>
          <a:p>
            <a:pPr marL="627063" lvl="1" indent="-265113">
              <a:spcBef>
                <a:spcPts val="600"/>
              </a:spcBef>
              <a:buClr>
                <a:schemeClr val="tx1"/>
              </a:buClr>
              <a:buFont typeface="Arial,Sans-Serif" panose="020B0604020202020204" pitchFamily="34" charset="0"/>
              <a:buChar char="•"/>
            </a:pPr>
            <a:r>
              <a:rPr lang="en-CA" sz="2400" noProof="0">
                <a:ea typeface="Calibri"/>
                <a:cs typeface="Calibri"/>
              </a:rPr>
              <a:t>Although </a:t>
            </a:r>
            <a:r>
              <a:rPr lang="en-CA" sz="2400" b="1" noProof="0">
                <a:ea typeface="Calibri"/>
                <a:cs typeface="Calibri"/>
              </a:rPr>
              <a:t>77%</a:t>
            </a:r>
            <a:r>
              <a:rPr lang="en-CA" sz="2400" noProof="0">
                <a:ea typeface="Calibri"/>
                <a:cs typeface="Calibri"/>
              </a:rPr>
              <a:t> of people said that they preferred their clinician to be their source of advice and information on menopause, only </a:t>
            </a:r>
            <a:r>
              <a:rPr lang="en-CA" sz="2400" b="1" noProof="0">
                <a:ea typeface="Calibri"/>
                <a:cs typeface="Calibri"/>
              </a:rPr>
              <a:t>27%</a:t>
            </a:r>
            <a:r>
              <a:rPr lang="en-CA" sz="2400" noProof="0">
                <a:ea typeface="Calibri"/>
                <a:cs typeface="Calibri"/>
              </a:rPr>
              <a:t> reported that their family physician initiated a conversation</a:t>
            </a:r>
          </a:p>
          <a:p>
            <a:pPr marL="627063" lvl="1" indent="-265113">
              <a:spcBef>
                <a:spcPts val="600"/>
              </a:spcBef>
              <a:buClr>
                <a:schemeClr val="tx1"/>
              </a:buClr>
              <a:buFont typeface="Arial,Sans-Serif" panose="020B0604020202020204" pitchFamily="34" charset="0"/>
              <a:buChar char="•"/>
            </a:pPr>
            <a:r>
              <a:rPr lang="en-CA" sz="2400" b="1" noProof="0">
                <a:ea typeface="MS PGothic"/>
              </a:rPr>
              <a:t>38%</a:t>
            </a:r>
            <a:r>
              <a:rPr lang="en-CA" sz="2400" noProof="0">
                <a:ea typeface="MS PGothic"/>
              </a:rPr>
              <a:t> reported that their clinician had undertreated their menopausal symptoms</a:t>
            </a:r>
            <a:endParaRPr lang="en-CA" sz="2800" noProof="0">
              <a:latin typeface="+mj-lt"/>
              <a:ea typeface="MS PGothic"/>
            </a:endParaRPr>
          </a:p>
        </p:txBody>
      </p:sp>
      <p:sp>
        <p:nvSpPr>
          <p:cNvPr id="4" name="TextBox 3">
            <a:extLst>
              <a:ext uri="{FF2B5EF4-FFF2-40B4-BE49-F238E27FC236}">
                <a16:creationId xmlns:a16="http://schemas.microsoft.com/office/drawing/2014/main" id="{2729672D-3822-BED1-5E9F-EA1B9E3FABA5}"/>
              </a:ext>
            </a:extLst>
          </p:cNvPr>
          <p:cNvSpPr txBox="1"/>
          <p:nvPr/>
        </p:nvSpPr>
        <p:spPr>
          <a:xfrm>
            <a:off x="530194" y="6147458"/>
            <a:ext cx="11087100" cy="237984"/>
          </a:xfrm>
          <a:prstGeom prst="rect">
            <a:avLst/>
          </a:prstGeom>
          <a:noFill/>
        </p:spPr>
        <p:txBody>
          <a:bodyPr wrap="square" lIns="0" tIns="0" rIns="0" bIns="0" rtlCol="0" anchor="t" anchorCtr="0">
            <a:noAutofit/>
          </a:bodyPr>
          <a:lstStyle/>
          <a:p>
            <a:r>
              <a:rPr lang="en-CA" sz="1200" noProof="0"/>
              <a:t>Reference: Menopause Foundation of Canada. The silence and the stigma: menopause in Canada. Toronto (ON): The Foundation; 2022 [cited 2025 Aug 6]. Available from:  </a:t>
            </a:r>
            <a:r>
              <a:rPr lang="en-CA" sz="1200" noProof="0">
                <a:hlinkClick r:id="rId4"/>
              </a:rPr>
              <a:t>https://menopausefoundationcanada.ca/wp-content/uploads/2023/01/MFC_The-Silence-and-the-Stigma_Menopause-in-Canada_Oct22_v2.pdf</a:t>
            </a:r>
            <a:endParaRPr lang="en-CA" sz="1200" noProof="0"/>
          </a:p>
          <a:p>
            <a:r>
              <a:rPr lang="en-CA" sz="1200" noProof="0"/>
              <a:t>​</a:t>
            </a:r>
          </a:p>
          <a:p>
            <a:r>
              <a:rPr lang="en-CA" sz="1200" noProof="0"/>
              <a:t> </a:t>
            </a:r>
          </a:p>
        </p:txBody>
      </p:sp>
    </p:spTree>
    <p:extLst>
      <p:ext uri="{BB962C8B-B14F-4D97-AF65-F5344CB8AC3E}">
        <p14:creationId xmlns:p14="http://schemas.microsoft.com/office/powerpoint/2010/main" val="802170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20FE9-F7F2-6B00-AAC6-2536F129E077}"/>
              </a:ext>
            </a:extLst>
          </p:cNvPr>
          <p:cNvSpPr>
            <a:spLocks noGrp="1"/>
          </p:cNvSpPr>
          <p:nvPr>
            <p:ph type="title"/>
          </p:nvPr>
        </p:nvSpPr>
        <p:spPr>
          <a:xfrm>
            <a:off x="552450" y="472557"/>
            <a:ext cx="11087100" cy="697541"/>
          </a:xfrm>
        </p:spPr>
        <p:txBody>
          <a:bodyPr>
            <a:noAutofit/>
          </a:bodyPr>
          <a:lstStyle/>
          <a:p>
            <a:r>
              <a:rPr lang="en-CA" noProof="0">
                <a:latin typeface="Calibri"/>
                <a:cs typeface="Calibri"/>
              </a:rPr>
              <a:t>Menopausal hormone therapy is underused</a:t>
            </a:r>
          </a:p>
        </p:txBody>
      </p:sp>
      <p:sp>
        <p:nvSpPr>
          <p:cNvPr id="8" name="TextBox 7">
            <a:extLst>
              <a:ext uri="{FF2B5EF4-FFF2-40B4-BE49-F238E27FC236}">
                <a16:creationId xmlns:a16="http://schemas.microsoft.com/office/drawing/2014/main" id="{C46DE21E-5BBA-3433-3F7A-84F7A9574B2A}"/>
              </a:ext>
            </a:extLst>
          </p:cNvPr>
          <p:cNvSpPr txBox="1"/>
          <p:nvPr/>
        </p:nvSpPr>
        <p:spPr>
          <a:xfrm>
            <a:off x="2156159" y="1404975"/>
            <a:ext cx="9341372" cy="3631763"/>
          </a:xfrm>
          <a:prstGeom prst="rect">
            <a:avLst/>
          </a:prstGeom>
          <a:noFill/>
        </p:spPr>
        <p:txBody>
          <a:bodyPr wrap="square" lIns="91440" tIns="45720" rIns="91440" bIns="45720" anchor="t">
            <a:spAutoFit/>
          </a:bodyPr>
          <a:lstStyle/>
          <a:p>
            <a:pPr marL="285750" indent="-285750">
              <a:spcAft>
                <a:spcPts val="600"/>
              </a:spcAft>
              <a:buClr>
                <a:schemeClr val="tx1"/>
              </a:buClr>
              <a:buFont typeface="Arial" panose="020B0604020202020204" pitchFamily="34" charset="0"/>
              <a:buChar char="•"/>
            </a:pPr>
            <a:r>
              <a:rPr lang="en-CA" sz="2200" noProof="0">
                <a:ea typeface="Calibri"/>
                <a:cs typeface="Calibri"/>
              </a:rPr>
              <a:t>Clinical practice guidelines recommend menopausal hormone therapy as </a:t>
            </a:r>
            <a:br>
              <a:rPr lang="en-CA" sz="2200" noProof="0">
                <a:ea typeface="Calibri"/>
                <a:cs typeface="Calibri"/>
              </a:rPr>
            </a:br>
            <a:r>
              <a:rPr lang="en-CA" sz="2200" noProof="0">
                <a:ea typeface="Calibri"/>
                <a:cs typeface="Calibri"/>
              </a:rPr>
              <a:t>first-line treatment for vasomotor symptoms (emphasizing individualized assessment of risk factors),</a:t>
            </a:r>
            <a:r>
              <a:rPr lang="en-CA" sz="2200" baseline="30000" noProof="0">
                <a:ea typeface="Calibri"/>
                <a:cs typeface="Calibri"/>
              </a:rPr>
              <a:t>1 </a:t>
            </a:r>
            <a:r>
              <a:rPr lang="en-CA" sz="2200" noProof="0">
                <a:ea typeface="Calibri"/>
                <a:cs typeface="Calibri"/>
              </a:rPr>
              <a:t>but clinicians still report hesitation in prescribing it</a:t>
            </a:r>
            <a:r>
              <a:rPr lang="en-CA" sz="2200" baseline="30000" noProof="0">
                <a:ea typeface="Calibri"/>
                <a:cs typeface="Calibri"/>
              </a:rPr>
              <a:t>2,3</a:t>
            </a:r>
          </a:p>
          <a:p>
            <a:pPr marL="285750" indent="-285750">
              <a:spcAft>
                <a:spcPts val="600"/>
              </a:spcAft>
              <a:buClr>
                <a:schemeClr val="tx1"/>
              </a:buClr>
              <a:buFont typeface="Arial,Sans-Serif" panose="020B0604020202020204" pitchFamily="34" charset="0"/>
              <a:buChar char="•"/>
            </a:pPr>
            <a:r>
              <a:rPr lang="en-CA" sz="2200" noProof="0">
                <a:ea typeface="Calibri"/>
                <a:cs typeface="Calibri"/>
              </a:rPr>
              <a:t>A report from a major insurance company found that in 2023, just </a:t>
            </a:r>
            <a:r>
              <a:rPr lang="en-CA" sz="2200" b="1" noProof="0">
                <a:ea typeface="Calibri"/>
                <a:cs typeface="Calibri"/>
              </a:rPr>
              <a:t>13.1%</a:t>
            </a:r>
            <a:r>
              <a:rPr lang="en-CA" sz="2200" noProof="0">
                <a:ea typeface="Calibri"/>
                <a:cs typeface="Calibri"/>
              </a:rPr>
              <a:t> of Canadian women and gender-diverse people aged 45 to 65 years made any claims for menopausal hormone therapy</a:t>
            </a:r>
            <a:r>
              <a:rPr lang="en-CA" sz="2200" baseline="30000" noProof="0">
                <a:ea typeface="Calibri"/>
                <a:cs typeface="Calibri"/>
              </a:rPr>
              <a:t>4</a:t>
            </a:r>
          </a:p>
          <a:p>
            <a:pPr marL="285750" indent="-285750">
              <a:spcAft>
                <a:spcPts val="600"/>
              </a:spcAft>
              <a:buClr>
                <a:schemeClr val="tx1"/>
              </a:buClr>
              <a:buFont typeface="Arial,Sans-Serif" panose="020B0604020202020204" pitchFamily="34" charset="0"/>
              <a:buChar char="•"/>
            </a:pPr>
            <a:r>
              <a:rPr lang="en-CA" sz="2200" noProof="0"/>
              <a:t>Data from the National Health and Nutrition Examination Survey in the United States showed that use of menopausal hormone therapy declined</a:t>
            </a:r>
            <a:r>
              <a:rPr lang="en-CA" sz="2200" b="1" noProof="0"/>
              <a:t> from 26.9% in 1999 to 4.7% in 2020</a:t>
            </a:r>
            <a:r>
              <a:rPr lang="en-CA" sz="2200" noProof="0"/>
              <a:t>, especially among non-Hispanic White women</a:t>
            </a:r>
            <a:r>
              <a:rPr lang="en-CA" sz="2200" baseline="30000" noProof="0"/>
              <a:t>5</a:t>
            </a:r>
            <a:endParaRPr lang="en-CA" sz="2200" baseline="30000" noProof="0">
              <a:ea typeface="Calibri"/>
              <a:cs typeface="Calibri"/>
            </a:endParaRPr>
          </a:p>
        </p:txBody>
      </p:sp>
      <p:pic>
        <p:nvPicPr>
          <p:cNvPr id="9" name="Picture 8">
            <a:extLst>
              <a:ext uri="{FF2B5EF4-FFF2-40B4-BE49-F238E27FC236}">
                <a16:creationId xmlns:a16="http://schemas.microsoft.com/office/drawing/2014/main" id="{66F8A3F1-7907-E3DF-DEF8-51825458740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52450" y="2432376"/>
            <a:ext cx="1477328" cy="1477328"/>
          </a:xfrm>
          <a:prstGeom prst="rect">
            <a:avLst/>
          </a:prstGeom>
        </p:spPr>
      </p:pic>
      <p:sp>
        <p:nvSpPr>
          <p:cNvPr id="4" name="TextBox 3">
            <a:extLst>
              <a:ext uri="{FF2B5EF4-FFF2-40B4-BE49-F238E27FC236}">
                <a16:creationId xmlns:a16="http://schemas.microsoft.com/office/drawing/2014/main" id="{824472C4-606D-AD94-8E43-9353985D6B04}"/>
              </a:ext>
            </a:extLst>
          </p:cNvPr>
          <p:cNvSpPr txBox="1"/>
          <p:nvPr/>
        </p:nvSpPr>
        <p:spPr>
          <a:xfrm>
            <a:off x="552450" y="5171982"/>
            <a:ext cx="11251980" cy="1213461"/>
          </a:xfrm>
          <a:prstGeom prst="rect">
            <a:avLst/>
          </a:prstGeom>
          <a:noFill/>
        </p:spPr>
        <p:txBody>
          <a:bodyPr wrap="square" lIns="0" tIns="0" rIns="0" bIns="0" rtlCol="0" anchor="t" anchorCtr="0">
            <a:noAutofit/>
          </a:bodyPr>
          <a:lstStyle/>
          <a:p>
            <a:r>
              <a:rPr lang="en-CA" sz="1100" noProof="0">
                <a:ea typeface="Calibri"/>
                <a:cs typeface="Calibri"/>
              </a:rPr>
              <a:t>References:</a:t>
            </a:r>
          </a:p>
          <a:p>
            <a:pPr marL="179705" indent="-179705">
              <a:buFontTx/>
              <a:buAutoNum type="arabicPeriod"/>
            </a:pPr>
            <a:r>
              <a:rPr lang="en-CA" sz="1100" noProof="0">
                <a:ea typeface="Calibri"/>
                <a:cs typeface="Calibri"/>
              </a:rPr>
              <a:t>Yuksel N, Evaniuk D, Huang L, Malhotra U, Blake J, Wolfman W, et al. Guideline no. 422a: menopause: vasomotor symptoms, prescription therapeutic agents, complementary and alternative medicine, nutrition, and lifestyle. J Obstet Gynaecol Can. 2021;43(10):1188-204.e1.</a:t>
            </a:r>
          </a:p>
          <a:p>
            <a:pPr marL="179705" indent="-179705">
              <a:buFontTx/>
              <a:buAutoNum type="arabicPeriod"/>
            </a:pPr>
            <a:r>
              <a:rPr lang="en-CA" sz="1100" noProof="0"/>
              <a:t>Davis SR, Herbert D, Reading M, Bell RJ. Health-care providers' views of menopause and its management: a qualitative study. Climacteric. 2021;24(6):612-7.</a:t>
            </a:r>
            <a:endParaRPr lang="en-CA" sz="1100" u="none" noProof="0">
              <a:latin typeface="+mj-lt"/>
              <a:ea typeface="MS PGothic"/>
              <a:cs typeface="Arial"/>
            </a:endParaRPr>
          </a:p>
          <a:p>
            <a:pPr marL="179705" indent="-179705">
              <a:buFontTx/>
              <a:buAutoNum type="arabicPeriod"/>
            </a:pPr>
            <a:r>
              <a:rPr lang="en-CA" sz="1100" noProof="0">
                <a:ea typeface="Calibri"/>
                <a:cs typeface="Calibri"/>
              </a:rPr>
              <a:t>Stanzel DKA, Hammarberg DK, Fisher PJ. Challenges in menopausal care of immigrant women. Maturitas. 2021;150:49-60.</a:t>
            </a:r>
            <a:endParaRPr lang="en-CA" sz="1100" noProof="0"/>
          </a:p>
          <a:p>
            <a:pPr marL="179705" indent="-179705">
              <a:buFontTx/>
              <a:buAutoNum type="arabicPeriod"/>
            </a:pPr>
            <a:r>
              <a:rPr lang="en-CA" sz="1100" noProof="0">
                <a:latin typeface="+mj-lt"/>
              </a:rPr>
              <a:t>Manulife Financial. Hormone therapy for menopause grows 21% in 3 years </a:t>
            </a:r>
            <a:r>
              <a:rPr lang="en-CA" sz="1100" noProof="0"/>
              <a:t>[Internet]</a:t>
            </a:r>
            <a:r>
              <a:rPr lang="en-CA" sz="1100" noProof="0">
                <a:latin typeface="+mj-lt"/>
              </a:rPr>
              <a:t>. Toronto (ON): Manulife Financial; </a:t>
            </a:r>
            <a:r>
              <a:rPr lang="en-CA" sz="1100" noProof="0"/>
              <a:t>2024 Oct 29 [cited 2025 Aug 6]. </a:t>
            </a:r>
            <a:r>
              <a:rPr lang="en-CA" sz="1100" noProof="0">
                <a:latin typeface="+mj-lt"/>
              </a:rPr>
              <a:t>Available from: </a:t>
            </a:r>
            <a:r>
              <a:rPr lang="en-CA" sz="1100" noProof="0">
                <a:latin typeface="+mj-lt"/>
                <a:hlinkClick r:id="rId4"/>
              </a:rPr>
              <a:t>https://www.manulife.ca/business/news/group-benefits-news/horomone-replacement-therapy-for-menopause.html</a:t>
            </a:r>
            <a:endParaRPr lang="en-CA" sz="1100" noProof="0">
              <a:latin typeface="+mj-lt"/>
            </a:endParaRPr>
          </a:p>
          <a:p>
            <a:pPr marL="179705" indent="-179705">
              <a:buFontTx/>
              <a:buAutoNum type="arabicPeriod"/>
            </a:pPr>
            <a:r>
              <a:rPr lang="en-CA" sz="1100" noProof="0"/>
              <a:t>Yang L, Toriola AT. Menopausal hormone therapy use among postmenopausal women. </a:t>
            </a:r>
            <a:r>
              <a:rPr lang="en-CA" sz="1100" i="1" noProof="0"/>
              <a:t>JAMA Health Forum.</a:t>
            </a:r>
            <a:r>
              <a:rPr lang="en-CA" sz="1100" noProof="0"/>
              <a:t> 2024;5(9):e243128. </a:t>
            </a:r>
            <a:endParaRPr lang="en-CA" sz="1100" u="none" noProof="0">
              <a:latin typeface="+mj-lt"/>
              <a:ea typeface="Calibri" panose="020F0502020204030204"/>
              <a:cs typeface="Arial"/>
              <a:hlinkClick r:id="rId5"/>
            </a:endParaRPr>
          </a:p>
          <a:p>
            <a:pPr marL="179705" indent="-179705">
              <a:buFontTx/>
              <a:buAutoNum type="arabicPeriod"/>
            </a:pPr>
            <a:endParaRPr lang="en-CA" sz="1100" noProof="0">
              <a:latin typeface="+mj-lt"/>
              <a:ea typeface="Calibri"/>
              <a:cs typeface="Calibri"/>
            </a:endParaRPr>
          </a:p>
        </p:txBody>
      </p:sp>
    </p:spTree>
    <p:extLst>
      <p:ext uri="{BB962C8B-B14F-4D97-AF65-F5344CB8AC3E}">
        <p14:creationId xmlns:p14="http://schemas.microsoft.com/office/powerpoint/2010/main" val="32685528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2C6DD3-5A66-58A8-5EAA-D6BA3975C01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9B3FA9C-DE84-3A00-7861-D9FBD4692181}"/>
              </a:ext>
            </a:extLst>
          </p:cNvPr>
          <p:cNvSpPr>
            <a:spLocks noGrp="1"/>
          </p:cNvSpPr>
          <p:nvPr>
            <p:ph type="title"/>
          </p:nvPr>
        </p:nvSpPr>
        <p:spPr>
          <a:xfrm>
            <a:off x="552450" y="449390"/>
            <a:ext cx="11460461" cy="697541"/>
          </a:xfrm>
        </p:spPr>
        <p:txBody>
          <a:bodyPr/>
          <a:lstStyle/>
          <a:p>
            <a:r>
              <a:rPr lang="en-CA" sz="3600" noProof="0">
                <a:latin typeface="Calibri"/>
                <a:ea typeface="Calibri"/>
                <a:cs typeface="Calibri"/>
              </a:rPr>
              <a:t>Menopause is poorly captured in health administrative data</a:t>
            </a:r>
            <a:endParaRPr lang="en-CA" sz="3600" noProof="0">
              <a:ea typeface="Calibri"/>
            </a:endParaRPr>
          </a:p>
        </p:txBody>
      </p:sp>
      <p:sp>
        <p:nvSpPr>
          <p:cNvPr id="4" name="Text Placeholder 3">
            <a:extLst>
              <a:ext uri="{FF2B5EF4-FFF2-40B4-BE49-F238E27FC236}">
                <a16:creationId xmlns:a16="http://schemas.microsoft.com/office/drawing/2014/main" id="{99B01CA8-DD9F-E148-D8BF-B3BB5E27D097}"/>
              </a:ext>
            </a:extLst>
          </p:cNvPr>
          <p:cNvSpPr>
            <a:spLocks noGrp="1"/>
          </p:cNvSpPr>
          <p:nvPr>
            <p:ph type="body" sz="quarter" idx="11"/>
          </p:nvPr>
        </p:nvSpPr>
        <p:spPr>
          <a:xfrm>
            <a:off x="552451" y="1522197"/>
            <a:ext cx="5251583" cy="3497477"/>
          </a:xfrm>
        </p:spPr>
        <p:txBody>
          <a:bodyPr vert="horz" lIns="0" tIns="0" rIns="0" bIns="0" numCol="1" spcCol="457200" rtlCol="0" anchor="t">
            <a:noAutofit/>
          </a:bodyPr>
          <a:lstStyle/>
          <a:p>
            <a:pPr marL="285750" indent="-285750">
              <a:spcAft>
                <a:spcPts val="200"/>
              </a:spcAft>
              <a:buClr>
                <a:schemeClr val="tx1"/>
              </a:buClr>
              <a:buFont typeface="Arial" panose="020B0604020202020204" pitchFamily="34" charset="0"/>
              <a:buChar char="•"/>
            </a:pPr>
            <a:r>
              <a:rPr lang="en-CA" sz="1800" noProof="0">
                <a:cs typeface="Calibri"/>
              </a:rPr>
              <a:t>Menopause is </a:t>
            </a:r>
            <a:r>
              <a:rPr lang="en-CA" sz="1800" noProof="0" err="1">
                <a:cs typeface="Calibri"/>
              </a:rPr>
              <a:t>undercaptured</a:t>
            </a:r>
            <a:r>
              <a:rPr lang="en-CA" sz="1800" noProof="0">
                <a:cs typeface="Calibri"/>
              </a:rPr>
              <a:t> in </a:t>
            </a:r>
            <a:r>
              <a:rPr lang="en-CA" sz="1800" noProof="0"/>
              <a:t>OHIP records, possibly due to a lack of menopause-specific </a:t>
            </a:r>
            <a:br>
              <a:rPr lang="en-CA" sz="1800" noProof="0"/>
            </a:br>
            <a:r>
              <a:rPr lang="en-CA" sz="1800" noProof="0"/>
              <a:t>billing claims, misdiagnosis of menopausal symptoms, and prioritized billing of other </a:t>
            </a:r>
            <a:br>
              <a:rPr lang="en-CA" sz="1800" noProof="0"/>
            </a:br>
            <a:r>
              <a:rPr lang="en-CA" sz="1800" noProof="0"/>
              <a:t>diagnoses over menopause*</a:t>
            </a:r>
          </a:p>
          <a:p>
            <a:pPr marL="285750" indent="-285750" fontAlgn="t">
              <a:spcAft>
                <a:spcPts val="200"/>
              </a:spcAft>
              <a:buClr>
                <a:schemeClr val="tx1"/>
              </a:buClr>
              <a:buFont typeface="Arial" panose="020B0604020202020204" pitchFamily="34" charset="0"/>
              <a:buChar char="•"/>
            </a:pPr>
            <a:r>
              <a:rPr lang="en-CA" sz="1800" noProof="0"/>
              <a:t>There is no diagnosis code dedicated to perimenopause</a:t>
            </a:r>
            <a:endParaRPr lang="en-CA" sz="1800" noProof="0">
              <a:cs typeface="Calibri"/>
            </a:endParaRPr>
          </a:p>
          <a:p>
            <a:pPr marL="285750" indent="-285750" fontAlgn="t">
              <a:spcAft>
                <a:spcPts val="200"/>
              </a:spcAft>
              <a:buClr>
                <a:schemeClr val="tx1"/>
              </a:buClr>
              <a:buFont typeface="Arial" panose="020B0604020202020204" pitchFamily="34" charset="0"/>
              <a:buChar char="•"/>
            </a:pPr>
            <a:r>
              <a:rPr lang="en-CA" sz="1800" noProof="0"/>
              <a:t>Care provided by other clinicians such as nurse practitioners, mental health counsellors, and therapists are underrepresented in OHIP data</a:t>
            </a:r>
            <a:r>
              <a:rPr lang="en-CA" sz="1800" baseline="30000" noProof="0"/>
              <a:t>1</a:t>
            </a:r>
            <a:endParaRPr lang="en-CA" sz="1800" baseline="30000" noProof="0">
              <a:ea typeface="Calibri"/>
              <a:cs typeface="Calibri"/>
            </a:endParaRPr>
          </a:p>
          <a:p>
            <a:pPr marL="285750" indent="-285750" fontAlgn="t">
              <a:spcAft>
                <a:spcPts val="200"/>
              </a:spcAft>
              <a:buClr>
                <a:schemeClr val="tx1"/>
              </a:buClr>
              <a:buFont typeface="Arial" panose="020B0604020202020204" pitchFamily="34" charset="0"/>
              <a:buChar char="•"/>
            </a:pPr>
            <a:r>
              <a:rPr lang="en-CA" sz="1800" noProof="0">
                <a:ea typeface="Calibri"/>
                <a:cs typeface="Calibri"/>
              </a:rPr>
              <a:t>Monitoring system-level trends in care is difficult without proper data collection across the province</a:t>
            </a:r>
          </a:p>
        </p:txBody>
      </p:sp>
      <p:graphicFrame>
        <p:nvGraphicFramePr>
          <p:cNvPr id="6" name="Chart 5" descr="Bar graph showing that among 3.1 million women and gender-diverse people aged 50 years or older in Ontario (fiscal year 2024/25), only 7.7% had an OHIP visit for Menopause, postmenopausal bleeing, and only 2.0% had an OHIP visit for Disorders of menstruation; 90.3% had no menopause OHIP record">
            <a:extLst>
              <a:ext uri="{FF2B5EF4-FFF2-40B4-BE49-F238E27FC236}">
                <a16:creationId xmlns:a16="http://schemas.microsoft.com/office/drawing/2014/main" id="{3066C8AE-DC58-9F5D-B592-C72077478783}"/>
              </a:ext>
            </a:extLst>
          </p:cNvPr>
          <p:cNvGraphicFramePr/>
          <p:nvPr>
            <p:extLst>
              <p:ext uri="{D42A27DB-BD31-4B8C-83A1-F6EECF244321}">
                <p14:modId xmlns:p14="http://schemas.microsoft.com/office/powerpoint/2010/main" val="1403173873"/>
              </p:ext>
            </p:extLst>
          </p:nvPr>
        </p:nvGraphicFramePr>
        <p:xfrm>
          <a:off x="6096000" y="1469205"/>
          <a:ext cx="5783035" cy="2816178"/>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a16="http://schemas.microsoft.com/office/drawing/2014/main" id="{2B91D3E1-6FAA-411E-9AEB-C4933B0A95C3}"/>
              </a:ext>
            </a:extLst>
          </p:cNvPr>
          <p:cNvSpPr txBox="1"/>
          <p:nvPr/>
        </p:nvSpPr>
        <p:spPr>
          <a:xfrm>
            <a:off x="6317495" y="4338376"/>
            <a:ext cx="5695416" cy="881513"/>
          </a:xfrm>
          <a:prstGeom prst="rect">
            <a:avLst/>
          </a:prstGeom>
          <a:noFill/>
        </p:spPr>
        <p:txBody>
          <a:bodyPr wrap="square" lIns="0" tIns="0" rIns="0" bIns="0" rtlCol="0" anchor="t" anchorCtr="0">
            <a:noAutofit/>
          </a:bodyPr>
          <a:lstStyle/>
          <a:p>
            <a:pPr marL="285750" indent="-285750" fontAlgn="t">
              <a:buClr>
                <a:schemeClr val="tx1"/>
              </a:buClr>
              <a:buFont typeface="Arial" panose="020B0604020202020204" pitchFamily="34" charset="0"/>
              <a:buChar char="•"/>
            </a:pPr>
            <a:r>
              <a:rPr lang="en-CA" sz="1200" noProof="0"/>
              <a:t>OHIP diagnosis code 627 “Other disorders of female genital tract: menopause, post-menopausal bleeding​” is the primary code for menopause </a:t>
            </a:r>
          </a:p>
          <a:p>
            <a:pPr marL="285750" indent="-285750" fontAlgn="t">
              <a:buClr>
                <a:schemeClr val="tx1"/>
              </a:buClr>
              <a:buFont typeface="Arial" panose="020B0604020202020204" pitchFamily="34" charset="0"/>
              <a:buChar char="•"/>
            </a:pPr>
            <a:r>
              <a:rPr lang="en-CA" sz="1200" noProof="0"/>
              <a:t>OHIP diagnosis code 626 “Other disorders of female genital tract: disorders of menstruation” is sometimes used as a proxy code</a:t>
            </a:r>
            <a:endParaRPr lang="en-CA" noProof="0">
              <a:ea typeface="MS PGothic"/>
              <a:cs typeface="Calibri"/>
            </a:endParaRPr>
          </a:p>
        </p:txBody>
      </p:sp>
      <p:sp>
        <p:nvSpPr>
          <p:cNvPr id="5" name="TextBox 4">
            <a:extLst>
              <a:ext uri="{FF2B5EF4-FFF2-40B4-BE49-F238E27FC236}">
                <a16:creationId xmlns:a16="http://schemas.microsoft.com/office/drawing/2014/main" id="{5DD81ABD-523E-22FF-C6D2-0401AC935B6B}"/>
              </a:ext>
            </a:extLst>
          </p:cNvPr>
          <p:cNvSpPr txBox="1"/>
          <p:nvPr/>
        </p:nvSpPr>
        <p:spPr>
          <a:xfrm>
            <a:off x="552450" y="5219889"/>
            <a:ext cx="10802999" cy="1320732"/>
          </a:xfrm>
          <a:prstGeom prst="rect">
            <a:avLst/>
          </a:prstGeom>
          <a:noFill/>
        </p:spPr>
        <p:txBody>
          <a:bodyPr wrap="square" lIns="0" tIns="0" rIns="0" bIns="0" rtlCol="0" anchor="t" anchorCtr="0">
            <a:noAutofit/>
          </a:bodyPr>
          <a:lstStyle/>
          <a:p>
            <a:pPr fontAlgn="t"/>
            <a:r>
              <a:rPr lang="en-CA" sz="1200" noProof="0">
                <a:ea typeface="MS PGothic"/>
                <a:cs typeface="Calibri"/>
              </a:rPr>
              <a:t>Abbreviation: OHIP, Ontario Health Insurance Plan.</a:t>
            </a:r>
          </a:p>
          <a:p>
            <a:pPr fontAlgn="t"/>
            <a:r>
              <a:rPr lang="en-CA" sz="1200" noProof="0">
                <a:ea typeface="MS PGothic"/>
                <a:cs typeface="Calibri"/>
              </a:rPr>
              <a:t>* Source: Menopause Quality Standard Advisory Committee and public feedback.</a:t>
            </a:r>
          </a:p>
          <a:p>
            <a:pPr fontAlgn="t"/>
            <a:r>
              <a:rPr lang="en-CA" sz="1200" noProof="0">
                <a:ea typeface="MS PGothic"/>
                <a:cs typeface="Calibri"/>
              </a:rPr>
              <a:t>† Source: Ontario Health Insurance Plan Claims Database, fiscal year 2024/25. </a:t>
            </a:r>
          </a:p>
          <a:p>
            <a:pPr>
              <a:spcBef>
                <a:spcPts val="600"/>
              </a:spcBef>
            </a:pPr>
            <a:r>
              <a:rPr lang="en-CA" sz="1200" noProof="0">
                <a:ea typeface="MS PGothic"/>
                <a:cs typeface="Calibri"/>
              </a:rPr>
              <a:t>References:</a:t>
            </a:r>
          </a:p>
          <a:p>
            <a:pPr marL="228600" indent="-228600">
              <a:buAutoNum type="arabicPeriod"/>
            </a:pPr>
            <a:r>
              <a:rPr lang="en-CA" sz="1200" noProof="0">
                <a:ea typeface="MS PGothic"/>
                <a:cs typeface="Calibri"/>
              </a:rPr>
              <a:t>Zhao D, Liu C, Feng X, Hou F, Xu X, Dong J. Menopausal symptoms and sleep quality during menopausal transition and postmenopause. Maturitas. 2016;91:44-50.</a:t>
            </a:r>
          </a:p>
          <a:p>
            <a:pPr marL="228600" indent="-228600">
              <a:buFontTx/>
              <a:buAutoNum type="arabicPeriod"/>
            </a:pPr>
            <a:r>
              <a:rPr lang="en-CA" sz="1200" noProof="0">
                <a:ea typeface="+mn-lt"/>
                <a:cs typeface="+mn-lt"/>
              </a:rPr>
              <a:t>Statistics Canada. Table 17-10-0005-01: Population estimates on July 1, by age and gender [Internet]. Ottawa (ON): Statistics Canada; 2024 [cited 2025 Aug 7]. Available from: </a:t>
            </a:r>
            <a:r>
              <a:rPr lang="en-CA" sz="1200" noProof="0">
                <a:ea typeface="+mn-lt"/>
                <a:cs typeface="+mn-lt"/>
                <a:hlinkClick r:id="rId4"/>
              </a:rPr>
              <a:t>https://doi.org/10.25318/1710000501-eng</a:t>
            </a:r>
            <a:endParaRPr lang="en-CA" sz="1200" noProof="0"/>
          </a:p>
        </p:txBody>
      </p:sp>
    </p:spTree>
    <p:extLst>
      <p:ext uri="{BB962C8B-B14F-4D97-AF65-F5344CB8AC3E}">
        <p14:creationId xmlns:p14="http://schemas.microsoft.com/office/powerpoint/2010/main" val="6268533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a:extLst>
              <a:ext uri="{FF2B5EF4-FFF2-40B4-BE49-F238E27FC236}">
                <a16:creationId xmlns:a16="http://schemas.microsoft.com/office/drawing/2014/main" id="{6D7733A8-17FB-66BD-9A1B-C0C33D2F92B0}"/>
              </a:ext>
            </a:extLst>
          </p:cNvPr>
          <p:cNvSpPr>
            <a:spLocks noGrp="1"/>
          </p:cNvSpPr>
          <p:nvPr>
            <p:ph type="title"/>
          </p:nvPr>
        </p:nvSpPr>
        <p:spPr/>
        <p:txBody>
          <a:bodyPr/>
          <a:lstStyle/>
          <a:p>
            <a:r>
              <a:rPr lang="en-CA" noProof="0"/>
              <a:t>Objectives</a:t>
            </a:r>
          </a:p>
        </p:txBody>
      </p:sp>
      <p:sp>
        <p:nvSpPr>
          <p:cNvPr id="4" name="Text Placeholder 3">
            <a:extLst>
              <a:ext uri="{FF2B5EF4-FFF2-40B4-BE49-F238E27FC236}">
                <a16:creationId xmlns:a16="http://schemas.microsoft.com/office/drawing/2014/main" id="{34B929EA-085D-03CC-8ABC-3FFBF3231F85}"/>
              </a:ext>
            </a:extLst>
          </p:cNvPr>
          <p:cNvSpPr>
            <a:spLocks noGrp="1"/>
          </p:cNvSpPr>
          <p:nvPr>
            <p:ph type="body" sz="quarter" idx="11"/>
          </p:nvPr>
        </p:nvSpPr>
        <p:spPr>
          <a:xfrm>
            <a:off x="539839" y="1943100"/>
            <a:ext cx="11080661" cy="4533900"/>
          </a:xfrm>
        </p:spPr>
        <p:txBody>
          <a:bodyPr vert="horz" lIns="0" tIns="0" rIns="0" bIns="0" numCol="1" spcCol="457200" rtlCol="0" anchor="t">
            <a:noAutofit/>
          </a:bodyPr>
          <a:lstStyle/>
          <a:p>
            <a:pPr marL="342900" indent="-342900">
              <a:buFont typeface="Arial" panose="020B0604020202020204" pitchFamily="34" charset="0"/>
              <a:buChar char="•"/>
            </a:pPr>
            <a:r>
              <a:rPr lang="en-CA" sz="3000" b="1" noProof="0"/>
              <a:t>Overview of quality standards: </a:t>
            </a:r>
            <a:r>
              <a:rPr lang="en-CA" sz="3000" noProof="0"/>
              <a:t>What are they? How are they used?​</a:t>
            </a:r>
          </a:p>
          <a:p>
            <a:pPr marL="342900" indent="-342900">
              <a:buFont typeface="Arial" panose="020B0604020202020204" pitchFamily="34" charset="0"/>
              <a:buChar char="•"/>
            </a:pPr>
            <a:r>
              <a:rPr lang="en-CA" sz="3000" b="1" noProof="0"/>
              <a:t>Why this quality standard is needed: </a:t>
            </a:r>
            <a:r>
              <a:rPr lang="en-CA" sz="3000" noProof="0"/>
              <a:t>Gaps and variations in </a:t>
            </a:r>
            <a:br>
              <a:rPr lang="en-CA" sz="3000" noProof="0"/>
            </a:br>
            <a:r>
              <a:rPr lang="en-CA" sz="3000" noProof="0"/>
              <a:t>quality of care for people experiencing perimenopause and menopause in Ontario</a:t>
            </a:r>
            <a:endParaRPr lang="en-CA" sz="3000" noProof="0">
              <a:ea typeface="Calibri"/>
              <a:cs typeface="Calibri"/>
            </a:endParaRPr>
          </a:p>
          <a:p>
            <a:pPr marL="342900" indent="-342900">
              <a:buFont typeface="Arial" panose="020B0604020202020204" pitchFamily="34" charset="0"/>
              <a:buChar char="•"/>
            </a:pPr>
            <a:r>
              <a:rPr lang="en-CA" sz="3000" b="1" noProof="0"/>
              <a:t>Quality statements to improve care: </a:t>
            </a:r>
            <a:r>
              <a:rPr lang="en-CA" sz="3000" noProof="0"/>
              <a:t>The key statements in the </a:t>
            </a:r>
            <a:r>
              <a:rPr lang="en-CA" sz="3000" i="1" noProof="0"/>
              <a:t>Menopause</a:t>
            </a:r>
            <a:r>
              <a:rPr lang="en-CA" sz="3000" noProof="0"/>
              <a:t> quality standard</a:t>
            </a:r>
            <a:endParaRPr lang="en-CA" sz="3000" noProof="0">
              <a:ea typeface="Calibri"/>
              <a:cs typeface="Calibri"/>
            </a:endParaRPr>
          </a:p>
          <a:p>
            <a:pPr marL="342900" indent="-342900">
              <a:buFont typeface="Arial" panose="020B0604020202020204" pitchFamily="34" charset="0"/>
              <a:buChar char="•"/>
            </a:pPr>
            <a:r>
              <a:rPr lang="en-CA" sz="3000" b="1" noProof="0"/>
              <a:t>Measures to support improvement: </a:t>
            </a:r>
            <a:r>
              <a:rPr lang="en-CA" sz="3000" noProof="0"/>
              <a:t>Indicators that can help measure your quality improvement efforts</a:t>
            </a:r>
            <a:endParaRPr lang="en-CA" sz="3000" noProof="0">
              <a:ea typeface="Calibri"/>
              <a:cs typeface="Calibri"/>
            </a:endParaRPr>
          </a:p>
        </p:txBody>
      </p:sp>
    </p:spTree>
    <p:extLst>
      <p:ext uri="{BB962C8B-B14F-4D97-AF65-F5344CB8AC3E}">
        <p14:creationId xmlns:p14="http://schemas.microsoft.com/office/powerpoint/2010/main" val="9699346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25CD69-94BC-4CD6-26A5-89994CBD3C66}"/>
              </a:ext>
            </a:extLst>
          </p:cNvPr>
          <p:cNvSpPr>
            <a:spLocks noGrp="1"/>
          </p:cNvSpPr>
          <p:nvPr>
            <p:ph type="title"/>
          </p:nvPr>
        </p:nvSpPr>
        <p:spPr>
          <a:xfrm>
            <a:off x="552450" y="317708"/>
            <a:ext cx="11087100" cy="697541"/>
          </a:xfrm>
        </p:spPr>
        <p:txBody>
          <a:bodyPr/>
          <a:lstStyle/>
          <a:p>
            <a:r>
              <a:rPr lang="en-CA" sz="3600" noProof="0"/>
              <a:t>Data from the Canadian Longitudinal Study on Aging partially portray the menopause experience in Ontario</a:t>
            </a:r>
            <a:endParaRPr lang="en-CA" sz="3200" noProof="0">
              <a:ea typeface="Calibri"/>
            </a:endParaRPr>
          </a:p>
        </p:txBody>
      </p:sp>
      <p:sp>
        <p:nvSpPr>
          <p:cNvPr id="4" name="Text Placeholder 3">
            <a:extLst>
              <a:ext uri="{FF2B5EF4-FFF2-40B4-BE49-F238E27FC236}">
                <a16:creationId xmlns:a16="http://schemas.microsoft.com/office/drawing/2014/main" id="{83BEED1D-AF9D-208E-4515-98F5C6C8371A}"/>
              </a:ext>
            </a:extLst>
          </p:cNvPr>
          <p:cNvSpPr>
            <a:spLocks noGrp="1"/>
          </p:cNvSpPr>
          <p:nvPr>
            <p:ph type="body" sz="quarter" idx="11"/>
          </p:nvPr>
        </p:nvSpPr>
        <p:spPr>
          <a:xfrm>
            <a:off x="533400" y="1512786"/>
            <a:ext cx="6305549" cy="1983624"/>
          </a:xfrm>
        </p:spPr>
        <p:txBody>
          <a:bodyPr vert="horz" lIns="0" tIns="0" rIns="0" bIns="0" numCol="1" spcCol="457200" rtlCol="0" anchor="t">
            <a:noAutofit/>
          </a:bodyPr>
          <a:lstStyle/>
          <a:p>
            <a:pPr marL="273050" indent="-273050">
              <a:spcBef>
                <a:spcPts val="200"/>
              </a:spcBef>
              <a:spcAft>
                <a:spcPts val="200"/>
              </a:spcAft>
              <a:buClr>
                <a:schemeClr val="tx1"/>
              </a:buClr>
              <a:buFont typeface="Arial" panose="020B0604020202020204" pitchFamily="34" charset="0"/>
              <a:buChar char="•"/>
            </a:pPr>
            <a:r>
              <a:rPr lang="en-CA" noProof="0"/>
              <a:t>The prevalence of menopause is over 90% among female participants in Ontario aged 45 years or older</a:t>
            </a:r>
          </a:p>
          <a:p>
            <a:pPr marL="273050" indent="-273050">
              <a:spcBef>
                <a:spcPts val="200"/>
              </a:spcBef>
              <a:spcAft>
                <a:spcPts val="200"/>
              </a:spcAft>
              <a:buClr>
                <a:schemeClr val="tx1"/>
              </a:buClr>
              <a:buFont typeface="Arial" panose="020B0604020202020204" pitchFamily="34" charset="0"/>
              <a:buChar char="•"/>
            </a:pPr>
            <a:r>
              <a:rPr lang="en-CA" noProof="0"/>
              <a:t>Other health conditions occur around and after</a:t>
            </a:r>
            <a:br>
              <a:rPr lang="en-CA" noProof="0"/>
            </a:br>
            <a:r>
              <a:rPr lang="en-CA" noProof="0"/>
              <a:t>menopause, often associated with older age and decreased estrogen levels (see graph)</a:t>
            </a:r>
          </a:p>
          <a:p>
            <a:pPr marL="273050" indent="-273050">
              <a:spcBef>
                <a:spcPts val="200"/>
              </a:spcBef>
              <a:spcAft>
                <a:spcPts val="200"/>
              </a:spcAft>
              <a:buClr>
                <a:schemeClr val="tx1"/>
              </a:buClr>
              <a:buFont typeface="Arial" panose="020B0604020202020204" pitchFamily="34" charset="0"/>
              <a:buChar char="•"/>
            </a:pPr>
            <a:endParaRPr lang="en-CA" sz="2000" noProof="0">
              <a:ea typeface="Calibri"/>
              <a:cs typeface="Calibri"/>
            </a:endParaRPr>
          </a:p>
        </p:txBody>
      </p:sp>
      <p:graphicFrame>
        <p:nvGraphicFramePr>
          <p:cNvPr id="11" name="Chart 10" descr="Bar graph showing self-reported conditions among female participants aged 45 years or older who had experienced menopause in the CLSA, 2014-2018: 29.5% reported anxiety or a mood disorder; 28.0% reported osteoporosis; and 10.8% reported fair or poor general health.">
            <a:extLst>
              <a:ext uri="{FF2B5EF4-FFF2-40B4-BE49-F238E27FC236}">
                <a16:creationId xmlns:a16="http://schemas.microsoft.com/office/drawing/2014/main" id="{9FCAD5BA-2070-493E-270E-6F20BB117684}"/>
              </a:ext>
            </a:extLst>
          </p:cNvPr>
          <p:cNvGraphicFramePr/>
          <p:nvPr>
            <p:extLst>
              <p:ext uri="{D42A27DB-BD31-4B8C-83A1-F6EECF244321}">
                <p14:modId xmlns:p14="http://schemas.microsoft.com/office/powerpoint/2010/main" val="3628799192"/>
              </p:ext>
            </p:extLst>
          </p:nvPr>
        </p:nvGraphicFramePr>
        <p:xfrm>
          <a:off x="7014047" y="1453699"/>
          <a:ext cx="4751361" cy="2315598"/>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a16="http://schemas.microsoft.com/office/drawing/2014/main" id="{8ED203F6-B421-2C99-455C-BA27BBF860D5}"/>
              </a:ext>
            </a:extLst>
          </p:cNvPr>
          <p:cNvSpPr txBox="1"/>
          <p:nvPr/>
        </p:nvSpPr>
        <p:spPr>
          <a:xfrm>
            <a:off x="1033714" y="3769297"/>
            <a:ext cx="10280650" cy="1435820"/>
          </a:xfrm>
          <a:prstGeom prst="roundRect">
            <a:avLst/>
          </a:prstGeom>
          <a:solidFill>
            <a:schemeClr val="accent6">
              <a:lumMod val="20000"/>
              <a:lumOff val="80000"/>
            </a:schemeClr>
          </a:solidFill>
        </p:spPr>
        <p:txBody>
          <a:bodyPr wrap="square" lIns="0" tIns="0" rIns="0" bIns="0" rtlCol="0" anchor="ctr" anchorCtr="0">
            <a:noAutofit/>
          </a:bodyPr>
          <a:lstStyle/>
          <a:p>
            <a:pPr>
              <a:spcBef>
                <a:spcPts val="200"/>
              </a:spcBef>
              <a:spcAft>
                <a:spcPts val="200"/>
              </a:spcAft>
              <a:buClr>
                <a:schemeClr val="tx1"/>
              </a:buClr>
            </a:pPr>
            <a:r>
              <a:rPr lang="en-CA" sz="1600" noProof="0"/>
              <a:t>Although the CLSA is one of the few sources of menopause data:</a:t>
            </a:r>
          </a:p>
          <a:p>
            <a:pPr marL="273050" indent="-273050">
              <a:buClr>
                <a:schemeClr val="tx1"/>
              </a:buClr>
              <a:buFont typeface="Arial" panose="020B0604020202020204" pitchFamily="34" charset="0"/>
              <a:buChar char="•"/>
            </a:pPr>
            <a:r>
              <a:rPr lang="en-CA" sz="1600" noProof="0"/>
              <a:t>The study program has lower levels of endorsement of low income or education, which could confound estimates</a:t>
            </a:r>
            <a:r>
              <a:rPr lang="en-CA" sz="1600" baseline="30000" noProof="0"/>
              <a:t>1</a:t>
            </a:r>
          </a:p>
          <a:p>
            <a:pPr marL="273050" indent="-273050">
              <a:buClr>
                <a:schemeClr val="tx1"/>
              </a:buClr>
              <a:buFont typeface="Arial" panose="020B0604020202020204" pitchFamily="34" charset="0"/>
              <a:buChar char="•"/>
            </a:pPr>
            <a:r>
              <a:rPr lang="en-CA" sz="1600" noProof="0"/>
              <a:t>Over 90% of participants self-identify as White only, meaning that other racial or ethnic groups are underrepresented</a:t>
            </a:r>
            <a:r>
              <a:rPr lang="en-CA" sz="1600" baseline="30000" noProof="0"/>
              <a:t>2</a:t>
            </a:r>
          </a:p>
          <a:p>
            <a:pPr marL="273050" indent="-273050">
              <a:buClr>
                <a:schemeClr val="tx1"/>
              </a:buClr>
              <a:buFont typeface="Arial" panose="020B0604020202020204" pitchFamily="34" charset="0"/>
              <a:buChar char="•"/>
            </a:pPr>
            <a:r>
              <a:rPr lang="en-CA" sz="1600" noProof="0">
                <a:ea typeface="Calibri"/>
                <a:cs typeface="Calibri"/>
              </a:rPr>
              <a:t>There is a lack of geographical representation across the province, which hinders the assessment of variations in the quality of menopause care</a:t>
            </a:r>
          </a:p>
        </p:txBody>
      </p:sp>
      <p:sp>
        <p:nvSpPr>
          <p:cNvPr id="5" name="TextBox 4">
            <a:extLst>
              <a:ext uri="{FF2B5EF4-FFF2-40B4-BE49-F238E27FC236}">
                <a16:creationId xmlns:a16="http://schemas.microsoft.com/office/drawing/2014/main" id="{6EFC1FF0-D114-9AC6-402D-626B724D10A7}"/>
              </a:ext>
            </a:extLst>
          </p:cNvPr>
          <p:cNvSpPr txBox="1"/>
          <p:nvPr/>
        </p:nvSpPr>
        <p:spPr>
          <a:xfrm>
            <a:off x="533400" y="5312018"/>
            <a:ext cx="11048997" cy="1359696"/>
          </a:xfrm>
          <a:prstGeom prst="rect">
            <a:avLst/>
          </a:prstGeom>
          <a:noFill/>
        </p:spPr>
        <p:txBody>
          <a:bodyPr wrap="square" lIns="0" tIns="0" rIns="0" bIns="0" rtlCol="0" anchor="t" anchorCtr="0">
            <a:noAutofit/>
          </a:bodyPr>
          <a:lstStyle/>
          <a:p>
            <a:pPr fontAlgn="t"/>
            <a:r>
              <a:rPr lang="en-CA" sz="1000" noProof="0">
                <a:ea typeface="MS PGothic"/>
                <a:cs typeface="Calibri"/>
              </a:rPr>
              <a:t>Abbreviation: CLSA, Canadian Longitudinal Study on Aging.</a:t>
            </a:r>
          </a:p>
          <a:p>
            <a:pPr fontAlgn="t"/>
            <a:r>
              <a:rPr lang="en-CA" sz="1000" noProof="0">
                <a:ea typeface="MS PGothic"/>
                <a:cs typeface="Calibri"/>
              </a:rPr>
              <a:t>* Please refer to the </a:t>
            </a:r>
            <a:r>
              <a:rPr lang="en-CA" sz="1000" i="1" noProof="0">
                <a:ea typeface="MS PGothic"/>
                <a:cs typeface="Calibri"/>
              </a:rPr>
              <a:t>General Health </a:t>
            </a:r>
            <a:r>
              <a:rPr lang="en-CA" sz="1000" noProof="0">
                <a:ea typeface="MS PGothic"/>
                <a:cs typeface="Calibri"/>
              </a:rPr>
              <a:t>and</a:t>
            </a:r>
            <a:r>
              <a:rPr lang="en-CA" sz="1000" i="1" noProof="0">
                <a:ea typeface="MS PGothic"/>
                <a:cs typeface="Calibri"/>
              </a:rPr>
              <a:t> Chronic Conditions </a:t>
            </a:r>
            <a:r>
              <a:rPr lang="en-CA" sz="1000" noProof="0">
                <a:ea typeface="MS PGothic"/>
                <a:cs typeface="Calibri"/>
              </a:rPr>
              <a:t>modules of the </a:t>
            </a:r>
            <a:r>
              <a:rPr lang="en-CA" sz="1000" noProof="0">
                <a:ea typeface="MS PGothic"/>
                <a:cs typeface="Calibri"/>
                <a:hlinkClick r:id="rId4" tooltip="CLSA questionnaires website."/>
              </a:rPr>
              <a:t>CLSA questionnaires</a:t>
            </a:r>
            <a:r>
              <a:rPr lang="en-CA" sz="1000" noProof="0">
                <a:ea typeface="MS PGothic"/>
                <a:cs typeface="Calibri"/>
              </a:rPr>
              <a:t>.</a:t>
            </a:r>
          </a:p>
          <a:p>
            <a:pPr fontAlgn="t"/>
            <a:r>
              <a:rPr lang="en-CA" sz="1000" noProof="0">
                <a:ea typeface="MS PGothic"/>
                <a:cs typeface="Calibri"/>
              </a:rPr>
              <a:t>Source: </a:t>
            </a:r>
            <a:r>
              <a:rPr lang="en-CA" sz="1000" noProof="0">
                <a:ea typeface="+mn-lt"/>
                <a:cs typeface="+mn-lt"/>
              </a:rPr>
              <a:t>Canadian Longitudinal Study on Aging, Follow-up 1 (</a:t>
            </a:r>
            <a:r>
              <a:rPr lang="en-CA" sz="1000" noProof="0">
                <a:ea typeface="MS PGothic"/>
                <a:cs typeface="Calibri"/>
              </a:rPr>
              <a:t>2014-2018) via ICES. Sex reported as male or female, as assigned at birth.</a:t>
            </a:r>
          </a:p>
          <a:p>
            <a:pPr fontAlgn="t">
              <a:spcBef>
                <a:spcPts val="600"/>
              </a:spcBef>
            </a:pPr>
            <a:r>
              <a:rPr lang="en-CA" sz="1000" noProof="0">
                <a:ea typeface="MS PGothic"/>
                <a:cs typeface="Calibri"/>
              </a:rPr>
              <a:t>References:</a:t>
            </a:r>
          </a:p>
          <a:p>
            <a:pPr marL="180975" indent="-180975">
              <a:buAutoNum type="arabicPeriod"/>
            </a:pPr>
            <a:r>
              <a:rPr lang="en-CA" sz="1000" noProof="0">
                <a:ea typeface="+mn-lt"/>
                <a:cs typeface="+mn-lt"/>
              </a:rPr>
              <a:t>Canadian Longitudinal Study on Aging. CLSA technical document 2025: sampling and computation of response rates and sample weights for the tracking (telephone interview) participants and comprehensive participants [Internet]. Calgary (AB): The Study; 2024. Available from</a:t>
            </a:r>
            <a:r>
              <a:rPr lang="en-CA" sz="1000" noProof="0">
                <a:solidFill>
                  <a:srgbClr val="D6D6D6"/>
                </a:solidFill>
                <a:ea typeface="+mn-lt"/>
                <a:cs typeface="+mn-lt"/>
              </a:rPr>
              <a:t> </a:t>
            </a:r>
            <a:r>
              <a:rPr lang="en-CA" sz="1000" u="sng" noProof="0">
                <a:solidFill>
                  <a:srgbClr val="7F85F5"/>
                </a:solidFill>
                <a:ea typeface="+mn-lt"/>
                <a:cs typeface="+mn-lt"/>
                <a:hlinkClick r:id="rId5"/>
              </a:rPr>
              <a:t>https://www.clsa-elcv.ca/wp-content/uploads/2024/07/CLSA_DataSupportDoc_SampWgts_BL-FUP2_v3.0_2024Jun19.pdf</a:t>
            </a:r>
            <a:endParaRPr lang="en-CA" sz="1000" u="sng" noProof="0">
              <a:solidFill>
                <a:srgbClr val="7F85F5"/>
              </a:solidFill>
              <a:ea typeface="+mn-lt"/>
              <a:cs typeface="+mn-lt"/>
            </a:endParaRPr>
          </a:p>
          <a:p>
            <a:pPr marL="180975" indent="-180975">
              <a:buAutoNum type="arabicPeriod"/>
            </a:pPr>
            <a:r>
              <a:rPr lang="en-CA" sz="1000" noProof="0"/>
              <a:t>Canadian Longitudinal Study on Aging. </a:t>
            </a:r>
            <a:r>
              <a:rPr lang="en-CA" sz="1000" noProof="0">
                <a:ea typeface="+mn-lt"/>
                <a:cs typeface="+mn-lt"/>
              </a:rPr>
              <a:t>Socio-demographic and economic characteristics – baseline [Internet]. Calgary (AB): The Study; 2025 [cited 2025 Mon June 30]. Available from </a:t>
            </a:r>
            <a:r>
              <a:rPr lang="en-CA" sz="1000" noProof="0">
                <a:hlinkClick r:id="rId6"/>
              </a:rPr>
              <a:t>https://datapreview.clsa-elcv.ca/mica/repository#/search?type=variables&amp;display=list&amp;query=variable(limit(0,20))</a:t>
            </a:r>
            <a:endParaRPr lang="en-CA" sz="1000" noProof="0">
              <a:ea typeface="Calibri"/>
              <a:cs typeface="Calibri"/>
            </a:endParaRPr>
          </a:p>
        </p:txBody>
      </p:sp>
    </p:spTree>
    <p:extLst>
      <p:ext uri="{BB962C8B-B14F-4D97-AF65-F5344CB8AC3E}">
        <p14:creationId xmlns:p14="http://schemas.microsoft.com/office/powerpoint/2010/main" val="8592293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A4D653-94BB-DBDE-BD1B-1E447EC66E0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1843706-38DC-7F7A-52DD-CC008F2432BF}"/>
              </a:ext>
            </a:extLst>
          </p:cNvPr>
          <p:cNvSpPr>
            <a:spLocks noGrp="1"/>
          </p:cNvSpPr>
          <p:nvPr>
            <p:ph type="title"/>
          </p:nvPr>
        </p:nvSpPr>
        <p:spPr>
          <a:xfrm>
            <a:off x="552450" y="363617"/>
            <a:ext cx="11087100" cy="697541"/>
          </a:xfrm>
        </p:spPr>
        <p:txBody>
          <a:bodyPr/>
          <a:lstStyle/>
          <a:p>
            <a:r>
              <a:rPr lang="en-CA" sz="3600" noProof="0"/>
              <a:t>Data from the CLSA estimate the use of menopausal hormone therapy among part of the Ontario population</a:t>
            </a:r>
            <a:endParaRPr lang="en-CA" sz="3600" noProof="0">
              <a:ea typeface="Calibri"/>
            </a:endParaRPr>
          </a:p>
        </p:txBody>
      </p:sp>
      <p:sp>
        <p:nvSpPr>
          <p:cNvPr id="10" name="Text Placeholder 3">
            <a:extLst>
              <a:ext uri="{FF2B5EF4-FFF2-40B4-BE49-F238E27FC236}">
                <a16:creationId xmlns:a16="http://schemas.microsoft.com/office/drawing/2014/main" id="{94D00EEE-0665-AB70-0511-33F0FAE4E6F9}"/>
              </a:ext>
            </a:extLst>
          </p:cNvPr>
          <p:cNvSpPr txBox="1">
            <a:spLocks/>
          </p:cNvSpPr>
          <p:nvPr/>
        </p:nvSpPr>
        <p:spPr>
          <a:xfrm>
            <a:off x="552450" y="1489521"/>
            <a:ext cx="5723222" cy="3000904"/>
          </a:xfrm>
          <a:prstGeom prst="rect">
            <a:avLst/>
          </a:prstGeom>
        </p:spPr>
        <p:txBody>
          <a:bodyPr vert="horz" lIns="0" tIns="0" rIns="0" bIns="0" numCol="1" spcCol="457200" rtlCol="0" anchor="t">
            <a:noAutofit/>
          </a:bodyPr>
          <a:lstStyle>
            <a:lvl1pPr marL="0" indent="0" algn="l" defTabSz="914400" rtl="0" eaLnBrk="1" latinLnBrk="0" hangingPunct="1">
              <a:lnSpc>
                <a:spcPct val="100000"/>
              </a:lnSpc>
              <a:spcBef>
                <a:spcPts val="0"/>
              </a:spcBef>
              <a:spcAft>
                <a:spcPts val="1200"/>
              </a:spcAft>
              <a:buClr>
                <a:schemeClr val="tx2"/>
              </a:buClr>
              <a:buFont typeface="Arial" panose="020B0604020202020204" pitchFamily="34" charset="0"/>
              <a:buNone/>
              <a:defRPr sz="2200" kern="1200">
                <a:solidFill>
                  <a:schemeClr val="tx1"/>
                </a:solidFill>
                <a:latin typeface="+mn-lt"/>
                <a:ea typeface="+mn-ea"/>
                <a:cs typeface="+mn-cs"/>
              </a:defRPr>
            </a:lvl1pPr>
            <a:lvl2pPr marL="457200" indent="-228600" algn="l" defTabSz="914400" rtl="0" eaLnBrk="1" latinLnBrk="0" hangingPunct="1">
              <a:lnSpc>
                <a:spcPct val="100000"/>
              </a:lnSpc>
              <a:spcBef>
                <a:spcPts val="0"/>
              </a:spcBef>
              <a:spcAft>
                <a:spcPts val="0"/>
              </a:spcAft>
              <a:buClr>
                <a:schemeClr val="tx2"/>
              </a:buClr>
              <a:buFont typeface="System Font Regular"/>
              <a:buChar char="⁃"/>
              <a:defRPr sz="2000" kern="1200">
                <a:solidFill>
                  <a:schemeClr val="tx1"/>
                </a:solidFill>
                <a:latin typeface="+mn-lt"/>
                <a:ea typeface="+mn-ea"/>
                <a:cs typeface="+mn-cs"/>
              </a:defRPr>
            </a:lvl2pPr>
            <a:lvl3pPr marL="685800" indent="-228600" algn="l" defTabSz="914400" rtl="0" eaLnBrk="1" latinLnBrk="0" hangingPunct="1">
              <a:lnSpc>
                <a:spcPct val="100000"/>
              </a:lnSpc>
              <a:spcBef>
                <a:spcPts val="0"/>
              </a:spcBef>
              <a:spcAft>
                <a:spcPts val="0"/>
              </a:spcAft>
              <a:buClr>
                <a:schemeClr val="tx2"/>
              </a:buClr>
              <a:buSzPct val="80000"/>
              <a:buFont typeface="Wingdings" pitchFamily="2" charset="2"/>
              <a:buChar char="§"/>
              <a:defRPr sz="1800" kern="1200">
                <a:solidFill>
                  <a:schemeClr val="tx1"/>
                </a:solidFill>
                <a:latin typeface="+mn-lt"/>
                <a:ea typeface="+mn-ea"/>
                <a:cs typeface="+mn-cs"/>
              </a:defRPr>
            </a:lvl3pPr>
            <a:lvl4pPr marL="914400" indent="-228600" algn="l" defTabSz="914400" rtl="0" eaLnBrk="1" latinLnBrk="0" hangingPunct="1">
              <a:lnSpc>
                <a:spcPct val="100000"/>
              </a:lnSpc>
              <a:spcBef>
                <a:spcPts val="0"/>
              </a:spcBef>
              <a:spcAft>
                <a:spcPts val="0"/>
              </a:spcAft>
              <a:buClr>
                <a:schemeClr val="tx2"/>
              </a:buClr>
              <a:buSzPct val="80000"/>
              <a:buFont typeface="Arial" panose="020B0604020202020204" pitchFamily="34" charset="0"/>
              <a:buChar char="•"/>
              <a:defRPr sz="1800" kern="1200">
                <a:solidFill>
                  <a:schemeClr val="tx1"/>
                </a:solidFill>
                <a:latin typeface="+mn-lt"/>
                <a:ea typeface="+mn-ea"/>
                <a:cs typeface="+mn-cs"/>
              </a:defRPr>
            </a:lvl4pPr>
            <a:lvl5pPr marL="914400" indent="0" algn="l" defTabSz="914400" rtl="0" eaLnBrk="1" latinLnBrk="0" hangingPunct="1">
              <a:lnSpc>
                <a:spcPct val="100000"/>
              </a:lnSpc>
              <a:spcBef>
                <a:spcPts val="0"/>
              </a:spcBef>
              <a:spcAft>
                <a:spcPts val="0"/>
              </a:spcAft>
              <a:buClr>
                <a:schemeClr val="tx2"/>
              </a:buClr>
              <a:buSzPct val="80000"/>
              <a:buFont typeface="System Font Regular"/>
              <a:buNone/>
              <a:defRPr sz="1800" kern="1200">
                <a:solidFill>
                  <a:schemeClr val="tx1"/>
                </a:solidFill>
                <a:latin typeface="+mn-lt"/>
                <a:ea typeface="+mn-ea"/>
                <a:cs typeface="+mn-cs"/>
              </a:defRPr>
            </a:lvl5pPr>
            <a:lvl6pPr marL="1371600" indent="-228600" algn="l" defTabSz="914400" rtl="0" eaLnBrk="1" latinLnBrk="0" hangingPunct="1">
              <a:lnSpc>
                <a:spcPct val="90000"/>
              </a:lnSpc>
              <a:spcBef>
                <a:spcPts val="0"/>
              </a:spcBef>
              <a:buClr>
                <a:schemeClr val="tx2"/>
              </a:buClr>
              <a:buSzPct val="80000"/>
              <a:buFont typeface="Wingdings" pitchFamily="2" charset="2"/>
              <a:buChar char="§"/>
              <a:defRPr sz="1800" kern="1200">
                <a:solidFill>
                  <a:schemeClr val="tx1"/>
                </a:solidFill>
                <a:latin typeface="+mn-lt"/>
                <a:ea typeface="+mn-ea"/>
                <a:cs typeface="+mn-cs"/>
              </a:defRPr>
            </a:lvl6pPr>
            <a:lvl7pPr marL="1600200" indent="-228600" algn="l" defTabSz="914400" rtl="0" eaLnBrk="1" latinLnBrk="0" hangingPunct="1">
              <a:lnSpc>
                <a:spcPct val="100000"/>
              </a:lnSpc>
              <a:spcBef>
                <a:spcPts val="0"/>
              </a:spcBef>
              <a:buClr>
                <a:schemeClr val="tx2"/>
              </a:buClr>
              <a:buSzPct val="80000"/>
              <a:buFont typeface="Arial" panose="020B0604020202020204" pitchFamily="34" charset="0"/>
              <a:buChar char="•"/>
              <a:defRPr sz="1800" kern="1200">
                <a:solidFill>
                  <a:schemeClr val="tx1"/>
                </a:solidFill>
                <a:latin typeface="+mn-lt"/>
                <a:ea typeface="+mn-ea"/>
                <a:cs typeface="+mn-cs"/>
              </a:defRPr>
            </a:lvl7pPr>
            <a:lvl8pPr marL="1828800" indent="-285750" algn="l" defTabSz="914400" rtl="0" eaLnBrk="1" latinLnBrk="0" hangingPunct="1">
              <a:lnSpc>
                <a:spcPct val="100000"/>
              </a:lnSpc>
              <a:spcBef>
                <a:spcPts val="0"/>
              </a:spcBef>
              <a:buClr>
                <a:schemeClr val="tx2"/>
              </a:buClr>
              <a:buSzPct val="80000"/>
              <a:buFont typeface="System Font Regular"/>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73050" indent="-273050">
              <a:spcAft>
                <a:spcPts val="600"/>
              </a:spcAft>
              <a:buClr>
                <a:schemeClr val="tx1"/>
              </a:buClr>
              <a:buFont typeface="Arial" panose="020B0604020202020204" pitchFamily="34" charset="0"/>
              <a:buChar char="•"/>
            </a:pPr>
            <a:r>
              <a:rPr lang="en-CA" sz="1800" noProof="0"/>
              <a:t>Over half of CLSA participants who have experienced menopause have never used menopausal hormone therapy (see graph). Among those who did, half started by age 50 years and used it for 5 years</a:t>
            </a:r>
            <a:endParaRPr lang="en-CA" sz="1800" baseline="30000" noProof="0"/>
          </a:p>
          <a:p>
            <a:pPr marL="273050" indent="-273050">
              <a:spcBef>
                <a:spcPts val="600"/>
              </a:spcBef>
              <a:spcAft>
                <a:spcPts val="0"/>
              </a:spcAft>
              <a:buClr>
                <a:schemeClr val="tx1"/>
              </a:buClr>
              <a:buFont typeface="Arial" panose="020B0604020202020204" pitchFamily="34" charset="0"/>
              <a:buChar char="•"/>
            </a:pPr>
            <a:r>
              <a:rPr lang="en-CA" sz="1800" noProof="0">
                <a:ea typeface="Calibri"/>
                <a:cs typeface="Calibri"/>
              </a:rPr>
              <a:t>Data on the use of menopausal hormone therapy are fragmented or inconsi</a:t>
            </a:r>
            <a:r>
              <a:rPr lang="en-CA" sz="1800" noProof="0"/>
              <a:t>stent, making it challenging to interpret them meaningfully. For example, data from the CLSA sample contrasts with that from a nationally representative survey in the United States which showed use of </a:t>
            </a:r>
            <a:r>
              <a:rPr lang="en-CA" sz="1800" noProof="0">
                <a:ea typeface="Calibri"/>
                <a:cs typeface="Calibri"/>
              </a:rPr>
              <a:t>menopausal hormone therapy </a:t>
            </a:r>
            <a:r>
              <a:rPr lang="en-CA" sz="1800" noProof="0"/>
              <a:t>was</a:t>
            </a:r>
            <a:r>
              <a:rPr lang="en-CA" sz="1800" b="1" noProof="0"/>
              <a:t> 4.7% in 2020</a:t>
            </a:r>
            <a:r>
              <a:rPr lang="en-CA" sz="1800" baseline="30000" noProof="0"/>
              <a:t>1</a:t>
            </a:r>
          </a:p>
          <a:p>
            <a:pPr marL="273050" indent="-273050">
              <a:spcBef>
                <a:spcPts val="600"/>
              </a:spcBef>
              <a:spcAft>
                <a:spcPts val="0"/>
              </a:spcAft>
              <a:buClr>
                <a:schemeClr val="tx1"/>
              </a:buClr>
              <a:buFont typeface="Arial" panose="020B0604020202020204" pitchFamily="34" charset="0"/>
              <a:buChar char="•"/>
            </a:pPr>
            <a:endParaRPr lang="en-CA" sz="1800" baseline="30000" noProof="0">
              <a:ea typeface="Calibri"/>
              <a:cs typeface="Calibri"/>
            </a:endParaRPr>
          </a:p>
        </p:txBody>
      </p:sp>
      <p:sp>
        <p:nvSpPr>
          <p:cNvPr id="3" name="TextBox 2">
            <a:extLst>
              <a:ext uri="{FF2B5EF4-FFF2-40B4-BE49-F238E27FC236}">
                <a16:creationId xmlns:a16="http://schemas.microsoft.com/office/drawing/2014/main" id="{C7A61E8C-8847-CEE6-D74D-22F54DD4A03C}"/>
              </a:ext>
            </a:extLst>
          </p:cNvPr>
          <p:cNvSpPr txBox="1"/>
          <p:nvPr/>
        </p:nvSpPr>
        <p:spPr>
          <a:xfrm>
            <a:off x="552450" y="4566179"/>
            <a:ext cx="5905500" cy="538351"/>
          </a:xfrm>
          <a:prstGeom prst="roundRect">
            <a:avLst/>
          </a:prstGeom>
          <a:solidFill>
            <a:schemeClr val="accent6">
              <a:lumMod val="20000"/>
              <a:lumOff val="80000"/>
            </a:schemeClr>
          </a:solidFill>
        </p:spPr>
        <p:txBody>
          <a:bodyPr wrap="square" lIns="0" tIns="0" rIns="0" bIns="0" rtlCol="0" anchor="ctr" anchorCtr="0">
            <a:noAutofit/>
          </a:bodyPr>
          <a:lstStyle/>
          <a:p>
            <a:pPr fontAlgn="t"/>
            <a:r>
              <a:rPr lang="en-CA" sz="1400" noProof="0"/>
              <a:t>Note: The CLSA study program is not representative of the Ontario population because it lacks heterogeneity in income, education, and racial or ethnic status.</a:t>
            </a:r>
            <a:r>
              <a:rPr lang="en-CA" sz="1400" baseline="20000" noProof="0"/>
              <a:t>2</a:t>
            </a:r>
            <a:endParaRPr lang="en-CA" sz="1400" noProof="0"/>
          </a:p>
        </p:txBody>
      </p:sp>
      <p:graphicFrame>
        <p:nvGraphicFramePr>
          <p:cNvPr id="12" name="Chart 11" descr="Pie chart showing self-reported use of menopausal hormone therapy among female participants aged 45 years or older who had experienced menopause, CLSA 2014-2018: 35% had ever used it; 57% were currently using it; and 8% had never used it.">
            <a:extLst>
              <a:ext uri="{FF2B5EF4-FFF2-40B4-BE49-F238E27FC236}">
                <a16:creationId xmlns:a16="http://schemas.microsoft.com/office/drawing/2014/main" id="{E266CAEA-71BA-8EAF-BB6C-C956607E94A4}"/>
              </a:ext>
            </a:extLst>
          </p:cNvPr>
          <p:cNvGraphicFramePr/>
          <p:nvPr>
            <p:extLst>
              <p:ext uri="{D42A27DB-BD31-4B8C-83A1-F6EECF244321}">
                <p14:modId xmlns:p14="http://schemas.microsoft.com/office/powerpoint/2010/main" val="1028405494"/>
              </p:ext>
            </p:extLst>
          </p:nvPr>
        </p:nvGraphicFramePr>
        <p:xfrm>
          <a:off x="6538820" y="1282349"/>
          <a:ext cx="4921116" cy="2784826"/>
        </p:xfrm>
        <a:graphic>
          <a:graphicData uri="http://schemas.openxmlformats.org/drawingml/2006/chart">
            <c:chart xmlns:c="http://schemas.openxmlformats.org/drawingml/2006/chart" xmlns:r="http://schemas.openxmlformats.org/officeDocument/2006/relationships" r:id="rId3"/>
          </a:graphicData>
        </a:graphic>
      </p:graphicFrame>
      <p:sp>
        <p:nvSpPr>
          <p:cNvPr id="13" name="TextBox 12">
            <a:extLst>
              <a:ext uri="{FF2B5EF4-FFF2-40B4-BE49-F238E27FC236}">
                <a16:creationId xmlns:a16="http://schemas.microsoft.com/office/drawing/2014/main" id="{97EE37E4-7808-D458-99D7-C7E17A1C672B}"/>
              </a:ext>
            </a:extLst>
          </p:cNvPr>
          <p:cNvSpPr txBox="1"/>
          <p:nvPr/>
        </p:nvSpPr>
        <p:spPr>
          <a:xfrm>
            <a:off x="6718434" y="4014075"/>
            <a:ext cx="4741502" cy="1104207"/>
          </a:xfrm>
          <a:prstGeom prst="wedgeRoundRectCallout">
            <a:avLst>
              <a:gd name="adj1" fmla="val 13404"/>
              <a:gd name="adj2" fmla="val -88057"/>
              <a:gd name="adj3" fmla="val 16667"/>
            </a:avLst>
          </a:prstGeom>
          <a:solidFill>
            <a:srgbClr val="CBF2FE"/>
          </a:solidFill>
          <a:ln w="3175">
            <a:noFill/>
          </a:ln>
        </p:spPr>
        <p:txBody>
          <a:bodyPr wrap="square" lIns="0" tIns="0" rIns="0" bIns="0" rtlCol="0" anchor="ctr" anchorCtr="0">
            <a:noAutofit/>
          </a:bodyPr>
          <a:lstStyle/>
          <a:p>
            <a:pPr fontAlgn="t"/>
            <a:r>
              <a:rPr lang="en-CA" sz="1100" noProof="0"/>
              <a:t>Ever use was reported among 23% of menopausal female participants aged 45 to 60 years, versus 51% of those aged greater than 60 years. Higher uptake among older age groups (especially 65 years or older at the time of the 2014-2018 CLSA study) would likely have been due to menopausal hormone therapy use prior to the 2002 Women’s Health Initiative study, which inaccurately described the risks of menopausal hormone therapy.</a:t>
            </a:r>
            <a:r>
              <a:rPr lang="en-CA" sz="1100" baseline="30000" noProof="0"/>
              <a:t>3</a:t>
            </a:r>
            <a:endParaRPr lang="en-CA" sz="1100" baseline="30000" noProof="0">
              <a:ea typeface="MS PGothic"/>
              <a:cs typeface="Calibri"/>
            </a:endParaRPr>
          </a:p>
        </p:txBody>
      </p:sp>
      <p:sp>
        <p:nvSpPr>
          <p:cNvPr id="5" name="TextBox 4">
            <a:extLst>
              <a:ext uri="{FF2B5EF4-FFF2-40B4-BE49-F238E27FC236}">
                <a16:creationId xmlns:a16="http://schemas.microsoft.com/office/drawing/2014/main" id="{8408C34C-E901-330A-91F3-6CB95B1DB78C}"/>
              </a:ext>
            </a:extLst>
          </p:cNvPr>
          <p:cNvSpPr txBox="1"/>
          <p:nvPr/>
        </p:nvSpPr>
        <p:spPr>
          <a:xfrm>
            <a:off x="552450" y="5195185"/>
            <a:ext cx="10907486" cy="1299198"/>
          </a:xfrm>
          <a:prstGeom prst="rect">
            <a:avLst/>
          </a:prstGeom>
          <a:noFill/>
        </p:spPr>
        <p:txBody>
          <a:bodyPr wrap="square" lIns="0" tIns="0" rIns="0" bIns="0" rtlCol="0" anchor="t" anchorCtr="0">
            <a:noAutofit/>
          </a:bodyPr>
          <a:lstStyle/>
          <a:p>
            <a:pPr fontAlgn="t"/>
            <a:r>
              <a:rPr lang="en-CA" sz="1000" noProof="0">
                <a:ea typeface="MS PGothic"/>
                <a:cs typeface="Calibri"/>
              </a:rPr>
              <a:t>Abbreviation: CLSA, Canadian Longitudinal Study on Aging.</a:t>
            </a:r>
          </a:p>
          <a:p>
            <a:pPr fontAlgn="t"/>
            <a:r>
              <a:rPr lang="en-CA" sz="1000" noProof="0">
                <a:ea typeface="MS PGothic"/>
                <a:cs typeface="Calibri"/>
              </a:rPr>
              <a:t>Source: </a:t>
            </a:r>
            <a:r>
              <a:rPr lang="en-CA" sz="1000" noProof="0">
                <a:ea typeface="+mn-lt"/>
                <a:cs typeface="+mn-lt"/>
              </a:rPr>
              <a:t>Canadian Longitudinal Study on Aging, Follow-up 1 (</a:t>
            </a:r>
            <a:r>
              <a:rPr lang="en-CA" sz="1000" noProof="0">
                <a:ea typeface="MS PGothic"/>
                <a:cs typeface="Calibri"/>
              </a:rPr>
              <a:t>2014-2018) via ICES. Sex reported as male or female, as assigned at birth.</a:t>
            </a:r>
          </a:p>
          <a:p>
            <a:pPr fontAlgn="t">
              <a:spcBef>
                <a:spcPts val="600"/>
              </a:spcBef>
            </a:pPr>
            <a:r>
              <a:rPr lang="en-CA" sz="1000" noProof="0">
                <a:ea typeface="MS PGothic"/>
                <a:cs typeface="Calibri"/>
              </a:rPr>
              <a:t>References:</a:t>
            </a:r>
          </a:p>
          <a:p>
            <a:pPr marL="180975" indent="-180975">
              <a:buFontTx/>
              <a:buAutoNum type="arabicPeriod"/>
            </a:pPr>
            <a:r>
              <a:rPr lang="en-CA" sz="1000" noProof="0"/>
              <a:t>Yang L, Toriola AT. Menopausal hormone therapy use among postmenopausal women. </a:t>
            </a:r>
            <a:r>
              <a:rPr lang="en-CA" sz="1000" i="1" noProof="0"/>
              <a:t>JAMA Health Forum.</a:t>
            </a:r>
            <a:r>
              <a:rPr lang="en-CA" sz="1000" noProof="0"/>
              <a:t> 2024;5(9):e243128. </a:t>
            </a:r>
          </a:p>
          <a:p>
            <a:pPr marL="180975" indent="-180975">
              <a:buFontTx/>
              <a:buAutoNum type="arabicPeriod"/>
            </a:pPr>
            <a:r>
              <a:rPr lang="en-CA" sz="1000" noProof="0">
                <a:ea typeface="+mn-lt"/>
                <a:cs typeface="+mn-lt"/>
              </a:rPr>
              <a:t>Canadian Longitudinal Study on Aging. CLSA technical document 2025: sampling and computation of response rates and sample weights for the tracking (telephone interview) participants and comprehensive participants [internet]. Calgary (AB): The Study; 2024. Available from</a:t>
            </a:r>
            <a:r>
              <a:rPr lang="en-CA" sz="1000" noProof="0">
                <a:solidFill>
                  <a:srgbClr val="D6D6D6"/>
                </a:solidFill>
                <a:ea typeface="+mn-lt"/>
                <a:cs typeface="+mn-lt"/>
              </a:rPr>
              <a:t> </a:t>
            </a:r>
            <a:r>
              <a:rPr lang="en-CA" sz="1000" u="sng" noProof="0">
                <a:solidFill>
                  <a:srgbClr val="7F85F5"/>
                </a:solidFill>
                <a:ea typeface="+mn-lt"/>
                <a:cs typeface="+mn-lt"/>
                <a:hlinkClick r:id="rId4"/>
              </a:rPr>
              <a:t>https://www.clsa-elcv.ca/wp-content/uploads/2024/07/CLSA_DataSupportDoc_SampWgts_BL-FUP2_v3.0_2024Jun19.pdf</a:t>
            </a:r>
            <a:endParaRPr lang="en-CA" sz="1000" u="sng" noProof="0">
              <a:solidFill>
                <a:srgbClr val="7F85F5"/>
              </a:solidFill>
              <a:ea typeface="+mn-lt"/>
              <a:cs typeface="+mn-lt"/>
            </a:endParaRPr>
          </a:p>
          <a:p>
            <a:pPr marL="180975" indent="-180975">
              <a:buAutoNum type="arabicPeriod"/>
            </a:pPr>
            <a:r>
              <a:rPr lang="en-CA" sz="1000" noProof="0">
                <a:ea typeface="Calibri"/>
                <a:cs typeface="Calibri"/>
              </a:rPr>
              <a:t>Rossouw JE, Anderson GL, Prentice RL, LaCroix AZ, Kooperberg C, Stefanick ML, et al; Writing Group for the Women's Health Initiative Investigators. Risks and benefits of estrogen plus progestin in healthy postmenopausal women: principal results From the Women's Health Initiative randomized controlled trial. JAMA. 2002;288(3):321-33. </a:t>
            </a:r>
          </a:p>
        </p:txBody>
      </p:sp>
    </p:spTree>
    <p:extLst>
      <p:ext uri="{BB962C8B-B14F-4D97-AF65-F5344CB8AC3E}">
        <p14:creationId xmlns:p14="http://schemas.microsoft.com/office/powerpoint/2010/main" val="5729484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ADA7AC-5EC4-DB9B-D666-2ED540D3453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57AAADA-9182-51B2-85B0-ACB2CEFEF4B7}"/>
              </a:ext>
            </a:extLst>
          </p:cNvPr>
          <p:cNvSpPr>
            <a:spLocks noGrp="1"/>
          </p:cNvSpPr>
          <p:nvPr>
            <p:ph type="title"/>
          </p:nvPr>
        </p:nvSpPr>
        <p:spPr>
          <a:xfrm>
            <a:off x="552450" y="364613"/>
            <a:ext cx="11087100" cy="697541"/>
          </a:xfrm>
        </p:spPr>
        <p:txBody>
          <a:bodyPr/>
          <a:lstStyle/>
          <a:p>
            <a:r>
              <a:rPr lang="en-CA" sz="3600" noProof="0">
                <a:latin typeface="Calibri"/>
                <a:ea typeface="Calibri"/>
                <a:cs typeface="Calibri"/>
              </a:rPr>
              <a:t>Health care utilization around menopause onset: CLSA</a:t>
            </a:r>
            <a:endParaRPr lang="en-CA" sz="3600" noProof="0">
              <a:ea typeface="Calibri"/>
            </a:endParaRPr>
          </a:p>
        </p:txBody>
      </p:sp>
      <p:sp>
        <p:nvSpPr>
          <p:cNvPr id="4" name="Text Placeholder 3">
            <a:extLst>
              <a:ext uri="{FF2B5EF4-FFF2-40B4-BE49-F238E27FC236}">
                <a16:creationId xmlns:a16="http://schemas.microsoft.com/office/drawing/2014/main" id="{B2F9CD14-8211-99D5-F05C-0444F1ED15A8}"/>
              </a:ext>
            </a:extLst>
          </p:cNvPr>
          <p:cNvSpPr>
            <a:spLocks noGrp="1"/>
          </p:cNvSpPr>
          <p:nvPr>
            <p:ph type="body" sz="quarter" idx="11"/>
          </p:nvPr>
        </p:nvSpPr>
        <p:spPr>
          <a:xfrm>
            <a:off x="533400" y="1429538"/>
            <a:ext cx="11219082" cy="2803415"/>
          </a:xfrm>
        </p:spPr>
        <p:txBody>
          <a:bodyPr vert="horz" lIns="0" tIns="0" rIns="0" bIns="0" numCol="1" spcCol="457200" rtlCol="0" anchor="t">
            <a:noAutofit/>
          </a:bodyPr>
          <a:lstStyle/>
          <a:p>
            <a:pPr marL="342900" indent="-342900">
              <a:spcAft>
                <a:spcPts val="600"/>
              </a:spcAft>
              <a:buClr>
                <a:schemeClr val="tx1"/>
              </a:buClr>
              <a:buFont typeface="Arial" panose="020B0604020202020204" pitchFamily="34" charset="0"/>
              <a:buChar char="•"/>
            </a:pPr>
            <a:r>
              <a:rPr lang="en-CA" sz="2000" noProof="0"/>
              <a:t>Although doctor’s visits are frequent around menopause onset among CLSA participants who have experienced menopause, menopause is documented in health data less than half the time</a:t>
            </a:r>
          </a:p>
          <a:p>
            <a:pPr marL="1252220" lvl="1" indent="-269875">
              <a:buClr>
                <a:schemeClr val="tx1"/>
              </a:buClr>
              <a:buFont typeface="Arial" panose="020B0604020202020204" pitchFamily="34" charset="0"/>
              <a:buChar char="•"/>
            </a:pPr>
            <a:r>
              <a:rPr lang="en-CA" b="1" noProof="0"/>
              <a:t>83.5%</a:t>
            </a:r>
            <a:r>
              <a:rPr lang="en-CA" noProof="0"/>
              <a:t> visited a primary care doctor within a year of menopause onset (for any reason), and </a:t>
            </a:r>
            <a:r>
              <a:rPr lang="en-CA" b="1" noProof="0"/>
              <a:t>93.63%</a:t>
            </a:r>
            <a:r>
              <a:rPr lang="en-CA" noProof="0"/>
              <a:t> visited within the year before onset up to the year after onset </a:t>
            </a:r>
          </a:p>
          <a:p>
            <a:pPr marL="1252220" lvl="1" indent="-269875">
              <a:buClr>
                <a:schemeClr val="tx1"/>
              </a:buClr>
              <a:buFont typeface="Arial" panose="020B0604020202020204" pitchFamily="34" charset="0"/>
              <a:buChar char="•"/>
            </a:pPr>
            <a:r>
              <a:rPr lang="en-CA" b="1" noProof="0"/>
              <a:t>15.3%</a:t>
            </a:r>
            <a:r>
              <a:rPr lang="en-CA" noProof="0"/>
              <a:t> visited an obstetrician/gynecologist within a year of menopause onset (for any reason), and </a:t>
            </a:r>
            <a:r>
              <a:rPr lang="en-CA" b="1" noProof="0"/>
              <a:t>28.1%</a:t>
            </a:r>
            <a:r>
              <a:rPr lang="en-CA" noProof="0"/>
              <a:t> visited within the year before onset up to the year after onset</a:t>
            </a:r>
            <a:endParaRPr lang="en-CA" sz="700" noProof="0">
              <a:ea typeface="Calibri"/>
              <a:cs typeface="Calibri"/>
            </a:endParaRPr>
          </a:p>
          <a:p>
            <a:pPr marL="1252220" lvl="1" indent="-269875">
              <a:buClr>
                <a:schemeClr val="tx1"/>
              </a:buClr>
              <a:buFont typeface="Arial" panose="020B0604020202020204" pitchFamily="34" charset="0"/>
              <a:buChar char="•"/>
            </a:pPr>
            <a:r>
              <a:rPr lang="en-CA" b="1" noProof="0"/>
              <a:t>24.9%</a:t>
            </a:r>
            <a:r>
              <a:rPr lang="en-CA" noProof="0"/>
              <a:t> had a documented diagnosis of menopause* or menstruation disorder† during an OHIP visit within a year of menopause onset, and </a:t>
            </a:r>
            <a:r>
              <a:rPr lang="en-CA" b="1" noProof="0"/>
              <a:t>45.9%</a:t>
            </a:r>
            <a:r>
              <a:rPr lang="en-CA" noProof="0"/>
              <a:t> had a documented diagnosis within the year before onset up to the year after onset</a:t>
            </a:r>
          </a:p>
        </p:txBody>
      </p:sp>
      <p:sp>
        <p:nvSpPr>
          <p:cNvPr id="3" name="TextBox 2">
            <a:extLst>
              <a:ext uri="{FF2B5EF4-FFF2-40B4-BE49-F238E27FC236}">
                <a16:creationId xmlns:a16="http://schemas.microsoft.com/office/drawing/2014/main" id="{FD3957C4-0DA6-E0BD-BF4E-5923667AC535}"/>
              </a:ext>
            </a:extLst>
          </p:cNvPr>
          <p:cNvSpPr txBox="1"/>
          <p:nvPr/>
        </p:nvSpPr>
        <p:spPr>
          <a:xfrm>
            <a:off x="1170556" y="4370796"/>
            <a:ext cx="9678256" cy="697541"/>
          </a:xfrm>
          <a:prstGeom prst="roundRect">
            <a:avLst/>
          </a:prstGeom>
          <a:solidFill>
            <a:schemeClr val="accent6">
              <a:lumMod val="20000"/>
              <a:lumOff val="80000"/>
            </a:schemeClr>
          </a:solidFill>
        </p:spPr>
        <p:txBody>
          <a:bodyPr wrap="square" lIns="0" tIns="0" rIns="0" bIns="0" rtlCol="0" anchor="ctr" anchorCtr="0">
            <a:noAutofit/>
          </a:bodyPr>
          <a:lstStyle/>
          <a:p>
            <a:pPr fontAlgn="t"/>
            <a:r>
              <a:rPr lang="en-CA" sz="1600" noProof="0"/>
              <a:t>Note: R</a:t>
            </a:r>
            <a:r>
              <a:rPr lang="en-CA" sz="1600" noProof="0">
                <a:ea typeface="Calibri"/>
                <a:cs typeface="Calibri"/>
              </a:rPr>
              <a:t>esults are from linkages between the CLSA sample and OHIP claims data. The CLSA program has lower levels of endorsement of low income or education,</a:t>
            </a:r>
            <a:r>
              <a:rPr lang="en-CA" sz="1600" baseline="30000" noProof="0">
                <a:ea typeface="Calibri"/>
                <a:cs typeface="Calibri"/>
              </a:rPr>
              <a:t>1</a:t>
            </a:r>
            <a:r>
              <a:rPr lang="en-CA" sz="1600" noProof="0">
                <a:ea typeface="Calibri"/>
                <a:cs typeface="Calibri"/>
              </a:rPr>
              <a:t> and thus is not representative of the general Ontario population. </a:t>
            </a:r>
          </a:p>
        </p:txBody>
      </p:sp>
      <p:sp>
        <p:nvSpPr>
          <p:cNvPr id="5" name="TextBox 4">
            <a:extLst>
              <a:ext uri="{FF2B5EF4-FFF2-40B4-BE49-F238E27FC236}">
                <a16:creationId xmlns:a16="http://schemas.microsoft.com/office/drawing/2014/main" id="{573EB072-CFF7-62C4-DAFA-BFBFFC041C0D}"/>
              </a:ext>
            </a:extLst>
          </p:cNvPr>
          <p:cNvSpPr txBox="1"/>
          <p:nvPr/>
        </p:nvSpPr>
        <p:spPr>
          <a:xfrm>
            <a:off x="571500" y="5173486"/>
            <a:ext cx="11087100" cy="1568955"/>
          </a:xfrm>
          <a:prstGeom prst="rect">
            <a:avLst/>
          </a:prstGeom>
          <a:noFill/>
        </p:spPr>
        <p:txBody>
          <a:bodyPr wrap="square" lIns="0" tIns="0" rIns="0" bIns="0" rtlCol="0" anchor="t" anchorCtr="0">
            <a:noAutofit/>
          </a:bodyPr>
          <a:lstStyle/>
          <a:p>
            <a:pPr fontAlgn="t"/>
            <a:r>
              <a:rPr lang="en-CA" sz="1100" noProof="0">
                <a:ea typeface="MS PGothic"/>
                <a:cs typeface="Calibri"/>
              </a:rPr>
              <a:t>Abbreviations: CLSA, Canadian Longitudinal Study on Aging; OHIP, Ontario Health Insurance Plan.</a:t>
            </a:r>
          </a:p>
          <a:p>
            <a:pPr fontAlgn="t"/>
            <a:r>
              <a:rPr lang="en-CA" sz="1100" noProof="0"/>
              <a:t>* 627 Other disorders of female genital tract: menopause, post-menopausal bleeding​. </a:t>
            </a:r>
          </a:p>
          <a:p>
            <a:pPr fontAlgn="t"/>
            <a:r>
              <a:rPr lang="en-CA" sz="1100" noProof="0"/>
              <a:t>† 626 Other disorders of female genital tract: disorders of menstruation.</a:t>
            </a:r>
          </a:p>
          <a:p>
            <a:pPr fontAlgn="t">
              <a:spcBef>
                <a:spcPts val="300"/>
              </a:spcBef>
            </a:pPr>
            <a:r>
              <a:rPr lang="en-CA" sz="1100" noProof="0">
                <a:ea typeface="MS PGothic"/>
                <a:cs typeface="Calibri"/>
              </a:rPr>
              <a:t>Source: </a:t>
            </a:r>
            <a:r>
              <a:rPr lang="en-CA" sz="1100" noProof="0">
                <a:ea typeface="+mn-lt"/>
                <a:cs typeface="+mn-lt"/>
              </a:rPr>
              <a:t>Canadian Longitudinal Study on Aging, Follow-up 1 (</a:t>
            </a:r>
            <a:r>
              <a:rPr lang="en-CA" sz="1100" noProof="0">
                <a:ea typeface="MS PGothic"/>
                <a:cs typeface="Calibri"/>
              </a:rPr>
              <a:t>2014-2018), Ontario Health Insurance Plan Claims via ICES.</a:t>
            </a:r>
          </a:p>
          <a:p>
            <a:pPr fontAlgn="t">
              <a:spcBef>
                <a:spcPts val="300"/>
              </a:spcBef>
            </a:pPr>
            <a:r>
              <a:rPr lang="en-CA" sz="1100" noProof="0">
                <a:ea typeface="+mn-lt"/>
                <a:cs typeface="+mn-lt"/>
              </a:rPr>
              <a:t>Reference:</a:t>
            </a:r>
          </a:p>
          <a:p>
            <a:pPr marL="180975" indent="-180975">
              <a:buFontTx/>
              <a:buAutoNum type="arabicPeriod"/>
            </a:pPr>
            <a:r>
              <a:rPr lang="en-CA" sz="1100" noProof="0">
                <a:ea typeface="+mn-lt"/>
                <a:cs typeface="+mn-lt"/>
              </a:rPr>
              <a:t>Canadian Longitudinal Study on Aging. CLSA technical document 2025: sampling and computation of response rates and sample weights for the tracking (telephone interview) participants and comprehensive participants [internet]. Calgary (AB): The Study; 2024. Available from</a:t>
            </a:r>
            <a:r>
              <a:rPr lang="en-CA" sz="1100" noProof="0">
                <a:solidFill>
                  <a:srgbClr val="D6D6D6"/>
                </a:solidFill>
                <a:ea typeface="+mn-lt"/>
                <a:cs typeface="+mn-lt"/>
              </a:rPr>
              <a:t> </a:t>
            </a:r>
            <a:r>
              <a:rPr lang="en-CA" sz="1100" u="sng" noProof="0">
                <a:solidFill>
                  <a:srgbClr val="7F85F5"/>
                </a:solidFill>
                <a:ea typeface="+mn-lt"/>
                <a:cs typeface="+mn-lt"/>
                <a:hlinkClick r:id="rId3"/>
              </a:rPr>
              <a:t>https://www.clsa-elcv.ca/wp-content/uploads/2024/07/CLSA_DataSupportDoc_SampWgts_BL-FUP2_v3.0_2024Jun19.pdf</a:t>
            </a:r>
            <a:endParaRPr lang="en-CA" sz="1100" u="sng" noProof="0">
              <a:solidFill>
                <a:srgbClr val="7F85F5"/>
              </a:solidFill>
              <a:ea typeface="+mn-lt"/>
              <a:cs typeface="+mn-lt"/>
            </a:endParaRPr>
          </a:p>
          <a:p>
            <a:pPr fontAlgn="t">
              <a:spcBef>
                <a:spcPts val="600"/>
              </a:spcBef>
            </a:pPr>
            <a:endParaRPr lang="en-CA" sz="1100" noProof="0">
              <a:ea typeface="MS PGothic"/>
              <a:cs typeface="Calibri"/>
            </a:endParaRPr>
          </a:p>
        </p:txBody>
      </p:sp>
      <p:pic>
        <p:nvPicPr>
          <p:cNvPr id="11" name="Picture 10">
            <a:extLst>
              <a:ext uri="{FF2B5EF4-FFF2-40B4-BE49-F238E27FC236}">
                <a16:creationId xmlns:a16="http://schemas.microsoft.com/office/drawing/2014/main" id="{3EA24C45-341B-B9DF-8854-8B0A68C3AEDE}"/>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56972" y="3228776"/>
            <a:ext cx="827168" cy="827168"/>
          </a:xfrm>
          <a:prstGeom prst="rect">
            <a:avLst/>
          </a:prstGeom>
        </p:spPr>
      </p:pic>
      <p:pic>
        <p:nvPicPr>
          <p:cNvPr id="13" name="Picture 12">
            <a:extLst>
              <a:ext uri="{FF2B5EF4-FFF2-40B4-BE49-F238E27FC236}">
                <a16:creationId xmlns:a16="http://schemas.microsoft.com/office/drawing/2014/main" id="{EFA2806C-DF7A-3D16-E66F-7AA6750FCD9E}"/>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756974" y="2031131"/>
            <a:ext cx="827167" cy="827167"/>
          </a:xfrm>
          <a:prstGeom prst="rect">
            <a:avLst/>
          </a:prstGeom>
        </p:spPr>
      </p:pic>
    </p:spTree>
    <p:extLst>
      <p:ext uri="{BB962C8B-B14F-4D97-AF65-F5344CB8AC3E}">
        <p14:creationId xmlns:p14="http://schemas.microsoft.com/office/powerpoint/2010/main" val="7626420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4CC7DD5-644A-FE0D-D71A-2611E5D0BACB}"/>
              </a:ext>
            </a:extLst>
          </p:cNvPr>
          <p:cNvSpPr>
            <a:spLocks noGrp="1"/>
          </p:cNvSpPr>
          <p:nvPr>
            <p:ph type="title" idx="4294967295"/>
          </p:nvPr>
        </p:nvSpPr>
        <p:spPr>
          <a:xfrm>
            <a:off x="438151" y="209550"/>
            <a:ext cx="10667999" cy="697541"/>
          </a:xfrm>
        </p:spPr>
        <p:txBody>
          <a:bodyPr vert="horz" lIns="0" tIns="0" rIns="0" bIns="0" rtlCol="0" anchor="b">
            <a:noAutofit/>
          </a:bodyPr>
          <a:lstStyle/>
          <a:p>
            <a:r>
              <a:rPr lang="en-CA" sz="4400" noProof="0"/>
              <a:t>Quotation from a lived experience advisor</a:t>
            </a:r>
          </a:p>
        </p:txBody>
      </p:sp>
      <p:sp>
        <p:nvSpPr>
          <p:cNvPr id="2" name="Text Placeholder 3">
            <a:extLst>
              <a:ext uri="{FF2B5EF4-FFF2-40B4-BE49-F238E27FC236}">
                <a16:creationId xmlns:a16="http://schemas.microsoft.com/office/drawing/2014/main" id="{0468DB77-C676-7FBA-3B8B-6C4823E5C301}"/>
              </a:ext>
            </a:extLst>
          </p:cNvPr>
          <p:cNvSpPr txBox="1">
            <a:spLocks/>
          </p:cNvSpPr>
          <p:nvPr/>
        </p:nvSpPr>
        <p:spPr>
          <a:xfrm>
            <a:off x="539839" y="1943100"/>
            <a:ext cx="11087100" cy="4533900"/>
          </a:xfrm>
          <a:prstGeom prst="rect">
            <a:avLst/>
          </a:prstGeom>
        </p:spPr>
        <p:txBody>
          <a:bodyPr/>
          <a:lstStyle>
            <a:lvl1pPr marL="0" indent="0" algn="l" defTabSz="914400" rtl="0" eaLnBrk="1" latinLnBrk="0" hangingPunct="1">
              <a:lnSpc>
                <a:spcPct val="100000"/>
              </a:lnSpc>
              <a:spcBef>
                <a:spcPts val="0"/>
              </a:spcBef>
              <a:spcAft>
                <a:spcPts val="1200"/>
              </a:spcAft>
              <a:buClr>
                <a:schemeClr val="tx2"/>
              </a:buClr>
              <a:buFont typeface="Arial" panose="020B0604020202020204" pitchFamily="34" charset="0"/>
              <a:buNone/>
              <a:defRPr sz="2200" kern="1200">
                <a:solidFill>
                  <a:schemeClr val="tx1"/>
                </a:solidFill>
                <a:latin typeface="+mn-lt"/>
                <a:ea typeface="+mn-ea"/>
                <a:cs typeface="+mn-cs"/>
              </a:defRPr>
            </a:lvl1pPr>
            <a:lvl2pPr marL="457200" indent="-228600" algn="l" defTabSz="914400" rtl="0" eaLnBrk="1" latinLnBrk="0" hangingPunct="1">
              <a:lnSpc>
                <a:spcPct val="100000"/>
              </a:lnSpc>
              <a:spcBef>
                <a:spcPts val="0"/>
              </a:spcBef>
              <a:spcAft>
                <a:spcPts val="0"/>
              </a:spcAft>
              <a:buClr>
                <a:schemeClr val="tx2"/>
              </a:buClr>
              <a:buFont typeface="System Font Regular"/>
              <a:buChar char="⁃"/>
              <a:defRPr sz="2000" kern="1200">
                <a:solidFill>
                  <a:schemeClr val="tx1"/>
                </a:solidFill>
                <a:latin typeface="+mn-lt"/>
                <a:ea typeface="+mn-ea"/>
                <a:cs typeface="+mn-cs"/>
              </a:defRPr>
            </a:lvl2pPr>
            <a:lvl3pPr marL="685800" indent="-228600" algn="l" defTabSz="914400" rtl="0" eaLnBrk="1" latinLnBrk="0" hangingPunct="1">
              <a:lnSpc>
                <a:spcPct val="100000"/>
              </a:lnSpc>
              <a:spcBef>
                <a:spcPts val="0"/>
              </a:spcBef>
              <a:spcAft>
                <a:spcPts val="0"/>
              </a:spcAft>
              <a:buClr>
                <a:schemeClr val="tx2"/>
              </a:buClr>
              <a:buSzPct val="80000"/>
              <a:buFont typeface="Wingdings" pitchFamily="2" charset="2"/>
              <a:buChar char="§"/>
              <a:defRPr sz="1800" kern="1200">
                <a:solidFill>
                  <a:schemeClr val="tx1"/>
                </a:solidFill>
                <a:latin typeface="+mn-lt"/>
                <a:ea typeface="+mn-ea"/>
                <a:cs typeface="+mn-cs"/>
              </a:defRPr>
            </a:lvl3pPr>
            <a:lvl4pPr marL="914400" indent="-228600" algn="l" defTabSz="914400" rtl="0" eaLnBrk="1" latinLnBrk="0" hangingPunct="1">
              <a:lnSpc>
                <a:spcPct val="100000"/>
              </a:lnSpc>
              <a:spcBef>
                <a:spcPts val="0"/>
              </a:spcBef>
              <a:spcAft>
                <a:spcPts val="0"/>
              </a:spcAft>
              <a:buClr>
                <a:schemeClr val="tx2"/>
              </a:buClr>
              <a:buSzPct val="80000"/>
              <a:buFont typeface="Arial" panose="020B0604020202020204" pitchFamily="34" charset="0"/>
              <a:buChar char="•"/>
              <a:defRPr sz="1800" kern="1200">
                <a:solidFill>
                  <a:schemeClr val="tx1"/>
                </a:solidFill>
                <a:latin typeface="+mn-lt"/>
                <a:ea typeface="+mn-ea"/>
                <a:cs typeface="+mn-cs"/>
              </a:defRPr>
            </a:lvl4pPr>
            <a:lvl5pPr marL="1143000" indent="-228600" algn="l" defTabSz="914400" rtl="0" eaLnBrk="1" latinLnBrk="0" hangingPunct="1">
              <a:lnSpc>
                <a:spcPct val="100000"/>
              </a:lnSpc>
              <a:spcBef>
                <a:spcPts val="0"/>
              </a:spcBef>
              <a:spcAft>
                <a:spcPts val="0"/>
              </a:spcAft>
              <a:buClr>
                <a:schemeClr val="tx2"/>
              </a:buClr>
              <a:buSzPct val="80000"/>
              <a:buFont typeface="System Font Regular"/>
              <a:buChar char="⁃"/>
              <a:defRPr sz="1800" kern="1200">
                <a:solidFill>
                  <a:schemeClr val="tx1"/>
                </a:solidFill>
                <a:latin typeface="+mn-lt"/>
                <a:ea typeface="+mn-ea"/>
                <a:cs typeface="+mn-cs"/>
              </a:defRPr>
            </a:lvl5pPr>
            <a:lvl6pPr marL="1371600" indent="-228600" algn="l" defTabSz="914400" rtl="0" eaLnBrk="1" latinLnBrk="0" hangingPunct="1">
              <a:lnSpc>
                <a:spcPct val="90000"/>
              </a:lnSpc>
              <a:spcBef>
                <a:spcPts val="0"/>
              </a:spcBef>
              <a:buClr>
                <a:schemeClr val="tx2"/>
              </a:buClr>
              <a:buSzPct val="80000"/>
              <a:buFont typeface="Wingdings" pitchFamily="2" charset="2"/>
              <a:buChar char="§"/>
              <a:defRPr sz="1800" kern="1200">
                <a:solidFill>
                  <a:schemeClr val="tx1"/>
                </a:solidFill>
                <a:latin typeface="+mn-lt"/>
                <a:ea typeface="+mn-ea"/>
                <a:cs typeface="+mn-cs"/>
              </a:defRPr>
            </a:lvl6pPr>
            <a:lvl7pPr marL="1600200" indent="-228600" algn="l" defTabSz="914400" rtl="0" eaLnBrk="1" latinLnBrk="0" hangingPunct="1">
              <a:lnSpc>
                <a:spcPct val="100000"/>
              </a:lnSpc>
              <a:spcBef>
                <a:spcPts val="0"/>
              </a:spcBef>
              <a:buClr>
                <a:schemeClr val="tx2"/>
              </a:buClr>
              <a:buSzPct val="80000"/>
              <a:buFont typeface="Arial" panose="020B0604020202020204" pitchFamily="34" charset="0"/>
              <a:buChar char="•"/>
              <a:defRPr sz="1800" kern="1200">
                <a:solidFill>
                  <a:schemeClr val="tx1"/>
                </a:solidFill>
                <a:latin typeface="+mn-lt"/>
                <a:ea typeface="+mn-ea"/>
                <a:cs typeface="+mn-cs"/>
              </a:defRPr>
            </a:lvl7pPr>
            <a:lvl8pPr marL="1828800" indent="-285750" algn="l" defTabSz="914400" rtl="0" eaLnBrk="1" latinLnBrk="0" hangingPunct="1">
              <a:lnSpc>
                <a:spcPct val="100000"/>
              </a:lnSpc>
              <a:spcBef>
                <a:spcPts val="0"/>
              </a:spcBef>
              <a:buClr>
                <a:schemeClr val="tx2"/>
              </a:buClr>
              <a:buSzPct val="80000"/>
              <a:buFont typeface="System Font Regular"/>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3600"/>
              </a:spcAft>
            </a:pPr>
            <a:r>
              <a:rPr lang="en-CA" noProof="0"/>
              <a:t>“As someone with lived experience, I believe a quality standard for menopause in Ontario is essential to address widespread misinformation and ensure that people have access to clear, unbiased, evidence-based information. Given that a large proportion of the population will experience menopause and encounter many variations in care, this quality standard represents a critical opportunity to support consistent, high-quality care across the province. Standardizing care will also help eliminate barriers, improve quality of life, and ensure that the needs of people experiencing perimenopause and menopause are properly met.”</a:t>
            </a:r>
            <a:endParaRPr lang="en-CA" sz="1800" noProof="0"/>
          </a:p>
          <a:p>
            <a:r>
              <a:rPr lang="en-CA" sz="1800" noProof="0"/>
              <a:t>– </a:t>
            </a:r>
            <a:r>
              <a:rPr lang="en-CA" sz="1800" i="1" noProof="0"/>
              <a:t>Hiyam Jibry, Lived Experience Advisor, Menopause Quality Standard Advisory Committee</a:t>
            </a:r>
          </a:p>
        </p:txBody>
      </p:sp>
      <p:sp>
        <p:nvSpPr>
          <p:cNvPr id="4" name="Text Placeholder 3">
            <a:extLst>
              <a:ext uri="{FF2B5EF4-FFF2-40B4-BE49-F238E27FC236}">
                <a16:creationId xmlns:a16="http://schemas.microsoft.com/office/drawing/2014/main" id="{F032759E-CCCE-B503-1C27-34780DD8C15A}"/>
              </a:ext>
              <a:ext uri="{C183D7F6-B498-43B3-948B-1728B52AA6E4}">
                <adec:decorative xmlns:adec="http://schemas.microsoft.com/office/drawing/2017/decorative" val="1"/>
              </a:ext>
            </a:extLst>
          </p:cNvPr>
          <p:cNvSpPr txBox="1">
            <a:spLocks/>
          </p:cNvSpPr>
          <p:nvPr/>
        </p:nvSpPr>
        <p:spPr>
          <a:xfrm>
            <a:off x="9953625" y="209550"/>
            <a:ext cx="1152525" cy="3219450"/>
          </a:xfrm>
          <a:prstGeom prst="rect">
            <a:avLst/>
          </a:prstGeom>
        </p:spPr>
        <p:txBody>
          <a:bodyPr/>
          <a:lstStyle>
            <a:lvl1pPr marL="0" indent="0" algn="l" defTabSz="914400" rtl="0" eaLnBrk="1" latinLnBrk="0" hangingPunct="1">
              <a:lnSpc>
                <a:spcPct val="100000"/>
              </a:lnSpc>
              <a:spcBef>
                <a:spcPts val="0"/>
              </a:spcBef>
              <a:spcAft>
                <a:spcPts val="1200"/>
              </a:spcAft>
              <a:buClr>
                <a:schemeClr val="tx2"/>
              </a:buClr>
              <a:buFont typeface="Arial" panose="020B0604020202020204" pitchFamily="34" charset="0"/>
              <a:buNone/>
              <a:defRPr sz="2200" kern="1200">
                <a:solidFill>
                  <a:schemeClr val="tx1"/>
                </a:solidFill>
                <a:latin typeface="+mn-lt"/>
                <a:ea typeface="+mn-ea"/>
                <a:cs typeface="+mn-cs"/>
              </a:defRPr>
            </a:lvl1pPr>
            <a:lvl2pPr marL="457200" indent="-228600" algn="l" defTabSz="914400" rtl="0" eaLnBrk="1" latinLnBrk="0" hangingPunct="1">
              <a:lnSpc>
                <a:spcPct val="100000"/>
              </a:lnSpc>
              <a:spcBef>
                <a:spcPts val="0"/>
              </a:spcBef>
              <a:spcAft>
                <a:spcPts val="0"/>
              </a:spcAft>
              <a:buClr>
                <a:schemeClr val="tx2"/>
              </a:buClr>
              <a:buFont typeface="System Font Regular"/>
              <a:buChar char="⁃"/>
              <a:defRPr sz="2000" kern="1200">
                <a:solidFill>
                  <a:schemeClr val="tx1"/>
                </a:solidFill>
                <a:latin typeface="+mn-lt"/>
                <a:ea typeface="+mn-ea"/>
                <a:cs typeface="+mn-cs"/>
              </a:defRPr>
            </a:lvl2pPr>
            <a:lvl3pPr marL="685800" indent="-228600" algn="l" defTabSz="914400" rtl="0" eaLnBrk="1" latinLnBrk="0" hangingPunct="1">
              <a:lnSpc>
                <a:spcPct val="100000"/>
              </a:lnSpc>
              <a:spcBef>
                <a:spcPts val="0"/>
              </a:spcBef>
              <a:spcAft>
                <a:spcPts val="0"/>
              </a:spcAft>
              <a:buClr>
                <a:schemeClr val="tx2"/>
              </a:buClr>
              <a:buSzPct val="80000"/>
              <a:buFont typeface="Wingdings" pitchFamily="2" charset="2"/>
              <a:buChar char="§"/>
              <a:defRPr sz="1800" kern="1200">
                <a:solidFill>
                  <a:schemeClr val="tx1"/>
                </a:solidFill>
                <a:latin typeface="+mn-lt"/>
                <a:ea typeface="+mn-ea"/>
                <a:cs typeface="+mn-cs"/>
              </a:defRPr>
            </a:lvl3pPr>
            <a:lvl4pPr marL="914400" indent="-228600" algn="l" defTabSz="914400" rtl="0" eaLnBrk="1" latinLnBrk="0" hangingPunct="1">
              <a:lnSpc>
                <a:spcPct val="100000"/>
              </a:lnSpc>
              <a:spcBef>
                <a:spcPts val="0"/>
              </a:spcBef>
              <a:spcAft>
                <a:spcPts val="0"/>
              </a:spcAft>
              <a:buClr>
                <a:schemeClr val="tx2"/>
              </a:buClr>
              <a:buSzPct val="80000"/>
              <a:buFont typeface="Arial" panose="020B0604020202020204" pitchFamily="34" charset="0"/>
              <a:buChar char="•"/>
              <a:defRPr sz="1800" kern="1200">
                <a:solidFill>
                  <a:schemeClr val="tx1"/>
                </a:solidFill>
                <a:latin typeface="+mn-lt"/>
                <a:ea typeface="+mn-ea"/>
                <a:cs typeface="+mn-cs"/>
              </a:defRPr>
            </a:lvl4pPr>
            <a:lvl5pPr marL="1143000" indent="-228600" algn="l" defTabSz="914400" rtl="0" eaLnBrk="1" latinLnBrk="0" hangingPunct="1">
              <a:lnSpc>
                <a:spcPct val="100000"/>
              </a:lnSpc>
              <a:spcBef>
                <a:spcPts val="0"/>
              </a:spcBef>
              <a:spcAft>
                <a:spcPts val="0"/>
              </a:spcAft>
              <a:buClr>
                <a:schemeClr val="tx2"/>
              </a:buClr>
              <a:buSzPct val="80000"/>
              <a:buFont typeface="System Font Regular"/>
              <a:buChar char="⁃"/>
              <a:defRPr sz="1800" kern="1200">
                <a:solidFill>
                  <a:schemeClr val="tx1"/>
                </a:solidFill>
                <a:latin typeface="+mn-lt"/>
                <a:ea typeface="+mn-ea"/>
                <a:cs typeface="+mn-cs"/>
              </a:defRPr>
            </a:lvl5pPr>
            <a:lvl6pPr marL="1371600" indent="-228600" algn="l" defTabSz="914400" rtl="0" eaLnBrk="1" latinLnBrk="0" hangingPunct="1">
              <a:lnSpc>
                <a:spcPct val="90000"/>
              </a:lnSpc>
              <a:spcBef>
                <a:spcPts val="0"/>
              </a:spcBef>
              <a:buClr>
                <a:schemeClr val="tx2"/>
              </a:buClr>
              <a:buSzPct val="80000"/>
              <a:buFont typeface="Wingdings" pitchFamily="2" charset="2"/>
              <a:buChar char="§"/>
              <a:defRPr sz="1800" kern="1200">
                <a:solidFill>
                  <a:schemeClr val="tx1"/>
                </a:solidFill>
                <a:latin typeface="+mn-lt"/>
                <a:ea typeface="+mn-ea"/>
                <a:cs typeface="+mn-cs"/>
              </a:defRPr>
            </a:lvl6pPr>
            <a:lvl7pPr marL="1600200" indent="-228600" algn="l" defTabSz="914400" rtl="0" eaLnBrk="1" latinLnBrk="0" hangingPunct="1">
              <a:lnSpc>
                <a:spcPct val="100000"/>
              </a:lnSpc>
              <a:spcBef>
                <a:spcPts val="0"/>
              </a:spcBef>
              <a:buClr>
                <a:schemeClr val="tx2"/>
              </a:buClr>
              <a:buSzPct val="80000"/>
              <a:buFont typeface="Arial" panose="020B0604020202020204" pitchFamily="34" charset="0"/>
              <a:buChar char="•"/>
              <a:defRPr sz="1800" kern="1200">
                <a:solidFill>
                  <a:schemeClr val="tx1"/>
                </a:solidFill>
                <a:latin typeface="+mn-lt"/>
                <a:ea typeface="+mn-ea"/>
                <a:cs typeface="+mn-cs"/>
              </a:defRPr>
            </a:lvl7pPr>
            <a:lvl8pPr marL="1828800" indent="-285750" algn="l" defTabSz="914400" rtl="0" eaLnBrk="1" latinLnBrk="0" hangingPunct="1">
              <a:lnSpc>
                <a:spcPct val="100000"/>
              </a:lnSpc>
              <a:spcBef>
                <a:spcPts val="0"/>
              </a:spcBef>
              <a:buClr>
                <a:schemeClr val="tx2"/>
              </a:buClr>
              <a:buSzPct val="80000"/>
              <a:buFont typeface="System Font Regular"/>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CA" sz="20000" noProof="0"/>
              <a:t>”</a:t>
            </a:r>
            <a:endParaRPr lang="en-CA" sz="20000" i="1" noProof="0">
              <a:highlight>
                <a:srgbClr val="FFFF00"/>
              </a:highlight>
            </a:endParaRPr>
          </a:p>
        </p:txBody>
      </p:sp>
    </p:spTree>
    <p:extLst>
      <p:ext uri="{BB962C8B-B14F-4D97-AF65-F5344CB8AC3E}">
        <p14:creationId xmlns:p14="http://schemas.microsoft.com/office/powerpoint/2010/main" val="8636827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A1335B-BBF4-B450-F600-2504D7B2476D}"/>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8719582E-48A4-CB90-8E34-6C7EFAB4B73D}"/>
              </a:ext>
            </a:extLst>
          </p:cNvPr>
          <p:cNvSpPr>
            <a:spLocks noGrp="1"/>
          </p:cNvSpPr>
          <p:nvPr>
            <p:ph type="title" idx="4294967295"/>
          </p:nvPr>
        </p:nvSpPr>
        <p:spPr>
          <a:xfrm>
            <a:off x="533400" y="-697541"/>
            <a:ext cx="10667999" cy="697541"/>
          </a:xfrm>
        </p:spPr>
        <p:txBody>
          <a:bodyPr vert="horz" lIns="0" tIns="0" rIns="0" bIns="0" rtlCol="0" anchor="b">
            <a:noAutofit/>
          </a:bodyPr>
          <a:lstStyle/>
          <a:p>
            <a:r>
              <a:rPr lang="en-CA" sz="4400" noProof="0"/>
              <a:t>Quotation from a clinician</a:t>
            </a:r>
          </a:p>
        </p:txBody>
      </p:sp>
      <p:sp>
        <p:nvSpPr>
          <p:cNvPr id="2" name="Text Placeholder 3">
            <a:extLst>
              <a:ext uri="{FF2B5EF4-FFF2-40B4-BE49-F238E27FC236}">
                <a16:creationId xmlns:a16="http://schemas.microsoft.com/office/drawing/2014/main" id="{F15FEDD6-0FE6-7111-DE38-82CA4ED49975}"/>
              </a:ext>
            </a:extLst>
          </p:cNvPr>
          <p:cNvSpPr txBox="1">
            <a:spLocks/>
          </p:cNvSpPr>
          <p:nvPr/>
        </p:nvSpPr>
        <p:spPr>
          <a:xfrm>
            <a:off x="539839" y="1943100"/>
            <a:ext cx="11087100" cy="4203057"/>
          </a:xfrm>
          <a:prstGeom prst="rect">
            <a:avLst/>
          </a:prstGeom>
        </p:spPr>
        <p:txBody>
          <a:bodyPr/>
          <a:lstStyle>
            <a:lvl1pPr marL="0" indent="0" algn="l" defTabSz="914400" rtl="0" eaLnBrk="1" latinLnBrk="0" hangingPunct="1">
              <a:lnSpc>
                <a:spcPct val="100000"/>
              </a:lnSpc>
              <a:spcBef>
                <a:spcPts val="0"/>
              </a:spcBef>
              <a:spcAft>
                <a:spcPts val="1200"/>
              </a:spcAft>
              <a:buClr>
                <a:schemeClr val="tx2"/>
              </a:buClr>
              <a:buFont typeface="Arial" panose="020B0604020202020204" pitchFamily="34" charset="0"/>
              <a:buNone/>
              <a:defRPr sz="2200" kern="1200">
                <a:solidFill>
                  <a:schemeClr val="tx1"/>
                </a:solidFill>
                <a:latin typeface="+mn-lt"/>
                <a:ea typeface="+mn-ea"/>
                <a:cs typeface="+mn-cs"/>
              </a:defRPr>
            </a:lvl1pPr>
            <a:lvl2pPr marL="457200" indent="-228600" algn="l" defTabSz="914400" rtl="0" eaLnBrk="1" latinLnBrk="0" hangingPunct="1">
              <a:lnSpc>
                <a:spcPct val="100000"/>
              </a:lnSpc>
              <a:spcBef>
                <a:spcPts val="0"/>
              </a:spcBef>
              <a:spcAft>
                <a:spcPts val="0"/>
              </a:spcAft>
              <a:buClr>
                <a:schemeClr val="tx2"/>
              </a:buClr>
              <a:buFont typeface="System Font Regular"/>
              <a:buChar char="⁃"/>
              <a:defRPr sz="2000" kern="1200">
                <a:solidFill>
                  <a:schemeClr val="tx1"/>
                </a:solidFill>
                <a:latin typeface="+mn-lt"/>
                <a:ea typeface="+mn-ea"/>
                <a:cs typeface="+mn-cs"/>
              </a:defRPr>
            </a:lvl2pPr>
            <a:lvl3pPr marL="685800" indent="-228600" algn="l" defTabSz="914400" rtl="0" eaLnBrk="1" latinLnBrk="0" hangingPunct="1">
              <a:lnSpc>
                <a:spcPct val="100000"/>
              </a:lnSpc>
              <a:spcBef>
                <a:spcPts val="0"/>
              </a:spcBef>
              <a:spcAft>
                <a:spcPts val="0"/>
              </a:spcAft>
              <a:buClr>
                <a:schemeClr val="tx2"/>
              </a:buClr>
              <a:buSzPct val="80000"/>
              <a:buFont typeface="Wingdings" pitchFamily="2" charset="2"/>
              <a:buChar char="§"/>
              <a:defRPr sz="1800" kern="1200">
                <a:solidFill>
                  <a:schemeClr val="tx1"/>
                </a:solidFill>
                <a:latin typeface="+mn-lt"/>
                <a:ea typeface="+mn-ea"/>
                <a:cs typeface="+mn-cs"/>
              </a:defRPr>
            </a:lvl3pPr>
            <a:lvl4pPr marL="914400" indent="-228600" algn="l" defTabSz="914400" rtl="0" eaLnBrk="1" latinLnBrk="0" hangingPunct="1">
              <a:lnSpc>
                <a:spcPct val="100000"/>
              </a:lnSpc>
              <a:spcBef>
                <a:spcPts val="0"/>
              </a:spcBef>
              <a:spcAft>
                <a:spcPts val="0"/>
              </a:spcAft>
              <a:buClr>
                <a:schemeClr val="tx2"/>
              </a:buClr>
              <a:buSzPct val="80000"/>
              <a:buFont typeface="Arial" panose="020B0604020202020204" pitchFamily="34" charset="0"/>
              <a:buChar char="•"/>
              <a:defRPr sz="1800" kern="1200">
                <a:solidFill>
                  <a:schemeClr val="tx1"/>
                </a:solidFill>
                <a:latin typeface="+mn-lt"/>
                <a:ea typeface="+mn-ea"/>
                <a:cs typeface="+mn-cs"/>
              </a:defRPr>
            </a:lvl4pPr>
            <a:lvl5pPr marL="1143000" indent="-228600" algn="l" defTabSz="914400" rtl="0" eaLnBrk="1" latinLnBrk="0" hangingPunct="1">
              <a:lnSpc>
                <a:spcPct val="100000"/>
              </a:lnSpc>
              <a:spcBef>
                <a:spcPts val="0"/>
              </a:spcBef>
              <a:spcAft>
                <a:spcPts val="0"/>
              </a:spcAft>
              <a:buClr>
                <a:schemeClr val="tx2"/>
              </a:buClr>
              <a:buSzPct val="80000"/>
              <a:buFont typeface="System Font Regular"/>
              <a:buChar char="⁃"/>
              <a:defRPr sz="1800" kern="1200">
                <a:solidFill>
                  <a:schemeClr val="tx1"/>
                </a:solidFill>
                <a:latin typeface="+mn-lt"/>
                <a:ea typeface="+mn-ea"/>
                <a:cs typeface="+mn-cs"/>
              </a:defRPr>
            </a:lvl5pPr>
            <a:lvl6pPr marL="1371600" indent="-228600" algn="l" defTabSz="914400" rtl="0" eaLnBrk="1" latinLnBrk="0" hangingPunct="1">
              <a:lnSpc>
                <a:spcPct val="90000"/>
              </a:lnSpc>
              <a:spcBef>
                <a:spcPts val="0"/>
              </a:spcBef>
              <a:buClr>
                <a:schemeClr val="tx2"/>
              </a:buClr>
              <a:buSzPct val="80000"/>
              <a:buFont typeface="Wingdings" pitchFamily="2" charset="2"/>
              <a:buChar char="§"/>
              <a:defRPr sz="1800" kern="1200">
                <a:solidFill>
                  <a:schemeClr val="tx1"/>
                </a:solidFill>
                <a:latin typeface="+mn-lt"/>
                <a:ea typeface="+mn-ea"/>
                <a:cs typeface="+mn-cs"/>
              </a:defRPr>
            </a:lvl6pPr>
            <a:lvl7pPr marL="1600200" indent="-228600" algn="l" defTabSz="914400" rtl="0" eaLnBrk="1" latinLnBrk="0" hangingPunct="1">
              <a:lnSpc>
                <a:spcPct val="100000"/>
              </a:lnSpc>
              <a:spcBef>
                <a:spcPts val="0"/>
              </a:spcBef>
              <a:buClr>
                <a:schemeClr val="tx2"/>
              </a:buClr>
              <a:buSzPct val="80000"/>
              <a:buFont typeface="Arial" panose="020B0604020202020204" pitchFamily="34" charset="0"/>
              <a:buChar char="•"/>
              <a:defRPr sz="1800" kern="1200">
                <a:solidFill>
                  <a:schemeClr val="tx1"/>
                </a:solidFill>
                <a:latin typeface="+mn-lt"/>
                <a:ea typeface="+mn-ea"/>
                <a:cs typeface="+mn-cs"/>
              </a:defRPr>
            </a:lvl7pPr>
            <a:lvl8pPr marL="1828800" indent="-285750" algn="l" defTabSz="914400" rtl="0" eaLnBrk="1" latinLnBrk="0" hangingPunct="1">
              <a:lnSpc>
                <a:spcPct val="100000"/>
              </a:lnSpc>
              <a:spcBef>
                <a:spcPts val="0"/>
              </a:spcBef>
              <a:buClr>
                <a:schemeClr val="tx2"/>
              </a:buClr>
              <a:buSzPct val="80000"/>
              <a:buFont typeface="System Font Regular"/>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3600"/>
              </a:spcAft>
            </a:pPr>
            <a:r>
              <a:rPr lang="en-CA" noProof="0"/>
              <a:t>“About half the patients seen in primary care are likely to experience menopause. As women and gender-diverse people feel more empowered to speak to their primary care physicians about menopause symptoms, we must be prepared to listen and provide appropriate care. As well, because a limited number of specialists are available to provide straightforward care for menopause symptoms, primary care physicians need to be able to support their patients during this period of transition, rather than referring them. The opportunity to help women and gender-diverse people with their menopause symptoms can be an enriching and rewarding experience; I hope that this quality standard supports primary care providers in learning how to provide this care.”</a:t>
            </a:r>
            <a:endParaRPr lang="en-CA" sz="1800" noProof="0"/>
          </a:p>
          <a:p>
            <a:r>
              <a:rPr lang="en-CA" sz="1800" noProof="0"/>
              <a:t>– </a:t>
            </a:r>
            <a:r>
              <a:rPr lang="en-CA" sz="1800" i="1" noProof="0"/>
              <a:t>Taunia Rifai, Primary Care Physician, Menopause Quality Standard Advisory Committee</a:t>
            </a:r>
          </a:p>
        </p:txBody>
      </p:sp>
      <p:sp>
        <p:nvSpPr>
          <p:cNvPr id="4" name="Text Placeholder 3">
            <a:extLst>
              <a:ext uri="{FF2B5EF4-FFF2-40B4-BE49-F238E27FC236}">
                <a16:creationId xmlns:a16="http://schemas.microsoft.com/office/drawing/2014/main" id="{288300FE-09C0-7DEA-CD0B-A8588E063500}"/>
              </a:ext>
              <a:ext uri="{C183D7F6-B498-43B3-948B-1728B52AA6E4}">
                <adec:decorative xmlns:adec="http://schemas.microsoft.com/office/drawing/2017/decorative" val="1"/>
              </a:ext>
            </a:extLst>
          </p:cNvPr>
          <p:cNvSpPr txBox="1">
            <a:spLocks/>
          </p:cNvSpPr>
          <p:nvPr/>
        </p:nvSpPr>
        <p:spPr>
          <a:xfrm>
            <a:off x="9953625" y="209550"/>
            <a:ext cx="1152525" cy="3219450"/>
          </a:xfrm>
          <a:prstGeom prst="rect">
            <a:avLst/>
          </a:prstGeom>
        </p:spPr>
        <p:txBody>
          <a:bodyPr/>
          <a:lstStyle>
            <a:lvl1pPr marL="0" indent="0" algn="l" defTabSz="914400" rtl="0" eaLnBrk="1" latinLnBrk="0" hangingPunct="1">
              <a:lnSpc>
                <a:spcPct val="100000"/>
              </a:lnSpc>
              <a:spcBef>
                <a:spcPts val="0"/>
              </a:spcBef>
              <a:spcAft>
                <a:spcPts val="1200"/>
              </a:spcAft>
              <a:buClr>
                <a:schemeClr val="tx2"/>
              </a:buClr>
              <a:buFont typeface="Arial" panose="020B0604020202020204" pitchFamily="34" charset="0"/>
              <a:buNone/>
              <a:defRPr sz="2200" kern="1200">
                <a:solidFill>
                  <a:schemeClr val="tx1"/>
                </a:solidFill>
                <a:latin typeface="+mn-lt"/>
                <a:ea typeface="+mn-ea"/>
                <a:cs typeface="+mn-cs"/>
              </a:defRPr>
            </a:lvl1pPr>
            <a:lvl2pPr marL="457200" indent="-228600" algn="l" defTabSz="914400" rtl="0" eaLnBrk="1" latinLnBrk="0" hangingPunct="1">
              <a:lnSpc>
                <a:spcPct val="100000"/>
              </a:lnSpc>
              <a:spcBef>
                <a:spcPts val="0"/>
              </a:spcBef>
              <a:spcAft>
                <a:spcPts val="0"/>
              </a:spcAft>
              <a:buClr>
                <a:schemeClr val="tx2"/>
              </a:buClr>
              <a:buFont typeface="System Font Regular"/>
              <a:buChar char="⁃"/>
              <a:defRPr sz="2000" kern="1200">
                <a:solidFill>
                  <a:schemeClr val="tx1"/>
                </a:solidFill>
                <a:latin typeface="+mn-lt"/>
                <a:ea typeface="+mn-ea"/>
                <a:cs typeface="+mn-cs"/>
              </a:defRPr>
            </a:lvl2pPr>
            <a:lvl3pPr marL="685800" indent="-228600" algn="l" defTabSz="914400" rtl="0" eaLnBrk="1" latinLnBrk="0" hangingPunct="1">
              <a:lnSpc>
                <a:spcPct val="100000"/>
              </a:lnSpc>
              <a:spcBef>
                <a:spcPts val="0"/>
              </a:spcBef>
              <a:spcAft>
                <a:spcPts val="0"/>
              </a:spcAft>
              <a:buClr>
                <a:schemeClr val="tx2"/>
              </a:buClr>
              <a:buSzPct val="80000"/>
              <a:buFont typeface="Wingdings" pitchFamily="2" charset="2"/>
              <a:buChar char="§"/>
              <a:defRPr sz="1800" kern="1200">
                <a:solidFill>
                  <a:schemeClr val="tx1"/>
                </a:solidFill>
                <a:latin typeface="+mn-lt"/>
                <a:ea typeface="+mn-ea"/>
                <a:cs typeface="+mn-cs"/>
              </a:defRPr>
            </a:lvl3pPr>
            <a:lvl4pPr marL="914400" indent="-228600" algn="l" defTabSz="914400" rtl="0" eaLnBrk="1" latinLnBrk="0" hangingPunct="1">
              <a:lnSpc>
                <a:spcPct val="100000"/>
              </a:lnSpc>
              <a:spcBef>
                <a:spcPts val="0"/>
              </a:spcBef>
              <a:spcAft>
                <a:spcPts val="0"/>
              </a:spcAft>
              <a:buClr>
                <a:schemeClr val="tx2"/>
              </a:buClr>
              <a:buSzPct val="80000"/>
              <a:buFont typeface="Arial" panose="020B0604020202020204" pitchFamily="34" charset="0"/>
              <a:buChar char="•"/>
              <a:defRPr sz="1800" kern="1200">
                <a:solidFill>
                  <a:schemeClr val="tx1"/>
                </a:solidFill>
                <a:latin typeface="+mn-lt"/>
                <a:ea typeface="+mn-ea"/>
                <a:cs typeface="+mn-cs"/>
              </a:defRPr>
            </a:lvl4pPr>
            <a:lvl5pPr marL="1143000" indent="-228600" algn="l" defTabSz="914400" rtl="0" eaLnBrk="1" latinLnBrk="0" hangingPunct="1">
              <a:lnSpc>
                <a:spcPct val="100000"/>
              </a:lnSpc>
              <a:spcBef>
                <a:spcPts val="0"/>
              </a:spcBef>
              <a:spcAft>
                <a:spcPts val="0"/>
              </a:spcAft>
              <a:buClr>
                <a:schemeClr val="tx2"/>
              </a:buClr>
              <a:buSzPct val="80000"/>
              <a:buFont typeface="System Font Regular"/>
              <a:buChar char="⁃"/>
              <a:defRPr sz="1800" kern="1200">
                <a:solidFill>
                  <a:schemeClr val="tx1"/>
                </a:solidFill>
                <a:latin typeface="+mn-lt"/>
                <a:ea typeface="+mn-ea"/>
                <a:cs typeface="+mn-cs"/>
              </a:defRPr>
            </a:lvl5pPr>
            <a:lvl6pPr marL="1371600" indent="-228600" algn="l" defTabSz="914400" rtl="0" eaLnBrk="1" latinLnBrk="0" hangingPunct="1">
              <a:lnSpc>
                <a:spcPct val="90000"/>
              </a:lnSpc>
              <a:spcBef>
                <a:spcPts val="0"/>
              </a:spcBef>
              <a:buClr>
                <a:schemeClr val="tx2"/>
              </a:buClr>
              <a:buSzPct val="80000"/>
              <a:buFont typeface="Wingdings" pitchFamily="2" charset="2"/>
              <a:buChar char="§"/>
              <a:defRPr sz="1800" kern="1200">
                <a:solidFill>
                  <a:schemeClr val="tx1"/>
                </a:solidFill>
                <a:latin typeface="+mn-lt"/>
                <a:ea typeface="+mn-ea"/>
                <a:cs typeface="+mn-cs"/>
              </a:defRPr>
            </a:lvl6pPr>
            <a:lvl7pPr marL="1600200" indent="-228600" algn="l" defTabSz="914400" rtl="0" eaLnBrk="1" latinLnBrk="0" hangingPunct="1">
              <a:lnSpc>
                <a:spcPct val="100000"/>
              </a:lnSpc>
              <a:spcBef>
                <a:spcPts val="0"/>
              </a:spcBef>
              <a:buClr>
                <a:schemeClr val="tx2"/>
              </a:buClr>
              <a:buSzPct val="80000"/>
              <a:buFont typeface="Arial" panose="020B0604020202020204" pitchFamily="34" charset="0"/>
              <a:buChar char="•"/>
              <a:defRPr sz="1800" kern="1200">
                <a:solidFill>
                  <a:schemeClr val="tx1"/>
                </a:solidFill>
                <a:latin typeface="+mn-lt"/>
                <a:ea typeface="+mn-ea"/>
                <a:cs typeface="+mn-cs"/>
              </a:defRPr>
            </a:lvl7pPr>
            <a:lvl8pPr marL="1828800" indent="-285750" algn="l" defTabSz="914400" rtl="0" eaLnBrk="1" latinLnBrk="0" hangingPunct="1">
              <a:lnSpc>
                <a:spcPct val="100000"/>
              </a:lnSpc>
              <a:spcBef>
                <a:spcPts val="0"/>
              </a:spcBef>
              <a:buClr>
                <a:schemeClr val="tx2"/>
              </a:buClr>
              <a:buSzPct val="80000"/>
              <a:buFont typeface="System Font Regular"/>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CA" sz="20000" noProof="0"/>
              <a:t>”</a:t>
            </a:r>
            <a:endParaRPr lang="en-CA" sz="20000" i="1" noProof="0">
              <a:highlight>
                <a:srgbClr val="FFFF00"/>
              </a:highlight>
            </a:endParaRPr>
          </a:p>
        </p:txBody>
      </p:sp>
    </p:spTree>
    <p:extLst>
      <p:ext uri="{BB962C8B-B14F-4D97-AF65-F5344CB8AC3E}">
        <p14:creationId xmlns:p14="http://schemas.microsoft.com/office/powerpoint/2010/main" val="19887746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57DC097-EEFC-ED47-45E0-3BCB04809765}"/>
              </a:ext>
            </a:extLst>
          </p:cNvPr>
          <p:cNvSpPr>
            <a:spLocks noGrp="1"/>
          </p:cNvSpPr>
          <p:nvPr>
            <p:ph type="title" idx="4294967295"/>
          </p:nvPr>
        </p:nvSpPr>
        <p:spPr>
          <a:xfrm>
            <a:off x="914400" y="2998788"/>
            <a:ext cx="10706100" cy="294481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87000"/>
              </a:lnSpc>
              <a:spcBef>
                <a:spcPts val="0"/>
              </a:spcBef>
              <a:spcAft>
                <a:spcPts val="0"/>
              </a:spcAft>
              <a:buClr>
                <a:schemeClr val="tx2"/>
              </a:buClr>
              <a:buSzTx/>
              <a:buFont typeface="Arial" panose="020B0604020202020204" pitchFamily="34" charset="0"/>
              <a:buNone/>
              <a:tabLst/>
              <a:defRPr/>
            </a:pPr>
            <a:r>
              <a:rPr kumimoji="0" lang="en-CA" sz="8000" b="0" i="0" u="none" strike="noStrike" kern="1200" cap="none" spc="0" normalizeH="0" baseline="0" noProof="0">
                <a:ln>
                  <a:noFill/>
                </a:ln>
                <a:solidFill>
                  <a:schemeClr val="bg1"/>
                </a:solidFill>
                <a:effectLst/>
                <a:uLnTx/>
                <a:uFillTx/>
                <a:latin typeface="+mn-lt"/>
                <a:ea typeface="+mn-ea"/>
                <a:cs typeface="+mn-cs"/>
              </a:rPr>
              <a:t>Quality statements to improve care</a:t>
            </a:r>
          </a:p>
        </p:txBody>
      </p:sp>
    </p:spTree>
    <p:extLst>
      <p:ext uri="{BB962C8B-B14F-4D97-AF65-F5344CB8AC3E}">
        <p14:creationId xmlns:p14="http://schemas.microsoft.com/office/powerpoint/2010/main" val="596026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a:extLst>
              <a:ext uri="{FF2B5EF4-FFF2-40B4-BE49-F238E27FC236}">
                <a16:creationId xmlns:a16="http://schemas.microsoft.com/office/drawing/2014/main" id="{6D7733A8-17FB-66BD-9A1B-C0C33D2F92B0}"/>
              </a:ext>
            </a:extLst>
          </p:cNvPr>
          <p:cNvSpPr>
            <a:spLocks noGrp="1"/>
          </p:cNvSpPr>
          <p:nvPr>
            <p:ph type="title"/>
          </p:nvPr>
        </p:nvSpPr>
        <p:spPr/>
        <p:txBody>
          <a:bodyPr/>
          <a:lstStyle/>
          <a:p>
            <a:r>
              <a:rPr lang="en-CA" noProof="0"/>
              <a:t>Scope of this quality standard</a:t>
            </a:r>
          </a:p>
        </p:txBody>
      </p:sp>
      <p:sp>
        <p:nvSpPr>
          <p:cNvPr id="4" name="Text Placeholder 3">
            <a:extLst>
              <a:ext uri="{FF2B5EF4-FFF2-40B4-BE49-F238E27FC236}">
                <a16:creationId xmlns:a16="http://schemas.microsoft.com/office/drawing/2014/main" id="{34B929EA-085D-03CC-8ABC-3FFBF3231F85}"/>
              </a:ext>
            </a:extLst>
          </p:cNvPr>
          <p:cNvSpPr>
            <a:spLocks noGrp="1"/>
          </p:cNvSpPr>
          <p:nvPr>
            <p:ph type="body" sz="quarter" idx="11"/>
          </p:nvPr>
        </p:nvSpPr>
        <p:spPr>
          <a:xfrm>
            <a:off x="533400" y="1660072"/>
            <a:ext cx="10635092" cy="4533900"/>
          </a:xfrm>
        </p:spPr>
        <p:txBody>
          <a:bodyPr vert="horz" lIns="0" tIns="0" rIns="0" bIns="0" numCol="1" spcCol="457200" rtlCol="0" anchor="t">
            <a:noAutofit/>
          </a:bodyPr>
          <a:lstStyle/>
          <a:p>
            <a:pPr marL="342900" indent="-342900">
              <a:buFont typeface="Arial" panose="020B0604020202020204" pitchFamily="34" charset="0"/>
              <a:buChar char="•"/>
            </a:pPr>
            <a:r>
              <a:rPr lang="en-CA" sz="2800" noProof="0"/>
              <a:t>This quality standard addresses care for women and gender-diverse people who are experiencing perimenopause or menopause (and </a:t>
            </a:r>
            <a:r>
              <a:rPr lang="en-CA" sz="2800" noProof="0" err="1"/>
              <a:t>postmenopause</a:t>
            </a:r>
            <a:r>
              <a:rPr lang="en-CA" sz="2800" noProof="0"/>
              <a:t>), including early or surgically induced menopause</a:t>
            </a:r>
          </a:p>
          <a:p>
            <a:pPr marL="342900" indent="-342900">
              <a:buFont typeface="Arial" panose="020B0604020202020204" pitchFamily="34" charset="0"/>
              <a:buChar char="•"/>
            </a:pPr>
            <a:r>
              <a:rPr lang="en-CA" sz="2800" noProof="0"/>
              <a:t>The quality standard focuses on the identification, assessment, and management of symptoms at any stage and in all health care settings</a:t>
            </a:r>
            <a:endParaRPr lang="en-CA" sz="2800" noProof="0">
              <a:ea typeface="Calibri"/>
              <a:cs typeface="Calibri"/>
            </a:endParaRPr>
          </a:p>
        </p:txBody>
      </p:sp>
    </p:spTree>
    <p:extLst>
      <p:ext uri="{BB962C8B-B14F-4D97-AF65-F5344CB8AC3E}">
        <p14:creationId xmlns:p14="http://schemas.microsoft.com/office/powerpoint/2010/main" val="39098326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a:extLst>
              <a:ext uri="{FF2B5EF4-FFF2-40B4-BE49-F238E27FC236}">
                <a16:creationId xmlns:a16="http://schemas.microsoft.com/office/drawing/2014/main" id="{6D7733A8-17FB-66BD-9A1B-C0C33D2F92B0}"/>
              </a:ext>
            </a:extLst>
          </p:cNvPr>
          <p:cNvSpPr>
            <a:spLocks noGrp="1"/>
          </p:cNvSpPr>
          <p:nvPr>
            <p:ph type="title"/>
          </p:nvPr>
        </p:nvSpPr>
        <p:spPr/>
        <p:txBody>
          <a:bodyPr/>
          <a:lstStyle/>
          <a:p>
            <a:r>
              <a:rPr lang="en-CA" noProof="0"/>
              <a:t>Quality statement topics</a:t>
            </a:r>
          </a:p>
        </p:txBody>
      </p:sp>
      <p:sp>
        <p:nvSpPr>
          <p:cNvPr id="4" name="Text Placeholder 3">
            <a:extLst>
              <a:ext uri="{FF2B5EF4-FFF2-40B4-BE49-F238E27FC236}">
                <a16:creationId xmlns:a16="http://schemas.microsoft.com/office/drawing/2014/main" id="{34B929EA-085D-03CC-8ABC-3FFBF3231F85}"/>
              </a:ext>
            </a:extLst>
          </p:cNvPr>
          <p:cNvSpPr>
            <a:spLocks noGrp="1"/>
          </p:cNvSpPr>
          <p:nvPr>
            <p:ph type="body" sz="quarter" idx="11"/>
          </p:nvPr>
        </p:nvSpPr>
        <p:spPr>
          <a:xfrm>
            <a:off x="552450" y="1660072"/>
            <a:ext cx="10605407" cy="4533900"/>
          </a:xfrm>
        </p:spPr>
        <p:txBody>
          <a:bodyPr vert="horz" lIns="0" tIns="0" rIns="0" bIns="0" numCol="1" spcCol="457200" rtlCol="0" anchor="t">
            <a:noAutofit/>
          </a:bodyPr>
          <a:lstStyle/>
          <a:p>
            <a:pPr marL="457200" indent="-457200">
              <a:buAutoNum type="arabicPeriod"/>
            </a:pPr>
            <a:r>
              <a:rPr lang="en-CA" sz="2800" noProof="0">
                <a:ea typeface="Calibri"/>
                <a:cs typeface="Calibri"/>
              </a:rPr>
              <a:t>Clinician knowledge and skills</a:t>
            </a:r>
          </a:p>
          <a:p>
            <a:pPr marL="457200" indent="-457200">
              <a:buAutoNum type="arabicPeriod"/>
            </a:pPr>
            <a:r>
              <a:rPr lang="en-CA" sz="2800" noProof="0">
                <a:ea typeface="Calibri"/>
                <a:cs typeface="Calibri"/>
              </a:rPr>
              <a:t>Identification and assessment of perimenopause and menopause</a:t>
            </a:r>
          </a:p>
          <a:p>
            <a:pPr marL="457200" indent="-457200">
              <a:buAutoNum type="arabicPeriod"/>
            </a:pPr>
            <a:r>
              <a:rPr lang="en-CA" sz="2800" noProof="0">
                <a:ea typeface="Calibri"/>
                <a:cs typeface="Calibri"/>
              </a:rPr>
              <a:t>Evidence-based information for people experiencing perimenopause or menopause</a:t>
            </a:r>
          </a:p>
          <a:p>
            <a:pPr marL="457200" indent="-457200">
              <a:buAutoNum type="arabicPeriod"/>
            </a:pPr>
            <a:r>
              <a:rPr lang="en-CA" sz="2800" noProof="0">
                <a:ea typeface="Calibri"/>
                <a:cs typeface="Calibri"/>
              </a:rPr>
              <a:t>Management of vasomotor symptoms</a:t>
            </a:r>
          </a:p>
          <a:p>
            <a:pPr marL="457200" indent="-457200">
              <a:buAutoNum type="arabicPeriod"/>
            </a:pPr>
            <a:r>
              <a:rPr lang="en-CA" sz="2800" noProof="0">
                <a:ea typeface="Calibri"/>
                <a:cs typeface="Calibri"/>
              </a:rPr>
              <a:t>Management of non-vasomotor symptoms</a:t>
            </a:r>
            <a:endParaRPr lang="en-CA" sz="2800" noProof="0"/>
          </a:p>
          <a:p>
            <a:pPr marL="457200" indent="-457200">
              <a:buAutoNum type="arabicPeriod"/>
            </a:pPr>
            <a:r>
              <a:rPr lang="en-CA" sz="2800" noProof="0">
                <a:ea typeface="Calibri"/>
                <a:cs typeface="Calibri"/>
              </a:rPr>
              <a:t>Appropriate referral to a clinician with expertise in menopause</a:t>
            </a:r>
          </a:p>
        </p:txBody>
      </p:sp>
    </p:spTree>
    <p:extLst>
      <p:ext uri="{BB962C8B-B14F-4D97-AF65-F5344CB8AC3E}">
        <p14:creationId xmlns:p14="http://schemas.microsoft.com/office/powerpoint/2010/main" val="9366602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62CD457-E2DA-68F9-02F0-D85A239B732C}"/>
              </a:ext>
            </a:extLst>
          </p:cNvPr>
          <p:cNvSpPr>
            <a:spLocks noGrp="1"/>
          </p:cNvSpPr>
          <p:nvPr>
            <p:ph type="title"/>
          </p:nvPr>
        </p:nvSpPr>
        <p:spPr/>
        <p:txBody>
          <a:bodyPr/>
          <a:lstStyle/>
          <a:p>
            <a:r>
              <a:rPr lang="en-CA" sz="4000" noProof="0">
                <a:latin typeface="Calibri"/>
                <a:ea typeface="Calibri"/>
                <a:cs typeface="Calibri"/>
              </a:rPr>
              <a:t>Quality statement 1: Clinician knowledge and skills</a:t>
            </a:r>
          </a:p>
        </p:txBody>
      </p:sp>
      <p:sp>
        <p:nvSpPr>
          <p:cNvPr id="4" name="Text Placeholder 3">
            <a:extLst>
              <a:ext uri="{FF2B5EF4-FFF2-40B4-BE49-F238E27FC236}">
                <a16:creationId xmlns:a16="http://schemas.microsoft.com/office/drawing/2014/main" id="{C8A6144F-A5E7-F7A2-2D29-01940F3C0968}"/>
              </a:ext>
            </a:extLst>
          </p:cNvPr>
          <p:cNvSpPr>
            <a:spLocks noGrp="1"/>
          </p:cNvSpPr>
          <p:nvPr>
            <p:ph type="body" sz="quarter" idx="11"/>
          </p:nvPr>
        </p:nvSpPr>
        <p:spPr>
          <a:xfrm>
            <a:off x="552450" y="1642197"/>
            <a:ext cx="11087100" cy="4533900"/>
          </a:xfrm>
        </p:spPr>
        <p:txBody>
          <a:bodyPr vert="horz" lIns="0" tIns="0" rIns="0" bIns="0" numCol="1" spcCol="457200" rtlCol="0" anchor="t">
            <a:noAutofit/>
          </a:bodyPr>
          <a:lstStyle/>
          <a:p>
            <a:r>
              <a:rPr lang="en-CA" sz="2800" noProof="0">
                <a:ea typeface="Calibri"/>
                <a:cs typeface="Calibri"/>
              </a:rPr>
              <a:t>Women and gender-diverse people experiencing perimenopause and menopause receive care from a clinician who has the knowledge and skills needed to provide evidence-based menopause care. Clinicians stay current with the knowledge and skills needed to provide evidence-based menopause care.</a:t>
            </a:r>
          </a:p>
        </p:txBody>
      </p:sp>
    </p:spTree>
    <p:extLst>
      <p:ext uri="{BB962C8B-B14F-4D97-AF65-F5344CB8AC3E}">
        <p14:creationId xmlns:p14="http://schemas.microsoft.com/office/powerpoint/2010/main" val="8300317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9C1BD3-C185-4031-1C36-A6FBDA5EFE98}"/>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E8AE413C-F0D6-0EA1-E947-129FAE2AE64C}"/>
              </a:ext>
            </a:extLst>
          </p:cNvPr>
          <p:cNvSpPr>
            <a:spLocks noGrp="1"/>
          </p:cNvSpPr>
          <p:nvPr>
            <p:ph type="title"/>
          </p:nvPr>
        </p:nvSpPr>
        <p:spPr>
          <a:xfrm>
            <a:off x="533400" y="287626"/>
            <a:ext cx="11087100" cy="697541"/>
          </a:xfrm>
        </p:spPr>
        <p:txBody>
          <a:bodyPr/>
          <a:lstStyle/>
          <a:p>
            <a:r>
              <a:rPr lang="en-CA" sz="3600" noProof="0">
                <a:latin typeface="Calibri"/>
                <a:ea typeface="Calibri"/>
                <a:cs typeface="Calibri"/>
              </a:rPr>
              <a:t>Quality statement 2: Identification and assessment of perimenopause and menopause </a:t>
            </a:r>
          </a:p>
        </p:txBody>
      </p:sp>
      <p:sp>
        <p:nvSpPr>
          <p:cNvPr id="4" name="Text Placeholder 3">
            <a:extLst>
              <a:ext uri="{FF2B5EF4-FFF2-40B4-BE49-F238E27FC236}">
                <a16:creationId xmlns:a16="http://schemas.microsoft.com/office/drawing/2014/main" id="{3079359E-980B-5232-792A-26A2CDE66823}"/>
              </a:ext>
            </a:extLst>
          </p:cNvPr>
          <p:cNvSpPr>
            <a:spLocks noGrp="1"/>
          </p:cNvSpPr>
          <p:nvPr>
            <p:ph type="body" sz="quarter" idx="11"/>
          </p:nvPr>
        </p:nvSpPr>
        <p:spPr>
          <a:xfrm>
            <a:off x="552450" y="1565997"/>
            <a:ext cx="11087100" cy="4533900"/>
          </a:xfrm>
        </p:spPr>
        <p:txBody>
          <a:bodyPr vert="horz" lIns="0" tIns="0" rIns="0" bIns="0" numCol="1" spcCol="457200" rtlCol="0" anchor="t">
            <a:noAutofit/>
          </a:bodyPr>
          <a:lstStyle/>
          <a:p>
            <a:r>
              <a:rPr lang="en-CA" sz="2800" noProof="0">
                <a:ea typeface="Calibri"/>
                <a:cs typeface="Calibri"/>
              </a:rPr>
              <a:t>Starting at age 40, women and gender-diverse people are asked about menopause-associated symptoms to enable the early identification and assessment of perimenopause and menopause.</a:t>
            </a:r>
          </a:p>
        </p:txBody>
      </p:sp>
    </p:spTree>
    <p:extLst>
      <p:ext uri="{BB962C8B-B14F-4D97-AF65-F5344CB8AC3E}">
        <p14:creationId xmlns:p14="http://schemas.microsoft.com/office/powerpoint/2010/main" val="22860197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a:extLst>
              <a:ext uri="{FF2B5EF4-FFF2-40B4-BE49-F238E27FC236}">
                <a16:creationId xmlns:a16="http://schemas.microsoft.com/office/drawing/2014/main" id="{6D7733A8-17FB-66BD-9A1B-C0C33D2F92B0}"/>
              </a:ext>
            </a:extLst>
          </p:cNvPr>
          <p:cNvSpPr>
            <a:spLocks noGrp="1"/>
          </p:cNvSpPr>
          <p:nvPr>
            <p:ph type="title"/>
          </p:nvPr>
        </p:nvSpPr>
        <p:spPr/>
        <p:txBody>
          <a:bodyPr/>
          <a:lstStyle/>
          <a:p>
            <a:r>
              <a:rPr lang="en-CA" noProof="0"/>
              <a:t>Quality standards</a:t>
            </a:r>
          </a:p>
        </p:txBody>
      </p:sp>
      <p:sp>
        <p:nvSpPr>
          <p:cNvPr id="4" name="Text Placeholder 3">
            <a:extLst>
              <a:ext uri="{FF2B5EF4-FFF2-40B4-BE49-F238E27FC236}">
                <a16:creationId xmlns:a16="http://schemas.microsoft.com/office/drawing/2014/main" id="{34B929EA-085D-03CC-8ABC-3FFBF3231F85}"/>
              </a:ext>
            </a:extLst>
          </p:cNvPr>
          <p:cNvSpPr>
            <a:spLocks noGrp="1"/>
          </p:cNvSpPr>
          <p:nvPr>
            <p:ph type="body" sz="quarter" idx="11"/>
          </p:nvPr>
        </p:nvSpPr>
        <p:spPr/>
        <p:txBody>
          <a:bodyPr/>
          <a:lstStyle/>
          <a:p>
            <a:pPr marL="342900" indent="-342900">
              <a:buFont typeface="Arial" panose="020B0604020202020204" pitchFamily="34" charset="0"/>
              <a:buChar char="•"/>
            </a:pPr>
            <a:r>
              <a:rPr lang="en-CA" sz="3000" noProof="0"/>
              <a:t>Inform clinicians and patients what quality care looks like</a:t>
            </a:r>
          </a:p>
          <a:p>
            <a:pPr marL="342900" indent="-342900">
              <a:buFont typeface="Arial" panose="020B0604020202020204" pitchFamily="34" charset="0"/>
              <a:buChar char="•"/>
            </a:pPr>
            <a:r>
              <a:rPr lang="en-CA" sz="3000" noProof="0"/>
              <a:t>Focus on conditions or processes where there are large variations in how care is delivered, or where there are gaps between the care provided in Ontario and the care patients should receive</a:t>
            </a:r>
          </a:p>
          <a:p>
            <a:pPr marL="342900" indent="-342900">
              <a:buFont typeface="Arial" panose="020B0604020202020204" pitchFamily="34" charset="0"/>
              <a:buChar char="•"/>
            </a:pPr>
            <a:r>
              <a:rPr lang="en-CA" sz="3000" noProof="0"/>
              <a:t>Are grounded in the best available evidence</a:t>
            </a:r>
          </a:p>
        </p:txBody>
      </p:sp>
    </p:spTree>
    <p:extLst>
      <p:ext uri="{BB962C8B-B14F-4D97-AF65-F5344CB8AC3E}">
        <p14:creationId xmlns:p14="http://schemas.microsoft.com/office/powerpoint/2010/main" val="6631009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0926AE-35CA-4CD0-033A-71375D24ECC0}"/>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3B18CD2F-BBE8-29FE-5EB1-4D57E1580F37}"/>
              </a:ext>
            </a:extLst>
          </p:cNvPr>
          <p:cNvSpPr>
            <a:spLocks noGrp="1"/>
          </p:cNvSpPr>
          <p:nvPr>
            <p:ph type="title"/>
          </p:nvPr>
        </p:nvSpPr>
        <p:spPr>
          <a:xfrm>
            <a:off x="533400" y="297900"/>
            <a:ext cx="11087100" cy="697541"/>
          </a:xfrm>
        </p:spPr>
        <p:txBody>
          <a:bodyPr/>
          <a:lstStyle/>
          <a:p>
            <a:r>
              <a:rPr lang="en-CA" sz="3600" noProof="0">
                <a:latin typeface="Calibri"/>
                <a:ea typeface="Calibri"/>
                <a:cs typeface="Calibri"/>
              </a:rPr>
              <a:t>Quality statement 3: Evidence-based information for people experiencing perimenopause or menopause </a:t>
            </a:r>
          </a:p>
        </p:txBody>
      </p:sp>
      <p:sp>
        <p:nvSpPr>
          <p:cNvPr id="4" name="Text Placeholder 3">
            <a:extLst>
              <a:ext uri="{FF2B5EF4-FFF2-40B4-BE49-F238E27FC236}">
                <a16:creationId xmlns:a16="http://schemas.microsoft.com/office/drawing/2014/main" id="{BC76C291-E077-6869-11B0-8AAD785569A4}"/>
              </a:ext>
            </a:extLst>
          </p:cNvPr>
          <p:cNvSpPr>
            <a:spLocks noGrp="1"/>
          </p:cNvSpPr>
          <p:nvPr>
            <p:ph type="body" sz="quarter" idx="11"/>
          </p:nvPr>
        </p:nvSpPr>
        <p:spPr>
          <a:xfrm>
            <a:off x="552450" y="1560152"/>
            <a:ext cx="11087100" cy="4533900"/>
          </a:xfrm>
        </p:spPr>
        <p:txBody>
          <a:bodyPr vert="horz" lIns="0" tIns="0" rIns="0" bIns="0" numCol="1" spcCol="457200" rtlCol="0" anchor="t">
            <a:noAutofit/>
          </a:bodyPr>
          <a:lstStyle/>
          <a:p>
            <a:r>
              <a:rPr lang="en-CA" sz="2800" noProof="0">
                <a:ea typeface="Calibri"/>
                <a:cs typeface="Calibri"/>
              </a:rPr>
              <a:t>Starting at age 40 or earlier, women and gender-diverse people receive evidence-based information about perimenopause and menopause from their clinician. </a:t>
            </a:r>
          </a:p>
        </p:txBody>
      </p:sp>
    </p:spTree>
    <p:extLst>
      <p:ext uri="{BB962C8B-B14F-4D97-AF65-F5344CB8AC3E}">
        <p14:creationId xmlns:p14="http://schemas.microsoft.com/office/powerpoint/2010/main" val="36319856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05BD29-D1E0-89F9-3EB7-E5A135F285A7}"/>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17821D16-F50F-152E-3C07-D5826F54ECC7}"/>
              </a:ext>
            </a:extLst>
          </p:cNvPr>
          <p:cNvSpPr>
            <a:spLocks noGrp="1"/>
          </p:cNvSpPr>
          <p:nvPr>
            <p:ph type="title"/>
          </p:nvPr>
        </p:nvSpPr>
        <p:spPr>
          <a:xfrm>
            <a:off x="552450" y="412754"/>
            <a:ext cx="11276798" cy="697541"/>
          </a:xfrm>
        </p:spPr>
        <p:txBody>
          <a:bodyPr/>
          <a:lstStyle/>
          <a:p>
            <a:r>
              <a:rPr lang="en-CA" sz="3600" noProof="0">
                <a:latin typeface="Calibri"/>
                <a:ea typeface="Calibri"/>
                <a:cs typeface="Calibri"/>
              </a:rPr>
              <a:t>Quality statement 4: Management of vasomotor symptoms</a:t>
            </a:r>
          </a:p>
        </p:txBody>
      </p:sp>
      <p:sp>
        <p:nvSpPr>
          <p:cNvPr id="4" name="Text Placeholder 3">
            <a:extLst>
              <a:ext uri="{FF2B5EF4-FFF2-40B4-BE49-F238E27FC236}">
                <a16:creationId xmlns:a16="http://schemas.microsoft.com/office/drawing/2014/main" id="{9109A4AD-2448-053A-4218-1A547F613BA5}"/>
              </a:ext>
            </a:extLst>
          </p:cNvPr>
          <p:cNvSpPr>
            <a:spLocks noGrp="1"/>
          </p:cNvSpPr>
          <p:nvPr>
            <p:ph type="body" sz="quarter" idx="11"/>
          </p:nvPr>
        </p:nvSpPr>
        <p:spPr>
          <a:xfrm>
            <a:off x="552450" y="1569777"/>
            <a:ext cx="11117036" cy="4533900"/>
          </a:xfrm>
        </p:spPr>
        <p:txBody>
          <a:bodyPr vert="horz" lIns="0" tIns="0" rIns="0" bIns="0" numCol="1" spcCol="457200" rtlCol="0" anchor="t">
            <a:noAutofit/>
          </a:bodyPr>
          <a:lstStyle/>
          <a:p>
            <a:r>
              <a:rPr lang="en-CA" sz="2800" noProof="0">
                <a:ea typeface="Calibri"/>
                <a:cs typeface="Calibri"/>
              </a:rPr>
              <a:t>Women and gender-diverse people experiencing vasomotor symptoms during perimenopause and menopause are offered menopausal hormone therapy as first-line treatment, following an assessment of risks, benefits, contraindications, and individual needs and preferences. People who have contraindications to menopausal hormone therapy or who do not desire it are offered other evidence-based treatment options, including non-hormonal medications and nonpharmacological treatments.</a:t>
            </a:r>
          </a:p>
        </p:txBody>
      </p:sp>
    </p:spTree>
    <p:extLst>
      <p:ext uri="{BB962C8B-B14F-4D97-AF65-F5344CB8AC3E}">
        <p14:creationId xmlns:p14="http://schemas.microsoft.com/office/powerpoint/2010/main" val="18821936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C66A51-EC00-F721-1260-CEDBC37F62F4}"/>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6AAEEA6C-F97B-2A2F-50AC-9B16DA3AAD11}"/>
              </a:ext>
            </a:extLst>
          </p:cNvPr>
          <p:cNvSpPr>
            <a:spLocks noGrp="1"/>
          </p:cNvSpPr>
          <p:nvPr>
            <p:ph type="title"/>
          </p:nvPr>
        </p:nvSpPr>
        <p:spPr>
          <a:xfrm>
            <a:off x="533400" y="328722"/>
            <a:ext cx="11087100" cy="697541"/>
          </a:xfrm>
        </p:spPr>
        <p:txBody>
          <a:bodyPr/>
          <a:lstStyle/>
          <a:p>
            <a:r>
              <a:rPr lang="en-CA" sz="3600" noProof="0">
                <a:latin typeface="Calibri"/>
                <a:ea typeface="Calibri"/>
                <a:cs typeface="Calibri"/>
              </a:rPr>
              <a:t>Quality statement 5: Management of </a:t>
            </a:r>
            <a:br>
              <a:rPr lang="en-CA" sz="3600" noProof="0">
                <a:latin typeface="Calibri"/>
                <a:ea typeface="Calibri"/>
                <a:cs typeface="Calibri"/>
              </a:rPr>
            </a:br>
            <a:r>
              <a:rPr lang="en-CA" sz="3600" noProof="0">
                <a:latin typeface="Calibri"/>
                <a:ea typeface="Calibri"/>
                <a:cs typeface="Calibri"/>
              </a:rPr>
              <a:t>non-vasomotor symptoms </a:t>
            </a:r>
          </a:p>
        </p:txBody>
      </p:sp>
      <p:sp>
        <p:nvSpPr>
          <p:cNvPr id="4" name="Text Placeholder 3">
            <a:extLst>
              <a:ext uri="{FF2B5EF4-FFF2-40B4-BE49-F238E27FC236}">
                <a16:creationId xmlns:a16="http://schemas.microsoft.com/office/drawing/2014/main" id="{5B9E2519-F72D-03E0-5EAB-9E78DC4B7D0C}"/>
              </a:ext>
            </a:extLst>
          </p:cNvPr>
          <p:cNvSpPr>
            <a:spLocks noGrp="1"/>
          </p:cNvSpPr>
          <p:nvPr>
            <p:ph type="body" sz="quarter" idx="11"/>
          </p:nvPr>
        </p:nvSpPr>
        <p:spPr>
          <a:xfrm>
            <a:off x="552450" y="1558892"/>
            <a:ext cx="11087100" cy="4533900"/>
          </a:xfrm>
        </p:spPr>
        <p:txBody>
          <a:bodyPr vert="horz" lIns="0" tIns="0" rIns="0" bIns="0" numCol="1" spcCol="457200" rtlCol="0" anchor="t">
            <a:noAutofit/>
          </a:bodyPr>
          <a:lstStyle/>
          <a:p>
            <a:r>
              <a:rPr lang="en-CA" sz="2800" noProof="0">
                <a:ea typeface="Calibri"/>
                <a:cs typeface="Calibri"/>
              </a:rPr>
              <a:t>Women and gender-diverse people experiencing non-vasomotor symptoms during perimenopause and menopause (including those related to genitourinary syndrome of menopause, sexual health, mental health, sleep, and cognition) are offered evidence-based treatment options.</a:t>
            </a:r>
          </a:p>
        </p:txBody>
      </p:sp>
    </p:spTree>
    <p:extLst>
      <p:ext uri="{BB962C8B-B14F-4D97-AF65-F5344CB8AC3E}">
        <p14:creationId xmlns:p14="http://schemas.microsoft.com/office/powerpoint/2010/main" val="258450092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619CC9-9D32-8F36-1CDD-DB999487FBB8}"/>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F229DE40-99C0-6EF4-7ECA-0AF183DA679A}"/>
              </a:ext>
            </a:extLst>
          </p:cNvPr>
          <p:cNvSpPr>
            <a:spLocks noGrp="1"/>
          </p:cNvSpPr>
          <p:nvPr>
            <p:ph type="title"/>
          </p:nvPr>
        </p:nvSpPr>
        <p:spPr>
          <a:xfrm>
            <a:off x="533400" y="318448"/>
            <a:ext cx="11087100" cy="697541"/>
          </a:xfrm>
        </p:spPr>
        <p:txBody>
          <a:bodyPr/>
          <a:lstStyle/>
          <a:p>
            <a:r>
              <a:rPr lang="en-CA" sz="3600" noProof="0">
                <a:latin typeface="Calibri"/>
                <a:ea typeface="Calibri"/>
                <a:cs typeface="Calibri"/>
              </a:rPr>
              <a:t>Quality statement 6: Appropriate referral to a clinician with expertise in menopause</a:t>
            </a:r>
          </a:p>
        </p:txBody>
      </p:sp>
      <p:sp>
        <p:nvSpPr>
          <p:cNvPr id="4" name="Text Placeholder 3">
            <a:extLst>
              <a:ext uri="{FF2B5EF4-FFF2-40B4-BE49-F238E27FC236}">
                <a16:creationId xmlns:a16="http://schemas.microsoft.com/office/drawing/2014/main" id="{90CCDD95-B1ED-DFA5-CE0B-5D4C1997ABE2}"/>
              </a:ext>
            </a:extLst>
          </p:cNvPr>
          <p:cNvSpPr>
            <a:spLocks noGrp="1"/>
          </p:cNvSpPr>
          <p:nvPr>
            <p:ph type="body" sz="quarter" idx="11"/>
          </p:nvPr>
        </p:nvSpPr>
        <p:spPr>
          <a:xfrm>
            <a:off x="552450" y="1573100"/>
            <a:ext cx="11087100" cy="4533900"/>
          </a:xfrm>
        </p:spPr>
        <p:txBody>
          <a:bodyPr vert="horz" lIns="0" tIns="0" rIns="0" bIns="0" numCol="1" spcCol="457200" rtlCol="0" anchor="t">
            <a:noAutofit/>
          </a:bodyPr>
          <a:lstStyle/>
          <a:p>
            <a:r>
              <a:rPr lang="en-CA" sz="2800" noProof="0">
                <a:ea typeface="Calibri"/>
                <a:cs typeface="Calibri"/>
              </a:rPr>
              <a:t>Women and gender-diverse people experiencing perimenopause or menopause receive assessment and treatment from their primary care clinician and, if clinically indicated, are referred to a clinician with expertise in menopause.</a:t>
            </a:r>
          </a:p>
        </p:txBody>
      </p:sp>
    </p:spTree>
    <p:extLst>
      <p:ext uri="{BB962C8B-B14F-4D97-AF65-F5344CB8AC3E}">
        <p14:creationId xmlns:p14="http://schemas.microsoft.com/office/powerpoint/2010/main" val="36339654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57DC097-EEFC-ED47-45E0-3BCB04809765}"/>
              </a:ext>
            </a:extLst>
          </p:cNvPr>
          <p:cNvSpPr>
            <a:spLocks noGrp="1"/>
          </p:cNvSpPr>
          <p:nvPr>
            <p:ph type="title" idx="4294967295"/>
          </p:nvPr>
        </p:nvSpPr>
        <p:spPr>
          <a:xfrm>
            <a:off x="914400" y="2998788"/>
            <a:ext cx="10706100" cy="294481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87000"/>
              </a:lnSpc>
              <a:spcBef>
                <a:spcPts val="0"/>
              </a:spcBef>
              <a:spcAft>
                <a:spcPts val="0"/>
              </a:spcAft>
              <a:buClr>
                <a:schemeClr val="tx2"/>
              </a:buClr>
              <a:buSzTx/>
              <a:buFont typeface="Arial" panose="020B0604020202020204" pitchFamily="34" charset="0"/>
              <a:buNone/>
              <a:tabLst/>
              <a:defRPr/>
            </a:pPr>
            <a:r>
              <a:rPr kumimoji="0" lang="en-CA" sz="8000" b="0" i="0" u="none" strike="noStrike" kern="1200" cap="none" spc="0" normalizeH="0" baseline="0" noProof="0">
                <a:ln>
                  <a:noFill/>
                </a:ln>
                <a:solidFill>
                  <a:schemeClr val="bg1"/>
                </a:solidFill>
                <a:effectLst/>
                <a:uLnTx/>
                <a:uFillTx/>
                <a:latin typeface="+mn-lt"/>
                <a:ea typeface="+mn-ea"/>
                <a:cs typeface="+mn-cs"/>
              </a:rPr>
              <a:t>Measures to support improvement</a:t>
            </a:r>
          </a:p>
        </p:txBody>
      </p:sp>
    </p:spTree>
    <p:extLst>
      <p:ext uri="{BB962C8B-B14F-4D97-AF65-F5344CB8AC3E}">
        <p14:creationId xmlns:p14="http://schemas.microsoft.com/office/powerpoint/2010/main" val="9883864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B2F5C6-41DD-23F5-4F7D-07ADE7F96137}"/>
            </a:ext>
          </a:extLst>
        </p:cNvPr>
        <p:cNvGrpSpPr/>
        <p:nvPr/>
      </p:nvGrpSpPr>
      <p:grpSpPr>
        <a:xfrm>
          <a:off x="0" y="0"/>
          <a:ext cx="0" cy="0"/>
          <a:chOff x="0" y="0"/>
          <a:chExt cx="0" cy="0"/>
        </a:xfrm>
      </p:grpSpPr>
      <p:sp>
        <p:nvSpPr>
          <p:cNvPr id="27" name="Title 26">
            <a:extLst>
              <a:ext uri="{FF2B5EF4-FFF2-40B4-BE49-F238E27FC236}">
                <a16:creationId xmlns:a16="http://schemas.microsoft.com/office/drawing/2014/main" id="{98DDC19F-2747-3458-AC91-838956C57510}"/>
              </a:ext>
            </a:extLst>
          </p:cNvPr>
          <p:cNvSpPr>
            <a:spLocks noGrp="1"/>
          </p:cNvSpPr>
          <p:nvPr>
            <p:ph type="title"/>
          </p:nvPr>
        </p:nvSpPr>
        <p:spPr/>
        <p:txBody>
          <a:bodyPr/>
          <a:lstStyle/>
          <a:p>
            <a:r>
              <a:rPr lang="en-CA" sz="3800" noProof="0">
                <a:latin typeface="Calibri"/>
                <a:ea typeface="Calibri"/>
                <a:cs typeface="Calibri"/>
              </a:rPr>
              <a:t>Indicators that can be measured using provincial data</a:t>
            </a:r>
          </a:p>
        </p:txBody>
      </p:sp>
      <p:sp>
        <p:nvSpPr>
          <p:cNvPr id="4" name="Text Placeholder 3">
            <a:extLst>
              <a:ext uri="{FF2B5EF4-FFF2-40B4-BE49-F238E27FC236}">
                <a16:creationId xmlns:a16="http://schemas.microsoft.com/office/drawing/2014/main" id="{E2B533A2-F901-CFD7-4354-B8277C56C535}"/>
              </a:ext>
            </a:extLst>
          </p:cNvPr>
          <p:cNvSpPr>
            <a:spLocks noGrp="1"/>
          </p:cNvSpPr>
          <p:nvPr>
            <p:ph type="body" sz="quarter" idx="11"/>
          </p:nvPr>
        </p:nvSpPr>
        <p:spPr>
          <a:xfrm>
            <a:off x="552450" y="1673593"/>
            <a:ext cx="10601325" cy="4533900"/>
          </a:xfrm>
        </p:spPr>
        <p:txBody>
          <a:bodyPr vert="horz" lIns="0" tIns="0" rIns="0" bIns="0" numCol="1" spcCol="457200" rtlCol="0" anchor="t">
            <a:noAutofit/>
          </a:bodyPr>
          <a:lstStyle/>
          <a:p>
            <a:pPr marL="342900" indent="-342900">
              <a:buFont typeface="Arial" panose="020B0604020202020204" pitchFamily="34" charset="0"/>
              <a:buChar char="•"/>
            </a:pPr>
            <a:r>
              <a:rPr lang="en-CA" noProof="0"/>
              <a:t>No provincially measurable indicators have been identified because provincial data sources on menopause are limited, as is the ability to identify people experiencing perimenopause or menopause.</a:t>
            </a:r>
          </a:p>
        </p:txBody>
      </p:sp>
    </p:spTree>
    <p:extLst>
      <p:ext uri="{BB962C8B-B14F-4D97-AF65-F5344CB8AC3E}">
        <p14:creationId xmlns:p14="http://schemas.microsoft.com/office/powerpoint/2010/main" val="292810525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a:extLst>
              <a:ext uri="{FF2B5EF4-FFF2-40B4-BE49-F238E27FC236}">
                <a16:creationId xmlns:a16="http://schemas.microsoft.com/office/drawing/2014/main" id="{6D7733A8-17FB-66BD-9A1B-C0C33D2F92B0}"/>
              </a:ext>
            </a:extLst>
          </p:cNvPr>
          <p:cNvSpPr>
            <a:spLocks noGrp="1"/>
          </p:cNvSpPr>
          <p:nvPr>
            <p:ph type="title"/>
          </p:nvPr>
        </p:nvSpPr>
        <p:spPr/>
        <p:txBody>
          <a:bodyPr/>
          <a:lstStyle/>
          <a:p>
            <a:r>
              <a:rPr lang="en-CA" sz="3800" noProof="0">
                <a:latin typeface="Calibri"/>
                <a:ea typeface="Calibri"/>
                <a:cs typeface="Calibri"/>
              </a:rPr>
              <a:t>Indicators that can be measured using only local data</a:t>
            </a:r>
          </a:p>
        </p:txBody>
      </p:sp>
      <p:sp>
        <p:nvSpPr>
          <p:cNvPr id="4" name="Text Placeholder 3">
            <a:extLst>
              <a:ext uri="{FF2B5EF4-FFF2-40B4-BE49-F238E27FC236}">
                <a16:creationId xmlns:a16="http://schemas.microsoft.com/office/drawing/2014/main" id="{34B929EA-085D-03CC-8ABC-3FFBF3231F85}"/>
              </a:ext>
            </a:extLst>
          </p:cNvPr>
          <p:cNvSpPr>
            <a:spLocks noGrp="1"/>
          </p:cNvSpPr>
          <p:nvPr>
            <p:ph type="body" sz="quarter" idx="11"/>
          </p:nvPr>
        </p:nvSpPr>
        <p:spPr>
          <a:xfrm>
            <a:off x="552450" y="1565996"/>
            <a:ext cx="11087100" cy="4533900"/>
          </a:xfrm>
        </p:spPr>
        <p:txBody>
          <a:bodyPr vert="horz" lIns="0" tIns="0" rIns="0" bIns="0" numCol="1" spcCol="457200" rtlCol="0" anchor="t">
            <a:noAutofit/>
          </a:bodyPr>
          <a:lstStyle/>
          <a:p>
            <a:pPr marL="342900" indent="-342900">
              <a:buFont typeface="Arial" panose="020B0604020202020204" pitchFamily="34" charset="0"/>
              <a:buChar char="•"/>
            </a:pPr>
            <a:r>
              <a:rPr lang="en-CA" sz="2400" noProof="0"/>
              <a:t>Percentage of clinicians who have the knowledge and skills needed to provide evidence-based perimenopause or menopause treatment, including menopausal hormone therapy, non-hormonal medications, and nonpharmacological treatments</a:t>
            </a:r>
          </a:p>
          <a:p>
            <a:pPr marL="342900" indent="-342900">
              <a:buFont typeface="Arial" panose="020B0604020202020204" pitchFamily="34" charset="0"/>
              <a:buChar char="•"/>
            </a:pPr>
            <a:r>
              <a:rPr lang="en-CA" sz="2400" noProof="0"/>
              <a:t>Percentage of women and gender-diverse people aged 40 years or older who </a:t>
            </a:r>
            <a:br>
              <a:rPr lang="en-CA" sz="2400" noProof="0"/>
            </a:br>
            <a:r>
              <a:rPr lang="en-CA" sz="2400" noProof="0"/>
              <a:t>receive evidence-based information about perimenopause and menopause from </a:t>
            </a:r>
            <a:br>
              <a:rPr lang="en-CA" sz="2400" noProof="0"/>
            </a:br>
            <a:r>
              <a:rPr lang="en-CA" sz="2400" noProof="0"/>
              <a:t>their clinician </a:t>
            </a:r>
            <a:endParaRPr lang="en-CA" sz="2400" noProof="0">
              <a:ea typeface="Calibri"/>
              <a:cs typeface="Calibri"/>
            </a:endParaRPr>
          </a:p>
          <a:p>
            <a:pPr marL="342900" indent="-342900">
              <a:buFont typeface="Arial" panose="020B0604020202020204" pitchFamily="34" charset="0"/>
              <a:buChar char="•"/>
            </a:pPr>
            <a:r>
              <a:rPr lang="en-CA" sz="2400" noProof="0"/>
              <a:t>Percentage of women and gender-diverse people experiencing perimenopause or menopause whose primary care clinician refers them to a clinician with expertise </a:t>
            </a:r>
            <a:br>
              <a:rPr lang="en-CA" sz="2400" noProof="0"/>
            </a:br>
            <a:r>
              <a:rPr lang="en-CA" sz="2400" noProof="0"/>
              <a:t>in menopause when clinically indicated</a:t>
            </a:r>
            <a:endParaRPr lang="en-CA" sz="2400" noProof="0">
              <a:ea typeface="Calibri"/>
              <a:cs typeface="Calibri"/>
            </a:endParaRPr>
          </a:p>
          <a:p>
            <a:pPr marL="342900" indent="-342900">
              <a:buFont typeface="Arial" panose="020B0604020202020204" pitchFamily="34" charset="0"/>
              <a:buChar char="•"/>
            </a:pPr>
            <a:r>
              <a:rPr lang="en-CA" sz="2400" noProof="0"/>
              <a:t>Percentage of women and gender-diverse people who report that their quality of life has improved since receiving menopause care</a:t>
            </a:r>
          </a:p>
        </p:txBody>
      </p:sp>
    </p:spTree>
    <p:extLst>
      <p:ext uri="{BB962C8B-B14F-4D97-AF65-F5344CB8AC3E}">
        <p14:creationId xmlns:p14="http://schemas.microsoft.com/office/powerpoint/2010/main" val="249182079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a:extLst>
              <a:ext uri="{FF2B5EF4-FFF2-40B4-BE49-F238E27FC236}">
                <a16:creationId xmlns:a16="http://schemas.microsoft.com/office/drawing/2014/main" id="{6D7733A8-17FB-66BD-9A1B-C0C33D2F92B0}"/>
              </a:ext>
            </a:extLst>
          </p:cNvPr>
          <p:cNvSpPr>
            <a:spLocks noGrp="1"/>
          </p:cNvSpPr>
          <p:nvPr>
            <p:ph type="title"/>
          </p:nvPr>
        </p:nvSpPr>
        <p:spPr/>
        <p:txBody>
          <a:bodyPr/>
          <a:lstStyle/>
          <a:p>
            <a:r>
              <a:rPr lang="en-CA" noProof="0">
                <a:latin typeface="Calibri"/>
                <a:ea typeface="Calibri"/>
                <a:cs typeface="Calibri"/>
              </a:rPr>
              <a:t>Data sources and acknowledgement</a:t>
            </a:r>
          </a:p>
        </p:txBody>
      </p:sp>
      <p:sp>
        <p:nvSpPr>
          <p:cNvPr id="4" name="Text Placeholder 3">
            <a:extLst>
              <a:ext uri="{FF2B5EF4-FFF2-40B4-BE49-F238E27FC236}">
                <a16:creationId xmlns:a16="http://schemas.microsoft.com/office/drawing/2014/main" id="{34B929EA-085D-03CC-8ABC-3FFBF3231F85}"/>
              </a:ext>
            </a:extLst>
          </p:cNvPr>
          <p:cNvSpPr>
            <a:spLocks noGrp="1"/>
          </p:cNvSpPr>
          <p:nvPr>
            <p:ph type="body" sz="quarter" idx="11"/>
          </p:nvPr>
        </p:nvSpPr>
        <p:spPr>
          <a:xfrm>
            <a:off x="539839" y="1475740"/>
            <a:ext cx="11087100" cy="5021580"/>
          </a:xfrm>
        </p:spPr>
        <p:txBody>
          <a:bodyPr vert="horz" lIns="0" tIns="0" rIns="0" bIns="0" numCol="1" spcCol="457200" rtlCol="0" anchor="t">
            <a:noAutofit/>
          </a:bodyPr>
          <a:lstStyle/>
          <a:p>
            <a:r>
              <a:rPr lang="en-CA" sz="2000" noProof="0"/>
              <a:t>The data used in this presentation were provided by the Institute for Clinical Evaluative Sciences (ICES), which is funded by an annual grant from the Ontario Ministry of Health (MOH) and the Ministry of Long-Term Care (MLTC). The opinions, results, and conclusions included in this presentation are those of the authors and are independent from the funding sources. No endorsement by ICES, the MOH, or the MLTC is intended or should be inferred. These datasets were linked using unique encoded identifiers and analyzed at ICES. </a:t>
            </a:r>
          </a:p>
          <a:p>
            <a:r>
              <a:rPr lang="en-CA" sz="2000" noProof="0"/>
              <a:t>Parts of this material are based on data and/or information compiled and provided by the Canadian Longitudinal Study on Aging (CLSA). Funding for the CLSA is provided by the Government of Canada through the Canadian Institutes of Health Research under grant reference LSA 94473 and the Canada Foundation for Innovation. The analyses, conclusions, opinions and statements expressed herein are solely those of the authors and do not reflect those of the funding or data sources; no endorsement is intended or should be inferred.</a:t>
            </a:r>
            <a:endParaRPr lang="en-CA" sz="2000" noProof="0">
              <a:ea typeface="Calibri"/>
              <a:cs typeface="Calibri"/>
            </a:endParaRPr>
          </a:p>
          <a:p>
            <a:endParaRPr lang="en-CA" sz="2000" noProof="0"/>
          </a:p>
        </p:txBody>
      </p:sp>
    </p:spTree>
    <p:extLst>
      <p:ext uri="{BB962C8B-B14F-4D97-AF65-F5344CB8AC3E}">
        <p14:creationId xmlns:p14="http://schemas.microsoft.com/office/powerpoint/2010/main" val="8116187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8E49F21-0E93-A022-1D81-1462AB999B0D}"/>
              </a:ext>
            </a:extLst>
          </p:cNvPr>
          <p:cNvSpPr>
            <a:spLocks noGrp="1"/>
          </p:cNvSpPr>
          <p:nvPr>
            <p:ph type="title" idx="4294967295"/>
          </p:nvPr>
        </p:nvSpPr>
        <p:spPr>
          <a:xfrm>
            <a:off x="914400" y="2998788"/>
            <a:ext cx="10706100" cy="294481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87000"/>
              </a:lnSpc>
              <a:spcBef>
                <a:spcPts val="0"/>
              </a:spcBef>
              <a:spcAft>
                <a:spcPts val="0"/>
              </a:spcAft>
              <a:buClr>
                <a:schemeClr val="tx2"/>
              </a:buClr>
              <a:buSzTx/>
              <a:buFont typeface="Arial" panose="020B0604020202020204" pitchFamily="34" charset="0"/>
              <a:buNone/>
              <a:tabLst/>
              <a:defRPr/>
            </a:pPr>
            <a:r>
              <a:rPr kumimoji="0" lang="en-CA" sz="8000" b="0" i="0" u="none" strike="noStrike" kern="1200" cap="none" spc="0" normalizeH="0" baseline="0" noProof="0">
                <a:ln>
                  <a:noFill/>
                </a:ln>
                <a:solidFill>
                  <a:schemeClr val="bg1"/>
                </a:solidFill>
                <a:effectLst/>
                <a:uLnTx/>
                <a:uFillTx/>
                <a:latin typeface="+mn-lt"/>
                <a:ea typeface="+mn-ea"/>
                <a:cs typeface="+mn-cs"/>
              </a:rPr>
              <a:t>Thank you</a:t>
            </a:r>
          </a:p>
        </p:txBody>
      </p:sp>
    </p:spTree>
    <p:extLst>
      <p:ext uri="{BB962C8B-B14F-4D97-AF65-F5344CB8AC3E}">
        <p14:creationId xmlns:p14="http://schemas.microsoft.com/office/powerpoint/2010/main" val="36735352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FE1012-5468-212D-6775-E22ED9836EF7}"/>
              </a:ext>
            </a:extLst>
          </p:cNvPr>
          <p:cNvSpPr>
            <a:spLocks noGrp="1"/>
          </p:cNvSpPr>
          <p:nvPr>
            <p:ph type="title"/>
          </p:nvPr>
        </p:nvSpPr>
        <p:spPr/>
        <p:txBody>
          <a:bodyPr/>
          <a:lstStyle/>
          <a:p>
            <a:r>
              <a:rPr lang="en-CA" noProof="0"/>
              <a:t>Benefits of quality standards</a:t>
            </a:r>
          </a:p>
        </p:txBody>
      </p:sp>
      <p:sp>
        <p:nvSpPr>
          <p:cNvPr id="8" name="Text Placeholder 7">
            <a:extLst>
              <a:ext uri="{FF2B5EF4-FFF2-40B4-BE49-F238E27FC236}">
                <a16:creationId xmlns:a16="http://schemas.microsoft.com/office/drawing/2014/main" id="{D592994C-468D-47CE-A848-0E1B21DCC83F}"/>
              </a:ext>
            </a:extLst>
          </p:cNvPr>
          <p:cNvSpPr>
            <a:spLocks noGrp="1"/>
          </p:cNvSpPr>
          <p:nvPr>
            <p:ph type="body" sz="quarter" idx="11"/>
          </p:nvPr>
        </p:nvSpPr>
        <p:spPr/>
        <p:txBody>
          <a:bodyPr/>
          <a:lstStyle/>
          <a:p>
            <a:pPr marL="342900" indent="-342900">
              <a:buFont typeface="Arial" panose="020B0604020202020204" pitchFamily="34" charset="0"/>
              <a:buChar char="•"/>
            </a:pPr>
            <a:r>
              <a:rPr lang="en-CA" sz="3000" noProof="0"/>
              <a:t>Help patients, residents, families, and care partners know what to ask for in their care</a:t>
            </a:r>
          </a:p>
          <a:p>
            <a:pPr marL="342900" indent="-342900">
              <a:buFont typeface="Arial" panose="020B0604020202020204" pitchFamily="34" charset="0"/>
              <a:buChar char="•"/>
            </a:pPr>
            <a:r>
              <a:rPr lang="en-CA" sz="3000" noProof="0"/>
              <a:t>Help clinicians know what care to offer, based on evidence and expert consensus </a:t>
            </a:r>
          </a:p>
          <a:p>
            <a:pPr marL="342900" indent="-342900">
              <a:buFont typeface="Arial" panose="020B0604020202020204" pitchFamily="34" charset="0"/>
              <a:buChar char="•"/>
            </a:pPr>
            <a:r>
              <a:rPr lang="en-CA" sz="3000" noProof="0"/>
              <a:t>Help health care organizations measure, assess, and improve the quality of the care they provide</a:t>
            </a:r>
          </a:p>
          <a:p>
            <a:pPr marL="342900" indent="-342900">
              <a:buFont typeface="Arial" panose="020B0604020202020204" pitchFamily="34" charset="0"/>
              <a:buChar char="•"/>
            </a:pPr>
            <a:r>
              <a:rPr lang="en-CA" sz="3000" noProof="0"/>
              <a:t>Help ensure consistent, high-quality care across the province</a:t>
            </a:r>
          </a:p>
        </p:txBody>
      </p:sp>
    </p:spTree>
    <p:extLst>
      <p:ext uri="{BB962C8B-B14F-4D97-AF65-F5344CB8AC3E}">
        <p14:creationId xmlns:p14="http://schemas.microsoft.com/office/powerpoint/2010/main" val="9096445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2CDD41-2B2B-8A1E-B73A-6B64A506068E}"/>
              </a:ext>
            </a:extLst>
          </p:cNvPr>
          <p:cNvSpPr>
            <a:spLocks noGrp="1"/>
          </p:cNvSpPr>
          <p:nvPr>
            <p:ph type="title"/>
          </p:nvPr>
        </p:nvSpPr>
        <p:spPr/>
        <p:txBody>
          <a:bodyPr/>
          <a:lstStyle/>
          <a:p>
            <a:r>
              <a:rPr lang="en-CA" noProof="0"/>
              <a:t>Quality standard resources</a:t>
            </a:r>
          </a:p>
        </p:txBody>
      </p:sp>
      <p:sp>
        <p:nvSpPr>
          <p:cNvPr id="14" name="TextBox 2">
            <a:extLst>
              <a:ext uri="{FF2B5EF4-FFF2-40B4-BE49-F238E27FC236}">
                <a16:creationId xmlns:a16="http://schemas.microsoft.com/office/drawing/2014/main" id="{B2E8B1DB-7B7E-3CF2-028A-93DD1AA36A31}"/>
              </a:ext>
            </a:extLst>
          </p:cNvPr>
          <p:cNvSpPr txBox="1"/>
          <p:nvPr/>
        </p:nvSpPr>
        <p:spPr>
          <a:xfrm>
            <a:off x="910480" y="3183571"/>
            <a:ext cx="1756058" cy="369332"/>
          </a:xfrm>
          <a:prstGeom prst="rect">
            <a:avLst/>
          </a:prstGeom>
          <a:noFill/>
        </p:spPr>
        <p:txBody>
          <a:bodyPr wrap="none" rtlCol="0">
            <a:spAutoFit/>
          </a:bodyPr>
          <a:lstStyle>
            <a:defPPr>
              <a:defRPr lang="en-US"/>
            </a:defPPr>
            <a:lvl1pPr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1pPr>
            <a:lvl2pPr marL="4572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2pPr>
            <a:lvl3pPr marL="9144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3pPr>
            <a:lvl4pPr marL="13716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4pPr>
            <a:lvl5pPr marL="18288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9pPr>
          </a:lstStyle>
          <a:p>
            <a:r>
              <a:rPr lang="en-CA" sz="1800" u="none" noProof="0">
                <a:solidFill>
                  <a:srgbClr val="000000"/>
                </a:solidFill>
                <a:latin typeface="Calibri" panose="020F0502020204030204" pitchFamily="34" charset="0"/>
                <a:cs typeface="Calibri" panose="020F0502020204030204" pitchFamily="34" charset="0"/>
              </a:rPr>
              <a:t>Quality Standard</a:t>
            </a:r>
          </a:p>
        </p:txBody>
      </p:sp>
      <p:pic>
        <p:nvPicPr>
          <p:cNvPr id="7" name="Picture 6" descr="Cover of the quality standard.">
            <a:extLst>
              <a:ext uri="{FF2B5EF4-FFF2-40B4-BE49-F238E27FC236}">
                <a16:creationId xmlns:a16="http://schemas.microsoft.com/office/drawing/2014/main" id="{DCF20F7F-2469-1E3F-42BF-3665C37F7DB2}"/>
              </a:ext>
            </a:extLst>
          </p:cNvPr>
          <p:cNvPicPr>
            <a:picLocks noChangeAspect="1"/>
          </p:cNvPicPr>
          <p:nvPr/>
        </p:nvPicPr>
        <p:blipFill>
          <a:blip r:embed="rId3"/>
          <a:stretch>
            <a:fillRect/>
          </a:stretch>
        </p:blipFill>
        <p:spPr>
          <a:xfrm>
            <a:off x="1156829" y="1457377"/>
            <a:ext cx="1263359" cy="1654486"/>
          </a:xfrm>
          <a:prstGeom prst="rect">
            <a:avLst/>
          </a:prstGeom>
          <a:effectLst>
            <a:outerShdw blurRad="50800" dist="38100" dir="2700000" algn="tl" rotWithShape="0">
              <a:prstClr val="black">
                <a:alpha val="40000"/>
              </a:prstClr>
            </a:outerShdw>
          </a:effectLst>
        </p:spPr>
      </p:pic>
      <p:sp>
        <p:nvSpPr>
          <p:cNvPr id="15" name="TextBox 4">
            <a:extLst>
              <a:ext uri="{FF2B5EF4-FFF2-40B4-BE49-F238E27FC236}">
                <a16:creationId xmlns:a16="http://schemas.microsoft.com/office/drawing/2014/main" id="{071E7EA6-9373-69D2-5AC3-46477A2418F8}"/>
              </a:ext>
              <a:ext uri="{C183D7F6-B498-43B3-948B-1728B52AA6E4}">
                <adec:decorative xmlns:adec="http://schemas.microsoft.com/office/drawing/2017/decorative" val="0"/>
              </a:ext>
            </a:extLst>
          </p:cNvPr>
          <p:cNvSpPr txBox="1"/>
          <p:nvPr/>
        </p:nvSpPr>
        <p:spPr>
          <a:xfrm>
            <a:off x="3729264" y="3183571"/>
            <a:ext cx="1459502" cy="369332"/>
          </a:xfrm>
          <a:prstGeom prst="rect">
            <a:avLst/>
          </a:prstGeom>
          <a:noFill/>
        </p:spPr>
        <p:txBody>
          <a:bodyPr wrap="none" rtlCol="0">
            <a:spAutoFit/>
          </a:bodyPr>
          <a:lstStyle>
            <a:defPPr>
              <a:defRPr lang="en-US"/>
            </a:defPPr>
            <a:lvl1pPr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1pPr>
            <a:lvl2pPr marL="4572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2pPr>
            <a:lvl3pPr marL="9144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3pPr>
            <a:lvl4pPr marL="13716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4pPr>
            <a:lvl5pPr marL="18288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9pPr>
          </a:lstStyle>
          <a:p>
            <a:r>
              <a:rPr lang="en-CA" sz="1800" u="none" noProof="0">
                <a:solidFill>
                  <a:srgbClr val="000000"/>
                </a:solidFill>
                <a:latin typeface="Calibri" panose="020F0502020204030204" pitchFamily="34" charset="0"/>
                <a:cs typeface="Calibri" panose="020F0502020204030204" pitchFamily="34" charset="0"/>
              </a:rPr>
              <a:t>Patient Guide</a:t>
            </a:r>
          </a:p>
        </p:txBody>
      </p:sp>
      <p:pic>
        <p:nvPicPr>
          <p:cNvPr id="18" name="Picture 17" descr="Cover of the patient guide.">
            <a:extLst>
              <a:ext uri="{FF2B5EF4-FFF2-40B4-BE49-F238E27FC236}">
                <a16:creationId xmlns:a16="http://schemas.microsoft.com/office/drawing/2014/main" id="{D77A5411-A3EB-D2CF-0F67-AFD365C6B60B}"/>
              </a:ext>
            </a:extLst>
          </p:cNvPr>
          <p:cNvPicPr>
            <a:picLocks noChangeAspect="1"/>
          </p:cNvPicPr>
          <p:nvPr/>
        </p:nvPicPr>
        <p:blipFill>
          <a:blip r:embed="rId4"/>
          <a:stretch>
            <a:fillRect/>
          </a:stretch>
        </p:blipFill>
        <p:spPr>
          <a:xfrm>
            <a:off x="3823876" y="1457377"/>
            <a:ext cx="1270278" cy="1654486"/>
          </a:xfrm>
          <a:prstGeom prst="rect">
            <a:avLst/>
          </a:prstGeom>
          <a:effectLst>
            <a:outerShdw blurRad="50800" dist="38100" dir="2700000" algn="tl" rotWithShape="0">
              <a:prstClr val="black">
                <a:alpha val="40000"/>
              </a:prstClr>
            </a:outerShdw>
          </a:effectLst>
        </p:spPr>
      </p:pic>
      <p:sp>
        <p:nvSpPr>
          <p:cNvPr id="16" name="TextBox 15">
            <a:extLst>
              <a:ext uri="{FF2B5EF4-FFF2-40B4-BE49-F238E27FC236}">
                <a16:creationId xmlns:a16="http://schemas.microsoft.com/office/drawing/2014/main" id="{49E55529-E794-E5EA-E4DE-7051F40512E9}"/>
              </a:ext>
            </a:extLst>
          </p:cNvPr>
          <p:cNvSpPr txBox="1"/>
          <p:nvPr/>
        </p:nvSpPr>
        <p:spPr>
          <a:xfrm>
            <a:off x="6519036" y="3183571"/>
            <a:ext cx="1049775" cy="369332"/>
          </a:xfrm>
          <a:prstGeom prst="rect">
            <a:avLst/>
          </a:prstGeom>
          <a:noFill/>
        </p:spPr>
        <p:txBody>
          <a:bodyPr wrap="none" rtlCol="0" anchor="t">
            <a:spAutoFit/>
          </a:bodyPr>
          <a:lstStyle>
            <a:defPPr>
              <a:defRPr lang="en-US"/>
            </a:defPPr>
            <a:lvl1pPr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1pPr>
            <a:lvl2pPr marL="4572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2pPr>
            <a:lvl3pPr marL="9144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3pPr>
            <a:lvl4pPr marL="13716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4pPr>
            <a:lvl5pPr marL="18288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9pPr>
          </a:lstStyle>
          <a:p>
            <a:r>
              <a:rPr lang="en-CA" sz="1800" u="none" noProof="0">
                <a:solidFill>
                  <a:srgbClr val="000000"/>
                </a:solidFill>
                <a:latin typeface="Calibri" panose="020F0502020204030204" pitchFamily="34" charset="0"/>
                <a:cs typeface="Calibri" panose="020F0502020204030204" pitchFamily="34" charset="0"/>
              </a:rPr>
              <a:t>Placemat</a:t>
            </a:r>
          </a:p>
        </p:txBody>
      </p:sp>
      <p:pic>
        <p:nvPicPr>
          <p:cNvPr id="20" name="Picture 19" descr="First page of the placemat.">
            <a:extLst>
              <a:ext uri="{FF2B5EF4-FFF2-40B4-BE49-F238E27FC236}">
                <a16:creationId xmlns:a16="http://schemas.microsoft.com/office/drawing/2014/main" id="{3184D156-85F7-39DA-A0E3-A30CC217EB07}"/>
              </a:ext>
            </a:extLst>
          </p:cNvPr>
          <p:cNvPicPr>
            <a:picLocks noChangeAspect="1"/>
          </p:cNvPicPr>
          <p:nvPr/>
        </p:nvPicPr>
        <p:blipFill>
          <a:blip r:embed="rId5"/>
          <a:srcRect/>
          <a:stretch/>
        </p:blipFill>
        <p:spPr>
          <a:xfrm>
            <a:off x="6421305" y="1453706"/>
            <a:ext cx="1270932" cy="1648827"/>
          </a:xfrm>
          <a:prstGeom prst="rect">
            <a:avLst/>
          </a:prstGeom>
          <a:effectLst>
            <a:outerShdw blurRad="50800" dist="38100" dir="2700000" algn="tl" rotWithShape="0">
              <a:prstClr val="black">
                <a:alpha val="40000"/>
              </a:prstClr>
            </a:outerShdw>
          </a:effectLst>
        </p:spPr>
      </p:pic>
      <p:sp>
        <p:nvSpPr>
          <p:cNvPr id="17" name="TextBox 16">
            <a:extLst>
              <a:ext uri="{FF2B5EF4-FFF2-40B4-BE49-F238E27FC236}">
                <a16:creationId xmlns:a16="http://schemas.microsoft.com/office/drawing/2014/main" id="{D104AAF8-D418-D4E1-537D-DF7F846A3934}"/>
              </a:ext>
              <a:ext uri="{C183D7F6-B498-43B3-948B-1728B52AA6E4}">
                <adec:decorative xmlns:adec="http://schemas.microsoft.com/office/drawing/2017/decorative" val="0"/>
              </a:ext>
            </a:extLst>
          </p:cNvPr>
          <p:cNvSpPr txBox="1"/>
          <p:nvPr/>
        </p:nvSpPr>
        <p:spPr>
          <a:xfrm>
            <a:off x="8651533" y="3183571"/>
            <a:ext cx="2785186" cy="369332"/>
          </a:xfrm>
          <a:prstGeom prst="rect">
            <a:avLst/>
          </a:prstGeom>
          <a:noFill/>
        </p:spPr>
        <p:txBody>
          <a:bodyPr wrap="none" rtlCol="0">
            <a:spAutoFit/>
          </a:bodyPr>
          <a:lstStyle>
            <a:defPPr>
              <a:defRPr lang="en-US"/>
            </a:defPPr>
            <a:lvl1pPr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1pPr>
            <a:lvl2pPr marL="4572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2pPr>
            <a:lvl3pPr marL="9144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3pPr>
            <a:lvl4pPr marL="13716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4pPr>
            <a:lvl5pPr marL="18288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9pPr>
          </a:lstStyle>
          <a:p>
            <a:r>
              <a:rPr lang="en-CA" sz="1800" u="none" noProof="0">
                <a:solidFill>
                  <a:srgbClr val="000000"/>
                </a:solidFill>
                <a:latin typeface="Calibri" panose="020F0502020204030204" pitchFamily="34" charset="0"/>
                <a:cs typeface="Calibri" panose="020F0502020204030204" pitchFamily="34" charset="0"/>
              </a:rPr>
              <a:t>Case for Improvement Deck</a:t>
            </a:r>
          </a:p>
        </p:txBody>
      </p:sp>
      <p:pic>
        <p:nvPicPr>
          <p:cNvPr id="5" name="Picture 4" descr="Cover of the case for improvement deck.">
            <a:extLst>
              <a:ext uri="{FF2B5EF4-FFF2-40B4-BE49-F238E27FC236}">
                <a16:creationId xmlns:a16="http://schemas.microsoft.com/office/drawing/2014/main" id="{86FDFF9B-ACEF-E92E-DC9F-087863DD9949}"/>
              </a:ext>
            </a:extLst>
          </p:cNvPr>
          <p:cNvPicPr>
            <a:picLocks noChangeAspect="1"/>
          </p:cNvPicPr>
          <p:nvPr/>
        </p:nvPicPr>
        <p:blipFill>
          <a:blip r:embed="rId6"/>
          <a:stretch>
            <a:fillRect/>
          </a:stretch>
        </p:blipFill>
        <p:spPr>
          <a:xfrm>
            <a:off x="8931578" y="1762429"/>
            <a:ext cx="2225096" cy="1247144"/>
          </a:xfrm>
          <a:prstGeom prst="rect">
            <a:avLst/>
          </a:prstGeom>
          <a:effectLst>
            <a:outerShdw blurRad="50800" dist="38100" dir="2700000" algn="tl" rotWithShape="0">
              <a:prstClr val="black">
                <a:alpha val="40000"/>
              </a:prstClr>
            </a:outerShdw>
          </a:effectLst>
        </p:spPr>
      </p:pic>
      <p:sp>
        <p:nvSpPr>
          <p:cNvPr id="11" name="TextBox 10">
            <a:extLst>
              <a:ext uri="{FF2B5EF4-FFF2-40B4-BE49-F238E27FC236}">
                <a16:creationId xmlns:a16="http://schemas.microsoft.com/office/drawing/2014/main" id="{63410C60-AB62-8392-43D5-EFC7B6490CDD}"/>
              </a:ext>
            </a:extLst>
          </p:cNvPr>
          <p:cNvSpPr txBox="1"/>
          <p:nvPr/>
        </p:nvSpPr>
        <p:spPr>
          <a:xfrm>
            <a:off x="1549008" y="5496165"/>
            <a:ext cx="2148473" cy="369332"/>
          </a:xfrm>
          <a:prstGeom prst="rect">
            <a:avLst/>
          </a:prstGeom>
          <a:noFill/>
        </p:spPr>
        <p:txBody>
          <a:bodyPr wrap="none" lIns="91440" tIns="45720" rIns="91440" bIns="45720" rtlCol="0" anchor="t">
            <a:spAutoFit/>
          </a:bodyPr>
          <a:lstStyle>
            <a:defPPr>
              <a:defRPr lang="en-US"/>
            </a:defPPr>
            <a:lvl1pPr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1pPr>
            <a:lvl2pPr marL="4572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2pPr>
            <a:lvl3pPr marL="9144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3pPr>
            <a:lvl4pPr marL="13716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4pPr>
            <a:lvl5pPr marL="18288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9pPr>
          </a:lstStyle>
          <a:p>
            <a:r>
              <a:rPr lang="en-CA" sz="1800" u="none" noProof="0">
                <a:solidFill>
                  <a:schemeClr val="tx2"/>
                </a:solidFill>
                <a:latin typeface="Calibri"/>
                <a:ea typeface="MS PGothic"/>
                <a:cs typeface="Calibri"/>
              </a:rPr>
              <a:t>Measurement Guide</a:t>
            </a:r>
            <a:endParaRPr lang="en-CA" sz="1800" u="none" noProof="0">
              <a:solidFill>
                <a:schemeClr val="tx2"/>
              </a:solidFill>
              <a:latin typeface="Calibri" panose="020F0502020204030204" pitchFamily="34" charset="0"/>
              <a:cs typeface="Calibri" panose="020F0502020204030204" pitchFamily="34" charset="0"/>
            </a:endParaRPr>
          </a:p>
        </p:txBody>
      </p:sp>
      <p:pic>
        <p:nvPicPr>
          <p:cNvPr id="10" name="Picture 9" descr="Cover of the measurement guide.">
            <a:extLst>
              <a:ext uri="{FF2B5EF4-FFF2-40B4-BE49-F238E27FC236}">
                <a16:creationId xmlns:a16="http://schemas.microsoft.com/office/drawing/2014/main" id="{3F553A37-1B97-06FF-4F8E-47544D3467B4}"/>
              </a:ext>
            </a:extLst>
          </p:cNvPr>
          <p:cNvPicPr>
            <a:picLocks noChangeAspect="1"/>
          </p:cNvPicPr>
          <p:nvPr/>
        </p:nvPicPr>
        <p:blipFill>
          <a:blip r:embed="rId7"/>
          <a:srcRect/>
          <a:stretch/>
        </p:blipFill>
        <p:spPr>
          <a:xfrm>
            <a:off x="1927399" y="3786463"/>
            <a:ext cx="1277246" cy="1656000"/>
          </a:xfrm>
          <a:prstGeom prst="rect">
            <a:avLst/>
          </a:prstGeom>
          <a:solidFill>
            <a:srgbClr val="FFFFFF">
              <a:shade val="85000"/>
            </a:srgbClr>
          </a:solidFill>
          <a:ln w="88900" cap="sq">
            <a:no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contourClr>
              <a:srgbClr val="FFFFFF"/>
            </a:contourClr>
          </a:sp3d>
        </p:spPr>
      </p:pic>
      <p:sp>
        <p:nvSpPr>
          <p:cNvPr id="12" name="TextBox 12">
            <a:extLst>
              <a:ext uri="{FF2B5EF4-FFF2-40B4-BE49-F238E27FC236}">
                <a16:creationId xmlns:a16="http://schemas.microsoft.com/office/drawing/2014/main" id="{F771BB59-2D5C-1C8B-C06B-135DBA926C5F}"/>
              </a:ext>
            </a:extLst>
          </p:cNvPr>
          <p:cNvSpPr txBox="1"/>
          <p:nvPr/>
        </p:nvSpPr>
        <p:spPr>
          <a:xfrm>
            <a:off x="4675822" y="5496165"/>
            <a:ext cx="2383153" cy="369332"/>
          </a:xfrm>
          <a:prstGeom prst="rect">
            <a:avLst/>
          </a:prstGeom>
          <a:noFill/>
        </p:spPr>
        <p:txBody>
          <a:bodyPr wrap="none" lIns="91440" tIns="45720" rIns="91440" bIns="45720" rtlCol="0" anchor="t">
            <a:spAutoFit/>
          </a:bodyPr>
          <a:lstStyle>
            <a:defPPr>
              <a:defRPr lang="en-US"/>
            </a:defPPr>
            <a:lvl1pPr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1pPr>
            <a:lvl2pPr marL="4572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2pPr>
            <a:lvl3pPr marL="9144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3pPr>
            <a:lvl4pPr marL="13716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4pPr>
            <a:lvl5pPr marL="18288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9pPr>
          </a:lstStyle>
          <a:p>
            <a:r>
              <a:rPr lang="en-CA" sz="1800" u="none" noProof="0">
                <a:solidFill>
                  <a:srgbClr val="000000"/>
                </a:solidFill>
                <a:latin typeface="Calibri"/>
                <a:ea typeface="MS PGothic"/>
                <a:cs typeface="Calibri"/>
              </a:rPr>
              <a:t>Technical Specifications</a:t>
            </a:r>
            <a:endParaRPr lang="en-CA" sz="1800" u="none" noProof="0">
              <a:solidFill>
                <a:srgbClr val="000000"/>
              </a:solidFill>
              <a:latin typeface="Calibri" panose="020F0502020204030204" pitchFamily="34" charset="0"/>
              <a:cs typeface="Calibri" panose="020F0502020204030204" pitchFamily="34" charset="0"/>
            </a:endParaRPr>
          </a:p>
        </p:txBody>
      </p:sp>
      <p:pic>
        <p:nvPicPr>
          <p:cNvPr id="22" name="Picture 21" descr="Cover of the technical specifications.">
            <a:extLst>
              <a:ext uri="{FF2B5EF4-FFF2-40B4-BE49-F238E27FC236}">
                <a16:creationId xmlns:a16="http://schemas.microsoft.com/office/drawing/2014/main" id="{E5F0C231-0799-8F89-E582-0E99933AB105}"/>
              </a:ext>
            </a:extLst>
          </p:cNvPr>
          <p:cNvPicPr>
            <a:picLocks noChangeAspect="1"/>
          </p:cNvPicPr>
          <p:nvPr/>
        </p:nvPicPr>
        <p:blipFill>
          <a:blip r:embed="rId8"/>
          <a:stretch>
            <a:fillRect/>
          </a:stretch>
        </p:blipFill>
        <p:spPr>
          <a:xfrm>
            <a:off x="5094154" y="3791661"/>
            <a:ext cx="1281313" cy="1656000"/>
          </a:xfrm>
          <a:prstGeom prst="rect">
            <a:avLst/>
          </a:prstGeom>
          <a:effectLst>
            <a:outerShdw blurRad="50800" dist="38100" dir="2700000" algn="tl" rotWithShape="0">
              <a:prstClr val="black">
                <a:alpha val="40000"/>
              </a:prstClr>
            </a:outerShdw>
          </a:effectLst>
        </p:spPr>
      </p:pic>
      <p:sp>
        <p:nvSpPr>
          <p:cNvPr id="9" name="TextBox 8">
            <a:extLst>
              <a:ext uri="{FF2B5EF4-FFF2-40B4-BE49-F238E27FC236}">
                <a16:creationId xmlns:a16="http://schemas.microsoft.com/office/drawing/2014/main" id="{F26C9640-EA3A-E14C-7E08-C84D4F09D62D}"/>
              </a:ext>
              <a:ext uri="{C183D7F6-B498-43B3-948B-1728B52AA6E4}">
                <adec:decorative xmlns:adec="http://schemas.microsoft.com/office/drawing/2017/decorative" val="0"/>
              </a:ext>
            </a:extLst>
          </p:cNvPr>
          <p:cNvSpPr txBox="1"/>
          <p:nvPr/>
        </p:nvSpPr>
        <p:spPr>
          <a:xfrm>
            <a:off x="8039505" y="5496165"/>
            <a:ext cx="2225096" cy="369332"/>
          </a:xfrm>
          <a:prstGeom prst="rect">
            <a:avLst/>
          </a:prstGeom>
          <a:noFill/>
        </p:spPr>
        <p:txBody>
          <a:bodyPr wrap="none" rtlCol="0">
            <a:spAutoFit/>
          </a:bodyPr>
          <a:lstStyle>
            <a:defPPr>
              <a:defRPr lang="en-US"/>
            </a:defPPr>
            <a:lvl1pPr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1pPr>
            <a:lvl2pPr marL="4572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2pPr>
            <a:lvl3pPr marL="9144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3pPr>
            <a:lvl4pPr marL="13716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4pPr>
            <a:lvl5pPr marL="18288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9pPr>
          </a:lstStyle>
          <a:p>
            <a:r>
              <a:rPr lang="en-CA" sz="1800" u="none" noProof="0">
                <a:solidFill>
                  <a:srgbClr val="000000"/>
                </a:solidFill>
                <a:latin typeface="Calibri" panose="020F0502020204030204" pitchFamily="34" charset="0"/>
                <a:cs typeface="Calibri" panose="020F0502020204030204" pitchFamily="34" charset="0"/>
              </a:rPr>
              <a:t>Getting Started Guide</a:t>
            </a:r>
          </a:p>
        </p:txBody>
      </p:sp>
      <p:pic>
        <p:nvPicPr>
          <p:cNvPr id="8" name="Picture 7" descr="Cover of the Getting Started Guide.">
            <a:extLst>
              <a:ext uri="{FF2B5EF4-FFF2-40B4-BE49-F238E27FC236}">
                <a16:creationId xmlns:a16="http://schemas.microsoft.com/office/drawing/2014/main" id="{62BAC47B-321B-FB6B-35E8-5713DE0FE6B0}"/>
              </a:ext>
            </a:extLst>
          </p:cNvPr>
          <p:cNvPicPr>
            <a:picLocks noChangeAspect="1"/>
          </p:cNvPicPr>
          <p:nvPr/>
        </p:nvPicPr>
        <p:blipFill>
          <a:blip r:embed="rId9"/>
          <a:srcRect/>
          <a:stretch/>
        </p:blipFill>
        <p:spPr>
          <a:xfrm>
            <a:off x="8265608" y="4117472"/>
            <a:ext cx="1660038" cy="1245600"/>
          </a:xfrm>
          <a:prstGeom prst="rect">
            <a:avLst/>
          </a:prstGeom>
          <a:effectLst>
            <a:outerShdw blurRad="50800" dist="38100" dir="2700000" algn="tl" rotWithShape="0">
              <a:prstClr val="black">
                <a:alpha val="40000"/>
              </a:prstClr>
            </a:outerShdw>
          </a:effectLst>
        </p:spPr>
      </p:pic>
      <p:sp>
        <p:nvSpPr>
          <p:cNvPr id="3" name="Text Placeholder 2">
            <a:extLst>
              <a:ext uri="{FF2B5EF4-FFF2-40B4-BE49-F238E27FC236}">
                <a16:creationId xmlns:a16="http://schemas.microsoft.com/office/drawing/2014/main" id="{813DC22C-CA7E-D280-9613-B31927BE2821}"/>
              </a:ext>
              <a:ext uri="{C183D7F6-B498-43B3-948B-1728B52AA6E4}">
                <adec:decorative xmlns:adec="http://schemas.microsoft.com/office/drawing/2017/decorative" val="0"/>
              </a:ext>
            </a:extLst>
          </p:cNvPr>
          <p:cNvSpPr>
            <a:spLocks noGrp="1"/>
          </p:cNvSpPr>
          <p:nvPr>
            <p:ph type="body" sz="quarter" idx="4294967295"/>
          </p:nvPr>
        </p:nvSpPr>
        <p:spPr>
          <a:xfrm>
            <a:off x="552450" y="6259756"/>
            <a:ext cx="11087100" cy="184666"/>
          </a:xfrm>
        </p:spPr>
        <p:txBody>
          <a:bodyPr/>
          <a:lstStyle/>
          <a:p>
            <a:r>
              <a:rPr lang="en-CA" sz="1200" b="0" noProof="0"/>
              <a:t>Find these resources on the </a:t>
            </a:r>
            <a:r>
              <a:rPr lang="en-CA" sz="1200" b="0" i="1" noProof="0">
                <a:hlinkClick r:id="rId10" tooltip="Menopause quality standard web page."/>
              </a:rPr>
              <a:t>Menopause</a:t>
            </a:r>
            <a:r>
              <a:rPr lang="en-CA" sz="1200" i="1" noProof="0"/>
              <a:t> </a:t>
            </a:r>
            <a:r>
              <a:rPr lang="en-CA" sz="1200" noProof="0"/>
              <a:t>quality standard web page.</a:t>
            </a:r>
            <a:endParaRPr lang="en-CA" sz="1200" b="0" noProof="0"/>
          </a:p>
        </p:txBody>
      </p:sp>
    </p:spTree>
    <p:extLst>
      <p:ext uri="{BB962C8B-B14F-4D97-AF65-F5344CB8AC3E}">
        <p14:creationId xmlns:p14="http://schemas.microsoft.com/office/powerpoint/2010/main" val="4825926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2CDD41-2B2B-8A1E-B73A-6B64A506068E}"/>
              </a:ext>
            </a:extLst>
          </p:cNvPr>
          <p:cNvSpPr>
            <a:spLocks noGrp="1"/>
          </p:cNvSpPr>
          <p:nvPr>
            <p:ph type="title"/>
          </p:nvPr>
        </p:nvSpPr>
        <p:spPr/>
        <p:txBody>
          <a:bodyPr/>
          <a:lstStyle/>
          <a:p>
            <a:r>
              <a:rPr lang="en-CA" noProof="0"/>
              <a:t>Inside the quality standard</a:t>
            </a:r>
          </a:p>
        </p:txBody>
      </p:sp>
      <p:sp>
        <p:nvSpPr>
          <p:cNvPr id="15" name="Callout: Down Arrow 14">
            <a:extLst>
              <a:ext uri="{FF2B5EF4-FFF2-40B4-BE49-F238E27FC236}">
                <a16:creationId xmlns:a16="http://schemas.microsoft.com/office/drawing/2014/main" id="{DE890FCF-0460-7429-44A9-ECEC567CE636}"/>
              </a:ext>
            </a:extLst>
          </p:cNvPr>
          <p:cNvSpPr/>
          <p:nvPr/>
        </p:nvSpPr>
        <p:spPr>
          <a:xfrm>
            <a:off x="2276840" y="1455935"/>
            <a:ext cx="2540788" cy="697541"/>
          </a:xfrm>
          <a:prstGeom prst="downArrowCallout">
            <a:avLst/>
          </a:prstGeom>
          <a:solidFill>
            <a:srgbClr val="FEECC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ctr" anchorCtr="1"/>
          <a:lstStyle/>
          <a:p>
            <a:pPr algn="l"/>
            <a:r>
              <a:rPr lang="en-CA" b="1" noProof="0">
                <a:solidFill>
                  <a:schemeClr val="tx1"/>
                </a:solidFill>
                <a:latin typeface="Calibri" panose="020F0502020204030204" pitchFamily="34" charset="0"/>
                <a:ea typeface="MS PGothic"/>
                <a:cs typeface="Calibri" panose="020F0502020204030204" pitchFamily="34" charset="0"/>
              </a:rPr>
              <a:t>The Quality Statement</a:t>
            </a:r>
          </a:p>
        </p:txBody>
      </p:sp>
      <p:pic>
        <p:nvPicPr>
          <p:cNvPr id="4" name="Picture 3" descr="Quality statement 1 from the quality standard.">
            <a:extLst>
              <a:ext uri="{FF2B5EF4-FFF2-40B4-BE49-F238E27FC236}">
                <a16:creationId xmlns:a16="http://schemas.microsoft.com/office/drawing/2014/main" id="{34967A37-003D-B2E6-6D1C-2D49EBEA04A8}"/>
              </a:ext>
            </a:extLst>
          </p:cNvPr>
          <p:cNvPicPr>
            <a:picLocks noChangeAspect="1"/>
          </p:cNvPicPr>
          <p:nvPr/>
        </p:nvPicPr>
        <p:blipFill>
          <a:blip r:embed="rId3"/>
          <a:stretch>
            <a:fillRect/>
          </a:stretch>
        </p:blipFill>
        <p:spPr>
          <a:xfrm>
            <a:off x="1846288" y="2257001"/>
            <a:ext cx="3452759" cy="1516686"/>
          </a:xfrm>
          <a:prstGeom prst="rect">
            <a:avLst/>
          </a:prstGeom>
          <a:effectLst>
            <a:outerShdw blurRad="50800" dist="38100" dir="2700000" algn="tl" rotWithShape="0">
              <a:prstClr val="black">
                <a:alpha val="40000"/>
              </a:prstClr>
            </a:outerShdw>
          </a:effectLst>
        </p:spPr>
      </p:pic>
      <p:sp>
        <p:nvSpPr>
          <p:cNvPr id="19" name="Callout: Down Arrow 18">
            <a:extLst>
              <a:ext uri="{FF2B5EF4-FFF2-40B4-BE49-F238E27FC236}">
                <a16:creationId xmlns:a16="http://schemas.microsoft.com/office/drawing/2014/main" id="{4BB24016-9C38-0C43-21BB-511AC83DE9B2}"/>
              </a:ext>
            </a:extLst>
          </p:cNvPr>
          <p:cNvSpPr/>
          <p:nvPr/>
        </p:nvSpPr>
        <p:spPr>
          <a:xfrm>
            <a:off x="7374374" y="1455935"/>
            <a:ext cx="2825540" cy="697541"/>
          </a:xfrm>
          <a:prstGeom prst="downArrowCallout">
            <a:avLst/>
          </a:prstGeom>
          <a:solidFill>
            <a:srgbClr val="FEECC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ctr" anchorCtr="1"/>
          <a:lstStyle/>
          <a:p>
            <a:pPr algn="l"/>
            <a:r>
              <a:rPr lang="en-CA" b="1" noProof="0">
                <a:solidFill>
                  <a:schemeClr val="tx1"/>
                </a:solidFill>
                <a:latin typeface="Calibri" panose="020F0502020204030204" pitchFamily="34" charset="0"/>
                <a:ea typeface="MS PGothic"/>
                <a:cs typeface="Calibri" panose="020F0502020204030204" pitchFamily="34" charset="0"/>
              </a:rPr>
              <a:t>The Audience Statements</a:t>
            </a:r>
          </a:p>
        </p:txBody>
      </p:sp>
      <p:pic>
        <p:nvPicPr>
          <p:cNvPr id="8" name="Picture 7" descr="Audience statements for quality statement 1 from the quality standard. There are statements for people with the condition, for clinicians, and for organizations and health service planners.">
            <a:extLst>
              <a:ext uri="{FF2B5EF4-FFF2-40B4-BE49-F238E27FC236}">
                <a16:creationId xmlns:a16="http://schemas.microsoft.com/office/drawing/2014/main" id="{35BE1911-5CB4-38AC-246C-6E0E6BCEB82F}"/>
              </a:ext>
            </a:extLst>
          </p:cNvPr>
          <p:cNvPicPr>
            <a:picLocks noChangeAspect="1"/>
          </p:cNvPicPr>
          <p:nvPr/>
        </p:nvPicPr>
        <p:blipFill>
          <a:blip r:embed="rId4"/>
          <a:stretch>
            <a:fillRect/>
          </a:stretch>
        </p:blipFill>
        <p:spPr>
          <a:xfrm>
            <a:off x="7611773" y="2257000"/>
            <a:ext cx="2350741" cy="1724684"/>
          </a:xfrm>
          <a:prstGeom prst="rect">
            <a:avLst/>
          </a:prstGeom>
          <a:effectLst>
            <a:outerShdw blurRad="50800" dist="38100" dir="2700000" algn="tl" rotWithShape="0">
              <a:prstClr val="black">
                <a:alpha val="40000"/>
              </a:prstClr>
            </a:outerShdw>
          </a:effectLst>
        </p:spPr>
      </p:pic>
      <p:sp>
        <p:nvSpPr>
          <p:cNvPr id="20" name="Callout: Down Arrow 19">
            <a:extLst>
              <a:ext uri="{FF2B5EF4-FFF2-40B4-BE49-F238E27FC236}">
                <a16:creationId xmlns:a16="http://schemas.microsoft.com/office/drawing/2014/main" id="{1A53F153-3DCB-4B1D-C329-E2C2780C63A3}"/>
              </a:ext>
            </a:extLst>
          </p:cNvPr>
          <p:cNvSpPr/>
          <p:nvPr/>
        </p:nvSpPr>
        <p:spPr>
          <a:xfrm>
            <a:off x="2276840" y="4085207"/>
            <a:ext cx="2540788" cy="697541"/>
          </a:xfrm>
          <a:prstGeom prst="downArrowCallout">
            <a:avLst/>
          </a:prstGeom>
          <a:solidFill>
            <a:srgbClr val="FEECC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ctr" anchorCtr="1"/>
          <a:lstStyle/>
          <a:p>
            <a:pPr algn="l"/>
            <a:r>
              <a:rPr lang="en-CA" b="1" noProof="0">
                <a:solidFill>
                  <a:schemeClr val="tx1"/>
                </a:solidFill>
                <a:latin typeface="Calibri" panose="020F0502020204030204" pitchFamily="34" charset="0"/>
                <a:ea typeface="MS PGothic"/>
                <a:cs typeface="Calibri" panose="020F0502020204030204" pitchFamily="34" charset="0"/>
              </a:rPr>
              <a:t>The Definitions</a:t>
            </a:r>
          </a:p>
        </p:txBody>
      </p:sp>
      <p:pic>
        <p:nvPicPr>
          <p:cNvPr id="6" name="Picture 5" descr="Definitions for quality statement 1 from the quality standard.">
            <a:extLst>
              <a:ext uri="{FF2B5EF4-FFF2-40B4-BE49-F238E27FC236}">
                <a16:creationId xmlns:a16="http://schemas.microsoft.com/office/drawing/2014/main" id="{0E37FD4E-62BA-5F71-B345-02D89758A535}"/>
              </a:ext>
            </a:extLst>
          </p:cNvPr>
          <p:cNvPicPr>
            <a:picLocks noChangeAspect="1"/>
          </p:cNvPicPr>
          <p:nvPr/>
        </p:nvPicPr>
        <p:blipFill>
          <a:blip r:embed="rId5"/>
          <a:srcRect b="40696"/>
          <a:stretch>
            <a:fillRect/>
          </a:stretch>
        </p:blipFill>
        <p:spPr>
          <a:xfrm>
            <a:off x="1961493" y="4886273"/>
            <a:ext cx="3204683" cy="1565298"/>
          </a:xfrm>
          <a:prstGeom prst="rect">
            <a:avLst/>
          </a:prstGeom>
          <a:effectLst>
            <a:outerShdw blurRad="50800" dist="38100" dir="2700000" algn="tl" rotWithShape="0">
              <a:prstClr val="black">
                <a:alpha val="40000"/>
              </a:prstClr>
            </a:outerShdw>
          </a:effectLst>
        </p:spPr>
      </p:pic>
      <p:sp>
        <p:nvSpPr>
          <p:cNvPr id="21" name="Callout: Down Arrow 20">
            <a:extLst>
              <a:ext uri="{FF2B5EF4-FFF2-40B4-BE49-F238E27FC236}">
                <a16:creationId xmlns:a16="http://schemas.microsoft.com/office/drawing/2014/main" id="{F07B6B82-5AAE-C6B6-0FD1-33B3621019A3}"/>
              </a:ext>
            </a:extLst>
          </p:cNvPr>
          <p:cNvSpPr/>
          <p:nvPr/>
        </p:nvSpPr>
        <p:spPr>
          <a:xfrm>
            <a:off x="7484605" y="4085208"/>
            <a:ext cx="2540788" cy="697541"/>
          </a:xfrm>
          <a:prstGeom prst="downArrowCallout">
            <a:avLst/>
          </a:prstGeom>
          <a:solidFill>
            <a:srgbClr val="FEECC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ctr" anchorCtr="1"/>
          <a:lstStyle/>
          <a:p>
            <a:pPr algn="l"/>
            <a:r>
              <a:rPr lang="en-CA" b="1" noProof="0">
                <a:solidFill>
                  <a:schemeClr val="tx1"/>
                </a:solidFill>
                <a:latin typeface="Calibri" panose="020F0502020204030204" pitchFamily="34" charset="0"/>
                <a:ea typeface="MS PGothic"/>
                <a:cs typeface="Calibri" panose="020F0502020204030204" pitchFamily="34" charset="0"/>
              </a:rPr>
              <a:t>The Indicators</a:t>
            </a:r>
          </a:p>
        </p:txBody>
      </p:sp>
      <p:pic>
        <p:nvPicPr>
          <p:cNvPr id="10" name="Picture 9" descr="Quality indicators for quality statement 1 from the quality standard.">
            <a:extLst>
              <a:ext uri="{FF2B5EF4-FFF2-40B4-BE49-F238E27FC236}">
                <a16:creationId xmlns:a16="http://schemas.microsoft.com/office/drawing/2014/main" id="{987DBB91-7D8B-588A-96B1-06A2FA910B03}"/>
              </a:ext>
            </a:extLst>
          </p:cNvPr>
          <p:cNvPicPr>
            <a:picLocks noChangeAspect="1"/>
          </p:cNvPicPr>
          <p:nvPr/>
        </p:nvPicPr>
        <p:blipFill>
          <a:blip r:embed="rId6"/>
          <a:stretch>
            <a:fillRect/>
          </a:stretch>
        </p:blipFill>
        <p:spPr>
          <a:xfrm>
            <a:off x="7025825" y="4886273"/>
            <a:ext cx="3457149" cy="128900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8729178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305AD1D-6BAF-A55F-AF71-CCF47C7F038E}"/>
              </a:ext>
            </a:extLst>
          </p:cNvPr>
          <p:cNvSpPr>
            <a:spLocks noGrp="1"/>
          </p:cNvSpPr>
          <p:nvPr>
            <p:ph type="title"/>
          </p:nvPr>
        </p:nvSpPr>
        <p:spPr/>
        <p:txBody>
          <a:bodyPr/>
          <a:lstStyle/>
          <a:p>
            <a:r>
              <a:rPr lang="en-CA" noProof="0"/>
              <a:t>Patient guide</a:t>
            </a:r>
          </a:p>
        </p:txBody>
      </p:sp>
      <p:sp>
        <p:nvSpPr>
          <p:cNvPr id="12" name="Text Placeholder 11">
            <a:extLst>
              <a:ext uri="{FF2B5EF4-FFF2-40B4-BE49-F238E27FC236}">
                <a16:creationId xmlns:a16="http://schemas.microsoft.com/office/drawing/2014/main" id="{E88BA993-D338-2C69-272C-738B9099574D}"/>
              </a:ext>
            </a:extLst>
          </p:cNvPr>
          <p:cNvSpPr>
            <a:spLocks noGrp="1"/>
          </p:cNvSpPr>
          <p:nvPr>
            <p:ph type="body" sz="quarter" idx="13"/>
          </p:nvPr>
        </p:nvSpPr>
        <p:spPr>
          <a:xfrm>
            <a:off x="533399" y="2519891"/>
            <a:ext cx="5333999" cy="1818217"/>
          </a:xfrm>
        </p:spPr>
        <p:txBody>
          <a:bodyPr/>
          <a:lstStyle/>
          <a:p>
            <a:r>
              <a:rPr lang="en-CA" noProof="0"/>
              <a:t>The </a:t>
            </a:r>
            <a:r>
              <a:rPr lang="en-CA" b="1" noProof="0"/>
              <a:t>patient guide </a:t>
            </a:r>
            <a:r>
              <a:rPr lang="en-CA" noProof="0"/>
              <a:t>is designed to give patients information about what quality care looks like for various conditions based on the best evidence, so they can ask informed questions of their health care teams.</a:t>
            </a:r>
          </a:p>
        </p:txBody>
      </p:sp>
      <p:pic>
        <p:nvPicPr>
          <p:cNvPr id="4" name="Picture 3" descr="Cover of the patient guide.">
            <a:extLst>
              <a:ext uri="{FF2B5EF4-FFF2-40B4-BE49-F238E27FC236}">
                <a16:creationId xmlns:a16="http://schemas.microsoft.com/office/drawing/2014/main" id="{B7D14E93-F82B-8406-DA55-F5A37FDF27D6}"/>
              </a:ext>
            </a:extLst>
          </p:cNvPr>
          <p:cNvPicPr>
            <a:picLocks noChangeAspect="1"/>
          </p:cNvPicPr>
          <p:nvPr/>
        </p:nvPicPr>
        <p:blipFill>
          <a:blip r:embed="rId3"/>
          <a:stretch>
            <a:fillRect/>
          </a:stretch>
        </p:blipFill>
        <p:spPr>
          <a:xfrm>
            <a:off x="6953156" y="1355776"/>
            <a:ext cx="3614290" cy="470746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2393805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305AD1D-6BAF-A55F-AF71-CCF47C7F038E}"/>
              </a:ext>
            </a:extLst>
          </p:cNvPr>
          <p:cNvSpPr>
            <a:spLocks noGrp="1"/>
          </p:cNvSpPr>
          <p:nvPr>
            <p:ph type="title"/>
          </p:nvPr>
        </p:nvSpPr>
        <p:spPr/>
        <p:txBody>
          <a:bodyPr/>
          <a:lstStyle/>
          <a:p>
            <a:r>
              <a:rPr lang="en-CA" noProof="0"/>
              <a:t>Placemat</a:t>
            </a:r>
          </a:p>
        </p:txBody>
      </p:sp>
      <p:sp>
        <p:nvSpPr>
          <p:cNvPr id="12" name="Text Placeholder 11">
            <a:extLst>
              <a:ext uri="{FF2B5EF4-FFF2-40B4-BE49-F238E27FC236}">
                <a16:creationId xmlns:a16="http://schemas.microsoft.com/office/drawing/2014/main" id="{E88BA993-D338-2C69-272C-738B9099574D}"/>
              </a:ext>
            </a:extLst>
          </p:cNvPr>
          <p:cNvSpPr>
            <a:spLocks noGrp="1"/>
          </p:cNvSpPr>
          <p:nvPr>
            <p:ph type="body" sz="quarter" idx="13"/>
          </p:nvPr>
        </p:nvSpPr>
        <p:spPr>
          <a:xfrm>
            <a:off x="533400" y="2624137"/>
            <a:ext cx="5333999" cy="1609725"/>
          </a:xfrm>
        </p:spPr>
        <p:txBody>
          <a:bodyPr vert="horz" lIns="0" tIns="0" rIns="0" bIns="0" rtlCol="0" anchor="t">
            <a:noAutofit/>
          </a:bodyPr>
          <a:lstStyle/>
          <a:p>
            <a:r>
              <a:rPr lang="en-CA" noProof="0"/>
              <a:t>The </a:t>
            </a:r>
            <a:r>
              <a:rPr lang="en-CA" b="1" noProof="0"/>
              <a:t>placemat </a:t>
            </a:r>
            <a:r>
              <a:rPr lang="en-CA" noProof="0"/>
              <a:t>is a quick-reference resource for clinicians that summarizes the quality standard and includes links to helpful resources and tools.</a:t>
            </a:r>
          </a:p>
        </p:txBody>
      </p:sp>
      <p:pic>
        <p:nvPicPr>
          <p:cNvPr id="4" name="Picture 3" descr="First page of the placemat.">
            <a:extLst>
              <a:ext uri="{FF2B5EF4-FFF2-40B4-BE49-F238E27FC236}">
                <a16:creationId xmlns:a16="http://schemas.microsoft.com/office/drawing/2014/main" id="{D45B8A8F-64AD-7AB0-A41F-93874073E83C}"/>
              </a:ext>
            </a:extLst>
          </p:cNvPr>
          <p:cNvPicPr>
            <a:picLocks noChangeAspect="1"/>
          </p:cNvPicPr>
          <p:nvPr/>
        </p:nvPicPr>
        <p:blipFill>
          <a:blip r:embed="rId3"/>
          <a:srcRect/>
          <a:stretch/>
        </p:blipFill>
        <p:spPr>
          <a:xfrm>
            <a:off x="6939473" y="1081212"/>
            <a:ext cx="3619394" cy="469557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1932218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305AD1D-6BAF-A55F-AF71-CCF47C7F038E}"/>
              </a:ext>
            </a:extLst>
          </p:cNvPr>
          <p:cNvSpPr>
            <a:spLocks noGrp="1"/>
          </p:cNvSpPr>
          <p:nvPr>
            <p:ph type="title"/>
          </p:nvPr>
        </p:nvSpPr>
        <p:spPr/>
        <p:txBody>
          <a:bodyPr/>
          <a:lstStyle/>
          <a:p>
            <a:r>
              <a:rPr lang="en-CA" noProof="0"/>
              <a:t>Case for improvement deck</a:t>
            </a:r>
          </a:p>
        </p:txBody>
      </p:sp>
      <p:sp>
        <p:nvSpPr>
          <p:cNvPr id="12" name="Text Placeholder 11">
            <a:extLst>
              <a:ext uri="{FF2B5EF4-FFF2-40B4-BE49-F238E27FC236}">
                <a16:creationId xmlns:a16="http://schemas.microsoft.com/office/drawing/2014/main" id="{E88BA993-D338-2C69-272C-738B9099574D}"/>
              </a:ext>
            </a:extLst>
          </p:cNvPr>
          <p:cNvSpPr>
            <a:spLocks noGrp="1"/>
          </p:cNvSpPr>
          <p:nvPr>
            <p:ph type="body" sz="quarter" idx="13"/>
          </p:nvPr>
        </p:nvSpPr>
        <p:spPr>
          <a:xfrm>
            <a:off x="533400" y="2721695"/>
            <a:ext cx="5050971" cy="2031325"/>
          </a:xfrm>
        </p:spPr>
        <p:txBody>
          <a:bodyPr>
            <a:spAutoFit/>
          </a:bodyPr>
          <a:lstStyle/>
          <a:p>
            <a:r>
              <a:rPr kumimoji="0" lang="en-CA" sz="2200" b="0" i="0" u="none" strike="noStrike" kern="1200" cap="none" spc="0" normalizeH="0" baseline="0" noProof="0">
                <a:ln>
                  <a:noFill/>
                </a:ln>
                <a:solidFill>
                  <a:srgbClr val="000000"/>
                </a:solidFill>
                <a:effectLst/>
                <a:uLnTx/>
                <a:uFillTx/>
                <a:latin typeface="Calibri" panose="020F0502020204030204"/>
                <a:ea typeface="+mn-ea"/>
                <a:cs typeface="+mn-cs"/>
              </a:rPr>
              <a:t>The </a:t>
            </a:r>
            <a:r>
              <a:rPr kumimoji="0" lang="en-CA" sz="2200" b="1" i="0" u="none" strike="noStrike" kern="1200" cap="none" spc="0" normalizeH="0" baseline="0" noProof="0">
                <a:ln>
                  <a:noFill/>
                </a:ln>
                <a:solidFill>
                  <a:srgbClr val="000000"/>
                </a:solidFill>
                <a:effectLst/>
                <a:uLnTx/>
                <a:uFillTx/>
                <a:latin typeface="Calibri" panose="020F0502020204030204"/>
                <a:ea typeface="+mn-ea"/>
                <a:cs typeface="+mn-cs"/>
              </a:rPr>
              <a:t>case for improvement deck </a:t>
            </a:r>
            <a:r>
              <a:rPr kumimoji="0" lang="en-CA" sz="2200" b="0" i="0" u="none" strike="noStrike" kern="1200" cap="none" spc="0" normalizeH="0" baseline="0" noProof="0">
                <a:ln>
                  <a:noFill/>
                </a:ln>
                <a:solidFill>
                  <a:srgbClr val="000000"/>
                </a:solidFill>
                <a:effectLst/>
                <a:uLnTx/>
                <a:uFillTx/>
                <a:latin typeface="Calibri" panose="020F0502020204030204"/>
                <a:ea typeface="+mn-ea"/>
                <a:cs typeface="+mn-cs"/>
              </a:rPr>
              <a:t>describes why the quality standard was created and shows some of the data used to develop it. Champions can use or adapt this deck to build support for the quality standard in their organizations</a:t>
            </a:r>
            <a:r>
              <a:rPr lang="en-CA" noProof="0"/>
              <a:t>.</a:t>
            </a:r>
          </a:p>
        </p:txBody>
      </p:sp>
      <p:pic>
        <p:nvPicPr>
          <p:cNvPr id="2" name="Picture 1" descr="Cover of the case for improvement deck.">
            <a:extLst>
              <a:ext uri="{FF2B5EF4-FFF2-40B4-BE49-F238E27FC236}">
                <a16:creationId xmlns:a16="http://schemas.microsoft.com/office/drawing/2014/main" id="{35248D6E-BAAA-33D8-FC95-B7B2EFD205A1}"/>
              </a:ext>
            </a:extLst>
          </p:cNvPr>
          <p:cNvPicPr>
            <a:picLocks noChangeAspect="1"/>
          </p:cNvPicPr>
          <p:nvPr/>
        </p:nvPicPr>
        <p:blipFill>
          <a:blip r:embed="rId3"/>
          <a:srcRect/>
          <a:stretch/>
        </p:blipFill>
        <p:spPr>
          <a:xfrm>
            <a:off x="6460323" y="2351314"/>
            <a:ext cx="4836236" cy="271066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648762564"/>
      </p:ext>
    </p:extLst>
  </p:cSld>
  <p:clrMapOvr>
    <a:masterClrMapping/>
  </p:clrMapOvr>
</p:sld>
</file>

<file path=ppt/theme/theme1.xml><?xml version="1.0" encoding="utf-8"?>
<a:theme xmlns:a="http://schemas.openxmlformats.org/drawingml/2006/main" name="OH Template-Mar30">
  <a:themeElements>
    <a:clrScheme name="Custom 7">
      <a:dk1>
        <a:srgbClr val="000000"/>
      </a:dk1>
      <a:lt1>
        <a:srgbClr val="FFFFFF"/>
      </a:lt1>
      <a:dk2>
        <a:srgbClr val="000000"/>
      </a:dk2>
      <a:lt2>
        <a:srgbClr val="808080"/>
      </a:lt2>
      <a:accent1>
        <a:srgbClr val="00B2E3"/>
      </a:accent1>
      <a:accent2>
        <a:srgbClr val="C1B28F"/>
      </a:accent2>
      <a:accent3>
        <a:srgbClr val="49A7A2"/>
      </a:accent3>
      <a:accent4>
        <a:srgbClr val="92278F"/>
      </a:accent4>
      <a:accent5>
        <a:srgbClr val="047BC1"/>
      </a:accent5>
      <a:accent6>
        <a:srgbClr val="FCAF22"/>
      </a:accent6>
      <a:hlink>
        <a:srgbClr val="037EAE"/>
      </a:hlink>
      <a:folHlink>
        <a:srgbClr val="047BC1"/>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FC000"/>
        </a:solidFill>
        <a:ln>
          <a:noFill/>
        </a:ln>
      </a:spPr>
      <a:bodyPr lIns="182880" tIns="182880" rIns="182880" bIns="182880" rtlCol="0" anchor="t" anchorCtr="1"/>
      <a:lstStyle>
        <a:defPPr algn="l">
          <a:defRPr sz="2200" b="1" dirty="0">
            <a:solidFill>
              <a:schemeClr val="tx1"/>
            </a:solidFill>
            <a:latin typeface="Calibri" panose="020F0502020204030204" pitchFamily="34" charset="0"/>
            <a:ea typeface="MS PGothic"/>
            <a:cs typeface="Calibri" panose="020F0502020204030204" pitchFamily="34" charset="0"/>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chor="t" anchorCtr="0">
        <a:noAutofit/>
      </a:bodyPr>
      <a:lstStyle>
        <a:defPPr algn="l" fontAlgn="t">
          <a:defRPr sz="2200" dirty="0">
            <a:ea typeface="MS PGothic"/>
            <a:cs typeface="Calibri"/>
          </a:defRPr>
        </a:defPPr>
      </a:lstStyle>
    </a:txDef>
  </a:objectDefaults>
  <a:extraClrSchemeLst/>
  <a:extLst>
    <a:ext uri="{05A4C25C-085E-4340-85A3-A5531E510DB2}">
      <thm15:themeFamily xmlns:thm15="http://schemas.microsoft.com/office/thememl/2012/main" name="OH_PPT_Round3_Mar30-5" id="{F88523E5-742A-4C4C-A5AD-4E1CD7B6E510}" vid="{21193A15-1BD9-3E45-AEAD-C59D88422C6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39C6991944287E4C86CAECC00C19A958" ma:contentTypeVersion="20" ma:contentTypeDescription="Create a new document." ma:contentTypeScope="" ma:versionID="12ff5252c645ff3c22eec4c0120b516b">
  <xsd:schema xmlns:xsd="http://www.w3.org/2001/XMLSchema" xmlns:xs="http://www.w3.org/2001/XMLSchema" xmlns:p="http://schemas.microsoft.com/office/2006/metadata/properties" xmlns:ns2="623dabe2-7971-4695-be10-17b1dbde532f" xmlns:ns3="f4a9ebb6-6bae-4df8-b4d9-b705f0eb6b4b" targetNamespace="http://schemas.microsoft.com/office/2006/metadata/properties" ma:root="true" ma:fieldsID="692a2d1c538836c63f1d5f1079da234a" ns2:_="" ns3:_="">
    <xsd:import namespace="623dabe2-7971-4695-be10-17b1dbde532f"/>
    <xsd:import namespace="f4a9ebb6-6bae-4df8-b4d9-b705f0eb6b4b"/>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DateTaken" minOccurs="0"/>
                <xsd:element ref="ns3:MediaServiceOCR" minOccurs="0"/>
                <xsd:element ref="ns3:MediaServiceGenerationTime" minOccurs="0"/>
                <xsd:element ref="ns3:MediaServiceEventHashCode" minOccurs="0"/>
                <xsd:element ref="ns3:MediaServiceLocation" minOccurs="0"/>
                <xsd:element ref="ns3:MediaLengthInSeconds" minOccurs="0"/>
                <xsd:element ref="ns3:lcf76f155ced4ddcb4097134ff3c332f" minOccurs="0"/>
                <xsd:element ref="ns2: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23dabe2-7971-4695-be10-17b1dbde532f" elementFormDefault="qualified">
    <xsd:import namespace="http://schemas.microsoft.com/office/2006/documentManagement/types"/>
    <xsd:import namespace="http://schemas.microsoft.com/office/infopath/2007/PartnerControls"/>
    <xsd:element name="SharedWithUsers" ma:index="8" nillable="true" ma:displayName="Shared With" ma:SearchPeopleOnly="false" ma:SharePointGroup="0" ma:internalName="SharedWithUsers" ma:readOnly="true"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3a4e0fc4-5c12-403e-8f4f-2f7047c0123e}" ma:internalName="TaxCatchAll" ma:showField="CatchAllData" ma:web="623dabe2-7971-4695-be10-17b1dbde532f">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f4a9ebb6-6bae-4df8-b4d9-b705f0eb6b4b"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944c0932-e3b5-4cef-bb0d-953d3280f551"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7"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623dabe2-7971-4695-be10-17b1dbde532f" xsi:nil="true"/>
    <lcf76f155ced4ddcb4097134ff3c332f xmlns="f4a9ebb6-6bae-4df8-b4d9-b705f0eb6b4b">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85FEE223-8CC4-436B-BD26-FFC536ABE83F}">
  <ds:schemaRefs>
    <ds:schemaRef ds:uri="http://schemas.microsoft.com/sharepoint/v3/contenttype/forms"/>
  </ds:schemaRefs>
</ds:datastoreItem>
</file>

<file path=customXml/itemProps2.xml><?xml version="1.0" encoding="utf-8"?>
<ds:datastoreItem xmlns:ds="http://schemas.openxmlformats.org/officeDocument/2006/customXml" ds:itemID="{2F1E2D94-9644-42C4-B59B-081CC29D691D}">
  <ds:schemaRefs>
    <ds:schemaRef ds:uri="623dabe2-7971-4695-be10-17b1dbde532f"/>
    <ds:schemaRef ds:uri="f4a9ebb6-6bae-4df8-b4d9-b705f0eb6b4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3D639A4E-51D6-44A7-8ACA-F88ABA3871F8}">
  <ds:schemaRefs>
    <ds:schemaRef ds:uri="623dabe2-7971-4695-be10-17b1dbde532f"/>
    <ds:schemaRef ds:uri="f4a9ebb6-6bae-4df8-b4d9-b705f0eb6b4b"/>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OH Template-Mar30</Template>
  <Application>Microsoft Office PowerPoint</Application>
  <PresentationFormat>Widescreen</PresentationFormat>
  <Slides>38</Slides>
  <Notes>38</Notes>
  <HiddenSlides>0</HiddenSlides>
  <ScaleCrop>false</ScaleCrop>
  <HeadingPairs>
    <vt:vector size="4" baseType="variant">
      <vt:variant>
        <vt:lpstr>Theme</vt:lpstr>
      </vt:variant>
      <vt:variant>
        <vt:i4>1</vt:i4>
      </vt:variant>
      <vt:variant>
        <vt:lpstr>Slide Titles</vt:lpstr>
      </vt:variant>
      <vt:variant>
        <vt:i4>38</vt:i4>
      </vt:variant>
    </vt:vector>
  </HeadingPairs>
  <TitlesOfParts>
    <vt:vector size="39" baseType="lpstr">
      <vt:lpstr>OH Template-Mar30</vt:lpstr>
      <vt:lpstr>Menopause</vt:lpstr>
      <vt:lpstr>Objectives</vt:lpstr>
      <vt:lpstr>Quality standards</vt:lpstr>
      <vt:lpstr>Benefits of quality standards</vt:lpstr>
      <vt:lpstr>Quality standard resources</vt:lpstr>
      <vt:lpstr>Inside the quality standard</vt:lpstr>
      <vt:lpstr>Patient guide</vt:lpstr>
      <vt:lpstr>Placemat</vt:lpstr>
      <vt:lpstr>Case for improvement deck</vt:lpstr>
      <vt:lpstr>How the health care system can support implementation</vt:lpstr>
      <vt:lpstr>Implementation tools</vt:lpstr>
      <vt:lpstr>Quorum</vt:lpstr>
      <vt:lpstr>Measurement guide</vt:lpstr>
      <vt:lpstr>Technical specifications</vt:lpstr>
      <vt:lpstr>Why do we need a quality standard for menopause?</vt:lpstr>
      <vt:lpstr>Menopause is an important life transition for  half the population</vt:lpstr>
      <vt:lpstr>Menopause is often misunderstood, and symptoms  are undertreated</vt:lpstr>
      <vt:lpstr>Menopausal hormone therapy is underused</vt:lpstr>
      <vt:lpstr>Menopause is poorly captured in health administrative data</vt:lpstr>
      <vt:lpstr>Data from the Canadian Longitudinal Study on Aging partially portray the menopause experience in Ontario</vt:lpstr>
      <vt:lpstr>Data from the CLSA estimate the use of menopausal hormone therapy among part of the Ontario population</vt:lpstr>
      <vt:lpstr>Health care utilization around menopause onset: CLSA</vt:lpstr>
      <vt:lpstr>Quotation from a lived experience advisor</vt:lpstr>
      <vt:lpstr>Quotation from a clinician</vt:lpstr>
      <vt:lpstr>Quality statements to improve care</vt:lpstr>
      <vt:lpstr>Scope of this quality standard</vt:lpstr>
      <vt:lpstr>Quality statement topics</vt:lpstr>
      <vt:lpstr>Quality statement 1: Clinician knowledge and skills</vt:lpstr>
      <vt:lpstr>Quality statement 2: Identification and assessment of perimenopause and menopause </vt:lpstr>
      <vt:lpstr>Quality statement 3: Evidence-based information for people experiencing perimenopause or menopause </vt:lpstr>
      <vt:lpstr>Quality statement 4: Management of vasomotor symptoms</vt:lpstr>
      <vt:lpstr>Quality statement 5: Management of  non-vasomotor symptoms </vt:lpstr>
      <vt:lpstr>Quality statement 6: Appropriate referral to a clinician with expertise in menopause</vt:lpstr>
      <vt:lpstr>Measures to support improvement</vt:lpstr>
      <vt:lpstr>Indicators that can be measured using provincial data</vt:lpstr>
      <vt:lpstr>Indicators that can be measured using only local data</vt:lpstr>
      <vt:lpstr>Data sources and acknowledgement</vt:lpstr>
      <vt:lpstr>Thank you</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Case for Improvement Deck</dc:title>
  <dc:subject/>
  <dc:creator>Ontario Health</dc:creator>
  <cp:keywords/>
  <dc:description/>
  <cp:revision>1</cp:revision>
  <cp:lastPrinted>2023-03-01T15:21:33Z</cp:lastPrinted>
  <dcterms:created xsi:type="dcterms:W3CDTF">2023-04-11T19:41:18Z</dcterms:created>
  <dcterms:modified xsi:type="dcterms:W3CDTF">2025-08-27T21:33:12Z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0x01010039C6991944287E4C86CAECC00C19A958</vt:lpwstr>
  </property>
</Properties>
</file>