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tags/tag24.xml" ContentType="application/vnd.openxmlformats-officedocument.presentationml.tags+xml"/>
  <Override PartName="/ppt/notesSlides/notesSlide36.xml" ContentType="application/vnd.openxmlformats-officedocument.presentationml.notesSlide+xml"/>
  <Override PartName="/ppt/tags/tag25.xml" ContentType="application/vnd.openxmlformats-officedocument.presentationml.tags+xml"/>
  <Override PartName="/ppt/notesSlides/notesSlide37.xml" ContentType="application/vnd.openxmlformats-officedocument.presentationml.notesSlide+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49"/>
  </p:notesMasterIdLst>
  <p:handoutMasterIdLst>
    <p:handoutMasterId r:id="rId50"/>
  </p:handoutMasterIdLst>
  <p:sldIdLst>
    <p:sldId id="1974" r:id="rId5"/>
    <p:sldId id="1975" r:id="rId6"/>
    <p:sldId id="1976" r:id="rId7"/>
    <p:sldId id="1977" r:id="rId8"/>
    <p:sldId id="1978" r:id="rId9"/>
    <p:sldId id="1979" r:id="rId10"/>
    <p:sldId id="1980" r:id="rId11"/>
    <p:sldId id="1981" r:id="rId12"/>
    <p:sldId id="1982" r:id="rId13"/>
    <p:sldId id="1983" r:id="rId14"/>
    <p:sldId id="1984" r:id="rId15"/>
    <p:sldId id="1985" r:id="rId16"/>
    <p:sldId id="1986" r:id="rId17"/>
    <p:sldId id="2137" r:id="rId18"/>
    <p:sldId id="1948" r:id="rId19"/>
    <p:sldId id="1949" r:id="rId20"/>
    <p:sldId id="1998" r:id="rId21"/>
    <p:sldId id="1999" r:id="rId22"/>
    <p:sldId id="2000" r:id="rId23"/>
    <p:sldId id="2111" r:id="rId24"/>
    <p:sldId id="2132" r:id="rId25"/>
    <p:sldId id="2133" r:id="rId26"/>
    <p:sldId id="2135" r:id="rId27"/>
    <p:sldId id="2136" r:id="rId28"/>
    <p:sldId id="2118" r:id="rId29"/>
    <p:sldId id="1988" r:id="rId30"/>
    <p:sldId id="2129" r:id="rId31"/>
    <p:sldId id="1989" r:id="rId32"/>
    <p:sldId id="1990" r:id="rId33"/>
    <p:sldId id="1991" r:id="rId34"/>
    <p:sldId id="2119" r:id="rId35"/>
    <p:sldId id="2120" r:id="rId36"/>
    <p:sldId id="2121" r:id="rId37"/>
    <p:sldId id="2122" r:id="rId38"/>
    <p:sldId id="2123" r:id="rId39"/>
    <p:sldId id="2124" r:id="rId40"/>
    <p:sldId id="2125" r:id="rId41"/>
    <p:sldId id="2126" r:id="rId42"/>
    <p:sldId id="1993" r:id="rId43"/>
    <p:sldId id="1994" r:id="rId44"/>
    <p:sldId id="1995" r:id="rId45"/>
    <p:sldId id="2128" r:id="rId46"/>
    <p:sldId id="1996" r:id="rId47"/>
    <p:sldId id="1997" r:id="rId48"/>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1"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2" clrIdx="5">
    <p:extLst>
      <p:ext uri="{19B8F6BF-5375-455C-9EA6-DF929625EA0E}">
        <p15:presenceInfo xmlns:p15="http://schemas.microsoft.com/office/powerpoint/2012/main" userId="S::susan.harrison@ontariohealth.ca::1ddf3375-323b-4640-a3c6-9d3435a6c407" providerId="AD"/>
      </p:ext>
    </p:extLst>
  </p:cmAuthor>
  <p:cmAuthor id="6" name="Nasir, Zil" initials="NZ" lastIdx="3" clrIdx="6">
    <p:extLst>
      <p:ext uri="{19B8F6BF-5375-455C-9EA6-DF929625EA0E}">
        <p15:presenceInfo xmlns:p15="http://schemas.microsoft.com/office/powerpoint/2012/main" userId="S::zil.nasir@ontariohealth.ca::0e7472d3-bf0f-42ec-9542-556133ae7e0a" providerId="AD"/>
      </p:ext>
    </p:extLst>
  </p:cmAuthor>
  <p:cmAuthor id="7" name="Mabaya, Gracia" initials="MG" lastIdx="15" clrIdx="7">
    <p:extLst>
      <p:ext uri="{19B8F6BF-5375-455C-9EA6-DF929625EA0E}">
        <p15:presenceInfo xmlns:p15="http://schemas.microsoft.com/office/powerpoint/2012/main" userId="S::gracia.mabaya@ontariohealth.ca::b09e9c0f-5fd2-42db-ac07-187d9d93d23a" providerId="AD"/>
      </p:ext>
    </p:extLst>
  </p:cmAuthor>
  <p:cmAuthor id="8" name="Kennedy-Yee, Carol" initials="KYC" lastIdx="18" clrIdx="8">
    <p:extLst>
      <p:ext uri="{19B8F6BF-5375-455C-9EA6-DF929625EA0E}">
        <p15:presenceInfo xmlns:p15="http://schemas.microsoft.com/office/powerpoint/2012/main" userId="S::carol.kennedy@ontariohealth.ca::b448f05e-9d95-41d1-a36c-f2fb5d9947b0" providerId="AD"/>
      </p:ext>
    </p:extLst>
  </p:cmAuthor>
  <p:cmAuthor id="9" name="Dang, Trung" initials="DT" lastIdx="2" clrIdx="9">
    <p:extLst>
      <p:ext uri="{19B8F6BF-5375-455C-9EA6-DF929625EA0E}">
        <p15:presenceInfo xmlns:p15="http://schemas.microsoft.com/office/powerpoint/2012/main" userId="S::trung.dang@ontariohealth.ca::bc0ad354-f8e5-420a-9089-ddb3c42d2fa8" providerId="AD"/>
      </p:ext>
    </p:extLst>
  </p:cmAuthor>
  <p:cmAuthor id="10" name="Cowan, Kara" initials="CK" lastIdx="20" clrIdx="10">
    <p:extLst>
      <p:ext uri="{19B8F6BF-5375-455C-9EA6-DF929625EA0E}">
        <p15:presenceInfo xmlns:p15="http://schemas.microsoft.com/office/powerpoint/2012/main" userId="S::kara.cowan@ontariohealth.ca::422dcf60-3108-48b9-a5a5-708e064ad6eb" providerId="AD"/>
      </p:ext>
    </p:extLst>
  </p:cmAuthor>
  <p:cmAuthor id="11" name="Trung Dang" initials="TD" lastIdx="5" clrIdx="11">
    <p:extLst>
      <p:ext uri="{19B8F6BF-5375-455C-9EA6-DF929625EA0E}">
        <p15:presenceInfo xmlns:p15="http://schemas.microsoft.com/office/powerpoint/2012/main" userId="Trung Dang" providerId="None"/>
      </p:ext>
    </p:extLst>
  </p:cmAuthor>
  <p:cmAuthor id="12" name="Monte, Ryan" initials="MR" lastIdx="1" clrIdx="12">
    <p:extLst>
      <p:ext uri="{19B8F6BF-5375-455C-9EA6-DF929625EA0E}">
        <p15:presenceInfo xmlns:p15="http://schemas.microsoft.com/office/powerpoint/2012/main" userId="S::ryan.monte@ontariohealth.ca::7c149ba0-a7a6-4c28-805c-80cd5b51be8e" providerId="AD"/>
      </p:ext>
    </p:extLst>
  </p:cmAuthor>
  <p:cmAuthor id="13" name="Phillips, Lacey" initials="PL" lastIdx="2" clrIdx="13">
    <p:extLst>
      <p:ext uri="{19B8F6BF-5375-455C-9EA6-DF929625EA0E}">
        <p15:presenceInfo xmlns:p15="http://schemas.microsoft.com/office/powerpoint/2012/main" userId="Phillips, Lac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D1C24"/>
    <a:srgbClr val="00B2E3"/>
    <a:srgbClr val="007BC1"/>
    <a:srgbClr val="047BC1"/>
    <a:srgbClr val="F7F7F7"/>
    <a:srgbClr val="92278F"/>
    <a:srgbClr val="EDFDFF"/>
    <a:srgbClr val="EEDACF"/>
    <a:srgbClr val="D2492A"/>
    <a:srgbClr val="00A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F870A-DFB8-4878-967D-04E3ABDDEE21}" v="16" dt="2023-04-05T15:33:44.5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53"/>
        <p:guide orient="horz" pos="352"/>
        <p:guide orient="horz" pos="262"/>
        <p:guide pos="2835"/>
      </p:guideLst>
    </p:cSldViewPr>
  </p:slideViewPr>
  <p:notesViewPr>
    <p:cSldViewPr snapToGrid="0">
      <p:cViewPr>
        <p:scale>
          <a:sx n="1" d="2"/>
          <a:sy n="1" d="2"/>
        </p:scale>
        <p:origin x="0" y="0"/>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Yee, Carol" userId="S::carol.kennedy@ontariohealth.ca::b448f05e-9d95-41d1-a36c-f2fb5d9947b0" providerId="AD" clId="Web-{6DE10801-9031-3584-22AD-F863669EFA9F}"/>
    <pc:docChg chg="">
      <pc:chgData name="Kennedy-Yee, Carol" userId="S::carol.kennedy@ontariohealth.ca::b448f05e-9d95-41d1-a36c-f2fb5d9947b0" providerId="AD" clId="Web-{6DE10801-9031-3584-22AD-F863669EFA9F}" dt="2022-12-15T19:15:33.086" v="0"/>
      <pc:docMkLst>
        <pc:docMk/>
      </pc:docMkLst>
      <pc:sldChg chg="addCm">
        <pc:chgData name="Kennedy-Yee, Carol" userId="S::carol.kennedy@ontariohealth.ca::b448f05e-9d95-41d1-a36c-f2fb5d9947b0" providerId="AD" clId="Web-{6DE10801-9031-3584-22AD-F863669EFA9F}" dt="2022-12-15T19:15:33.086" v="0"/>
        <pc:sldMkLst>
          <pc:docMk/>
          <pc:sldMk cId="3773238825" sldId="1979"/>
        </pc:sldMkLst>
      </pc:sldChg>
    </pc:docChg>
  </pc:docChgLst>
  <pc:docChgLst>
    <pc:chgData name="Kennedy-Yee, Carol" userId="b448f05e-9d95-41d1-a36c-f2fb5d9947b0" providerId="ADAL" clId="{0507D7C7-7C8F-41F4-B2E2-AB87DA307C27}"/>
    <pc:docChg chg="undo custSel addSld delSld modSld">
      <pc:chgData name="Kennedy-Yee, Carol" userId="b448f05e-9d95-41d1-a36c-f2fb5d9947b0" providerId="ADAL" clId="{0507D7C7-7C8F-41F4-B2E2-AB87DA307C27}" dt="2023-01-09T18:20:59.352" v="425"/>
      <pc:docMkLst>
        <pc:docMk/>
      </pc:docMkLst>
      <pc:sldChg chg="delCm">
        <pc:chgData name="Kennedy-Yee, Carol" userId="b448f05e-9d95-41d1-a36c-f2fb5d9947b0" providerId="ADAL" clId="{0507D7C7-7C8F-41F4-B2E2-AB87DA307C27}" dt="2022-12-13T14:19:50.610" v="353" actId="1592"/>
        <pc:sldMkLst>
          <pc:docMk/>
          <pc:sldMk cId="3049935045" sldId="1948"/>
        </pc:sldMkLst>
      </pc:sldChg>
      <pc:sldChg chg="delCm">
        <pc:chgData name="Kennedy-Yee, Carol" userId="b448f05e-9d95-41d1-a36c-f2fb5d9947b0" providerId="ADAL" clId="{0507D7C7-7C8F-41F4-B2E2-AB87DA307C27}" dt="2022-12-13T14:19:53.977" v="354" actId="1592"/>
        <pc:sldMkLst>
          <pc:docMk/>
          <pc:sldMk cId="2016972408" sldId="1949"/>
        </pc:sldMkLst>
      </pc:sldChg>
      <pc:sldChg chg="addCm modCm">
        <pc:chgData name="Kennedy-Yee, Carol" userId="b448f05e-9d95-41d1-a36c-f2fb5d9947b0" providerId="ADAL" clId="{0507D7C7-7C8F-41F4-B2E2-AB87DA307C27}" dt="2022-12-15T19:51:48.609" v="417"/>
        <pc:sldMkLst>
          <pc:docMk/>
          <pc:sldMk cId="3773238825" sldId="1979"/>
        </pc:sldMkLst>
      </pc:sldChg>
      <pc:sldChg chg="delCm">
        <pc:chgData name="Kennedy-Yee, Carol" userId="b448f05e-9d95-41d1-a36c-f2fb5d9947b0" providerId="ADAL" clId="{0507D7C7-7C8F-41F4-B2E2-AB87DA307C27}" dt="2023-01-09T16:50:17.790" v="423" actId="1592"/>
        <pc:sldMkLst>
          <pc:docMk/>
          <pc:sldMk cId="1765776785" sldId="1984"/>
        </pc:sldMkLst>
      </pc:sldChg>
      <pc:sldChg chg="modSp mod">
        <pc:chgData name="Kennedy-Yee, Carol" userId="b448f05e-9d95-41d1-a36c-f2fb5d9947b0" providerId="ADAL" clId="{0507D7C7-7C8F-41F4-B2E2-AB87DA307C27}" dt="2022-12-12T14:08:14.986" v="126" actId="14100"/>
        <pc:sldMkLst>
          <pc:docMk/>
          <pc:sldMk cId="2797177760" sldId="1986"/>
        </pc:sldMkLst>
        <pc:spChg chg="mod">
          <ac:chgData name="Kennedy-Yee, Carol" userId="b448f05e-9d95-41d1-a36c-f2fb5d9947b0" providerId="ADAL" clId="{0507D7C7-7C8F-41F4-B2E2-AB87DA307C27}" dt="2022-12-12T14:08:14.986" v="126" actId="14100"/>
          <ac:spMkLst>
            <pc:docMk/>
            <pc:sldMk cId="2797177760" sldId="1986"/>
            <ac:spMk id="5" creationId="{58410E86-D30A-6A45-AB50-2CB9CE93C28B}"/>
          </ac:spMkLst>
        </pc:spChg>
      </pc:sldChg>
      <pc:sldChg chg="modCm">
        <pc:chgData name="Kennedy-Yee, Carol" userId="b448f05e-9d95-41d1-a36c-f2fb5d9947b0" providerId="ADAL" clId="{0507D7C7-7C8F-41F4-B2E2-AB87DA307C27}" dt="2022-12-12T14:08:25.344" v="127"/>
        <pc:sldMkLst>
          <pc:docMk/>
          <pc:sldMk cId="2980009651" sldId="1987"/>
        </pc:sldMkLst>
      </pc:sldChg>
      <pc:sldChg chg="modSp mod addCm delCm modCm">
        <pc:chgData name="Kennedy-Yee, Carol" userId="b448f05e-9d95-41d1-a36c-f2fb5d9947b0" providerId="ADAL" clId="{0507D7C7-7C8F-41F4-B2E2-AB87DA307C27}" dt="2022-12-15T19:47:55.932" v="388"/>
        <pc:sldMkLst>
          <pc:docMk/>
          <pc:sldMk cId="682192084" sldId="1988"/>
        </pc:sldMkLst>
        <pc:spChg chg="mod">
          <ac:chgData name="Kennedy-Yee, Carol" userId="b448f05e-9d95-41d1-a36c-f2fb5d9947b0" providerId="ADAL" clId="{0507D7C7-7C8F-41F4-B2E2-AB87DA307C27}" dt="2022-12-15T16:59:59.677" v="381" actId="6549"/>
          <ac:spMkLst>
            <pc:docMk/>
            <pc:sldMk cId="682192084" sldId="1988"/>
            <ac:spMk id="4" creationId="{000ADE7C-2D37-FC45-B624-6FD4DC6A8DC1}"/>
          </ac:spMkLst>
        </pc:spChg>
      </pc:sldChg>
      <pc:sldChg chg="delCm">
        <pc:chgData name="Kennedy-Yee, Carol" userId="b448f05e-9d95-41d1-a36c-f2fb5d9947b0" providerId="ADAL" clId="{0507D7C7-7C8F-41F4-B2E2-AB87DA307C27}" dt="2022-12-15T19:48:11.302" v="389" actId="1592"/>
        <pc:sldMkLst>
          <pc:docMk/>
          <pc:sldMk cId="50083986" sldId="1990"/>
        </pc:sldMkLst>
      </pc:sldChg>
      <pc:sldChg chg="del">
        <pc:chgData name="Kennedy-Yee, Carol" userId="b448f05e-9d95-41d1-a36c-f2fb5d9947b0" providerId="ADAL" clId="{0507D7C7-7C8F-41F4-B2E2-AB87DA307C27}" dt="2022-12-12T18:03:23.881" v="297" actId="47"/>
        <pc:sldMkLst>
          <pc:docMk/>
          <pc:sldMk cId="813375921" sldId="1992"/>
        </pc:sldMkLst>
      </pc:sldChg>
      <pc:sldChg chg="delCm modNotesTx">
        <pc:chgData name="Kennedy-Yee, Carol" userId="b448f05e-9d95-41d1-a36c-f2fb5d9947b0" providerId="ADAL" clId="{0507D7C7-7C8F-41F4-B2E2-AB87DA307C27}" dt="2022-12-15T19:49:05.193" v="416" actId="1592"/>
        <pc:sldMkLst>
          <pc:docMk/>
          <pc:sldMk cId="3743710848" sldId="1993"/>
        </pc:sldMkLst>
      </pc:sldChg>
      <pc:sldChg chg="addCm">
        <pc:chgData name="Kennedy-Yee, Carol" userId="b448f05e-9d95-41d1-a36c-f2fb5d9947b0" providerId="ADAL" clId="{0507D7C7-7C8F-41F4-B2E2-AB87DA307C27}" dt="2022-12-15T16:03:03.842" v="378" actId="1589"/>
        <pc:sldMkLst>
          <pc:docMk/>
          <pc:sldMk cId="219589158" sldId="1996"/>
        </pc:sldMkLst>
      </pc:sldChg>
      <pc:sldChg chg="modSp mod">
        <pc:chgData name="Kennedy-Yee, Carol" userId="b448f05e-9d95-41d1-a36c-f2fb5d9947b0" providerId="ADAL" clId="{0507D7C7-7C8F-41F4-B2E2-AB87DA307C27}" dt="2022-12-13T14:19:58.474" v="355" actId="1076"/>
        <pc:sldMkLst>
          <pc:docMk/>
          <pc:sldMk cId="1786307861" sldId="1998"/>
        </pc:sldMkLst>
        <pc:picChg chg="mod">
          <ac:chgData name="Kennedy-Yee, Carol" userId="b448f05e-9d95-41d1-a36c-f2fb5d9947b0" providerId="ADAL" clId="{0507D7C7-7C8F-41F4-B2E2-AB87DA307C27}" dt="2022-12-13T14:19:58.474" v="355" actId="1076"/>
          <ac:picMkLst>
            <pc:docMk/>
            <pc:sldMk cId="1786307861" sldId="1998"/>
            <ac:picMk id="5" creationId="{C50C9D6C-3142-AF8B-8B14-EEFCA88F7889}"/>
          </ac:picMkLst>
        </pc:picChg>
      </pc:sldChg>
      <pc:sldChg chg="delCm">
        <pc:chgData name="Kennedy-Yee, Carol" userId="b448f05e-9d95-41d1-a36c-f2fb5d9947b0" providerId="ADAL" clId="{0507D7C7-7C8F-41F4-B2E2-AB87DA307C27}" dt="2022-12-13T14:20:01.853" v="356" actId="1592"/>
        <pc:sldMkLst>
          <pc:docMk/>
          <pc:sldMk cId="999081760" sldId="1999"/>
        </pc:sldMkLst>
      </pc:sldChg>
      <pc:sldChg chg="modSp addCm delCm modCm">
        <pc:chgData name="Kennedy-Yee, Carol" userId="b448f05e-9d95-41d1-a36c-f2fb5d9947b0" providerId="ADAL" clId="{0507D7C7-7C8F-41F4-B2E2-AB87DA307C27}" dt="2023-01-09T18:20:59.352" v="425"/>
        <pc:sldMkLst>
          <pc:docMk/>
          <pc:sldMk cId="312556320" sldId="2000"/>
        </pc:sldMkLst>
        <pc:graphicFrameChg chg="mod">
          <ac:chgData name="Kennedy-Yee, Carol" userId="b448f05e-9d95-41d1-a36c-f2fb5d9947b0" providerId="ADAL" clId="{0507D7C7-7C8F-41F4-B2E2-AB87DA307C27}" dt="2023-01-09T18:20:59.352" v="425"/>
          <ac:graphicFrameMkLst>
            <pc:docMk/>
            <pc:sldMk cId="312556320" sldId="2000"/>
            <ac:graphicFrameMk id="7" creationId="{4ED1C7DE-6BBD-0C7E-A7BF-CFF919041913}"/>
          </ac:graphicFrameMkLst>
        </pc:graphicFrameChg>
      </pc:sldChg>
      <pc:sldChg chg="addSp modSp mod">
        <pc:chgData name="Kennedy-Yee, Carol" userId="b448f05e-9d95-41d1-a36c-f2fb5d9947b0" providerId="ADAL" clId="{0507D7C7-7C8F-41F4-B2E2-AB87DA307C27}" dt="2022-12-12T14:19:41.044" v="204" actId="14100"/>
        <pc:sldMkLst>
          <pc:docMk/>
          <pc:sldMk cId="36274632" sldId="2111"/>
        </pc:sldMkLst>
        <pc:spChg chg="mod">
          <ac:chgData name="Kennedy-Yee, Carol" userId="b448f05e-9d95-41d1-a36c-f2fb5d9947b0" providerId="ADAL" clId="{0507D7C7-7C8F-41F4-B2E2-AB87DA307C27}" dt="2022-12-12T14:19:41.044" v="204" actId="14100"/>
          <ac:spMkLst>
            <pc:docMk/>
            <pc:sldMk cId="36274632" sldId="2111"/>
            <ac:spMk id="3" creationId="{00DD3B72-D2E4-F71F-8484-2CA81FDDCD54}"/>
          </ac:spMkLst>
        </pc:spChg>
        <pc:spChg chg="add mod">
          <ac:chgData name="Kennedy-Yee, Carol" userId="b448f05e-9d95-41d1-a36c-f2fb5d9947b0" providerId="ADAL" clId="{0507D7C7-7C8F-41F4-B2E2-AB87DA307C27}" dt="2022-12-12T14:19:34.891" v="203" actId="1076"/>
          <ac:spMkLst>
            <pc:docMk/>
            <pc:sldMk cId="36274632" sldId="2111"/>
            <ac:spMk id="4" creationId="{65F1CA12-0A60-22B8-4D9C-03ED66B39079}"/>
          </ac:spMkLst>
        </pc:spChg>
      </pc:sldChg>
      <pc:sldChg chg="modSp add del mod addCm delCm">
        <pc:chgData name="Kennedy-Yee, Carol" userId="b448f05e-9d95-41d1-a36c-f2fb5d9947b0" providerId="ADAL" clId="{0507D7C7-7C8F-41F4-B2E2-AB87DA307C27}" dt="2022-12-15T16:00:49.791" v="371" actId="1589"/>
        <pc:sldMkLst>
          <pc:docMk/>
          <pc:sldMk cId="3719516459" sldId="2118"/>
        </pc:sldMkLst>
        <pc:spChg chg="mod">
          <ac:chgData name="Kennedy-Yee, Carol" userId="b448f05e-9d95-41d1-a36c-f2fb5d9947b0" providerId="ADAL" clId="{0507D7C7-7C8F-41F4-B2E2-AB87DA307C27}" dt="2022-12-12T14:14:30.300" v="184" actId="1036"/>
          <ac:spMkLst>
            <pc:docMk/>
            <pc:sldMk cId="3719516459" sldId="2118"/>
            <ac:spMk id="7" creationId="{49C68510-1541-4370-BAE1-E5A786C75A84}"/>
          </ac:spMkLst>
        </pc:spChg>
        <pc:spChg chg="mod">
          <ac:chgData name="Kennedy-Yee, Carol" userId="b448f05e-9d95-41d1-a36c-f2fb5d9947b0" providerId="ADAL" clId="{0507D7C7-7C8F-41F4-B2E2-AB87DA307C27}" dt="2022-12-12T14:15:13.937" v="188" actId="108"/>
          <ac:spMkLst>
            <pc:docMk/>
            <pc:sldMk cId="3719516459" sldId="2118"/>
            <ac:spMk id="15" creationId="{6065BA1F-FBFA-48F3-AEBC-3565AF6D0DF3}"/>
          </ac:spMkLst>
        </pc:spChg>
      </pc:sldChg>
      <pc:sldChg chg="modSp mod">
        <pc:chgData name="Kennedy-Yee, Carol" userId="b448f05e-9d95-41d1-a36c-f2fb5d9947b0" providerId="ADAL" clId="{0507D7C7-7C8F-41F4-B2E2-AB87DA307C27}" dt="2022-12-15T16:01:47.662" v="373" actId="14100"/>
        <pc:sldMkLst>
          <pc:docMk/>
          <pc:sldMk cId="1380991664" sldId="2121"/>
        </pc:sldMkLst>
        <pc:spChg chg="mod">
          <ac:chgData name="Kennedy-Yee, Carol" userId="b448f05e-9d95-41d1-a36c-f2fb5d9947b0" providerId="ADAL" clId="{0507D7C7-7C8F-41F4-B2E2-AB87DA307C27}" dt="2022-12-15T16:01:47.662" v="373" actId="14100"/>
          <ac:spMkLst>
            <pc:docMk/>
            <pc:sldMk cId="1380991664" sldId="2121"/>
            <ac:spMk id="3" creationId="{00000000-0000-0000-0000-000000000000}"/>
          </ac:spMkLst>
        </pc:spChg>
      </pc:sldChg>
      <pc:sldChg chg="modSp mod">
        <pc:chgData name="Kennedy-Yee, Carol" userId="b448f05e-9d95-41d1-a36c-f2fb5d9947b0" providerId="ADAL" clId="{0507D7C7-7C8F-41F4-B2E2-AB87DA307C27}" dt="2022-12-15T16:01:58.973" v="374" actId="14100"/>
        <pc:sldMkLst>
          <pc:docMk/>
          <pc:sldMk cId="3529465133" sldId="2123"/>
        </pc:sldMkLst>
        <pc:spChg chg="mod">
          <ac:chgData name="Kennedy-Yee, Carol" userId="b448f05e-9d95-41d1-a36c-f2fb5d9947b0" providerId="ADAL" clId="{0507D7C7-7C8F-41F4-B2E2-AB87DA307C27}" dt="2022-12-15T16:01:58.973" v="374" actId="14100"/>
          <ac:spMkLst>
            <pc:docMk/>
            <pc:sldMk cId="3529465133" sldId="2123"/>
            <ac:spMk id="3" creationId="{00000000-0000-0000-0000-000000000000}"/>
          </ac:spMkLst>
        </pc:spChg>
      </pc:sldChg>
      <pc:sldChg chg="modSp mod">
        <pc:chgData name="Kennedy-Yee, Carol" userId="b448f05e-9d95-41d1-a36c-f2fb5d9947b0" providerId="ADAL" clId="{0507D7C7-7C8F-41F4-B2E2-AB87DA307C27}" dt="2022-12-15T16:02:03.555" v="375" actId="14100"/>
        <pc:sldMkLst>
          <pc:docMk/>
          <pc:sldMk cId="2530742832" sldId="2124"/>
        </pc:sldMkLst>
        <pc:spChg chg="mod">
          <ac:chgData name="Kennedy-Yee, Carol" userId="b448f05e-9d95-41d1-a36c-f2fb5d9947b0" providerId="ADAL" clId="{0507D7C7-7C8F-41F4-B2E2-AB87DA307C27}" dt="2022-12-15T16:02:03.555" v="375" actId="14100"/>
          <ac:spMkLst>
            <pc:docMk/>
            <pc:sldMk cId="2530742832" sldId="2124"/>
            <ac:spMk id="3" creationId="{00000000-0000-0000-0000-000000000000}"/>
          </ac:spMkLst>
        </pc:spChg>
      </pc:sldChg>
      <pc:sldChg chg="modSp mod">
        <pc:chgData name="Kennedy-Yee, Carol" userId="b448f05e-9d95-41d1-a36c-f2fb5d9947b0" providerId="ADAL" clId="{0507D7C7-7C8F-41F4-B2E2-AB87DA307C27}" dt="2022-12-15T16:02:07.804" v="376" actId="14100"/>
        <pc:sldMkLst>
          <pc:docMk/>
          <pc:sldMk cId="1085542298" sldId="2125"/>
        </pc:sldMkLst>
        <pc:spChg chg="mod">
          <ac:chgData name="Kennedy-Yee, Carol" userId="b448f05e-9d95-41d1-a36c-f2fb5d9947b0" providerId="ADAL" clId="{0507D7C7-7C8F-41F4-B2E2-AB87DA307C27}" dt="2022-12-15T16:02:07.804" v="376" actId="14100"/>
          <ac:spMkLst>
            <pc:docMk/>
            <pc:sldMk cId="1085542298" sldId="2125"/>
            <ac:spMk id="3" creationId="{00000000-0000-0000-0000-000000000000}"/>
          </ac:spMkLst>
        </pc:spChg>
      </pc:sldChg>
      <pc:sldChg chg="modSp mod">
        <pc:chgData name="Kennedy-Yee, Carol" userId="b448f05e-9d95-41d1-a36c-f2fb5d9947b0" providerId="ADAL" clId="{0507D7C7-7C8F-41F4-B2E2-AB87DA307C27}" dt="2022-12-15T16:02:11.988" v="377" actId="14100"/>
        <pc:sldMkLst>
          <pc:docMk/>
          <pc:sldMk cId="3630628550" sldId="2126"/>
        </pc:sldMkLst>
        <pc:spChg chg="mod">
          <ac:chgData name="Kennedy-Yee, Carol" userId="b448f05e-9d95-41d1-a36c-f2fb5d9947b0" providerId="ADAL" clId="{0507D7C7-7C8F-41F4-B2E2-AB87DA307C27}" dt="2022-12-15T16:02:11.988" v="377" actId="14100"/>
          <ac:spMkLst>
            <pc:docMk/>
            <pc:sldMk cId="3630628550" sldId="2126"/>
            <ac:spMk id="3" creationId="{00000000-0000-0000-0000-000000000000}"/>
          </ac:spMkLst>
        </pc:spChg>
      </pc:sldChg>
      <pc:sldChg chg="modSp add mod addCm">
        <pc:chgData name="Kennedy-Yee, Carol" userId="b448f05e-9d95-41d1-a36c-f2fb5d9947b0" providerId="ADAL" clId="{0507D7C7-7C8F-41F4-B2E2-AB87DA307C27}" dt="2022-12-15T15:16:34.715" v="360" actId="1589"/>
        <pc:sldMkLst>
          <pc:docMk/>
          <pc:sldMk cId="3298694367" sldId="2129"/>
        </pc:sldMkLst>
        <pc:spChg chg="mod">
          <ac:chgData name="Kennedy-Yee, Carol" userId="b448f05e-9d95-41d1-a36c-f2fb5d9947b0" providerId="ADAL" clId="{0507D7C7-7C8F-41F4-B2E2-AB87DA307C27}" dt="2022-12-13T14:18:26.200" v="352" actId="20577"/>
          <ac:spMkLst>
            <pc:docMk/>
            <pc:sldMk cId="3298694367" sldId="2129"/>
            <ac:spMk id="4" creationId="{000ADE7C-2D37-FC45-B624-6FD4DC6A8DC1}"/>
          </ac:spMkLst>
        </pc:spChg>
      </pc:sldChg>
      <pc:sldChg chg="modSp mod addCm modNotesTx">
        <pc:chgData name="Kennedy-Yee, Carol" userId="b448f05e-9d95-41d1-a36c-f2fb5d9947b0" providerId="ADAL" clId="{0507D7C7-7C8F-41F4-B2E2-AB87DA307C27}" dt="2022-12-16T15:12:43.903" v="418" actId="1589"/>
        <pc:sldMkLst>
          <pc:docMk/>
          <pc:sldMk cId="969256008" sldId="2132"/>
        </pc:sldMkLst>
        <pc:spChg chg="mod">
          <ac:chgData name="Kennedy-Yee, Carol" userId="b448f05e-9d95-41d1-a36c-f2fb5d9947b0" providerId="ADAL" clId="{0507D7C7-7C8F-41F4-B2E2-AB87DA307C27}" dt="2022-12-13T14:16:33.658" v="348" actId="20577"/>
          <ac:spMkLst>
            <pc:docMk/>
            <pc:sldMk cId="969256008" sldId="2132"/>
            <ac:spMk id="2" creationId="{B1DEC5FC-320E-D2FE-9AFF-0EB68239C43E}"/>
          </ac:spMkLst>
        </pc:spChg>
      </pc:sldChg>
      <pc:sldChg chg="modSp mod addCm modCm modNotesTx">
        <pc:chgData name="Kennedy-Yee, Carol" userId="b448f05e-9d95-41d1-a36c-f2fb5d9947b0" providerId="ADAL" clId="{0507D7C7-7C8F-41F4-B2E2-AB87DA307C27}" dt="2022-12-16T15:13:20.619" v="420" actId="1589"/>
        <pc:sldMkLst>
          <pc:docMk/>
          <pc:sldMk cId="2588572083" sldId="2133"/>
        </pc:sldMkLst>
        <pc:spChg chg="mod">
          <ac:chgData name="Kennedy-Yee, Carol" userId="b448f05e-9d95-41d1-a36c-f2fb5d9947b0" providerId="ADAL" clId="{0507D7C7-7C8F-41F4-B2E2-AB87DA307C27}" dt="2022-12-13T14:12:40.682" v="311" actId="20577"/>
          <ac:spMkLst>
            <pc:docMk/>
            <pc:sldMk cId="2588572083" sldId="2133"/>
            <ac:spMk id="2" creationId="{63B1B548-50E0-C628-C982-42439305491B}"/>
          </ac:spMkLst>
        </pc:spChg>
        <pc:picChg chg="mod">
          <ac:chgData name="Kennedy-Yee, Carol" userId="b448f05e-9d95-41d1-a36c-f2fb5d9947b0" providerId="ADAL" clId="{0507D7C7-7C8F-41F4-B2E2-AB87DA307C27}" dt="2022-12-13T13:59:24.119" v="307" actId="1036"/>
          <ac:picMkLst>
            <pc:docMk/>
            <pc:sldMk cId="2588572083" sldId="2133"/>
            <ac:picMk id="6" creationId="{75D738DE-7C79-30A8-CE05-8D0886BD8578}"/>
          </ac:picMkLst>
        </pc:picChg>
      </pc:sldChg>
      <pc:sldChg chg="modSp mod modNotesTx">
        <pc:chgData name="Kennedy-Yee, Carol" userId="b448f05e-9d95-41d1-a36c-f2fb5d9947b0" providerId="ADAL" clId="{0507D7C7-7C8F-41F4-B2E2-AB87DA307C27}" dt="2022-12-13T14:14:29.156" v="313" actId="1036"/>
        <pc:sldMkLst>
          <pc:docMk/>
          <pc:sldMk cId="3129467927" sldId="2135"/>
        </pc:sldMkLst>
        <pc:picChg chg="mod">
          <ac:chgData name="Kennedy-Yee, Carol" userId="b448f05e-9d95-41d1-a36c-f2fb5d9947b0" providerId="ADAL" clId="{0507D7C7-7C8F-41F4-B2E2-AB87DA307C27}" dt="2022-12-13T14:14:29.156" v="313" actId="1036"/>
          <ac:picMkLst>
            <pc:docMk/>
            <pc:sldMk cId="3129467927" sldId="2135"/>
            <ac:picMk id="4" creationId="{83AAF91A-CFAF-BB05-05B0-13BFA6E93A2C}"/>
          </ac:picMkLst>
        </pc:picChg>
      </pc:sldChg>
      <pc:sldChg chg="modSp mod delCm">
        <pc:chgData name="Kennedy-Yee, Carol" userId="b448f05e-9d95-41d1-a36c-f2fb5d9947b0" providerId="ADAL" clId="{0507D7C7-7C8F-41F4-B2E2-AB87DA307C27}" dt="2023-01-05T16:26:03.030" v="422" actId="14100"/>
        <pc:sldMkLst>
          <pc:docMk/>
          <pc:sldMk cId="756853110" sldId="2137"/>
        </pc:sldMkLst>
        <pc:spChg chg="mod">
          <ac:chgData name="Kennedy-Yee, Carol" userId="b448f05e-9d95-41d1-a36c-f2fb5d9947b0" providerId="ADAL" clId="{0507D7C7-7C8F-41F4-B2E2-AB87DA307C27}" dt="2023-01-05T16:26:03.030" v="422" actId="14100"/>
          <ac:spMkLst>
            <pc:docMk/>
            <pc:sldMk cId="756853110" sldId="2137"/>
            <ac:spMk id="5" creationId="{73790F1D-770D-08DB-F24E-735CA09A55FB}"/>
          </ac:spMkLst>
        </pc:spChg>
      </pc:sldChg>
    </pc:docChg>
  </pc:docChgLst>
  <pc:docChgLst>
    <pc:chgData name="Mabaya, Gracia" userId="b09e9c0f-5fd2-42db-ac07-187d9d93d23a" providerId="ADAL" clId="{0DA26E3E-F7CA-4478-8C8D-76174483B9BF}"/>
    <pc:docChg chg="undo custSel addSld delSld modSld sldOrd">
      <pc:chgData name="Mabaya, Gracia" userId="b09e9c0f-5fd2-42db-ac07-187d9d93d23a" providerId="ADAL" clId="{0DA26E3E-F7CA-4478-8C8D-76174483B9BF}" dt="2022-12-13T14:24:31.550" v="194" actId="1589"/>
      <pc:docMkLst>
        <pc:docMk/>
      </pc:docMkLst>
      <pc:sldChg chg="ord">
        <pc:chgData name="Mabaya, Gracia" userId="b09e9c0f-5fd2-42db-ac07-187d9d93d23a" providerId="ADAL" clId="{0DA26E3E-F7CA-4478-8C8D-76174483B9BF}" dt="2022-12-07T14:05:12.921" v="2" actId="20578"/>
        <pc:sldMkLst>
          <pc:docMk/>
          <pc:sldMk cId="3070172382" sldId="1976"/>
        </pc:sldMkLst>
      </pc:sldChg>
      <pc:sldChg chg="addCm">
        <pc:chgData name="Mabaya, Gracia" userId="b09e9c0f-5fd2-42db-ac07-187d9d93d23a" providerId="ADAL" clId="{0DA26E3E-F7CA-4478-8C8D-76174483B9BF}" dt="2022-12-13T14:24:31.550" v="194" actId="1589"/>
        <pc:sldMkLst>
          <pc:docMk/>
          <pc:sldMk cId="2305115646" sldId="1985"/>
        </pc:sldMkLst>
      </pc:sldChg>
      <pc:sldChg chg="modSp mod">
        <pc:chgData name="Mabaya, Gracia" userId="b09e9c0f-5fd2-42db-ac07-187d9d93d23a" providerId="ADAL" clId="{0DA26E3E-F7CA-4478-8C8D-76174483B9BF}" dt="2022-12-13T14:17:14.033" v="181" actId="1076"/>
        <pc:sldMkLst>
          <pc:docMk/>
          <pc:sldMk cId="682192084" sldId="1988"/>
        </pc:sldMkLst>
        <pc:spChg chg="mod">
          <ac:chgData name="Mabaya, Gracia" userId="b09e9c0f-5fd2-42db-ac07-187d9d93d23a" providerId="ADAL" clId="{0DA26E3E-F7CA-4478-8C8D-76174483B9BF}" dt="2022-12-13T14:17:14.033" v="181" actId="1076"/>
          <ac:spMkLst>
            <pc:docMk/>
            <pc:sldMk cId="682192084" sldId="1988"/>
            <ac:spMk id="4" creationId="{000ADE7C-2D37-FC45-B624-6FD4DC6A8DC1}"/>
          </ac:spMkLst>
        </pc:spChg>
      </pc:sldChg>
      <pc:sldChg chg="modSp mod">
        <pc:chgData name="Mabaya, Gracia" userId="b09e9c0f-5fd2-42db-ac07-187d9d93d23a" providerId="ADAL" clId="{0DA26E3E-F7CA-4478-8C8D-76174483B9BF}" dt="2022-12-13T14:19:25.572" v="190" actId="20577"/>
        <pc:sldMkLst>
          <pc:docMk/>
          <pc:sldMk cId="219589158" sldId="1996"/>
        </pc:sldMkLst>
        <pc:spChg chg="mod">
          <ac:chgData name="Mabaya, Gracia" userId="b09e9c0f-5fd2-42db-ac07-187d9d93d23a" providerId="ADAL" clId="{0DA26E3E-F7CA-4478-8C8D-76174483B9BF}" dt="2022-12-13T14:19:25.572" v="190" actId="20577"/>
          <ac:spMkLst>
            <pc:docMk/>
            <pc:sldMk cId="219589158" sldId="1996"/>
            <ac:spMk id="3" creationId="{00000000-0000-0000-0000-000000000000}"/>
          </ac:spMkLst>
        </pc:spChg>
      </pc:sldChg>
      <pc:sldChg chg="addCm modCm">
        <pc:chgData name="Mabaya, Gracia" userId="b09e9c0f-5fd2-42db-ac07-187d9d93d23a" providerId="ADAL" clId="{0DA26E3E-F7CA-4478-8C8D-76174483B9BF}" dt="2022-12-13T14:21:23.124" v="193" actId="1589"/>
        <pc:sldMkLst>
          <pc:docMk/>
          <pc:sldMk cId="3719516459" sldId="2118"/>
        </pc:sldMkLst>
      </pc:sldChg>
      <pc:sldChg chg="modSp new del mod">
        <pc:chgData name="Mabaya, Gracia" userId="b09e9c0f-5fd2-42db-ac07-187d9d93d23a" providerId="ADAL" clId="{0DA26E3E-F7CA-4478-8C8D-76174483B9BF}" dt="2022-12-07T14:08:11.877" v="22" actId="2696"/>
        <pc:sldMkLst>
          <pc:docMk/>
          <pc:sldMk cId="3097551341" sldId="2127"/>
        </pc:sldMkLst>
        <pc:spChg chg="mod">
          <ac:chgData name="Mabaya, Gracia" userId="b09e9c0f-5fd2-42db-ac07-187d9d93d23a" providerId="ADAL" clId="{0DA26E3E-F7CA-4478-8C8D-76174483B9BF}" dt="2022-12-07T14:08:08.818" v="21" actId="20577"/>
          <ac:spMkLst>
            <pc:docMk/>
            <pc:sldMk cId="3097551341" sldId="2127"/>
            <ac:spMk id="2" creationId="{144A6C79-AF92-B7D8-C5F5-B0BB25248FEE}"/>
          </ac:spMkLst>
        </pc:spChg>
      </pc:sldChg>
      <pc:sldChg chg="modSp mod">
        <pc:chgData name="Mabaya, Gracia" userId="b09e9c0f-5fd2-42db-ac07-187d9d93d23a" providerId="ADAL" clId="{0DA26E3E-F7CA-4478-8C8D-76174483B9BF}" dt="2022-12-13T14:15:26.156" v="161" actId="20577"/>
        <pc:sldMkLst>
          <pc:docMk/>
          <pc:sldMk cId="3129467927" sldId="2135"/>
        </pc:sldMkLst>
        <pc:spChg chg="mod">
          <ac:chgData name="Mabaya, Gracia" userId="b09e9c0f-5fd2-42db-ac07-187d9d93d23a" providerId="ADAL" clId="{0DA26E3E-F7CA-4478-8C8D-76174483B9BF}" dt="2022-12-13T14:15:26.156" v="161" actId="20577"/>
          <ac:spMkLst>
            <pc:docMk/>
            <pc:sldMk cId="3129467927" sldId="2135"/>
            <ac:spMk id="2" creationId="{359D7EFD-EAD4-80B6-AD2F-DD822AAEBC9F}"/>
          </ac:spMkLst>
        </pc:spChg>
      </pc:sldChg>
      <pc:sldChg chg="modSp mod">
        <pc:chgData name="Mabaya, Gracia" userId="b09e9c0f-5fd2-42db-ac07-187d9d93d23a" providerId="ADAL" clId="{0DA26E3E-F7CA-4478-8C8D-76174483B9BF}" dt="2022-12-13T14:16:18.794" v="180" actId="255"/>
        <pc:sldMkLst>
          <pc:docMk/>
          <pc:sldMk cId="2579346169" sldId="2136"/>
        </pc:sldMkLst>
        <pc:spChg chg="mod">
          <ac:chgData name="Mabaya, Gracia" userId="b09e9c0f-5fd2-42db-ac07-187d9d93d23a" providerId="ADAL" clId="{0DA26E3E-F7CA-4478-8C8D-76174483B9BF}" dt="2022-12-13T14:16:18.794" v="180" actId="255"/>
          <ac:spMkLst>
            <pc:docMk/>
            <pc:sldMk cId="2579346169" sldId="2136"/>
            <ac:spMk id="2" creationId="{57B0F9D5-4DF6-AD95-2F42-EBA8F53C8DC7}"/>
          </ac:spMkLst>
        </pc:spChg>
      </pc:sldChg>
    </pc:docChg>
  </pc:docChgLst>
  <pc:docChgLst>
    <pc:chgData name="Mabaya, Gracia" userId="b09e9c0f-5fd2-42db-ac07-187d9d93d23a" providerId="ADAL" clId="{9BDFF906-0EA3-4ACB-9706-A2BA70660918}"/>
    <pc:docChg chg="undo custSel addSld delSld modSld sldOrd">
      <pc:chgData name="Mabaya, Gracia" userId="b09e9c0f-5fd2-42db-ac07-187d9d93d23a" providerId="ADAL" clId="{9BDFF906-0EA3-4ACB-9706-A2BA70660918}" dt="2022-12-20T13:42:17.268" v="175"/>
      <pc:docMkLst>
        <pc:docMk/>
      </pc:docMkLst>
      <pc:sldChg chg="addCm">
        <pc:chgData name="Mabaya, Gracia" userId="b09e9c0f-5fd2-42db-ac07-187d9d93d23a" providerId="ADAL" clId="{9BDFF906-0EA3-4ACB-9706-A2BA70660918}" dt="2022-12-19T16:09:39.678" v="115" actId="1589"/>
        <pc:sldMkLst>
          <pc:docMk/>
          <pc:sldMk cId="3773238825" sldId="1979"/>
        </pc:sldMkLst>
      </pc:sldChg>
      <pc:sldChg chg="modSp mod addCm">
        <pc:chgData name="Mabaya, Gracia" userId="b09e9c0f-5fd2-42db-ac07-187d9d93d23a" providerId="ADAL" clId="{9BDFF906-0EA3-4ACB-9706-A2BA70660918}" dt="2022-12-19T16:09:10.472" v="114" actId="1589"/>
        <pc:sldMkLst>
          <pc:docMk/>
          <pc:sldMk cId="1765776785" sldId="1984"/>
        </pc:sldMkLst>
        <pc:spChg chg="mod">
          <ac:chgData name="Mabaya, Gracia" userId="b09e9c0f-5fd2-42db-ac07-187d9d93d23a" providerId="ADAL" clId="{9BDFF906-0EA3-4ACB-9706-A2BA70660918}" dt="2022-12-19T16:08:53.658" v="113" actId="6549"/>
          <ac:spMkLst>
            <pc:docMk/>
            <pc:sldMk cId="1765776785" sldId="1984"/>
            <ac:spMk id="5" creationId="{00000000-0000-0000-0000-000000000000}"/>
          </ac:spMkLst>
        </pc:spChg>
      </pc:sldChg>
      <pc:sldChg chg="modSp mod addCm delCm">
        <pc:chgData name="Mabaya, Gracia" userId="b09e9c0f-5fd2-42db-ac07-187d9d93d23a" providerId="ADAL" clId="{9BDFF906-0EA3-4ACB-9706-A2BA70660918}" dt="2022-12-16T15:18:57.839" v="14" actId="1592"/>
        <pc:sldMkLst>
          <pc:docMk/>
          <pc:sldMk cId="682192084" sldId="1988"/>
        </pc:sldMkLst>
        <pc:spChg chg="mod">
          <ac:chgData name="Mabaya, Gracia" userId="b09e9c0f-5fd2-42db-ac07-187d9d93d23a" providerId="ADAL" clId="{9BDFF906-0EA3-4ACB-9706-A2BA70660918}" dt="2022-12-15T16:53:23.142" v="10" actId="20577"/>
          <ac:spMkLst>
            <pc:docMk/>
            <pc:sldMk cId="682192084" sldId="1988"/>
            <ac:spMk id="4" creationId="{000ADE7C-2D37-FC45-B624-6FD4DC6A8DC1}"/>
          </ac:spMkLst>
        </pc:spChg>
      </pc:sldChg>
      <pc:sldChg chg="delCm">
        <pc:chgData name="Mabaya, Gracia" userId="b09e9c0f-5fd2-42db-ac07-187d9d93d23a" providerId="ADAL" clId="{9BDFF906-0EA3-4ACB-9706-A2BA70660918}" dt="2022-12-16T15:19:10.964" v="15" actId="1592"/>
        <pc:sldMkLst>
          <pc:docMk/>
          <pc:sldMk cId="219589158" sldId="1996"/>
        </pc:sldMkLst>
      </pc:sldChg>
      <pc:sldChg chg="addCm">
        <pc:chgData name="Mabaya, Gracia" userId="b09e9c0f-5fd2-42db-ac07-187d9d93d23a" providerId="ADAL" clId="{9BDFF906-0EA3-4ACB-9706-A2BA70660918}" dt="2022-12-19T16:26:11.695" v="119" actId="1589"/>
        <pc:sldMkLst>
          <pc:docMk/>
          <pc:sldMk cId="312556320" sldId="2000"/>
        </pc:sldMkLst>
      </pc:sldChg>
      <pc:sldChg chg="addCm modCm">
        <pc:chgData name="Mabaya, Gracia" userId="b09e9c0f-5fd2-42db-ac07-187d9d93d23a" providerId="ADAL" clId="{9BDFF906-0EA3-4ACB-9706-A2BA70660918}" dt="2022-12-19T16:25:47.970" v="118" actId="1589"/>
        <pc:sldMkLst>
          <pc:docMk/>
          <pc:sldMk cId="36274632" sldId="2111"/>
        </pc:sldMkLst>
      </pc:sldChg>
      <pc:sldChg chg="addCm delCm">
        <pc:chgData name="Mabaya, Gracia" userId="b09e9c0f-5fd2-42db-ac07-187d9d93d23a" providerId="ADAL" clId="{9BDFF906-0EA3-4ACB-9706-A2BA70660918}" dt="2022-12-16T15:59:27.432" v="16" actId="1592"/>
        <pc:sldMkLst>
          <pc:docMk/>
          <pc:sldMk cId="3719516459" sldId="2118"/>
        </pc:sldMkLst>
      </pc:sldChg>
      <pc:sldChg chg="delCm">
        <pc:chgData name="Mabaya, Gracia" userId="b09e9c0f-5fd2-42db-ac07-187d9d93d23a" providerId="ADAL" clId="{9BDFF906-0EA3-4ACB-9706-A2BA70660918}" dt="2022-12-16T15:18:51.201" v="11" actId="1592"/>
        <pc:sldMkLst>
          <pc:docMk/>
          <pc:sldMk cId="3298694367" sldId="2129"/>
        </pc:sldMkLst>
      </pc:sldChg>
      <pc:sldChg chg="delCm">
        <pc:chgData name="Mabaya, Gracia" userId="b09e9c0f-5fd2-42db-ac07-187d9d93d23a" providerId="ADAL" clId="{9BDFF906-0EA3-4ACB-9706-A2BA70660918}" dt="2022-12-16T16:00:29.338" v="21" actId="1592"/>
        <pc:sldMkLst>
          <pc:docMk/>
          <pc:sldMk cId="969256008" sldId="2132"/>
        </pc:sldMkLst>
      </pc:sldChg>
      <pc:sldChg chg="delCm">
        <pc:chgData name="Mabaya, Gracia" userId="b09e9c0f-5fd2-42db-ac07-187d9d93d23a" providerId="ADAL" clId="{9BDFF906-0EA3-4ACB-9706-A2BA70660918}" dt="2022-12-16T16:00:03.095" v="19" actId="1592"/>
        <pc:sldMkLst>
          <pc:docMk/>
          <pc:sldMk cId="2588572083" sldId="2133"/>
        </pc:sldMkLst>
      </pc:sldChg>
      <pc:sldChg chg="delCm">
        <pc:chgData name="Mabaya, Gracia" userId="b09e9c0f-5fd2-42db-ac07-187d9d93d23a" providerId="ADAL" clId="{9BDFF906-0EA3-4ACB-9706-A2BA70660918}" dt="2022-12-16T15:59:57.678" v="18" actId="1592"/>
        <pc:sldMkLst>
          <pc:docMk/>
          <pc:sldMk cId="3129467927" sldId="2135"/>
        </pc:sldMkLst>
      </pc:sldChg>
      <pc:sldChg chg="delCm">
        <pc:chgData name="Mabaya, Gracia" userId="b09e9c0f-5fd2-42db-ac07-187d9d93d23a" providerId="ADAL" clId="{9BDFF906-0EA3-4ACB-9706-A2BA70660918}" dt="2022-12-16T15:59:34.731" v="17" actId="1592"/>
        <pc:sldMkLst>
          <pc:docMk/>
          <pc:sldMk cId="2579346169" sldId="2136"/>
        </pc:sldMkLst>
      </pc:sldChg>
      <pc:sldChg chg="addSp delSp modSp new mod ord modClrScheme addCm modCm chgLayout">
        <pc:chgData name="Mabaya, Gracia" userId="b09e9c0f-5fd2-42db-ac07-187d9d93d23a" providerId="ADAL" clId="{9BDFF906-0EA3-4ACB-9706-A2BA70660918}" dt="2022-12-20T13:42:17.268" v="175"/>
        <pc:sldMkLst>
          <pc:docMk/>
          <pc:sldMk cId="756853110" sldId="2137"/>
        </pc:sldMkLst>
        <pc:spChg chg="mod ord">
          <ac:chgData name="Mabaya, Gracia" userId="b09e9c0f-5fd2-42db-ac07-187d9d93d23a" providerId="ADAL" clId="{9BDFF906-0EA3-4ACB-9706-A2BA70660918}" dt="2022-12-20T13:41:39.543" v="173" actId="1076"/>
          <ac:spMkLst>
            <pc:docMk/>
            <pc:sldMk cId="756853110" sldId="2137"/>
            <ac:spMk id="2" creationId="{0242466F-B268-E5C8-F86B-F261C78D78D2}"/>
          </ac:spMkLst>
        </pc:spChg>
        <pc:spChg chg="del">
          <ac:chgData name="Mabaya, Gracia" userId="b09e9c0f-5fd2-42db-ac07-187d9d93d23a" providerId="ADAL" clId="{9BDFF906-0EA3-4ACB-9706-A2BA70660918}" dt="2022-12-20T13:40:45.902" v="165" actId="700"/>
          <ac:spMkLst>
            <pc:docMk/>
            <pc:sldMk cId="756853110" sldId="2137"/>
            <ac:spMk id="3" creationId="{79A5AD05-E14E-8D11-11AF-9E7A68F4C9A2}"/>
          </ac:spMkLst>
        </pc:spChg>
        <pc:spChg chg="add mod">
          <ac:chgData name="Mabaya, Gracia" userId="b09e9c0f-5fd2-42db-ac07-187d9d93d23a" providerId="ADAL" clId="{9BDFF906-0EA3-4ACB-9706-A2BA70660918}" dt="2022-12-20T13:41:18.360" v="171" actId="14100"/>
          <ac:spMkLst>
            <pc:docMk/>
            <pc:sldMk cId="756853110" sldId="2137"/>
            <ac:spMk id="5" creationId="{73790F1D-770D-08DB-F24E-735CA09A55FB}"/>
          </ac:spMkLst>
        </pc:spChg>
        <pc:picChg chg="add mod">
          <ac:chgData name="Mabaya, Gracia" userId="b09e9c0f-5fd2-42db-ac07-187d9d93d23a" providerId="ADAL" clId="{9BDFF906-0EA3-4ACB-9706-A2BA70660918}" dt="2022-12-20T13:40:51.022" v="167" actId="1076"/>
          <ac:picMkLst>
            <pc:docMk/>
            <pc:sldMk cId="756853110" sldId="2137"/>
            <ac:picMk id="4" creationId="{1FEEB5C2-0F8D-DB52-4571-3DF72D0EA114}"/>
          </ac:picMkLst>
        </pc:picChg>
      </pc:sldChg>
      <pc:sldChg chg="new del">
        <pc:chgData name="Mabaya, Gracia" userId="b09e9c0f-5fd2-42db-ac07-187d9d93d23a" providerId="ADAL" clId="{9BDFF906-0EA3-4ACB-9706-A2BA70660918}" dt="2022-12-20T13:40:09.411" v="121" actId="680"/>
        <pc:sldMkLst>
          <pc:docMk/>
          <pc:sldMk cId="1585666074" sldId="2137"/>
        </pc:sldMkLst>
      </pc:sldChg>
    </pc:docChg>
  </pc:docChgLst>
  <pc:docChgLst>
    <pc:chgData name="Dang, Trung" userId="bc0ad354-f8e5-420a-9089-ddb3c42d2fa8" providerId="ADAL" clId="{9A08F0B3-24A6-48E6-8229-7FE1ACED9F27}"/>
    <pc:docChg chg="undo custSel addSld delSld modSld">
      <pc:chgData name="Dang, Trung" userId="bc0ad354-f8e5-420a-9089-ddb3c42d2fa8" providerId="ADAL" clId="{9A08F0B3-24A6-48E6-8229-7FE1ACED9F27}" dt="2022-12-15T16:53:13.670" v="160" actId="478"/>
      <pc:docMkLst>
        <pc:docMk/>
      </pc:docMkLst>
      <pc:sldChg chg="addSp modSp mod">
        <pc:chgData name="Dang, Trung" userId="bc0ad354-f8e5-420a-9089-ddb3c42d2fa8" providerId="ADAL" clId="{9A08F0B3-24A6-48E6-8229-7FE1ACED9F27}" dt="2022-12-12T20:46:27.012" v="21" actId="1076"/>
        <pc:sldMkLst>
          <pc:docMk/>
          <pc:sldMk cId="2321229566" sldId="2112"/>
        </pc:sldMkLst>
        <pc:picChg chg="add mod">
          <ac:chgData name="Dang, Trung" userId="bc0ad354-f8e5-420a-9089-ddb3c42d2fa8" providerId="ADAL" clId="{9A08F0B3-24A6-48E6-8229-7FE1ACED9F27}" dt="2022-12-12T20:46:27.012" v="21" actId="1076"/>
          <ac:picMkLst>
            <pc:docMk/>
            <pc:sldMk cId="2321229566" sldId="2112"/>
            <ac:picMk id="3" creationId="{F27D13E4-E22A-4BED-C40F-19107C0DF18E}"/>
          </ac:picMkLst>
        </pc:picChg>
      </pc:sldChg>
      <pc:sldChg chg="addCm modCm">
        <pc:chgData name="Dang, Trung" userId="bc0ad354-f8e5-420a-9089-ddb3c42d2fa8" providerId="ADAL" clId="{9A08F0B3-24A6-48E6-8229-7FE1ACED9F27}" dt="2022-12-12T20:28:51.593" v="16"/>
        <pc:sldMkLst>
          <pc:docMk/>
          <pc:sldMk cId="1274782834" sldId="2115"/>
        </pc:sldMkLst>
      </pc:sldChg>
      <pc:sldChg chg="addCm">
        <pc:chgData name="Dang, Trung" userId="bc0ad354-f8e5-420a-9089-ddb3c42d2fa8" providerId="ADAL" clId="{9A08F0B3-24A6-48E6-8229-7FE1ACED9F27}" dt="2022-12-12T20:28:31.847" v="14" actId="1589"/>
        <pc:sldMkLst>
          <pc:docMk/>
          <pc:sldMk cId="219962160" sldId="2117"/>
        </pc:sldMkLst>
      </pc:sldChg>
      <pc:sldChg chg="addSp delSp modSp mod">
        <pc:chgData name="Dang, Trung" userId="bc0ad354-f8e5-420a-9089-ddb3c42d2fa8" providerId="ADAL" clId="{9A08F0B3-24A6-48E6-8229-7FE1ACED9F27}" dt="2022-12-15T16:26:34.246" v="117" actId="478"/>
        <pc:sldMkLst>
          <pc:docMk/>
          <pc:sldMk cId="969256008" sldId="2132"/>
        </pc:sldMkLst>
        <pc:spChg chg="add del mod">
          <ac:chgData name="Dang, Trung" userId="bc0ad354-f8e5-420a-9089-ddb3c42d2fa8" providerId="ADAL" clId="{9A08F0B3-24A6-48E6-8229-7FE1ACED9F27}" dt="2022-12-15T16:26:34.246" v="117" actId="478"/>
          <ac:spMkLst>
            <pc:docMk/>
            <pc:sldMk cId="969256008" sldId="2132"/>
            <ac:spMk id="3" creationId="{3F9B9B4A-E734-C2CB-CEF7-0675F1917191}"/>
          </ac:spMkLst>
        </pc:spChg>
        <pc:picChg chg="add mod">
          <ac:chgData name="Dang, Trung" userId="bc0ad354-f8e5-420a-9089-ddb3c42d2fa8" providerId="ADAL" clId="{9A08F0B3-24A6-48E6-8229-7FE1ACED9F27}" dt="2022-12-12T21:03:31.053" v="67" actId="14100"/>
          <ac:picMkLst>
            <pc:docMk/>
            <pc:sldMk cId="969256008" sldId="2132"/>
            <ac:picMk id="4" creationId="{053281F5-E4FF-40E4-53CD-BB58EBCDFB19}"/>
          </ac:picMkLst>
        </pc:picChg>
        <pc:picChg chg="del">
          <ac:chgData name="Dang, Trung" userId="bc0ad354-f8e5-420a-9089-ddb3c42d2fa8" providerId="ADAL" clId="{9A08F0B3-24A6-48E6-8229-7FE1ACED9F27}" dt="2022-12-12T20:46:52.839" v="22" actId="478"/>
          <ac:picMkLst>
            <pc:docMk/>
            <pc:sldMk cId="969256008" sldId="2132"/>
            <ac:picMk id="7" creationId="{F258D74C-4F43-6652-162A-8B1E9AFC8513}"/>
          </ac:picMkLst>
        </pc:picChg>
      </pc:sldChg>
      <pc:sldChg chg="addSp delSp modSp mod">
        <pc:chgData name="Dang, Trung" userId="bc0ad354-f8e5-420a-9089-ddb3c42d2fa8" providerId="ADAL" clId="{9A08F0B3-24A6-48E6-8229-7FE1ACED9F27}" dt="2022-12-12T21:03:26.371" v="65" actId="1076"/>
        <pc:sldMkLst>
          <pc:docMk/>
          <pc:sldMk cId="2588572083" sldId="2133"/>
        </pc:sldMkLst>
        <pc:picChg chg="add del mod">
          <ac:chgData name="Dang, Trung" userId="bc0ad354-f8e5-420a-9089-ddb3c42d2fa8" providerId="ADAL" clId="{9A08F0B3-24A6-48E6-8229-7FE1ACED9F27}" dt="2022-12-12T20:51:39.514" v="28" actId="478"/>
          <ac:picMkLst>
            <pc:docMk/>
            <pc:sldMk cId="2588572083" sldId="2133"/>
            <ac:picMk id="4" creationId="{4D5D14AB-35F2-5B79-EB2B-C0712809B317}"/>
          </ac:picMkLst>
        </pc:picChg>
        <pc:picChg chg="add mod">
          <ac:chgData name="Dang, Trung" userId="bc0ad354-f8e5-420a-9089-ddb3c42d2fa8" providerId="ADAL" clId="{9A08F0B3-24A6-48E6-8229-7FE1ACED9F27}" dt="2022-12-12T21:03:26.371" v="65" actId="1076"/>
          <ac:picMkLst>
            <pc:docMk/>
            <pc:sldMk cId="2588572083" sldId="2133"/>
            <ac:picMk id="6" creationId="{75D738DE-7C79-30A8-CE05-8D0886BD8578}"/>
          </ac:picMkLst>
        </pc:picChg>
        <pc:picChg chg="del">
          <ac:chgData name="Dang, Trung" userId="bc0ad354-f8e5-420a-9089-ddb3c42d2fa8" providerId="ADAL" clId="{9A08F0B3-24A6-48E6-8229-7FE1ACED9F27}" dt="2022-12-12T20:47:18.266" v="26" actId="478"/>
          <ac:picMkLst>
            <pc:docMk/>
            <pc:sldMk cId="2588572083" sldId="2133"/>
            <ac:picMk id="9" creationId="{BCA2368B-5D14-9BCE-8B9F-4D576DE28DB6}"/>
          </ac:picMkLst>
        </pc:picChg>
      </pc:sldChg>
      <pc:sldChg chg="delSp del mod">
        <pc:chgData name="Dang, Trung" userId="bc0ad354-f8e5-420a-9089-ddb3c42d2fa8" providerId="ADAL" clId="{9A08F0B3-24A6-48E6-8229-7FE1ACED9F27}" dt="2022-12-12T20:52:52.354" v="33" actId="2696"/>
        <pc:sldMkLst>
          <pc:docMk/>
          <pc:sldMk cId="2404974429" sldId="2134"/>
        </pc:sldMkLst>
        <pc:picChg chg="del">
          <ac:chgData name="Dang, Trung" userId="bc0ad354-f8e5-420a-9089-ddb3c42d2fa8" providerId="ADAL" clId="{9A08F0B3-24A6-48E6-8229-7FE1ACED9F27}" dt="2022-12-12T20:52:49.503" v="32" actId="478"/>
          <ac:picMkLst>
            <pc:docMk/>
            <pc:sldMk cId="2404974429" sldId="2134"/>
            <ac:picMk id="7" creationId="{AB9DCDF0-6D81-4EA6-CBCE-6329B13C8D40}"/>
          </ac:picMkLst>
        </pc:picChg>
      </pc:sldChg>
      <pc:sldChg chg="addSp delSp modSp mod">
        <pc:chgData name="Dang, Trung" userId="bc0ad354-f8e5-420a-9089-ddb3c42d2fa8" providerId="ADAL" clId="{9A08F0B3-24A6-48E6-8229-7FE1ACED9F27}" dt="2022-12-12T22:33:21.643" v="81" actId="1076"/>
        <pc:sldMkLst>
          <pc:docMk/>
          <pc:sldMk cId="3129467927" sldId="2135"/>
        </pc:sldMkLst>
        <pc:picChg chg="add del mod">
          <ac:chgData name="Dang, Trung" userId="bc0ad354-f8e5-420a-9089-ddb3c42d2fa8" providerId="ADAL" clId="{9A08F0B3-24A6-48E6-8229-7FE1ACED9F27}" dt="2022-12-12T20:58:01.968" v="35" actId="478"/>
          <ac:picMkLst>
            <pc:docMk/>
            <pc:sldMk cId="3129467927" sldId="2135"/>
            <ac:picMk id="4" creationId="{23B29D7B-45A3-6A1A-4BA7-CE6B4A8D1D95}"/>
          </ac:picMkLst>
        </pc:picChg>
        <pc:picChg chg="add mod">
          <ac:chgData name="Dang, Trung" userId="bc0ad354-f8e5-420a-9089-ddb3c42d2fa8" providerId="ADAL" clId="{9A08F0B3-24A6-48E6-8229-7FE1ACED9F27}" dt="2022-12-12T22:33:21.643" v="81" actId="1076"/>
          <ac:picMkLst>
            <pc:docMk/>
            <pc:sldMk cId="3129467927" sldId="2135"/>
            <ac:picMk id="4" creationId="{83AAF91A-CFAF-BB05-05B0-13BFA6E93A2C}"/>
          </ac:picMkLst>
        </pc:picChg>
        <pc:picChg chg="del">
          <ac:chgData name="Dang, Trung" userId="bc0ad354-f8e5-420a-9089-ddb3c42d2fa8" providerId="ADAL" clId="{9A08F0B3-24A6-48E6-8229-7FE1ACED9F27}" dt="2022-12-12T20:58:22.488" v="36" actId="478"/>
          <ac:picMkLst>
            <pc:docMk/>
            <pc:sldMk cId="3129467927" sldId="2135"/>
            <ac:picMk id="5" creationId="{4336FD14-50EB-8980-30BC-7029A4A4E4DE}"/>
          </ac:picMkLst>
        </pc:picChg>
        <pc:picChg chg="add del mod">
          <ac:chgData name="Dang, Trung" userId="bc0ad354-f8e5-420a-9089-ddb3c42d2fa8" providerId="ADAL" clId="{9A08F0B3-24A6-48E6-8229-7FE1ACED9F27}" dt="2022-12-12T22:32:52.820" v="76" actId="478"/>
          <ac:picMkLst>
            <pc:docMk/>
            <pc:sldMk cId="3129467927" sldId="2135"/>
            <ac:picMk id="7" creationId="{8AEAE6CA-75ED-98A1-8BDF-8C9B929A3AB7}"/>
          </ac:picMkLst>
        </pc:picChg>
      </pc:sldChg>
      <pc:sldChg chg="addSp delSp modSp new mod addCm delCm modNotesTx">
        <pc:chgData name="Dang, Trung" userId="bc0ad354-f8e5-420a-9089-ddb3c42d2fa8" providerId="ADAL" clId="{9A08F0B3-24A6-48E6-8229-7FE1ACED9F27}" dt="2022-12-15T16:53:13.670" v="160" actId="478"/>
        <pc:sldMkLst>
          <pc:docMk/>
          <pc:sldMk cId="2579346169" sldId="2136"/>
        </pc:sldMkLst>
        <pc:spChg chg="add del mod">
          <ac:chgData name="Dang, Trung" userId="bc0ad354-f8e5-420a-9089-ddb3c42d2fa8" providerId="ADAL" clId="{9A08F0B3-24A6-48E6-8229-7FE1ACED9F27}" dt="2022-12-15T16:53:11.585" v="159" actId="478"/>
          <ac:spMkLst>
            <pc:docMk/>
            <pc:sldMk cId="2579346169" sldId="2136"/>
            <ac:spMk id="3" creationId="{62ADA0AB-B303-3F35-ED34-5086EB1C2739}"/>
          </ac:spMkLst>
        </pc:spChg>
        <pc:spChg chg="add del mod">
          <ac:chgData name="Dang, Trung" userId="bc0ad354-f8e5-420a-9089-ddb3c42d2fa8" providerId="ADAL" clId="{9A08F0B3-24A6-48E6-8229-7FE1ACED9F27}" dt="2022-12-15T16:35:14.192" v="140" actId="478"/>
          <ac:spMkLst>
            <pc:docMk/>
            <pc:sldMk cId="2579346169" sldId="2136"/>
            <ac:spMk id="3" creationId="{AC97804E-63AF-7814-ECE0-0463266E780C}"/>
          </ac:spMkLst>
        </pc:spChg>
        <pc:spChg chg="del">
          <ac:chgData name="Dang, Trung" userId="bc0ad354-f8e5-420a-9089-ddb3c42d2fa8" providerId="ADAL" clId="{9A08F0B3-24A6-48E6-8229-7FE1ACED9F27}" dt="2022-12-12T18:54:17.029" v="1" actId="478"/>
          <ac:spMkLst>
            <pc:docMk/>
            <pc:sldMk cId="2579346169" sldId="2136"/>
            <ac:spMk id="3" creationId="{BDA2FABF-9BBE-DE06-6C0A-4F85E0EA08C5}"/>
          </ac:spMkLst>
        </pc:spChg>
        <pc:spChg chg="add del mod">
          <ac:chgData name="Dang, Trung" userId="bc0ad354-f8e5-420a-9089-ddb3c42d2fa8" providerId="ADAL" clId="{9A08F0B3-24A6-48E6-8229-7FE1ACED9F27}" dt="2022-12-15T16:35:15.427" v="141" actId="478"/>
          <ac:spMkLst>
            <pc:docMk/>
            <pc:sldMk cId="2579346169" sldId="2136"/>
            <ac:spMk id="4" creationId="{B019619F-8CED-B5F9-462E-7A25C646DCD5}"/>
          </ac:spMkLst>
        </pc:spChg>
        <pc:spChg chg="add del mod">
          <ac:chgData name="Dang, Trung" userId="bc0ad354-f8e5-420a-9089-ddb3c42d2fa8" providerId="ADAL" clId="{9A08F0B3-24A6-48E6-8229-7FE1ACED9F27}" dt="2022-12-15T16:53:13.670" v="160" actId="478"/>
          <ac:spMkLst>
            <pc:docMk/>
            <pc:sldMk cId="2579346169" sldId="2136"/>
            <ac:spMk id="9" creationId="{CB8190A2-653E-562C-6BAC-F686C8A62244}"/>
          </ac:spMkLst>
        </pc:spChg>
        <pc:picChg chg="add del mod">
          <ac:chgData name="Dang, Trung" userId="bc0ad354-f8e5-420a-9089-ddb3c42d2fa8" providerId="ADAL" clId="{9A08F0B3-24A6-48E6-8229-7FE1ACED9F27}" dt="2022-12-12T21:00:40.328" v="40" actId="478"/>
          <ac:picMkLst>
            <pc:docMk/>
            <pc:sldMk cId="2579346169" sldId="2136"/>
            <ac:picMk id="4" creationId="{F4F5220C-7533-5D83-D8F9-016D7078DAE3}"/>
          </ac:picMkLst>
        </pc:picChg>
        <pc:picChg chg="add del mod">
          <ac:chgData name="Dang, Trung" userId="bc0ad354-f8e5-420a-9089-ddb3c42d2fa8" providerId="ADAL" clId="{9A08F0B3-24A6-48E6-8229-7FE1ACED9F27}" dt="2022-12-12T18:54:30.647" v="3" actId="478"/>
          <ac:picMkLst>
            <pc:docMk/>
            <pc:sldMk cId="2579346169" sldId="2136"/>
            <ac:picMk id="5" creationId="{9E4DF42A-7554-A683-F939-D072A69F575E}"/>
          </ac:picMkLst>
        </pc:picChg>
        <pc:picChg chg="add del mod">
          <ac:chgData name="Dang, Trung" userId="bc0ad354-f8e5-420a-9089-ddb3c42d2fa8" providerId="ADAL" clId="{9A08F0B3-24A6-48E6-8229-7FE1ACED9F27}" dt="2022-12-15T16:31:29.467" v="136" actId="478"/>
          <ac:picMkLst>
            <pc:docMk/>
            <pc:sldMk cId="2579346169" sldId="2136"/>
            <ac:picMk id="6" creationId="{5655F52E-4DD6-913B-E526-E7CA94990D0D}"/>
          </ac:picMkLst>
        </pc:picChg>
        <pc:picChg chg="add mod">
          <ac:chgData name="Dang, Trung" userId="bc0ad354-f8e5-420a-9089-ddb3c42d2fa8" providerId="ADAL" clId="{9A08F0B3-24A6-48E6-8229-7FE1ACED9F27}" dt="2022-12-15T16:31:34.020" v="138" actId="1076"/>
          <ac:picMkLst>
            <pc:docMk/>
            <pc:sldMk cId="2579346169" sldId="2136"/>
            <ac:picMk id="7" creationId="{5E741AC0-0FD8-2E6A-46E3-7406DCFE1952}"/>
          </ac:picMkLst>
        </pc:picChg>
        <pc:picChg chg="add mod">
          <ac:chgData name="Dang, Trung" userId="bc0ad354-f8e5-420a-9089-ddb3c42d2fa8" providerId="ADAL" clId="{9A08F0B3-24A6-48E6-8229-7FE1ACED9F27}" dt="2022-12-12T21:04:04.216" v="73" actId="1076"/>
          <ac:picMkLst>
            <pc:docMk/>
            <pc:sldMk cId="2579346169" sldId="2136"/>
            <ac:picMk id="7" creationId="{9D95CB55-FBFE-9BFD-5C28-64FAA1C9A233}"/>
          </ac:picMkLst>
        </pc:picChg>
        <pc:picChg chg="add del mod">
          <ac:chgData name="Dang, Trung" userId="bc0ad354-f8e5-420a-9089-ddb3c42d2fa8" providerId="ADAL" clId="{9A08F0B3-24A6-48E6-8229-7FE1ACED9F27}" dt="2022-12-12T18:54:52.858" v="5" actId="478"/>
          <ac:picMkLst>
            <pc:docMk/>
            <pc:sldMk cId="2579346169" sldId="2136"/>
            <ac:picMk id="7" creationId="{EA616D61-6E21-E80A-1E84-7C3F5DEEDD4A}"/>
          </ac:picMkLst>
        </pc:picChg>
        <pc:picChg chg="add mod">
          <ac:chgData name="Dang, Trung" userId="bc0ad354-f8e5-420a-9089-ddb3c42d2fa8" providerId="ADAL" clId="{9A08F0B3-24A6-48E6-8229-7FE1ACED9F27}" dt="2022-12-12T21:04:04.216" v="73" actId="1076"/>
          <ac:picMkLst>
            <pc:docMk/>
            <pc:sldMk cId="2579346169" sldId="2136"/>
            <ac:picMk id="8" creationId="{D3E7BDCC-062E-0890-0DB0-4A29BE43435B}"/>
          </ac:picMkLst>
        </pc:picChg>
        <pc:picChg chg="add del mod">
          <ac:chgData name="Dang, Trung" userId="bc0ad354-f8e5-420a-9089-ddb3c42d2fa8" providerId="ADAL" clId="{9A08F0B3-24A6-48E6-8229-7FE1ACED9F27}" dt="2022-12-12T20:27:49.523" v="10" actId="478"/>
          <ac:picMkLst>
            <pc:docMk/>
            <pc:sldMk cId="2579346169" sldId="2136"/>
            <ac:picMk id="9" creationId="{27F4217B-2F46-E73B-FAD0-A765157F7DB5}"/>
          </ac:picMkLst>
        </pc:picChg>
        <pc:picChg chg="add mod">
          <ac:chgData name="Dang, Trung" userId="bc0ad354-f8e5-420a-9089-ddb3c42d2fa8" providerId="ADAL" clId="{9A08F0B3-24A6-48E6-8229-7FE1ACED9F27}" dt="2022-12-12T21:04:04.216" v="73" actId="1076"/>
          <ac:picMkLst>
            <pc:docMk/>
            <pc:sldMk cId="2579346169" sldId="2136"/>
            <ac:picMk id="10" creationId="{9F783790-AA01-E126-80AB-1D18257D7FE2}"/>
          </ac:picMkLst>
        </pc:picChg>
        <pc:picChg chg="add mod">
          <ac:chgData name="Dang, Trung" userId="bc0ad354-f8e5-420a-9089-ddb3c42d2fa8" providerId="ADAL" clId="{9A08F0B3-24A6-48E6-8229-7FE1ACED9F27}" dt="2022-12-12T21:04:04.216" v="73" actId="1076"/>
          <ac:picMkLst>
            <pc:docMk/>
            <pc:sldMk cId="2579346169" sldId="2136"/>
            <ac:picMk id="11" creationId="{DFCE0E0F-822F-F724-86FE-BF168CE83623}"/>
          </ac:picMkLst>
        </pc:picChg>
        <pc:picChg chg="add mod">
          <ac:chgData name="Dang, Trung" userId="bc0ad354-f8e5-420a-9089-ddb3c42d2fa8" providerId="ADAL" clId="{9A08F0B3-24A6-48E6-8229-7FE1ACED9F27}" dt="2022-12-12T21:03:58.555" v="72" actId="1076"/>
          <ac:picMkLst>
            <pc:docMk/>
            <pc:sldMk cId="2579346169" sldId="2136"/>
            <ac:picMk id="12" creationId="{43D65778-7009-FD3A-3238-4B5365FB1756}"/>
          </ac:picMkLst>
        </pc:picChg>
      </pc:sldChg>
    </pc:docChg>
  </pc:docChgLst>
  <pc:docChgLst>
    <pc:chgData name="Cowan, Kara" userId="422dcf60-3108-48b9-a5a5-708e064ad6eb" providerId="ADAL" clId="{0671EA4C-9BC1-41F7-B614-DD0E9FAD42FF}"/>
    <pc:docChg chg="undo redo custSel modSld">
      <pc:chgData name="Cowan, Kara" userId="422dcf60-3108-48b9-a5a5-708e064ad6eb" providerId="ADAL" clId="{0671EA4C-9BC1-41F7-B614-DD0E9FAD42FF}" dt="2023-01-10T19:41:35.424" v="1717" actId="6549"/>
      <pc:docMkLst>
        <pc:docMk/>
      </pc:docMkLst>
      <pc:sldChg chg="modSp mod">
        <pc:chgData name="Cowan, Kara" userId="422dcf60-3108-48b9-a5a5-708e064ad6eb" providerId="ADAL" clId="{0671EA4C-9BC1-41F7-B614-DD0E9FAD42FF}" dt="2022-12-14T19:25:17.615" v="321" actId="20577"/>
        <pc:sldMkLst>
          <pc:docMk/>
          <pc:sldMk cId="3049935045" sldId="1948"/>
        </pc:sldMkLst>
        <pc:spChg chg="mod">
          <ac:chgData name="Cowan, Kara" userId="422dcf60-3108-48b9-a5a5-708e064ad6eb" providerId="ADAL" clId="{0671EA4C-9BC1-41F7-B614-DD0E9FAD42FF}" dt="2022-12-14T19:25:17.615" v="321" actId="20577"/>
          <ac:spMkLst>
            <pc:docMk/>
            <pc:sldMk cId="3049935045" sldId="1948"/>
            <ac:spMk id="10" creationId="{32C96D85-22F5-4F13-876C-5E2AEB13EC90}"/>
          </ac:spMkLst>
        </pc:spChg>
      </pc:sldChg>
      <pc:sldChg chg="modSp mod">
        <pc:chgData name="Cowan, Kara" userId="422dcf60-3108-48b9-a5a5-708e064ad6eb" providerId="ADAL" clId="{0671EA4C-9BC1-41F7-B614-DD0E9FAD42FF}" dt="2022-12-14T19:26:23.488" v="323" actId="14100"/>
        <pc:sldMkLst>
          <pc:docMk/>
          <pc:sldMk cId="2016972408" sldId="1949"/>
        </pc:sldMkLst>
        <pc:spChg chg="mod">
          <ac:chgData name="Cowan, Kara" userId="422dcf60-3108-48b9-a5a5-708e064ad6eb" providerId="ADAL" clId="{0671EA4C-9BC1-41F7-B614-DD0E9FAD42FF}" dt="2022-12-14T19:26:23.488" v="323" actId="14100"/>
          <ac:spMkLst>
            <pc:docMk/>
            <pc:sldMk cId="2016972408" sldId="1949"/>
            <ac:spMk id="8" creationId="{929877CD-CD2C-D254-509C-B503CC46B15E}"/>
          </ac:spMkLst>
        </pc:spChg>
      </pc:sldChg>
      <pc:sldChg chg="modSp mod delCm">
        <pc:chgData name="Cowan, Kara" userId="422dcf60-3108-48b9-a5a5-708e064ad6eb" providerId="ADAL" clId="{0671EA4C-9BC1-41F7-B614-DD0E9FAD42FF}" dt="2023-01-09T16:18:00.940" v="1671" actId="20577"/>
        <pc:sldMkLst>
          <pc:docMk/>
          <pc:sldMk cId="2744693021" sldId="1974"/>
        </pc:sldMkLst>
        <pc:spChg chg="mod">
          <ac:chgData name="Cowan, Kara" userId="422dcf60-3108-48b9-a5a5-708e064ad6eb" providerId="ADAL" clId="{0671EA4C-9BC1-41F7-B614-DD0E9FAD42FF}" dt="2023-01-09T16:18:00.940" v="1671" actId="20577"/>
          <ac:spMkLst>
            <pc:docMk/>
            <pc:sldMk cId="2744693021" sldId="1974"/>
            <ac:spMk id="5" creationId="{5E462B3C-C602-2DE2-ADF1-4621E0A5A88B}"/>
          </ac:spMkLst>
        </pc:spChg>
      </pc:sldChg>
      <pc:sldChg chg="addSp delSp modSp mod addCm delCm modCm">
        <pc:chgData name="Cowan, Kara" userId="422dcf60-3108-48b9-a5a5-708e064ad6eb" providerId="ADAL" clId="{0671EA4C-9BC1-41F7-B614-DD0E9FAD42FF}" dt="2022-12-14T20:57:15.029" v="1403" actId="1592"/>
        <pc:sldMkLst>
          <pc:docMk/>
          <pc:sldMk cId="3754249042" sldId="1978"/>
        </pc:sldMkLst>
        <pc:spChg chg="mod">
          <ac:chgData name="Cowan, Kara" userId="422dcf60-3108-48b9-a5a5-708e064ad6eb" providerId="ADAL" clId="{0671EA4C-9BC1-41F7-B614-DD0E9FAD42FF}" dt="2022-12-14T18:41:26.590" v="24" actId="6549"/>
          <ac:spMkLst>
            <pc:docMk/>
            <pc:sldMk cId="3754249042" sldId="1978"/>
            <ac:spMk id="2" creationId="{00000000-0000-0000-0000-000000000000}"/>
          </ac:spMkLst>
        </pc:spChg>
        <pc:spChg chg="mod">
          <ac:chgData name="Cowan, Kara" userId="422dcf60-3108-48b9-a5a5-708e064ad6eb" providerId="ADAL" clId="{0671EA4C-9BC1-41F7-B614-DD0E9FAD42FF}" dt="2022-12-14T20:57:04.287" v="1402" actId="1076"/>
          <ac:spMkLst>
            <pc:docMk/>
            <pc:sldMk cId="3754249042" sldId="1978"/>
            <ac:spMk id="22" creationId="{00000000-0000-0000-0000-000000000000}"/>
          </ac:spMkLst>
        </pc:spChg>
        <pc:spChg chg="mod">
          <ac:chgData name="Cowan, Kara" userId="422dcf60-3108-48b9-a5a5-708e064ad6eb" providerId="ADAL" clId="{0671EA4C-9BC1-41F7-B614-DD0E9FAD42FF}" dt="2022-12-14T20:56:36.414" v="1396" actId="1076"/>
          <ac:spMkLst>
            <pc:docMk/>
            <pc:sldMk cId="3754249042" sldId="1978"/>
            <ac:spMk id="23" creationId="{00000000-0000-0000-0000-000000000000}"/>
          </ac:spMkLst>
        </pc:spChg>
        <pc:picChg chg="add mod">
          <ac:chgData name="Cowan, Kara" userId="422dcf60-3108-48b9-a5a5-708e064ad6eb" providerId="ADAL" clId="{0671EA4C-9BC1-41F7-B614-DD0E9FAD42FF}" dt="2022-12-14T18:59:59.496" v="189" actId="14861"/>
          <ac:picMkLst>
            <pc:docMk/>
            <pc:sldMk cId="3754249042" sldId="1978"/>
            <ac:picMk id="4" creationId="{701B0622-612A-4DFC-8AD7-B5282B546AEF}"/>
          </ac:picMkLst>
        </pc:picChg>
        <pc:picChg chg="add mod">
          <ac:chgData name="Cowan, Kara" userId="422dcf60-3108-48b9-a5a5-708e064ad6eb" providerId="ADAL" clId="{0671EA4C-9BC1-41F7-B614-DD0E9FAD42FF}" dt="2022-12-14T20:56:33.786" v="1395" actId="1076"/>
          <ac:picMkLst>
            <pc:docMk/>
            <pc:sldMk cId="3754249042" sldId="1978"/>
            <ac:picMk id="5" creationId="{3031DA7F-9701-4640-A2FE-49B098A2E2DA}"/>
          </ac:picMkLst>
        </pc:picChg>
        <pc:picChg chg="add del mod">
          <ac:chgData name="Cowan, Kara" userId="422dcf60-3108-48b9-a5a5-708e064ad6eb" providerId="ADAL" clId="{0671EA4C-9BC1-41F7-B614-DD0E9FAD42FF}" dt="2022-12-14T19:01:11.301" v="195" actId="478"/>
          <ac:picMkLst>
            <pc:docMk/>
            <pc:sldMk cId="3754249042" sldId="1978"/>
            <ac:picMk id="6" creationId="{8C3ED101-F47C-4EDB-9F50-82B564425F6C}"/>
          </ac:picMkLst>
        </pc:picChg>
        <pc:picChg chg="add del mod">
          <ac:chgData name="Cowan, Kara" userId="422dcf60-3108-48b9-a5a5-708e064ad6eb" providerId="ADAL" clId="{0671EA4C-9BC1-41F7-B614-DD0E9FAD42FF}" dt="2022-12-14T19:11:45.353" v="232" actId="478"/>
          <ac:picMkLst>
            <pc:docMk/>
            <pc:sldMk cId="3754249042" sldId="1978"/>
            <ac:picMk id="9" creationId="{2C10A192-2D0B-4481-A084-3C250B6F00BB}"/>
          </ac:picMkLst>
        </pc:picChg>
        <pc:picChg chg="add mod">
          <ac:chgData name="Cowan, Kara" userId="422dcf60-3108-48b9-a5a5-708e064ad6eb" providerId="ADAL" clId="{0671EA4C-9BC1-41F7-B614-DD0E9FAD42FF}" dt="2022-12-14T19:07:18.728" v="231" actId="1076"/>
          <ac:picMkLst>
            <pc:docMk/>
            <pc:sldMk cId="3754249042" sldId="1978"/>
            <ac:picMk id="11" creationId="{BC451BF2-5AAA-4C4B-B23B-5505CE16C077}"/>
          </ac:picMkLst>
        </pc:picChg>
        <pc:picChg chg="add mod">
          <ac:chgData name="Cowan, Kara" userId="422dcf60-3108-48b9-a5a5-708e064ad6eb" providerId="ADAL" clId="{0671EA4C-9BC1-41F7-B614-DD0E9FAD42FF}" dt="2022-12-14T19:12:14.434" v="239" actId="14861"/>
          <ac:picMkLst>
            <pc:docMk/>
            <pc:sldMk cId="3754249042" sldId="1978"/>
            <ac:picMk id="16" creationId="{87C914D0-3827-4AE8-8869-D7AA59A2A309}"/>
          </ac:picMkLst>
        </pc:picChg>
        <pc:picChg chg="mod">
          <ac:chgData name="Cowan, Kara" userId="422dcf60-3108-48b9-a5a5-708e064ad6eb" providerId="ADAL" clId="{0671EA4C-9BC1-41F7-B614-DD0E9FAD42FF}" dt="2022-12-14T20:56:54.330" v="1400" actId="1076"/>
          <ac:picMkLst>
            <pc:docMk/>
            <pc:sldMk cId="3754249042" sldId="1978"/>
            <ac:picMk id="18" creationId="{BE42839A-FF49-D945-9D05-B3048EDD402C}"/>
          </ac:picMkLst>
        </pc:picChg>
      </pc:sldChg>
      <pc:sldChg chg="addSp delSp modSp mod addCm delCm modCm">
        <pc:chgData name="Cowan, Kara" userId="422dcf60-3108-48b9-a5a5-708e064ad6eb" providerId="ADAL" clId="{0671EA4C-9BC1-41F7-B614-DD0E9FAD42FF}" dt="2022-12-19T19:25:34.933" v="1544" actId="1592"/>
        <pc:sldMkLst>
          <pc:docMk/>
          <pc:sldMk cId="3773238825" sldId="1979"/>
        </pc:sldMkLst>
        <pc:spChg chg="mod">
          <ac:chgData name="Cowan, Kara" userId="422dcf60-3108-48b9-a5a5-708e064ad6eb" providerId="ADAL" clId="{0671EA4C-9BC1-41F7-B614-DD0E9FAD42FF}" dt="2022-12-14T18:54:35.664" v="176" actId="1076"/>
          <ac:spMkLst>
            <pc:docMk/>
            <pc:sldMk cId="3773238825" sldId="1979"/>
            <ac:spMk id="16" creationId="{86B6670D-E67D-AC44-98C1-39CEF062E68F}"/>
          </ac:spMkLst>
        </pc:spChg>
        <pc:spChg chg="mod">
          <ac:chgData name="Cowan, Kara" userId="422dcf60-3108-48b9-a5a5-708e064ad6eb" providerId="ADAL" clId="{0671EA4C-9BC1-41F7-B614-DD0E9FAD42FF}" dt="2022-12-14T19:16:19.726" v="249" actId="1076"/>
          <ac:spMkLst>
            <pc:docMk/>
            <pc:sldMk cId="3773238825" sldId="1979"/>
            <ac:spMk id="17" creationId="{E1BA80DA-2E42-A247-901F-49003CF0B24E}"/>
          </ac:spMkLst>
        </pc:spChg>
        <pc:spChg chg="mod">
          <ac:chgData name="Cowan, Kara" userId="422dcf60-3108-48b9-a5a5-708e064ad6eb" providerId="ADAL" clId="{0671EA4C-9BC1-41F7-B614-DD0E9FAD42FF}" dt="2022-12-14T19:16:19.726" v="249" actId="1076"/>
          <ac:spMkLst>
            <pc:docMk/>
            <pc:sldMk cId="3773238825" sldId="1979"/>
            <ac:spMk id="18" creationId="{E36393B9-558E-0242-9948-3BD695AD8D63}"/>
          </ac:spMkLst>
        </pc:spChg>
        <pc:spChg chg="mod">
          <ac:chgData name="Cowan, Kara" userId="422dcf60-3108-48b9-a5a5-708e064ad6eb" providerId="ADAL" clId="{0671EA4C-9BC1-41F7-B614-DD0E9FAD42FF}" dt="2022-12-16T16:11:55.804" v="1472" actId="1037"/>
          <ac:spMkLst>
            <pc:docMk/>
            <pc:sldMk cId="3773238825" sldId="1979"/>
            <ac:spMk id="20" creationId="{DE05E8AF-D01F-A847-BF76-EA1A662E57A1}"/>
          </ac:spMkLst>
        </pc:spChg>
        <pc:spChg chg="mod">
          <ac:chgData name="Cowan, Kara" userId="422dcf60-3108-48b9-a5a5-708e064ad6eb" providerId="ADAL" clId="{0671EA4C-9BC1-41F7-B614-DD0E9FAD42FF}" dt="2022-12-14T18:54:26.314" v="174" actId="1076"/>
          <ac:spMkLst>
            <pc:docMk/>
            <pc:sldMk cId="3773238825" sldId="1979"/>
            <ac:spMk id="21" creationId="{A11A7FE2-EFE2-A447-9265-66E2636CB5FE}"/>
          </ac:spMkLst>
        </pc:spChg>
        <pc:spChg chg="add mod">
          <ac:chgData name="Cowan, Kara" userId="422dcf60-3108-48b9-a5a5-708e064ad6eb" providerId="ADAL" clId="{0671EA4C-9BC1-41F7-B614-DD0E9FAD42FF}" dt="2022-12-14T18:53:53.662" v="130" actId="571"/>
          <ac:spMkLst>
            <pc:docMk/>
            <pc:sldMk cId="3773238825" sldId="1979"/>
            <ac:spMk id="26" creationId="{4993F44B-EFEE-4DE9-BEC7-3EAFE09E532B}"/>
          </ac:spMkLst>
        </pc:spChg>
        <pc:picChg chg="add del mod">
          <ac:chgData name="Cowan, Kara" userId="422dcf60-3108-48b9-a5a5-708e064ad6eb" providerId="ADAL" clId="{0671EA4C-9BC1-41F7-B614-DD0E9FAD42FF}" dt="2022-12-14T18:50:27.773" v="87" actId="478"/>
          <ac:picMkLst>
            <pc:docMk/>
            <pc:sldMk cId="3773238825" sldId="1979"/>
            <ac:picMk id="3" creationId="{73104B0C-7576-4B53-98AE-ED3C917B607A}"/>
          </ac:picMkLst>
        </pc:picChg>
        <pc:picChg chg="add del mod">
          <ac:chgData name="Cowan, Kara" userId="422dcf60-3108-48b9-a5a5-708e064ad6eb" providerId="ADAL" clId="{0671EA4C-9BC1-41F7-B614-DD0E9FAD42FF}" dt="2022-12-16T16:13:33.394" v="1484" actId="478"/>
          <ac:picMkLst>
            <pc:docMk/>
            <pc:sldMk cId="3773238825" sldId="1979"/>
            <ac:picMk id="3" creationId="{F1D7014E-C279-4CF7-B704-42070939A597}"/>
          </ac:picMkLst>
        </pc:picChg>
        <pc:picChg chg="add del mod">
          <ac:chgData name="Cowan, Kara" userId="422dcf60-3108-48b9-a5a5-708e064ad6eb" providerId="ADAL" clId="{0671EA4C-9BC1-41F7-B614-DD0E9FAD42FF}" dt="2022-12-16T16:12:19.588" v="1475" actId="478"/>
          <ac:picMkLst>
            <pc:docMk/>
            <pc:sldMk cId="3773238825" sldId="1979"/>
            <ac:picMk id="5" creationId="{676A207E-A566-40C8-A9B4-2560FCD97373}"/>
          </ac:picMkLst>
        </pc:picChg>
        <pc:picChg chg="add del mod">
          <ac:chgData name="Cowan, Kara" userId="422dcf60-3108-48b9-a5a5-708e064ad6eb" providerId="ADAL" clId="{0671EA4C-9BC1-41F7-B614-DD0E9FAD42FF}" dt="2022-12-16T16:15:02.699" v="1496" actId="478"/>
          <ac:picMkLst>
            <pc:docMk/>
            <pc:sldMk cId="3773238825" sldId="1979"/>
            <ac:picMk id="6" creationId="{164880DA-98EA-4AC6-8146-5D601A07F091}"/>
          </ac:picMkLst>
        </pc:picChg>
        <pc:picChg chg="add del mod">
          <ac:chgData name="Cowan, Kara" userId="422dcf60-3108-48b9-a5a5-708e064ad6eb" providerId="ADAL" clId="{0671EA4C-9BC1-41F7-B614-DD0E9FAD42FF}" dt="2022-12-16T16:09:57.224" v="1414" actId="478"/>
          <ac:picMkLst>
            <pc:docMk/>
            <pc:sldMk cId="3773238825" sldId="1979"/>
            <ac:picMk id="7" creationId="{5AD6BAE3-A2B6-4ABE-BA1F-60F9D00DE389}"/>
          </ac:picMkLst>
        </pc:picChg>
        <pc:picChg chg="add del mod">
          <ac:chgData name="Cowan, Kara" userId="422dcf60-3108-48b9-a5a5-708e064ad6eb" providerId="ADAL" clId="{0671EA4C-9BC1-41F7-B614-DD0E9FAD42FF}" dt="2022-12-16T16:10:22.525" v="1422" actId="478"/>
          <ac:picMkLst>
            <pc:docMk/>
            <pc:sldMk cId="3773238825" sldId="1979"/>
            <ac:picMk id="9" creationId="{4BF30F0B-FF65-4FD4-A64D-9993953A3540}"/>
          </ac:picMkLst>
        </pc:picChg>
        <pc:picChg chg="add mod">
          <ac:chgData name="Cowan, Kara" userId="422dcf60-3108-48b9-a5a5-708e064ad6eb" providerId="ADAL" clId="{0671EA4C-9BC1-41F7-B614-DD0E9FAD42FF}" dt="2022-12-16T16:13:29.614" v="1483" actId="14861"/>
          <ac:picMkLst>
            <pc:docMk/>
            <pc:sldMk cId="3773238825" sldId="1979"/>
            <ac:picMk id="10" creationId="{9803A68E-F014-4789-A188-E245488DACDC}"/>
          </ac:picMkLst>
        </pc:picChg>
        <pc:picChg chg="add del mod">
          <ac:chgData name="Cowan, Kara" userId="422dcf60-3108-48b9-a5a5-708e064ad6eb" providerId="ADAL" clId="{0671EA4C-9BC1-41F7-B614-DD0E9FAD42FF}" dt="2022-12-16T16:14:17.123" v="1491" actId="478"/>
          <ac:picMkLst>
            <pc:docMk/>
            <pc:sldMk cId="3773238825" sldId="1979"/>
            <ac:picMk id="11" creationId="{DD5D2752-B0AB-4CC3-9B10-B29CFAAA8D7E}"/>
          </ac:picMkLst>
        </pc:picChg>
        <pc:picChg chg="add mod">
          <ac:chgData name="Cowan, Kara" userId="422dcf60-3108-48b9-a5a5-708e064ad6eb" providerId="ADAL" clId="{0671EA4C-9BC1-41F7-B614-DD0E9FAD42FF}" dt="2022-12-16T16:14:10.286" v="1490" actId="14861"/>
          <ac:picMkLst>
            <pc:docMk/>
            <pc:sldMk cId="3773238825" sldId="1979"/>
            <ac:picMk id="13" creationId="{A5B947F8-C2BF-4339-866B-FB8885B95E25}"/>
          </ac:picMkLst>
        </pc:picChg>
        <pc:picChg chg="add del mod">
          <ac:chgData name="Cowan, Kara" userId="422dcf60-3108-48b9-a5a5-708e064ad6eb" providerId="ADAL" clId="{0671EA4C-9BC1-41F7-B614-DD0E9FAD42FF}" dt="2022-12-14T18:48:41.636" v="49" actId="478"/>
          <ac:picMkLst>
            <pc:docMk/>
            <pc:sldMk cId="3773238825" sldId="1979"/>
            <ac:picMk id="15" creationId="{5499F896-A4A3-4B7F-B062-E91D4BBF3476}"/>
          </ac:picMkLst>
        </pc:picChg>
        <pc:picChg chg="add mod">
          <ac:chgData name="Cowan, Kara" userId="422dcf60-3108-48b9-a5a5-708e064ad6eb" providerId="ADAL" clId="{0671EA4C-9BC1-41F7-B614-DD0E9FAD42FF}" dt="2022-12-16T16:14:46.234" v="1495" actId="14861"/>
          <ac:picMkLst>
            <pc:docMk/>
            <pc:sldMk cId="3773238825" sldId="1979"/>
            <ac:picMk id="15" creationId="{DF7D4F16-98E2-4884-892A-4532887B4098}"/>
          </ac:picMkLst>
        </pc:picChg>
        <pc:picChg chg="add mod">
          <ac:chgData name="Cowan, Kara" userId="422dcf60-3108-48b9-a5a5-708e064ad6eb" providerId="ADAL" clId="{0671EA4C-9BC1-41F7-B614-DD0E9FAD42FF}" dt="2022-12-16T16:15:51.798" v="1510" actId="14861"/>
          <ac:picMkLst>
            <pc:docMk/>
            <pc:sldMk cId="3773238825" sldId="1979"/>
            <ac:picMk id="26" creationId="{02FEF2B5-9FB1-4E96-A3B2-16FBEDDE96D0}"/>
          </ac:picMkLst>
        </pc:picChg>
        <pc:picChg chg="add mod">
          <ac:chgData name="Cowan, Kara" userId="422dcf60-3108-48b9-a5a5-708e064ad6eb" providerId="ADAL" clId="{0671EA4C-9BC1-41F7-B614-DD0E9FAD42FF}" dt="2022-12-14T18:53:53.662" v="130" actId="571"/>
          <ac:picMkLst>
            <pc:docMk/>
            <pc:sldMk cId="3773238825" sldId="1979"/>
            <ac:picMk id="28" creationId="{C9B51EA4-BB79-4D5D-AA8A-BAE6994DDB02}"/>
          </ac:picMkLst>
        </pc:picChg>
        <pc:cxnChg chg="mod">
          <ac:chgData name="Cowan, Kara" userId="422dcf60-3108-48b9-a5a5-708e064ad6eb" providerId="ADAL" clId="{0671EA4C-9BC1-41F7-B614-DD0E9FAD42FF}" dt="2022-12-14T18:54:35.664" v="176" actId="1076"/>
          <ac:cxnSpMkLst>
            <pc:docMk/>
            <pc:sldMk cId="3773238825" sldId="1979"/>
            <ac:cxnSpMk id="22" creationId="{70435A9E-EF36-D344-B731-732BBB69199D}"/>
          </ac:cxnSpMkLst>
        </pc:cxnChg>
        <pc:cxnChg chg="mod">
          <ac:chgData name="Cowan, Kara" userId="422dcf60-3108-48b9-a5a5-708e064ad6eb" providerId="ADAL" clId="{0671EA4C-9BC1-41F7-B614-DD0E9FAD42FF}" dt="2022-12-14T19:16:19.726" v="249" actId="1076"/>
          <ac:cxnSpMkLst>
            <pc:docMk/>
            <pc:sldMk cId="3773238825" sldId="1979"/>
            <ac:cxnSpMk id="23" creationId="{DA4006C9-9AAE-A340-B924-AAE17E55DA5C}"/>
          </ac:cxnSpMkLst>
        </pc:cxnChg>
        <pc:cxnChg chg="mod">
          <ac:chgData name="Cowan, Kara" userId="422dcf60-3108-48b9-a5a5-708e064ad6eb" providerId="ADAL" clId="{0671EA4C-9BC1-41F7-B614-DD0E9FAD42FF}" dt="2022-12-16T16:15:40.102" v="1506" actId="1038"/>
          <ac:cxnSpMkLst>
            <pc:docMk/>
            <pc:sldMk cId="3773238825" sldId="1979"/>
            <ac:cxnSpMk id="24" creationId="{2B1AFB89-A1B5-D241-87A6-958BE267059A}"/>
          </ac:cxnSpMkLst>
        </pc:cxnChg>
        <pc:cxnChg chg="mod">
          <ac:chgData name="Cowan, Kara" userId="422dcf60-3108-48b9-a5a5-708e064ad6eb" providerId="ADAL" clId="{0671EA4C-9BC1-41F7-B614-DD0E9FAD42FF}" dt="2022-12-14T19:16:19.726" v="249" actId="1076"/>
          <ac:cxnSpMkLst>
            <pc:docMk/>
            <pc:sldMk cId="3773238825" sldId="1979"/>
            <ac:cxnSpMk id="25" creationId="{F736C12B-5523-0B4C-A29D-21271DA5935B}"/>
          </ac:cxnSpMkLst>
        </pc:cxnChg>
        <pc:cxnChg chg="add mod">
          <ac:chgData name="Cowan, Kara" userId="422dcf60-3108-48b9-a5a5-708e064ad6eb" providerId="ADAL" clId="{0671EA4C-9BC1-41F7-B614-DD0E9FAD42FF}" dt="2022-12-14T18:53:53.662" v="130" actId="571"/>
          <ac:cxnSpMkLst>
            <pc:docMk/>
            <pc:sldMk cId="3773238825" sldId="1979"/>
            <ac:cxnSpMk id="27" creationId="{68426ECF-F0FC-4EDC-82B9-F648B79D4A6A}"/>
          </ac:cxnSpMkLst>
        </pc:cxnChg>
      </pc:sldChg>
      <pc:sldChg chg="addSp modSp mod delCm">
        <pc:chgData name="Cowan, Kara" userId="422dcf60-3108-48b9-a5a5-708e064ad6eb" providerId="ADAL" clId="{0671EA4C-9BC1-41F7-B614-DD0E9FAD42FF}" dt="2023-01-09T19:44:27.278" v="1672" actId="1036"/>
        <pc:sldMkLst>
          <pc:docMk/>
          <pc:sldMk cId="3977951361" sldId="1980"/>
        </pc:sldMkLst>
        <pc:picChg chg="add mod">
          <ac:chgData name="Cowan, Kara" userId="422dcf60-3108-48b9-a5a5-708e064ad6eb" providerId="ADAL" clId="{0671EA4C-9BC1-41F7-B614-DD0E9FAD42FF}" dt="2023-01-09T19:44:27.278" v="1672" actId="1036"/>
          <ac:picMkLst>
            <pc:docMk/>
            <pc:sldMk cId="3977951361" sldId="1980"/>
            <ac:picMk id="4" creationId="{E7D3F896-EC8A-49F8-95AA-3A6C7F7CE209}"/>
          </ac:picMkLst>
        </pc:picChg>
      </pc:sldChg>
      <pc:sldChg chg="addSp modSp mod delCm">
        <pc:chgData name="Cowan, Kara" userId="422dcf60-3108-48b9-a5a5-708e064ad6eb" providerId="ADAL" clId="{0671EA4C-9BC1-41F7-B614-DD0E9FAD42FF}" dt="2022-12-14T19:20:30.887" v="254" actId="1076"/>
        <pc:sldMkLst>
          <pc:docMk/>
          <pc:sldMk cId="1765776785" sldId="1984"/>
        </pc:sldMkLst>
        <pc:picChg chg="add mod">
          <ac:chgData name="Cowan, Kara" userId="422dcf60-3108-48b9-a5a5-708e064ad6eb" providerId="ADAL" clId="{0671EA4C-9BC1-41F7-B614-DD0E9FAD42FF}" dt="2022-12-14T19:20:30.887" v="254" actId="1076"/>
          <ac:picMkLst>
            <pc:docMk/>
            <pc:sldMk cId="1765776785" sldId="1984"/>
            <ac:picMk id="4" creationId="{DFA3EBA6-39B2-4871-87CA-35817DC30271}"/>
          </ac:picMkLst>
        </pc:picChg>
      </pc:sldChg>
      <pc:sldChg chg="addSp delSp modSp mod addCm delCm">
        <pc:chgData name="Cowan, Kara" userId="422dcf60-3108-48b9-a5a5-708e064ad6eb" providerId="ADAL" clId="{0671EA4C-9BC1-41F7-B614-DD0E9FAD42FF}" dt="2022-12-14T20:57:48.648" v="1412" actId="1076"/>
        <pc:sldMkLst>
          <pc:docMk/>
          <pc:sldMk cId="2305115646" sldId="1985"/>
        </pc:sldMkLst>
        <pc:spChg chg="add del">
          <ac:chgData name="Cowan, Kara" userId="422dcf60-3108-48b9-a5a5-708e064ad6eb" providerId="ADAL" clId="{0671EA4C-9BC1-41F7-B614-DD0E9FAD42FF}" dt="2022-12-14T20:57:35.025" v="1408" actId="22"/>
          <ac:spMkLst>
            <pc:docMk/>
            <pc:sldMk cId="2305115646" sldId="1985"/>
            <ac:spMk id="7" creationId="{25408DFC-6F0E-4E6D-9804-7C0A017EAAE4}"/>
          </ac:spMkLst>
        </pc:spChg>
        <pc:picChg chg="del mod">
          <ac:chgData name="Cowan, Kara" userId="422dcf60-3108-48b9-a5a5-708e064ad6eb" providerId="ADAL" clId="{0671EA4C-9BC1-41F7-B614-DD0E9FAD42FF}" dt="2022-12-14T20:57:30.021" v="1405" actId="478"/>
          <ac:picMkLst>
            <pc:docMk/>
            <pc:sldMk cId="2305115646" sldId="1985"/>
            <ac:picMk id="6" creationId="{3560A878-68D8-4A94-BD52-42438F9B8EF0}"/>
          </ac:picMkLst>
        </pc:picChg>
        <pc:picChg chg="add mod">
          <ac:chgData name="Cowan, Kara" userId="422dcf60-3108-48b9-a5a5-708e064ad6eb" providerId="ADAL" clId="{0671EA4C-9BC1-41F7-B614-DD0E9FAD42FF}" dt="2022-12-14T20:57:48.648" v="1412" actId="1076"/>
          <ac:picMkLst>
            <pc:docMk/>
            <pc:sldMk cId="2305115646" sldId="1985"/>
            <ac:picMk id="8" creationId="{A2316310-197B-412E-8ACB-EC35DC627B59}"/>
          </ac:picMkLst>
        </pc:picChg>
      </pc:sldChg>
      <pc:sldChg chg="modSp mod">
        <pc:chgData name="Cowan, Kara" userId="422dcf60-3108-48b9-a5a5-708e064ad6eb" providerId="ADAL" clId="{0671EA4C-9BC1-41F7-B614-DD0E9FAD42FF}" dt="2022-12-14T19:22:03.861" v="273" actId="20577"/>
        <pc:sldMkLst>
          <pc:docMk/>
          <pc:sldMk cId="2797177760" sldId="1986"/>
        </pc:sldMkLst>
        <pc:spChg chg="mod">
          <ac:chgData name="Cowan, Kara" userId="422dcf60-3108-48b9-a5a5-708e064ad6eb" providerId="ADAL" clId="{0671EA4C-9BC1-41F7-B614-DD0E9FAD42FF}" dt="2022-12-14T19:22:03.861" v="273" actId="20577"/>
          <ac:spMkLst>
            <pc:docMk/>
            <pc:sldMk cId="2797177760" sldId="1986"/>
            <ac:spMk id="5" creationId="{58410E86-D30A-6A45-AB50-2CB9CE93C28B}"/>
          </ac:spMkLst>
        </pc:spChg>
      </pc:sldChg>
      <pc:sldChg chg="modSp mod addCm modCm">
        <pc:chgData name="Cowan, Kara" userId="422dcf60-3108-48b9-a5a5-708e064ad6eb" providerId="ADAL" clId="{0671EA4C-9BC1-41F7-B614-DD0E9FAD42FF}" dt="2022-12-14T20:34:32.148" v="1382" actId="1076"/>
        <pc:sldMkLst>
          <pc:docMk/>
          <pc:sldMk cId="682192084" sldId="1988"/>
        </pc:sldMkLst>
        <pc:spChg chg="mod">
          <ac:chgData name="Cowan, Kara" userId="422dcf60-3108-48b9-a5a5-708e064ad6eb" providerId="ADAL" clId="{0671EA4C-9BC1-41F7-B614-DD0E9FAD42FF}" dt="2022-12-14T20:34:32.148" v="1382" actId="1076"/>
          <ac:spMkLst>
            <pc:docMk/>
            <pc:sldMk cId="682192084" sldId="1988"/>
            <ac:spMk id="4" creationId="{000ADE7C-2D37-FC45-B624-6FD4DC6A8DC1}"/>
          </ac:spMkLst>
        </pc:spChg>
      </pc:sldChg>
      <pc:sldChg chg="modSp mod">
        <pc:chgData name="Cowan, Kara" userId="422dcf60-3108-48b9-a5a5-708e064ad6eb" providerId="ADAL" clId="{0671EA4C-9BC1-41F7-B614-DD0E9FAD42FF}" dt="2022-12-14T20:16:21.630" v="1248" actId="20577"/>
        <pc:sldMkLst>
          <pc:docMk/>
          <pc:sldMk cId="50083986" sldId="1990"/>
        </pc:sldMkLst>
        <pc:spChg chg="mod">
          <ac:chgData name="Cowan, Kara" userId="422dcf60-3108-48b9-a5a5-708e064ad6eb" providerId="ADAL" clId="{0671EA4C-9BC1-41F7-B614-DD0E9FAD42FF}" dt="2022-12-14T20:16:21.630" v="1248" actId="20577"/>
          <ac:spMkLst>
            <pc:docMk/>
            <pc:sldMk cId="50083986" sldId="1990"/>
            <ac:spMk id="4" creationId="{00000000-0000-0000-0000-000000000000}"/>
          </ac:spMkLst>
        </pc:spChg>
      </pc:sldChg>
      <pc:sldChg chg="modSp mod">
        <pc:chgData name="Cowan, Kara" userId="422dcf60-3108-48b9-a5a5-708e064ad6eb" providerId="ADAL" clId="{0671EA4C-9BC1-41F7-B614-DD0E9FAD42FF}" dt="2022-12-14T20:17:17.630" v="1251" actId="14100"/>
        <pc:sldMkLst>
          <pc:docMk/>
          <pc:sldMk cId="0" sldId="1991"/>
        </pc:sldMkLst>
        <pc:spChg chg="mod">
          <ac:chgData name="Cowan, Kara" userId="422dcf60-3108-48b9-a5a5-708e064ad6eb" providerId="ADAL" clId="{0671EA4C-9BC1-41F7-B614-DD0E9FAD42FF}" dt="2022-12-14T20:17:17.630" v="1251" actId="14100"/>
          <ac:spMkLst>
            <pc:docMk/>
            <pc:sldMk cId="0" sldId="1991"/>
            <ac:spMk id="628" creationId="{00000000-0000-0000-0000-000000000000}"/>
          </ac:spMkLst>
        </pc:spChg>
        <pc:spChg chg="mod">
          <ac:chgData name="Cowan, Kara" userId="422dcf60-3108-48b9-a5a5-708e064ad6eb" providerId="ADAL" clId="{0671EA4C-9BC1-41F7-B614-DD0E9FAD42FF}" dt="2022-12-14T20:16:34.829" v="1250" actId="20577"/>
          <ac:spMkLst>
            <pc:docMk/>
            <pc:sldMk cId="0" sldId="1991"/>
            <ac:spMk id="629" creationId="{00000000-0000-0000-0000-000000000000}"/>
          </ac:spMkLst>
        </pc:spChg>
      </pc:sldChg>
      <pc:sldChg chg="modSp mod addCm modCm">
        <pc:chgData name="Cowan, Kara" userId="422dcf60-3108-48b9-a5a5-708e064ad6eb" providerId="ADAL" clId="{0671EA4C-9BC1-41F7-B614-DD0E9FAD42FF}" dt="2023-01-10T19:41:35.424" v="1717" actId="6549"/>
        <pc:sldMkLst>
          <pc:docMk/>
          <pc:sldMk cId="219589158" sldId="1996"/>
        </pc:sldMkLst>
        <pc:spChg chg="mod">
          <ac:chgData name="Cowan, Kara" userId="422dcf60-3108-48b9-a5a5-708e064ad6eb" providerId="ADAL" clId="{0671EA4C-9BC1-41F7-B614-DD0E9FAD42FF}" dt="2023-01-10T19:41:35.424" v="1717" actId="6549"/>
          <ac:spMkLst>
            <pc:docMk/>
            <pc:sldMk cId="219589158" sldId="1996"/>
            <ac:spMk id="2" creationId="{00000000-0000-0000-0000-000000000000}"/>
          </ac:spMkLst>
        </pc:spChg>
        <pc:spChg chg="mod">
          <ac:chgData name="Cowan, Kara" userId="422dcf60-3108-48b9-a5a5-708e064ad6eb" providerId="ADAL" clId="{0671EA4C-9BC1-41F7-B614-DD0E9FAD42FF}" dt="2022-12-14T20:25:47.696" v="1367" actId="20577"/>
          <ac:spMkLst>
            <pc:docMk/>
            <pc:sldMk cId="219589158" sldId="1996"/>
            <ac:spMk id="3" creationId="{00000000-0000-0000-0000-000000000000}"/>
          </ac:spMkLst>
        </pc:spChg>
      </pc:sldChg>
      <pc:sldChg chg="modSp mod">
        <pc:chgData name="Cowan, Kara" userId="422dcf60-3108-48b9-a5a5-708e064ad6eb" providerId="ADAL" clId="{0671EA4C-9BC1-41F7-B614-DD0E9FAD42FF}" dt="2022-12-14T19:36:18.488" v="543" actId="2085"/>
        <pc:sldMkLst>
          <pc:docMk/>
          <pc:sldMk cId="1786307861" sldId="1998"/>
        </pc:sldMkLst>
        <pc:spChg chg="mod">
          <ac:chgData name="Cowan, Kara" userId="422dcf60-3108-48b9-a5a5-708e064ad6eb" providerId="ADAL" clId="{0671EA4C-9BC1-41F7-B614-DD0E9FAD42FF}" dt="2022-12-14T19:28:31.984" v="372" actId="20577"/>
          <ac:spMkLst>
            <pc:docMk/>
            <pc:sldMk cId="1786307861" sldId="1998"/>
            <ac:spMk id="3" creationId="{418A8543-CA26-43D8-9ED9-073559C5CBB6}"/>
          </ac:spMkLst>
        </pc:spChg>
        <pc:picChg chg="mod">
          <ac:chgData name="Cowan, Kara" userId="422dcf60-3108-48b9-a5a5-708e064ad6eb" providerId="ADAL" clId="{0671EA4C-9BC1-41F7-B614-DD0E9FAD42FF}" dt="2022-12-14T19:36:18.488" v="543" actId="2085"/>
          <ac:picMkLst>
            <pc:docMk/>
            <pc:sldMk cId="1786307861" sldId="1998"/>
            <ac:picMk id="5" creationId="{C50C9D6C-3142-AF8B-8B14-EEFCA88F7889}"/>
          </ac:picMkLst>
        </pc:picChg>
      </pc:sldChg>
      <pc:sldChg chg="modSp mod">
        <pc:chgData name="Cowan, Kara" userId="422dcf60-3108-48b9-a5a5-708e064ad6eb" providerId="ADAL" clId="{0671EA4C-9BC1-41F7-B614-DD0E9FAD42FF}" dt="2022-12-14T19:36:27.786" v="544" actId="2085"/>
        <pc:sldMkLst>
          <pc:docMk/>
          <pc:sldMk cId="999081760" sldId="1999"/>
        </pc:sldMkLst>
        <pc:spChg chg="mod">
          <ac:chgData name="Cowan, Kara" userId="422dcf60-3108-48b9-a5a5-708e064ad6eb" providerId="ADAL" clId="{0671EA4C-9BC1-41F7-B614-DD0E9FAD42FF}" dt="2022-12-14T19:32:37.334" v="475" actId="1036"/>
          <ac:spMkLst>
            <pc:docMk/>
            <pc:sldMk cId="999081760" sldId="1999"/>
            <ac:spMk id="3" creationId="{418A8543-CA26-43D8-9ED9-073559C5CBB6}"/>
          </ac:spMkLst>
        </pc:spChg>
        <pc:picChg chg="mod">
          <ac:chgData name="Cowan, Kara" userId="422dcf60-3108-48b9-a5a5-708e064ad6eb" providerId="ADAL" clId="{0671EA4C-9BC1-41F7-B614-DD0E9FAD42FF}" dt="2022-12-14T19:36:27.786" v="544" actId="2085"/>
          <ac:picMkLst>
            <pc:docMk/>
            <pc:sldMk cId="999081760" sldId="1999"/>
            <ac:picMk id="7" creationId="{90392586-AB1C-452E-98B5-665566E06AA7}"/>
          </ac:picMkLst>
        </pc:picChg>
      </pc:sldChg>
      <pc:sldChg chg="modSp mod addCm modCm">
        <pc:chgData name="Cowan, Kara" userId="422dcf60-3108-48b9-a5a5-708e064ad6eb" providerId="ADAL" clId="{0671EA4C-9BC1-41F7-B614-DD0E9FAD42FF}" dt="2023-01-09T16:05:32.930" v="1551" actId="1589"/>
        <pc:sldMkLst>
          <pc:docMk/>
          <pc:sldMk cId="312556320" sldId="2000"/>
        </pc:sldMkLst>
        <pc:spChg chg="mod">
          <ac:chgData name="Cowan, Kara" userId="422dcf60-3108-48b9-a5a5-708e064ad6eb" providerId="ADAL" clId="{0671EA4C-9BC1-41F7-B614-DD0E9FAD42FF}" dt="2022-12-14T19:32:53.704" v="490" actId="1036"/>
          <ac:spMkLst>
            <pc:docMk/>
            <pc:sldMk cId="312556320" sldId="2000"/>
            <ac:spMk id="3" creationId="{418A8543-CA26-43D8-9ED9-073559C5CBB6}"/>
          </ac:spMkLst>
        </pc:spChg>
        <pc:spChg chg="mod">
          <ac:chgData name="Cowan, Kara" userId="422dcf60-3108-48b9-a5a5-708e064ad6eb" providerId="ADAL" clId="{0671EA4C-9BC1-41F7-B614-DD0E9FAD42FF}" dt="2022-12-14T19:30:40.963" v="392" actId="20577"/>
          <ac:spMkLst>
            <pc:docMk/>
            <pc:sldMk cId="312556320" sldId="2000"/>
            <ac:spMk id="11" creationId="{779728AD-265F-4DFD-B3FC-9C8C4E9E44AF}"/>
          </ac:spMkLst>
        </pc:spChg>
        <pc:graphicFrameChg chg="mod">
          <ac:chgData name="Cowan, Kara" userId="422dcf60-3108-48b9-a5a5-708e064ad6eb" providerId="ADAL" clId="{0671EA4C-9BC1-41F7-B614-DD0E9FAD42FF}" dt="2022-12-14T19:33:33.828" v="493"/>
          <ac:graphicFrameMkLst>
            <pc:docMk/>
            <pc:sldMk cId="312556320" sldId="2000"/>
            <ac:graphicFrameMk id="7" creationId="{4ED1C7DE-6BBD-0C7E-A7BF-CFF919041913}"/>
          </ac:graphicFrameMkLst>
        </pc:graphicFrameChg>
      </pc:sldChg>
      <pc:sldChg chg="addSp delSp modSp mod addCm delCm">
        <pc:chgData name="Cowan, Kara" userId="422dcf60-3108-48b9-a5a5-708e064ad6eb" providerId="ADAL" clId="{0671EA4C-9BC1-41F7-B614-DD0E9FAD42FF}" dt="2022-12-19T19:24:11.827" v="1543" actId="20577"/>
        <pc:sldMkLst>
          <pc:docMk/>
          <pc:sldMk cId="36274632" sldId="2111"/>
        </pc:sldMkLst>
        <pc:spChg chg="del mod">
          <ac:chgData name="Cowan, Kara" userId="422dcf60-3108-48b9-a5a5-708e064ad6eb" providerId="ADAL" clId="{0671EA4C-9BC1-41F7-B614-DD0E9FAD42FF}" dt="2022-12-19T19:24:04.524" v="1518" actId="478"/>
          <ac:spMkLst>
            <pc:docMk/>
            <pc:sldMk cId="36274632" sldId="2111"/>
            <ac:spMk id="2" creationId="{71B89AE1-541C-05FE-260D-A47E604CCF51}"/>
          </ac:spMkLst>
        </pc:spChg>
        <pc:spChg chg="mod">
          <ac:chgData name="Cowan, Kara" userId="422dcf60-3108-48b9-a5a5-708e064ad6eb" providerId="ADAL" clId="{0671EA4C-9BC1-41F7-B614-DD0E9FAD42FF}" dt="2022-12-14T19:35:28.150" v="498" actId="20577"/>
          <ac:spMkLst>
            <pc:docMk/>
            <pc:sldMk cId="36274632" sldId="2111"/>
            <ac:spMk id="3" creationId="{00DD3B72-D2E4-F71F-8484-2CA81FDDCD54}"/>
          </ac:spMkLst>
        </pc:spChg>
        <pc:spChg chg="mod">
          <ac:chgData name="Cowan, Kara" userId="422dcf60-3108-48b9-a5a5-708e064ad6eb" providerId="ADAL" clId="{0671EA4C-9BC1-41F7-B614-DD0E9FAD42FF}" dt="2022-12-14T19:36:06.685" v="542" actId="20577"/>
          <ac:spMkLst>
            <pc:docMk/>
            <pc:sldMk cId="36274632" sldId="2111"/>
            <ac:spMk id="4" creationId="{65F1CA12-0A60-22B8-4D9C-03ED66B39079}"/>
          </ac:spMkLst>
        </pc:spChg>
        <pc:spChg chg="add del mod">
          <ac:chgData name="Cowan, Kara" userId="422dcf60-3108-48b9-a5a5-708e064ad6eb" providerId="ADAL" clId="{0671EA4C-9BC1-41F7-B614-DD0E9FAD42FF}" dt="2022-12-19T19:23:48.742" v="1516"/>
          <ac:spMkLst>
            <pc:docMk/>
            <pc:sldMk cId="36274632" sldId="2111"/>
            <ac:spMk id="6" creationId="{618321F5-856A-47F4-86E7-E6520AAEE116}"/>
          </ac:spMkLst>
        </pc:spChg>
        <pc:spChg chg="add mod">
          <ac:chgData name="Cowan, Kara" userId="422dcf60-3108-48b9-a5a5-708e064ad6eb" providerId="ADAL" clId="{0671EA4C-9BC1-41F7-B614-DD0E9FAD42FF}" dt="2022-12-19T19:24:11.827" v="1543" actId="20577"/>
          <ac:spMkLst>
            <pc:docMk/>
            <pc:sldMk cId="36274632" sldId="2111"/>
            <ac:spMk id="7" creationId="{6CFFC364-8AF3-458B-8944-3E8294D5A168}"/>
          </ac:spMkLst>
        </pc:spChg>
        <pc:picChg chg="mod">
          <ac:chgData name="Cowan, Kara" userId="422dcf60-3108-48b9-a5a5-708e064ad6eb" providerId="ADAL" clId="{0671EA4C-9BC1-41F7-B614-DD0E9FAD42FF}" dt="2022-12-14T19:35:17.017" v="497" actId="2085"/>
          <ac:picMkLst>
            <pc:docMk/>
            <pc:sldMk cId="36274632" sldId="2111"/>
            <ac:picMk id="1026" creationId="{B097C674-2C73-24CC-738D-17796FB87C1E}"/>
          </ac:picMkLst>
        </pc:picChg>
      </pc:sldChg>
      <pc:sldChg chg="modSp mod addCm">
        <pc:chgData name="Cowan, Kara" userId="422dcf60-3108-48b9-a5a5-708e064ad6eb" providerId="ADAL" clId="{0671EA4C-9BC1-41F7-B614-DD0E9FAD42FF}" dt="2022-12-14T19:57:00.315" v="689" actId="1589"/>
        <pc:sldMkLst>
          <pc:docMk/>
          <pc:sldMk cId="3719516459" sldId="2118"/>
        </pc:sldMkLst>
        <pc:spChg chg="mod">
          <ac:chgData name="Cowan, Kara" userId="422dcf60-3108-48b9-a5a5-708e064ad6eb" providerId="ADAL" clId="{0671EA4C-9BC1-41F7-B614-DD0E9FAD42FF}" dt="2022-12-14T19:56:01.697" v="688" actId="20577"/>
          <ac:spMkLst>
            <pc:docMk/>
            <pc:sldMk cId="3719516459" sldId="2118"/>
            <ac:spMk id="7" creationId="{49C68510-1541-4370-BAE1-E5A786C75A84}"/>
          </ac:spMkLst>
        </pc:spChg>
        <pc:spChg chg="mod">
          <ac:chgData name="Cowan, Kara" userId="422dcf60-3108-48b9-a5a5-708e064ad6eb" providerId="ADAL" clId="{0671EA4C-9BC1-41F7-B614-DD0E9FAD42FF}" dt="2022-12-14T19:54:24.509" v="673" actId="255"/>
          <ac:spMkLst>
            <pc:docMk/>
            <pc:sldMk cId="3719516459" sldId="2118"/>
            <ac:spMk id="15" creationId="{6065BA1F-FBFA-48F3-AEBC-3565AF6D0DF3}"/>
          </ac:spMkLst>
        </pc:spChg>
      </pc:sldChg>
      <pc:sldChg chg="modSp mod">
        <pc:chgData name="Cowan, Kara" userId="422dcf60-3108-48b9-a5a5-708e064ad6eb" providerId="ADAL" clId="{0671EA4C-9BC1-41F7-B614-DD0E9FAD42FF}" dt="2022-12-14T20:20:47.863" v="1271" actId="1076"/>
        <pc:sldMkLst>
          <pc:docMk/>
          <pc:sldMk cId="1626193610" sldId="2119"/>
        </pc:sldMkLst>
        <pc:spChg chg="mod">
          <ac:chgData name="Cowan, Kara" userId="422dcf60-3108-48b9-a5a5-708e064ad6eb" providerId="ADAL" clId="{0671EA4C-9BC1-41F7-B614-DD0E9FAD42FF}" dt="2022-12-14T20:20:47.863" v="1271" actId="1076"/>
          <ac:spMkLst>
            <pc:docMk/>
            <pc:sldMk cId="1626193610" sldId="2119"/>
            <ac:spMk id="3" creationId="{00000000-0000-0000-0000-000000000000}"/>
          </ac:spMkLst>
        </pc:spChg>
      </pc:sldChg>
      <pc:sldChg chg="modSp mod">
        <pc:chgData name="Cowan, Kara" userId="422dcf60-3108-48b9-a5a5-708e064ad6eb" providerId="ADAL" clId="{0671EA4C-9BC1-41F7-B614-DD0E9FAD42FF}" dt="2022-12-14T20:20:58.974" v="1272" actId="1076"/>
        <pc:sldMkLst>
          <pc:docMk/>
          <pc:sldMk cId="1877188419" sldId="2120"/>
        </pc:sldMkLst>
        <pc:spChg chg="mod">
          <ac:chgData name="Cowan, Kara" userId="422dcf60-3108-48b9-a5a5-708e064ad6eb" providerId="ADAL" clId="{0671EA4C-9BC1-41F7-B614-DD0E9FAD42FF}" dt="2022-12-14T20:18:46.491" v="1256" actId="20577"/>
          <ac:spMkLst>
            <pc:docMk/>
            <pc:sldMk cId="1877188419" sldId="2120"/>
            <ac:spMk id="2" creationId="{00000000-0000-0000-0000-000000000000}"/>
          </ac:spMkLst>
        </pc:spChg>
        <pc:spChg chg="mod">
          <ac:chgData name="Cowan, Kara" userId="422dcf60-3108-48b9-a5a5-708e064ad6eb" providerId="ADAL" clId="{0671EA4C-9BC1-41F7-B614-DD0E9FAD42FF}" dt="2022-12-14T20:20:58.974" v="1272" actId="1076"/>
          <ac:spMkLst>
            <pc:docMk/>
            <pc:sldMk cId="1877188419" sldId="2120"/>
            <ac:spMk id="3" creationId="{00000000-0000-0000-0000-000000000000}"/>
          </ac:spMkLst>
        </pc:spChg>
      </pc:sldChg>
      <pc:sldChg chg="modSp mod">
        <pc:chgData name="Cowan, Kara" userId="422dcf60-3108-48b9-a5a5-708e064ad6eb" providerId="ADAL" clId="{0671EA4C-9BC1-41F7-B614-DD0E9FAD42FF}" dt="2022-12-14T20:21:05.537" v="1273" actId="1076"/>
        <pc:sldMkLst>
          <pc:docMk/>
          <pc:sldMk cId="1380991664" sldId="2121"/>
        </pc:sldMkLst>
        <pc:spChg chg="mod">
          <ac:chgData name="Cowan, Kara" userId="422dcf60-3108-48b9-a5a5-708e064ad6eb" providerId="ADAL" clId="{0671EA4C-9BC1-41F7-B614-DD0E9FAD42FF}" dt="2022-12-14T20:19:16.923" v="1259" actId="14100"/>
          <ac:spMkLst>
            <pc:docMk/>
            <pc:sldMk cId="1380991664" sldId="2121"/>
            <ac:spMk id="2" creationId="{00000000-0000-0000-0000-000000000000}"/>
          </ac:spMkLst>
        </pc:spChg>
        <pc:spChg chg="mod">
          <ac:chgData name="Cowan, Kara" userId="422dcf60-3108-48b9-a5a5-708e064ad6eb" providerId="ADAL" clId="{0671EA4C-9BC1-41F7-B614-DD0E9FAD42FF}" dt="2022-12-14T20:21:05.537" v="1273" actId="1076"/>
          <ac:spMkLst>
            <pc:docMk/>
            <pc:sldMk cId="1380991664" sldId="2121"/>
            <ac:spMk id="3" creationId="{00000000-0000-0000-0000-000000000000}"/>
          </ac:spMkLst>
        </pc:spChg>
      </pc:sldChg>
      <pc:sldChg chg="modSp mod">
        <pc:chgData name="Cowan, Kara" userId="422dcf60-3108-48b9-a5a5-708e064ad6eb" providerId="ADAL" clId="{0671EA4C-9BC1-41F7-B614-DD0E9FAD42FF}" dt="2022-12-14T20:20:26.020" v="1269" actId="1076"/>
        <pc:sldMkLst>
          <pc:docMk/>
          <pc:sldMk cId="3308462341" sldId="2122"/>
        </pc:sldMkLst>
        <pc:spChg chg="mod">
          <ac:chgData name="Cowan, Kara" userId="422dcf60-3108-48b9-a5a5-708e064ad6eb" providerId="ADAL" clId="{0671EA4C-9BC1-41F7-B614-DD0E9FAD42FF}" dt="2022-12-14T20:20:26.020" v="1269" actId="1076"/>
          <ac:spMkLst>
            <pc:docMk/>
            <pc:sldMk cId="3308462341" sldId="2122"/>
            <ac:spMk id="3" creationId="{00000000-0000-0000-0000-000000000000}"/>
          </ac:spMkLst>
        </pc:spChg>
      </pc:sldChg>
      <pc:sldChg chg="modSp mod">
        <pc:chgData name="Cowan, Kara" userId="422dcf60-3108-48b9-a5a5-708e064ad6eb" providerId="ADAL" clId="{0671EA4C-9BC1-41F7-B614-DD0E9FAD42FF}" dt="2022-12-14T20:21:27.628" v="1275" actId="1076"/>
        <pc:sldMkLst>
          <pc:docMk/>
          <pc:sldMk cId="3529465133" sldId="2123"/>
        </pc:sldMkLst>
        <pc:spChg chg="mod">
          <ac:chgData name="Cowan, Kara" userId="422dcf60-3108-48b9-a5a5-708e064ad6eb" providerId="ADAL" clId="{0671EA4C-9BC1-41F7-B614-DD0E9FAD42FF}" dt="2022-12-14T20:21:27.628" v="1275" actId="1076"/>
          <ac:spMkLst>
            <pc:docMk/>
            <pc:sldMk cId="3529465133" sldId="2123"/>
            <ac:spMk id="3" creationId="{00000000-0000-0000-0000-000000000000}"/>
          </ac:spMkLst>
        </pc:spChg>
      </pc:sldChg>
      <pc:sldChg chg="modSp mod">
        <pc:chgData name="Cowan, Kara" userId="422dcf60-3108-48b9-a5a5-708e064ad6eb" providerId="ADAL" clId="{0671EA4C-9BC1-41F7-B614-DD0E9FAD42FF}" dt="2022-12-14T20:21:54.074" v="1277" actId="1076"/>
        <pc:sldMkLst>
          <pc:docMk/>
          <pc:sldMk cId="2530742832" sldId="2124"/>
        </pc:sldMkLst>
        <pc:spChg chg="mod">
          <ac:chgData name="Cowan, Kara" userId="422dcf60-3108-48b9-a5a5-708e064ad6eb" providerId="ADAL" clId="{0671EA4C-9BC1-41F7-B614-DD0E9FAD42FF}" dt="2022-12-14T20:21:32.370" v="1276" actId="14100"/>
          <ac:spMkLst>
            <pc:docMk/>
            <pc:sldMk cId="2530742832" sldId="2124"/>
            <ac:spMk id="2" creationId="{00000000-0000-0000-0000-000000000000}"/>
          </ac:spMkLst>
        </pc:spChg>
        <pc:spChg chg="mod">
          <ac:chgData name="Cowan, Kara" userId="422dcf60-3108-48b9-a5a5-708e064ad6eb" providerId="ADAL" clId="{0671EA4C-9BC1-41F7-B614-DD0E9FAD42FF}" dt="2022-12-14T20:21:54.074" v="1277" actId="1076"/>
          <ac:spMkLst>
            <pc:docMk/>
            <pc:sldMk cId="2530742832" sldId="2124"/>
            <ac:spMk id="3" creationId="{00000000-0000-0000-0000-000000000000}"/>
          </ac:spMkLst>
        </pc:spChg>
      </pc:sldChg>
      <pc:sldChg chg="modSp mod">
        <pc:chgData name="Cowan, Kara" userId="422dcf60-3108-48b9-a5a5-708e064ad6eb" providerId="ADAL" clId="{0671EA4C-9BC1-41F7-B614-DD0E9FAD42FF}" dt="2022-12-14T20:30:44.661" v="1373" actId="14100"/>
        <pc:sldMkLst>
          <pc:docMk/>
          <pc:sldMk cId="1085542298" sldId="2125"/>
        </pc:sldMkLst>
        <pc:spChg chg="mod">
          <ac:chgData name="Cowan, Kara" userId="422dcf60-3108-48b9-a5a5-708e064ad6eb" providerId="ADAL" clId="{0671EA4C-9BC1-41F7-B614-DD0E9FAD42FF}" dt="2022-12-14T20:30:44.661" v="1373" actId="14100"/>
          <ac:spMkLst>
            <pc:docMk/>
            <pc:sldMk cId="1085542298" sldId="2125"/>
            <ac:spMk id="2" creationId="{00000000-0000-0000-0000-000000000000}"/>
          </ac:spMkLst>
        </pc:spChg>
      </pc:sldChg>
      <pc:sldChg chg="modSp mod">
        <pc:chgData name="Cowan, Kara" userId="422dcf60-3108-48b9-a5a5-708e064ad6eb" providerId="ADAL" clId="{0671EA4C-9BC1-41F7-B614-DD0E9FAD42FF}" dt="2022-12-14T20:22:33.754" v="1281" actId="1076"/>
        <pc:sldMkLst>
          <pc:docMk/>
          <pc:sldMk cId="3630628550" sldId="2126"/>
        </pc:sldMkLst>
        <pc:spChg chg="mod">
          <ac:chgData name="Cowan, Kara" userId="422dcf60-3108-48b9-a5a5-708e064ad6eb" providerId="ADAL" clId="{0671EA4C-9BC1-41F7-B614-DD0E9FAD42FF}" dt="2022-12-14T20:22:14.279" v="1279" actId="14100"/>
          <ac:spMkLst>
            <pc:docMk/>
            <pc:sldMk cId="3630628550" sldId="2126"/>
            <ac:spMk id="2" creationId="{00000000-0000-0000-0000-000000000000}"/>
          </ac:spMkLst>
        </pc:spChg>
        <pc:spChg chg="mod">
          <ac:chgData name="Cowan, Kara" userId="422dcf60-3108-48b9-a5a5-708e064ad6eb" providerId="ADAL" clId="{0671EA4C-9BC1-41F7-B614-DD0E9FAD42FF}" dt="2022-12-14T20:22:33.754" v="1281" actId="1076"/>
          <ac:spMkLst>
            <pc:docMk/>
            <pc:sldMk cId="3630628550" sldId="2126"/>
            <ac:spMk id="3" creationId="{00000000-0000-0000-0000-000000000000}"/>
          </ac:spMkLst>
        </pc:spChg>
      </pc:sldChg>
      <pc:sldChg chg="modSp mod">
        <pc:chgData name="Cowan, Kara" userId="422dcf60-3108-48b9-a5a5-708e064ad6eb" providerId="ADAL" clId="{0671EA4C-9BC1-41F7-B614-DD0E9FAD42FF}" dt="2022-12-14T20:24:07.618" v="1294" actId="20577"/>
        <pc:sldMkLst>
          <pc:docMk/>
          <pc:sldMk cId="3246689394" sldId="2128"/>
        </pc:sldMkLst>
        <pc:spChg chg="mod">
          <ac:chgData name="Cowan, Kara" userId="422dcf60-3108-48b9-a5a5-708e064ad6eb" providerId="ADAL" clId="{0671EA4C-9BC1-41F7-B614-DD0E9FAD42FF}" dt="2022-12-14T20:24:07.618" v="1294" actId="20577"/>
          <ac:spMkLst>
            <pc:docMk/>
            <pc:sldMk cId="3246689394" sldId="2128"/>
            <ac:spMk id="2" creationId="{7132F4AF-39C9-3402-E644-E24DB6E33517}"/>
          </ac:spMkLst>
        </pc:spChg>
        <pc:spChg chg="mod">
          <ac:chgData name="Cowan, Kara" userId="422dcf60-3108-48b9-a5a5-708e064ad6eb" providerId="ADAL" clId="{0671EA4C-9BC1-41F7-B614-DD0E9FAD42FF}" dt="2022-12-14T20:23:36.740" v="1292" actId="2711"/>
          <ac:spMkLst>
            <pc:docMk/>
            <pc:sldMk cId="3246689394" sldId="2128"/>
            <ac:spMk id="3" creationId="{4CDAA6D0-4A8B-F558-5579-228560FCA636}"/>
          </ac:spMkLst>
        </pc:spChg>
      </pc:sldChg>
      <pc:sldChg chg="modSp mod addCm modCm">
        <pc:chgData name="Cowan, Kara" userId="422dcf60-3108-48b9-a5a5-708e064ad6eb" providerId="ADAL" clId="{0671EA4C-9BC1-41F7-B614-DD0E9FAD42FF}" dt="2022-12-14T20:34:42.226" v="1383" actId="1076"/>
        <pc:sldMkLst>
          <pc:docMk/>
          <pc:sldMk cId="3298694367" sldId="2129"/>
        </pc:sldMkLst>
        <pc:spChg chg="mod">
          <ac:chgData name="Cowan, Kara" userId="422dcf60-3108-48b9-a5a5-708e064ad6eb" providerId="ADAL" clId="{0671EA4C-9BC1-41F7-B614-DD0E9FAD42FF}" dt="2022-12-14T20:34:42.226" v="1383" actId="1076"/>
          <ac:spMkLst>
            <pc:docMk/>
            <pc:sldMk cId="3298694367" sldId="2129"/>
            <ac:spMk id="4" creationId="{000ADE7C-2D37-FC45-B624-6FD4DC6A8DC1}"/>
          </ac:spMkLst>
        </pc:spChg>
      </pc:sldChg>
      <pc:sldChg chg="modSp mod addCm delCm modCm modNotesTx">
        <pc:chgData name="Cowan, Kara" userId="422dcf60-3108-48b9-a5a5-708e064ad6eb" providerId="ADAL" clId="{0671EA4C-9BC1-41F7-B614-DD0E9FAD42FF}" dt="2023-01-10T15:19:00.028" v="1711" actId="20577"/>
        <pc:sldMkLst>
          <pc:docMk/>
          <pc:sldMk cId="969256008" sldId="2132"/>
        </pc:sldMkLst>
        <pc:spChg chg="mod">
          <ac:chgData name="Cowan, Kara" userId="422dcf60-3108-48b9-a5a5-708e064ad6eb" providerId="ADAL" clId="{0671EA4C-9BC1-41F7-B614-DD0E9FAD42FF}" dt="2022-12-14T19:37:37.946" v="583" actId="20577"/>
          <ac:spMkLst>
            <pc:docMk/>
            <pc:sldMk cId="969256008" sldId="2132"/>
            <ac:spMk id="2" creationId="{B1DEC5FC-320E-D2FE-9AFF-0EB68239C43E}"/>
          </ac:spMkLst>
        </pc:spChg>
      </pc:sldChg>
      <pc:sldChg chg="modSp mod addCm modCm modNotesTx">
        <pc:chgData name="Cowan, Kara" userId="422dcf60-3108-48b9-a5a5-708e064ad6eb" providerId="ADAL" clId="{0671EA4C-9BC1-41F7-B614-DD0E9FAD42FF}" dt="2023-01-10T15:24:34.588" v="1713" actId="6549"/>
        <pc:sldMkLst>
          <pc:docMk/>
          <pc:sldMk cId="2588572083" sldId="2133"/>
        </pc:sldMkLst>
        <pc:picChg chg="mod">
          <ac:chgData name="Cowan, Kara" userId="422dcf60-3108-48b9-a5a5-708e064ad6eb" providerId="ADAL" clId="{0671EA4C-9BC1-41F7-B614-DD0E9FAD42FF}" dt="2022-12-14T19:46:06.001" v="602" actId="1076"/>
          <ac:picMkLst>
            <pc:docMk/>
            <pc:sldMk cId="2588572083" sldId="2133"/>
            <ac:picMk id="6" creationId="{75D738DE-7C79-30A8-CE05-8D0886BD8578}"/>
          </ac:picMkLst>
        </pc:picChg>
      </pc:sldChg>
      <pc:sldChg chg="modSp mod addCm modCm modNotesTx">
        <pc:chgData name="Cowan, Kara" userId="422dcf60-3108-48b9-a5a5-708e064ad6eb" providerId="ADAL" clId="{0671EA4C-9BC1-41F7-B614-DD0E9FAD42FF}" dt="2023-01-10T15:26:06.110" v="1715" actId="20577"/>
        <pc:sldMkLst>
          <pc:docMk/>
          <pc:sldMk cId="3129467927" sldId="2135"/>
        </pc:sldMkLst>
        <pc:spChg chg="mod">
          <ac:chgData name="Cowan, Kara" userId="422dcf60-3108-48b9-a5a5-708e064ad6eb" providerId="ADAL" clId="{0671EA4C-9BC1-41F7-B614-DD0E9FAD42FF}" dt="2022-12-14T19:50:04.165" v="627" actId="20577"/>
          <ac:spMkLst>
            <pc:docMk/>
            <pc:sldMk cId="3129467927" sldId="2135"/>
            <ac:spMk id="2" creationId="{359D7EFD-EAD4-80B6-AD2F-DD822AAEBC9F}"/>
          </ac:spMkLst>
        </pc:spChg>
        <pc:picChg chg="mod">
          <ac:chgData name="Cowan, Kara" userId="422dcf60-3108-48b9-a5a5-708e064ad6eb" providerId="ADAL" clId="{0671EA4C-9BC1-41F7-B614-DD0E9FAD42FF}" dt="2023-01-09T16:02:18.934" v="1550" actId="1076"/>
          <ac:picMkLst>
            <pc:docMk/>
            <pc:sldMk cId="3129467927" sldId="2135"/>
            <ac:picMk id="5" creationId="{684E7FA8-45D4-DFB4-A04E-E6B36794774E}"/>
          </ac:picMkLst>
        </pc:picChg>
      </pc:sldChg>
      <pc:sldChg chg="modSp mod addCm modCm">
        <pc:chgData name="Cowan, Kara" userId="422dcf60-3108-48b9-a5a5-708e064ad6eb" providerId="ADAL" clId="{0671EA4C-9BC1-41F7-B614-DD0E9FAD42FF}" dt="2022-12-14T19:52:05.709" v="669"/>
        <pc:sldMkLst>
          <pc:docMk/>
          <pc:sldMk cId="2579346169" sldId="2136"/>
        </pc:sldMkLst>
        <pc:spChg chg="mod">
          <ac:chgData name="Cowan, Kara" userId="422dcf60-3108-48b9-a5a5-708e064ad6eb" providerId="ADAL" clId="{0671EA4C-9BC1-41F7-B614-DD0E9FAD42FF}" dt="2022-12-14T19:51:39.220" v="667" actId="20577"/>
          <ac:spMkLst>
            <pc:docMk/>
            <pc:sldMk cId="2579346169" sldId="2136"/>
            <ac:spMk id="2" creationId="{57B0F9D5-4DF6-AD95-2F42-EBA8F53C8DC7}"/>
          </ac:spMkLst>
        </pc:spChg>
      </pc:sldChg>
      <pc:sldChg chg="modSp mod addCm">
        <pc:chgData name="Cowan, Kara" userId="422dcf60-3108-48b9-a5a5-708e064ad6eb" providerId="ADAL" clId="{0671EA4C-9BC1-41F7-B614-DD0E9FAD42FF}" dt="2022-12-20T15:11:56.527" v="1548" actId="1589"/>
        <pc:sldMkLst>
          <pc:docMk/>
          <pc:sldMk cId="756853110" sldId="2137"/>
        </pc:sldMkLst>
        <pc:spChg chg="mod">
          <ac:chgData name="Cowan, Kara" userId="422dcf60-3108-48b9-a5a5-708e064ad6eb" providerId="ADAL" clId="{0671EA4C-9BC1-41F7-B614-DD0E9FAD42FF}" dt="2022-12-20T15:11:30.983" v="1547" actId="20577"/>
          <ac:spMkLst>
            <pc:docMk/>
            <pc:sldMk cId="756853110" sldId="2137"/>
            <ac:spMk id="2" creationId="{0242466F-B268-E5C8-F86B-F261C78D78D2}"/>
          </ac:spMkLst>
        </pc:spChg>
      </pc:sldChg>
    </pc:docChg>
  </pc:docChgLst>
  <pc:docChgLst>
    <pc:chgData name="Kennedy-Yee, Carol" userId="b448f05e-9d95-41d1-a36c-f2fb5d9947b0" providerId="ADAL" clId="{9222D51F-8802-4D5F-AA19-E0235AAAB98E}"/>
    <pc:docChg chg="custSel modSld">
      <pc:chgData name="Kennedy-Yee, Carol" userId="b448f05e-9d95-41d1-a36c-f2fb5d9947b0" providerId="ADAL" clId="{9222D51F-8802-4D5F-AA19-E0235AAAB98E}" dt="2023-03-28T16:31:43.887" v="9" actId="14100"/>
      <pc:docMkLst>
        <pc:docMk/>
      </pc:docMkLst>
      <pc:sldChg chg="addSp delSp modSp mod">
        <pc:chgData name="Kennedy-Yee, Carol" userId="b448f05e-9d95-41d1-a36c-f2fb5d9947b0" providerId="ADAL" clId="{9222D51F-8802-4D5F-AA19-E0235AAAB98E}" dt="2023-03-28T16:31:43.887" v="9" actId="14100"/>
        <pc:sldMkLst>
          <pc:docMk/>
          <pc:sldMk cId="756853110" sldId="2137"/>
        </pc:sldMkLst>
        <pc:picChg chg="add mod">
          <ac:chgData name="Kennedy-Yee, Carol" userId="b448f05e-9d95-41d1-a36c-f2fb5d9947b0" providerId="ADAL" clId="{9222D51F-8802-4D5F-AA19-E0235AAAB98E}" dt="2023-03-28T16:31:43.887" v="9" actId="14100"/>
          <ac:picMkLst>
            <pc:docMk/>
            <pc:sldMk cId="756853110" sldId="2137"/>
            <ac:picMk id="3" creationId="{B466F439-E683-4B0B-56B7-C3FBF60E34B1}"/>
          </ac:picMkLst>
        </pc:picChg>
        <pc:picChg chg="del">
          <ac:chgData name="Kennedy-Yee, Carol" userId="b448f05e-9d95-41d1-a36c-f2fb5d9947b0" providerId="ADAL" clId="{9222D51F-8802-4D5F-AA19-E0235AAAB98E}" dt="2023-03-28T16:31:18.186" v="3" actId="478"/>
          <ac:picMkLst>
            <pc:docMk/>
            <pc:sldMk cId="756853110" sldId="2137"/>
            <ac:picMk id="4" creationId="{1FEEB5C2-0F8D-DB52-4571-3DF72D0EA114}"/>
          </ac:picMkLst>
        </pc:picChg>
      </pc:sldChg>
    </pc:docChg>
  </pc:docChgLst>
  <pc:docChgLst>
    <pc:chgData name="Ng, Jessica" userId="S::jessica.c.ng@ontariohealth.ca::aa055a5a-058c-4268-a1e3-d189b89cb81c" providerId="AD" clId="Web-{86B72127-A968-DEFD-5F01-97961B0ECC9D}"/>
    <pc:docChg chg="modSld">
      <pc:chgData name="Ng, Jessica" userId="S::jessica.c.ng@ontariohealth.ca::aa055a5a-058c-4268-a1e3-d189b89cb81c" providerId="AD" clId="Web-{86B72127-A968-DEFD-5F01-97961B0ECC9D}" dt="2023-01-13T02:11:41.418" v="23" actId="20577"/>
      <pc:docMkLst>
        <pc:docMk/>
      </pc:docMkLst>
      <pc:sldChg chg="modSp">
        <pc:chgData name="Ng, Jessica" userId="S::jessica.c.ng@ontariohealth.ca::aa055a5a-058c-4268-a1e3-d189b89cb81c" providerId="AD" clId="Web-{86B72127-A968-DEFD-5F01-97961B0ECC9D}" dt="2023-01-13T02:11:41.418" v="23" actId="20577"/>
        <pc:sldMkLst>
          <pc:docMk/>
          <pc:sldMk cId="3308462341" sldId="2122"/>
        </pc:sldMkLst>
        <pc:spChg chg="mod">
          <ac:chgData name="Ng, Jessica" userId="S::jessica.c.ng@ontariohealth.ca::aa055a5a-058c-4268-a1e3-d189b89cb81c" providerId="AD" clId="Web-{86B72127-A968-DEFD-5F01-97961B0ECC9D}" dt="2023-01-13T02:11:41.418" v="23" actId="20577"/>
          <ac:spMkLst>
            <pc:docMk/>
            <pc:sldMk cId="3308462341" sldId="2122"/>
            <ac:spMk id="2" creationId="{00000000-0000-0000-0000-000000000000}"/>
          </ac:spMkLst>
        </pc:spChg>
      </pc:sldChg>
    </pc:docChg>
  </pc:docChgLst>
  <pc:docChgLst>
    <pc:chgData name="Phillips, Lacey" userId="97da2b8f-d8f9-4cf6-afc9-ae8f940ca630" providerId="ADAL" clId="{F93ADCEA-6A42-4BC2-8796-AFA82C3BB14A}"/>
    <pc:docChg chg="custSel modSld">
      <pc:chgData name="Phillips, Lacey" userId="97da2b8f-d8f9-4cf6-afc9-ae8f940ca630" providerId="ADAL" clId="{F93ADCEA-6A42-4BC2-8796-AFA82C3BB14A}" dt="2022-12-16T21:39:00.003" v="4"/>
      <pc:docMkLst>
        <pc:docMk/>
      </pc:docMkLst>
      <pc:sldChg chg="addCm modCm">
        <pc:chgData name="Phillips, Lacey" userId="97da2b8f-d8f9-4cf6-afc9-ae8f940ca630" providerId="ADAL" clId="{F93ADCEA-6A42-4BC2-8796-AFA82C3BB14A}" dt="2022-12-16T20:43:47.921" v="2"/>
        <pc:sldMkLst>
          <pc:docMk/>
          <pc:sldMk cId="1765776785" sldId="1984"/>
        </pc:sldMkLst>
      </pc:sldChg>
      <pc:sldChg chg="addCm modCm">
        <pc:chgData name="Phillips, Lacey" userId="97da2b8f-d8f9-4cf6-afc9-ae8f940ca630" providerId="ADAL" clId="{F93ADCEA-6A42-4BC2-8796-AFA82C3BB14A}" dt="2022-12-16T21:39:00.003" v="4"/>
        <pc:sldMkLst>
          <pc:docMk/>
          <pc:sldMk cId="36274632" sldId="2111"/>
        </pc:sldMkLst>
      </pc:sldChg>
    </pc:docChg>
  </pc:docChgLst>
  <pc:docChgLst>
    <pc:chgData name="Mabaya, Gracia" userId="S::gracia.mabaya@ontariohealth.ca::b09e9c0f-5fd2-42db-ac07-187d9d93d23a" providerId="AD" clId="Web-{7955CAF7-4881-1A4F-2F0E-35DDAF14AC6D}"/>
    <pc:docChg chg="modSld">
      <pc:chgData name="Mabaya, Gracia" userId="S::gracia.mabaya@ontariohealth.ca::b09e9c0f-5fd2-42db-ac07-187d9d93d23a" providerId="AD" clId="Web-{7955CAF7-4881-1A4F-2F0E-35DDAF14AC6D}" dt="2022-12-14T19:38:50.197" v="1" actId="20577"/>
      <pc:docMkLst>
        <pc:docMk/>
      </pc:docMkLst>
      <pc:sldChg chg="addCm">
        <pc:chgData name="Mabaya, Gracia" userId="S::gracia.mabaya@ontariohealth.ca::b09e9c0f-5fd2-42db-ac07-187d9d93d23a" providerId="AD" clId="Web-{7955CAF7-4881-1A4F-2F0E-35DDAF14AC6D}" dt="2022-12-14T19:37:53.852" v="0"/>
        <pc:sldMkLst>
          <pc:docMk/>
          <pc:sldMk cId="2305115646" sldId="1985"/>
        </pc:sldMkLst>
      </pc:sldChg>
      <pc:sldChg chg="modSp">
        <pc:chgData name="Mabaya, Gracia" userId="S::gracia.mabaya@ontariohealth.ca::b09e9c0f-5fd2-42db-ac07-187d9d93d23a" providerId="AD" clId="Web-{7955CAF7-4881-1A4F-2F0E-35DDAF14AC6D}" dt="2022-12-14T19:38:50.197" v="1" actId="20577"/>
        <pc:sldMkLst>
          <pc:docMk/>
          <pc:sldMk cId="3630628550" sldId="2126"/>
        </pc:sldMkLst>
        <pc:spChg chg="mod">
          <ac:chgData name="Mabaya, Gracia" userId="S::gracia.mabaya@ontariohealth.ca::b09e9c0f-5fd2-42db-ac07-187d9d93d23a" providerId="AD" clId="Web-{7955CAF7-4881-1A4F-2F0E-35DDAF14AC6D}" dt="2022-12-14T19:38:50.197" v="1" actId="20577"/>
          <ac:spMkLst>
            <pc:docMk/>
            <pc:sldMk cId="3630628550" sldId="2126"/>
            <ac:spMk id="2" creationId="{00000000-0000-0000-0000-000000000000}"/>
          </ac:spMkLst>
        </pc:spChg>
      </pc:sldChg>
    </pc:docChg>
  </pc:docChgLst>
  <pc:docChgLst>
    <pc:chgData name="Harrison, Susan" userId="S::susan.harrison@ontariohealth.ca::1ddf3375-323b-4640-a3c6-9d3435a6c407" providerId="AD" clId="Web-{9643E50B-BF3F-5DBE-5D31-774BA0D923CD}"/>
    <pc:docChg chg="">
      <pc:chgData name="Harrison, Susan" userId="S::susan.harrison@ontariohealth.ca::1ddf3375-323b-4640-a3c6-9d3435a6c407" providerId="AD" clId="Web-{9643E50B-BF3F-5DBE-5D31-774BA0D923CD}" dt="2022-12-13T14:52:33.852" v="0"/>
      <pc:docMkLst>
        <pc:docMk/>
      </pc:docMkLst>
      <pc:sldChg chg="addCm">
        <pc:chgData name="Harrison, Susan" userId="S::susan.harrison@ontariohealth.ca::1ddf3375-323b-4640-a3c6-9d3435a6c407" providerId="AD" clId="Web-{9643E50B-BF3F-5DBE-5D31-774BA0D923CD}" dt="2022-12-13T14:52:33.852" v="0"/>
        <pc:sldMkLst>
          <pc:docMk/>
          <pc:sldMk cId="2305115646" sldId="1985"/>
        </pc:sldMkLst>
      </pc:sldChg>
    </pc:docChg>
  </pc:docChgLst>
  <pc:docChgLst>
    <pc:chgData name="Kennedy-Yee, Carol" userId="b448f05e-9d95-41d1-a36c-f2fb5d9947b0" providerId="ADAL" clId="{5B128D94-AD7E-425A-985E-57C88CD6CBC5}"/>
    <pc:docChg chg="custSel addSld delSld modSld">
      <pc:chgData name="Kennedy-Yee, Carol" userId="b448f05e-9d95-41d1-a36c-f2fb5d9947b0" providerId="ADAL" clId="{5B128D94-AD7E-425A-985E-57C88CD6CBC5}" dt="2022-12-06T20:01:09.212" v="888" actId="20577"/>
      <pc:docMkLst>
        <pc:docMk/>
      </pc:docMkLst>
      <pc:sldChg chg="modSp add del mod">
        <pc:chgData name="Kennedy-Yee, Carol" userId="b448f05e-9d95-41d1-a36c-f2fb5d9947b0" providerId="ADAL" clId="{5B128D94-AD7E-425A-985E-57C88CD6CBC5}" dt="2022-12-06T19:46:20.884" v="321" actId="47"/>
        <pc:sldMkLst>
          <pc:docMk/>
          <pc:sldMk cId="2503775561" sldId="666"/>
        </pc:sldMkLst>
        <pc:spChg chg="mod">
          <ac:chgData name="Kennedy-Yee, Carol" userId="b448f05e-9d95-41d1-a36c-f2fb5d9947b0" providerId="ADAL" clId="{5B128D94-AD7E-425A-985E-57C88CD6CBC5}" dt="2022-12-06T19:45:15.504" v="309" actId="255"/>
          <ac:spMkLst>
            <pc:docMk/>
            <pc:sldMk cId="2503775561" sldId="666"/>
            <ac:spMk id="2" creationId="{00000000-0000-0000-0000-000000000000}"/>
          </ac:spMkLst>
        </pc:spChg>
        <pc:spChg chg="mod">
          <ac:chgData name="Kennedy-Yee, Carol" userId="b448f05e-9d95-41d1-a36c-f2fb5d9947b0" providerId="ADAL" clId="{5B128D94-AD7E-425A-985E-57C88CD6CBC5}" dt="2022-12-06T19:45:54.884" v="312" actId="14100"/>
          <ac:spMkLst>
            <pc:docMk/>
            <pc:sldMk cId="2503775561" sldId="666"/>
            <ac:spMk id="3" creationId="{00000000-0000-0000-0000-000000000000}"/>
          </ac:spMkLst>
        </pc:spChg>
      </pc:sldChg>
      <pc:sldChg chg="add del">
        <pc:chgData name="Kennedy-Yee, Carol" userId="b448f05e-9d95-41d1-a36c-f2fb5d9947b0" providerId="ADAL" clId="{5B128D94-AD7E-425A-985E-57C88CD6CBC5}" dt="2022-12-06T19:36:30.103" v="117" actId="47"/>
        <pc:sldMkLst>
          <pc:docMk/>
          <pc:sldMk cId="946709697" sldId="1179"/>
        </pc:sldMkLst>
      </pc:sldChg>
      <pc:sldChg chg="add del">
        <pc:chgData name="Kennedy-Yee, Carol" userId="b448f05e-9d95-41d1-a36c-f2fb5d9947b0" providerId="ADAL" clId="{5B128D94-AD7E-425A-985E-57C88CD6CBC5}" dt="2022-12-06T19:46:21.777" v="322" actId="47"/>
        <pc:sldMkLst>
          <pc:docMk/>
          <pc:sldMk cId="3377281553" sldId="1561"/>
        </pc:sldMkLst>
      </pc:sldChg>
      <pc:sldChg chg="add del">
        <pc:chgData name="Kennedy-Yee, Carol" userId="b448f05e-9d95-41d1-a36c-f2fb5d9947b0" providerId="ADAL" clId="{5B128D94-AD7E-425A-985E-57C88CD6CBC5}" dt="2022-12-06T19:46:22.535" v="323" actId="47"/>
        <pc:sldMkLst>
          <pc:docMk/>
          <pc:sldMk cId="2944367781" sldId="1562"/>
        </pc:sldMkLst>
      </pc:sldChg>
      <pc:sldChg chg="add del">
        <pc:chgData name="Kennedy-Yee, Carol" userId="b448f05e-9d95-41d1-a36c-f2fb5d9947b0" providerId="ADAL" clId="{5B128D94-AD7E-425A-985E-57C88CD6CBC5}" dt="2022-12-06T19:46:23.437" v="324" actId="47"/>
        <pc:sldMkLst>
          <pc:docMk/>
          <pc:sldMk cId="853189695" sldId="1563"/>
        </pc:sldMkLst>
      </pc:sldChg>
      <pc:sldChg chg="add del">
        <pc:chgData name="Kennedy-Yee, Carol" userId="b448f05e-9d95-41d1-a36c-f2fb5d9947b0" providerId="ADAL" clId="{5B128D94-AD7E-425A-985E-57C88CD6CBC5}" dt="2022-12-06T19:46:24.695" v="325" actId="47"/>
        <pc:sldMkLst>
          <pc:docMk/>
          <pc:sldMk cId="1899031531" sldId="1564"/>
        </pc:sldMkLst>
      </pc:sldChg>
      <pc:sldChg chg="add del">
        <pc:chgData name="Kennedy-Yee, Carol" userId="b448f05e-9d95-41d1-a36c-f2fb5d9947b0" providerId="ADAL" clId="{5B128D94-AD7E-425A-985E-57C88CD6CBC5}" dt="2022-12-06T19:46:25.229" v="326" actId="47"/>
        <pc:sldMkLst>
          <pc:docMk/>
          <pc:sldMk cId="3299101016" sldId="1565"/>
        </pc:sldMkLst>
      </pc:sldChg>
      <pc:sldChg chg="add del">
        <pc:chgData name="Kennedy-Yee, Carol" userId="b448f05e-9d95-41d1-a36c-f2fb5d9947b0" providerId="ADAL" clId="{5B128D94-AD7E-425A-985E-57C88CD6CBC5}" dt="2022-12-06T19:46:25.931" v="327" actId="47"/>
        <pc:sldMkLst>
          <pc:docMk/>
          <pc:sldMk cId="1464443626" sldId="1566"/>
        </pc:sldMkLst>
      </pc:sldChg>
      <pc:sldChg chg="add del">
        <pc:chgData name="Kennedy-Yee, Carol" userId="b448f05e-9d95-41d1-a36c-f2fb5d9947b0" providerId="ADAL" clId="{5B128D94-AD7E-425A-985E-57C88CD6CBC5}" dt="2022-12-06T19:46:26.968" v="328" actId="47"/>
        <pc:sldMkLst>
          <pc:docMk/>
          <pc:sldMk cId="1653533474" sldId="1567"/>
        </pc:sldMkLst>
      </pc:sldChg>
      <pc:sldChg chg="add">
        <pc:chgData name="Kennedy-Yee, Carol" userId="b448f05e-9d95-41d1-a36c-f2fb5d9947b0" providerId="ADAL" clId="{5B128D94-AD7E-425A-985E-57C88CD6CBC5}" dt="2022-12-06T19:35:01.639" v="114"/>
        <pc:sldMkLst>
          <pc:docMk/>
          <pc:sldMk cId="3049935045" sldId="1948"/>
        </pc:sldMkLst>
      </pc:sldChg>
      <pc:sldChg chg="add">
        <pc:chgData name="Kennedy-Yee, Carol" userId="b448f05e-9d95-41d1-a36c-f2fb5d9947b0" providerId="ADAL" clId="{5B128D94-AD7E-425A-985E-57C88CD6CBC5}" dt="2022-12-06T19:35:34.888" v="115"/>
        <pc:sldMkLst>
          <pc:docMk/>
          <pc:sldMk cId="2016972408" sldId="1949"/>
        </pc:sldMkLst>
      </pc:sldChg>
      <pc:sldChg chg="modSp mod">
        <pc:chgData name="Kennedy-Yee, Carol" userId="b448f05e-9d95-41d1-a36c-f2fb5d9947b0" providerId="ADAL" clId="{5B128D94-AD7E-425A-985E-57C88CD6CBC5}" dt="2022-12-06T19:18:21.489" v="27" actId="692"/>
        <pc:sldMkLst>
          <pc:docMk/>
          <pc:sldMk cId="2744693021" sldId="1974"/>
        </pc:sldMkLst>
        <pc:spChg chg="mod">
          <ac:chgData name="Kennedy-Yee, Carol" userId="b448f05e-9d95-41d1-a36c-f2fb5d9947b0" providerId="ADAL" clId="{5B128D94-AD7E-425A-985E-57C88CD6CBC5}" dt="2022-12-06T19:12:44.672" v="25" actId="13926"/>
          <ac:spMkLst>
            <pc:docMk/>
            <pc:sldMk cId="2744693021" sldId="1974"/>
            <ac:spMk id="5" creationId="{5E462B3C-C602-2DE2-ADF1-4621E0A5A88B}"/>
          </ac:spMkLst>
        </pc:spChg>
        <pc:spChg chg="mod">
          <ac:chgData name="Kennedy-Yee, Carol" userId="b448f05e-9d95-41d1-a36c-f2fb5d9947b0" providerId="ADAL" clId="{5B128D94-AD7E-425A-985E-57C88CD6CBC5}" dt="2022-12-06T19:12:56.743" v="26" actId="6549"/>
          <ac:spMkLst>
            <pc:docMk/>
            <pc:sldMk cId="2744693021" sldId="1974"/>
            <ac:spMk id="6" creationId="{9705D360-706B-5AAA-3A1F-6107C54E3B40}"/>
          </ac:spMkLst>
        </pc:spChg>
        <pc:cxnChg chg="mod">
          <ac:chgData name="Kennedy-Yee, Carol" userId="b448f05e-9d95-41d1-a36c-f2fb5d9947b0" providerId="ADAL" clId="{5B128D94-AD7E-425A-985E-57C88CD6CBC5}" dt="2022-12-06T19:18:21.489" v="27" actId="692"/>
          <ac:cxnSpMkLst>
            <pc:docMk/>
            <pc:sldMk cId="2744693021" sldId="1974"/>
            <ac:cxnSpMk id="7" creationId="{8E3CAEBA-2101-6C3E-ADAB-54CA82F405B1}"/>
          </ac:cxnSpMkLst>
        </pc:cxnChg>
      </pc:sldChg>
      <pc:sldChg chg="modSp mod">
        <pc:chgData name="Kennedy-Yee, Carol" userId="b448f05e-9d95-41d1-a36c-f2fb5d9947b0" providerId="ADAL" clId="{5B128D94-AD7E-425A-985E-57C88CD6CBC5}" dt="2022-12-06T19:31:13.340" v="85" actId="6549"/>
        <pc:sldMkLst>
          <pc:docMk/>
          <pc:sldMk cId="267434917" sldId="1975"/>
        </pc:sldMkLst>
        <pc:spChg chg="mod">
          <ac:chgData name="Kennedy-Yee, Carol" userId="b448f05e-9d95-41d1-a36c-f2fb5d9947b0" providerId="ADAL" clId="{5B128D94-AD7E-425A-985E-57C88CD6CBC5}" dt="2022-12-06T19:31:13.340" v="85" actId="6549"/>
          <ac:spMkLst>
            <pc:docMk/>
            <pc:sldMk cId="267434917" sldId="1975"/>
            <ac:spMk id="3" creationId="{00000000-0000-0000-0000-000000000000}"/>
          </ac:spMkLst>
        </pc:spChg>
      </pc:sldChg>
      <pc:sldChg chg="modSp mod">
        <pc:chgData name="Kennedy-Yee, Carol" userId="b448f05e-9d95-41d1-a36c-f2fb5d9947b0" providerId="ADAL" clId="{5B128D94-AD7E-425A-985E-57C88CD6CBC5}" dt="2022-12-06T19:33:52.797" v="113" actId="6549"/>
        <pc:sldMkLst>
          <pc:docMk/>
          <pc:sldMk cId="2797177760" sldId="1986"/>
        </pc:sldMkLst>
        <pc:spChg chg="mod">
          <ac:chgData name="Kennedy-Yee, Carol" userId="b448f05e-9d95-41d1-a36c-f2fb5d9947b0" providerId="ADAL" clId="{5B128D94-AD7E-425A-985E-57C88CD6CBC5}" dt="2022-12-06T19:33:52.797" v="113" actId="6549"/>
          <ac:spMkLst>
            <pc:docMk/>
            <pc:sldMk cId="2797177760" sldId="1986"/>
            <ac:spMk id="5" creationId="{58410E86-D30A-6A45-AB50-2CB9CE93C28B}"/>
          </ac:spMkLst>
        </pc:spChg>
      </pc:sldChg>
      <pc:sldChg chg="modSp mod modNotesTx">
        <pc:chgData name="Kennedy-Yee, Carol" userId="b448f05e-9d95-41d1-a36c-f2fb5d9947b0" providerId="ADAL" clId="{5B128D94-AD7E-425A-985E-57C88CD6CBC5}" dt="2022-12-06T19:41:58.387" v="233" actId="255"/>
        <pc:sldMkLst>
          <pc:docMk/>
          <pc:sldMk cId="50083986" sldId="1990"/>
        </pc:sldMkLst>
        <pc:spChg chg="mod">
          <ac:chgData name="Kennedy-Yee, Carol" userId="b448f05e-9d95-41d1-a36c-f2fb5d9947b0" providerId="ADAL" clId="{5B128D94-AD7E-425A-985E-57C88CD6CBC5}" dt="2022-12-06T19:41:58.387" v="233" actId="255"/>
          <ac:spMkLst>
            <pc:docMk/>
            <pc:sldMk cId="50083986" sldId="1990"/>
            <ac:spMk id="4" creationId="{00000000-0000-0000-0000-000000000000}"/>
          </ac:spMkLst>
        </pc:spChg>
      </pc:sldChg>
      <pc:sldChg chg="modSp mod">
        <pc:chgData name="Kennedy-Yee, Carol" userId="b448f05e-9d95-41d1-a36c-f2fb5d9947b0" providerId="ADAL" clId="{5B128D94-AD7E-425A-985E-57C88CD6CBC5}" dt="2022-12-06T19:43:46.576" v="307" actId="1037"/>
        <pc:sldMkLst>
          <pc:docMk/>
          <pc:sldMk cId="0" sldId="1991"/>
        </pc:sldMkLst>
        <pc:spChg chg="mod">
          <ac:chgData name="Kennedy-Yee, Carol" userId="b448f05e-9d95-41d1-a36c-f2fb5d9947b0" providerId="ADAL" clId="{5B128D94-AD7E-425A-985E-57C88CD6CBC5}" dt="2022-12-06T19:43:46.576" v="307" actId="1037"/>
          <ac:spMkLst>
            <pc:docMk/>
            <pc:sldMk cId="0" sldId="1991"/>
            <ac:spMk id="628" creationId="{00000000-0000-0000-0000-000000000000}"/>
          </ac:spMkLst>
        </pc:spChg>
      </pc:sldChg>
      <pc:sldChg chg="modSp mod">
        <pc:chgData name="Kennedy-Yee, Carol" userId="b448f05e-9d95-41d1-a36c-f2fb5d9947b0" providerId="ADAL" clId="{5B128D94-AD7E-425A-985E-57C88CD6CBC5}" dt="2022-12-06T19:58:32.944" v="866" actId="13926"/>
        <pc:sldMkLst>
          <pc:docMk/>
          <pc:sldMk cId="1631074839" sldId="1994"/>
        </pc:sldMkLst>
        <pc:spChg chg="mod">
          <ac:chgData name="Kennedy-Yee, Carol" userId="b448f05e-9d95-41d1-a36c-f2fb5d9947b0" providerId="ADAL" clId="{5B128D94-AD7E-425A-985E-57C88CD6CBC5}" dt="2022-12-06T19:58:32.944" v="866" actId="13926"/>
          <ac:spMkLst>
            <pc:docMk/>
            <pc:sldMk cId="1631074839" sldId="1994"/>
            <ac:spMk id="2" creationId="{D3D11D4A-5A4B-42C8-B41D-A880D1F100FA}"/>
          </ac:spMkLst>
        </pc:spChg>
        <pc:spChg chg="mod">
          <ac:chgData name="Kennedy-Yee, Carol" userId="b448f05e-9d95-41d1-a36c-f2fb5d9947b0" providerId="ADAL" clId="{5B128D94-AD7E-425A-985E-57C88CD6CBC5}" dt="2022-12-06T19:57:50.251" v="860" actId="1038"/>
          <ac:spMkLst>
            <pc:docMk/>
            <pc:sldMk cId="1631074839" sldId="1994"/>
            <ac:spMk id="5" creationId="{4EF0EEC0-5334-49B7-B18E-C32A3037E22F}"/>
          </ac:spMkLst>
        </pc:spChg>
      </pc:sldChg>
      <pc:sldChg chg="modSp mod">
        <pc:chgData name="Kennedy-Yee, Carol" userId="b448f05e-9d95-41d1-a36c-f2fb5d9947b0" providerId="ADAL" clId="{5B128D94-AD7E-425A-985E-57C88CD6CBC5}" dt="2022-12-06T19:58:28.814" v="865" actId="13926"/>
        <pc:sldMkLst>
          <pc:docMk/>
          <pc:sldMk cId="1937083543" sldId="1995"/>
        </pc:sldMkLst>
        <pc:spChg chg="mod">
          <ac:chgData name="Kennedy-Yee, Carol" userId="b448f05e-9d95-41d1-a36c-f2fb5d9947b0" providerId="ADAL" clId="{5B128D94-AD7E-425A-985E-57C88CD6CBC5}" dt="2022-12-06T19:58:28.814" v="865" actId="13926"/>
          <ac:spMkLst>
            <pc:docMk/>
            <pc:sldMk cId="1937083543" sldId="1995"/>
            <ac:spMk id="2" creationId="{D3D11D4A-5A4B-42C8-B41D-A880D1F100FA}"/>
          </ac:spMkLst>
        </pc:spChg>
        <pc:spChg chg="mod">
          <ac:chgData name="Kennedy-Yee, Carol" userId="b448f05e-9d95-41d1-a36c-f2fb5d9947b0" providerId="ADAL" clId="{5B128D94-AD7E-425A-985E-57C88CD6CBC5}" dt="2022-12-06T19:58:21.710" v="864" actId="6549"/>
          <ac:spMkLst>
            <pc:docMk/>
            <pc:sldMk cId="1937083543" sldId="1995"/>
            <ac:spMk id="5" creationId="{4EF0EEC0-5334-49B7-B18E-C32A3037E22F}"/>
          </ac:spMkLst>
        </pc:spChg>
      </pc:sldChg>
      <pc:sldChg chg="addCm modCm">
        <pc:chgData name="Kennedy-Yee, Carol" userId="b448f05e-9d95-41d1-a36c-f2fb5d9947b0" providerId="ADAL" clId="{5B128D94-AD7E-425A-985E-57C88CD6CBC5}" dt="2022-12-06T19:59:10.275" v="868"/>
        <pc:sldMkLst>
          <pc:docMk/>
          <pc:sldMk cId="219589158" sldId="1996"/>
        </pc:sldMkLst>
      </pc:sldChg>
      <pc:sldChg chg="add">
        <pc:chgData name="Kennedy-Yee, Carol" userId="b448f05e-9d95-41d1-a36c-f2fb5d9947b0" providerId="ADAL" clId="{5B128D94-AD7E-425A-985E-57C88CD6CBC5}" dt="2022-12-06T19:35:34.888" v="115"/>
        <pc:sldMkLst>
          <pc:docMk/>
          <pc:sldMk cId="1786307861" sldId="1998"/>
        </pc:sldMkLst>
      </pc:sldChg>
      <pc:sldChg chg="add">
        <pc:chgData name="Kennedy-Yee, Carol" userId="b448f05e-9d95-41d1-a36c-f2fb5d9947b0" providerId="ADAL" clId="{5B128D94-AD7E-425A-985E-57C88CD6CBC5}" dt="2022-12-06T19:35:34.888" v="115"/>
        <pc:sldMkLst>
          <pc:docMk/>
          <pc:sldMk cId="999081760" sldId="1999"/>
        </pc:sldMkLst>
      </pc:sldChg>
      <pc:sldChg chg="add">
        <pc:chgData name="Kennedy-Yee, Carol" userId="b448f05e-9d95-41d1-a36c-f2fb5d9947b0" providerId="ADAL" clId="{5B128D94-AD7E-425A-985E-57C88CD6CBC5}" dt="2022-12-06T19:35:34.888" v="115"/>
        <pc:sldMkLst>
          <pc:docMk/>
          <pc:sldMk cId="312556320" sldId="2000"/>
        </pc:sldMkLst>
      </pc:sldChg>
      <pc:sldChg chg="modSp add mod">
        <pc:chgData name="Kennedy-Yee, Carol" userId="b448f05e-9d95-41d1-a36c-f2fb5d9947b0" providerId="ADAL" clId="{5B128D94-AD7E-425A-985E-57C88CD6CBC5}" dt="2022-12-06T20:01:09.212" v="888" actId="20577"/>
        <pc:sldMkLst>
          <pc:docMk/>
          <pc:sldMk cId="36274632" sldId="2111"/>
        </pc:sldMkLst>
        <pc:spChg chg="mod">
          <ac:chgData name="Kennedy-Yee, Carol" userId="b448f05e-9d95-41d1-a36c-f2fb5d9947b0" providerId="ADAL" clId="{5B128D94-AD7E-425A-985E-57C88CD6CBC5}" dt="2022-12-06T20:01:09.212" v="888" actId="20577"/>
          <ac:spMkLst>
            <pc:docMk/>
            <pc:sldMk cId="36274632" sldId="2111"/>
            <ac:spMk id="3" creationId="{00DD3B72-D2E4-F71F-8484-2CA81FDDCD54}"/>
          </ac:spMkLst>
        </pc:spChg>
        <pc:picChg chg="mod">
          <ac:chgData name="Kennedy-Yee, Carol" userId="b448f05e-9d95-41d1-a36c-f2fb5d9947b0" providerId="ADAL" clId="{5B128D94-AD7E-425A-985E-57C88CD6CBC5}" dt="2022-12-06T19:35:56.331" v="116" actId="1076"/>
          <ac:picMkLst>
            <pc:docMk/>
            <pc:sldMk cId="36274632" sldId="2111"/>
            <ac:picMk id="1026" creationId="{B097C674-2C73-24CC-738D-17796FB87C1E}"/>
          </ac:picMkLst>
        </pc:picChg>
      </pc:sldChg>
      <pc:sldChg chg="add">
        <pc:chgData name="Kennedy-Yee, Carol" userId="b448f05e-9d95-41d1-a36c-f2fb5d9947b0" providerId="ADAL" clId="{5B128D94-AD7E-425A-985E-57C88CD6CBC5}" dt="2022-12-06T19:35:34.888" v="115"/>
        <pc:sldMkLst>
          <pc:docMk/>
          <pc:sldMk cId="2321229566" sldId="2112"/>
        </pc:sldMkLst>
      </pc:sldChg>
      <pc:sldChg chg="add">
        <pc:chgData name="Kennedy-Yee, Carol" userId="b448f05e-9d95-41d1-a36c-f2fb5d9947b0" providerId="ADAL" clId="{5B128D94-AD7E-425A-985E-57C88CD6CBC5}" dt="2022-12-06T19:35:34.888" v="115"/>
        <pc:sldMkLst>
          <pc:docMk/>
          <pc:sldMk cId="2165168748" sldId="2113"/>
        </pc:sldMkLst>
      </pc:sldChg>
      <pc:sldChg chg="add">
        <pc:chgData name="Kennedy-Yee, Carol" userId="b448f05e-9d95-41d1-a36c-f2fb5d9947b0" providerId="ADAL" clId="{5B128D94-AD7E-425A-985E-57C88CD6CBC5}" dt="2022-12-06T19:35:34.888" v="115"/>
        <pc:sldMkLst>
          <pc:docMk/>
          <pc:sldMk cId="1143175041" sldId="2114"/>
        </pc:sldMkLst>
      </pc:sldChg>
      <pc:sldChg chg="add">
        <pc:chgData name="Kennedy-Yee, Carol" userId="b448f05e-9d95-41d1-a36c-f2fb5d9947b0" providerId="ADAL" clId="{5B128D94-AD7E-425A-985E-57C88CD6CBC5}" dt="2022-12-06T19:35:34.888" v="115"/>
        <pc:sldMkLst>
          <pc:docMk/>
          <pc:sldMk cId="1274782834" sldId="2115"/>
        </pc:sldMkLst>
      </pc:sldChg>
      <pc:sldChg chg="add">
        <pc:chgData name="Kennedy-Yee, Carol" userId="b448f05e-9d95-41d1-a36c-f2fb5d9947b0" providerId="ADAL" clId="{5B128D94-AD7E-425A-985E-57C88CD6CBC5}" dt="2022-12-06T19:35:34.888" v="115"/>
        <pc:sldMkLst>
          <pc:docMk/>
          <pc:sldMk cId="304363280" sldId="2116"/>
        </pc:sldMkLst>
      </pc:sldChg>
      <pc:sldChg chg="add">
        <pc:chgData name="Kennedy-Yee, Carol" userId="b448f05e-9d95-41d1-a36c-f2fb5d9947b0" providerId="ADAL" clId="{5B128D94-AD7E-425A-985E-57C88CD6CBC5}" dt="2022-12-06T19:35:34.888" v="115"/>
        <pc:sldMkLst>
          <pc:docMk/>
          <pc:sldMk cId="219962160" sldId="2117"/>
        </pc:sldMkLst>
      </pc:sldChg>
      <pc:sldChg chg="add">
        <pc:chgData name="Kennedy-Yee, Carol" userId="b448f05e-9d95-41d1-a36c-f2fb5d9947b0" providerId="ADAL" clId="{5B128D94-AD7E-425A-985E-57C88CD6CBC5}" dt="2022-12-06T19:35:34.888" v="115"/>
        <pc:sldMkLst>
          <pc:docMk/>
          <pc:sldMk cId="3719516459" sldId="2118"/>
        </pc:sldMkLst>
      </pc:sldChg>
      <pc:sldChg chg="modSp add mod">
        <pc:chgData name="Kennedy-Yee, Carol" userId="b448f05e-9d95-41d1-a36c-f2fb5d9947b0" providerId="ADAL" clId="{5B128D94-AD7E-425A-985E-57C88CD6CBC5}" dt="2022-12-06T19:48:49.281" v="405" actId="6549"/>
        <pc:sldMkLst>
          <pc:docMk/>
          <pc:sldMk cId="1626193610" sldId="2119"/>
        </pc:sldMkLst>
        <pc:spChg chg="mod">
          <ac:chgData name="Kennedy-Yee, Carol" userId="b448f05e-9d95-41d1-a36c-f2fb5d9947b0" providerId="ADAL" clId="{5B128D94-AD7E-425A-985E-57C88CD6CBC5}" dt="2022-12-06T19:47:24.023" v="391" actId="13926"/>
          <ac:spMkLst>
            <pc:docMk/>
            <pc:sldMk cId="1626193610" sldId="2119"/>
            <ac:spMk id="2" creationId="{00000000-0000-0000-0000-000000000000}"/>
          </ac:spMkLst>
        </pc:spChg>
        <pc:spChg chg="mod">
          <ac:chgData name="Kennedy-Yee, Carol" userId="b448f05e-9d95-41d1-a36c-f2fb5d9947b0" providerId="ADAL" clId="{5B128D94-AD7E-425A-985E-57C88CD6CBC5}" dt="2022-12-06T19:48:49.281" v="405" actId="6549"/>
          <ac:spMkLst>
            <pc:docMk/>
            <pc:sldMk cId="1626193610" sldId="2119"/>
            <ac:spMk id="3" creationId="{00000000-0000-0000-0000-000000000000}"/>
          </ac:spMkLst>
        </pc:spChg>
      </pc:sldChg>
      <pc:sldChg chg="modSp add mod">
        <pc:chgData name="Kennedy-Yee, Carol" userId="b448f05e-9d95-41d1-a36c-f2fb5d9947b0" providerId="ADAL" clId="{5B128D94-AD7E-425A-985E-57C88CD6CBC5}" dt="2022-12-06T19:50:10.420" v="500" actId="14100"/>
        <pc:sldMkLst>
          <pc:docMk/>
          <pc:sldMk cId="1877188419" sldId="2120"/>
        </pc:sldMkLst>
        <pc:spChg chg="mod">
          <ac:chgData name="Kennedy-Yee, Carol" userId="b448f05e-9d95-41d1-a36c-f2fb5d9947b0" providerId="ADAL" clId="{5B128D94-AD7E-425A-985E-57C88CD6CBC5}" dt="2022-12-06T19:49:35.269" v="495" actId="20577"/>
          <ac:spMkLst>
            <pc:docMk/>
            <pc:sldMk cId="1877188419" sldId="2120"/>
            <ac:spMk id="2" creationId="{00000000-0000-0000-0000-000000000000}"/>
          </ac:spMkLst>
        </pc:spChg>
        <pc:spChg chg="mod">
          <ac:chgData name="Kennedy-Yee, Carol" userId="b448f05e-9d95-41d1-a36c-f2fb5d9947b0" providerId="ADAL" clId="{5B128D94-AD7E-425A-985E-57C88CD6CBC5}" dt="2022-12-06T19:50:10.420" v="500" actId="14100"/>
          <ac:spMkLst>
            <pc:docMk/>
            <pc:sldMk cId="1877188419" sldId="2120"/>
            <ac:spMk id="3" creationId="{00000000-0000-0000-0000-000000000000}"/>
          </ac:spMkLst>
        </pc:spChg>
      </pc:sldChg>
      <pc:sldChg chg="modSp add mod">
        <pc:chgData name="Kennedy-Yee, Carol" userId="b448f05e-9d95-41d1-a36c-f2fb5d9947b0" providerId="ADAL" clId="{5B128D94-AD7E-425A-985E-57C88CD6CBC5}" dt="2022-12-06T19:51:44.548" v="535" actId="14100"/>
        <pc:sldMkLst>
          <pc:docMk/>
          <pc:sldMk cId="1380991664" sldId="2121"/>
        </pc:sldMkLst>
        <pc:spChg chg="mod">
          <ac:chgData name="Kennedy-Yee, Carol" userId="b448f05e-9d95-41d1-a36c-f2fb5d9947b0" providerId="ADAL" clId="{5B128D94-AD7E-425A-985E-57C88CD6CBC5}" dt="2022-12-06T19:50:51.032" v="530" actId="20577"/>
          <ac:spMkLst>
            <pc:docMk/>
            <pc:sldMk cId="1380991664" sldId="2121"/>
            <ac:spMk id="2" creationId="{00000000-0000-0000-0000-000000000000}"/>
          </ac:spMkLst>
        </pc:spChg>
        <pc:spChg chg="mod">
          <ac:chgData name="Kennedy-Yee, Carol" userId="b448f05e-9d95-41d1-a36c-f2fb5d9947b0" providerId="ADAL" clId="{5B128D94-AD7E-425A-985E-57C88CD6CBC5}" dt="2022-12-06T19:51:44.548" v="535" actId="14100"/>
          <ac:spMkLst>
            <pc:docMk/>
            <pc:sldMk cId="1380991664" sldId="2121"/>
            <ac:spMk id="3" creationId="{00000000-0000-0000-0000-000000000000}"/>
          </ac:spMkLst>
        </pc:spChg>
      </pc:sldChg>
      <pc:sldChg chg="modSp add mod">
        <pc:chgData name="Kennedy-Yee, Carol" userId="b448f05e-9d95-41d1-a36c-f2fb5d9947b0" providerId="ADAL" clId="{5B128D94-AD7E-425A-985E-57C88CD6CBC5}" dt="2022-12-06T19:52:50.100" v="588" actId="14100"/>
        <pc:sldMkLst>
          <pc:docMk/>
          <pc:sldMk cId="3308462341" sldId="2122"/>
        </pc:sldMkLst>
        <pc:spChg chg="mod">
          <ac:chgData name="Kennedy-Yee, Carol" userId="b448f05e-9d95-41d1-a36c-f2fb5d9947b0" providerId="ADAL" clId="{5B128D94-AD7E-425A-985E-57C88CD6CBC5}" dt="2022-12-06T19:52:16.927" v="582" actId="20577"/>
          <ac:spMkLst>
            <pc:docMk/>
            <pc:sldMk cId="3308462341" sldId="2122"/>
            <ac:spMk id="2" creationId="{00000000-0000-0000-0000-000000000000}"/>
          </ac:spMkLst>
        </pc:spChg>
        <pc:spChg chg="mod">
          <ac:chgData name="Kennedy-Yee, Carol" userId="b448f05e-9d95-41d1-a36c-f2fb5d9947b0" providerId="ADAL" clId="{5B128D94-AD7E-425A-985E-57C88CD6CBC5}" dt="2022-12-06T19:52:50.100" v="588" actId="14100"/>
          <ac:spMkLst>
            <pc:docMk/>
            <pc:sldMk cId="3308462341" sldId="2122"/>
            <ac:spMk id="3" creationId="{00000000-0000-0000-0000-000000000000}"/>
          </ac:spMkLst>
        </pc:spChg>
      </pc:sldChg>
      <pc:sldChg chg="modSp add mod">
        <pc:chgData name="Kennedy-Yee, Carol" userId="b448f05e-9d95-41d1-a36c-f2fb5d9947b0" providerId="ADAL" clId="{5B128D94-AD7E-425A-985E-57C88CD6CBC5}" dt="2022-12-06T19:53:43.964" v="635" actId="14100"/>
        <pc:sldMkLst>
          <pc:docMk/>
          <pc:sldMk cId="3529465133" sldId="2123"/>
        </pc:sldMkLst>
        <pc:spChg chg="mod">
          <ac:chgData name="Kennedy-Yee, Carol" userId="b448f05e-9d95-41d1-a36c-f2fb5d9947b0" providerId="ADAL" clId="{5B128D94-AD7E-425A-985E-57C88CD6CBC5}" dt="2022-12-06T19:53:19.169" v="631" actId="20577"/>
          <ac:spMkLst>
            <pc:docMk/>
            <pc:sldMk cId="3529465133" sldId="2123"/>
            <ac:spMk id="2" creationId="{00000000-0000-0000-0000-000000000000}"/>
          </ac:spMkLst>
        </pc:spChg>
        <pc:spChg chg="mod">
          <ac:chgData name="Kennedy-Yee, Carol" userId="b448f05e-9d95-41d1-a36c-f2fb5d9947b0" providerId="ADAL" clId="{5B128D94-AD7E-425A-985E-57C88CD6CBC5}" dt="2022-12-06T19:53:43.964" v="635" actId="14100"/>
          <ac:spMkLst>
            <pc:docMk/>
            <pc:sldMk cId="3529465133" sldId="2123"/>
            <ac:spMk id="3" creationId="{00000000-0000-0000-0000-000000000000}"/>
          </ac:spMkLst>
        </pc:spChg>
      </pc:sldChg>
      <pc:sldChg chg="modSp add mod">
        <pc:chgData name="Kennedy-Yee, Carol" userId="b448f05e-9d95-41d1-a36c-f2fb5d9947b0" providerId="ADAL" clId="{5B128D94-AD7E-425A-985E-57C88CD6CBC5}" dt="2022-12-06T19:54:47.443" v="714" actId="1076"/>
        <pc:sldMkLst>
          <pc:docMk/>
          <pc:sldMk cId="2530742832" sldId="2124"/>
        </pc:sldMkLst>
        <pc:spChg chg="mod">
          <ac:chgData name="Kennedy-Yee, Carol" userId="b448f05e-9d95-41d1-a36c-f2fb5d9947b0" providerId="ADAL" clId="{5B128D94-AD7E-425A-985E-57C88CD6CBC5}" dt="2022-12-06T19:54:19.896" v="708" actId="20577"/>
          <ac:spMkLst>
            <pc:docMk/>
            <pc:sldMk cId="2530742832" sldId="2124"/>
            <ac:spMk id="2" creationId="{00000000-0000-0000-0000-000000000000}"/>
          </ac:spMkLst>
        </pc:spChg>
        <pc:spChg chg="mod">
          <ac:chgData name="Kennedy-Yee, Carol" userId="b448f05e-9d95-41d1-a36c-f2fb5d9947b0" providerId="ADAL" clId="{5B128D94-AD7E-425A-985E-57C88CD6CBC5}" dt="2022-12-06T19:54:47.443" v="714" actId="1076"/>
          <ac:spMkLst>
            <pc:docMk/>
            <pc:sldMk cId="2530742832" sldId="2124"/>
            <ac:spMk id="3" creationId="{00000000-0000-0000-0000-000000000000}"/>
          </ac:spMkLst>
        </pc:spChg>
      </pc:sldChg>
      <pc:sldChg chg="modSp add mod">
        <pc:chgData name="Kennedy-Yee, Carol" userId="b448f05e-9d95-41d1-a36c-f2fb5d9947b0" providerId="ADAL" clId="{5B128D94-AD7E-425A-985E-57C88CD6CBC5}" dt="2022-12-06T19:55:44.620" v="775" actId="14100"/>
        <pc:sldMkLst>
          <pc:docMk/>
          <pc:sldMk cId="1085542298" sldId="2125"/>
        </pc:sldMkLst>
        <pc:spChg chg="mod">
          <ac:chgData name="Kennedy-Yee, Carol" userId="b448f05e-9d95-41d1-a36c-f2fb5d9947b0" providerId="ADAL" clId="{5B128D94-AD7E-425A-985E-57C88CD6CBC5}" dt="2022-12-06T19:55:18.753" v="768" actId="20577"/>
          <ac:spMkLst>
            <pc:docMk/>
            <pc:sldMk cId="1085542298" sldId="2125"/>
            <ac:spMk id="2" creationId="{00000000-0000-0000-0000-000000000000}"/>
          </ac:spMkLst>
        </pc:spChg>
        <pc:spChg chg="mod">
          <ac:chgData name="Kennedy-Yee, Carol" userId="b448f05e-9d95-41d1-a36c-f2fb5d9947b0" providerId="ADAL" clId="{5B128D94-AD7E-425A-985E-57C88CD6CBC5}" dt="2022-12-06T19:55:44.620" v="775" actId="14100"/>
          <ac:spMkLst>
            <pc:docMk/>
            <pc:sldMk cId="1085542298" sldId="2125"/>
            <ac:spMk id="3" creationId="{00000000-0000-0000-0000-000000000000}"/>
          </ac:spMkLst>
        </pc:spChg>
      </pc:sldChg>
      <pc:sldChg chg="modSp add mod">
        <pc:chgData name="Kennedy-Yee, Carol" userId="b448f05e-9d95-41d1-a36c-f2fb5d9947b0" providerId="ADAL" clId="{5B128D94-AD7E-425A-985E-57C88CD6CBC5}" dt="2022-12-06T19:56:36.411" v="834" actId="14100"/>
        <pc:sldMkLst>
          <pc:docMk/>
          <pc:sldMk cId="3630628550" sldId="2126"/>
        </pc:sldMkLst>
        <pc:spChg chg="mod">
          <ac:chgData name="Kennedy-Yee, Carol" userId="b448f05e-9d95-41d1-a36c-f2fb5d9947b0" providerId="ADAL" clId="{5B128D94-AD7E-425A-985E-57C88CD6CBC5}" dt="2022-12-06T19:56:09.687" v="829" actId="20577"/>
          <ac:spMkLst>
            <pc:docMk/>
            <pc:sldMk cId="3630628550" sldId="2126"/>
            <ac:spMk id="2" creationId="{00000000-0000-0000-0000-000000000000}"/>
          </ac:spMkLst>
        </pc:spChg>
        <pc:spChg chg="mod">
          <ac:chgData name="Kennedy-Yee, Carol" userId="b448f05e-9d95-41d1-a36c-f2fb5d9947b0" providerId="ADAL" clId="{5B128D94-AD7E-425A-985E-57C88CD6CBC5}" dt="2022-12-06T19:56:36.411" v="834" actId="14100"/>
          <ac:spMkLst>
            <pc:docMk/>
            <pc:sldMk cId="3630628550" sldId="2126"/>
            <ac:spMk id="3" creationId="{00000000-0000-0000-0000-000000000000}"/>
          </ac:spMkLst>
        </pc:spChg>
      </pc:sldChg>
    </pc:docChg>
  </pc:docChgLst>
  <pc:docChgLst>
    <pc:chgData name="Monte, Ryan" userId="7c149ba0-a7a6-4c28-805c-80cd5b51be8e" providerId="ADAL" clId="{B4357E92-D5FE-40BD-96B6-0D10C9520E93}"/>
    <pc:docChg chg="undo redo custSel addSld delSld modSld sldOrd">
      <pc:chgData name="Monte, Ryan" userId="7c149ba0-a7a6-4c28-805c-80cd5b51be8e" providerId="ADAL" clId="{B4357E92-D5FE-40BD-96B6-0D10C9520E93}" dt="2022-12-15T18:51:44.477" v="1260" actId="20577"/>
      <pc:docMkLst>
        <pc:docMk/>
      </pc:docMkLst>
      <pc:sldChg chg="del">
        <pc:chgData name="Monte, Ryan" userId="7c149ba0-a7a6-4c28-805c-80cd5b51be8e" providerId="ADAL" clId="{B4357E92-D5FE-40BD-96B6-0D10C9520E93}" dt="2022-12-12T21:55:32.967" v="68" actId="47"/>
        <pc:sldMkLst>
          <pc:docMk/>
          <pc:sldMk cId="2980009651" sldId="1987"/>
        </pc:sldMkLst>
      </pc:sldChg>
      <pc:sldChg chg="modSp mod">
        <pc:chgData name="Monte, Ryan" userId="7c149ba0-a7a6-4c28-805c-80cd5b51be8e" providerId="ADAL" clId="{B4357E92-D5FE-40BD-96B6-0D10C9520E93}" dt="2022-12-07T14:10:52.273" v="65" actId="1076"/>
        <pc:sldMkLst>
          <pc:docMk/>
          <pc:sldMk cId="50083986" sldId="1990"/>
        </pc:sldMkLst>
        <pc:spChg chg="mod">
          <ac:chgData name="Monte, Ryan" userId="7c149ba0-a7a6-4c28-805c-80cd5b51be8e" providerId="ADAL" clId="{B4357E92-D5FE-40BD-96B6-0D10C9520E93}" dt="2022-12-07T14:10:52.273" v="65" actId="1076"/>
          <ac:spMkLst>
            <pc:docMk/>
            <pc:sldMk cId="50083986" sldId="1990"/>
            <ac:spMk id="4" creationId="{00000000-0000-0000-0000-000000000000}"/>
          </ac:spMkLst>
        </pc:spChg>
      </pc:sldChg>
      <pc:sldChg chg="modSp mod">
        <pc:chgData name="Monte, Ryan" userId="7c149ba0-a7a6-4c28-805c-80cd5b51be8e" providerId="ADAL" clId="{B4357E92-D5FE-40BD-96B6-0D10C9520E93}" dt="2022-12-07T14:09:00.268" v="60" actId="1076"/>
        <pc:sldMkLst>
          <pc:docMk/>
          <pc:sldMk cId="1631074839" sldId="1994"/>
        </pc:sldMkLst>
        <pc:spChg chg="mod">
          <ac:chgData name="Monte, Ryan" userId="7c149ba0-a7a6-4c28-805c-80cd5b51be8e" providerId="ADAL" clId="{B4357E92-D5FE-40BD-96B6-0D10C9520E93}" dt="2022-12-07T14:08:57.956" v="59" actId="1076"/>
          <ac:spMkLst>
            <pc:docMk/>
            <pc:sldMk cId="1631074839" sldId="1994"/>
            <ac:spMk id="2" creationId="{D3D11D4A-5A4B-42C8-B41D-A880D1F100FA}"/>
          </ac:spMkLst>
        </pc:spChg>
        <pc:spChg chg="mod">
          <ac:chgData name="Monte, Ryan" userId="7c149ba0-a7a6-4c28-805c-80cd5b51be8e" providerId="ADAL" clId="{B4357E92-D5FE-40BD-96B6-0D10C9520E93}" dt="2022-12-07T14:09:00.268" v="60" actId="1076"/>
          <ac:spMkLst>
            <pc:docMk/>
            <pc:sldMk cId="1631074839" sldId="1994"/>
            <ac:spMk id="5" creationId="{4EF0EEC0-5334-49B7-B18E-C32A3037E22F}"/>
          </ac:spMkLst>
        </pc:spChg>
      </pc:sldChg>
      <pc:sldChg chg="modSp mod">
        <pc:chgData name="Monte, Ryan" userId="7c149ba0-a7a6-4c28-805c-80cd5b51be8e" providerId="ADAL" clId="{B4357E92-D5FE-40BD-96B6-0D10C9520E93}" dt="2022-12-07T14:09:07.992" v="61" actId="14100"/>
        <pc:sldMkLst>
          <pc:docMk/>
          <pc:sldMk cId="1937083543" sldId="1995"/>
        </pc:sldMkLst>
        <pc:spChg chg="mod">
          <ac:chgData name="Monte, Ryan" userId="7c149ba0-a7a6-4c28-805c-80cd5b51be8e" providerId="ADAL" clId="{B4357E92-D5FE-40BD-96B6-0D10C9520E93}" dt="2022-12-07T14:09:07.992" v="61" actId="14100"/>
          <ac:spMkLst>
            <pc:docMk/>
            <pc:sldMk cId="1937083543" sldId="1995"/>
            <ac:spMk id="2" creationId="{D3D11D4A-5A4B-42C8-B41D-A880D1F100FA}"/>
          </ac:spMkLst>
        </pc:spChg>
      </pc:sldChg>
      <pc:sldChg chg="modSp mod addCm delCm">
        <pc:chgData name="Monte, Ryan" userId="7c149ba0-a7a6-4c28-805c-80cd5b51be8e" providerId="ADAL" clId="{B4357E92-D5FE-40BD-96B6-0D10C9520E93}" dt="2022-12-15T18:08:38.970" v="1245" actId="1589"/>
        <pc:sldMkLst>
          <pc:docMk/>
          <pc:sldMk cId="219589158" sldId="1996"/>
        </pc:sldMkLst>
        <pc:spChg chg="mod">
          <ac:chgData name="Monte, Ryan" userId="7c149ba0-a7a6-4c28-805c-80cd5b51be8e" providerId="ADAL" clId="{B4357E92-D5FE-40BD-96B6-0D10C9520E93}" dt="2022-12-12T22:11:09.678" v="761" actId="13926"/>
          <ac:spMkLst>
            <pc:docMk/>
            <pc:sldMk cId="219589158" sldId="1996"/>
            <ac:spMk id="2" creationId="{00000000-0000-0000-0000-000000000000}"/>
          </ac:spMkLst>
        </pc:spChg>
        <pc:spChg chg="mod">
          <ac:chgData name="Monte, Ryan" userId="7c149ba0-a7a6-4c28-805c-80cd5b51be8e" providerId="ADAL" clId="{B4357E92-D5FE-40BD-96B6-0D10C9520E93}" dt="2022-12-12T22:11:06.800" v="760" actId="13926"/>
          <ac:spMkLst>
            <pc:docMk/>
            <pc:sldMk cId="219589158" sldId="1996"/>
            <ac:spMk id="3" creationId="{00000000-0000-0000-0000-000000000000}"/>
          </ac:spMkLst>
        </pc:spChg>
      </pc:sldChg>
      <pc:sldChg chg="modSp mod">
        <pc:chgData name="Monte, Ryan" userId="7c149ba0-a7a6-4c28-805c-80cd5b51be8e" providerId="ADAL" clId="{B4357E92-D5FE-40BD-96B6-0D10C9520E93}" dt="2022-12-12T21:56:07.765" v="75" actId="1076"/>
        <pc:sldMkLst>
          <pc:docMk/>
          <pc:sldMk cId="312556320" sldId="2000"/>
        </pc:sldMkLst>
        <pc:graphicFrameChg chg="mod">
          <ac:chgData name="Monte, Ryan" userId="7c149ba0-a7a6-4c28-805c-80cd5b51be8e" providerId="ADAL" clId="{B4357E92-D5FE-40BD-96B6-0D10C9520E93}" dt="2022-12-12T21:56:07.765" v="75" actId="1076"/>
          <ac:graphicFrameMkLst>
            <pc:docMk/>
            <pc:sldMk cId="312556320" sldId="2000"/>
            <ac:graphicFrameMk id="7" creationId="{4ED1C7DE-6BBD-0C7E-A7BF-CFF919041913}"/>
          </ac:graphicFrameMkLst>
        </pc:graphicFrameChg>
      </pc:sldChg>
      <pc:sldChg chg="del">
        <pc:chgData name="Monte, Ryan" userId="7c149ba0-a7a6-4c28-805c-80cd5b51be8e" providerId="ADAL" clId="{B4357E92-D5FE-40BD-96B6-0D10C9520E93}" dt="2022-12-12T22:00:03.803" v="82" actId="47"/>
        <pc:sldMkLst>
          <pc:docMk/>
          <pc:sldMk cId="2321229566" sldId="2112"/>
        </pc:sldMkLst>
      </pc:sldChg>
      <pc:sldChg chg="del">
        <pc:chgData name="Monte, Ryan" userId="7c149ba0-a7a6-4c28-805c-80cd5b51be8e" providerId="ADAL" clId="{B4357E92-D5FE-40BD-96B6-0D10C9520E93}" dt="2022-12-12T22:00:00.474" v="81" actId="47"/>
        <pc:sldMkLst>
          <pc:docMk/>
          <pc:sldMk cId="1274782834" sldId="2115"/>
        </pc:sldMkLst>
      </pc:sldChg>
      <pc:sldChg chg="del">
        <pc:chgData name="Monte, Ryan" userId="7c149ba0-a7a6-4c28-805c-80cd5b51be8e" providerId="ADAL" clId="{B4357E92-D5FE-40BD-96B6-0D10C9520E93}" dt="2022-12-12T21:59:58.970" v="80" actId="47"/>
        <pc:sldMkLst>
          <pc:docMk/>
          <pc:sldMk cId="304363280" sldId="2116"/>
        </pc:sldMkLst>
      </pc:sldChg>
      <pc:sldChg chg="modSp del mod">
        <pc:chgData name="Monte, Ryan" userId="7c149ba0-a7a6-4c28-805c-80cd5b51be8e" providerId="ADAL" clId="{B4357E92-D5FE-40BD-96B6-0D10C9520E93}" dt="2022-12-12T22:00:04.961" v="83" actId="47"/>
        <pc:sldMkLst>
          <pc:docMk/>
          <pc:sldMk cId="219962160" sldId="2117"/>
        </pc:sldMkLst>
        <pc:picChg chg="mod">
          <ac:chgData name="Monte, Ryan" userId="7c149ba0-a7a6-4c28-805c-80cd5b51be8e" providerId="ADAL" clId="{B4357E92-D5FE-40BD-96B6-0D10C9520E93}" dt="2022-12-07T14:11:28.487" v="67" actId="1076"/>
          <ac:picMkLst>
            <pc:docMk/>
            <pc:sldMk cId="219962160" sldId="2117"/>
            <ac:picMk id="4" creationId="{DC5F1F10-6889-0552-367F-0A067EE5DE9B}"/>
          </ac:picMkLst>
        </pc:picChg>
      </pc:sldChg>
      <pc:sldChg chg="new ord">
        <pc:chgData name="Monte, Ryan" userId="7c149ba0-a7a6-4c28-805c-80cd5b51be8e" providerId="ADAL" clId="{B4357E92-D5FE-40BD-96B6-0D10C9520E93}" dt="2022-12-07T14:08:16.997" v="2"/>
        <pc:sldMkLst>
          <pc:docMk/>
          <pc:sldMk cId="3246689394" sldId="2127"/>
        </pc:sldMkLst>
      </pc:sldChg>
      <pc:sldChg chg="modSp mod">
        <pc:chgData name="Monte, Ryan" userId="7c149ba0-a7a6-4c28-805c-80cd5b51be8e" providerId="ADAL" clId="{B4357E92-D5FE-40BD-96B6-0D10C9520E93}" dt="2022-12-12T22:32:20.290" v="1178" actId="20577"/>
        <pc:sldMkLst>
          <pc:docMk/>
          <pc:sldMk cId="3246689394" sldId="2128"/>
        </pc:sldMkLst>
        <pc:spChg chg="mod">
          <ac:chgData name="Monte, Ryan" userId="7c149ba0-a7a6-4c28-805c-80cd5b51be8e" providerId="ADAL" clId="{B4357E92-D5FE-40BD-96B6-0D10C9520E93}" dt="2022-12-12T22:29:36.831" v="805" actId="20577"/>
          <ac:spMkLst>
            <pc:docMk/>
            <pc:sldMk cId="3246689394" sldId="2128"/>
            <ac:spMk id="2" creationId="{7132F4AF-39C9-3402-E644-E24DB6E33517}"/>
          </ac:spMkLst>
        </pc:spChg>
        <pc:spChg chg="mod">
          <ac:chgData name="Monte, Ryan" userId="7c149ba0-a7a6-4c28-805c-80cd5b51be8e" providerId="ADAL" clId="{B4357E92-D5FE-40BD-96B6-0D10C9520E93}" dt="2022-12-12T22:32:20.290" v="1178" actId="20577"/>
          <ac:spMkLst>
            <pc:docMk/>
            <pc:sldMk cId="3246689394" sldId="2128"/>
            <ac:spMk id="3" creationId="{4CDAA6D0-4A8B-F558-5579-228560FCA636}"/>
          </ac:spMkLst>
        </pc:spChg>
      </pc:sldChg>
      <pc:sldChg chg="delSp modSp mod">
        <pc:chgData name="Monte, Ryan" userId="7c149ba0-a7a6-4c28-805c-80cd5b51be8e" providerId="ADAL" clId="{B4357E92-D5FE-40BD-96B6-0D10C9520E93}" dt="2022-12-15T18:51:44.477" v="1260" actId="20577"/>
        <pc:sldMkLst>
          <pc:docMk/>
          <pc:sldMk cId="969256008" sldId="2132"/>
        </pc:sldMkLst>
        <pc:spChg chg="mod">
          <ac:chgData name="Monte, Ryan" userId="7c149ba0-a7a6-4c28-805c-80cd5b51be8e" providerId="ADAL" clId="{B4357E92-D5FE-40BD-96B6-0D10C9520E93}" dt="2022-12-15T18:51:44.477" v="1260" actId="20577"/>
          <ac:spMkLst>
            <pc:docMk/>
            <pc:sldMk cId="969256008" sldId="2132"/>
            <ac:spMk id="2" creationId="{B1DEC5FC-320E-D2FE-9AFF-0EB68239C43E}"/>
          </ac:spMkLst>
        </pc:spChg>
        <pc:spChg chg="mod">
          <ac:chgData name="Monte, Ryan" userId="7c149ba0-a7a6-4c28-805c-80cd5b51be8e" providerId="ADAL" clId="{B4357E92-D5FE-40BD-96B6-0D10C9520E93}" dt="2022-12-15T17:00:14.789" v="1242" actId="27803"/>
          <ac:spMkLst>
            <pc:docMk/>
            <pc:sldMk cId="969256008" sldId="2132"/>
            <ac:spMk id="5" creationId="{B2D39043-6945-D1B9-EB54-5D88F36A40B9}"/>
          </ac:spMkLst>
        </pc:spChg>
        <pc:spChg chg="mod">
          <ac:chgData name="Monte, Ryan" userId="7c149ba0-a7a6-4c28-805c-80cd5b51be8e" providerId="ADAL" clId="{B4357E92-D5FE-40BD-96B6-0D10C9520E93}" dt="2022-12-15T17:00:14.789" v="1242" actId="27803"/>
          <ac:spMkLst>
            <pc:docMk/>
            <pc:sldMk cId="969256008" sldId="2132"/>
            <ac:spMk id="7" creationId="{37D096AD-BBDD-55D2-2BFE-319E8E6851C5}"/>
          </ac:spMkLst>
        </pc:spChg>
        <pc:spChg chg="mod">
          <ac:chgData name="Monte, Ryan" userId="7c149ba0-a7a6-4c28-805c-80cd5b51be8e" providerId="ADAL" clId="{B4357E92-D5FE-40BD-96B6-0D10C9520E93}" dt="2022-12-15T17:00:14.789" v="1242" actId="27803"/>
          <ac:spMkLst>
            <pc:docMk/>
            <pc:sldMk cId="969256008" sldId="2132"/>
            <ac:spMk id="8" creationId="{E7451CDF-4FB9-F020-43DB-3DF1DC8C8D0A}"/>
          </ac:spMkLst>
        </pc:spChg>
        <pc:spChg chg="mod">
          <ac:chgData name="Monte, Ryan" userId="7c149ba0-a7a6-4c28-805c-80cd5b51be8e" providerId="ADAL" clId="{B4357E92-D5FE-40BD-96B6-0D10C9520E93}" dt="2022-12-15T17:00:14.789" v="1242" actId="27803"/>
          <ac:spMkLst>
            <pc:docMk/>
            <pc:sldMk cId="969256008" sldId="2132"/>
            <ac:spMk id="9" creationId="{0588F603-E596-55AB-94A0-2884F1F9453D}"/>
          </ac:spMkLst>
        </pc:spChg>
        <pc:spChg chg="mod">
          <ac:chgData name="Monte, Ryan" userId="7c149ba0-a7a6-4c28-805c-80cd5b51be8e" providerId="ADAL" clId="{B4357E92-D5FE-40BD-96B6-0D10C9520E93}" dt="2022-12-15T17:00:14.789" v="1242" actId="27803"/>
          <ac:spMkLst>
            <pc:docMk/>
            <pc:sldMk cId="969256008" sldId="2132"/>
            <ac:spMk id="10" creationId="{EFEA2F3D-F0FE-8AB0-E96C-4DB5379E9030}"/>
          </ac:spMkLst>
        </pc:spChg>
        <pc:spChg chg="mod">
          <ac:chgData name="Monte, Ryan" userId="7c149ba0-a7a6-4c28-805c-80cd5b51be8e" providerId="ADAL" clId="{B4357E92-D5FE-40BD-96B6-0D10C9520E93}" dt="2022-12-15T17:00:14.789" v="1242" actId="27803"/>
          <ac:spMkLst>
            <pc:docMk/>
            <pc:sldMk cId="969256008" sldId="2132"/>
            <ac:spMk id="11" creationId="{F0A795C8-CFDD-9DB0-0D38-0C9522714F34}"/>
          </ac:spMkLst>
        </pc:spChg>
        <pc:spChg chg="mod">
          <ac:chgData name="Monte, Ryan" userId="7c149ba0-a7a6-4c28-805c-80cd5b51be8e" providerId="ADAL" clId="{B4357E92-D5FE-40BD-96B6-0D10C9520E93}" dt="2022-12-15T17:00:14.789" v="1242" actId="27803"/>
          <ac:spMkLst>
            <pc:docMk/>
            <pc:sldMk cId="969256008" sldId="2132"/>
            <ac:spMk id="12" creationId="{8E76BF33-3670-6F34-5318-ACD5212FF3F9}"/>
          </ac:spMkLst>
        </pc:spChg>
        <pc:spChg chg="mod">
          <ac:chgData name="Monte, Ryan" userId="7c149ba0-a7a6-4c28-805c-80cd5b51be8e" providerId="ADAL" clId="{B4357E92-D5FE-40BD-96B6-0D10C9520E93}" dt="2022-12-15T17:00:14.789" v="1242" actId="27803"/>
          <ac:spMkLst>
            <pc:docMk/>
            <pc:sldMk cId="969256008" sldId="2132"/>
            <ac:spMk id="13" creationId="{8510FDA7-6D08-4438-A2A1-846D573E59C7}"/>
          </ac:spMkLst>
        </pc:spChg>
        <pc:spChg chg="mod">
          <ac:chgData name="Monte, Ryan" userId="7c149ba0-a7a6-4c28-805c-80cd5b51be8e" providerId="ADAL" clId="{B4357E92-D5FE-40BD-96B6-0D10C9520E93}" dt="2022-12-15T17:00:14.789" v="1242" actId="27803"/>
          <ac:spMkLst>
            <pc:docMk/>
            <pc:sldMk cId="969256008" sldId="2132"/>
            <ac:spMk id="14" creationId="{7C9DFF41-7F25-9DBF-0AE4-A5F2F838FE4C}"/>
          </ac:spMkLst>
        </pc:spChg>
        <pc:spChg chg="mod">
          <ac:chgData name="Monte, Ryan" userId="7c149ba0-a7a6-4c28-805c-80cd5b51be8e" providerId="ADAL" clId="{B4357E92-D5FE-40BD-96B6-0D10C9520E93}" dt="2022-12-15T17:00:14.789" v="1242" actId="27803"/>
          <ac:spMkLst>
            <pc:docMk/>
            <pc:sldMk cId="969256008" sldId="2132"/>
            <ac:spMk id="15" creationId="{51D2FC0D-E27D-71E9-A9B7-B3F65B362502}"/>
          </ac:spMkLst>
        </pc:spChg>
        <pc:spChg chg="mod">
          <ac:chgData name="Monte, Ryan" userId="7c149ba0-a7a6-4c28-805c-80cd5b51be8e" providerId="ADAL" clId="{B4357E92-D5FE-40BD-96B6-0D10C9520E93}" dt="2022-12-15T17:00:14.789" v="1242" actId="27803"/>
          <ac:spMkLst>
            <pc:docMk/>
            <pc:sldMk cId="969256008" sldId="2132"/>
            <ac:spMk id="16" creationId="{16301E40-6146-7B3B-58AC-7907385A9BFC}"/>
          </ac:spMkLst>
        </pc:spChg>
        <pc:spChg chg="mod">
          <ac:chgData name="Monte, Ryan" userId="7c149ba0-a7a6-4c28-805c-80cd5b51be8e" providerId="ADAL" clId="{B4357E92-D5FE-40BD-96B6-0D10C9520E93}" dt="2022-12-15T17:00:14.789" v="1242" actId="27803"/>
          <ac:spMkLst>
            <pc:docMk/>
            <pc:sldMk cId="969256008" sldId="2132"/>
            <ac:spMk id="17" creationId="{82B5A6E5-8110-FF5C-F068-25485FF38CB7}"/>
          </ac:spMkLst>
        </pc:spChg>
        <pc:spChg chg="mod">
          <ac:chgData name="Monte, Ryan" userId="7c149ba0-a7a6-4c28-805c-80cd5b51be8e" providerId="ADAL" clId="{B4357E92-D5FE-40BD-96B6-0D10C9520E93}" dt="2022-12-15T17:00:14.789" v="1242" actId="27803"/>
          <ac:spMkLst>
            <pc:docMk/>
            <pc:sldMk cId="969256008" sldId="2132"/>
            <ac:spMk id="18" creationId="{1D84D6A1-DC64-4425-E94B-99E7F21E6DB8}"/>
          </ac:spMkLst>
        </pc:spChg>
        <pc:spChg chg="mod">
          <ac:chgData name="Monte, Ryan" userId="7c149ba0-a7a6-4c28-805c-80cd5b51be8e" providerId="ADAL" clId="{B4357E92-D5FE-40BD-96B6-0D10C9520E93}" dt="2022-12-15T17:00:14.789" v="1242" actId="27803"/>
          <ac:spMkLst>
            <pc:docMk/>
            <pc:sldMk cId="969256008" sldId="2132"/>
            <ac:spMk id="19" creationId="{A6BCE7FC-9B48-6E77-F2AA-06B03F2F42B6}"/>
          </ac:spMkLst>
        </pc:spChg>
        <pc:spChg chg="mod">
          <ac:chgData name="Monte, Ryan" userId="7c149ba0-a7a6-4c28-805c-80cd5b51be8e" providerId="ADAL" clId="{B4357E92-D5FE-40BD-96B6-0D10C9520E93}" dt="2022-12-15T17:00:14.789" v="1242" actId="27803"/>
          <ac:spMkLst>
            <pc:docMk/>
            <pc:sldMk cId="969256008" sldId="2132"/>
            <ac:spMk id="20" creationId="{E74AD44D-85D1-6C5B-E633-91FFCF7BC442}"/>
          </ac:spMkLst>
        </pc:spChg>
        <pc:spChg chg="mod">
          <ac:chgData name="Monte, Ryan" userId="7c149ba0-a7a6-4c28-805c-80cd5b51be8e" providerId="ADAL" clId="{B4357E92-D5FE-40BD-96B6-0D10C9520E93}" dt="2022-12-15T17:00:14.789" v="1242" actId="27803"/>
          <ac:spMkLst>
            <pc:docMk/>
            <pc:sldMk cId="969256008" sldId="2132"/>
            <ac:spMk id="21" creationId="{E585B2E3-C964-5B35-0EDC-6EDB70EE702E}"/>
          </ac:spMkLst>
        </pc:spChg>
        <pc:spChg chg="mod">
          <ac:chgData name="Monte, Ryan" userId="7c149ba0-a7a6-4c28-805c-80cd5b51be8e" providerId="ADAL" clId="{B4357E92-D5FE-40BD-96B6-0D10C9520E93}" dt="2022-12-15T17:00:14.789" v="1242" actId="27803"/>
          <ac:spMkLst>
            <pc:docMk/>
            <pc:sldMk cId="969256008" sldId="2132"/>
            <ac:spMk id="22" creationId="{CB985C10-AAC3-8814-A458-3FD6C9186A63}"/>
          </ac:spMkLst>
        </pc:spChg>
        <pc:spChg chg="mod">
          <ac:chgData name="Monte, Ryan" userId="7c149ba0-a7a6-4c28-805c-80cd5b51be8e" providerId="ADAL" clId="{B4357E92-D5FE-40BD-96B6-0D10C9520E93}" dt="2022-12-15T17:00:14.789" v="1242" actId="27803"/>
          <ac:spMkLst>
            <pc:docMk/>
            <pc:sldMk cId="969256008" sldId="2132"/>
            <ac:spMk id="23" creationId="{4D630E74-7794-70D7-08C8-A00B0486EA09}"/>
          </ac:spMkLst>
        </pc:spChg>
        <pc:spChg chg="mod">
          <ac:chgData name="Monte, Ryan" userId="7c149ba0-a7a6-4c28-805c-80cd5b51be8e" providerId="ADAL" clId="{B4357E92-D5FE-40BD-96B6-0D10C9520E93}" dt="2022-12-15T17:00:14.789" v="1242" actId="27803"/>
          <ac:spMkLst>
            <pc:docMk/>
            <pc:sldMk cId="969256008" sldId="2132"/>
            <ac:spMk id="24" creationId="{E631E3A4-7326-DCED-59E4-22033D3A6A14}"/>
          </ac:spMkLst>
        </pc:spChg>
        <pc:spChg chg="mod">
          <ac:chgData name="Monte, Ryan" userId="7c149ba0-a7a6-4c28-805c-80cd5b51be8e" providerId="ADAL" clId="{B4357E92-D5FE-40BD-96B6-0D10C9520E93}" dt="2022-12-15T17:00:14.789" v="1242" actId="27803"/>
          <ac:spMkLst>
            <pc:docMk/>
            <pc:sldMk cId="969256008" sldId="2132"/>
            <ac:spMk id="25" creationId="{F04F70C1-0285-5BE0-2C9E-C5CCE1228E4E}"/>
          </ac:spMkLst>
        </pc:spChg>
        <pc:spChg chg="mod">
          <ac:chgData name="Monte, Ryan" userId="7c149ba0-a7a6-4c28-805c-80cd5b51be8e" providerId="ADAL" clId="{B4357E92-D5FE-40BD-96B6-0D10C9520E93}" dt="2022-12-15T17:00:14.789" v="1242" actId="27803"/>
          <ac:spMkLst>
            <pc:docMk/>
            <pc:sldMk cId="969256008" sldId="2132"/>
            <ac:spMk id="26" creationId="{0C148978-2303-B437-52A4-6432DA6299AB}"/>
          </ac:spMkLst>
        </pc:spChg>
        <pc:spChg chg="mod">
          <ac:chgData name="Monte, Ryan" userId="7c149ba0-a7a6-4c28-805c-80cd5b51be8e" providerId="ADAL" clId="{B4357E92-D5FE-40BD-96B6-0D10C9520E93}" dt="2022-12-15T17:00:14.789" v="1242" actId="27803"/>
          <ac:spMkLst>
            <pc:docMk/>
            <pc:sldMk cId="969256008" sldId="2132"/>
            <ac:spMk id="27" creationId="{81EF42EF-924E-F7BD-406F-AEB36DF75F8D}"/>
          </ac:spMkLst>
        </pc:spChg>
        <pc:spChg chg="mod">
          <ac:chgData name="Monte, Ryan" userId="7c149ba0-a7a6-4c28-805c-80cd5b51be8e" providerId="ADAL" clId="{B4357E92-D5FE-40BD-96B6-0D10C9520E93}" dt="2022-12-15T17:00:14.789" v="1242" actId="27803"/>
          <ac:spMkLst>
            <pc:docMk/>
            <pc:sldMk cId="969256008" sldId="2132"/>
            <ac:spMk id="28" creationId="{E6324FD2-D3A7-5BD6-A3B9-15B6D1B6FC84}"/>
          </ac:spMkLst>
        </pc:spChg>
        <pc:spChg chg="mod">
          <ac:chgData name="Monte, Ryan" userId="7c149ba0-a7a6-4c28-805c-80cd5b51be8e" providerId="ADAL" clId="{B4357E92-D5FE-40BD-96B6-0D10C9520E93}" dt="2022-12-15T17:00:14.789" v="1242" actId="27803"/>
          <ac:spMkLst>
            <pc:docMk/>
            <pc:sldMk cId="969256008" sldId="2132"/>
            <ac:spMk id="29" creationId="{E83EBD9A-2374-8B5A-3B37-0E5B3AAA949B}"/>
          </ac:spMkLst>
        </pc:spChg>
        <pc:spChg chg="mod">
          <ac:chgData name="Monte, Ryan" userId="7c149ba0-a7a6-4c28-805c-80cd5b51be8e" providerId="ADAL" clId="{B4357E92-D5FE-40BD-96B6-0D10C9520E93}" dt="2022-12-15T17:00:14.789" v="1242" actId="27803"/>
          <ac:spMkLst>
            <pc:docMk/>
            <pc:sldMk cId="969256008" sldId="2132"/>
            <ac:spMk id="30" creationId="{ACDDF82E-DD33-836E-0DE5-5B852D475B6A}"/>
          </ac:spMkLst>
        </pc:spChg>
        <pc:spChg chg="mod">
          <ac:chgData name="Monte, Ryan" userId="7c149ba0-a7a6-4c28-805c-80cd5b51be8e" providerId="ADAL" clId="{B4357E92-D5FE-40BD-96B6-0D10C9520E93}" dt="2022-12-15T17:00:14.789" v="1242" actId="27803"/>
          <ac:spMkLst>
            <pc:docMk/>
            <pc:sldMk cId="969256008" sldId="2132"/>
            <ac:spMk id="31" creationId="{476F2611-43B6-C272-3AB2-ADD708B57360}"/>
          </ac:spMkLst>
        </pc:spChg>
        <pc:spChg chg="mod">
          <ac:chgData name="Monte, Ryan" userId="7c149ba0-a7a6-4c28-805c-80cd5b51be8e" providerId="ADAL" clId="{B4357E92-D5FE-40BD-96B6-0D10C9520E93}" dt="2022-12-15T17:00:14.789" v="1242" actId="27803"/>
          <ac:spMkLst>
            <pc:docMk/>
            <pc:sldMk cId="969256008" sldId="2132"/>
            <ac:spMk id="32" creationId="{5B7829AE-B21A-3AEF-6D49-56DCB0816B4D}"/>
          </ac:spMkLst>
        </pc:spChg>
        <pc:spChg chg="mod">
          <ac:chgData name="Monte, Ryan" userId="7c149ba0-a7a6-4c28-805c-80cd5b51be8e" providerId="ADAL" clId="{B4357E92-D5FE-40BD-96B6-0D10C9520E93}" dt="2022-12-15T17:00:14.789" v="1242" actId="27803"/>
          <ac:spMkLst>
            <pc:docMk/>
            <pc:sldMk cId="969256008" sldId="2132"/>
            <ac:spMk id="33" creationId="{55FC10EA-4262-CBBF-546C-5C42357247F4}"/>
          </ac:spMkLst>
        </pc:spChg>
        <pc:spChg chg="mod">
          <ac:chgData name="Monte, Ryan" userId="7c149ba0-a7a6-4c28-805c-80cd5b51be8e" providerId="ADAL" clId="{B4357E92-D5FE-40BD-96B6-0D10C9520E93}" dt="2022-12-15T17:00:14.789" v="1242" actId="27803"/>
          <ac:spMkLst>
            <pc:docMk/>
            <pc:sldMk cId="969256008" sldId="2132"/>
            <ac:spMk id="34" creationId="{B02196BC-AFCF-0125-01F0-167B9A8810A3}"/>
          </ac:spMkLst>
        </pc:spChg>
        <pc:spChg chg="mod">
          <ac:chgData name="Monte, Ryan" userId="7c149ba0-a7a6-4c28-805c-80cd5b51be8e" providerId="ADAL" clId="{B4357E92-D5FE-40BD-96B6-0D10C9520E93}" dt="2022-12-15T17:00:14.789" v="1242" actId="27803"/>
          <ac:spMkLst>
            <pc:docMk/>
            <pc:sldMk cId="969256008" sldId="2132"/>
            <ac:spMk id="35" creationId="{C390DA5C-7E69-09B7-DCBA-A41A8A44B415}"/>
          </ac:spMkLst>
        </pc:spChg>
        <pc:spChg chg="mod">
          <ac:chgData name="Monte, Ryan" userId="7c149ba0-a7a6-4c28-805c-80cd5b51be8e" providerId="ADAL" clId="{B4357E92-D5FE-40BD-96B6-0D10C9520E93}" dt="2022-12-15T17:00:14.789" v="1242" actId="27803"/>
          <ac:spMkLst>
            <pc:docMk/>
            <pc:sldMk cId="969256008" sldId="2132"/>
            <ac:spMk id="36" creationId="{98865A3A-A189-1432-4111-51D960208770}"/>
          </ac:spMkLst>
        </pc:spChg>
        <pc:spChg chg="mod">
          <ac:chgData name="Monte, Ryan" userId="7c149ba0-a7a6-4c28-805c-80cd5b51be8e" providerId="ADAL" clId="{B4357E92-D5FE-40BD-96B6-0D10C9520E93}" dt="2022-12-15T17:00:29.372" v="1244" actId="1076"/>
          <ac:spMkLst>
            <pc:docMk/>
            <pc:sldMk cId="969256008" sldId="2132"/>
            <ac:spMk id="37" creationId="{BA5A54AF-2058-5E2C-7ADB-41C7854DB2E7}"/>
          </ac:spMkLst>
        </pc:spChg>
        <pc:spChg chg="mod">
          <ac:chgData name="Monte, Ryan" userId="7c149ba0-a7a6-4c28-805c-80cd5b51be8e" providerId="ADAL" clId="{B4357E92-D5FE-40BD-96B6-0D10C9520E93}" dt="2022-12-15T17:00:14.789" v="1242" actId="27803"/>
          <ac:spMkLst>
            <pc:docMk/>
            <pc:sldMk cId="969256008" sldId="2132"/>
            <ac:spMk id="38" creationId="{F629FA2F-8619-5385-7FE7-31B49EE480CE}"/>
          </ac:spMkLst>
        </pc:spChg>
        <pc:spChg chg="mod">
          <ac:chgData name="Monte, Ryan" userId="7c149ba0-a7a6-4c28-805c-80cd5b51be8e" providerId="ADAL" clId="{B4357E92-D5FE-40BD-96B6-0D10C9520E93}" dt="2022-12-15T17:00:14.789" v="1242" actId="27803"/>
          <ac:spMkLst>
            <pc:docMk/>
            <pc:sldMk cId="969256008" sldId="2132"/>
            <ac:spMk id="39" creationId="{8CC5EE18-1DF1-355E-4842-4DAC88C20C86}"/>
          </ac:spMkLst>
        </pc:spChg>
        <pc:spChg chg="mod">
          <ac:chgData name="Monte, Ryan" userId="7c149ba0-a7a6-4c28-805c-80cd5b51be8e" providerId="ADAL" clId="{B4357E92-D5FE-40BD-96B6-0D10C9520E93}" dt="2022-12-15T17:00:14.789" v="1242" actId="27803"/>
          <ac:spMkLst>
            <pc:docMk/>
            <pc:sldMk cId="969256008" sldId="2132"/>
            <ac:spMk id="40" creationId="{57BDB1E7-B956-1D7B-AB1F-9B53214344C6}"/>
          </ac:spMkLst>
        </pc:spChg>
        <pc:spChg chg="mod">
          <ac:chgData name="Monte, Ryan" userId="7c149ba0-a7a6-4c28-805c-80cd5b51be8e" providerId="ADAL" clId="{B4357E92-D5FE-40BD-96B6-0D10C9520E93}" dt="2022-12-15T17:00:14.789" v="1242" actId="27803"/>
          <ac:spMkLst>
            <pc:docMk/>
            <pc:sldMk cId="969256008" sldId="2132"/>
            <ac:spMk id="41" creationId="{6507E9EE-3FEC-8BC9-131E-4256A8E3CDBD}"/>
          </ac:spMkLst>
        </pc:spChg>
        <pc:spChg chg="mod">
          <ac:chgData name="Monte, Ryan" userId="7c149ba0-a7a6-4c28-805c-80cd5b51be8e" providerId="ADAL" clId="{B4357E92-D5FE-40BD-96B6-0D10C9520E93}" dt="2022-12-15T17:00:14.789" v="1242" actId="27803"/>
          <ac:spMkLst>
            <pc:docMk/>
            <pc:sldMk cId="969256008" sldId="2132"/>
            <ac:spMk id="42" creationId="{197ED040-BF98-1B88-D928-7C6D795C0F4C}"/>
          </ac:spMkLst>
        </pc:spChg>
        <pc:spChg chg="mod">
          <ac:chgData name="Monte, Ryan" userId="7c149ba0-a7a6-4c28-805c-80cd5b51be8e" providerId="ADAL" clId="{B4357E92-D5FE-40BD-96B6-0D10C9520E93}" dt="2022-12-15T17:00:14.789" v="1242" actId="27803"/>
          <ac:spMkLst>
            <pc:docMk/>
            <pc:sldMk cId="969256008" sldId="2132"/>
            <ac:spMk id="43" creationId="{AFF477F6-4B68-A431-1C57-40573B23364B}"/>
          </ac:spMkLst>
        </pc:spChg>
        <pc:spChg chg="mod">
          <ac:chgData name="Monte, Ryan" userId="7c149ba0-a7a6-4c28-805c-80cd5b51be8e" providerId="ADAL" clId="{B4357E92-D5FE-40BD-96B6-0D10C9520E93}" dt="2022-12-15T17:00:14.789" v="1242" actId="27803"/>
          <ac:spMkLst>
            <pc:docMk/>
            <pc:sldMk cId="969256008" sldId="2132"/>
            <ac:spMk id="44" creationId="{A93B3DFB-33BE-1F4B-8883-DBBF081A186B}"/>
          </ac:spMkLst>
        </pc:spChg>
        <pc:spChg chg="mod">
          <ac:chgData name="Monte, Ryan" userId="7c149ba0-a7a6-4c28-805c-80cd5b51be8e" providerId="ADAL" clId="{B4357E92-D5FE-40BD-96B6-0D10C9520E93}" dt="2022-12-15T17:00:14.789" v="1242" actId="27803"/>
          <ac:spMkLst>
            <pc:docMk/>
            <pc:sldMk cId="969256008" sldId="2132"/>
            <ac:spMk id="45" creationId="{972DB0C8-37E5-B7A8-A66B-F00EAB2AA662}"/>
          </ac:spMkLst>
        </pc:spChg>
        <pc:spChg chg="mod">
          <ac:chgData name="Monte, Ryan" userId="7c149ba0-a7a6-4c28-805c-80cd5b51be8e" providerId="ADAL" clId="{B4357E92-D5FE-40BD-96B6-0D10C9520E93}" dt="2022-12-15T17:00:14.789" v="1242" actId="27803"/>
          <ac:spMkLst>
            <pc:docMk/>
            <pc:sldMk cId="969256008" sldId="2132"/>
            <ac:spMk id="46" creationId="{B0844CEE-6D40-69E4-A6F9-5DD7140408B8}"/>
          </ac:spMkLst>
        </pc:spChg>
        <pc:spChg chg="mod">
          <ac:chgData name="Monte, Ryan" userId="7c149ba0-a7a6-4c28-805c-80cd5b51be8e" providerId="ADAL" clId="{B4357E92-D5FE-40BD-96B6-0D10C9520E93}" dt="2022-12-15T17:00:14.789" v="1242" actId="27803"/>
          <ac:spMkLst>
            <pc:docMk/>
            <pc:sldMk cId="969256008" sldId="2132"/>
            <ac:spMk id="47" creationId="{F2E54078-2C4C-2AB8-A52D-CAB114270133}"/>
          </ac:spMkLst>
        </pc:spChg>
        <pc:spChg chg="mod">
          <ac:chgData name="Monte, Ryan" userId="7c149ba0-a7a6-4c28-805c-80cd5b51be8e" providerId="ADAL" clId="{B4357E92-D5FE-40BD-96B6-0D10C9520E93}" dt="2022-12-15T17:00:14.789" v="1242" actId="27803"/>
          <ac:spMkLst>
            <pc:docMk/>
            <pc:sldMk cId="969256008" sldId="2132"/>
            <ac:spMk id="48" creationId="{E6D0FFB9-D260-ACB0-30E1-043DF14EA5D6}"/>
          </ac:spMkLst>
        </pc:spChg>
        <pc:spChg chg="mod">
          <ac:chgData name="Monte, Ryan" userId="7c149ba0-a7a6-4c28-805c-80cd5b51be8e" providerId="ADAL" clId="{B4357E92-D5FE-40BD-96B6-0D10C9520E93}" dt="2022-12-15T17:00:14.789" v="1242" actId="27803"/>
          <ac:spMkLst>
            <pc:docMk/>
            <pc:sldMk cId="969256008" sldId="2132"/>
            <ac:spMk id="49" creationId="{8D66F869-943E-A33C-86F1-B7D3AD2FE39B}"/>
          </ac:spMkLst>
        </pc:spChg>
        <pc:spChg chg="mod">
          <ac:chgData name="Monte, Ryan" userId="7c149ba0-a7a6-4c28-805c-80cd5b51be8e" providerId="ADAL" clId="{B4357E92-D5FE-40BD-96B6-0D10C9520E93}" dt="2022-12-15T17:00:14.789" v="1242" actId="27803"/>
          <ac:spMkLst>
            <pc:docMk/>
            <pc:sldMk cId="969256008" sldId="2132"/>
            <ac:spMk id="50" creationId="{6F7A886D-DC5B-FA8B-CFC8-67C5793D47CC}"/>
          </ac:spMkLst>
        </pc:spChg>
        <pc:spChg chg="mod">
          <ac:chgData name="Monte, Ryan" userId="7c149ba0-a7a6-4c28-805c-80cd5b51be8e" providerId="ADAL" clId="{B4357E92-D5FE-40BD-96B6-0D10C9520E93}" dt="2022-12-15T17:00:14.789" v="1242" actId="27803"/>
          <ac:spMkLst>
            <pc:docMk/>
            <pc:sldMk cId="969256008" sldId="2132"/>
            <ac:spMk id="51" creationId="{EF6767B8-1BD6-DD06-B780-1FE8AA69090E}"/>
          </ac:spMkLst>
        </pc:spChg>
        <pc:spChg chg="mod">
          <ac:chgData name="Monte, Ryan" userId="7c149ba0-a7a6-4c28-805c-80cd5b51be8e" providerId="ADAL" clId="{B4357E92-D5FE-40BD-96B6-0D10C9520E93}" dt="2022-12-15T17:00:14.789" v="1242" actId="27803"/>
          <ac:spMkLst>
            <pc:docMk/>
            <pc:sldMk cId="969256008" sldId="2132"/>
            <ac:spMk id="52" creationId="{EF7F3C67-2A32-5A0F-C154-818D966678EA}"/>
          </ac:spMkLst>
        </pc:spChg>
        <pc:spChg chg="mod">
          <ac:chgData name="Monte, Ryan" userId="7c149ba0-a7a6-4c28-805c-80cd5b51be8e" providerId="ADAL" clId="{B4357E92-D5FE-40BD-96B6-0D10C9520E93}" dt="2022-12-15T17:00:14.789" v="1242" actId="27803"/>
          <ac:spMkLst>
            <pc:docMk/>
            <pc:sldMk cId="969256008" sldId="2132"/>
            <ac:spMk id="53" creationId="{C538CEB5-43B0-DAF4-9CD0-18AD4CA71E80}"/>
          </ac:spMkLst>
        </pc:spChg>
        <pc:spChg chg="mod">
          <ac:chgData name="Monte, Ryan" userId="7c149ba0-a7a6-4c28-805c-80cd5b51be8e" providerId="ADAL" clId="{B4357E92-D5FE-40BD-96B6-0D10C9520E93}" dt="2022-12-15T17:00:14.789" v="1242" actId="27803"/>
          <ac:spMkLst>
            <pc:docMk/>
            <pc:sldMk cId="969256008" sldId="2132"/>
            <ac:spMk id="54" creationId="{D64417D7-601C-9578-C27D-F2495D3E7E7E}"/>
          </ac:spMkLst>
        </pc:spChg>
        <pc:spChg chg="mod">
          <ac:chgData name="Monte, Ryan" userId="7c149ba0-a7a6-4c28-805c-80cd5b51be8e" providerId="ADAL" clId="{B4357E92-D5FE-40BD-96B6-0D10C9520E93}" dt="2022-12-15T17:00:14.789" v="1242" actId="27803"/>
          <ac:spMkLst>
            <pc:docMk/>
            <pc:sldMk cId="969256008" sldId="2132"/>
            <ac:spMk id="55" creationId="{480E1C10-62B9-1385-293D-6D1E8FD72838}"/>
          </ac:spMkLst>
        </pc:spChg>
        <pc:spChg chg="mod">
          <ac:chgData name="Monte, Ryan" userId="7c149ba0-a7a6-4c28-805c-80cd5b51be8e" providerId="ADAL" clId="{B4357E92-D5FE-40BD-96B6-0D10C9520E93}" dt="2022-12-15T17:00:14.789" v="1242" actId="27803"/>
          <ac:spMkLst>
            <pc:docMk/>
            <pc:sldMk cId="969256008" sldId="2132"/>
            <ac:spMk id="56" creationId="{06B35791-1173-1B41-3667-CF49A9E178A7}"/>
          </ac:spMkLst>
        </pc:spChg>
        <pc:spChg chg="mod">
          <ac:chgData name="Monte, Ryan" userId="7c149ba0-a7a6-4c28-805c-80cd5b51be8e" providerId="ADAL" clId="{B4357E92-D5FE-40BD-96B6-0D10C9520E93}" dt="2022-12-15T17:00:14.789" v="1242" actId="27803"/>
          <ac:spMkLst>
            <pc:docMk/>
            <pc:sldMk cId="969256008" sldId="2132"/>
            <ac:spMk id="57" creationId="{6C3E3687-F84C-B7FA-B7B2-560D59252DC2}"/>
          </ac:spMkLst>
        </pc:spChg>
        <pc:spChg chg="mod">
          <ac:chgData name="Monte, Ryan" userId="7c149ba0-a7a6-4c28-805c-80cd5b51be8e" providerId="ADAL" clId="{B4357E92-D5FE-40BD-96B6-0D10C9520E93}" dt="2022-12-15T17:00:14.789" v="1242" actId="27803"/>
          <ac:spMkLst>
            <pc:docMk/>
            <pc:sldMk cId="969256008" sldId="2132"/>
            <ac:spMk id="58" creationId="{D69104C2-6EF8-E9F8-3CDB-35CFEDB0AD27}"/>
          </ac:spMkLst>
        </pc:spChg>
        <pc:spChg chg="mod">
          <ac:chgData name="Monte, Ryan" userId="7c149ba0-a7a6-4c28-805c-80cd5b51be8e" providerId="ADAL" clId="{B4357E92-D5FE-40BD-96B6-0D10C9520E93}" dt="2022-12-15T17:00:14.789" v="1242" actId="27803"/>
          <ac:spMkLst>
            <pc:docMk/>
            <pc:sldMk cId="969256008" sldId="2132"/>
            <ac:spMk id="59" creationId="{B89E521B-A61B-1E2D-4634-416086D66F63}"/>
          </ac:spMkLst>
        </pc:spChg>
        <pc:spChg chg="mod">
          <ac:chgData name="Monte, Ryan" userId="7c149ba0-a7a6-4c28-805c-80cd5b51be8e" providerId="ADAL" clId="{B4357E92-D5FE-40BD-96B6-0D10C9520E93}" dt="2022-12-15T17:00:14.789" v="1242" actId="27803"/>
          <ac:spMkLst>
            <pc:docMk/>
            <pc:sldMk cId="969256008" sldId="2132"/>
            <ac:spMk id="60" creationId="{F24DE410-B4A7-2F0A-1073-2B2247EE9F6C}"/>
          </ac:spMkLst>
        </pc:spChg>
        <pc:spChg chg="mod">
          <ac:chgData name="Monte, Ryan" userId="7c149ba0-a7a6-4c28-805c-80cd5b51be8e" providerId="ADAL" clId="{B4357E92-D5FE-40BD-96B6-0D10C9520E93}" dt="2022-12-15T17:00:14.789" v="1242" actId="27803"/>
          <ac:spMkLst>
            <pc:docMk/>
            <pc:sldMk cId="969256008" sldId="2132"/>
            <ac:spMk id="61" creationId="{65117166-CC0D-815B-A7FE-553DD0C7958E}"/>
          </ac:spMkLst>
        </pc:spChg>
        <pc:spChg chg="mod">
          <ac:chgData name="Monte, Ryan" userId="7c149ba0-a7a6-4c28-805c-80cd5b51be8e" providerId="ADAL" clId="{B4357E92-D5FE-40BD-96B6-0D10C9520E93}" dt="2022-12-15T17:00:14.789" v="1242" actId="27803"/>
          <ac:spMkLst>
            <pc:docMk/>
            <pc:sldMk cId="969256008" sldId="2132"/>
            <ac:spMk id="62" creationId="{3B83A338-10DE-7E20-7668-9ADC468537B1}"/>
          </ac:spMkLst>
        </pc:spChg>
        <pc:spChg chg="mod">
          <ac:chgData name="Monte, Ryan" userId="7c149ba0-a7a6-4c28-805c-80cd5b51be8e" providerId="ADAL" clId="{B4357E92-D5FE-40BD-96B6-0D10C9520E93}" dt="2022-12-15T17:00:14.789" v="1242" actId="27803"/>
          <ac:spMkLst>
            <pc:docMk/>
            <pc:sldMk cId="969256008" sldId="2132"/>
            <ac:spMk id="63" creationId="{A09EA741-135E-D92A-184E-E1DBF4152B76}"/>
          </ac:spMkLst>
        </pc:spChg>
        <pc:spChg chg="mod">
          <ac:chgData name="Monte, Ryan" userId="7c149ba0-a7a6-4c28-805c-80cd5b51be8e" providerId="ADAL" clId="{B4357E92-D5FE-40BD-96B6-0D10C9520E93}" dt="2022-12-15T17:00:14.789" v="1242" actId="27803"/>
          <ac:spMkLst>
            <pc:docMk/>
            <pc:sldMk cId="969256008" sldId="2132"/>
            <ac:spMk id="64" creationId="{BAAD81F2-AA54-3451-4CE8-3FCBDBCCA1B4}"/>
          </ac:spMkLst>
        </pc:spChg>
        <pc:spChg chg="mod">
          <ac:chgData name="Monte, Ryan" userId="7c149ba0-a7a6-4c28-805c-80cd5b51be8e" providerId="ADAL" clId="{B4357E92-D5FE-40BD-96B6-0D10C9520E93}" dt="2022-12-15T17:00:14.789" v="1242" actId="27803"/>
          <ac:spMkLst>
            <pc:docMk/>
            <pc:sldMk cId="969256008" sldId="2132"/>
            <ac:spMk id="65" creationId="{EDA5E60B-ECA5-08E4-45CB-1448E3758BD0}"/>
          </ac:spMkLst>
        </pc:spChg>
        <pc:spChg chg="mod">
          <ac:chgData name="Monte, Ryan" userId="7c149ba0-a7a6-4c28-805c-80cd5b51be8e" providerId="ADAL" clId="{B4357E92-D5FE-40BD-96B6-0D10C9520E93}" dt="2022-12-15T17:00:14.789" v="1242" actId="27803"/>
          <ac:spMkLst>
            <pc:docMk/>
            <pc:sldMk cId="969256008" sldId="2132"/>
            <ac:spMk id="66" creationId="{DACA6A5F-51EB-55DF-E529-A9795348747F}"/>
          </ac:spMkLst>
        </pc:spChg>
        <pc:spChg chg="mod">
          <ac:chgData name="Monte, Ryan" userId="7c149ba0-a7a6-4c28-805c-80cd5b51be8e" providerId="ADAL" clId="{B4357E92-D5FE-40BD-96B6-0D10C9520E93}" dt="2022-12-15T17:00:14.789" v="1242" actId="27803"/>
          <ac:spMkLst>
            <pc:docMk/>
            <pc:sldMk cId="969256008" sldId="2132"/>
            <ac:spMk id="67" creationId="{9CFE769C-F3B0-3204-A7B3-C70D518E6575}"/>
          </ac:spMkLst>
        </pc:spChg>
        <pc:spChg chg="mod">
          <ac:chgData name="Monte, Ryan" userId="7c149ba0-a7a6-4c28-805c-80cd5b51be8e" providerId="ADAL" clId="{B4357E92-D5FE-40BD-96B6-0D10C9520E93}" dt="2022-12-15T17:00:14.789" v="1242" actId="27803"/>
          <ac:spMkLst>
            <pc:docMk/>
            <pc:sldMk cId="969256008" sldId="2132"/>
            <ac:spMk id="68" creationId="{D1256761-5F1A-F015-0EAD-27BB93C24334}"/>
          </ac:spMkLst>
        </pc:spChg>
        <pc:spChg chg="mod">
          <ac:chgData name="Monte, Ryan" userId="7c149ba0-a7a6-4c28-805c-80cd5b51be8e" providerId="ADAL" clId="{B4357E92-D5FE-40BD-96B6-0D10C9520E93}" dt="2022-12-15T17:00:14.789" v="1242" actId="27803"/>
          <ac:spMkLst>
            <pc:docMk/>
            <pc:sldMk cId="969256008" sldId="2132"/>
            <ac:spMk id="69" creationId="{59F1FBAD-A18C-7779-AD74-FC92DF6B9954}"/>
          </ac:spMkLst>
        </pc:spChg>
        <pc:spChg chg="mod">
          <ac:chgData name="Monte, Ryan" userId="7c149ba0-a7a6-4c28-805c-80cd5b51be8e" providerId="ADAL" clId="{B4357E92-D5FE-40BD-96B6-0D10C9520E93}" dt="2022-12-15T17:00:14.789" v="1242" actId="27803"/>
          <ac:spMkLst>
            <pc:docMk/>
            <pc:sldMk cId="969256008" sldId="2132"/>
            <ac:spMk id="70" creationId="{C090FE56-83F1-1D5E-DF23-2BD0E4583EFC}"/>
          </ac:spMkLst>
        </pc:spChg>
        <pc:spChg chg="mod">
          <ac:chgData name="Monte, Ryan" userId="7c149ba0-a7a6-4c28-805c-80cd5b51be8e" providerId="ADAL" clId="{B4357E92-D5FE-40BD-96B6-0D10C9520E93}" dt="2022-12-15T17:00:14.789" v="1242" actId="27803"/>
          <ac:spMkLst>
            <pc:docMk/>
            <pc:sldMk cId="969256008" sldId="2132"/>
            <ac:spMk id="71" creationId="{0CF51124-8A16-2469-8CC3-DB172DDE37A5}"/>
          </ac:spMkLst>
        </pc:spChg>
        <pc:spChg chg="mod">
          <ac:chgData name="Monte, Ryan" userId="7c149ba0-a7a6-4c28-805c-80cd5b51be8e" providerId="ADAL" clId="{B4357E92-D5FE-40BD-96B6-0D10C9520E93}" dt="2022-12-15T17:00:14.789" v="1242" actId="27803"/>
          <ac:spMkLst>
            <pc:docMk/>
            <pc:sldMk cId="969256008" sldId="2132"/>
            <ac:spMk id="72" creationId="{BC37B9AE-43CF-FFED-45E5-3AA9DE1AEB9F}"/>
          </ac:spMkLst>
        </pc:spChg>
        <pc:spChg chg="mod">
          <ac:chgData name="Monte, Ryan" userId="7c149ba0-a7a6-4c28-805c-80cd5b51be8e" providerId="ADAL" clId="{B4357E92-D5FE-40BD-96B6-0D10C9520E93}" dt="2022-12-15T17:00:14.789" v="1242" actId="27803"/>
          <ac:spMkLst>
            <pc:docMk/>
            <pc:sldMk cId="969256008" sldId="2132"/>
            <ac:spMk id="73" creationId="{F0C6753D-203D-68C3-0136-836A883771C3}"/>
          </ac:spMkLst>
        </pc:spChg>
        <pc:spChg chg="mod">
          <ac:chgData name="Monte, Ryan" userId="7c149ba0-a7a6-4c28-805c-80cd5b51be8e" providerId="ADAL" clId="{B4357E92-D5FE-40BD-96B6-0D10C9520E93}" dt="2022-12-15T17:00:14.789" v="1242" actId="27803"/>
          <ac:spMkLst>
            <pc:docMk/>
            <pc:sldMk cId="969256008" sldId="2132"/>
            <ac:spMk id="74" creationId="{EF94E744-7601-9F00-0EE9-F0C4FFC1C03A}"/>
          </ac:spMkLst>
        </pc:spChg>
        <pc:spChg chg="mod">
          <ac:chgData name="Monte, Ryan" userId="7c149ba0-a7a6-4c28-805c-80cd5b51be8e" providerId="ADAL" clId="{B4357E92-D5FE-40BD-96B6-0D10C9520E93}" dt="2022-12-15T17:00:14.789" v="1242" actId="27803"/>
          <ac:spMkLst>
            <pc:docMk/>
            <pc:sldMk cId="969256008" sldId="2132"/>
            <ac:spMk id="75" creationId="{7FE17DE6-1B55-A730-E3DA-58914A4265AB}"/>
          </ac:spMkLst>
        </pc:spChg>
        <pc:spChg chg="mod">
          <ac:chgData name="Monte, Ryan" userId="7c149ba0-a7a6-4c28-805c-80cd5b51be8e" providerId="ADAL" clId="{B4357E92-D5FE-40BD-96B6-0D10C9520E93}" dt="2022-12-15T17:00:14.789" v="1242" actId="27803"/>
          <ac:spMkLst>
            <pc:docMk/>
            <pc:sldMk cId="969256008" sldId="2132"/>
            <ac:spMk id="76" creationId="{ACCA691E-7D62-55A2-4DAD-65BD7BDE8B05}"/>
          </ac:spMkLst>
        </pc:spChg>
        <pc:spChg chg="mod">
          <ac:chgData name="Monte, Ryan" userId="7c149ba0-a7a6-4c28-805c-80cd5b51be8e" providerId="ADAL" clId="{B4357E92-D5FE-40BD-96B6-0D10C9520E93}" dt="2022-12-15T17:00:14.789" v="1242" actId="27803"/>
          <ac:spMkLst>
            <pc:docMk/>
            <pc:sldMk cId="969256008" sldId="2132"/>
            <ac:spMk id="77" creationId="{C7008718-4EB7-E318-FFE4-083D195B3484}"/>
          </ac:spMkLst>
        </pc:spChg>
        <pc:spChg chg="mod">
          <ac:chgData name="Monte, Ryan" userId="7c149ba0-a7a6-4c28-805c-80cd5b51be8e" providerId="ADAL" clId="{B4357E92-D5FE-40BD-96B6-0D10C9520E93}" dt="2022-12-15T17:00:14.789" v="1242" actId="27803"/>
          <ac:spMkLst>
            <pc:docMk/>
            <pc:sldMk cId="969256008" sldId="2132"/>
            <ac:spMk id="78" creationId="{8945ADBD-896E-0A0C-CE77-7276E6C8FE1B}"/>
          </ac:spMkLst>
        </pc:spChg>
        <pc:spChg chg="mod">
          <ac:chgData name="Monte, Ryan" userId="7c149ba0-a7a6-4c28-805c-80cd5b51be8e" providerId="ADAL" clId="{B4357E92-D5FE-40BD-96B6-0D10C9520E93}" dt="2022-12-15T17:00:14.789" v="1242" actId="27803"/>
          <ac:spMkLst>
            <pc:docMk/>
            <pc:sldMk cId="969256008" sldId="2132"/>
            <ac:spMk id="79" creationId="{6F9E0F1B-31CA-4746-44D8-FD0A93C40F5B}"/>
          </ac:spMkLst>
        </pc:spChg>
        <pc:spChg chg="mod">
          <ac:chgData name="Monte, Ryan" userId="7c149ba0-a7a6-4c28-805c-80cd5b51be8e" providerId="ADAL" clId="{B4357E92-D5FE-40BD-96B6-0D10C9520E93}" dt="2022-12-15T17:00:14.789" v="1242" actId="27803"/>
          <ac:spMkLst>
            <pc:docMk/>
            <pc:sldMk cId="969256008" sldId="2132"/>
            <ac:spMk id="80" creationId="{0B2F81EF-47BE-5854-7A20-1DB15359F850}"/>
          </ac:spMkLst>
        </pc:spChg>
        <pc:spChg chg="mod">
          <ac:chgData name="Monte, Ryan" userId="7c149ba0-a7a6-4c28-805c-80cd5b51be8e" providerId="ADAL" clId="{B4357E92-D5FE-40BD-96B6-0D10C9520E93}" dt="2022-12-15T17:00:14.789" v="1242" actId="27803"/>
          <ac:spMkLst>
            <pc:docMk/>
            <pc:sldMk cId="969256008" sldId="2132"/>
            <ac:spMk id="81" creationId="{90F8E7DB-2932-4720-64C3-5D056D6CB17E}"/>
          </ac:spMkLst>
        </pc:spChg>
        <pc:spChg chg="mod">
          <ac:chgData name="Monte, Ryan" userId="7c149ba0-a7a6-4c28-805c-80cd5b51be8e" providerId="ADAL" clId="{B4357E92-D5FE-40BD-96B6-0D10C9520E93}" dt="2022-12-15T17:00:14.789" v="1242" actId="27803"/>
          <ac:spMkLst>
            <pc:docMk/>
            <pc:sldMk cId="969256008" sldId="2132"/>
            <ac:spMk id="82" creationId="{729B6C6F-752F-B8CF-E6B2-766A87CF8E34}"/>
          </ac:spMkLst>
        </pc:spChg>
        <pc:spChg chg="mod">
          <ac:chgData name="Monte, Ryan" userId="7c149ba0-a7a6-4c28-805c-80cd5b51be8e" providerId="ADAL" clId="{B4357E92-D5FE-40BD-96B6-0D10C9520E93}" dt="2022-12-15T17:00:14.789" v="1242" actId="27803"/>
          <ac:spMkLst>
            <pc:docMk/>
            <pc:sldMk cId="969256008" sldId="2132"/>
            <ac:spMk id="83" creationId="{5299EB0C-1815-5DFF-16B6-556B27C08378}"/>
          </ac:spMkLst>
        </pc:spChg>
        <pc:spChg chg="mod">
          <ac:chgData name="Monte, Ryan" userId="7c149ba0-a7a6-4c28-805c-80cd5b51be8e" providerId="ADAL" clId="{B4357E92-D5FE-40BD-96B6-0D10C9520E93}" dt="2022-12-15T17:00:14.789" v="1242" actId="27803"/>
          <ac:spMkLst>
            <pc:docMk/>
            <pc:sldMk cId="969256008" sldId="2132"/>
            <ac:spMk id="84" creationId="{067CD03C-303B-2807-384B-094785FCDC34}"/>
          </ac:spMkLst>
        </pc:spChg>
        <pc:spChg chg="mod">
          <ac:chgData name="Monte, Ryan" userId="7c149ba0-a7a6-4c28-805c-80cd5b51be8e" providerId="ADAL" clId="{B4357E92-D5FE-40BD-96B6-0D10C9520E93}" dt="2022-12-15T17:00:14.789" v="1242" actId="27803"/>
          <ac:spMkLst>
            <pc:docMk/>
            <pc:sldMk cId="969256008" sldId="2132"/>
            <ac:spMk id="85" creationId="{29738F7A-6BA7-8E29-FD35-EEF1D46A08A5}"/>
          </ac:spMkLst>
        </pc:spChg>
        <pc:spChg chg="mod">
          <ac:chgData name="Monte, Ryan" userId="7c149ba0-a7a6-4c28-805c-80cd5b51be8e" providerId="ADAL" clId="{B4357E92-D5FE-40BD-96B6-0D10C9520E93}" dt="2022-12-15T17:00:14.789" v="1242" actId="27803"/>
          <ac:spMkLst>
            <pc:docMk/>
            <pc:sldMk cId="969256008" sldId="2132"/>
            <ac:spMk id="86" creationId="{4CC8AC27-BD51-8715-A47C-34D7B6BD719D}"/>
          </ac:spMkLst>
        </pc:spChg>
        <pc:spChg chg="mod">
          <ac:chgData name="Monte, Ryan" userId="7c149ba0-a7a6-4c28-805c-80cd5b51be8e" providerId="ADAL" clId="{B4357E92-D5FE-40BD-96B6-0D10C9520E93}" dt="2022-12-15T17:00:14.789" v="1242" actId="27803"/>
          <ac:spMkLst>
            <pc:docMk/>
            <pc:sldMk cId="969256008" sldId="2132"/>
            <ac:spMk id="87" creationId="{F111A452-8A26-2140-3982-D9AB66FD31F9}"/>
          </ac:spMkLst>
        </pc:spChg>
        <pc:spChg chg="mod">
          <ac:chgData name="Monte, Ryan" userId="7c149ba0-a7a6-4c28-805c-80cd5b51be8e" providerId="ADAL" clId="{B4357E92-D5FE-40BD-96B6-0D10C9520E93}" dt="2022-12-15T17:00:14.789" v="1242" actId="27803"/>
          <ac:spMkLst>
            <pc:docMk/>
            <pc:sldMk cId="969256008" sldId="2132"/>
            <ac:spMk id="88" creationId="{F5B8E291-ECA0-C8B0-27F3-7FE78BEE3281}"/>
          </ac:spMkLst>
        </pc:spChg>
        <pc:spChg chg="mod">
          <ac:chgData name="Monte, Ryan" userId="7c149ba0-a7a6-4c28-805c-80cd5b51be8e" providerId="ADAL" clId="{B4357E92-D5FE-40BD-96B6-0D10C9520E93}" dt="2022-12-15T17:00:14.789" v="1242" actId="27803"/>
          <ac:spMkLst>
            <pc:docMk/>
            <pc:sldMk cId="969256008" sldId="2132"/>
            <ac:spMk id="89" creationId="{39C64B15-D9FD-3BD0-EF16-CAD8A0A08644}"/>
          </ac:spMkLst>
        </pc:spChg>
        <pc:spChg chg="mod">
          <ac:chgData name="Monte, Ryan" userId="7c149ba0-a7a6-4c28-805c-80cd5b51be8e" providerId="ADAL" clId="{B4357E92-D5FE-40BD-96B6-0D10C9520E93}" dt="2022-12-15T17:00:14.789" v="1242" actId="27803"/>
          <ac:spMkLst>
            <pc:docMk/>
            <pc:sldMk cId="969256008" sldId="2132"/>
            <ac:spMk id="90" creationId="{0A1D11A3-9CB2-39A2-86A0-3FD9465B5677}"/>
          </ac:spMkLst>
        </pc:spChg>
        <pc:spChg chg="mod">
          <ac:chgData name="Monte, Ryan" userId="7c149ba0-a7a6-4c28-805c-80cd5b51be8e" providerId="ADAL" clId="{B4357E92-D5FE-40BD-96B6-0D10C9520E93}" dt="2022-12-15T17:00:14.789" v="1242" actId="27803"/>
          <ac:spMkLst>
            <pc:docMk/>
            <pc:sldMk cId="969256008" sldId="2132"/>
            <ac:spMk id="91" creationId="{2417873E-9052-9192-DBE1-8AA13B79892E}"/>
          </ac:spMkLst>
        </pc:spChg>
        <pc:spChg chg="mod">
          <ac:chgData name="Monte, Ryan" userId="7c149ba0-a7a6-4c28-805c-80cd5b51be8e" providerId="ADAL" clId="{B4357E92-D5FE-40BD-96B6-0D10C9520E93}" dt="2022-12-15T17:00:14.789" v="1242" actId="27803"/>
          <ac:spMkLst>
            <pc:docMk/>
            <pc:sldMk cId="969256008" sldId="2132"/>
            <ac:spMk id="92" creationId="{05DFD91B-3F16-312A-7DC8-89FE4F543395}"/>
          </ac:spMkLst>
        </pc:spChg>
        <pc:spChg chg="mod">
          <ac:chgData name="Monte, Ryan" userId="7c149ba0-a7a6-4c28-805c-80cd5b51be8e" providerId="ADAL" clId="{B4357E92-D5FE-40BD-96B6-0D10C9520E93}" dt="2022-12-15T17:00:14.789" v="1242" actId="27803"/>
          <ac:spMkLst>
            <pc:docMk/>
            <pc:sldMk cId="969256008" sldId="2132"/>
            <ac:spMk id="93" creationId="{44E26C06-01BC-6359-0035-B11FC6143F69}"/>
          </ac:spMkLst>
        </pc:spChg>
        <pc:spChg chg="mod">
          <ac:chgData name="Monte, Ryan" userId="7c149ba0-a7a6-4c28-805c-80cd5b51be8e" providerId="ADAL" clId="{B4357E92-D5FE-40BD-96B6-0D10C9520E93}" dt="2022-12-15T17:00:14.789" v="1242" actId="27803"/>
          <ac:spMkLst>
            <pc:docMk/>
            <pc:sldMk cId="969256008" sldId="2132"/>
            <ac:spMk id="94" creationId="{9140314F-FCA4-EEE1-665C-DA689346F40C}"/>
          </ac:spMkLst>
        </pc:spChg>
        <pc:spChg chg="mod">
          <ac:chgData name="Monte, Ryan" userId="7c149ba0-a7a6-4c28-805c-80cd5b51be8e" providerId="ADAL" clId="{B4357E92-D5FE-40BD-96B6-0D10C9520E93}" dt="2022-12-15T17:00:14.789" v="1242" actId="27803"/>
          <ac:spMkLst>
            <pc:docMk/>
            <pc:sldMk cId="969256008" sldId="2132"/>
            <ac:spMk id="95" creationId="{A17A72A8-36C0-42FA-4449-CD05E44D82E3}"/>
          </ac:spMkLst>
        </pc:spChg>
        <pc:spChg chg="mod">
          <ac:chgData name="Monte, Ryan" userId="7c149ba0-a7a6-4c28-805c-80cd5b51be8e" providerId="ADAL" clId="{B4357E92-D5FE-40BD-96B6-0D10C9520E93}" dt="2022-12-15T17:00:14.789" v="1242" actId="27803"/>
          <ac:spMkLst>
            <pc:docMk/>
            <pc:sldMk cId="969256008" sldId="2132"/>
            <ac:spMk id="96" creationId="{E91D9C8A-3B8D-0096-A78B-6DC973C790FD}"/>
          </ac:spMkLst>
        </pc:spChg>
        <pc:spChg chg="mod">
          <ac:chgData name="Monte, Ryan" userId="7c149ba0-a7a6-4c28-805c-80cd5b51be8e" providerId="ADAL" clId="{B4357E92-D5FE-40BD-96B6-0D10C9520E93}" dt="2022-12-15T17:00:14.789" v="1242" actId="27803"/>
          <ac:spMkLst>
            <pc:docMk/>
            <pc:sldMk cId="969256008" sldId="2132"/>
            <ac:spMk id="97" creationId="{EE5340EC-67D2-C135-852C-CFB45E0A7F67}"/>
          </ac:spMkLst>
        </pc:spChg>
        <pc:spChg chg="mod">
          <ac:chgData name="Monte, Ryan" userId="7c149ba0-a7a6-4c28-805c-80cd5b51be8e" providerId="ADAL" clId="{B4357E92-D5FE-40BD-96B6-0D10C9520E93}" dt="2022-12-15T17:00:14.789" v="1242" actId="27803"/>
          <ac:spMkLst>
            <pc:docMk/>
            <pc:sldMk cId="969256008" sldId="2132"/>
            <ac:spMk id="98" creationId="{028E8638-0A3F-4ABF-0004-20BD50315550}"/>
          </ac:spMkLst>
        </pc:spChg>
        <pc:spChg chg="mod">
          <ac:chgData name="Monte, Ryan" userId="7c149ba0-a7a6-4c28-805c-80cd5b51be8e" providerId="ADAL" clId="{B4357E92-D5FE-40BD-96B6-0D10C9520E93}" dt="2022-12-15T17:00:14.789" v="1242" actId="27803"/>
          <ac:spMkLst>
            <pc:docMk/>
            <pc:sldMk cId="969256008" sldId="2132"/>
            <ac:spMk id="99" creationId="{D4622853-4213-EC02-B2D5-E3AECDAAD58B}"/>
          </ac:spMkLst>
        </pc:spChg>
        <pc:spChg chg="mod">
          <ac:chgData name="Monte, Ryan" userId="7c149ba0-a7a6-4c28-805c-80cd5b51be8e" providerId="ADAL" clId="{B4357E92-D5FE-40BD-96B6-0D10C9520E93}" dt="2022-12-15T17:00:14.789" v="1242" actId="27803"/>
          <ac:spMkLst>
            <pc:docMk/>
            <pc:sldMk cId="969256008" sldId="2132"/>
            <ac:spMk id="100" creationId="{CC042B20-AF0D-72F9-50AE-CA9E6E598BED}"/>
          </ac:spMkLst>
        </pc:spChg>
        <pc:spChg chg="mod">
          <ac:chgData name="Monte, Ryan" userId="7c149ba0-a7a6-4c28-805c-80cd5b51be8e" providerId="ADAL" clId="{B4357E92-D5FE-40BD-96B6-0D10C9520E93}" dt="2022-12-15T17:00:14.789" v="1242" actId="27803"/>
          <ac:spMkLst>
            <pc:docMk/>
            <pc:sldMk cId="969256008" sldId="2132"/>
            <ac:spMk id="101" creationId="{E291230A-409F-C284-8039-6303AA873D4D}"/>
          </ac:spMkLst>
        </pc:spChg>
        <pc:spChg chg="mod">
          <ac:chgData name="Monte, Ryan" userId="7c149ba0-a7a6-4c28-805c-80cd5b51be8e" providerId="ADAL" clId="{B4357E92-D5FE-40BD-96B6-0D10C9520E93}" dt="2022-12-15T17:00:14.789" v="1242" actId="27803"/>
          <ac:spMkLst>
            <pc:docMk/>
            <pc:sldMk cId="969256008" sldId="2132"/>
            <ac:spMk id="102" creationId="{0B3D4BE9-E6A6-D28D-1D23-86DBCED28FF9}"/>
          </ac:spMkLst>
        </pc:spChg>
        <pc:spChg chg="mod">
          <ac:chgData name="Monte, Ryan" userId="7c149ba0-a7a6-4c28-805c-80cd5b51be8e" providerId="ADAL" clId="{B4357E92-D5FE-40BD-96B6-0D10C9520E93}" dt="2022-12-15T17:00:14.789" v="1242" actId="27803"/>
          <ac:spMkLst>
            <pc:docMk/>
            <pc:sldMk cId="969256008" sldId="2132"/>
            <ac:spMk id="103" creationId="{61ED2C58-8E8B-6E86-2C55-ADB0A1E86F49}"/>
          </ac:spMkLst>
        </pc:spChg>
        <pc:spChg chg="mod">
          <ac:chgData name="Monte, Ryan" userId="7c149ba0-a7a6-4c28-805c-80cd5b51be8e" providerId="ADAL" clId="{B4357E92-D5FE-40BD-96B6-0D10C9520E93}" dt="2022-12-15T17:00:14.789" v="1242" actId="27803"/>
          <ac:spMkLst>
            <pc:docMk/>
            <pc:sldMk cId="969256008" sldId="2132"/>
            <ac:spMk id="104" creationId="{6E888BAB-A7D7-6F8B-2D21-D99C39BD3876}"/>
          </ac:spMkLst>
        </pc:spChg>
        <pc:spChg chg="mod">
          <ac:chgData name="Monte, Ryan" userId="7c149ba0-a7a6-4c28-805c-80cd5b51be8e" providerId="ADAL" clId="{B4357E92-D5FE-40BD-96B6-0D10C9520E93}" dt="2022-12-15T17:00:14.789" v="1242" actId="27803"/>
          <ac:spMkLst>
            <pc:docMk/>
            <pc:sldMk cId="969256008" sldId="2132"/>
            <ac:spMk id="105" creationId="{1B084AFF-A91E-340C-78E1-944F82D2E0EC}"/>
          </ac:spMkLst>
        </pc:spChg>
        <pc:spChg chg="mod">
          <ac:chgData name="Monte, Ryan" userId="7c149ba0-a7a6-4c28-805c-80cd5b51be8e" providerId="ADAL" clId="{B4357E92-D5FE-40BD-96B6-0D10C9520E93}" dt="2022-12-15T17:00:14.789" v="1242" actId="27803"/>
          <ac:spMkLst>
            <pc:docMk/>
            <pc:sldMk cId="969256008" sldId="2132"/>
            <ac:spMk id="106" creationId="{5848F7B4-44B1-E18C-973C-7E88C02B9F2C}"/>
          </ac:spMkLst>
        </pc:spChg>
        <pc:spChg chg="mod">
          <ac:chgData name="Monte, Ryan" userId="7c149ba0-a7a6-4c28-805c-80cd5b51be8e" providerId="ADAL" clId="{B4357E92-D5FE-40BD-96B6-0D10C9520E93}" dt="2022-12-15T17:00:14.789" v="1242" actId="27803"/>
          <ac:spMkLst>
            <pc:docMk/>
            <pc:sldMk cId="969256008" sldId="2132"/>
            <ac:spMk id="107" creationId="{BA62D4CF-4919-D944-2961-1569B5FE8DD9}"/>
          </ac:spMkLst>
        </pc:spChg>
        <pc:spChg chg="mod">
          <ac:chgData name="Monte, Ryan" userId="7c149ba0-a7a6-4c28-805c-80cd5b51be8e" providerId="ADAL" clId="{B4357E92-D5FE-40BD-96B6-0D10C9520E93}" dt="2022-12-15T17:00:14.789" v="1242" actId="27803"/>
          <ac:spMkLst>
            <pc:docMk/>
            <pc:sldMk cId="969256008" sldId="2132"/>
            <ac:spMk id="108" creationId="{69B2AFA7-CE08-2B2B-A8BE-E1A299B974BE}"/>
          </ac:spMkLst>
        </pc:spChg>
        <pc:spChg chg="mod">
          <ac:chgData name="Monte, Ryan" userId="7c149ba0-a7a6-4c28-805c-80cd5b51be8e" providerId="ADAL" clId="{B4357E92-D5FE-40BD-96B6-0D10C9520E93}" dt="2022-12-15T17:00:14.789" v="1242" actId="27803"/>
          <ac:spMkLst>
            <pc:docMk/>
            <pc:sldMk cId="969256008" sldId="2132"/>
            <ac:spMk id="109" creationId="{DE920DD7-C762-82AF-DDE8-B8C2DD0B84F8}"/>
          </ac:spMkLst>
        </pc:spChg>
        <pc:spChg chg="mod">
          <ac:chgData name="Monte, Ryan" userId="7c149ba0-a7a6-4c28-805c-80cd5b51be8e" providerId="ADAL" clId="{B4357E92-D5FE-40BD-96B6-0D10C9520E93}" dt="2022-12-15T17:00:14.789" v="1242" actId="27803"/>
          <ac:spMkLst>
            <pc:docMk/>
            <pc:sldMk cId="969256008" sldId="2132"/>
            <ac:spMk id="110" creationId="{344728BB-62CF-8A23-D58A-2366E651EEC5}"/>
          </ac:spMkLst>
        </pc:spChg>
        <pc:spChg chg="mod">
          <ac:chgData name="Monte, Ryan" userId="7c149ba0-a7a6-4c28-805c-80cd5b51be8e" providerId="ADAL" clId="{B4357E92-D5FE-40BD-96B6-0D10C9520E93}" dt="2022-12-15T17:00:14.789" v="1242" actId="27803"/>
          <ac:spMkLst>
            <pc:docMk/>
            <pc:sldMk cId="969256008" sldId="2132"/>
            <ac:spMk id="111" creationId="{7A35BCC3-397C-08A0-D407-FFE3F68D32C3}"/>
          </ac:spMkLst>
        </pc:spChg>
        <pc:spChg chg="mod">
          <ac:chgData name="Monte, Ryan" userId="7c149ba0-a7a6-4c28-805c-80cd5b51be8e" providerId="ADAL" clId="{B4357E92-D5FE-40BD-96B6-0D10C9520E93}" dt="2022-12-15T17:00:14.789" v="1242" actId="27803"/>
          <ac:spMkLst>
            <pc:docMk/>
            <pc:sldMk cId="969256008" sldId="2132"/>
            <ac:spMk id="112" creationId="{2CB54B0E-EF82-A6A0-C8C2-5C71ACE2C131}"/>
          </ac:spMkLst>
        </pc:spChg>
        <pc:spChg chg="mod">
          <ac:chgData name="Monte, Ryan" userId="7c149ba0-a7a6-4c28-805c-80cd5b51be8e" providerId="ADAL" clId="{B4357E92-D5FE-40BD-96B6-0D10C9520E93}" dt="2022-12-15T17:00:14.789" v="1242" actId="27803"/>
          <ac:spMkLst>
            <pc:docMk/>
            <pc:sldMk cId="969256008" sldId="2132"/>
            <ac:spMk id="113" creationId="{008F68F3-152C-9BBC-A136-44B21C271F43}"/>
          </ac:spMkLst>
        </pc:spChg>
        <pc:spChg chg="mod">
          <ac:chgData name="Monte, Ryan" userId="7c149ba0-a7a6-4c28-805c-80cd5b51be8e" providerId="ADAL" clId="{B4357E92-D5FE-40BD-96B6-0D10C9520E93}" dt="2022-12-15T17:00:14.789" v="1242" actId="27803"/>
          <ac:spMkLst>
            <pc:docMk/>
            <pc:sldMk cId="969256008" sldId="2132"/>
            <ac:spMk id="114" creationId="{4CF052DF-26E3-2B0C-95E3-2726352B2502}"/>
          </ac:spMkLst>
        </pc:spChg>
        <pc:spChg chg="mod">
          <ac:chgData name="Monte, Ryan" userId="7c149ba0-a7a6-4c28-805c-80cd5b51be8e" providerId="ADAL" clId="{B4357E92-D5FE-40BD-96B6-0D10C9520E93}" dt="2022-12-15T17:00:14.789" v="1242" actId="27803"/>
          <ac:spMkLst>
            <pc:docMk/>
            <pc:sldMk cId="969256008" sldId="2132"/>
            <ac:spMk id="115" creationId="{7927A62E-1D46-F870-BBC7-277E7D24C880}"/>
          </ac:spMkLst>
        </pc:spChg>
        <pc:spChg chg="mod">
          <ac:chgData name="Monte, Ryan" userId="7c149ba0-a7a6-4c28-805c-80cd5b51be8e" providerId="ADAL" clId="{B4357E92-D5FE-40BD-96B6-0D10C9520E93}" dt="2022-12-15T17:00:14.789" v="1242" actId="27803"/>
          <ac:spMkLst>
            <pc:docMk/>
            <pc:sldMk cId="969256008" sldId="2132"/>
            <ac:spMk id="116" creationId="{7C3DD81D-2025-308B-B253-E6224068885C}"/>
          </ac:spMkLst>
        </pc:spChg>
        <pc:spChg chg="mod">
          <ac:chgData name="Monte, Ryan" userId="7c149ba0-a7a6-4c28-805c-80cd5b51be8e" providerId="ADAL" clId="{B4357E92-D5FE-40BD-96B6-0D10C9520E93}" dt="2022-12-15T17:00:14.789" v="1242" actId="27803"/>
          <ac:spMkLst>
            <pc:docMk/>
            <pc:sldMk cId="969256008" sldId="2132"/>
            <ac:spMk id="117" creationId="{0E876998-8A33-5CD0-2D50-0308BB307154}"/>
          </ac:spMkLst>
        </pc:spChg>
        <pc:spChg chg="mod">
          <ac:chgData name="Monte, Ryan" userId="7c149ba0-a7a6-4c28-805c-80cd5b51be8e" providerId="ADAL" clId="{B4357E92-D5FE-40BD-96B6-0D10C9520E93}" dt="2022-12-15T17:00:14.789" v="1242" actId="27803"/>
          <ac:spMkLst>
            <pc:docMk/>
            <pc:sldMk cId="969256008" sldId="2132"/>
            <ac:spMk id="118" creationId="{1351DB3C-85E8-DCFC-3046-F9F8107D6118}"/>
          </ac:spMkLst>
        </pc:spChg>
        <pc:spChg chg="mod">
          <ac:chgData name="Monte, Ryan" userId="7c149ba0-a7a6-4c28-805c-80cd5b51be8e" providerId="ADAL" clId="{B4357E92-D5FE-40BD-96B6-0D10C9520E93}" dt="2022-12-15T17:00:14.789" v="1242" actId="27803"/>
          <ac:spMkLst>
            <pc:docMk/>
            <pc:sldMk cId="969256008" sldId="2132"/>
            <ac:spMk id="119" creationId="{6414396E-1AC8-3274-5797-61990B91E5CD}"/>
          </ac:spMkLst>
        </pc:spChg>
        <pc:spChg chg="mod">
          <ac:chgData name="Monte, Ryan" userId="7c149ba0-a7a6-4c28-805c-80cd5b51be8e" providerId="ADAL" clId="{B4357E92-D5FE-40BD-96B6-0D10C9520E93}" dt="2022-12-15T17:00:14.789" v="1242" actId="27803"/>
          <ac:spMkLst>
            <pc:docMk/>
            <pc:sldMk cId="969256008" sldId="2132"/>
            <ac:spMk id="120" creationId="{96C2ED53-7AEC-0F66-7663-E15959C9C8EB}"/>
          </ac:spMkLst>
        </pc:spChg>
        <pc:spChg chg="mod">
          <ac:chgData name="Monte, Ryan" userId="7c149ba0-a7a6-4c28-805c-80cd5b51be8e" providerId="ADAL" clId="{B4357E92-D5FE-40BD-96B6-0D10C9520E93}" dt="2022-12-15T17:00:14.789" v="1242" actId="27803"/>
          <ac:spMkLst>
            <pc:docMk/>
            <pc:sldMk cId="969256008" sldId="2132"/>
            <ac:spMk id="121" creationId="{1F63884E-ACBB-6190-9CC9-02C235A3924D}"/>
          </ac:spMkLst>
        </pc:spChg>
        <pc:spChg chg="mod">
          <ac:chgData name="Monte, Ryan" userId="7c149ba0-a7a6-4c28-805c-80cd5b51be8e" providerId="ADAL" clId="{B4357E92-D5FE-40BD-96B6-0D10C9520E93}" dt="2022-12-15T17:00:14.789" v="1242" actId="27803"/>
          <ac:spMkLst>
            <pc:docMk/>
            <pc:sldMk cId="969256008" sldId="2132"/>
            <ac:spMk id="122" creationId="{DA639661-BAC4-48A2-C954-BF2555DF4C2B}"/>
          </ac:spMkLst>
        </pc:spChg>
        <pc:spChg chg="mod">
          <ac:chgData name="Monte, Ryan" userId="7c149ba0-a7a6-4c28-805c-80cd5b51be8e" providerId="ADAL" clId="{B4357E92-D5FE-40BD-96B6-0D10C9520E93}" dt="2022-12-15T17:00:14.789" v="1242" actId="27803"/>
          <ac:spMkLst>
            <pc:docMk/>
            <pc:sldMk cId="969256008" sldId="2132"/>
            <ac:spMk id="123" creationId="{A8E2F1DB-F38D-3C7E-45F5-563A598FBF2C}"/>
          </ac:spMkLst>
        </pc:spChg>
        <pc:spChg chg="mod">
          <ac:chgData name="Monte, Ryan" userId="7c149ba0-a7a6-4c28-805c-80cd5b51be8e" providerId="ADAL" clId="{B4357E92-D5FE-40BD-96B6-0D10C9520E93}" dt="2022-12-15T17:00:14.789" v="1242" actId="27803"/>
          <ac:spMkLst>
            <pc:docMk/>
            <pc:sldMk cId="969256008" sldId="2132"/>
            <ac:spMk id="124" creationId="{659B673B-191E-575F-9415-C5A70E4FFFD7}"/>
          </ac:spMkLst>
        </pc:spChg>
        <pc:spChg chg="mod">
          <ac:chgData name="Monte, Ryan" userId="7c149ba0-a7a6-4c28-805c-80cd5b51be8e" providerId="ADAL" clId="{B4357E92-D5FE-40BD-96B6-0D10C9520E93}" dt="2022-12-15T17:00:14.789" v="1242" actId="27803"/>
          <ac:spMkLst>
            <pc:docMk/>
            <pc:sldMk cId="969256008" sldId="2132"/>
            <ac:spMk id="125" creationId="{6A2A8DC9-6E63-53BB-054E-3AA201816915}"/>
          </ac:spMkLst>
        </pc:spChg>
        <pc:spChg chg="mod">
          <ac:chgData name="Monte, Ryan" userId="7c149ba0-a7a6-4c28-805c-80cd5b51be8e" providerId="ADAL" clId="{B4357E92-D5FE-40BD-96B6-0D10C9520E93}" dt="2022-12-15T17:00:14.789" v="1242" actId="27803"/>
          <ac:spMkLst>
            <pc:docMk/>
            <pc:sldMk cId="969256008" sldId="2132"/>
            <ac:spMk id="126" creationId="{DAB49EF9-66AD-F1AC-578C-890A31794AF2}"/>
          </ac:spMkLst>
        </pc:spChg>
        <pc:spChg chg="mod">
          <ac:chgData name="Monte, Ryan" userId="7c149ba0-a7a6-4c28-805c-80cd5b51be8e" providerId="ADAL" clId="{B4357E92-D5FE-40BD-96B6-0D10C9520E93}" dt="2022-12-15T17:00:14.789" v="1242" actId="27803"/>
          <ac:spMkLst>
            <pc:docMk/>
            <pc:sldMk cId="969256008" sldId="2132"/>
            <ac:spMk id="127" creationId="{33CD5647-1DE8-68D3-C80E-E16C5A3D1995}"/>
          </ac:spMkLst>
        </pc:spChg>
        <pc:spChg chg="mod">
          <ac:chgData name="Monte, Ryan" userId="7c149ba0-a7a6-4c28-805c-80cd5b51be8e" providerId="ADAL" clId="{B4357E92-D5FE-40BD-96B6-0D10C9520E93}" dt="2022-12-15T17:00:14.789" v="1242" actId="27803"/>
          <ac:spMkLst>
            <pc:docMk/>
            <pc:sldMk cId="969256008" sldId="2132"/>
            <ac:spMk id="128" creationId="{A4F09B8D-A7B5-FA75-498B-29543381FAD8}"/>
          </ac:spMkLst>
        </pc:spChg>
        <pc:spChg chg="mod">
          <ac:chgData name="Monte, Ryan" userId="7c149ba0-a7a6-4c28-805c-80cd5b51be8e" providerId="ADAL" clId="{B4357E92-D5FE-40BD-96B6-0D10C9520E93}" dt="2022-12-15T17:00:14.789" v="1242" actId="27803"/>
          <ac:spMkLst>
            <pc:docMk/>
            <pc:sldMk cId="969256008" sldId="2132"/>
            <ac:spMk id="129" creationId="{080F5A3D-B698-23D5-54FF-85A0011D879D}"/>
          </ac:spMkLst>
        </pc:spChg>
        <pc:spChg chg="mod">
          <ac:chgData name="Monte, Ryan" userId="7c149ba0-a7a6-4c28-805c-80cd5b51be8e" providerId="ADAL" clId="{B4357E92-D5FE-40BD-96B6-0D10C9520E93}" dt="2022-12-15T17:00:14.789" v="1242" actId="27803"/>
          <ac:spMkLst>
            <pc:docMk/>
            <pc:sldMk cId="969256008" sldId="2132"/>
            <ac:spMk id="130" creationId="{6D550C9F-F883-AAA6-7FA8-352039B66C0A}"/>
          </ac:spMkLst>
        </pc:spChg>
        <pc:spChg chg="mod">
          <ac:chgData name="Monte, Ryan" userId="7c149ba0-a7a6-4c28-805c-80cd5b51be8e" providerId="ADAL" clId="{B4357E92-D5FE-40BD-96B6-0D10C9520E93}" dt="2022-12-15T17:00:14.789" v="1242" actId="27803"/>
          <ac:spMkLst>
            <pc:docMk/>
            <pc:sldMk cId="969256008" sldId="2132"/>
            <ac:spMk id="131" creationId="{F2C3E231-8519-42E8-93C3-423C83B56C87}"/>
          </ac:spMkLst>
        </pc:spChg>
        <pc:spChg chg="mod">
          <ac:chgData name="Monte, Ryan" userId="7c149ba0-a7a6-4c28-805c-80cd5b51be8e" providerId="ADAL" clId="{B4357E92-D5FE-40BD-96B6-0D10C9520E93}" dt="2022-12-15T17:00:14.789" v="1242" actId="27803"/>
          <ac:spMkLst>
            <pc:docMk/>
            <pc:sldMk cId="969256008" sldId="2132"/>
            <ac:spMk id="132" creationId="{B5AD2FFC-7113-26C7-B463-2E15CF8E627F}"/>
          </ac:spMkLst>
        </pc:spChg>
        <pc:spChg chg="mod">
          <ac:chgData name="Monte, Ryan" userId="7c149ba0-a7a6-4c28-805c-80cd5b51be8e" providerId="ADAL" clId="{B4357E92-D5FE-40BD-96B6-0D10C9520E93}" dt="2022-12-15T17:00:14.789" v="1242" actId="27803"/>
          <ac:spMkLst>
            <pc:docMk/>
            <pc:sldMk cId="969256008" sldId="2132"/>
            <ac:spMk id="133" creationId="{F49A9A0F-1C8A-D7C6-5BC6-4FA1EC0CC42D}"/>
          </ac:spMkLst>
        </pc:spChg>
        <pc:spChg chg="mod">
          <ac:chgData name="Monte, Ryan" userId="7c149ba0-a7a6-4c28-805c-80cd5b51be8e" providerId="ADAL" clId="{B4357E92-D5FE-40BD-96B6-0D10C9520E93}" dt="2022-12-15T17:00:14.789" v="1242" actId="27803"/>
          <ac:spMkLst>
            <pc:docMk/>
            <pc:sldMk cId="969256008" sldId="2132"/>
            <ac:spMk id="134" creationId="{BBD990FE-A882-4C8E-08A6-4FC02A92ED31}"/>
          </ac:spMkLst>
        </pc:spChg>
        <pc:spChg chg="mod">
          <ac:chgData name="Monte, Ryan" userId="7c149ba0-a7a6-4c28-805c-80cd5b51be8e" providerId="ADAL" clId="{B4357E92-D5FE-40BD-96B6-0D10C9520E93}" dt="2022-12-15T17:00:14.789" v="1242" actId="27803"/>
          <ac:spMkLst>
            <pc:docMk/>
            <pc:sldMk cId="969256008" sldId="2132"/>
            <ac:spMk id="135" creationId="{BC28FB22-B727-EDF0-ECB4-D8BDA3E28F39}"/>
          </ac:spMkLst>
        </pc:spChg>
        <pc:spChg chg="mod">
          <ac:chgData name="Monte, Ryan" userId="7c149ba0-a7a6-4c28-805c-80cd5b51be8e" providerId="ADAL" clId="{B4357E92-D5FE-40BD-96B6-0D10C9520E93}" dt="2022-12-15T17:00:14.789" v="1242" actId="27803"/>
          <ac:spMkLst>
            <pc:docMk/>
            <pc:sldMk cId="969256008" sldId="2132"/>
            <ac:spMk id="136" creationId="{6E3C2457-EC4F-3558-8309-A1D5DB1D3CE7}"/>
          </ac:spMkLst>
        </pc:spChg>
        <pc:spChg chg="mod">
          <ac:chgData name="Monte, Ryan" userId="7c149ba0-a7a6-4c28-805c-80cd5b51be8e" providerId="ADAL" clId="{B4357E92-D5FE-40BD-96B6-0D10C9520E93}" dt="2022-12-15T17:00:14.789" v="1242" actId="27803"/>
          <ac:spMkLst>
            <pc:docMk/>
            <pc:sldMk cId="969256008" sldId="2132"/>
            <ac:spMk id="137" creationId="{8EC60CEB-7798-6F9E-B6FB-1867FF283349}"/>
          </ac:spMkLst>
        </pc:spChg>
        <pc:spChg chg="mod">
          <ac:chgData name="Monte, Ryan" userId="7c149ba0-a7a6-4c28-805c-80cd5b51be8e" providerId="ADAL" clId="{B4357E92-D5FE-40BD-96B6-0D10C9520E93}" dt="2022-12-15T17:00:14.789" v="1242" actId="27803"/>
          <ac:spMkLst>
            <pc:docMk/>
            <pc:sldMk cId="969256008" sldId="2132"/>
            <ac:spMk id="138" creationId="{E2373AD2-4CF9-956D-5747-E33B76AA3520}"/>
          </ac:spMkLst>
        </pc:spChg>
        <pc:spChg chg="mod">
          <ac:chgData name="Monte, Ryan" userId="7c149ba0-a7a6-4c28-805c-80cd5b51be8e" providerId="ADAL" clId="{B4357E92-D5FE-40BD-96B6-0D10C9520E93}" dt="2022-12-15T17:00:14.789" v="1242" actId="27803"/>
          <ac:spMkLst>
            <pc:docMk/>
            <pc:sldMk cId="969256008" sldId="2132"/>
            <ac:spMk id="139" creationId="{177A8027-65A9-CA13-5ECE-296A09C32530}"/>
          </ac:spMkLst>
        </pc:spChg>
        <pc:spChg chg="mod">
          <ac:chgData name="Monte, Ryan" userId="7c149ba0-a7a6-4c28-805c-80cd5b51be8e" providerId="ADAL" clId="{B4357E92-D5FE-40BD-96B6-0D10C9520E93}" dt="2022-12-15T17:00:14.789" v="1242" actId="27803"/>
          <ac:spMkLst>
            <pc:docMk/>
            <pc:sldMk cId="969256008" sldId="2132"/>
            <ac:spMk id="140" creationId="{71FA7F00-2251-B396-8538-2F71659BC299}"/>
          </ac:spMkLst>
        </pc:spChg>
        <pc:spChg chg="mod">
          <ac:chgData name="Monte, Ryan" userId="7c149ba0-a7a6-4c28-805c-80cd5b51be8e" providerId="ADAL" clId="{B4357E92-D5FE-40BD-96B6-0D10C9520E93}" dt="2022-12-15T17:00:14.789" v="1242" actId="27803"/>
          <ac:spMkLst>
            <pc:docMk/>
            <pc:sldMk cId="969256008" sldId="2132"/>
            <ac:spMk id="141" creationId="{16F71539-3ABF-83E3-B486-8AD77EA49D2C}"/>
          </ac:spMkLst>
        </pc:spChg>
        <pc:spChg chg="mod">
          <ac:chgData name="Monte, Ryan" userId="7c149ba0-a7a6-4c28-805c-80cd5b51be8e" providerId="ADAL" clId="{B4357E92-D5FE-40BD-96B6-0D10C9520E93}" dt="2022-12-15T17:00:14.789" v="1242" actId="27803"/>
          <ac:spMkLst>
            <pc:docMk/>
            <pc:sldMk cId="969256008" sldId="2132"/>
            <ac:spMk id="142" creationId="{0EA22F7D-BD01-7F75-90F6-A9583EB59132}"/>
          </ac:spMkLst>
        </pc:spChg>
        <pc:spChg chg="mod">
          <ac:chgData name="Monte, Ryan" userId="7c149ba0-a7a6-4c28-805c-80cd5b51be8e" providerId="ADAL" clId="{B4357E92-D5FE-40BD-96B6-0D10C9520E93}" dt="2022-12-15T17:00:14.789" v="1242" actId="27803"/>
          <ac:spMkLst>
            <pc:docMk/>
            <pc:sldMk cId="969256008" sldId="2132"/>
            <ac:spMk id="143" creationId="{DFD49BCB-7E36-26C7-582A-F78287B879A7}"/>
          </ac:spMkLst>
        </pc:spChg>
        <pc:spChg chg="mod">
          <ac:chgData name="Monte, Ryan" userId="7c149ba0-a7a6-4c28-805c-80cd5b51be8e" providerId="ADAL" clId="{B4357E92-D5FE-40BD-96B6-0D10C9520E93}" dt="2022-12-15T17:00:14.789" v="1242" actId="27803"/>
          <ac:spMkLst>
            <pc:docMk/>
            <pc:sldMk cId="969256008" sldId="2132"/>
            <ac:spMk id="144" creationId="{1A237DFE-2706-9E4D-D274-D62B1CABC88A}"/>
          </ac:spMkLst>
        </pc:spChg>
        <pc:spChg chg="mod">
          <ac:chgData name="Monte, Ryan" userId="7c149ba0-a7a6-4c28-805c-80cd5b51be8e" providerId="ADAL" clId="{B4357E92-D5FE-40BD-96B6-0D10C9520E93}" dt="2022-12-15T17:00:14.789" v="1242" actId="27803"/>
          <ac:spMkLst>
            <pc:docMk/>
            <pc:sldMk cId="969256008" sldId="2132"/>
            <ac:spMk id="145" creationId="{254D4415-6072-156D-37A6-679324F006D9}"/>
          </ac:spMkLst>
        </pc:spChg>
        <pc:spChg chg="mod">
          <ac:chgData name="Monte, Ryan" userId="7c149ba0-a7a6-4c28-805c-80cd5b51be8e" providerId="ADAL" clId="{B4357E92-D5FE-40BD-96B6-0D10C9520E93}" dt="2022-12-15T17:00:14.789" v="1242" actId="27803"/>
          <ac:spMkLst>
            <pc:docMk/>
            <pc:sldMk cId="969256008" sldId="2132"/>
            <ac:spMk id="146" creationId="{3CEBD7B2-C512-3CF4-AA68-03B3D37C935E}"/>
          </ac:spMkLst>
        </pc:spChg>
        <pc:spChg chg="mod">
          <ac:chgData name="Monte, Ryan" userId="7c149ba0-a7a6-4c28-805c-80cd5b51be8e" providerId="ADAL" clId="{B4357E92-D5FE-40BD-96B6-0D10C9520E93}" dt="2022-12-15T17:00:14.789" v="1242" actId="27803"/>
          <ac:spMkLst>
            <pc:docMk/>
            <pc:sldMk cId="969256008" sldId="2132"/>
            <ac:spMk id="147" creationId="{39F9E730-097D-2CBB-1ADD-628DB82ABFFB}"/>
          </ac:spMkLst>
        </pc:spChg>
        <pc:spChg chg="mod">
          <ac:chgData name="Monte, Ryan" userId="7c149ba0-a7a6-4c28-805c-80cd5b51be8e" providerId="ADAL" clId="{B4357E92-D5FE-40BD-96B6-0D10C9520E93}" dt="2022-12-15T17:00:14.789" v="1242" actId="27803"/>
          <ac:spMkLst>
            <pc:docMk/>
            <pc:sldMk cId="969256008" sldId="2132"/>
            <ac:spMk id="148" creationId="{35F20CAE-5300-39E5-D9C0-4301B47A186D}"/>
          </ac:spMkLst>
        </pc:spChg>
        <pc:spChg chg="mod">
          <ac:chgData name="Monte, Ryan" userId="7c149ba0-a7a6-4c28-805c-80cd5b51be8e" providerId="ADAL" clId="{B4357E92-D5FE-40BD-96B6-0D10C9520E93}" dt="2022-12-15T17:00:14.789" v="1242" actId="27803"/>
          <ac:spMkLst>
            <pc:docMk/>
            <pc:sldMk cId="969256008" sldId="2132"/>
            <ac:spMk id="149" creationId="{2E293912-7A30-6FF2-B4FC-CA5432957F05}"/>
          </ac:spMkLst>
        </pc:spChg>
        <pc:spChg chg="mod">
          <ac:chgData name="Monte, Ryan" userId="7c149ba0-a7a6-4c28-805c-80cd5b51be8e" providerId="ADAL" clId="{B4357E92-D5FE-40BD-96B6-0D10C9520E93}" dt="2022-12-15T17:00:14.789" v="1242" actId="27803"/>
          <ac:spMkLst>
            <pc:docMk/>
            <pc:sldMk cId="969256008" sldId="2132"/>
            <ac:spMk id="150" creationId="{703C5B64-E06D-9C4E-51E1-E3B480FF138E}"/>
          </ac:spMkLst>
        </pc:spChg>
        <pc:spChg chg="mod">
          <ac:chgData name="Monte, Ryan" userId="7c149ba0-a7a6-4c28-805c-80cd5b51be8e" providerId="ADAL" clId="{B4357E92-D5FE-40BD-96B6-0D10C9520E93}" dt="2022-12-15T17:00:14.789" v="1242" actId="27803"/>
          <ac:spMkLst>
            <pc:docMk/>
            <pc:sldMk cId="969256008" sldId="2132"/>
            <ac:spMk id="151" creationId="{B21E7A27-FF38-0A95-986E-0E24F85D9143}"/>
          </ac:spMkLst>
        </pc:spChg>
        <pc:spChg chg="mod">
          <ac:chgData name="Monte, Ryan" userId="7c149ba0-a7a6-4c28-805c-80cd5b51be8e" providerId="ADAL" clId="{B4357E92-D5FE-40BD-96B6-0D10C9520E93}" dt="2022-12-15T17:00:14.789" v="1242" actId="27803"/>
          <ac:spMkLst>
            <pc:docMk/>
            <pc:sldMk cId="969256008" sldId="2132"/>
            <ac:spMk id="152" creationId="{489AD270-D197-8E1D-3A76-9DB8D1015CC4}"/>
          </ac:spMkLst>
        </pc:spChg>
        <pc:spChg chg="mod">
          <ac:chgData name="Monte, Ryan" userId="7c149ba0-a7a6-4c28-805c-80cd5b51be8e" providerId="ADAL" clId="{B4357E92-D5FE-40BD-96B6-0D10C9520E93}" dt="2022-12-15T17:00:14.789" v="1242" actId="27803"/>
          <ac:spMkLst>
            <pc:docMk/>
            <pc:sldMk cId="969256008" sldId="2132"/>
            <ac:spMk id="153" creationId="{58A42938-0DE0-3682-641D-5199F79137B6}"/>
          </ac:spMkLst>
        </pc:spChg>
        <pc:spChg chg="mod">
          <ac:chgData name="Monte, Ryan" userId="7c149ba0-a7a6-4c28-805c-80cd5b51be8e" providerId="ADAL" clId="{B4357E92-D5FE-40BD-96B6-0D10C9520E93}" dt="2022-12-15T17:00:14.789" v="1242" actId="27803"/>
          <ac:spMkLst>
            <pc:docMk/>
            <pc:sldMk cId="969256008" sldId="2132"/>
            <ac:spMk id="154" creationId="{DA038614-25D0-C931-B201-DFD9E92B8500}"/>
          </ac:spMkLst>
        </pc:spChg>
        <pc:spChg chg="mod">
          <ac:chgData name="Monte, Ryan" userId="7c149ba0-a7a6-4c28-805c-80cd5b51be8e" providerId="ADAL" clId="{B4357E92-D5FE-40BD-96B6-0D10C9520E93}" dt="2022-12-15T17:00:14.789" v="1242" actId="27803"/>
          <ac:spMkLst>
            <pc:docMk/>
            <pc:sldMk cId="969256008" sldId="2132"/>
            <ac:spMk id="155" creationId="{A63A206D-F518-7C55-6EAF-7B86A519E611}"/>
          </ac:spMkLst>
        </pc:spChg>
        <pc:spChg chg="mod">
          <ac:chgData name="Monte, Ryan" userId="7c149ba0-a7a6-4c28-805c-80cd5b51be8e" providerId="ADAL" clId="{B4357E92-D5FE-40BD-96B6-0D10C9520E93}" dt="2022-12-15T17:00:14.789" v="1242" actId="27803"/>
          <ac:spMkLst>
            <pc:docMk/>
            <pc:sldMk cId="969256008" sldId="2132"/>
            <ac:spMk id="156" creationId="{0920C5A7-6328-B6E0-3769-13051A78E041}"/>
          </ac:spMkLst>
        </pc:spChg>
        <pc:spChg chg="mod">
          <ac:chgData name="Monte, Ryan" userId="7c149ba0-a7a6-4c28-805c-80cd5b51be8e" providerId="ADAL" clId="{B4357E92-D5FE-40BD-96B6-0D10C9520E93}" dt="2022-12-15T17:00:14.789" v="1242" actId="27803"/>
          <ac:spMkLst>
            <pc:docMk/>
            <pc:sldMk cId="969256008" sldId="2132"/>
            <ac:spMk id="157" creationId="{3F624EA3-4997-21B6-5743-3BC338AD9B94}"/>
          </ac:spMkLst>
        </pc:spChg>
        <pc:spChg chg="mod">
          <ac:chgData name="Monte, Ryan" userId="7c149ba0-a7a6-4c28-805c-80cd5b51be8e" providerId="ADAL" clId="{B4357E92-D5FE-40BD-96B6-0D10C9520E93}" dt="2022-12-15T17:00:14.789" v="1242" actId="27803"/>
          <ac:spMkLst>
            <pc:docMk/>
            <pc:sldMk cId="969256008" sldId="2132"/>
            <ac:spMk id="158" creationId="{F80CC57B-1E13-6611-6622-95EAE4219752}"/>
          </ac:spMkLst>
        </pc:spChg>
        <pc:spChg chg="mod">
          <ac:chgData name="Monte, Ryan" userId="7c149ba0-a7a6-4c28-805c-80cd5b51be8e" providerId="ADAL" clId="{B4357E92-D5FE-40BD-96B6-0D10C9520E93}" dt="2022-12-15T17:00:14.789" v="1242" actId="27803"/>
          <ac:spMkLst>
            <pc:docMk/>
            <pc:sldMk cId="969256008" sldId="2132"/>
            <ac:spMk id="159" creationId="{1D9FDEF8-B7E8-9369-9749-CC7C6EAD6486}"/>
          </ac:spMkLst>
        </pc:spChg>
        <pc:spChg chg="mod">
          <ac:chgData name="Monte, Ryan" userId="7c149ba0-a7a6-4c28-805c-80cd5b51be8e" providerId="ADAL" clId="{B4357E92-D5FE-40BD-96B6-0D10C9520E93}" dt="2022-12-15T17:00:14.789" v="1242" actId="27803"/>
          <ac:spMkLst>
            <pc:docMk/>
            <pc:sldMk cId="969256008" sldId="2132"/>
            <ac:spMk id="160" creationId="{FE489486-AA15-AA50-1268-881F9185E557}"/>
          </ac:spMkLst>
        </pc:spChg>
        <pc:spChg chg="mod">
          <ac:chgData name="Monte, Ryan" userId="7c149ba0-a7a6-4c28-805c-80cd5b51be8e" providerId="ADAL" clId="{B4357E92-D5FE-40BD-96B6-0D10C9520E93}" dt="2022-12-15T17:00:14.789" v="1242" actId="27803"/>
          <ac:spMkLst>
            <pc:docMk/>
            <pc:sldMk cId="969256008" sldId="2132"/>
            <ac:spMk id="161" creationId="{85705554-8CF3-BB82-7FDD-B5109F410F72}"/>
          </ac:spMkLst>
        </pc:spChg>
        <pc:spChg chg="mod">
          <ac:chgData name="Monte, Ryan" userId="7c149ba0-a7a6-4c28-805c-80cd5b51be8e" providerId="ADAL" clId="{B4357E92-D5FE-40BD-96B6-0D10C9520E93}" dt="2022-12-15T17:00:14.789" v="1242" actId="27803"/>
          <ac:spMkLst>
            <pc:docMk/>
            <pc:sldMk cId="969256008" sldId="2132"/>
            <ac:spMk id="162" creationId="{13F7C28F-A788-9EF2-CDDE-1F652B5F8562}"/>
          </ac:spMkLst>
        </pc:spChg>
        <pc:spChg chg="mod">
          <ac:chgData name="Monte, Ryan" userId="7c149ba0-a7a6-4c28-805c-80cd5b51be8e" providerId="ADAL" clId="{B4357E92-D5FE-40BD-96B6-0D10C9520E93}" dt="2022-12-15T17:00:14.789" v="1242" actId="27803"/>
          <ac:spMkLst>
            <pc:docMk/>
            <pc:sldMk cId="969256008" sldId="2132"/>
            <ac:spMk id="163" creationId="{2FFFF922-61D3-9150-507F-EB464D7C603C}"/>
          </ac:spMkLst>
        </pc:spChg>
        <pc:spChg chg="mod">
          <ac:chgData name="Monte, Ryan" userId="7c149ba0-a7a6-4c28-805c-80cd5b51be8e" providerId="ADAL" clId="{B4357E92-D5FE-40BD-96B6-0D10C9520E93}" dt="2022-12-15T17:00:14.789" v="1242" actId="27803"/>
          <ac:spMkLst>
            <pc:docMk/>
            <pc:sldMk cId="969256008" sldId="2132"/>
            <ac:spMk id="164" creationId="{B84CB572-161D-2D26-1197-075F88828A9B}"/>
          </ac:spMkLst>
        </pc:spChg>
        <pc:spChg chg="mod">
          <ac:chgData name="Monte, Ryan" userId="7c149ba0-a7a6-4c28-805c-80cd5b51be8e" providerId="ADAL" clId="{B4357E92-D5FE-40BD-96B6-0D10C9520E93}" dt="2022-12-15T17:00:14.789" v="1242" actId="27803"/>
          <ac:spMkLst>
            <pc:docMk/>
            <pc:sldMk cId="969256008" sldId="2132"/>
            <ac:spMk id="165" creationId="{1624B87D-817B-C5A8-1494-8FF888FF5057}"/>
          </ac:spMkLst>
        </pc:spChg>
        <pc:spChg chg="mod">
          <ac:chgData name="Monte, Ryan" userId="7c149ba0-a7a6-4c28-805c-80cd5b51be8e" providerId="ADAL" clId="{B4357E92-D5FE-40BD-96B6-0D10C9520E93}" dt="2022-12-15T17:00:14.789" v="1242" actId="27803"/>
          <ac:spMkLst>
            <pc:docMk/>
            <pc:sldMk cId="969256008" sldId="2132"/>
            <ac:spMk id="166" creationId="{4D4343DF-F092-2772-A2B5-8ACE56AA5DF6}"/>
          </ac:spMkLst>
        </pc:spChg>
        <pc:spChg chg="mod">
          <ac:chgData name="Monte, Ryan" userId="7c149ba0-a7a6-4c28-805c-80cd5b51be8e" providerId="ADAL" clId="{B4357E92-D5FE-40BD-96B6-0D10C9520E93}" dt="2022-12-15T17:00:14.789" v="1242" actId="27803"/>
          <ac:spMkLst>
            <pc:docMk/>
            <pc:sldMk cId="969256008" sldId="2132"/>
            <ac:spMk id="167" creationId="{0459CBA1-4E44-5DED-1B4E-839039856F46}"/>
          </ac:spMkLst>
        </pc:spChg>
        <pc:spChg chg="mod">
          <ac:chgData name="Monte, Ryan" userId="7c149ba0-a7a6-4c28-805c-80cd5b51be8e" providerId="ADAL" clId="{B4357E92-D5FE-40BD-96B6-0D10C9520E93}" dt="2022-12-15T17:00:14.789" v="1242" actId="27803"/>
          <ac:spMkLst>
            <pc:docMk/>
            <pc:sldMk cId="969256008" sldId="2132"/>
            <ac:spMk id="168" creationId="{4D24520B-A115-3EA4-6D8A-B453FA3C09C3}"/>
          </ac:spMkLst>
        </pc:spChg>
        <pc:spChg chg="mod">
          <ac:chgData name="Monte, Ryan" userId="7c149ba0-a7a6-4c28-805c-80cd5b51be8e" providerId="ADAL" clId="{B4357E92-D5FE-40BD-96B6-0D10C9520E93}" dt="2022-12-15T17:00:14.789" v="1242" actId="27803"/>
          <ac:spMkLst>
            <pc:docMk/>
            <pc:sldMk cId="969256008" sldId="2132"/>
            <ac:spMk id="169" creationId="{17C056BD-7E53-C5E2-A6D6-CFF2FDD9C4D7}"/>
          </ac:spMkLst>
        </pc:spChg>
        <pc:spChg chg="mod">
          <ac:chgData name="Monte, Ryan" userId="7c149ba0-a7a6-4c28-805c-80cd5b51be8e" providerId="ADAL" clId="{B4357E92-D5FE-40BD-96B6-0D10C9520E93}" dt="2022-12-15T17:00:14.789" v="1242" actId="27803"/>
          <ac:spMkLst>
            <pc:docMk/>
            <pc:sldMk cId="969256008" sldId="2132"/>
            <ac:spMk id="170" creationId="{C47EDA68-EA8D-1499-0250-96D5BE38CA90}"/>
          </ac:spMkLst>
        </pc:spChg>
        <pc:spChg chg="mod">
          <ac:chgData name="Monte, Ryan" userId="7c149ba0-a7a6-4c28-805c-80cd5b51be8e" providerId="ADAL" clId="{B4357E92-D5FE-40BD-96B6-0D10C9520E93}" dt="2022-12-15T17:00:14.789" v="1242" actId="27803"/>
          <ac:spMkLst>
            <pc:docMk/>
            <pc:sldMk cId="969256008" sldId="2132"/>
            <ac:spMk id="171" creationId="{1B561873-C417-6E79-4A69-4FFCEC37A60B}"/>
          </ac:spMkLst>
        </pc:spChg>
        <pc:spChg chg="mod">
          <ac:chgData name="Monte, Ryan" userId="7c149ba0-a7a6-4c28-805c-80cd5b51be8e" providerId="ADAL" clId="{B4357E92-D5FE-40BD-96B6-0D10C9520E93}" dt="2022-12-15T17:00:14.789" v="1242" actId="27803"/>
          <ac:spMkLst>
            <pc:docMk/>
            <pc:sldMk cId="969256008" sldId="2132"/>
            <ac:spMk id="172" creationId="{AAF78D37-3CD6-1621-31F5-7F235A949C24}"/>
          </ac:spMkLst>
        </pc:spChg>
        <pc:spChg chg="mod">
          <ac:chgData name="Monte, Ryan" userId="7c149ba0-a7a6-4c28-805c-80cd5b51be8e" providerId="ADAL" clId="{B4357E92-D5FE-40BD-96B6-0D10C9520E93}" dt="2022-12-15T17:00:14.789" v="1242" actId="27803"/>
          <ac:spMkLst>
            <pc:docMk/>
            <pc:sldMk cId="969256008" sldId="2132"/>
            <ac:spMk id="173" creationId="{B029B13D-B1E9-8B0C-9F5C-2B901B9F6F5E}"/>
          </ac:spMkLst>
        </pc:spChg>
        <pc:spChg chg="mod">
          <ac:chgData name="Monte, Ryan" userId="7c149ba0-a7a6-4c28-805c-80cd5b51be8e" providerId="ADAL" clId="{B4357E92-D5FE-40BD-96B6-0D10C9520E93}" dt="2022-12-15T17:00:14.789" v="1242" actId="27803"/>
          <ac:spMkLst>
            <pc:docMk/>
            <pc:sldMk cId="969256008" sldId="2132"/>
            <ac:spMk id="174" creationId="{2D5F0715-1D14-DD17-F19C-BD5234705331}"/>
          </ac:spMkLst>
        </pc:spChg>
        <pc:spChg chg="mod">
          <ac:chgData name="Monte, Ryan" userId="7c149ba0-a7a6-4c28-805c-80cd5b51be8e" providerId="ADAL" clId="{B4357E92-D5FE-40BD-96B6-0D10C9520E93}" dt="2022-12-15T17:00:14.789" v="1242" actId="27803"/>
          <ac:spMkLst>
            <pc:docMk/>
            <pc:sldMk cId="969256008" sldId="2132"/>
            <ac:spMk id="175" creationId="{BEF0C5BB-757D-3918-2AEF-F9F0C055DA89}"/>
          </ac:spMkLst>
        </pc:spChg>
        <pc:spChg chg="mod">
          <ac:chgData name="Monte, Ryan" userId="7c149ba0-a7a6-4c28-805c-80cd5b51be8e" providerId="ADAL" clId="{B4357E92-D5FE-40BD-96B6-0D10C9520E93}" dt="2022-12-15T17:00:14.789" v="1242" actId="27803"/>
          <ac:spMkLst>
            <pc:docMk/>
            <pc:sldMk cId="969256008" sldId="2132"/>
            <ac:spMk id="176" creationId="{9FEC1287-FDE4-659D-E491-47CE6FAF6222}"/>
          </ac:spMkLst>
        </pc:spChg>
        <pc:spChg chg="mod">
          <ac:chgData name="Monte, Ryan" userId="7c149ba0-a7a6-4c28-805c-80cd5b51be8e" providerId="ADAL" clId="{B4357E92-D5FE-40BD-96B6-0D10C9520E93}" dt="2022-12-15T17:00:14.789" v="1242" actId="27803"/>
          <ac:spMkLst>
            <pc:docMk/>
            <pc:sldMk cId="969256008" sldId="2132"/>
            <ac:spMk id="177" creationId="{E1BEF96B-4E10-B2EB-C3F9-A2C19C1C4A13}"/>
          </ac:spMkLst>
        </pc:spChg>
        <pc:spChg chg="mod">
          <ac:chgData name="Monte, Ryan" userId="7c149ba0-a7a6-4c28-805c-80cd5b51be8e" providerId="ADAL" clId="{B4357E92-D5FE-40BD-96B6-0D10C9520E93}" dt="2022-12-15T17:00:14.789" v="1242" actId="27803"/>
          <ac:spMkLst>
            <pc:docMk/>
            <pc:sldMk cId="969256008" sldId="2132"/>
            <ac:spMk id="178" creationId="{0FD6776D-80D0-8B40-ACCE-7FB35E7D0C7C}"/>
          </ac:spMkLst>
        </pc:spChg>
        <pc:spChg chg="mod">
          <ac:chgData name="Monte, Ryan" userId="7c149ba0-a7a6-4c28-805c-80cd5b51be8e" providerId="ADAL" clId="{B4357E92-D5FE-40BD-96B6-0D10C9520E93}" dt="2022-12-15T17:00:14.789" v="1242" actId="27803"/>
          <ac:spMkLst>
            <pc:docMk/>
            <pc:sldMk cId="969256008" sldId="2132"/>
            <ac:spMk id="179" creationId="{CDDCC6FC-FCDD-1E73-B92F-BD26A1455E1F}"/>
          </ac:spMkLst>
        </pc:spChg>
        <pc:spChg chg="mod">
          <ac:chgData name="Monte, Ryan" userId="7c149ba0-a7a6-4c28-805c-80cd5b51be8e" providerId="ADAL" clId="{B4357E92-D5FE-40BD-96B6-0D10C9520E93}" dt="2022-12-15T17:00:14.789" v="1242" actId="27803"/>
          <ac:spMkLst>
            <pc:docMk/>
            <pc:sldMk cId="969256008" sldId="2132"/>
            <ac:spMk id="180" creationId="{A515791A-09DA-A878-D694-9F9377DC89E6}"/>
          </ac:spMkLst>
        </pc:spChg>
        <pc:spChg chg="mod">
          <ac:chgData name="Monte, Ryan" userId="7c149ba0-a7a6-4c28-805c-80cd5b51be8e" providerId="ADAL" clId="{B4357E92-D5FE-40BD-96B6-0D10C9520E93}" dt="2022-12-15T17:00:14.789" v="1242" actId="27803"/>
          <ac:spMkLst>
            <pc:docMk/>
            <pc:sldMk cId="969256008" sldId="2132"/>
            <ac:spMk id="181" creationId="{25DFA166-C896-3A41-452B-E7708B559575}"/>
          </ac:spMkLst>
        </pc:spChg>
        <pc:spChg chg="mod">
          <ac:chgData name="Monte, Ryan" userId="7c149ba0-a7a6-4c28-805c-80cd5b51be8e" providerId="ADAL" clId="{B4357E92-D5FE-40BD-96B6-0D10C9520E93}" dt="2022-12-15T17:00:14.789" v="1242" actId="27803"/>
          <ac:spMkLst>
            <pc:docMk/>
            <pc:sldMk cId="969256008" sldId="2132"/>
            <ac:spMk id="182" creationId="{BF0FE24D-DE6D-0C84-295F-323E570E3568}"/>
          </ac:spMkLst>
        </pc:spChg>
        <pc:spChg chg="mod">
          <ac:chgData name="Monte, Ryan" userId="7c149ba0-a7a6-4c28-805c-80cd5b51be8e" providerId="ADAL" clId="{B4357E92-D5FE-40BD-96B6-0D10C9520E93}" dt="2022-12-15T17:00:14.789" v="1242" actId="27803"/>
          <ac:spMkLst>
            <pc:docMk/>
            <pc:sldMk cId="969256008" sldId="2132"/>
            <ac:spMk id="183" creationId="{4EB8CC77-E4BC-9720-36A8-76D14D87CED3}"/>
          </ac:spMkLst>
        </pc:spChg>
        <pc:spChg chg="mod">
          <ac:chgData name="Monte, Ryan" userId="7c149ba0-a7a6-4c28-805c-80cd5b51be8e" providerId="ADAL" clId="{B4357E92-D5FE-40BD-96B6-0D10C9520E93}" dt="2022-12-15T17:00:14.789" v="1242" actId="27803"/>
          <ac:spMkLst>
            <pc:docMk/>
            <pc:sldMk cId="969256008" sldId="2132"/>
            <ac:spMk id="184" creationId="{866FA0DE-3141-03FB-B059-CE2568FB14D6}"/>
          </ac:spMkLst>
        </pc:spChg>
        <pc:spChg chg="mod">
          <ac:chgData name="Monte, Ryan" userId="7c149ba0-a7a6-4c28-805c-80cd5b51be8e" providerId="ADAL" clId="{B4357E92-D5FE-40BD-96B6-0D10C9520E93}" dt="2022-12-15T17:00:14.789" v="1242" actId="27803"/>
          <ac:spMkLst>
            <pc:docMk/>
            <pc:sldMk cId="969256008" sldId="2132"/>
            <ac:spMk id="185" creationId="{CD09B2EF-6737-DA9D-46BC-9E106124D7ED}"/>
          </ac:spMkLst>
        </pc:spChg>
        <pc:spChg chg="mod">
          <ac:chgData name="Monte, Ryan" userId="7c149ba0-a7a6-4c28-805c-80cd5b51be8e" providerId="ADAL" clId="{B4357E92-D5FE-40BD-96B6-0D10C9520E93}" dt="2022-12-15T17:00:14.789" v="1242" actId="27803"/>
          <ac:spMkLst>
            <pc:docMk/>
            <pc:sldMk cId="969256008" sldId="2132"/>
            <ac:spMk id="186" creationId="{3B3643FC-6E49-1F26-2903-8276FE2D90E6}"/>
          </ac:spMkLst>
        </pc:spChg>
        <pc:spChg chg="mod">
          <ac:chgData name="Monte, Ryan" userId="7c149ba0-a7a6-4c28-805c-80cd5b51be8e" providerId="ADAL" clId="{B4357E92-D5FE-40BD-96B6-0D10C9520E93}" dt="2022-12-15T17:00:14.789" v="1242" actId="27803"/>
          <ac:spMkLst>
            <pc:docMk/>
            <pc:sldMk cId="969256008" sldId="2132"/>
            <ac:spMk id="187" creationId="{B1C3F897-0705-A94C-84ED-806BFAA346B1}"/>
          </ac:spMkLst>
        </pc:spChg>
        <pc:spChg chg="mod">
          <ac:chgData name="Monte, Ryan" userId="7c149ba0-a7a6-4c28-805c-80cd5b51be8e" providerId="ADAL" clId="{B4357E92-D5FE-40BD-96B6-0D10C9520E93}" dt="2022-12-15T17:00:14.789" v="1242" actId="27803"/>
          <ac:spMkLst>
            <pc:docMk/>
            <pc:sldMk cId="969256008" sldId="2132"/>
            <ac:spMk id="188" creationId="{6E20ACA2-4009-A534-6277-B3E8C008165E}"/>
          </ac:spMkLst>
        </pc:spChg>
        <pc:spChg chg="mod">
          <ac:chgData name="Monte, Ryan" userId="7c149ba0-a7a6-4c28-805c-80cd5b51be8e" providerId="ADAL" clId="{B4357E92-D5FE-40BD-96B6-0D10C9520E93}" dt="2022-12-15T17:00:14.789" v="1242" actId="27803"/>
          <ac:spMkLst>
            <pc:docMk/>
            <pc:sldMk cId="969256008" sldId="2132"/>
            <ac:spMk id="189" creationId="{C8EBC153-1C5F-8182-F866-5DDC9A74EFE3}"/>
          </ac:spMkLst>
        </pc:spChg>
        <pc:spChg chg="mod">
          <ac:chgData name="Monte, Ryan" userId="7c149ba0-a7a6-4c28-805c-80cd5b51be8e" providerId="ADAL" clId="{B4357E92-D5FE-40BD-96B6-0D10C9520E93}" dt="2022-12-15T17:00:14.789" v="1242" actId="27803"/>
          <ac:spMkLst>
            <pc:docMk/>
            <pc:sldMk cId="969256008" sldId="2132"/>
            <ac:spMk id="190" creationId="{5F676F80-06EA-EFD6-2659-14EA2EFE1A93}"/>
          </ac:spMkLst>
        </pc:spChg>
        <pc:spChg chg="mod">
          <ac:chgData name="Monte, Ryan" userId="7c149ba0-a7a6-4c28-805c-80cd5b51be8e" providerId="ADAL" clId="{B4357E92-D5FE-40BD-96B6-0D10C9520E93}" dt="2022-12-15T17:00:14.789" v="1242" actId="27803"/>
          <ac:spMkLst>
            <pc:docMk/>
            <pc:sldMk cId="969256008" sldId="2132"/>
            <ac:spMk id="191" creationId="{FC356DA4-025A-671A-83E4-011CCD397C0C}"/>
          </ac:spMkLst>
        </pc:spChg>
        <pc:spChg chg="mod">
          <ac:chgData name="Monte, Ryan" userId="7c149ba0-a7a6-4c28-805c-80cd5b51be8e" providerId="ADAL" clId="{B4357E92-D5FE-40BD-96B6-0D10C9520E93}" dt="2022-12-15T17:00:14.789" v="1242" actId="27803"/>
          <ac:spMkLst>
            <pc:docMk/>
            <pc:sldMk cId="969256008" sldId="2132"/>
            <ac:spMk id="192" creationId="{F60104CA-4044-EF5B-DE8A-C499D24CB310}"/>
          </ac:spMkLst>
        </pc:spChg>
        <pc:spChg chg="mod">
          <ac:chgData name="Monte, Ryan" userId="7c149ba0-a7a6-4c28-805c-80cd5b51be8e" providerId="ADAL" clId="{B4357E92-D5FE-40BD-96B6-0D10C9520E93}" dt="2022-12-15T17:00:14.789" v="1242" actId="27803"/>
          <ac:spMkLst>
            <pc:docMk/>
            <pc:sldMk cId="969256008" sldId="2132"/>
            <ac:spMk id="193" creationId="{D3D6EC39-47BA-E7C1-A626-5A4DBBB8CC0C}"/>
          </ac:spMkLst>
        </pc:spChg>
        <pc:spChg chg="mod">
          <ac:chgData name="Monte, Ryan" userId="7c149ba0-a7a6-4c28-805c-80cd5b51be8e" providerId="ADAL" clId="{B4357E92-D5FE-40BD-96B6-0D10C9520E93}" dt="2022-12-15T17:00:14.789" v="1242" actId="27803"/>
          <ac:spMkLst>
            <pc:docMk/>
            <pc:sldMk cId="969256008" sldId="2132"/>
            <ac:spMk id="194" creationId="{3F16EE67-E43C-B804-92FB-3E6D954D93B3}"/>
          </ac:spMkLst>
        </pc:spChg>
        <pc:spChg chg="mod">
          <ac:chgData name="Monte, Ryan" userId="7c149ba0-a7a6-4c28-805c-80cd5b51be8e" providerId="ADAL" clId="{B4357E92-D5FE-40BD-96B6-0D10C9520E93}" dt="2022-12-15T17:00:14.789" v="1242" actId="27803"/>
          <ac:spMkLst>
            <pc:docMk/>
            <pc:sldMk cId="969256008" sldId="2132"/>
            <ac:spMk id="195" creationId="{37471630-4706-5421-6213-56AA3DD965EC}"/>
          </ac:spMkLst>
        </pc:spChg>
        <pc:spChg chg="mod">
          <ac:chgData name="Monte, Ryan" userId="7c149ba0-a7a6-4c28-805c-80cd5b51be8e" providerId="ADAL" clId="{B4357E92-D5FE-40BD-96B6-0D10C9520E93}" dt="2022-12-15T17:00:14.789" v="1242" actId="27803"/>
          <ac:spMkLst>
            <pc:docMk/>
            <pc:sldMk cId="969256008" sldId="2132"/>
            <ac:spMk id="196" creationId="{D289AE23-9C4D-6ECF-0260-4EFC9F9EE949}"/>
          </ac:spMkLst>
        </pc:spChg>
        <pc:grpChg chg="del mod">
          <ac:chgData name="Monte, Ryan" userId="7c149ba0-a7a6-4c28-805c-80cd5b51be8e" providerId="ADAL" clId="{B4357E92-D5FE-40BD-96B6-0D10C9520E93}" dt="2022-12-15T17:00:14.789" v="1242" actId="27803"/>
          <ac:grpSpMkLst>
            <pc:docMk/>
            <pc:sldMk cId="969256008" sldId="2132"/>
            <ac:grpSpMk id="3" creationId="{2DCCC79D-A39E-74EE-EC16-45320BA511F7}"/>
          </ac:grpSpMkLst>
        </pc:grpChg>
        <pc:grpChg chg="mod">
          <ac:chgData name="Monte, Ryan" userId="7c149ba0-a7a6-4c28-805c-80cd5b51be8e" providerId="ADAL" clId="{B4357E92-D5FE-40BD-96B6-0D10C9520E93}" dt="2022-12-15T17:00:14.789" v="1242" actId="27803"/>
          <ac:grpSpMkLst>
            <pc:docMk/>
            <pc:sldMk cId="969256008" sldId="2132"/>
            <ac:grpSpMk id="6" creationId="{CCAC4987-BB9A-0028-EA81-33CBE85405D2}"/>
          </ac:grpSpMkLst>
        </pc:grpChg>
        <pc:picChg chg="del mod">
          <ac:chgData name="Monte, Ryan" userId="7c149ba0-a7a6-4c28-805c-80cd5b51be8e" providerId="ADAL" clId="{B4357E92-D5FE-40BD-96B6-0D10C9520E93}" dt="2022-12-15T17:00:14.789" v="1242" actId="27803"/>
          <ac:picMkLst>
            <pc:docMk/>
            <pc:sldMk cId="969256008" sldId="2132"/>
            <ac:picMk id="4" creationId="{053281F5-E4FF-40E4-53CD-BB58EBCDFB19}"/>
          </ac:picMkLst>
        </pc:picChg>
      </pc:sldChg>
      <pc:sldChg chg="modSp mod delCm">
        <pc:chgData name="Monte, Ryan" userId="7c149ba0-a7a6-4c28-805c-80cd5b51be8e" providerId="ADAL" clId="{B4357E92-D5FE-40BD-96B6-0D10C9520E93}" dt="2022-12-12T23:46:41.108" v="1241" actId="20577"/>
        <pc:sldMkLst>
          <pc:docMk/>
          <pc:sldMk cId="2588572083" sldId="2133"/>
        </pc:sldMkLst>
        <pc:spChg chg="mod">
          <ac:chgData name="Monte, Ryan" userId="7c149ba0-a7a6-4c28-805c-80cd5b51be8e" providerId="ADAL" clId="{B4357E92-D5FE-40BD-96B6-0D10C9520E93}" dt="2022-12-12T23:46:41.108" v="1241" actId="20577"/>
          <ac:spMkLst>
            <pc:docMk/>
            <pc:sldMk cId="2588572083" sldId="2133"/>
            <ac:spMk id="2" creationId="{63B1B548-50E0-C628-C982-42439305491B}"/>
          </ac:spMkLst>
        </pc:spChg>
        <pc:picChg chg="mod">
          <ac:chgData name="Monte, Ryan" userId="7c149ba0-a7a6-4c28-805c-80cd5b51be8e" providerId="ADAL" clId="{B4357E92-D5FE-40BD-96B6-0D10C9520E93}" dt="2022-12-12T22:04:45" v="352" actId="1076"/>
          <ac:picMkLst>
            <pc:docMk/>
            <pc:sldMk cId="2588572083" sldId="2133"/>
            <ac:picMk id="6" creationId="{75D738DE-7C79-30A8-CE05-8D0886BD8578}"/>
          </ac:picMkLst>
        </pc:picChg>
      </pc:sldChg>
      <pc:sldChg chg="modSp mod">
        <pc:chgData name="Monte, Ryan" userId="7c149ba0-a7a6-4c28-805c-80cd5b51be8e" providerId="ADAL" clId="{B4357E92-D5FE-40BD-96B6-0D10C9520E93}" dt="2022-12-12T22:10:36.643" v="750" actId="20577"/>
        <pc:sldMkLst>
          <pc:docMk/>
          <pc:sldMk cId="3129467927" sldId="2135"/>
        </pc:sldMkLst>
        <pc:spChg chg="mod">
          <ac:chgData name="Monte, Ryan" userId="7c149ba0-a7a6-4c28-805c-80cd5b51be8e" providerId="ADAL" clId="{B4357E92-D5FE-40BD-96B6-0D10C9520E93}" dt="2022-12-12T22:10:36.643" v="750" actId="20577"/>
          <ac:spMkLst>
            <pc:docMk/>
            <pc:sldMk cId="3129467927" sldId="2135"/>
            <ac:spMk id="2" creationId="{359D7EFD-EAD4-80B6-AD2F-DD822AAEBC9F}"/>
          </ac:spMkLst>
        </pc:spChg>
        <pc:picChg chg="mod">
          <ac:chgData name="Monte, Ryan" userId="7c149ba0-a7a6-4c28-805c-80cd5b51be8e" providerId="ADAL" clId="{B4357E92-D5FE-40BD-96B6-0D10C9520E93}" dt="2022-12-12T22:07:08.633" v="584" actId="1076"/>
          <ac:picMkLst>
            <pc:docMk/>
            <pc:sldMk cId="3129467927" sldId="2135"/>
            <ac:picMk id="7" creationId="{8AEAE6CA-75ED-98A1-8BDF-8C9B929A3AB7}"/>
          </ac:picMkLst>
        </pc:picChg>
      </pc:sldChg>
      <pc:sldChg chg="addSp delSp modSp mod">
        <pc:chgData name="Monte, Ryan" userId="7c149ba0-a7a6-4c28-805c-80cd5b51be8e" providerId="ADAL" clId="{B4357E92-D5FE-40BD-96B6-0D10C9520E93}" dt="2022-12-12T22:02:14.604" v="239" actId="1076"/>
        <pc:sldMkLst>
          <pc:docMk/>
          <pc:sldMk cId="2579346169" sldId="2136"/>
        </pc:sldMkLst>
        <pc:spChg chg="mod">
          <ac:chgData name="Monte, Ryan" userId="7c149ba0-a7a6-4c28-805c-80cd5b51be8e" providerId="ADAL" clId="{B4357E92-D5FE-40BD-96B6-0D10C9520E93}" dt="2022-12-12T22:01:38.619" v="221" actId="404"/>
          <ac:spMkLst>
            <pc:docMk/>
            <pc:sldMk cId="2579346169" sldId="2136"/>
            <ac:spMk id="2" creationId="{57B0F9D5-4DF6-AD95-2F42-EBA8F53C8DC7}"/>
          </ac:spMkLst>
        </pc:spChg>
        <pc:spChg chg="add del mod">
          <ac:chgData name="Monte, Ryan" userId="7c149ba0-a7a6-4c28-805c-80cd5b51be8e" providerId="ADAL" clId="{B4357E92-D5FE-40BD-96B6-0D10C9520E93}" dt="2022-12-12T22:02:07.983" v="236" actId="478"/>
          <ac:spMkLst>
            <pc:docMk/>
            <pc:sldMk cId="2579346169" sldId="2136"/>
            <ac:spMk id="3" creationId="{4A11F76D-5B3C-F585-5561-F98658568DA6}"/>
          </ac:spMkLst>
        </pc:spChg>
        <pc:picChg chg="mod">
          <ac:chgData name="Monte, Ryan" userId="7c149ba0-a7a6-4c28-805c-80cd5b51be8e" providerId="ADAL" clId="{B4357E92-D5FE-40BD-96B6-0D10C9520E93}" dt="2022-12-12T22:02:14.604" v="239" actId="1076"/>
          <ac:picMkLst>
            <pc:docMk/>
            <pc:sldMk cId="2579346169" sldId="2136"/>
            <ac:picMk id="6" creationId="{5655F52E-4DD6-913B-E526-E7CA94990D0D}"/>
          </ac:picMkLst>
        </pc:picChg>
        <pc:picChg chg="del mod">
          <ac:chgData name="Monte, Ryan" userId="7c149ba0-a7a6-4c28-805c-80cd5b51be8e" providerId="ADAL" clId="{B4357E92-D5FE-40BD-96B6-0D10C9520E93}" dt="2022-12-12T22:02:06.480" v="235" actId="478"/>
          <ac:picMkLst>
            <pc:docMk/>
            <pc:sldMk cId="2579346169" sldId="2136"/>
            <ac:picMk id="7" creationId="{9D95CB55-FBFE-9BFD-5C28-64FAA1C9A233}"/>
          </ac:picMkLst>
        </pc:picChg>
        <pc:picChg chg="del mod">
          <ac:chgData name="Monte, Ryan" userId="7c149ba0-a7a6-4c28-805c-80cd5b51be8e" providerId="ADAL" clId="{B4357E92-D5FE-40BD-96B6-0D10C9520E93}" dt="2022-12-12T22:02:06.480" v="235" actId="478"/>
          <ac:picMkLst>
            <pc:docMk/>
            <pc:sldMk cId="2579346169" sldId="2136"/>
            <ac:picMk id="8" creationId="{D3E7BDCC-062E-0890-0DB0-4A29BE43435B}"/>
          </ac:picMkLst>
        </pc:picChg>
        <pc:picChg chg="del mod">
          <ac:chgData name="Monte, Ryan" userId="7c149ba0-a7a6-4c28-805c-80cd5b51be8e" providerId="ADAL" clId="{B4357E92-D5FE-40BD-96B6-0D10C9520E93}" dt="2022-12-12T22:02:06.480" v="235" actId="478"/>
          <ac:picMkLst>
            <pc:docMk/>
            <pc:sldMk cId="2579346169" sldId="2136"/>
            <ac:picMk id="10" creationId="{9F783790-AA01-E126-80AB-1D18257D7FE2}"/>
          </ac:picMkLst>
        </pc:picChg>
        <pc:picChg chg="del mod">
          <ac:chgData name="Monte, Ryan" userId="7c149ba0-a7a6-4c28-805c-80cd5b51be8e" providerId="ADAL" clId="{B4357E92-D5FE-40BD-96B6-0D10C9520E93}" dt="2022-12-12T22:02:06.480" v="235" actId="478"/>
          <ac:picMkLst>
            <pc:docMk/>
            <pc:sldMk cId="2579346169" sldId="2136"/>
            <ac:picMk id="11" creationId="{DFCE0E0F-822F-F724-86FE-BF168CE83623}"/>
          </ac:picMkLst>
        </pc:picChg>
        <pc:picChg chg="del mod">
          <ac:chgData name="Monte, Ryan" userId="7c149ba0-a7a6-4c28-805c-80cd5b51be8e" providerId="ADAL" clId="{B4357E92-D5FE-40BD-96B6-0D10C9520E93}" dt="2022-12-12T21:57:09.095" v="79" actId="478"/>
          <ac:picMkLst>
            <pc:docMk/>
            <pc:sldMk cId="2579346169" sldId="2136"/>
            <ac:picMk id="12" creationId="{43D65778-7009-FD3A-3238-4B5365FB1756}"/>
          </ac:picMkLst>
        </pc:picChg>
      </pc:sldChg>
    </pc:docChg>
  </pc:docChgLst>
  <pc:docChgLst>
    <pc:chgData name="Trung Dang" userId="bc0ad354-f8e5-420a-9089-ddb3c42d2fa8" providerId="ADAL" clId="{97E345F3-EA15-4E52-9351-37C23360292A}"/>
    <pc:docChg chg="undo custSel addSld delSld modSld">
      <pc:chgData name="Trung Dang" userId="bc0ad354-f8e5-420a-9089-ddb3c42d2fa8" providerId="ADAL" clId="{97E345F3-EA15-4E52-9351-37C23360292A}" dt="2022-12-15T18:12:11.632" v="85"/>
      <pc:docMkLst>
        <pc:docMk/>
      </pc:docMkLst>
      <pc:sldChg chg="mod">
        <pc:chgData name="Trung Dang" userId="bc0ad354-f8e5-420a-9089-ddb3c42d2fa8" providerId="ADAL" clId="{97E345F3-EA15-4E52-9351-37C23360292A}" dt="2022-12-15T16:06:31.740" v="9" actId="27918"/>
        <pc:sldMkLst>
          <pc:docMk/>
          <pc:sldMk cId="312556320" sldId="2000"/>
        </pc:sldMkLst>
      </pc:sldChg>
      <pc:sldChg chg="new del">
        <pc:chgData name="Trung Dang" userId="bc0ad354-f8e5-420a-9089-ddb3c42d2fa8" providerId="ADAL" clId="{97E345F3-EA15-4E52-9351-37C23360292A}" dt="2022-12-12T17:03:56.254" v="4" actId="2696"/>
        <pc:sldMkLst>
          <pc:docMk/>
          <pc:sldMk cId="3914497421" sldId="2130"/>
        </pc:sldMkLst>
      </pc:sldChg>
      <pc:sldChg chg="new del">
        <pc:chgData name="Trung Dang" userId="bc0ad354-f8e5-420a-9089-ddb3c42d2fa8" providerId="ADAL" clId="{97E345F3-EA15-4E52-9351-37C23360292A}" dt="2022-12-12T17:03:52.816" v="3" actId="2696"/>
        <pc:sldMkLst>
          <pc:docMk/>
          <pc:sldMk cId="504176507" sldId="2131"/>
        </pc:sldMkLst>
      </pc:sldChg>
      <pc:sldChg chg="addSp delSp modSp add mod addCm delCm modCm">
        <pc:chgData name="Trung Dang" userId="bc0ad354-f8e5-420a-9089-ddb3c42d2fa8" providerId="ADAL" clId="{97E345F3-EA15-4E52-9351-37C23360292A}" dt="2022-12-15T18:12:11.632" v="85"/>
        <pc:sldMkLst>
          <pc:docMk/>
          <pc:sldMk cId="969256008" sldId="2132"/>
        </pc:sldMkLst>
        <pc:spChg chg="del">
          <ac:chgData name="Trung Dang" userId="bc0ad354-f8e5-420a-9089-ddb3c42d2fa8" providerId="ADAL" clId="{97E345F3-EA15-4E52-9351-37C23360292A}" dt="2022-12-15T18:03:58.637" v="76" actId="478"/>
          <ac:spMkLst>
            <pc:docMk/>
            <pc:sldMk cId="969256008" sldId="2132"/>
            <ac:spMk id="5" creationId="{B2D39043-6945-D1B9-EB54-5D88F36A40B9}"/>
          </ac:spMkLst>
        </pc:spChg>
        <pc:grpChg chg="del">
          <ac:chgData name="Trung Dang" userId="bc0ad354-f8e5-420a-9089-ddb3c42d2fa8" providerId="ADAL" clId="{97E345F3-EA15-4E52-9351-37C23360292A}" dt="2022-12-15T17:40:34.004" v="29" actId="478"/>
          <ac:grpSpMkLst>
            <pc:docMk/>
            <pc:sldMk cId="969256008" sldId="2132"/>
            <ac:grpSpMk id="6" creationId="{CCAC4987-BB9A-0028-EA81-33CBE85405D2}"/>
          </ac:grpSpMkLst>
        </pc:grpChg>
        <pc:picChg chg="add del mod">
          <ac:chgData name="Trung Dang" userId="bc0ad354-f8e5-420a-9089-ddb3c42d2fa8" providerId="ADAL" clId="{97E345F3-EA15-4E52-9351-37C23360292A}" dt="2022-12-15T18:03:22.726" v="75" actId="478"/>
          <ac:picMkLst>
            <pc:docMk/>
            <pc:sldMk cId="969256008" sldId="2132"/>
            <ac:picMk id="4" creationId="{720DC566-06CD-8815-BAC5-0EE58F5D70DD}"/>
          </ac:picMkLst>
        </pc:picChg>
        <pc:picChg chg="add mod">
          <ac:chgData name="Trung Dang" userId="bc0ad354-f8e5-420a-9089-ddb3c42d2fa8" providerId="ADAL" clId="{97E345F3-EA15-4E52-9351-37C23360292A}" dt="2022-12-15T18:04:28.228" v="84" actId="1076"/>
          <ac:picMkLst>
            <pc:docMk/>
            <pc:sldMk cId="969256008" sldId="2132"/>
            <ac:picMk id="198" creationId="{F3191C2E-C6A8-B566-FE5F-08CACEFD7DB0}"/>
          </ac:picMkLst>
        </pc:picChg>
      </pc:sldChg>
      <pc:sldChg chg="addSp delSp modSp add mod addCm">
        <pc:chgData name="Trung Dang" userId="bc0ad354-f8e5-420a-9089-ddb3c42d2fa8" providerId="ADAL" clId="{97E345F3-EA15-4E52-9351-37C23360292A}" dt="2022-12-15T17:55:13.996" v="61" actId="1076"/>
        <pc:sldMkLst>
          <pc:docMk/>
          <pc:sldMk cId="2588572083" sldId="2133"/>
        </pc:sldMkLst>
        <pc:spChg chg="mod">
          <ac:chgData name="Trung Dang" userId="bc0ad354-f8e5-420a-9089-ddb3c42d2fa8" providerId="ADAL" clId="{97E345F3-EA15-4E52-9351-37C23360292A}" dt="2022-12-15T16:22:10.389" v="11" actId="20577"/>
          <ac:spMkLst>
            <pc:docMk/>
            <pc:sldMk cId="2588572083" sldId="2133"/>
            <ac:spMk id="2" creationId="{63B1B548-50E0-C628-C982-42439305491B}"/>
          </ac:spMkLst>
        </pc:spChg>
        <pc:picChg chg="add mod">
          <ac:chgData name="Trung Dang" userId="bc0ad354-f8e5-420a-9089-ddb3c42d2fa8" providerId="ADAL" clId="{97E345F3-EA15-4E52-9351-37C23360292A}" dt="2022-12-15T17:55:13.996" v="61" actId="1076"/>
          <ac:picMkLst>
            <pc:docMk/>
            <pc:sldMk cId="2588572083" sldId="2133"/>
            <ac:picMk id="4" creationId="{E7CF7FB4-7849-0F1C-2A05-9E4FC2372F22}"/>
          </ac:picMkLst>
        </pc:picChg>
        <pc:picChg chg="add del">
          <ac:chgData name="Trung Dang" userId="bc0ad354-f8e5-420a-9089-ddb3c42d2fa8" providerId="ADAL" clId="{97E345F3-EA15-4E52-9351-37C23360292A}" dt="2022-12-15T17:55:00.742" v="56" actId="478"/>
          <ac:picMkLst>
            <pc:docMk/>
            <pc:sldMk cId="2588572083" sldId="2133"/>
            <ac:picMk id="6" creationId="{75D738DE-7C79-30A8-CE05-8D0886BD8578}"/>
          </ac:picMkLst>
        </pc:picChg>
      </pc:sldChg>
      <pc:sldChg chg="add">
        <pc:chgData name="Trung Dang" userId="bc0ad354-f8e5-420a-9089-ddb3c42d2fa8" providerId="ADAL" clId="{97E345F3-EA15-4E52-9351-37C23360292A}" dt="2022-12-12T17:03:50.399" v="2"/>
        <pc:sldMkLst>
          <pc:docMk/>
          <pc:sldMk cId="2404974429" sldId="2134"/>
        </pc:sldMkLst>
      </pc:sldChg>
      <pc:sldChg chg="addSp delSp modSp add mod addCm modCm">
        <pc:chgData name="Trung Dang" userId="bc0ad354-f8e5-420a-9089-ddb3c42d2fa8" providerId="ADAL" clId="{97E345F3-EA15-4E52-9351-37C23360292A}" dt="2022-12-15T18:02:48.800" v="74" actId="1076"/>
        <pc:sldMkLst>
          <pc:docMk/>
          <pc:sldMk cId="3129467927" sldId="2135"/>
        </pc:sldMkLst>
        <pc:picChg chg="del">
          <ac:chgData name="Trung Dang" userId="bc0ad354-f8e5-420a-9089-ddb3c42d2fa8" providerId="ADAL" clId="{97E345F3-EA15-4E52-9351-37C23360292A}" dt="2022-12-15T18:02:23.522" v="64" actId="478"/>
          <ac:picMkLst>
            <pc:docMk/>
            <pc:sldMk cId="3129467927" sldId="2135"/>
            <ac:picMk id="4" creationId="{83AAF91A-CFAF-BB05-05B0-13BFA6E93A2C}"/>
          </ac:picMkLst>
        </pc:picChg>
        <pc:picChg chg="add mod">
          <ac:chgData name="Trung Dang" userId="bc0ad354-f8e5-420a-9089-ddb3c42d2fa8" providerId="ADAL" clId="{97E345F3-EA15-4E52-9351-37C23360292A}" dt="2022-12-15T18:02:48.800" v="74" actId="1076"/>
          <ac:picMkLst>
            <pc:docMk/>
            <pc:sldMk cId="3129467927" sldId="2135"/>
            <ac:picMk id="5" creationId="{684E7FA8-45D4-DFB4-A04E-E6B36794774E}"/>
          </ac:picMkLst>
        </pc:picChg>
      </pc:sldChg>
      <pc:sldChg chg="addSp delSp modSp mod addCm">
        <pc:chgData name="Trung Dang" userId="bc0ad354-f8e5-420a-9089-ddb3c42d2fa8" providerId="ADAL" clId="{97E345F3-EA15-4E52-9351-37C23360292A}" dt="2022-12-15T17:31:11.694" v="25" actId="1589"/>
        <pc:sldMkLst>
          <pc:docMk/>
          <pc:sldMk cId="2579346169" sldId="2136"/>
        </pc:sldMkLst>
        <pc:picChg chg="add del mod">
          <ac:chgData name="Trung Dang" userId="bc0ad354-f8e5-420a-9089-ddb3c42d2fa8" providerId="ADAL" clId="{97E345F3-EA15-4E52-9351-37C23360292A}" dt="2022-12-15T17:29:14.707" v="18" actId="478"/>
          <ac:picMkLst>
            <pc:docMk/>
            <pc:sldMk cId="2579346169" sldId="2136"/>
            <ac:picMk id="4" creationId="{10965D05-C785-863A-8490-6DE2098FB18D}"/>
          </ac:picMkLst>
        </pc:picChg>
        <pc:picChg chg="add del mod">
          <ac:chgData name="Trung Dang" userId="bc0ad354-f8e5-420a-9089-ddb3c42d2fa8" providerId="ADAL" clId="{97E345F3-EA15-4E52-9351-37C23360292A}" dt="2022-12-15T17:30:00.400" v="20" actId="478"/>
          <ac:picMkLst>
            <pc:docMk/>
            <pc:sldMk cId="2579346169" sldId="2136"/>
            <ac:picMk id="6" creationId="{9C68C5BF-DA49-8697-5628-C6A4A4800602}"/>
          </ac:picMkLst>
        </pc:picChg>
        <pc:picChg chg="del">
          <ac:chgData name="Trung Dang" userId="bc0ad354-f8e5-420a-9089-ddb3c42d2fa8" providerId="ADAL" clId="{97E345F3-EA15-4E52-9351-37C23360292A}" dt="2022-12-15T17:26:55.472" v="12" actId="478"/>
          <ac:picMkLst>
            <pc:docMk/>
            <pc:sldMk cId="2579346169" sldId="2136"/>
            <ac:picMk id="7" creationId="{5E741AC0-0FD8-2E6A-46E3-7406DCFE1952}"/>
          </ac:picMkLst>
        </pc:picChg>
        <pc:picChg chg="add mod">
          <ac:chgData name="Trung Dang" userId="bc0ad354-f8e5-420a-9089-ddb3c42d2fa8" providerId="ADAL" clId="{97E345F3-EA15-4E52-9351-37C23360292A}" dt="2022-12-15T17:30:43.515" v="24" actId="14100"/>
          <ac:picMkLst>
            <pc:docMk/>
            <pc:sldMk cId="2579346169" sldId="2136"/>
            <ac:picMk id="9" creationId="{FC4364A0-8EEC-3C7D-6839-900CC757F834}"/>
          </ac:picMkLst>
        </pc:picChg>
      </pc:sldChg>
    </pc:docChg>
  </pc:docChgLst>
  <pc:docChgLst>
    <pc:chgData name="Cowan, Kara" userId="422dcf60-3108-48b9-a5a5-708e064ad6eb" providerId="ADAL" clId="{9B1F870A-DFB8-4878-967D-04E3ABDDEE21}"/>
    <pc:docChg chg="custSel modSld">
      <pc:chgData name="Cowan, Kara" userId="422dcf60-3108-48b9-a5a5-708e064ad6eb" providerId="ADAL" clId="{9B1F870A-DFB8-4878-967D-04E3ABDDEE21}" dt="2023-04-05T15:33:44.587" v="49" actId="14861"/>
      <pc:docMkLst>
        <pc:docMk/>
      </pc:docMkLst>
      <pc:sldChg chg="addSp delSp modSp mod">
        <pc:chgData name="Cowan, Kara" userId="422dcf60-3108-48b9-a5a5-708e064ad6eb" providerId="ADAL" clId="{9B1F870A-DFB8-4878-967D-04E3ABDDEE21}" dt="2023-04-05T15:33:18.910" v="42" actId="14861"/>
        <pc:sldMkLst>
          <pc:docMk/>
          <pc:sldMk cId="3754249042" sldId="1978"/>
        </pc:sldMkLst>
        <pc:picChg chg="del">
          <ac:chgData name="Cowan, Kara" userId="422dcf60-3108-48b9-a5a5-708e064ad6eb" providerId="ADAL" clId="{9B1F870A-DFB8-4878-967D-04E3ABDDEE21}" dt="2023-04-05T15:33:00.126" v="36" actId="478"/>
          <ac:picMkLst>
            <pc:docMk/>
            <pc:sldMk cId="3754249042" sldId="1978"/>
            <ac:picMk id="5" creationId="{3031DA7F-9701-4640-A2FE-49B098A2E2DA}"/>
          </ac:picMkLst>
        </pc:picChg>
        <pc:picChg chg="add mod">
          <ac:chgData name="Cowan, Kara" userId="422dcf60-3108-48b9-a5a5-708e064ad6eb" providerId="ADAL" clId="{9B1F870A-DFB8-4878-967D-04E3ABDDEE21}" dt="2023-04-05T15:33:18.910" v="42" actId="14861"/>
          <ac:picMkLst>
            <pc:docMk/>
            <pc:sldMk cId="3754249042" sldId="1978"/>
            <ac:picMk id="6" creationId="{F6D7731D-1370-3E7F-DA73-6B93EA66C5BD}"/>
          </ac:picMkLst>
        </pc:picChg>
      </pc:sldChg>
      <pc:sldChg chg="addSp delSp modSp mod">
        <pc:chgData name="Cowan, Kara" userId="422dcf60-3108-48b9-a5a5-708e064ad6eb" providerId="ADAL" clId="{9B1F870A-DFB8-4878-967D-04E3ABDDEE21}" dt="2023-04-05T15:33:44.587" v="49" actId="14861"/>
        <pc:sldMkLst>
          <pc:docMk/>
          <pc:sldMk cId="2305115646" sldId="1985"/>
        </pc:sldMkLst>
        <pc:picChg chg="add mod">
          <ac:chgData name="Cowan, Kara" userId="422dcf60-3108-48b9-a5a5-708e064ad6eb" providerId="ADAL" clId="{9B1F870A-DFB8-4878-967D-04E3ABDDEE21}" dt="2023-04-05T15:33:44.587" v="49" actId="14861"/>
          <ac:picMkLst>
            <pc:docMk/>
            <pc:sldMk cId="2305115646" sldId="1985"/>
            <ac:picMk id="4" creationId="{093FAA7F-4442-3B1D-464F-1DE5D00F5A95}"/>
          </ac:picMkLst>
        </pc:picChg>
        <pc:picChg chg="del">
          <ac:chgData name="Cowan, Kara" userId="422dcf60-3108-48b9-a5a5-708e064ad6eb" providerId="ADAL" clId="{9B1F870A-DFB8-4878-967D-04E3ABDDEE21}" dt="2023-04-05T15:33:33.087" v="43" actId="478"/>
          <ac:picMkLst>
            <pc:docMk/>
            <pc:sldMk cId="2305115646" sldId="1985"/>
            <ac:picMk id="8" creationId="{A2316310-197B-412E-8ACB-EC35DC627B59}"/>
          </ac:picMkLst>
        </pc:picChg>
      </pc:sldChg>
      <pc:sldChg chg="modSp mod">
        <pc:chgData name="Cowan, Kara" userId="422dcf60-3108-48b9-a5a5-708e064ad6eb" providerId="ADAL" clId="{9B1F870A-DFB8-4878-967D-04E3ABDDEE21}" dt="2023-01-18T15:57:42.797" v="35" actId="1035"/>
        <pc:sldMkLst>
          <pc:docMk/>
          <pc:sldMk cId="999081760" sldId="1999"/>
        </pc:sldMkLst>
        <pc:spChg chg="mod">
          <ac:chgData name="Cowan, Kara" userId="422dcf60-3108-48b9-a5a5-708e064ad6eb" providerId="ADAL" clId="{9B1F870A-DFB8-4878-967D-04E3ABDDEE21}" dt="2023-01-18T15:57:42.797" v="35" actId="1035"/>
          <ac:spMkLst>
            <pc:docMk/>
            <pc:sldMk cId="999081760" sldId="1999"/>
            <ac:spMk id="5" creationId="{3367B9A5-FAA1-439B-B807-03B0535788AB}"/>
          </ac:spMkLst>
        </pc:spChg>
        <pc:spChg chg="mod">
          <ac:chgData name="Cowan, Kara" userId="422dcf60-3108-48b9-a5a5-708e064ad6eb" providerId="ADAL" clId="{9B1F870A-DFB8-4878-967D-04E3ABDDEE21}" dt="2023-01-18T15:57:42.797" v="35" actId="1035"/>
          <ac:spMkLst>
            <pc:docMk/>
            <pc:sldMk cId="999081760" sldId="1999"/>
            <ac:spMk id="6" creationId="{ACE82C25-E8DC-44AC-85D1-9C6A7E78715D}"/>
          </ac:spMkLst>
        </pc:spChg>
        <pc:picChg chg="mod">
          <ac:chgData name="Cowan, Kara" userId="422dcf60-3108-48b9-a5a5-708e064ad6eb" providerId="ADAL" clId="{9B1F870A-DFB8-4878-967D-04E3ABDDEE21}" dt="2023-01-18T15:57:42.797" v="35" actId="1035"/>
          <ac:picMkLst>
            <pc:docMk/>
            <pc:sldMk cId="999081760" sldId="1999"/>
            <ac:picMk id="7" creationId="{90392586-AB1C-452E-98B5-665566E06AA7}"/>
          </ac:picMkLst>
        </pc:picChg>
        <pc:picChg chg="mod">
          <ac:chgData name="Cowan, Kara" userId="422dcf60-3108-48b9-a5a5-708e064ad6eb" providerId="ADAL" clId="{9B1F870A-DFB8-4878-967D-04E3ABDDEE21}" dt="2023-01-18T15:57:42.797" v="35" actId="1035"/>
          <ac:picMkLst>
            <pc:docMk/>
            <pc:sldMk cId="999081760" sldId="1999"/>
            <ac:picMk id="10" creationId="{F7158AB6-881A-926C-DA02-7C064EAF1EB5}"/>
          </ac:picMkLst>
        </pc:picChg>
      </pc:sldChg>
    </pc:docChg>
  </pc:docChgLst>
  <pc:docChgLst>
    <pc:chgData name="Monte, Ryan" userId="S::ryan.monte@ontariohealth.ca::7c149ba0-a7a6-4c28-805c-80cd5b51be8e" providerId="AD" clId="Web-{5FFC173C-48DB-F6AA-5AC4-36CCC0A98C42}"/>
    <pc:docChg chg="delSld modSld">
      <pc:chgData name="Monte, Ryan" userId="S::ryan.monte@ontariohealth.ca::7c149ba0-a7a6-4c28-805c-80cd5b51be8e" providerId="AD" clId="Web-{5FFC173C-48DB-F6AA-5AC4-36CCC0A98C42}" dt="2022-12-12T17:06:25.101" v="3" actId="1076"/>
      <pc:docMkLst>
        <pc:docMk/>
      </pc:docMkLst>
      <pc:sldChg chg="del">
        <pc:chgData name="Monte, Ryan" userId="S::ryan.monte@ontariohealth.ca::7c149ba0-a7a6-4c28-805c-80cd5b51be8e" providerId="AD" clId="Web-{5FFC173C-48DB-F6AA-5AC4-36CCC0A98C42}" dt="2022-12-12T17:05:28.225" v="0"/>
        <pc:sldMkLst>
          <pc:docMk/>
          <pc:sldMk cId="2165168748" sldId="2113"/>
        </pc:sldMkLst>
      </pc:sldChg>
      <pc:sldChg chg="del">
        <pc:chgData name="Monte, Ryan" userId="S::ryan.monte@ontariohealth.ca::7c149ba0-a7a6-4c28-805c-80cd5b51be8e" providerId="AD" clId="Web-{5FFC173C-48DB-F6AA-5AC4-36CCC0A98C42}" dt="2022-12-12T17:05:33.397" v="1"/>
        <pc:sldMkLst>
          <pc:docMk/>
          <pc:sldMk cId="1143175041" sldId="2114"/>
        </pc:sldMkLst>
      </pc:sldChg>
      <pc:sldChg chg="modSp">
        <pc:chgData name="Monte, Ryan" userId="S::ryan.monte@ontariohealth.ca::7c149ba0-a7a6-4c28-805c-80cd5b51be8e" providerId="AD" clId="Web-{5FFC173C-48DB-F6AA-5AC4-36CCC0A98C42}" dt="2022-12-12T17:06:25.101" v="3" actId="1076"/>
        <pc:sldMkLst>
          <pc:docMk/>
          <pc:sldMk cId="304363280" sldId="2116"/>
        </pc:sldMkLst>
        <pc:picChg chg="mod">
          <ac:chgData name="Monte, Ryan" userId="S::ryan.monte@ontariohealth.ca::7c149ba0-a7a6-4c28-805c-80cd5b51be8e" providerId="AD" clId="Web-{5FFC173C-48DB-F6AA-5AC4-36CCC0A98C42}" dt="2022-12-12T17:06:22.101" v="2" actId="1076"/>
          <ac:picMkLst>
            <pc:docMk/>
            <pc:sldMk cId="304363280" sldId="2116"/>
            <ac:picMk id="6" creationId="{691977B4-0E7C-6A2C-D392-C791AC8EE093}"/>
          </ac:picMkLst>
        </pc:picChg>
        <pc:picChg chg="mod">
          <ac:chgData name="Monte, Ryan" userId="S::ryan.monte@ontariohealth.ca::7c149ba0-a7a6-4c28-805c-80cd5b51be8e" providerId="AD" clId="Web-{5FFC173C-48DB-F6AA-5AC4-36CCC0A98C42}" dt="2022-12-12T17:06:25.101" v="3" actId="1076"/>
          <ac:picMkLst>
            <pc:docMk/>
            <pc:sldMk cId="304363280" sldId="2116"/>
            <ac:picMk id="7" creationId="{91648443-1743-92D1-8F66-BBA97E7A4426}"/>
          </ac:picMkLst>
        </pc:picChg>
      </pc:sldChg>
    </pc:docChg>
  </pc:docChgLst>
  <pc:docChgLst>
    <pc:chgData name="Baser, Karine" userId="S::karine.baser@ontariohealth.ca::cc28c72c-2d85-4ff3-92ff-4a754236748b" providerId="AD" clId="Web-{03D60DAA-A85F-5731-5358-4E2B62EA6499}"/>
    <pc:docChg chg="modSld">
      <pc:chgData name="Baser, Karine" userId="S::karine.baser@ontariohealth.ca::cc28c72c-2d85-4ff3-92ff-4a754236748b" providerId="AD" clId="Web-{03D60DAA-A85F-5731-5358-4E2B62EA6499}" dt="2022-12-20T02:15:25.570" v="1" actId="20577"/>
      <pc:docMkLst>
        <pc:docMk/>
      </pc:docMkLst>
      <pc:sldChg chg="modSp">
        <pc:chgData name="Baser, Karine" userId="S::karine.baser@ontariohealth.ca::cc28c72c-2d85-4ff3-92ff-4a754236748b" providerId="AD" clId="Web-{03D60DAA-A85F-5731-5358-4E2B62EA6499}" dt="2022-12-20T02:15:25.570" v="1" actId="20577"/>
        <pc:sldMkLst>
          <pc:docMk/>
          <pc:sldMk cId="3988517691" sldId="1983"/>
        </pc:sldMkLst>
        <pc:spChg chg="mod">
          <ac:chgData name="Baser, Karine" userId="S::karine.baser@ontariohealth.ca::cc28c72c-2d85-4ff3-92ff-4a754236748b" providerId="AD" clId="Web-{03D60DAA-A85F-5731-5358-4E2B62EA6499}" dt="2022-12-20T02:15:25.570" v="1" actId="20577"/>
          <ac:spMkLst>
            <pc:docMk/>
            <pc:sldMk cId="3988517691" sldId="1983"/>
            <ac:spMk id="3" creationId="{805AE972-0C5D-4C3F-B73A-0E73848BD20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D0_12A13B20.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Calibri" panose="020F0502020204030204" pitchFamily="34" charset="0"/>
                <a:ea typeface="+mn-ea"/>
                <a:cs typeface="+mn-cs"/>
              </a:defRPr>
            </a:pPr>
            <a:r>
              <a:rPr lang="en-CA" baseline="0"/>
              <a:t>Most impacted areas of caregivers’ lives</a:t>
            </a:r>
          </a:p>
        </c:rich>
      </c:tx>
      <c:layout>
        <c:manualLayout>
          <c:xMode val="edge"/>
          <c:yMode val="edge"/>
          <c:x val="0.37682967573191811"/>
          <c:y val="2.5368678138724721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41391029478544633"/>
          <c:y val="0.14026781600317476"/>
          <c:w val="0.56121574468072866"/>
          <c:h val="0.64157420305063351"/>
        </c:manualLayout>
      </c:layout>
      <c:barChart>
        <c:barDir val="bar"/>
        <c:grouping val="clustered"/>
        <c:varyColors val="0"/>
        <c:ser>
          <c:idx val="0"/>
          <c:order val="0"/>
          <c:tx>
            <c:strRef>
              <c:f>Sheet1!$B$1</c:f>
              <c:strCache>
                <c:ptCount val="1"/>
                <c:pt idx="0">
                  <c:v>Percentage of caregivers</c:v>
                </c:pt>
              </c:strCache>
            </c:strRef>
          </c:tx>
          <c:spPr>
            <a:solidFill>
              <a:srgbClr val="047BC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Ability to attend and succeed at school/work</c:v>
                </c:pt>
                <c:pt idx="1">
                  <c:v>Long-term health prospects</c:v>
                </c:pt>
                <c:pt idx="2">
                  <c:v>Earning potential</c:v>
                </c:pt>
                <c:pt idx="3">
                  <c:v>Overall well-being</c:v>
                </c:pt>
                <c:pt idx="4">
                  <c:v>Mental health</c:v>
                </c:pt>
              </c:strCache>
            </c:strRef>
          </c:cat>
          <c:val>
            <c:numRef>
              <c:f>Sheet1!$B$2:$B$6</c:f>
              <c:numCache>
                <c:formatCode>General</c:formatCode>
                <c:ptCount val="5"/>
                <c:pt idx="0">
                  <c:v>56</c:v>
                </c:pt>
                <c:pt idx="1">
                  <c:v>55</c:v>
                </c:pt>
                <c:pt idx="2">
                  <c:v>54</c:v>
                </c:pt>
                <c:pt idx="3">
                  <c:v>53</c:v>
                </c:pt>
                <c:pt idx="4">
                  <c:v>52</c:v>
                </c:pt>
              </c:numCache>
            </c:numRef>
          </c:val>
          <c:extLst>
            <c:ext xmlns:c16="http://schemas.microsoft.com/office/drawing/2014/chart" uri="{C3380CC4-5D6E-409C-BE32-E72D297353CC}">
              <c16:uniqueId val="{00000000-27E1-4FB0-AB17-5CD7430C1F8A}"/>
            </c:ext>
          </c:extLst>
        </c:ser>
        <c:dLbls>
          <c:showLegendKey val="0"/>
          <c:showVal val="0"/>
          <c:showCatName val="0"/>
          <c:showSerName val="0"/>
          <c:showPercent val="0"/>
          <c:showBubbleSize val="0"/>
        </c:dLbls>
        <c:gapWidth val="182"/>
        <c:axId val="716099840"/>
        <c:axId val="716100168"/>
      </c:barChart>
      <c:catAx>
        <c:axId val="71609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716100168"/>
        <c:crosses val="autoZero"/>
        <c:auto val="1"/>
        <c:lblAlgn val="ctr"/>
        <c:lblOffset val="100"/>
        <c:noMultiLvlLbl val="0"/>
      </c:catAx>
      <c:valAx>
        <c:axId val="7161001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7160998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solidFill>
            <a:schemeClr val="tx1"/>
          </a:solidFill>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269670" y="932"/>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269670" y="932"/>
        <a:ext cx="2614277" cy="1568566"/>
      </dsp:txXfrm>
    </dsp:sp>
    <dsp:sp modelId="{3CAAF4E5-77DB-4A44-960A-16E8C59147EF}">
      <dsp:nvSpPr>
        <dsp:cNvPr id="0" name=""/>
        <dsp:cNvSpPr/>
      </dsp:nvSpPr>
      <dsp:spPr>
        <a:xfrm>
          <a:off x="3163075" y="26233"/>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kern="1200">
            <a:solidFill>
              <a:schemeClr val="tx1"/>
            </a:solidFill>
            <a:latin typeface="Calibri" panose="020F0502020204030204" pitchFamily="34" charset="0"/>
            <a:cs typeface="Calibri" panose="020F0502020204030204" pitchFamily="34" charset="0"/>
          </a:endParaRPr>
        </a:p>
      </dsp:txBody>
      <dsp:txXfrm>
        <a:off x="3163075" y="26233"/>
        <a:ext cx="2614277" cy="1568566"/>
      </dsp:txXfrm>
    </dsp:sp>
    <dsp:sp modelId="{52569B33-71BD-4ED9-94A4-6B7602EBB6EF}">
      <dsp:nvSpPr>
        <dsp:cNvPr id="0" name=""/>
        <dsp:cNvSpPr/>
      </dsp:nvSpPr>
      <dsp:spPr>
        <a:xfrm>
          <a:off x="269670"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269670" y="1830926"/>
        <a:ext cx="2614277" cy="1568566"/>
      </dsp:txXfrm>
    </dsp:sp>
    <dsp:sp modelId="{1D491102-124B-463F-8464-FEFE997FF070}">
      <dsp:nvSpPr>
        <dsp:cNvPr id="0" name=""/>
        <dsp:cNvSpPr/>
      </dsp:nvSpPr>
      <dsp:spPr>
        <a:xfrm>
          <a:off x="3145376"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3145376" y="1830926"/>
        <a:ext cx="2614277" cy="1568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2023-04-05</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ealth.gov.on.ca/en/pro/programs/ecfa/docs/hb_sickle.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a:solidFill>
                  <a:schemeClr val="tx1"/>
                </a:solidFill>
                <a:effectLst/>
                <a:latin typeface="Calibri" panose="020F0502020204030204" pitchFamily="34" charset="0"/>
                <a:cs typeface="Calibri" panose="020F0502020204030204" pitchFamily="34" charset="0"/>
              </a:rPr>
              <a:t>If you have any questions about the content of this presentation, please contact us at </a:t>
            </a:r>
            <a:r>
              <a:rPr lang="en-US" sz="1400" b="0" i="0" u="sng" strike="noStrike" kern="1200">
                <a:solidFill>
                  <a:schemeClr val="tx1"/>
                </a:solidFill>
                <a:effectLst/>
                <a:latin typeface="Calibri" panose="020F0502020204030204" pitchFamily="34" charset="0"/>
                <a:cs typeface="Calibri" panose="020F0502020204030204" pitchFamily="34" charset="0"/>
                <a:hlinkClick r:id="rId3"/>
              </a:rPr>
              <a:t>QualityStandards@ontariohealth.ca</a:t>
            </a:r>
            <a:endParaRPr lang="en-US" sz="14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cs typeface="Calibri" panose="020F0502020204030204" pitchFamily="34" charset="0"/>
              </a:rPr>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As well, we are working on compiling resources and tools, for both clinicians and patients and families.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The focus is on implementation/adoption stories and how organizations are using quality standards in practice to inform care.</a:t>
            </a:r>
          </a:p>
          <a:p>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We’d love to hear from you if you are interested in contributing to a post or article.</a:t>
            </a:r>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78802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309906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18683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9647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347143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atin typeface="Calibri"/>
                <a:ea typeface="MS PGothic"/>
                <a:cs typeface="Calibri"/>
              </a:rPr>
              <a:t>As see in the previous slide, most people with sickle cell disease live in the Central and East Ontario Health Regions, whereas only 10% live in the Toronto region. However, the majority seek care emergency department care at hospitals in the Central and Toronto Regions.</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45992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Sans-Serif"/>
              <a:buNone/>
              <a:tabLst/>
              <a:defRPr/>
            </a:pPr>
            <a:r>
              <a:rPr lang="en-US" b="0" i="0">
                <a:solidFill>
                  <a:srgbClr val="202124"/>
                </a:solidFill>
                <a:effectLst/>
                <a:latin typeface="arial" panose="020B0604020202020204" pitchFamily="34" charset="0"/>
              </a:rPr>
              <a:t>This graph shows the various levels of acuity assigned to people with sickle cell disease when triaged at the emergency department from 2017 to 2021, obtained from the </a:t>
            </a:r>
            <a:r>
              <a:rPr lang="en-US" b="0" i="0" u="none">
                <a:solidFill>
                  <a:srgbClr val="191919"/>
                </a:solidFill>
                <a:effectLst/>
                <a:latin typeface="Calibri" panose="020F0502020204030204" pitchFamily="34" charset="0"/>
                <a:cs typeface="Calibri" panose="020F0502020204030204" pitchFamily="34" charset="0"/>
              </a:rPr>
              <a:t>NACRS database</a:t>
            </a:r>
            <a:r>
              <a:rPr lang="en-US" b="0" i="0">
                <a:solidFill>
                  <a:srgbClr val="202124"/>
                </a:solidFill>
                <a:effectLst/>
                <a:latin typeface="arial" panose="020B0604020202020204" pitchFamily="34" charset="0"/>
              </a:rPr>
              <a:t>. The </a:t>
            </a:r>
            <a:r>
              <a:rPr lang="en-US" b="1" i="0">
                <a:solidFill>
                  <a:srgbClr val="202124"/>
                </a:solidFill>
                <a:effectLst/>
                <a:latin typeface="arial" panose="020B0604020202020204" pitchFamily="34" charset="0"/>
              </a:rPr>
              <a:t>Canadian Triage and Acuity Scale</a:t>
            </a:r>
            <a:r>
              <a:rPr lang="en-US" b="0" i="0">
                <a:solidFill>
                  <a:srgbClr val="202124"/>
                </a:solidFill>
                <a:effectLst/>
                <a:latin typeface="arial" panose="020B0604020202020204" pitchFamily="34" charset="0"/>
              </a:rPr>
              <a:t> (CTAS) is a tool used both nationally and internationally to allow emergency departments and their staff to prioritize patient care requirements. From here, we can see that people under the age of 20 are more likely to be triaged at a higher acuity </a:t>
            </a:r>
            <a:r>
              <a:rPr lang="en-US" b="0" i="0">
                <a:solidFill>
                  <a:srgbClr val="191919"/>
                </a:solidFill>
                <a:effectLst/>
                <a:latin typeface="Lucida Sans" panose="020B0602030504020204" pitchFamily="34" charset="0"/>
              </a:rPr>
              <a:t>(CTAS 1 or 2) than those who are older than 20 (CTAS 3, 4, or even 5). The standard of care is for people with sickle cell disease who present to the emergency department to be triaged as CTAS 1 or 2 due to the </a:t>
            </a:r>
            <a:r>
              <a:rPr lang="en-US" b="0" i="0" err="1">
                <a:solidFill>
                  <a:srgbClr val="191919"/>
                </a:solidFill>
                <a:effectLst/>
                <a:latin typeface="Lucida Sans" panose="020B0602030504020204" pitchFamily="34" charset="0"/>
              </a:rPr>
              <a:t>vaso</a:t>
            </a:r>
            <a:r>
              <a:rPr lang="en-US" b="0" i="0">
                <a:solidFill>
                  <a:srgbClr val="191919"/>
                </a:solidFill>
                <a:effectLst/>
                <a:latin typeface="Lucida Sans" panose="020B0602030504020204" pitchFamily="34" charset="0"/>
              </a:rPr>
              <a:t>-occlusive acute pain episode or life-threatening acute complication they may be experiencing, regardless of their age.</a:t>
            </a:r>
          </a:p>
          <a:p>
            <a:pPr marL="0" marR="0" lvl="0" indent="0" algn="l" defTabSz="457200" rtl="0" eaLnBrk="0" fontAlgn="base" latinLnBrk="0" hangingPunct="0">
              <a:lnSpc>
                <a:spcPct val="100000"/>
              </a:lnSpc>
              <a:spcBef>
                <a:spcPct val="30000"/>
              </a:spcBef>
              <a:spcAft>
                <a:spcPct val="0"/>
              </a:spcAft>
              <a:buClrTx/>
              <a:buSzTx/>
              <a:buFont typeface="Arial,Sans-Serif"/>
              <a:buNone/>
              <a:tabLst/>
              <a:defRPr/>
            </a:pPr>
            <a:endParaRPr lang="en-CA" u="none">
              <a:latin typeface="Calibri" panose="020F0502020204030204" pitchFamily="34" charset="0"/>
              <a:cs typeface="Calibri" panose="020F0502020204030204" pitchFamily="34" charset="0"/>
            </a:endParaRPr>
          </a:p>
          <a:p>
            <a:pPr marL="0" indent="0">
              <a:buFont typeface="Arial,Sans-Serif"/>
              <a:buNone/>
            </a:pPr>
            <a:r>
              <a:rPr lang="en-US" b="0" i="0">
                <a:solidFill>
                  <a:srgbClr val="191919"/>
                </a:solidFill>
                <a:effectLst/>
                <a:latin typeface="Lucida Sans" panose="020B0602030504020204" pitchFamily="34" charset="0"/>
              </a:rPr>
              <a:t> </a:t>
            </a:r>
            <a:r>
              <a:rPr lang="en-US">
                <a:latin typeface="Calibri"/>
                <a:ea typeface="MS PGothic"/>
                <a:cs typeface="Calibri"/>
              </a:rPr>
              <a:t>US data: mean life expectancy for males = 42; mean life expectancy for females = 48</a:t>
            </a:r>
          </a:p>
          <a:p>
            <a:pPr marL="0" indent="0">
              <a:buFont typeface="Arial,Sans-Serif"/>
              <a:buNone/>
            </a:pPr>
            <a:endParaRPr lang="en-US">
              <a:latin typeface="Calibri"/>
              <a:ea typeface="MS PGothic"/>
              <a:cs typeface="Calibri"/>
            </a:endParaRPr>
          </a:p>
          <a:p>
            <a:pPr marL="0" indent="0">
              <a:buFont typeface="Arial,Sans-Serif"/>
              <a:buNone/>
            </a:pPr>
            <a:endParaRPr lang="en-US">
              <a:latin typeface="Calibri"/>
              <a:ea typeface="MS PGothic"/>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2701231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i="0">
                <a:solidFill>
                  <a:srgbClr val="000000"/>
                </a:solidFill>
                <a:effectLst/>
                <a:latin typeface="Arial" panose="020B0604020202020204" pitchFamily="34" charset="0"/>
              </a:rPr>
              <a:t>This indicator measures average time elapsed from registration or triage to initial assessment by a physician. Wait times to initial physician assessment were greater for patients 20 years or older.</a:t>
            </a:r>
            <a:r>
              <a:rPr lang="en-US" b="0" i="0" u="none" strike="noStrike">
                <a:solidFill>
                  <a:srgbClr val="000000"/>
                </a:solidFill>
                <a:effectLst/>
                <a:latin typeface="Arial" panose="020B0604020202020204" pitchFamily="34" charset="0"/>
              </a:rPr>
              <a:t> </a:t>
            </a:r>
            <a:r>
              <a:rPr lang="en-US" b="0" i="0" u="none" strike="noStrike">
                <a:solidFill>
                  <a:srgbClr val="004558"/>
                </a:solidFill>
                <a:effectLst/>
                <a:latin typeface="Arial Nova" panose="020B0504020202020204" pitchFamily="34" charset="0"/>
                <a:cs typeface="Calibri"/>
              </a:rPr>
              <a:t>For example, patients older than 50 years waited up to 1 hour longer than those who were younger than 15 years of age.</a:t>
            </a:r>
          </a:p>
          <a:p>
            <a:pPr marL="0" marR="0" lvl="0" indent="0" algn="l" defTabSz="457200" rtl="0" eaLnBrk="0" fontAlgn="base" latinLnBrk="0" hangingPunct="0">
              <a:lnSpc>
                <a:spcPct val="100000"/>
              </a:lnSpc>
              <a:spcBef>
                <a:spcPct val="30000"/>
              </a:spcBef>
              <a:spcAft>
                <a:spcPct val="0"/>
              </a:spcAft>
              <a:buClrTx/>
              <a:buSzTx/>
              <a:buFont typeface="Arial"/>
              <a:buNone/>
              <a:tabLst/>
              <a:defRPr/>
            </a:pPr>
            <a:endParaRPr lang="en-US" b="0" i="0" u="none" strike="noStrike">
              <a:solidFill>
                <a:srgbClr val="004558"/>
              </a:solidFill>
              <a:effectLst/>
              <a:latin typeface="Arial Nova" panose="020B0504020202020204" pitchFamily="34" charset="0"/>
              <a:cs typeface="Calibri"/>
            </a:endParaRPr>
          </a:p>
          <a:p>
            <a:pPr marL="0" marR="0" lvl="0" indent="0" algn="l" defTabSz="457200" rtl="0" eaLnBrk="0" fontAlgn="base" latinLnBrk="0" hangingPunct="0">
              <a:lnSpc>
                <a:spcPct val="100000"/>
              </a:lnSpc>
              <a:spcBef>
                <a:spcPct val="30000"/>
              </a:spcBef>
              <a:spcAft>
                <a:spcPct val="0"/>
              </a:spcAft>
              <a:buClrTx/>
              <a:buSzTx/>
              <a:buFont typeface="Arial"/>
              <a:buNone/>
              <a:tabLst/>
              <a:defRPr/>
            </a:pPr>
            <a:r>
              <a:rPr lang="en-US" b="0" i="0" u="none" strike="noStrike">
                <a:solidFill>
                  <a:srgbClr val="004558"/>
                </a:solidFill>
                <a:effectLst/>
                <a:latin typeface="Arial Nova" panose="020B0504020202020204" pitchFamily="34" charset="0"/>
                <a:cs typeface="Calibri"/>
              </a:rPr>
              <a:t>From this, we can see that</a:t>
            </a:r>
            <a:r>
              <a:rPr lang="en-US" b="0" i="0">
                <a:solidFill>
                  <a:srgbClr val="191919"/>
                </a:solidFill>
                <a:effectLst/>
                <a:latin typeface="Lucida Sans" panose="020B0602030504020204" pitchFamily="34" charset="0"/>
              </a:rPr>
              <a:t> adult patients with sickle cell disease were seen by a physician and potentially received treatment (such as analgesia or hydration, as needed) much later than the clinically recommended targets of receiving treatment within 30 minutes of triage and 60 minutes of presentation.</a:t>
            </a:r>
            <a:endParaRPr lang="en-CA"/>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2337952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134400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a:solidFill>
                <a:srgbClr val="212121"/>
              </a:solidFill>
              <a:effectLst/>
              <a:latin typeface="BlinkMacSystemFon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898305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84555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en-CA" sz="1200">
                <a:effectLst/>
                <a:latin typeface="Raleway Light" pitchFamily="2" charset="0"/>
                <a:ea typeface="Calibri" panose="020F0502020204030204" pitchFamily="34" charset="0"/>
                <a:cs typeface="Times New Roman" panose="02020603050405020304" pitchFamily="18" charset="0"/>
              </a:rPr>
              <a:t>Although many of the statements may apply to pregnant people, this quality standard does not directly address the management of sickle cell disease in pregnancy. </a:t>
            </a:r>
            <a:endParaRPr lang="en-CA" sz="1200">
              <a:effectLst/>
              <a:latin typeface="Raleway Light" pitchFamily="2" charset="0"/>
              <a:ea typeface="Times New Roman" panose="02020603050405020304" pitchFamily="18" charset="0"/>
              <a:cs typeface="Times New Roman" panose="02020603050405020304" pitchFamily="18" charset="0"/>
            </a:endParaRPr>
          </a:p>
          <a:p>
            <a:pPr>
              <a:lnSpc>
                <a:spcPts val="1500"/>
              </a:lnSpc>
            </a:pPr>
            <a:r>
              <a:rPr lang="en-CA" sz="1200">
                <a:effectLst/>
                <a:latin typeface="Raleway Light" pitchFamily="2" charset="0"/>
                <a:ea typeface="Calibri" panose="020F0502020204030204" pitchFamily="34" charset="0"/>
                <a:cs typeface="Times New Roman" panose="02020603050405020304" pitchFamily="18" charset="0"/>
              </a:rPr>
              <a:t> </a:t>
            </a:r>
            <a:endParaRPr lang="en-CA" sz="1200">
              <a:effectLst/>
              <a:latin typeface="Raleway Light" pitchFamily="2" charset="0"/>
              <a:ea typeface="Times New Roman" panose="02020603050405020304" pitchFamily="18" charset="0"/>
              <a:cs typeface="Times New Roman" panose="02020603050405020304" pitchFamily="18" charset="0"/>
            </a:endParaRPr>
          </a:p>
          <a:p>
            <a:pPr>
              <a:lnSpc>
                <a:spcPts val="1500"/>
              </a:lnSpc>
            </a:pPr>
            <a:r>
              <a:rPr lang="en-CA" sz="1200">
                <a:effectLst/>
                <a:latin typeface="Raleway Light" pitchFamily="2" charset="0"/>
                <a:ea typeface="Calibri" panose="020F0502020204030204" pitchFamily="34" charset="0"/>
                <a:cs typeface="Times New Roman" panose="02020603050405020304" pitchFamily="18" charset="0"/>
              </a:rPr>
              <a:t>The </a:t>
            </a:r>
            <a:r>
              <a:rPr lang="en-CA" sz="1200" i="1" u="sng">
                <a:solidFill>
                  <a:srgbClr val="047BC1"/>
                </a:solidFill>
                <a:effectLst/>
                <a:latin typeface="Raleway Light" pitchFamily="2" charset="0"/>
                <a:ea typeface="Calibri" panose="020F0502020204030204" pitchFamily="34" charset="0"/>
                <a:cs typeface="Times New Roman" panose="02020603050405020304" pitchFamily="18" charset="0"/>
                <a:hlinkClick r:id="rId3"/>
              </a:rPr>
              <a:t>Clinical Handbook for Sickle Cell Disease Vaso-occlusive Crisis</a:t>
            </a:r>
            <a:r>
              <a:rPr lang="en-CA" sz="1200">
                <a:effectLst/>
                <a:latin typeface="Raleway Light" pitchFamily="2" charset="0"/>
                <a:ea typeface="Calibri" panose="020F0502020204030204" pitchFamily="34" charset="0"/>
                <a:cs typeface="Times New Roman" panose="02020603050405020304" pitchFamily="18" charset="0"/>
              </a:rPr>
              <a:t> by the Provincial Council for Maternal and Child Health and the Ontario Ministry of Health addresses care for sickle cell crisis (referred to as a “</a:t>
            </a:r>
            <a:r>
              <a:rPr lang="en-CA" sz="1200">
                <a:effectLst/>
                <a:latin typeface="Raleway Light" pitchFamily="2" charset="0"/>
                <a:ea typeface="Times New Roman" panose="02020603050405020304" pitchFamily="18" charset="0"/>
                <a:cs typeface="Times New Roman" panose="02020603050405020304" pitchFamily="18" charset="0"/>
              </a:rPr>
              <a:t>vaso-occlusive acute pain episode” in this quality standard) </a:t>
            </a:r>
            <a:r>
              <a:rPr lang="en-CA" sz="1200">
                <a:effectLst/>
                <a:latin typeface="Raleway Light" pitchFamily="2" charset="0"/>
                <a:ea typeface="Calibri" panose="020F0502020204030204" pitchFamily="34" charset="0"/>
                <a:cs typeface="Times New Roman" panose="02020603050405020304" pitchFamily="18" charset="0"/>
              </a:rPr>
              <a:t>and applies to quality statement 3.</a:t>
            </a:r>
            <a:endParaRPr lang="en-CA" sz="1200">
              <a:effectLst/>
              <a:latin typeface="Raleway Light"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708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Quality standards are a small set of high impact statements that describe optimal care where identified quality gaps exist in Ontario.</a:t>
            </a:r>
            <a:endParaRPr lang="en-US" sz="1200" b="0" i="0"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Voluntary and aspirational in nature</a:t>
            </a:r>
            <a:r>
              <a:rPr lang="en-US" sz="1200" b="0" i="0" kern="1200">
                <a:solidFill>
                  <a:schemeClr val="tx1"/>
                </a:solidFill>
                <a:effectLst/>
                <a:latin typeface="Calibri" panose="020F0502020204030204" pitchFamily="34" charset="0"/>
                <a:cs typeface="Calibri" panose="020F0502020204030204" pitchFamily="34" charset="0"/>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Designed to “raise the ceiling” with the goal of having the best possible care available to all Ontarians, regardless of where they live in the province.</a:t>
            </a:r>
          </a:p>
          <a:p>
            <a:pPr marL="0" indent="0" rtl="0" fontAlgn="base">
              <a:buFont typeface="Arial" panose="020B0604020202020204" pitchFamily="34" charset="0"/>
              <a:buNone/>
            </a:pPr>
            <a:endParaRPr lang="en-US" sz="1200" b="0" i="0" u="none" strike="noStrike"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1" kern="1200">
                <a:solidFill>
                  <a:schemeClr val="tx1"/>
                </a:solidFill>
                <a:latin typeface="Calibri" panose="020F0502020204030204" pitchFamily="34" charset="0"/>
                <a:cs typeface="Calibri" panose="020F0502020204030204" pitchFamily="34" charset="0"/>
              </a:rPr>
              <a:t>There are many guidelines, professional standards, and</a:t>
            </a:r>
            <a:r>
              <a:rPr lang="en-US" sz="1200" b="1" kern="1200" baseline="0">
                <a:solidFill>
                  <a:schemeClr val="tx1"/>
                </a:solidFill>
                <a:latin typeface="Calibri" panose="020F0502020204030204" pitchFamily="34" charset="0"/>
                <a:cs typeface="Calibri" panose="020F0502020204030204" pitchFamily="34" charset="0"/>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baseline="0">
                <a:latin typeface="Calibri" panose="020F0502020204030204" pitchFamily="34" charset="0"/>
                <a:cs typeface="Calibri" panose="020F0502020204030204" pitchFamily="34" charset="0"/>
              </a:rPr>
              <a:t>Quality standards outline the what of care that should be delivered but are agnostic on who should be delivering it (unlike other CPGs, BPGs</a:t>
            </a:r>
            <a:r>
              <a:rPr lang="en-US" sz="1200" baseline="0">
                <a:latin typeface="Calibri" panose="020F0502020204030204" pitchFamily="34" charset="0"/>
                <a:cs typeface="Calibri" panose="020F0502020204030204" pitchFamily="34" charset="0"/>
              </a:rPr>
              <a:t>).</a:t>
            </a:r>
            <a:endParaRPr lang="en-US" sz="1200" b="0" kern="1200">
              <a:solidFill>
                <a:schemeClr val="tx1"/>
              </a:solidFill>
              <a:latin typeface="Calibri" panose="020F0502020204030204" pitchFamily="34" charset="0"/>
              <a:cs typeface="Calibri" panose="020F0502020204030204" pitchFamily="34" charset="0"/>
            </a:endParaRPr>
          </a:p>
          <a:p>
            <a:endParaRPr lang="en-CA" sz="1200" b="1">
              <a:latin typeface="Calibri" panose="020F0502020204030204" pitchFamily="34" charset="0"/>
              <a:cs typeface="Calibri" panose="020F0502020204030204" pitchFamily="34" charset="0"/>
            </a:endParaRPr>
          </a:p>
          <a:p>
            <a:r>
              <a:rPr lang="en-CA" sz="1200" b="1">
                <a:latin typeface="Calibri" panose="020F0502020204030204" pitchFamily="34" charset="0"/>
                <a:cs typeface="Calibri" panose="020F0502020204030204" pitchFamily="34" charset="0"/>
              </a:rPr>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anose="020F0502020204030204" pitchFamily="34" charset="0"/>
                <a:cs typeface="Calibri" panose="020F0502020204030204" pitchFamily="34" charset="0"/>
              </a:rPr>
              <a:t>Accessible: help clinicians and provider organizations offer the highest-quality care; and patients to know what to discuss with their care providers (</a:t>
            </a:r>
            <a:r>
              <a:rPr lang="en-US" sz="1200" b="0" baseline="0">
                <a:latin typeface="Calibri" panose="020F0502020204030204" pitchFamily="34" charset="0"/>
                <a:cs typeface="Calibri" panose="020F0502020204030204" pitchFamily="34" charset="0"/>
              </a:rPr>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Implementable</a:t>
            </a:r>
            <a:r>
              <a:rPr lang="en-US" sz="1200" b="0">
                <a:latin typeface="Calibri" panose="020F0502020204030204" pitchFamily="34" charset="0"/>
                <a:cs typeface="Calibri" panose="020F0502020204030204" pitchFamily="34" charset="0"/>
              </a:rPr>
              <a:t>: </a:t>
            </a:r>
            <a:r>
              <a:rPr lang="en-US" sz="1200" kern="1200">
                <a:solidFill>
                  <a:schemeClr val="tx1"/>
                </a:solidFill>
                <a:latin typeface="Calibri" panose="020F0502020204030204" pitchFamily="34" charset="0"/>
                <a:cs typeface="Calibri" panose="020F0502020204030204" pitchFamily="34" charset="0"/>
              </a:rPr>
              <a:t>quality improvement tools and resources support each standard, to fuel adoption.</a:t>
            </a:r>
            <a:endParaRPr lang="en-CA" sz="1200" kern="1200">
              <a:solidFill>
                <a:schemeClr val="tx1"/>
              </a:solidFill>
              <a:latin typeface="Calibri" panose="020F0502020204030204" pitchFamily="34" charset="0"/>
              <a:cs typeface="Calibri" panose="020F0502020204030204" pitchFamily="34" charset="0"/>
            </a:endParaRP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84114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55262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62863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58964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24959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87369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05515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Sickle Cell Disease Quality Standard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Patients, caregivers and the public </a:t>
            </a:r>
            <a:r>
              <a:rPr lang="en-CA" sz="1200">
                <a:latin typeface="Calibri" panose="020F0502020204030204" pitchFamily="34" charset="0"/>
                <a:cs typeface="Calibri" panose="020F0502020204030204" pitchFamily="34" charset="0"/>
              </a:rPr>
              <a:t>can use quality standards to understand what excellent care looks like, what they should expect from their health care providers, and how to discuss the quality of their care.</a:t>
            </a:r>
            <a:endParaRPr lang="en-CA"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Provincial regions and disease agencies </a:t>
            </a:r>
            <a:r>
              <a:rPr lang="en-CA" sz="1200">
                <a:latin typeface="Calibri" panose="020F0502020204030204" pitchFamily="34" charset="0"/>
                <a:cs typeface="Calibri" panose="020F0502020204030204" pitchFamily="34" charset="0"/>
              </a:rPr>
              <a:t>can use quality standards to measure health outcomes, hold health service providers accountable for delivering high-quality care, and inform regional improvement strategies.</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Provider organizations </a:t>
            </a:r>
            <a:r>
              <a:rPr lang="en-CA" sz="1200">
                <a:latin typeface="Calibri" panose="020F0502020204030204" pitchFamily="34" charset="0"/>
                <a:cs typeface="Calibri" panose="020F0502020204030204" pitchFamily="34" charset="0"/>
              </a:rPr>
              <a:t>can use quality standards to measure and audit their quality of care, identify gaps, guide organizational improvement strategies, and inform clinical program investments.</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Health care professionals </a:t>
            </a:r>
            <a:r>
              <a:rPr lang="en-CA" sz="1200">
                <a:latin typeface="Calibri" panose="020F0502020204030204" pitchFamily="34" charset="0"/>
                <a:cs typeface="Calibri" panose="020F0502020204030204" pitchFamily="34" charset="0"/>
              </a:rPr>
              <a:t>can use quality standards to evaluate their practice and identify areas for personal and organizational quality improvement, and can incorporate the evidence-based statements into professional education.</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Government </a:t>
            </a:r>
            <a:r>
              <a:rPr lang="en-CA" sz="1200">
                <a:latin typeface="Calibri" panose="020F0502020204030204" pitchFamily="34" charset="0"/>
                <a:cs typeface="Calibri" panose="020F0502020204030204" pitchFamily="34" charset="0"/>
              </a:rPr>
              <a:t>can use quality standards to identify provincial priority areas, inform new data collection and reporting initiatives, and design performance indicators and funding incentives.</a:t>
            </a:r>
          </a:p>
          <a:p>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42</a:t>
            </a:fld>
            <a:endParaRPr lang="en-CA" altLang="en-US"/>
          </a:p>
        </p:txBody>
      </p:sp>
    </p:spTree>
    <p:extLst>
      <p:ext uri="{BB962C8B-B14F-4D97-AF65-F5344CB8AC3E}">
        <p14:creationId xmlns:p14="http://schemas.microsoft.com/office/powerpoint/2010/main" val="3903497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43</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200">
                <a:latin typeface="Calibri" panose="020F0502020204030204" pitchFamily="34" charset="0"/>
                <a:ea typeface="MS PGothic"/>
                <a:cs typeface="Calibri" panose="020F0502020204030204" pitchFamily="34" charset="0"/>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latin typeface="Calibri" panose="020F0502020204030204" pitchFamily="34" charset="0"/>
                <a:ea typeface="MS PGothic"/>
                <a:cs typeface="Calibri" panose="020F0502020204030204" pitchFamily="34" charset="0"/>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Each quality standard is accompanied by a: </a:t>
            </a:r>
            <a:endParaRPr lang="en-CA" sz="120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Patient conversation guide </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Getting started guide</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Placemat</a:t>
            </a:r>
            <a:endParaRPr lang="en-CA" sz="1200" i="1">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Measurement guide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Quality standards provide the blueprint to enable the health care system in Ontario to work better, facilitate smooth transitions, and ensure patients receive the same high-quality care, regardless of where they reside.</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latin typeface="Calibri" panose="020F0502020204030204" pitchFamily="34" charset="0"/>
                <a:ea typeface="MS PGothic"/>
                <a:cs typeface="Calibri" panose="020F0502020204030204" pitchFamily="34" charset="0"/>
              </a:rPr>
              <a:t>Every quality standard includes a plain language summary for patients,</a:t>
            </a:r>
            <a:r>
              <a:rPr lang="en-CA" b="0" baseline="0">
                <a:latin typeface="Calibri" panose="020F0502020204030204" pitchFamily="34" charset="0"/>
                <a:ea typeface="MS PGothic"/>
                <a:cs typeface="Calibri" panose="020F0502020204030204" pitchFamily="34" charset="0"/>
              </a:rPr>
              <a:t> families, </a:t>
            </a:r>
            <a:r>
              <a:rPr lang="en-CA" b="0">
                <a:latin typeface="Calibri" panose="020F0502020204030204" pitchFamily="34" charset="0"/>
                <a:ea typeface="MS PGothic"/>
                <a:cs typeface="Calibri" panose="020F0502020204030204" pitchFamily="34" charset="0"/>
              </a:rPr>
              <a:t>caregivers and the public called the </a:t>
            </a:r>
            <a:r>
              <a:rPr lang="en-CA" b="1">
                <a:latin typeface="Calibri" panose="020F0502020204030204" pitchFamily="34" charset="0"/>
                <a:ea typeface="MS PGothic"/>
                <a:cs typeface="Calibri" panose="020F0502020204030204" pitchFamily="34" charset="0"/>
              </a:rPr>
              <a:t>patient conversation guide.</a:t>
            </a:r>
          </a:p>
          <a:p>
            <a:endParaRPr lang="en-US" baseline="0">
              <a:latin typeface="Calibri" panose="020F0502020204030204" pitchFamily="34" charset="0"/>
              <a:cs typeface="Calibri" panose="020F0502020204030204" pitchFamily="34" charset="0"/>
            </a:endParaRPr>
          </a:p>
          <a:p>
            <a:r>
              <a:rPr lang="en-US" b="1" baseline="0">
                <a:latin typeface="Calibri" panose="020F0502020204030204" pitchFamily="34" charset="0"/>
                <a:ea typeface="MS PGothic"/>
                <a:cs typeface="Calibri" panose="020F0502020204030204" pitchFamily="34" charset="0"/>
              </a:rPr>
              <a:t>Patient engagement in quality standards:</a:t>
            </a:r>
            <a:r>
              <a:rPr lang="en-US" b="1">
                <a:latin typeface="Calibri" panose="020F0502020204030204" pitchFamily="34" charset="0"/>
                <a:ea typeface="MS PGothic"/>
                <a:cs typeface="Calibri" panose="020F0502020204030204" pitchFamily="34" charset="0"/>
              </a:rPr>
              <a:t> </a:t>
            </a:r>
            <a:endParaRPr lang="en-US" b="1" baseline="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Membership on advisory committees</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Focus groups and key informant interviews on topic-specific content (when necessary)</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Public comment period for each quality standard</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Consultations on the patient guide</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latin typeface="Calibri" panose="020F0502020204030204" pitchFamily="34" charset="0"/>
                <a:cs typeface="Calibri" panose="020F0502020204030204" pitchFamily="34" charset="0"/>
              </a:rPr>
              <a:t>There are things we can do today despite the larger systemic barriers that may take time to resolve.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also includes an Action Plan Template and examples on how Quality Improvement Plans can help to advance quality standards.</a:t>
            </a:r>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pic>
        <p:nvPicPr>
          <p:cNvPr id="5" name="Picture 4" descr="Ontario Health logo">
            <a:extLst>
              <a:ext uri="{FF2B5EF4-FFF2-40B4-BE49-F238E27FC236}">
                <a16:creationId xmlns:a16="http://schemas.microsoft.com/office/drawing/2014/main" id="{D20B0C7D-9BDB-020D-4BAF-5FA973605AD4}"/>
              </a:ext>
            </a:extLst>
          </p:cNvPr>
          <p:cNvPicPr>
            <a:picLocks noChangeAspect="1"/>
          </p:cNvPicPr>
          <p:nvPr userDrawn="1"/>
        </p:nvPicPr>
        <p:blipFill>
          <a:blip r:embed="rId3"/>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50733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4/5/2023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Ontario Health logo">
            <a:extLst>
              <a:ext uri="{FF2B5EF4-FFF2-40B4-BE49-F238E27FC236}">
                <a16:creationId xmlns:a16="http://schemas.microsoft.com/office/drawing/2014/main" id="{79257861-92BA-4C58-9FA0-269AB8F2E39E}"/>
              </a:ext>
            </a:extLst>
          </p:cNvPr>
          <p:cNvPicPr>
            <a:picLocks noChangeAspect="1"/>
          </p:cNvPicPr>
          <p:nvPr userDrawn="1"/>
        </p:nvPicPr>
        <p:blipFill>
          <a:blip r:embed="rId2"/>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4/5/2023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pic>
        <p:nvPicPr>
          <p:cNvPr id="2" name="Picture 1" descr="Ontario Health logo">
            <a:extLst>
              <a:ext uri="{FF2B5EF4-FFF2-40B4-BE49-F238E27FC236}">
                <a16:creationId xmlns:a16="http://schemas.microsoft.com/office/drawing/2014/main" id="{FAF4CD18-C6C4-79FB-4AC6-CD461D966B93}"/>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81182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pic>
        <p:nvPicPr>
          <p:cNvPr id="2" name="Picture 1" descr="Ontario Health logo">
            <a:extLst>
              <a:ext uri="{FF2B5EF4-FFF2-40B4-BE49-F238E27FC236}">
                <a16:creationId xmlns:a16="http://schemas.microsoft.com/office/drawing/2014/main" id="{A2A2E755-92FA-4ED1-804D-9CCC39812A7A}"/>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1371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9" r:id="rId4"/>
    <p:sldLayoutId id="2147484582" r:id="rId5"/>
    <p:sldLayoutId id="2147484572" r:id="rId6"/>
    <p:sldLayoutId id="2147484583" r:id="rId7"/>
    <p:sldLayoutId id="2147484584" r:id="rId8"/>
    <p:sldLayoutId id="2147484585" r:id="rId9"/>
    <p:sldLayoutId id="2147484586" r:id="rId10"/>
    <p:sldLayoutId id="2147484587" r:id="rId11"/>
    <p:sldLayoutId id="2147484588" r:id="rId12"/>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quorum.hqontario.ca/en/Home/Posts/Introducing-the-Quality-Standards-Adoption-Series-on-Quorum"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ontariohealth.ca/our-work/programs/equity-inclusion-diversity-and-anti-racism"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sicklecellanemia.ca/health-equity-gap-in-sickle-cell-disease-in-ontario-canada?utm_source=rss&amp;utm_medium=rss&amp;utm_campaign=health-equity-gap-in-sickle-cell-disease-in-ontario-canad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sicklecellanemia.ca/how-many-sickle-cell-disease-patients-are-there-in-ontari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cklecellanemia.ca/health-equity-gap-in-sickle-cell-disease-in-ontario-canada?utm_source=rss&amp;utm_medium=rss&amp;utm_campaign=health-equity-gap-in-sickle-cell-disease-in-ontario-canad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camh.ca/-/media/files/camh-dismantling-anti-black-racism-pdf.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icklecellanemia.ca/how-many-sickle-cell-disease-patients-are-there-in-ontari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hyperlink" Target="https://sicklecellanemia.ca/identifying-hospitals-in-need-of-education-to-provide-optimal-care-for-patients-living-with-scd-in-ontari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hqontario.ca/evidence-to-improve-care/quality-standards/view-all-quality-standards/"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6183545" y="4315514"/>
            <a:ext cx="616738" cy="616738"/>
          </a:xfrm>
          <a:prstGeom prst="rect">
            <a:avLst/>
          </a:prstGeom>
        </p:spPr>
      </p:pic>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2" y="465544"/>
            <a:ext cx="6445816" cy="221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en-US" sz="4000" b="1" u="none">
                <a:latin typeface="Calibri" panose="020F0502020204030204" pitchFamily="34" charset="0"/>
                <a:ea typeface="Helvetica Neue Light" panose="02000403000000020004" pitchFamily="2" charset="0"/>
                <a:cs typeface="Calibri" panose="020F0502020204030204" pitchFamily="34" charset="0"/>
              </a:rPr>
              <a:t>Sickle Cell Disease</a:t>
            </a:r>
          </a:p>
          <a:p>
            <a:pPr>
              <a:lnSpc>
                <a:spcPts val="4309"/>
              </a:lnSpc>
            </a:pPr>
            <a:r>
              <a:rPr lang="en-US" sz="4000" b="1" u="none">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6" name="Rectangle 2">
            <a:extLst>
              <a:ext uri="{FF2B5EF4-FFF2-40B4-BE49-F238E27FC236}">
                <a16:creationId xmlns:a16="http://schemas.microsoft.com/office/drawing/2014/main" id="{9705D360-706B-5AAA-3A1F-6107C54E3B40}"/>
              </a:ext>
            </a:extLst>
          </p:cNvPr>
          <p:cNvSpPr txBox="1">
            <a:spLocks noChangeArrowheads="1"/>
          </p:cNvSpPr>
          <p:nvPr/>
        </p:nvSpPr>
        <p:spPr bwMode="auto">
          <a:xfrm>
            <a:off x="554491" y="2682644"/>
            <a:ext cx="8035017" cy="156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sz="2800" u="none" spc="60">
                <a:latin typeface="Calibri" panose="020F0502020204030204" pitchFamily="34" charset="0"/>
                <a:ea typeface="MS PGothic"/>
                <a:cs typeface="Calibri" panose="020F0502020204030204" pitchFamily="34" charset="0"/>
              </a:rPr>
              <a:t>Guiding evidence-based care for people in Ontario</a:t>
            </a:r>
          </a:p>
          <a:p>
            <a:pPr>
              <a:lnSpc>
                <a:spcPts val="1980"/>
              </a:lnSpc>
              <a:spcAft>
                <a:spcPts val="600"/>
              </a:spcAft>
            </a:pPr>
            <a:r>
              <a:rPr lang="en-US" altLang="en-US" sz="2800" u="none">
                <a:solidFill>
                  <a:srgbClr val="000000"/>
                </a:solidFill>
                <a:latin typeface="Calibri" panose="020F0502020204030204" pitchFamily="34" charset="0"/>
                <a:cs typeface="Calibri" panose="020F0502020204030204" pitchFamily="34" charset="0"/>
              </a:rPr>
              <a:t>  </a:t>
            </a:r>
          </a:p>
          <a:p>
            <a:pPr>
              <a:lnSpc>
                <a:spcPts val="1980"/>
              </a:lnSpc>
              <a:spcAft>
                <a:spcPts val="600"/>
              </a:spcAft>
            </a:pPr>
            <a:endParaRPr lang="en-US" altLang="en-US" sz="1600" u="none">
              <a:solidFill>
                <a:srgbClr val="000000"/>
              </a:solidFill>
              <a:latin typeface="Calibri" panose="020F0502020204030204" pitchFamily="34" charset="0"/>
              <a:cs typeface="Calibri" panose="020F0502020204030204" pitchFamily="34" charset="0"/>
            </a:endParaRPr>
          </a:p>
          <a:p>
            <a:pPr>
              <a:lnSpc>
                <a:spcPts val="1980"/>
              </a:lnSpc>
              <a:spcAft>
                <a:spcPts val="600"/>
              </a:spcAft>
            </a:pPr>
            <a:endParaRPr lang="en-CA" altLang="en-US" u="none" cap="all" spc="150">
              <a:highlight>
                <a:srgbClr val="FFFF00"/>
              </a:highlight>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3CAEBA-2101-6C3E-ADAB-54CA82F405B1}"/>
              </a:ext>
              <a:ext uri="{C183D7F6-B498-43B3-948B-1728B52AA6E4}">
                <adec:decorative xmlns:adec="http://schemas.microsoft.com/office/drawing/2017/decorative" val="1"/>
              </a:ext>
            </a:extLst>
          </p:cNvPr>
          <p:cNvCxnSpPr>
            <a:cxnSpLocks/>
          </p:cNvCxnSpPr>
          <p:nvPr/>
        </p:nvCxnSpPr>
        <p:spPr bwMode="auto">
          <a:xfrm>
            <a:off x="658186" y="1768495"/>
            <a:ext cx="3598504" cy="0"/>
          </a:xfrm>
          <a:prstGeom prst="line">
            <a:avLst/>
          </a:prstGeom>
          <a:solidFill>
            <a:srgbClr val="FFFF00"/>
          </a:solidFill>
          <a:ln w="66675" cap="flat" cmpd="sng" algn="ctr">
            <a:solidFill>
              <a:srgbClr val="ED1C24"/>
            </a:solidFill>
            <a:prstDash val="solid"/>
            <a:round/>
            <a:headEnd type="none" w="med" len="med"/>
            <a:tailEnd type="none" w="med" len="med"/>
          </a:ln>
          <a:effectLst/>
        </p:spPr>
      </p:cxnSp>
      <p:pic>
        <p:nvPicPr>
          <p:cNvPr id="8" name="Picture 7" descr="Ontario Health logo">
            <a:extLst>
              <a:ext uri="{FF2B5EF4-FFF2-40B4-BE49-F238E27FC236}">
                <a16:creationId xmlns:a16="http://schemas.microsoft.com/office/drawing/2014/main" id="{9767AD0F-C7F6-46CF-5631-51173BF8198D}"/>
              </a:ext>
            </a:extLst>
          </p:cNvPr>
          <p:cNvPicPr>
            <a:picLocks noChangeAspect="1"/>
          </p:cNvPicPr>
          <p:nvPr/>
        </p:nvPicPr>
        <p:blipFill>
          <a:blip r:embed="rId5"/>
          <a:srcRect/>
          <a:stretch/>
        </p:blipFill>
        <p:spPr>
          <a:xfrm>
            <a:off x="7210337" y="4364548"/>
            <a:ext cx="1600583" cy="518670"/>
          </a:xfrm>
          <a:prstGeom prst="rect">
            <a:avLst/>
          </a:prstGeom>
        </p:spPr>
      </p:pic>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762038" y="1217571"/>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1800" b="0">
                <a:ea typeface="MS PGothic"/>
              </a:rPr>
              <a:t>Quality standard adoption tools</a:t>
            </a:r>
            <a:br>
              <a:rPr lang="en-US" sz="1800" b="0">
                <a:ea typeface="MS PGothic"/>
              </a:rPr>
            </a:br>
            <a:r>
              <a:rPr lang="en-US">
                <a:solidFill>
                  <a:schemeClr val="tx1"/>
                </a:solidFill>
                <a:ea typeface="MS PGothic"/>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1331763" y="1383615"/>
            <a:ext cx="2071887" cy="3085550"/>
          </a:xfrm>
        </p:spPr>
        <p:txBody>
          <a:bodyPr/>
          <a:lstStyle/>
          <a:p>
            <a:pPr marL="0" indent="0">
              <a:buNone/>
            </a:pPr>
            <a:r>
              <a:rPr lang="en-US" sz="1350" b="1">
                <a:latin typeface="Calibri"/>
                <a:ea typeface="MS PGothic"/>
                <a:cs typeface="Calibri"/>
              </a:rPr>
              <a:t>Quorum </a:t>
            </a:r>
            <a:r>
              <a:rPr lang="en-CA" sz="1350">
                <a:latin typeface="Calibri"/>
                <a:ea typeface="MS PGothic"/>
                <a:cs typeface="Calibri"/>
              </a:rPr>
              <a:t>is an online community dedicated to improving the quality of health care in Ontario. </a:t>
            </a:r>
            <a:br>
              <a:rPr lang="en-CA" sz="1350"/>
            </a:br>
            <a:endParaRPr lang="en-CA" sz="1350"/>
          </a:p>
          <a:p>
            <a:pPr marL="0" indent="0">
              <a:buNone/>
            </a:pPr>
            <a:r>
              <a:rPr lang="en-CA" sz="1350">
                <a:latin typeface="Calibri"/>
                <a:ea typeface="MS PGothic"/>
                <a:cs typeface="Calibri"/>
              </a:rPr>
              <a:t>The </a:t>
            </a:r>
            <a:r>
              <a:rPr lang="en-CA" sz="1350" b="1">
                <a:solidFill>
                  <a:srgbClr val="047BC1"/>
                </a:solidFill>
                <a:latin typeface="Calibri"/>
                <a:ea typeface="MS PGothic"/>
                <a:cs typeface="Calibri"/>
                <a:hlinkClick r:id="rId5"/>
              </a:rPr>
              <a:t>Quality Standards Adoption Series</a:t>
            </a:r>
            <a:r>
              <a:rPr lang="en-CA" sz="1350" b="1">
                <a:solidFill>
                  <a:srgbClr val="047BC1"/>
                </a:solidFill>
                <a:latin typeface="Calibri"/>
                <a:ea typeface="MS PGothic"/>
                <a:cs typeface="Calibri"/>
              </a:rPr>
              <a:t> </a:t>
            </a:r>
            <a:r>
              <a:rPr lang="en-CA" sz="1350">
                <a:latin typeface="Calibri"/>
                <a:ea typeface="MS PGothic"/>
                <a:cs typeface="Calibri"/>
              </a:rPr>
              <a:t>highlights efforts in the field to implement changes and close gaps in care related to quality standard topics. </a:t>
            </a:r>
            <a:endParaRPr lang="en-CA" sz="1350"/>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49892" y="4530219"/>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Measurement guide</a:t>
            </a: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en-US" sz="1600"/>
              <a:t>The </a:t>
            </a:r>
            <a:r>
              <a:rPr lang="en-US" sz="1600" b="1"/>
              <a:t>measurement guide </a:t>
            </a:r>
            <a:r>
              <a:rPr lang="en-US" sz="1600"/>
              <a:t>has two dedicated sections:</a:t>
            </a:r>
          </a:p>
          <a:p>
            <a:pPr lvl="0"/>
            <a:r>
              <a:rPr lang="en-US" sz="1600" b="1"/>
              <a:t>Local measurement:</a:t>
            </a:r>
            <a:r>
              <a:rPr lang="en-US" sz="1600"/>
              <a:t> what you can do to assess the quality of care that you provide locally</a:t>
            </a:r>
          </a:p>
          <a:p>
            <a:pPr lvl="0"/>
            <a:r>
              <a:rPr lang="en-US" sz="1600" b="1"/>
              <a:t>Provincial measurement:</a:t>
            </a:r>
            <a:r>
              <a:rPr lang="en-US" sz="1600"/>
              <a:t> how we can monitor the progress being made to improve care on a provincial level</a:t>
            </a:r>
          </a:p>
          <a:p>
            <a:pPr marL="0" indent="0">
              <a:buNone/>
            </a:pPr>
            <a:endParaRPr lang="en-US" sz="1600"/>
          </a:p>
        </p:txBody>
      </p:sp>
      <p:pic>
        <p:nvPicPr>
          <p:cNvPr id="4" name="Picture 3">
            <a:extLst>
              <a:ext uri="{FF2B5EF4-FFF2-40B4-BE49-F238E27FC236}">
                <a16:creationId xmlns:a16="http://schemas.microsoft.com/office/drawing/2014/main" id="{DFA3EBA6-39B2-4871-87CA-35817DC30271}"/>
              </a:ext>
            </a:extLst>
          </p:cNvPr>
          <p:cNvPicPr>
            <a:picLocks noChangeAspect="1"/>
          </p:cNvPicPr>
          <p:nvPr/>
        </p:nvPicPr>
        <p:blipFill>
          <a:blip r:embed="rId4"/>
          <a:stretch>
            <a:fillRect/>
          </a:stretch>
        </p:blipFill>
        <p:spPr>
          <a:xfrm>
            <a:off x="5688334" y="1080411"/>
            <a:ext cx="2236466" cy="290424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a:solidFill>
                  <a:schemeClr val="tx1"/>
                </a:solidFill>
                <a:cs typeface="Calibri" panose="020F0502020204030204" pitchFamily="34" charset="0"/>
              </a:rPr>
            </a:br>
            <a:r>
              <a:rPr lang="en-US">
                <a:solidFill>
                  <a:schemeClr val="tx1"/>
                </a:solidFill>
                <a:cs typeface="Calibri" panose="020F0502020204030204" pitchFamily="34" charset="0"/>
              </a:rPr>
              <a:t>Placemat</a:t>
            </a: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en-US" sz="1600"/>
              <a:t>The placemat is a </a:t>
            </a:r>
            <a:r>
              <a:rPr lang="en-US" sz="1600" b="1"/>
              <a:t>quick-reference resource for clinicians </a:t>
            </a:r>
            <a:r>
              <a:rPr lang="en-US" sz="1600"/>
              <a:t>that summarizes the quality standard and includes links to helpful resources and tools.</a:t>
            </a:r>
          </a:p>
          <a:p>
            <a:pPr marL="0" indent="0">
              <a:buNone/>
            </a:pPr>
            <a:endParaRPr lang="en-US" sz="1600"/>
          </a:p>
        </p:txBody>
      </p:sp>
      <p:pic>
        <p:nvPicPr>
          <p:cNvPr id="4" name="Picture 3">
            <a:extLst>
              <a:ext uri="{FF2B5EF4-FFF2-40B4-BE49-F238E27FC236}">
                <a16:creationId xmlns:a16="http://schemas.microsoft.com/office/drawing/2014/main" id="{093FAA7F-4442-3B1D-464F-1DE5D00F5A95}"/>
              </a:ext>
            </a:extLst>
          </p:cNvPr>
          <p:cNvPicPr>
            <a:picLocks noChangeAspect="1"/>
          </p:cNvPicPr>
          <p:nvPr/>
        </p:nvPicPr>
        <p:blipFill>
          <a:blip r:embed="rId4"/>
          <a:stretch>
            <a:fillRect/>
          </a:stretch>
        </p:blipFill>
        <p:spPr>
          <a:xfrm>
            <a:off x="4637922" y="524436"/>
            <a:ext cx="2962405" cy="384585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1477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bg1"/>
                </a:solidFill>
                <a:latin typeface="Calibri" panose="020F0502020204030204" pitchFamily="34" charset="0"/>
                <a:cs typeface="Calibri" panose="020F0502020204030204" pitchFamily="34" charset="0"/>
              </a:rPr>
              <a:t>Why </a:t>
            </a:r>
            <a:r>
              <a:rPr lang="en-CA" u="none" kern="0">
                <a:solidFill>
                  <a:schemeClr val="bg1"/>
                </a:solidFill>
                <a:latin typeface="Calibri" panose="020F0502020204030204" pitchFamily="34" charset="0"/>
                <a:cs typeface="Calibri" panose="020F0502020204030204" pitchFamily="34" charset="0"/>
              </a:rPr>
              <a:t>do we need a</a:t>
            </a:r>
            <a:br>
              <a:rPr lang="en-CA" u="none" kern="0">
                <a:solidFill>
                  <a:schemeClr val="bg1"/>
                </a:solidFill>
                <a:latin typeface="Calibri" panose="020F0502020204030204" pitchFamily="34" charset="0"/>
                <a:cs typeface="Calibri" panose="020F0502020204030204" pitchFamily="34" charset="0"/>
              </a:rPr>
            </a:br>
            <a:r>
              <a:rPr lang="en-CA" u="none" kern="0">
                <a:solidFill>
                  <a:schemeClr val="bg1"/>
                </a:solidFill>
                <a:latin typeface="Calibri" panose="020F0502020204030204" pitchFamily="34" charset="0"/>
                <a:cs typeface="Calibri" panose="020F0502020204030204" pitchFamily="34" charset="0"/>
              </a:rPr>
              <a:t>quality standard for </a:t>
            </a:r>
            <a:br>
              <a:rPr lang="en-CA" u="none" kern="0">
                <a:solidFill>
                  <a:schemeClr val="bg1"/>
                </a:solidFill>
                <a:latin typeface="Calibri" panose="020F0502020204030204" pitchFamily="34" charset="0"/>
                <a:cs typeface="Calibri" panose="020F0502020204030204" pitchFamily="34" charset="0"/>
              </a:rPr>
            </a:br>
            <a:r>
              <a:rPr lang="en-CA" u="none" kern="0">
                <a:solidFill>
                  <a:schemeClr val="bg1"/>
                </a:solidFill>
                <a:latin typeface="Calibri" panose="020F0502020204030204" pitchFamily="34" charset="0"/>
                <a:cs typeface="Calibri" panose="020F0502020204030204" pitchFamily="34" charset="0"/>
              </a:rPr>
              <a:t>sickle cell disease? </a:t>
            </a:r>
            <a:br>
              <a:rPr lang="en-US" u="none" kern="0">
                <a:solidFill>
                  <a:schemeClr val="bg1"/>
                </a:solidFill>
                <a:latin typeface="Calibri" panose="020F0502020204030204" pitchFamily="34" charset="0"/>
                <a:cs typeface="Calibri" panose="020F0502020204030204" pitchFamily="34" charset="0"/>
              </a:rPr>
            </a:br>
            <a:endParaRPr lang="en-US" u="none" kern="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1491624" y="2723043"/>
            <a:ext cx="3647720"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466F-B268-E5C8-F86B-F261C78D78D2}"/>
              </a:ext>
            </a:extLst>
          </p:cNvPr>
          <p:cNvSpPr>
            <a:spLocks noGrp="1"/>
          </p:cNvSpPr>
          <p:nvPr>
            <p:ph type="title"/>
          </p:nvPr>
        </p:nvSpPr>
        <p:spPr>
          <a:xfrm>
            <a:off x="449708" y="40171"/>
            <a:ext cx="8244584" cy="874432"/>
          </a:xfrm>
        </p:spPr>
        <p:txBody>
          <a:bodyPr/>
          <a:lstStyle/>
          <a:p>
            <a:r>
              <a:rPr lang="en-US"/>
              <a:t>Ontario Health’s Black Health Plan</a:t>
            </a:r>
            <a:endParaRPr lang="en-CA"/>
          </a:p>
        </p:txBody>
      </p:sp>
      <p:sp>
        <p:nvSpPr>
          <p:cNvPr id="5" name="TextBox 9">
            <a:extLst>
              <a:ext uri="{FF2B5EF4-FFF2-40B4-BE49-F238E27FC236}">
                <a16:creationId xmlns:a16="http://schemas.microsoft.com/office/drawing/2014/main" id="{73790F1D-770D-08DB-F24E-735CA09A55FB}"/>
              </a:ext>
            </a:extLst>
          </p:cNvPr>
          <p:cNvSpPr txBox="1"/>
          <p:nvPr/>
        </p:nvSpPr>
        <p:spPr>
          <a:xfrm>
            <a:off x="2344053" y="4412665"/>
            <a:ext cx="404007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US" sz="1200" u="none">
                <a:latin typeface="Calibri" panose="020F0502020204030204" pitchFamily="34" charset="0"/>
                <a:ea typeface="MS PGothic"/>
                <a:cs typeface="Calibri" panose="020F0502020204030204" pitchFamily="34" charset="0"/>
              </a:rPr>
              <a:t>Alignment to Black Health Plan, advancing the goals of the </a:t>
            </a:r>
            <a:r>
              <a:rPr lang="en-US" sz="1200" u="none">
                <a:latin typeface="Calibri" panose="020F0502020204030204" pitchFamily="34" charset="0"/>
                <a:ea typeface="MS PGothic"/>
                <a:cs typeface="Calibri" panose="020F0502020204030204" pitchFamily="34" charset="0"/>
                <a:hlinkClick r:id="rId2"/>
              </a:rPr>
              <a:t>Equity, Inclusion, Diversity and Anti-Racism Framework </a:t>
            </a:r>
            <a:endParaRPr lang="en-US" sz="1200" u="none">
              <a:latin typeface="Calibri" panose="020F0502020204030204" pitchFamily="34" charset="0"/>
              <a:cs typeface="Calibri" panose="020F0502020204030204" pitchFamily="34" charset="0"/>
            </a:endParaRPr>
          </a:p>
        </p:txBody>
      </p:sp>
      <p:pic>
        <p:nvPicPr>
          <p:cNvPr id="3" name="Picture 2" descr="Chart, diagram&#10;&#10;Description automatically generated">
            <a:extLst>
              <a:ext uri="{FF2B5EF4-FFF2-40B4-BE49-F238E27FC236}">
                <a16:creationId xmlns:a16="http://schemas.microsoft.com/office/drawing/2014/main" id="{B466F439-E683-4B0B-56B7-C3FBF60E34B1}"/>
              </a:ext>
            </a:extLst>
          </p:cNvPr>
          <p:cNvPicPr>
            <a:picLocks noChangeAspect="1"/>
          </p:cNvPicPr>
          <p:nvPr/>
        </p:nvPicPr>
        <p:blipFill>
          <a:blip r:embed="rId3"/>
          <a:stretch>
            <a:fillRect/>
          </a:stretch>
        </p:blipFill>
        <p:spPr>
          <a:xfrm>
            <a:off x="1507067" y="1049867"/>
            <a:ext cx="5197052" cy="3362798"/>
          </a:xfrm>
          <a:prstGeom prst="rect">
            <a:avLst/>
          </a:prstGeom>
        </p:spPr>
      </p:pic>
    </p:spTree>
    <p:extLst>
      <p:ext uri="{BB962C8B-B14F-4D97-AF65-F5344CB8AC3E}">
        <p14:creationId xmlns:p14="http://schemas.microsoft.com/office/powerpoint/2010/main" val="75685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823F9-4B4B-473A-898C-AF9D37A61468}"/>
              </a:ext>
            </a:extLst>
          </p:cNvPr>
          <p:cNvSpPr txBox="1"/>
          <p:nvPr/>
        </p:nvSpPr>
        <p:spPr>
          <a:xfrm>
            <a:off x="1751724" y="2430177"/>
            <a:ext cx="2356660" cy="1107996"/>
          </a:xfrm>
          <a:prstGeom prst="rect">
            <a:avLst/>
          </a:prstGeom>
          <a:noFill/>
        </p:spPr>
        <p:txBody>
          <a:bodyPr wrap="square" rtlCol="0">
            <a:spAutoFit/>
          </a:bodyPr>
          <a:lstStyle/>
          <a:p>
            <a:pPr defTabSz="342900">
              <a:defRPr/>
            </a:pPr>
            <a:r>
              <a:rPr lang="en-CA" sz="1650" u="none">
                <a:latin typeface="Calibri" panose="020F0502020204030204" pitchFamily="34" charset="0"/>
                <a:cs typeface="Calibri" panose="020F0502020204030204" pitchFamily="34" charset="0"/>
              </a:rPr>
              <a:t>About</a:t>
            </a:r>
            <a:r>
              <a:rPr lang="en-CA" sz="1650" b="1" u="none">
                <a:solidFill>
                  <a:srgbClr val="047BC1"/>
                </a:solidFill>
                <a:latin typeface="Calibri" panose="020F0502020204030204" pitchFamily="34" charset="0"/>
                <a:cs typeface="Calibri" panose="020F0502020204030204" pitchFamily="34" charset="0"/>
              </a:rPr>
              <a:t> 3,500</a:t>
            </a:r>
            <a:r>
              <a:rPr lang="en-CA" sz="1650" u="none">
                <a:solidFill>
                  <a:srgbClr val="000000"/>
                </a:solidFill>
                <a:latin typeface="Calibri" panose="020F0502020204030204" pitchFamily="34" charset="0"/>
                <a:cs typeface="Calibri" panose="020F0502020204030204" pitchFamily="34" charset="0"/>
              </a:rPr>
              <a:t> people in Ontario and </a:t>
            </a:r>
            <a:r>
              <a:rPr lang="en-CA" sz="1650" b="1" u="none">
                <a:solidFill>
                  <a:srgbClr val="047BC1"/>
                </a:solidFill>
                <a:latin typeface="Calibri" panose="020F0502020204030204" pitchFamily="34" charset="0"/>
                <a:cs typeface="Calibri" panose="020F0502020204030204" pitchFamily="34" charset="0"/>
              </a:rPr>
              <a:t>6,500</a:t>
            </a:r>
            <a:r>
              <a:rPr lang="en-CA" sz="1650" u="none">
                <a:solidFill>
                  <a:srgbClr val="000000"/>
                </a:solidFill>
                <a:latin typeface="Calibri" panose="020F0502020204030204" pitchFamily="34" charset="0"/>
                <a:cs typeface="Calibri" panose="020F0502020204030204" pitchFamily="34" charset="0"/>
              </a:rPr>
              <a:t> people across Canada have sickle cell disease.</a:t>
            </a:r>
            <a:r>
              <a:rPr lang="en-CA" sz="1650" u="none" baseline="30000">
                <a:solidFill>
                  <a:srgbClr val="000000"/>
                </a:solidFill>
                <a:latin typeface="Calibri" panose="020F0502020204030204" pitchFamily="34" charset="0"/>
                <a:cs typeface="Calibri" panose="020F0502020204030204" pitchFamily="34" charset="0"/>
              </a:rPr>
              <a:t>1,2</a:t>
            </a:r>
            <a:endParaRPr lang="en-US" sz="1650" u="none" baseline="30000">
              <a:solidFill>
                <a:srgbClr val="0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F05395-FBDD-4ADD-95DC-2E5921329A56}"/>
              </a:ext>
            </a:extLst>
          </p:cNvPr>
          <p:cNvSpPr txBox="1"/>
          <p:nvPr/>
        </p:nvSpPr>
        <p:spPr>
          <a:xfrm>
            <a:off x="4846420" y="2430178"/>
            <a:ext cx="2774105" cy="1869743"/>
          </a:xfrm>
          <a:prstGeom prst="rect">
            <a:avLst/>
          </a:prstGeom>
          <a:noFill/>
        </p:spPr>
        <p:txBody>
          <a:bodyPr wrap="square" rtlCol="0">
            <a:spAutoFit/>
          </a:bodyPr>
          <a:lstStyle/>
          <a:p>
            <a:r>
              <a:rPr lang="en-CA" sz="1650" u="none">
                <a:latin typeface="Calibri" panose="020F0502020204030204" pitchFamily="34" charset="0"/>
                <a:cs typeface="Calibri" panose="020F0502020204030204" pitchFamily="34" charset="0"/>
              </a:rPr>
              <a:t>These numbers are expected to increase with </a:t>
            </a:r>
            <a:r>
              <a:rPr lang="en-CA" sz="1650" b="1" u="none">
                <a:solidFill>
                  <a:srgbClr val="047BC1"/>
                </a:solidFill>
                <a:latin typeface="Calibri" panose="020F0502020204030204" pitchFamily="34" charset="0"/>
                <a:cs typeface="Calibri" panose="020F0502020204030204" pitchFamily="34" charset="0"/>
              </a:rPr>
              <a:t>immigration </a:t>
            </a:r>
            <a:r>
              <a:rPr lang="en-CA" sz="1650" u="none">
                <a:latin typeface="Calibri" panose="020F0502020204030204" pitchFamily="34" charset="0"/>
                <a:cs typeface="Calibri" panose="020F0502020204030204" pitchFamily="34" charset="0"/>
              </a:rPr>
              <a:t>from countries with high disease prevalence, and with </a:t>
            </a:r>
            <a:r>
              <a:rPr lang="en-CA" sz="1650" b="1" u="none">
                <a:solidFill>
                  <a:srgbClr val="047BC1"/>
                </a:solidFill>
                <a:latin typeface="Calibri" panose="020F0502020204030204" pitchFamily="34" charset="0"/>
                <a:cs typeface="Calibri" panose="020F0502020204030204" pitchFamily="34" charset="0"/>
              </a:rPr>
              <a:t>new births </a:t>
            </a:r>
            <a:r>
              <a:rPr lang="en-CA" sz="1650" u="none">
                <a:latin typeface="Calibri" panose="020F0502020204030204" pitchFamily="34" charset="0"/>
                <a:cs typeface="Calibri" panose="020F0502020204030204" pitchFamily="34" charset="0"/>
              </a:rPr>
              <a:t>in Canada</a:t>
            </a:r>
            <a:r>
              <a:rPr lang="en-CA" sz="1650" b="1" u="none">
                <a:solidFill>
                  <a:srgbClr val="047BC1"/>
                </a:solidFill>
                <a:latin typeface="Calibri" panose="020F0502020204030204" pitchFamily="34" charset="0"/>
                <a:cs typeface="Calibri" panose="020F0502020204030204" pitchFamily="34" charset="0"/>
              </a:rPr>
              <a:t> from parents who carry the sickle cell trait</a:t>
            </a:r>
            <a:r>
              <a:rPr lang="en-CA" sz="1650" u="none">
                <a:latin typeface="Calibri" panose="020F0502020204030204" pitchFamily="34" charset="0"/>
                <a:cs typeface="Calibri" panose="020F0502020204030204" pitchFamily="34" charset="0"/>
              </a:rPr>
              <a:t>.</a:t>
            </a:r>
            <a:r>
              <a:rPr lang="en-CA" sz="1650" u="none" baseline="30000">
                <a:latin typeface="Calibri" panose="020F0502020204030204" pitchFamily="34" charset="0"/>
                <a:cs typeface="Calibri" panose="020F0502020204030204" pitchFamily="34" charset="0"/>
              </a:rPr>
              <a:t>1,2</a:t>
            </a:r>
            <a:endParaRPr lang="en-US" sz="1650" u="none" baseline="3000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2C96D85-22F5-4F13-876C-5E2AEB13EC90}"/>
              </a:ext>
            </a:extLst>
          </p:cNvPr>
          <p:cNvSpPr/>
          <p:nvPr/>
        </p:nvSpPr>
        <p:spPr>
          <a:xfrm>
            <a:off x="1203412" y="4243254"/>
            <a:ext cx="7286016" cy="900246"/>
          </a:xfrm>
          <a:prstGeom prst="rect">
            <a:avLst/>
          </a:prstGeom>
        </p:spPr>
        <p:txBody>
          <a:bodyPr wrap="square">
            <a:spAutoFit/>
          </a:bodyPr>
          <a:lstStyle/>
          <a:p>
            <a:r>
              <a:rPr lang="en-US" sz="750" u="none">
                <a:latin typeface="Calibri" panose="020F0502020204030204" pitchFamily="34" charset="0"/>
                <a:cs typeface="Calibri" panose="020F0502020204030204" pitchFamily="34" charset="0"/>
              </a:rPr>
              <a:t>Sources: </a:t>
            </a:r>
          </a:p>
          <a:p>
            <a:pPr marL="171450" indent="-171450">
              <a:buAutoNum type="arabicPlain"/>
            </a:pPr>
            <a:r>
              <a:rPr lang="en-US" sz="750" u="none">
                <a:latin typeface="Calibri" panose="020F0502020204030204" pitchFamily="34" charset="0"/>
              </a:rPr>
              <a:t>Sickle Cell Awareness Group of Ontario. Addressing the health equity gap in sickle cell disease in Ontario [Internet]. North York (ON): The Group; no date [cited 2022 Feb]. Available from: </a:t>
            </a:r>
            <a:r>
              <a:rPr lang="en-US" sz="750" u="none">
                <a:latin typeface="Calibri" panose="020F0502020204030204" pitchFamily="34" charset="0"/>
                <a:hlinkClick r:id="rId3"/>
              </a:rPr>
              <a:t>https://sicklecellanemia.ca/health-equity-gap-in-sickle-cell-disease-in-ontario-canada?utm_source=rss&amp;utm_medium=rss&amp;utm_campaign=health-equity-gap-in-sickle-cell-disease-in-ontario-canada</a:t>
            </a:r>
            <a:endParaRPr lang="en-US" sz="750" u="none">
              <a:latin typeface="Calibri" panose="020F0502020204030204" pitchFamily="34" charset="0"/>
            </a:endParaRPr>
          </a:p>
          <a:p>
            <a:pPr marL="171450" indent="-171450">
              <a:buAutoNum type="arabicPlain"/>
            </a:pPr>
            <a:r>
              <a:rPr lang="en-US" sz="750" u="none">
                <a:latin typeface="Calibri" panose="020F0502020204030204" pitchFamily="34" charset="0"/>
              </a:rPr>
              <a:t>Kim E, Graves E, Tunji Ajayi L, </a:t>
            </a:r>
            <a:r>
              <a:rPr lang="en-US" sz="750" u="none" err="1">
                <a:latin typeface="Calibri" panose="020F0502020204030204" pitchFamily="34" charset="0"/>
              </a:rPr>
              <a:t>Pendergrast</a:t>
            </a:r>
            <a:r>
              <a:rPr lang="en-US" sz="750" u="none">
                <a:latin typeface="Calibri" panose="020F0502020204030204" pitchFamily="34" charset="0"/>
              </a:rPr>
              <a:t> J. How many sickle cell disease patients are there in Ontario? Results of a query of health services administrative databases [Internet]. North York (ON): Sickle Cell Awareness Group of Ontario; no date [cited 2022 Feb]. Available from: </a:t>
            </a:r>
            <a:r>
              <a:rPr lang="en-US" sz="750" u="none">
                <a:latin typeface="Calibri" panose="020F0502020204030204" pitchFamily="34" charset="0"/>
                <a:hlinkClick r:id="rId4"/>
              </a:rPr>
              <a:t>https://sicklecellanemia.ca/how-many-sickle-cell-disease-patients-are-there-in-ontario</a:t>
            </a:r>
            <a:r>
              <a:rPr lang="en-US" sz="750" u="none">
                <a:latin typeface="Calibri" panose="020F0502020204030204" pitchFamily="34" charset="0"/>
              </a:rPr>
              <a:t> </a:t>
            </a:r>
          </a:p>
        </p:txBody>
      </p:sp>
      <p:pic>
        <p:nvPicPr>
          <p:cNvPr id="3" name="Picture 2">
            <a:extLst>
              <a:ext uri="{FF2B5EF4-FFF2-40B4-BE49-F238E27FC236}">
                <a16:creationId xmlns:a16="http://schemas.microsoft.com/office/drawing/2014/main" id="{252D7687-10B9-4A40-8854-BA6D99A7FEB8}"/>
              </a:ext>
            </a:extLst>
          </p:cNvPr>
          <p:cNvPicPr>
            <a:picLocks noChangeAspect="1"/>
          </p:cNvPicPr>
          <p:nvPr/>
        </p:nvPicPr>
        <p:blipFill>
          <a:blip r:embed="rId5"/>
          <a:stretch>
            <a:fillRect/>
          </a:stretch>
        </p:blipFill>
        <p:spPr>
          <a:xfrm>
            <a:off x="5314164" y="587285"/>
            <a:ext cx="1469897" cy="1603340"/>
          </a:xfrm>
          <a:prstGeom prst="rect">
            <a:avLst/>
          </a:prstGeom>
        </p:spPr>
      </p:pic>
      <p:pic>
        <p:nvPicPr>
          <p:cNvPr id="13" name="Picture 12" descr="Icon&#10;&#10;Description automatically generated">
            <a:extLst>
              <a:ext uri="{FF2B5EF4-FFF2-40B4-BE49-F238E27FC236}">
                <a16:creationId xmlns:a16="http://schemas.microsoft.com/office/drawing/2014/main" id="{02FB00AE-F19F-AE4D-845D-FC13C67C2450}"/>
              </a:ext>
            </a:extLst>
          </p:cNvPr>
          <p:cNvPicPr>
            <a:picLocks noChangeAspect="1"/>
          </p:cNvPicPr>
          <p:nvPr/>
        </p:nvPicPr>
        <p:blipFill>
          <a:blip r:embed="rId6"/>
          <a:stretch>
            <a:fillRect/>
          </a:stretch>
        </p:blipFill>
        <p:spPr>
          <a:xfrm>
            <a:off x="1999585" y="753900"/>
            <a:ext cx="1469897" cy="1469897"/>
          </a:xfrm>
          <a:prstGeom prst="rect">
            <a:avLst/>
          </a:prstGeom>
        </p:spPr>
      </p:pic>
    </p:spTree>
    <p:extLst>
      <p:ext uri="{BB962C8B-B14F-4D97-AF65-F5344CB8AC3E}">
        <p14:creationId xmlns:p14="http://schemas.microsoft.com/office/powerpoint/2010/main" val="304993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104C40C-61A3-45B2-A51E-8C82C040780A}"/>
              </a:ext>
            </a:extLst>
          </p:cNvPr>
          <p:cNvSpPr txBox="1"/>
          <p:nvPr/>
        </p:nvSpPr>
        <p:spPr>
          <a:xfrm>
            <a:off x="1581361" y="1254329"/>
            <a:ext cx="3037704" cy="2169825"/>
          </a:xfrm>
          <a:prstGeom prst="rect">
            <a:avLst/>
          </a:prstGeom>
          <a:noFill/>
        </p:spPr>
        <p:txBody>
          <a:bodyPr wrap="square" rtlCol="0">
            <a:spAutoFit/>
          </a:bodyPr>
          <a:lstStyle/>
          <a:p>
            <a:r>
              <a:rPr lang="en-CA" sz="1500" u="none">
                <a:latin typeface="Calibri" panose="020F0502020204030204" pitchFamily="34" charset="0"/>
                <a:cs typeface="Calibri" panose="020F0502020204030204" pitchFamily="34" charset="0"/>
              </a:rPr>
              <a:t>In Ontario and across Canada, sickle cell disease mostly affects racialized people, particularly those who </a:t>
            </a:r>
            <a:r>
              <a:rPr lang="en-CA" sz="1500" b="1" u="none">
                <a:solidFill>
                  <a:srgbClr val="047BC1"/>
                </a:solidFill>
                <a:latin typeface="Calibri" panose="020F0502020204030204" pitchFamily="34" charset="0"/>
                <a:cs typeface="Calibri" panose="020F0502020204030204" pitchFamily="34" charset="0"/>
              </a:rPr>
              <a:t>identify as Black</a:t>
            </a:r>
            <a:r>
              <a:rPr lang="en-CA" sz="1500" u="none">
                <a:latin typeface="Calibri" panose="020F0502020204030204" pitchFamily="34" charset="0"/>
                <a:cs typeface="Calibri" panose="020F0502020204030204" pitchFamily="34" charset="0"/>
              </a:rPr>
              <a:t>.</a:t>
            </a:r>
            <a:r>
              <a:rPr lang="en-CA" sz="1500" u="none" baseline="30000">
                <a:latin typeface="Calibri" panose="020F0502020204030204" pitchFamily="34" charset="0"/>
                <a:cs typeface="Calibri" panose="020F0502020204030204" pitchFamily="34" charset="0"/>
              </a:rPr>
              <a:t>1 </a:t>
            </a:r>
            <a:r>
              <a:rPr lang="en-US" sz="1500" u="none">
                <a:latin typeface="Calibri" panose="020F0502020204030204" pitchFamily="34" charset="0"/>
                <a:cs typeface="Calibri" panose="020F0502020204030204" pitchFamily="34" charset="0"/>
              </a:rPr>
              <a:t>These people often experience </a:t>
            </a:r>
            <a:r>
              <a:rPr lang="en-US" sz="1500" b="1" u="none">
                <a:solidFill>
                  <a:srgbClr val="047BC1"/>
                </a:solidFill>
                <a:latin typeface="Calibri" panose="020F0502020204030204" pitchFamily="34" charset="0"/>
                <a:cs typeface="Calibri" panose="020F0502020204030204" pitchFamily="34" charset="0"/>
              </a:rPr>
              <a:t>racism and anti-Black racism </a:t>
            </a:r>
            <a:r>
              <a:rPr lang="en-US" sz="1500" u="none">
                <a:latin typeface="Calibri" panose="020F0502020204030204" pitchFamily="34" charset="0"/>
                <a:cs typeface="Calibri" panose="020F0502020204030204" pitchFamily="34" charset="0"/>
              </a:rPr>
              <a:t>in their</a:t>
            </a:r>
            <a:r>
              <a:rPr lang="en-US" sz="1500" b="1" u="none">
                <a:solidFill>
                  <a:srgbClr val="047BC1"/>
                </a:solidFill>
                <a:latin typeface="Calibri" panose="020F0502020204030204" pitchFamily="34" charset="0"/>
                <a:cs typeface="Calibri" panose="020F0502020204030204" pitchFamily="34" charset="0"/>
              </a:rPr>
              <a:t> interactions with the health care system</a:t>
            </a:r>
            <a:r>
              <a:rPr lang="en-US" sz="1500" u="none">
                <a:latin typeface="Calibri" panose="020F0502020204030204" pitchFamily="34" charset="0"/>
                <a:cs typeface="Calibri" panose="020F0502020204030204" pitchFamily="34" charset="0"/>
              </a:rPr>
              <a:t>, which negatively impact the quality of health care provided to them</a:t>
            </a:r>
            <a:r>
              <a:rPr lang="en-CA" sz="1500" u="none">
                <a:latin typeface="Calibri" panose="020F0502020204030204" pitchFamily="34" charset="0"/>
                <a:cs typeface="Calibri" panose="020F0502020204030204" pitchFamily="34" charset="0"/>
              </a:rPr>
              <a:t>.</a:t>
            </a:r>
            <a:r>
              <a:rPr lang="en-CA" sz="1500" u="none" baseline="30000">
                <a:latin typeface="Calibri" panose="020F0502020204030204" pitchFamily="34" charset="0"/>
                <a:cs typeface="Calibri" panose="020F0502020204030204" pitchFamily="34" charset="0"/>
              </a:rPr>
              <a:t>1,2</a:t>
            </a:r>
            <a:r>
              <a:rPr lang="en-US" sz="1500" u="none">
                <a:latin typeface="Calibri" panose="020F0502020204030204" pitchFamily="34" charset="0"/>
                <a:cs typeface="Calibri" panose="020F0502020204030204" pitchFamily="34" charset="0"/>
              </a:rPr>
              <a:t> </a:t>
            </a:r>
          </a:p>
        </p:txBody>
      </p:sp>
      <p:sp>
        <p:nvSpPr>
          <p:cNvPr id="8" name="Rectangle 7">
            <a:extLst>
              <a:ext uri="{FF2B5EF4-FFF2-40B4-BE49-F238E27FC236}">
                <a16:creationId xmlns:a16="http://schemas.microsoft.com/office/drawing/2014/main" id="{929877CD-CD2C-D254-509C-B503CC46B15E}"/>
              </a:ext>
            </a:extLst>
          </p:cNvPr>
          <p:cNvSpPr/>
          <p:nvPr/>
        </p:nvSpPr>
        <p:spPr>
          <a:xfrm>
            <a:off x="1366708" y="4358670"/>
            <a:ext cx="7133055" cy="784830"/>
          </a:xfrm>
          <a:prstGeom prst="rect">
            <a:avLst/>
          </a:prstGeom>
        </p:spPr>
        <p:txBody>
          <a:bodyPr wrap="square">
            <a:spAutoFit/>
          </a:bodyPr>
          <a:lstStyle/>
          <a:p>
            <a:r>
              <a:rPr lang="en-US" sz="750" u="none">
                <a:latin typeface="Calibri" panose="020F0502020204030204" pitchFamily="34" charset="0"/>
                <a:cs typeface="Calibri" panose="020F0502020204030204" pitchFamily="34" charset="0"/>
              </a:rPr>
              <a:t>Sources: </a:t>
            </a:r>
          </a:p>
          <a:p>
            <a:pPr marL="171450" indent="-171450">
              <a:buAutoNum type="arabicPlain"/>
            </a:pPr>
            <a:r>
              <a:rPr lang="en-US" sz="750" u="none">
                <a:latin typeface="Calibri" panose="020F0502020204030204" pitchFamily="34" charset="0"/>
              </a:rPr>
              <a:t>Sickle Cell Awareness Group of Ontario. Addressing the health equity gap in sickle cell disease in Ontario [Internet]. North York (ON): The Group; no date [cited 2022 Feb]. Available from: </a:t>
            </a:r>
            <a:r>
              <a:rPr lang="en-US" sz="750" u="none">
                <a:latin typeface="Calibri" panose="020F0502020204030204" pitchFamily="34" charset="0"/>
                <a:hlinkClick r:id="rId3"/>
              </a:rPr>
              <a:t>https://sicklecellanemia.ca/health-equity-gap-in-sickle-cell-disease-in-ontario-canada?utm_source=rss&amp;utm_medium=rss&amp;utm_campaign=health-equity-gap-in-sickle-cell-disease-in-ontario-canada</a:t>
            </a:r>
            <a:r>
              <a:rPr lang="en-US" sz="750" u="none">
                <a:latin typeface="Calibri" panose="020F0502020204030204" pitchFamily="34" charset="0"/>
              </a:rPr>
              <a:t> </a:t>
            </a:r>
          </a:p>
          <a:p>
            <a:pPr marL="171450" indent="-171450">
              <a:buAutoNum type="arabicPlain"/>
            </a:pPr>
            <a:r>
              <a:rPr lang="en-US" sz="750" u="none">
                <a:latin typeface="Calibri" panose="020F0502020204030204" pitchFamily="34" charset="0"/>
              </a:rPr>
              <a:t>Centre for Addiction and Mental Health. Dismantling anti-Black racism: a strategy of fair &amp; just CAMH [Internet]. Toronto (ON): The Centre; 2022 [cited 2022 Jul]. Available from: </a:t>
            </a:r>
            <a:r>
              <a:rPr lang="en-US" sz="750" u="none">
                <a:latin typeface="Calibri" panose="020F0502020204030204" pitchFamily="34" charset="0"/>
                <a:hlinkClick r:id="rId4"/>
              </a:rPr>
              <a:t>https://www.camh.ca/-/media/files/camh-dismantling-anti-black-racism-pdf.pdf</a:t>
            </a:r>
            <a:r>
              <a:rPr lang="en-US" sz="750" u="none">
                <a:latin typeface="Calibri" panose="020F0502020204030204" pitchFamily="34" charset="0"/>
              </a:rPr>
              <a:t> </a:t>
            </a:r>
          </a:p>
        </p:txBody>
      </p:sp>
      <p:pic>
        <p:nvPicPr>
          <p:cNvPr id="3" name="Picture 2" descr="A picture containing text&#10;&#10;Description automatically generated">
            <a:extLst>
              <a:ext uri="{FF2B5EF4-FFF2-40B4-BE49-F238E27FC236}">
                <a16:creationId xmlns:a16="http://schemas.microsoft.com/office/drawing/2014/main" id="{BB0152CC-D82E-64D8-3235-3968A5CB8A7D}"/>
              </a:ext>
            </a:extLst>
          </p:cNvPr>
          <p:cNvPicPr>
            <a:picLocks noChangeAspect="1"/>
          </p:cNvPicPr>
          <p:nvPr/>
        </p:nvPicPr>
        <p:blipFill>
          <a:blip r:embed="rId5"/>
          <a:stretch>
            <a:fillRect/>
          </a:stretch>
        </p:blipFill>
        <p:spPr>
          <a:xfrm>
            <a:off x="5476530" y="1468300"/>
            <a:ext cx="1710164" cy="1718801"/>
          </a:xfrm>
          <a:prstGeom prst="rect">
            <a:avLst/>
          </a:prstGeom>
        </p:spPr>
      </p:pic>
    </p:spTree>
    <p:extLst>
      <p:ext uri="{BB962C8B-B14F-4D97-AF65-F5344CB8AC3E}">
        <p14:creationId xmlns:p14="http://schemas.microsoft.com/office/powerpoint/2010/main" val="201697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8A8543-CA26-43D8-9ED9-073559C5CBB6}"/>
              </a:ext>
            </a:extLst>
          </p:cNvPr>
          <p:cNvSpPr/>
          <p:nvPr/>
        </p:nvSpPr>
        <p:spPr>
          <a:xfrm>
            <a:off x="1231477" y="4012421"/>
            <a:ext cx="7102031" cy="1131079"/>
          </a:xfrm>
          <a:prstGeom prst="rect">
            <a:avLst/>
          </a:prstGeom>
        </p:spPr>
        <p:txBody>
          <a:bodyPr wrap="square">
            <a:spAutoFit/>
          </a:bodyPr>
          <a:lstStyle/>
          <a:p>
            <a:r>
              <a:rPr lang="en-US" sz="750" u="none">
                <a:latin typeface="Calibri" panose="020F0502020204030204" pitchFamily="34" charset="0"/>
                <a:cs typeface="Calibri" panose="020F0502020204030204" pitchFamily="34" charset="0"/>
              </a:rPr>
              <a:t>Sources: </a:t>
            </a:r>
          </a:p>
          <a:p>
            <a:pPr marL="171450" indent="-171450">
              <a:buAutoNum type="arabicPlain"/>
            </a:pPr>
            <a:r>
              <a:rPr lang="en-US" sz="750" u="none">
                <a:latin typeface="Calibri" panose="020F0502020204030204" pitchFamily="34" charset="0"/>
                <a:ea typeface="Times New Roman" panose="02020603050405020304" pitchFamily="18" charset="0"/>
                <a:cs typeface="Times New Roman" panose="02020603050405020304" pitchFamily="18" charset="0"/>
              </a:rPr>
              <a:t>Lee L, Smith-Whitley K, Banks S, </a:t>
            </a:r>
            <a:r>
              <a:rPr lang="en-US" sz="750" u="none" err="1">
                <a:latin typeface="Calibri" panose="020F0502020204030204" pitchFamily="34" charset="0"/>
                <a:ea typeface="Times New Roman" panose="02020603050405020304" pitchFamily="18" charset="0"/>
                <a:cs typeface="Times New Roman" panose="02020603050405020304" pitchFamily="18" charset="0"/>
              </a:rPr>
              <a:t>Puckrein</a:t>
            </a:r>
            <a:r>
              <a:rPr lang="en-US" sz="750" u="none">
                <a:latin typeface="Calibri" panose="020F0502020204030204" pitchFamily="34" charset="0"/>
                <a:ea typeface="Times New Roman" panose="02020603050405020304" pitchFamily="18" charset="0"/>
                <a:cs typeface="Times New Roman" panose="02020603050405020304" pitchFamily="18" charset="0"/>
              </a:rPr>
              <a:t> G. Reducing health care disparities in sickle cell disease: a review. Public Health Rep. 2019;134(6):599-607.</a:t>
            </a:r>
          </a:p>
          <a:p>
            <a:pPr marL="171450" indent="-171450">
              <a:buAutoNum type="arabicPlain"/>
            </a:pPr>
            <a:r>
              <a:rPr lang="en-US" sz="750" u="none">
                <a:latin typeface="Calibri" panose="020F0502020204030204" pitchFamily="34" charset="0"/>
                <a:ea typeface="Times New Roman" panose="02020603050405020304" pitchFamily="18" charset="0"/>
                <a:cs typeface="Times New Roman" panose="02020603050405020304" pitchFamily="18" charset="0"/>
              </a:rPr>
              <a:t>Smith LA, </a:t>
            </a:r>
            <a:r>
              <a:rPr lang="en-US" sz="750" u="none" err="1">
                <a:latin typeface="Calibri" panose="020F0502020204030204" pitchFamily="34" charset="0"/>
                <a:ea typeface="Times New Roman" panose="02020603050405020304" pitchFamily="18" charset="0"/>
                <a:cs typeface="Times New Roman" panose="02020603050405020304" pitchFamily="18" charset="0"/>
              </a:rPr>
              <a:t>Oyeku</a:t>
            </a:r>
            <a:r>
              <a:rPr lang="en-US" sz="750" u="none">
                <a:latin typeface="Calibri" panose="020F0502020204030204" pitchFamily="34" charset="0"/>
                <a:ea typeface="Times New Roman" panose="02020603050405020304" pitchFamily="18" charset="0"/>
                <a:cs typeface="Times New Roman" panose="02020603050405020304" pitchFamily="18" charset="0"/>
              </a:rPr>
              <a:t> SO, Homer C, Zuckerman B. Sickle cell disease: a question of equity and quality. Pediatrics. 2006;117(5):1763-70.</a:t>
            </a:r>
          </a:p>
          <a:p>
            <a:pPr marL="171450" indent="-171450">
              <a:buAutoNum type="arabicPlain"/>
            </a:pPr>
            <a:r>
              <a:rPr lang="en-US" sz="750" u="none">
                <a:latin typeface="Calibri" panose="020F0502020204030204" pitchFamily="34" charset="0"/>
                <a:ea typeface="Times New Roman" panose="02020603050405020304" pitchFamily="18" charset="0"/>
                <a:cs typeface="Times New Roman" panose="02020603050405020304" pitchFamily="18" charset="0"/>
              </a:rPr>
              <a:t>Kim E, Graves E, Tunji Ajayi L, </a:t>
            </a:r>
            <a:r>
              <a:rPr lang="en-US" sz="750" u="none" err="1">
                <a:latin typeface="Calibri" panose="020F0502020204030204" pitchFamily="34" charset="0"/>
                <a:ea typeface="Times New Roman" panose="02020603050405020304" pitchFamily="18" charset="0"/>
                <a:cs typeface="Times New Roman" panose="02020603050405020304" pitchFamily="18" charset="0"/>
              </a:rPr>
              <a:t>Pendergrast</a:t>
            </a:r>
            <a:r>
              <a:rPr lang="en-US" sz="750" u="none">
                <a:latin typeface="Calibri" panose="020F0502020204030204" pitchFamily="34" charset="0"/>
                <a:ea typeface="Times New Roman" panose="02020603050405020304" pitchFamily="18" charset="0"/>
                <a:cs typeface="Times New Roman" panose="02020603050405020304" pitchFamily="18" charset="0"/>
              </a:rPr>
              <a:t> J. How many sickle cell disease patients are there in Ontario? Results of a query of health services administrative databases [Internet]. Sickle Cell Awareness Group of Ontario; no date [cited 2022 Feb]. Available from: </a:t>
            </a:r>
            <a:r>
              <a:rPr lang="en-US" sz="750" u="none">
                <a:latin typeface="Calibri" panose="020F0502020204030204" pitchFamily="34" charset="0"/>
                <a:ea typeface="Times New Roman" panose="02020603050405020304" pitchFamily="18" charset="0"/>
                <a:cs typeface="Times New Roman" panose="02020603050405020304" pitchFamily="18" charset="0"/>
                <a:hlinkClick r:id="rId3"/>
              </a:rPr>
              <a:t>https://sicklecellanemia.ca/how-many-sickle-cell-disease-patients-are-there-in-ontario</a:t>
            </a:r>
            <a:r>
              <a:rPr lang="en-US" sz="750" u="none">
                <a:latin typeface="Calibri" panose="020F0502020204030204" pitchFamily="34" charset="0"/>
                <a:ea typeface="Times New Roman" panose="02020603050405020304" pitchFamily="18" charset="0"/>
                <a:cs typeface="Times New Roman" panose="02020603050405020304" pitchFamily="18" charset="0"/>
              </a:rPr>
              <a:t> </a:t>
            </a:r>
          </a:p>
          <a:p>
            <a:pPr marL="171450" indent="-171450">
              <a:buAutoNum type="arabicPlain"/>
            </a:pPr>
            <a:r>
              <a:rPr lang="en-US" sz="750" u="none" err="1">
                <a:latin typeface="Calibri" panose="020F0502020204030204" pitchFamily="34" charset="0"/>
                <a:ea typeface="Times New Roman" panose="02020603050405020304" pitchFamily="18" charset="0"/>
                <a:cs typeface="Times New Roman" panose="02020603050405020304" pitchFamily="18" charset="0"/>
              </a:rPr>
              <a:t>Bulgin</a:t>
            </a:r>
            <a:r>
              <a:rPr lang="en-US" sz="750" u="none">
                <a:latin typeface="Calibri" panose="020F0502020204030204" pitchFamily="34" charset="0"/>
                <a:ea typeface="Times New Roman" panose="02020603050405020304" pitchFamily="18" charset="0"/>
                <a:cs typeface="Times New Roman" panose="02020603050405020304" pitchFamily="18" charset="0"/>
              </a:rPr>
              <a:t> D, Tanabe P, Jenerette C. Stigma of sickle cell disease: a systematic review. Issues </a:t>
            </a:r>
            <a:r>
              <a:rPr lang="en-US" sz="750" u="none" err="1">
                <a:latin typeface="Calibri" panose="020F0502020204030204" pitchFamily="34" charset="0"/>
                <a:ea typeface="Times New Roman" panose="02020603050405020304" pitchFamily="18" charset="0"/>
                <a:cs typeface="Times New Roman" panose="02020603050405020304" pitchFamily="18" charset="0"/>
              </a:rPr>
              <a:t>Ment</a:t>
            </a:r>
            <a:r>
              <a:rPr lang="en-US" sz="750" u="none">
                <a:latin typeface="Calibri" panose="020F0502020204030204" pitchFamily="34" charset="0"/>
                <a:ea typeface="Times New Roman" panose="02020603050405020304" pitchFamily="18" charset="0"/>
                <a:cs typeface="Times New Roman" panose="02020603050405020304" pitchFamily="18" charset="0"/>
              </a:rPr>
              <a:t> Health </a:t>
            </a:r>
            <a:r>
              <a:rPr lang="en-US" sz="750" u="none" err="1">
                <a:latin typeface="Calibri" panose="020F0502020204030204" pitchFamily="34" charset="0"/>
                <a:ea typeface="Times New Roman" panose="02020603050405020304" pitchFamily="18" charset="0"/>
                <a:cs typeface="Times New Roman" panose="02020603050405020304" pitchFamily="18" charset="0"/>
              </a:rPr>
              <a:t>Nurs</a:t>
            </a:r>
            <a:r>
              <a:rPr lang="en-US" sz="750" u="none">
                <a:latin typeface="Calibri" panose="020F0502020204030204" pitchFamily="34" charset="0"/>
                <a:ea typeface="Times New Roman" panose="02020603050405020304" pitchFamily="18" charset="0"/>
                <a:cs typeface="Times New Roman" panose="02020603050405020304" pitchFamily="18" charset="0"/>
              </a:rPr>
              <a:t>. 2018;39(8):675-86.</a:t>
            </a:r>
          </a:p>
          <a:p>
            <a:pPr marL="171450" indent="-171450">
              <a:buAutoNum type="arabicPlain"/>
            </a:pPr>
            <a:r>
              <a:rPr lang="en-US" sz="750" u="none">
                <a:latin typeface="Calibri" panose="020F0502020204030204" pitchFamily="34" charset="0"/>
                <a:ea typeface="Times New Roman" panose="02020603050405020304" pitchFamily="18" charset="0"/>
                <a:cs typeface="Times New Roman" panose="02020603050405020304" pitchFamily="18" charset="0"/>
              </a:rPr>
              <a:t>Power-Hays A, Li S, Mensah A, </a:t>
            </a:r>
            <a:r>
              <a:rPr lang="en-US" sz="750" u="none" err="1">
                <a:latin typeface="Calibri" panose="020F0502020204030204" pitchFamily="34" charset="0"/>
                <a:ea typeface="Times New Roman" panose="02020603050405020304" pitchFamily="18" charset="0"/>
                <a:cs typeface="Times New Roman" panose="02020603050405020304" pitchFamily="18" charset="0"/>
              </a:rPr>
              <a:t>Sobota</a:t>
            </a:r>
            <a:r>
              <a:rPr lang="en-US" sz="750" u="none">
                <a:latin typeface="Calibri" panose="020F0502020204030204" pitchFamily="34" charset="0"/>
                <a:ea typeface="Times New Roman" panose="02020603050405020304" pitchFamily="18" charset="0"/>
                <a:cs typeface="Times New Roman" panose="02020603050405020304" pitchFamily="18" charset="0"/>
              </a:rPr>
              <a:t> A. Universal screening for social determinants of health in pediatric sickle cell disease: a quality-improvement initiative. </a:t>
            </a:r>
            <a:r>
              <a:rPr lang="en-US" sz="750" u="none" err="1">
                <a:latin typeface="Calibri" panose="020F0502020204030204" pitchFamily="34" charset="0"/>
                <a:ea typeface="Times New Roman" panose="02020603050405020304" pitchFamily="18" charset="0"/>
                <a:cs typeface="Times New Roman" panose="02020603050405020304" pitchFamily="18" charset="0"/>
              </a:rPr>
              <a:t>Pediatr</a:t>
            </a:r>
            <a:r>
              <a:rPr lang="en-US" sz="750" u="none">
                <a:latin typeface="Calibri" panose="020F0502020204030204" pitchFamily="34" charset="0"/>
                <a:ea typeface="Times New Roman" panose="02020603050405020304" pitchFamily="18" charset="0"/>
                <a:cs typeface="Times New Roman" panose="02020603050405020304" pitchFamily="18" charset="0"/>
              </a:rPr>
              <a:t> Blood Cancer. 2020;67(1):e28006.</a:t>
            </a:r>
          </a:p>
        </p:txBody>
      </p:sp>
      <p:sp>
        <p:nvSpPr>
          <p:cNvPr id="9" name="TextBox 8">
            <a:extLst>
              <a:ext uri="{FF2B5EF4-FFF2-40B4-BE49-F238E27FC236}">
                <a16:creationId xmlns:a16="http://schemas.microsoft.com/office/drawing/2014/main" id="{7396C56C-A1F4-B1CF-3A00-4E19F45E1CF5}"/>
              </a:ext>
            </a:extLst>
          </p:cNvPr>
          <p:cNvSpPr txBox="1"/>
          <p:nvPr/>
        </p:nvSpPr>
        <p:spPr>
          <a:xfrm>
            <a:off x="1648153" y="432364"/>
            <a:ext cx="3037704" cy="1938992"/>
          </a:xfrm>
          <a:prstGeom prst="rect">
            <a:avLst/>
          </a:prstGeom>
          <a:noFill/>
        </p:spPr>
        <p:txBody>
          <a:bodyPr wrap="square" rtlCol="0">
            <a:spAutoFit/>
          </a:bodyPr>
          <a:lstStyle/>
          <a:p>
            <a:r>
              <a:rPr lang="en-CA" sz="1500" u="none">
                <a:latin typeface="Calibri" panose="020F0502020204030204" pitchFamily="34" charset="0"/>
                <a:ea typeface="Times New Roman" panose="02020603050405020304" pitchFamily="18" charset="0"/>
                <a:cs typeface="Calibri" panose="020F0502020204030204" pitchFamily="34" charset="0"/>
              </a:rPr>
              <a:t>Living under stressful </a:t>
            </a:r>
            <a:r>
              <a:rPr lang="en-CA" sz="15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social and economic conditions </a:t>
            </a:r>
            <a:r>
              <a:rPr lang="en-CA" sz="1500" u="none">
                <a:latin typeface="Calibri" panose="020F0502020204030204" pitchFamily="34" charset="0"/>
                <a:ea typeface="Times New Roman" panose="02020603050405020304" pitchFamily="18" charset="0"/>
                <a:cs typeface="Calibri" panose="020F0502020204030204" pitchFamily="34" charset="0"/>
              </a:rPr>
              <a:t>can impact the overall health and well-being of people with sickle cell disease.</a:t>
            </a:r>
            <a:r>
              <a:rPr lang="en-CA" sz="1500" u="none" baseline="30000">
                <a:latin typeface="Calibri" panose="020F0502020204030204" pitchFamily="34" charset="0"/>
                <a:ea typeface="Times New Roman" panose="02020603050405020304" pitchFamily="18" charset="0"/>
                <a:cs typeface="Calibri" panose="020F0502020204030204" pitchFamily="34" charset="0"/>
              </a:rPr>
              <a:t>1,2 </a:t>
            </a:r>
            <a:r>
              <a:rPr lang="en-US" sz="1500" u="none">
                <a:latin typeface="Calibri" panose="020F0502020204030204" pitchFamily="34" charset="0"/>
                <a:ea typeface="Times New Roman" panose="02020603050405020304" pitchFamily="18" charset="0"/>
                <a:cs typeface="Calibri" panose="020F0502020204030204" pitchFamily="34" charset="0"/>
              </a:rPr>
              <a:t>Such stresses include </a:t>
            </a:r>
            <a:r>
              <a:rPr lang="en-US" sz="1500" b="1" u="none">
                <a:solidFill>
                  <a:srgbClr val="047BC1"/>
                </a:solidFill>
                <a:latin typeface="Calibri" panose="020F0502020204030204" pitchFamily="34" charset="0"/>
                <a:cs typeface="Calibri" panose="020F0502020204030204" pitchFamily="34" charset="0"/>
              </a:rPr>
              <a:t>social stigma, discrimination, and inadequate access to education, employment, income, and housing</a:t>
            </a:r>
            <a:r>
              <a:rPr lang="en-US" sz="1500" u="none">
                <a:latin typeface="Calibri" panose="020F0502020204030204" pitchFamily="34" charset="0"/>
                <a:ea typeface="Times New Roman" panose="02020603050405020304" pitchFamily="18" charset="0"/>
                <a:cs typeface="Calibri" panose="020F0502020204030204" pitchFamily="34" charset="0"/>
              </a:rPr>
              <a:t>.</a:t>
            </a:r>
            <a:r>
              <a:rPr lang="en-US" sz="1500" u="none" baseline="30000">
                <a:latin typeface="Calibri" panose="020F0502020204030204" pitchFamily="34" charset="0"/>
                <a:ea typeface="Times New Roman" panose="02020603050405020304" pitchFamily="18" charset="0"/>
                <a:cs typeface="Calibri" panose="020F0502020204030204" pitchFamily="34" charset="0"/>
              </a:rPr>
              <a:t>3,4,5</a:t>
            </a:r>
          </a:p>
        </p:txBody>
      </p:sp>
      <p:pic>
        <p:nvPicPr>
          <p:cNvPr id="5" name="Picture 4" descr="Icon&#10;&#10;Description automatically generated">
            <a:extLst>
              <a:ext uri="{FF2B5EF4-FFF2-40B4-BE49-F238E27FC236}">
                <a16:creationId xmlns:a16="http://schemas.microsoft.com/office/drawing/2014/main" id="{C50C9D6C-3142-AF8B-8B14-EEFCA88F7889}"/>
              </a:ext>
            </a:extLst>
          </p:cNvPr>
          <p:cNvPicPr>
            <a:picLocks noChangeAspect="1"/>
          </p:cNvPicPr>
          <p:nvPr/>
        </p:nvPicPr>
        <p:blipFill>
          <a:blip r:embed="rId4"/>
          <a:stretch>
            <a:fillRect/>
          </a:stretch>
        </p:blipFill>
        <p:spPr>
          <a:xfrm>
            <a:off x="6039560" y="1401860"/>
            <a:ext cx="1367879" cy="1367879"/>
          </a:xfrm>
          <a:prstGeom prst="rect">
            <a:avLst/>
          </a:prstGeom>
          <a:ln w="3175">
            <a:noFill/>
          </a:ln>
        </p:spPr>
      </p:pic>
      <p:sp>
        <p:nvSpPr>
          <p:cNvPr id="2" name="TextBox 1">
            <a:extLst>
              <a:ext uri="{FF2B5EF4-FFF2-40B4-BE49-F238E27FC236}">
                <a16:creationId xmlns:a16="http://schemas.microsoft.com/office/drawing/2014/main" id="{76386728-07D0-4869-2372-D5553FEF1B71}"/>
              </a:ext>
            </a:extLst>
          </p:cNvPr>
          <p:cNvSpPr txBox="1"/>
          <p:nvPr/>
        </p:nvSpPr>
        <p:spPr>
          <a:xfrm>
            <a:off x="1648153" y="2571751"/>
            <a:ext cx="2968792" cy="1246495"/>
          </a:xfrm>
          <a:prstGeom prst="rect">
            <a:avLst/>
          </a:prstGeom>
          <a:noFill/>
        </p:spPr>
        <p:txBody>
          <a:bodyPr wrap="square" rtlCol="0">
            <a:spAutoFit/>
          </a:bodyPr>
          <a:lstStyle/>
          <a:p>
            <a:r>
              <a:rPr lang="en-US" sz="1500" u="none">
                <a:latin typeface="Calibri" panose="020F0502020204030204" pitchFamily="34" charset="0"/>
                <a:ea typeface="Times New Roman" panose="02020603050405020304" pitchFamily="18" charset="0"/>
                <a:cs typeface="Calibri" panose="020F0502020204030204" pitchFamily="34" charset="0"/>
              </a:rPr>
              <a:t>A </a:t>
            </a:r>
            <a:r>
              <a:rPr lang="en-US" sz="1500" u="none">
                <a:latin typeface="Calibri" panose="020F0502020204030204" pitchFamily="34" charset="0"/>
                <a:cs typeface="Calibri" panose="020F0502020204030204" pitchFamily="34" charset="0"/>
              </a:rPr>
              <a:t>review of Ontario data (from 2007 to 2017) showed that about </a:t>
            </a:r>
            <a:r>
              <a:rPr lang="en-US" sz="1500" b="1" u="none">
                <a:solidFill>
                  <a:srgbClr val="047BC1"/>
                </a:solidFill>
                <a:latin typeface="Calibri" panose="020F0502020204030204" pitchFamily="34" charset="0"/>
                <a:cs typeface="Calibri" panose="020F0502020204030204" pitchFamily="34" charset="0"/>
              </a:rPr>
              <a:t>40%</a:t>
            </a:r>
            <a:r>
              <a:rPr lang="en-US" sz="1500" u="none">
                <a:latin typeface="Calibri" panose="020F0502020204030204" pitchFamily="34" charset="0"/>
                <a:cs typeface="Calibri" panose="020F0502020204030204" pitchFamily="34" charset="0"/>
              </a:rPr>
              <a:t> of patients with sickle cell disease lived in </a:t>
            </a:r>
            <a:r>
              <a:rPr lang="en-US" sz="1500" u="none" err="1">
                <a:latin typeface="Calibri" panose="020F0502020204030204" pitchFamily="34" charset="0"/>
                <a:cs typeface="Calibri" panose="020F0502020204030204" pitchFamily="34" charset="0"/>
              </a:rPr>
              <a:t>neighbourhoods</a:t>
            </a:r>
            <a:r>
              <a:rPr lang="en-US" sz="1500" u="none">
                <a:latin typeface="Calibri" panose="020F0502020204030204" pitchFamily="34" charset="0"/>
                <a:cs typeface="Calibri" panose="020F0502020204030204" pitchFamily="34" charset="0"/>
              </a:rPr>
              <a:t> with the </a:t>
            </a:r>
            <a:r>
              <a:rPr lang="en-US" sz="1500" b="1" u="none">
                <a:solidFill>
                  <a:srgbClr val="047BC1"/>
                </a:solidFill>
                <a:latin typeface="Calibri" panose="020F0502020204030204" pitchFamily="34" charset="0"/>
                <a:cs typeface="Calibri" panose="020F0502020204030204" pitchFamily="34" charset="0"/>
              </a:rPr>
              <a:t>lowest income</a:t>
            </a:r>
            <a:r>
              <a:rPr lang="en-US" sz="1500" u="none">
                <a:latin typeface="Calibri" panose="020F0502020204030204" pitchFamily="34" charset="0"/>
                <a:cs typeface="Calibri" panose="020F0502020204030204" pitchFamily="34" charset="0"/>
              </a:rPr>
              <a:t>.</a:t>
            </a:r>
            <a:r>
              <a:rPr lang="en-CA" sz="1500" u="none" baseline="30000">
                <a:latin typeface="Calibri" panose="020F0502020204030204" pitchFamily="34" charset="0"/>
                <a:cs typeface="Calibri" panose="020F0502020204030204" pitchFamily="34" charset="0"/>
              </a:rPr>
              <a:t>3</a:t>
            </a:r>
            <a:r>
              <a:rPr lang="en-CA" sz="1500" u="none">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178630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8A8543-CA26-43D8-9ED9-073559C5CBB6}"/>
              </a:ext>
            </a:extLst>
          </p:cNvPr>
          <p:cNvSpPr/>
          <p:nvPr/>
        </p:nvSpPr>
        <p:spPr>
          <a:xfrm>
            <a:off x="1269146" y="4814396"/>
            <a:ext cx="6410582" cy="323165"/>
          </a:xfrm>
          <a:prstGeom prst="rect">
            <a:avLst/>
          </a:prstGeom>
        </p:spPr>
        <p:txBody>
          <a:bodyPr wrap="square">
            <a:spAutoFit/>
          </a:bodyPr>
          <a:lstStyle/>
          <a:p>
            <a:r>
              <a:rPr lang="en-US" sz="750" u="none">
                <a:latin typeface="Calibri" panose="020F0502020204030204" pitchFamily="34" charset="0"/>
                <a:cs typeface="Calibri" panose="020F0502020204030204" pitchFamily="34" charset="0"/>
              </a:rPr>
              <a:t>Source: </a:t>
            </a:r>
          </a:p>
          <a:p>
            <a:pPr marL="171450" indent="-171450">
              <a:buAutoNum type="arabicPlain"/>
            </a:pPr>
            <a:r>
              <a:rPr lang="en-US" sz="750" u="none">
                <a:latin typeface="Calibri" panose="020F0502020204030204" pitchFamily="34" charset="0"/>
              </a:rPr>
              <a:t>Lee L, Smith-Whitley K, Banks S, </a:t>
            </a:r>
            <a:r>
              <a:rPr lang="en-US" sz="750" u="none" err="1">
                <a:latin typeface="Calibri" panose="020F0502020204030204" pitchFamily="34" charset="0"/>
              </a:rPr>
              <a:t>Puckrein</a:t>
            </a:r>
            <a:r>
              <a:rPr lang="en-US" sz="750" u="none">
                <a:latin typeface="Calibri" panose="020F0502020204030204" pitchFamily="34" charset="0"/>
              </a:rPr>
              <a:t> G. Reducing health care disparities in sickle cell disease: a review. Public Health Rep. 2019;134(6):599-607.</a:t>
            </a:r>
            <a:endParaRPr lang="en-US" sz="750" u="none">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367B9A5-FAA1-439B-B807-03B0535788AB}"/>
              </a:ext>
            </a:extLst>
          </p:cNvPr>
          <p:cNvSpPr txBox="1"/>
          <p:nvPr/>
        </p:nvSpPr>
        <p:spPr>
          <a:xfrm>
            <a:off x="1231478" y="2505079"/>
            <a:ext cx="3169072" cy="1131079"/>
          </a:xfrm>
          <a:prstGeom prst="rect">
            <a:avLst/>
          </a:prstGeom>
          <a:noFill/>
        </p:spPr>
        <p:txBody>
          <a:bodyPr wrap="square" rtlCol="0">
            <a:spAutoFit/>
          </a:bodyPr>
          <a:lstStyle/>
          <a:p>
            <a:pPr lvl="1">
              <a:buClr>
                <a:srgbClr val="047BC1"/>
              </a:buClr>
            </a:pPr>
            <a:r>
              <a:rPr lang="en-US" sz="1350" u="none">
                <a:latin typeface="Calibri" panose="020F0502020204030204" pitchFamily="34" charset="0"/>
                <a:ea typeface="Times New Roman" panose="02020603050405020304" pitchFamily="18" charset="0"/>
                <a:cs typeface="Calibri" panose="020F0502020204030204" pitchFamily="34" charset="0"/>
              </a:rPr>
              <a:t>People living in rural, remote, and Northern communities may face additional challenges to accessing </a:t>
            </a:r>
            <a:r>
              <a:rPr lang="en-CA" sz="1350" b="1" u="none">
                <a:solidFill>
                  <a:srgbClr val="047BC1"/>
                </a:solidFill>
                <a:latin typeface="Calibri" panose="020F0502020204030204" pitchFamily="34" charset="0"/>
                <a:cs typeface="Calibri" panose="020F0502020204030204" pitchFamily="34" charset="0"/>
              </a:rPr>
              <a:t>comprehensive care </a:t>
            </a:r>
            <a:r>
              <a:rPr lang="en-US" sz="1350" u="none">
                <a:latin typeface="Calibri" panose="020F0502020204030204" pitchFamily="34" charset="0"/>
                <a:ea typeface="Times New Roman" panose="02020603050405020304" pitchFamily="18" charset="0"/>
                <a:cs typeface="Calibri" panose="020F0502020204030204" pitchFamily="34" charset="0"/>
              </a:rPr>
              <a:t>compared with their urban peers.</a:t>
            </a:r>
            <a:r>
              <a:rPr lang="en-CA" sz="1350" u="none" baseline="30000">
                <a:latin typeface="Calibri" panose="020F0502020204030204" pitchFamily="34" charset="0"/>
                <a:ea typeface="Times New Roman" panose="02020603050405020304" pitchFamily="18" charset="0"/>
                <a:cs typeface="Calibri" panose="020F0502020204030204" pitchFamily="34" charset="0"/>
              </a:rPr>
              <a:t>1</a:t>
            </a:r>
          </a:p>
        </p:txBody>
      </p:sp>
      <p:sp>
        <p:nvSpPr>
          <p:cNvPr id="6" name="TextBox 5">
            <a:extLst>
              <a:ext uri="{FF2B5EF4-FFF2-40B4-BE49-F238E27FC236}">
                <a16:creationId xmlns:a16="http://schemas.microsoft.com/office/drawing/2014/main" id="{ACE82C25-E8DC-44AC-85D1-9C6A7E78715D}"/>
              </a:ext>
            </a:extLst>
          </p:cNvPr>
          <p:cNvSpPr txBox="1"/>
          <p:nvPr/>
        </p:nvSpPr>
        <p:spPr>
          <a:xfrm>
            <a:off x="4310314" y="2487059"/>
            <a:ext cx="3369414" cy="1338828"/>
          </a:xfrm>
          <a:prstGeom prst="rect">
            <a:avLst/>
          </a:prstGeom>
          <a:noFill/>
        </p:spPr>
        <p:txBody>
          <a:bodyPr wrap="square" rtlCol="0">
            <a:spAutoFit/>
          </a:bodyPr>
          <a:lstStyle/>
          <a:p>
            <a:pPr lvl="1">
              <a:buClr>
                <a:srgbClr val="047BC1"/>
              </a:buClr>
            </a:pPr>
            <a:r>
              <a:rPr lang="en-US" sz="1350" u="none">
                <a:latin typeface="Calibri" panose="020F0502020204030204" pitchFamily="34" charset="0"/>
                <a:ea typeface="Times New Roman" panose="02020603050405020304" pitchFamily="18" charset="0"/>
                <a:cs typeface="Calibri" panose="020F0502020204030204" pitchFamily="34" charset="0"/>
              </a:rPr>
              <a:t>These </a:t>
            </a:r>
            <a:r>
              <a:rPr lang="en-US" sz="1350" b="1" u="none">
                <a:solidFill>
                  <a:srgbClr val="047BC1"/>
                </a:solidFill>
                <a:latin typeface="Calibri" panose="020F0502020204030204" pitchFamily="34" charset="0"/>
                <a:cs typeface="Calibri" panose="020F0502020204030204" pitchFamily="34" charset="0"/>
              </a:rPr>
              <a:t>geographic barriers</a:t>
            </a:r>
            <a:r>
              <a:rPr lang="en-US" sz="1350" u="none">
                <a:latin typeface="Calibri" panose="020F0502020204030204" pitchFamily="34" charset="0"/>
                <a:ea typeface="Times New Roman" panose="02020603050405020304" pitchFamily="18" charset="0"/>
                <a:cs typeface="Calibri" panose="020F0502020204030204" pitchFamily="34" charset="0"/>
              </a:rPr>
              <a:t>, which include the need to </a:t>
            </a:r>
            <a:r>
              <a:rPr lang="en-US" sz="1350" b="1" u="none">
                <a:solidFill>
                  <a:srgbClr val="047BC1"/>
                </a:solidFill>
                <a:latin typeface="Calibri" panose="020F0502020204030204" pitchFamily="34" charset="0"/>
                <a:cs typeface="Calibri" panose="020F0502020204030204" pitchFamily="34" charset="0"/>
              </a:rPr>
              <a:t>travel </a:t>
            </a:r>
            <a:r>
              <a:rPr lang="en-US" sz="1350" u="none">
                <a:latin typeface="Calibri" panose="020F0502020204030204" pitchFamily="34" charset="0"/>
                <a:ea typeface="Times New Roman" panose="02020603050405020304" pitchFamily="18" charset="0"/>
                <a:cs typeface="Calibri" panose="020F0502020204030204" pitchFamily="34" charset="0"/>
              </a:rPr>
              <a:t>to large urban </a:t>
            </a:r>
            <a:r>
              <a:rPr lang="en-US" sz="1350" u="none" err="1">
                <a:latin typeface="Calibri" panose="020F0502020204030204" pitchFamily="34" charset="0"/>
                <a:ea typeface="Times New Roman" panose="02020603050405020304" pitchFamily="18" charset="0"/>
                <a:cs typeface="Calibri" panose="020F0502020204030204" pitchFamily="34" charset="0"/>
              </a:rPr>
              <a:t>centres</a:t>
            </a:r>
            <a:r>
              <a:rPr lang="en-US" sz="1350" u="none">
                <a:latin typeface="Calibri" panose="020F0502020204030204" pitchFamily="34" charset="0"/>
                <a:ea typeface="Times New Roman" panose="02020603050405020304" pitchFamily="18" charset="0"/>
                <a:cs typeface="Calibri" panose="020F0502020204030204" pitchFamily="34" charset="0"/>
              </a:rPr>
              <a:t> and hospitals and </a:t>
            </a:r>
            <a:r>
              <a:rPr lang="en-US" sz="1350" u="none">
                <a:latin typeface="Calibri" panose="020F0502020204030204" pitchFamily="34" charset="0"/>
                <a:cs typeface="Calibri" panose="020F0502020204030204" pitchFamily="34" charset="0"/>
              </a:rPr>
              <a:t>the</a:t>
            </a:r>
            <a:r>
              <a:rPr lang="en-US" sz="1350" u="none">
                <a:latin typeface="Calibri" panose="020F0502020204030204" pitchFamily="34" charset="0"/>
                <a:ea typeface="Times New Roman" panose="02020603050405020304" pitchFamily="18" charset="0"/>
                <a:cs typeface="Calibri" panose="020F0502020204030204" pitchFamily="34" charset="0"/>
              </a:rPr>
              <a:t> </a:t>
            </a:r>
            <a:r>
              <a:rPr lang="en-US" sz="1350" b="1" u="none">
                <a:solidFill>
                  <a:srgbClr val="047BC1"/>
                </a:solidFill>
                <a:latin typeface="Calibri" panose="020F0502020204030204" pitchFamily="34" charset="0"/>
                <a:cs typeface="Calibri" panose="020F0502020204030204" pitchFamily="34" charset="0"/>
              </a:rPr>
              <a:t>time and financial resources</a:t>
            </a:r>
            <a:r>
              <a:rPr lang="en-US" sz="1350" u="none">
                <a:latin typeface="Calibri" panose="020F0502020204030204" pitchFamily="34" charset="0"/>
                <a:ea typeface="Times New Roman" panose="02020603050405020304" pitchFamily="18" charset="0"/>
                <a:cs typeface="Calibri" panose="020F0502020204030204" pitchFamily="34" charset="0"/>
              </a:rPr>
              <a:t> required to do so, can further worsen continuity of care.</a:t>
            </a:r>
            <a:r>
              <a:rPr lang="en-CA" sz="1350" u="none" baseline="30000">
                <a:latin typeface="Calibri" panose="020F0502020204030204" pitchFamily="34" charset="0"/>
                <a:ea typeface="Times New Roman" panose="02020603050405020304" pitchFamily="18" charset="0"/>
                <a:cs typeface="Calibri" panose="020F0502020204030204" pitchFamily="34" charset="0"/>
              </a:rPr>
              <a:t>1</a:t>
            </a:r>
            <a:endParaRPr lang="en-CA" sz="1350" u="none">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descr="A picture containing silhouette&#10;&#10;Description automatically generated">
            <a:extLst>
              <a:ext uri="{FF2B5EF4-FFF2-40B4-BE49-F238E27FC236}">
                <a16:creationId xmlns:a16="http://schemas.microsoft.com/office/drawing/2014/main" id="{90392586-AB1C-452E-98B5-665566E06AA7}"/>
              </a:ext>
            </a:extLst>
          </p:cNvPr>
          <p:cNvPicPr>
            <a:picLocks noChangeAspect="1"/>
          </p:cNvPicPr>
          <p:nvPr/>
        </p:nvPicPr>
        <p:blipFill>
          <a:blip r:embed="rId3"/>
          <a:stretch>
            <a:fillRect/>
          </a:stretch>
        </p:blipFill>
        <p:spPr>
          <a:xfrm>
            <a:off x="2299455" y="1224755"/>
            <a:ext cx="1159453" cy="1159453"/>
          </a:xfrm>
          <a:prstGeom prst="rect">
            <a:avLst/>
          </a:prstGeom>
          <a:ln w="3175">
            <a:noFill/>
          </a:ln>
        </p:spPr>
      </p:pic>
      <p:pic>
        <p:nvPicPr>
          <p:cNvPr id="10" name="Graphic 9" descr="Road with solid fill">
            <a:extLst>
              <a:ext uri="{FF2B5EF4-FFF2-40B4-BE49-F238E27FC236}">
                <a16:creationId xmlns:a16="http://schemas.microsoft.com/office/drawing/2014/main" id="{F7158AB6-881A-926C-DA02-7C064EAF1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4049" y="1133711"/>
            <a:ext cx="1250497" cy="1250497"/>
          </a:xfrm>
          <a:prstGeom prst="rect">
            <a:avLst/>
          </a:prstGeom>
        </p:spPr>
      </p:pic>
    </p:spTree>
    <p:extLst>
      <p:ext uri="{BB962C8B-B14F-4D97-AF65-F5344CB8AC3E}">
        <p14:creationId xmlns:p14="http://schemas.microsoft.com/office/powerpoint/2010/main" val="99908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9728AD-265F-4DFD-B3FC-9C8C4E9E44AF}"/>
              </a:ext>
            </a:extLst>
          </p:cNvPr>
          <p:cNvSpPr txBox="1"/>
          <p:nvPr/>
        </p:nvSpPr>
        <p:spPr>
          <a:xfrm>
            <a:off x="1408881" y="316043"/>
            <a:ext cx="6326239" cy="1084912"/>
          </a:xfrm>
          <a:prstGeom prst="rect">
            <a:avLst/>
          </a:prstGeom>
          <a:noFill/>
        </p:spPr>
        <p:txBody>
          <a:bodyPr wrap="square" lIns="68580" tIns="34290" rIns="68580" bIns="34290" rtlCol="0" anchor="t">
            <a:spAutoFit/>
          </a:bodyPr>
          <a:lstStyle/>
          <a:p>
            <a:pPr algn="ctr"/>
            <a:r>
              <a:rPr lang="en-CA" sz="1650" b="1" u="none">
                <a:solidFill>
                  <a:srgbClr val="047BC1"/>
                </a:solidFill>
                <a:latin typeface="Calibri"/>
                <a:ea typeface="MS PGothic"/>
                <a:cs typeface="Calibri"/>
              </a:rPr>
              <a:t>More than half </a:t>
            </a:r>
            <a:r>
              <a:rPr lang="en-CA" sz="1650" u="none">
                <a:latin typeface="Calibri"/>
                <a:ea typeface="Times New Roman" panose="02020603050405020304" pitchFamily="18" charset="0"/>
                <a:cs typeface="Calibri"/>
              </a:rPr>
              <a:t>of caregivers surveyed reported that patient symptoms impacted various aspects of their lives, such as their </a:t>
            </a:r>
            <a:r>
              <a:rPr lang="en-CA" sz="1650" b="1" u="none">
                <a:solidFill>
                  <a:srgbClr val="047BC1"/>
                </a:solidFill>
                <a:latin typeface="Calibri"/>
                <a:ea typeface="Times New Roman" panose="02020603050405020304" pitchFamily="18" charset="0"/>
                <a:cs typeface="Calibri"/>
              </a:rPr>
              <a:t>ability to attend work or school, earning potential, mental health, and overall </a:t>
            </a:r>
            <a:br>
              <a:rPr lang="en-CA" sz="1650" b="1" u="none">
                <a:solidFill>
                  <a:srgbClr val="047BC1"/>
                </a:solidFill>
                <a:latin typeface="Calibri"/>
                <a:ea typeface="Times New Roman" panose="02020603050405020304" pitchFamily="18" charset="0"/>
                <a:cs typeface="Calibri"/>
              </a:rPr>
            </a:br>
            <a:r>
              <a:rPr lang="en-CA" sz="1650" b="1" u="none">
                <a:solidFill>
                  <a:srgbClr val="047BC1"/>
                </a:solidFill>
                <a:latin typeface="Calibri"/>
                <a:ea typeface="Times New Roman" panose="02020603050405020304" pitchFamily="18" charset="0"/>
                <a:cs typeface="Calibri"/>
              </a:rPr>
              <a:t>well-being</a:t>
            </a:r>
            <a:r>
              <a:rPr lang="en-CA" sz="1650" u="none">
                <a:latin typeface="Calibri"/>
                <a:ea typeface="Times New Roman" panose="02020603050405020304" pitchFamily="18" charset="0"/>
                <a:cs typeface="Calibri"/>
              </a:rPr>
              <a:t>.</a:t>
            </a:r>
            <a:r>
              <a:rPr lang="en-CA" sz="1650" u="none" baseline="30000">
                <a:latin typeface="Calibri"/>
                <a:ea typeface="Times New Roman" panose="02020603050405020304" pitchFamily="18" charset="0"/>
                <a:cs typeface="Calibri"/>
              </a:rPr>
              <a:t>1</a:t>
            </a:r>
          </a:p>
        </p:txBody>
      </p:sp>
      <p:sp>
        <p:nvSpPr>
          <p:cNvPr id="3" name="Rectangle 2">
            <a:extLst>
              <a:ext uri="{FF2B5EF4-FFF2-40B4-BE49-F238E27FC236}">
                <a16:creationId xmlns:a16="http://schemas.microsoft.com/office/drawing/2014/main" id="{418A8543-CA26-43D8-9ED9-073559C5CBB6}"/>
              </a:ext>
            </a:extLst>
          </p:cNvPr>
          <p:cNvSpPr/>
          <p:nvPr/>
        </p:nvSpPr>
        <p:spPr>
          <a:xfrm>
            <a:off x="1338392" y="4698217"/>
            <a:ext cx="6815008" cy="438582"/>
          </a:xfrm>
          <a:prstGeom prst="rect">
            <a:avLst/>
          </a:prstGeom>
        </p:spPr>
        <p:txBody>
          <a:bodyPr wrap="square">
            <a:spAutoFit/>
          </a:bodyPr>
          <a:lstStyle/>
          <a:p>
            <a:r>
              <a:rPr lang="en-US" sz="750" u="none">
                <a:latin typeface="Calibri" panose="020F0502020204030204" pitchFamily="34" charset="0"/>
                <a:cs typeface="Calibri" panose="020F0502020204030204" pitchFamily="34" charset="0"/>
              </a:rPr>
              <a:t>Source: </a:t>
            </a:r>
          </a:p>
          <a:p>
            <a:pPr marL="171450" indent="-171450">
              <a:buAutoNum type="arabicPlain"/>
            </a:pPr>
            <a:r>
              <a:rPr lang="en-US" sz="750" u="none">
                <a:latin typeface="Calibri" panose="020F0502020204030204" pitchFamily="34" charset="0"/>
                <a:ea typeface="Times New Roman" panose="02020603050405020304" pitchFamily="18" charset="0"/>
                <a:cs typeface="Times New Roman" panose="02020603050405020304" pitchFamily="18" charset="0"/>
              </a:rPr>
              <a:t>Odame I, Anderson A, Costa F, </a:t>
            </a:r>
            <a:r>
              <a:rPr lang="en-US" sz="750" u="none" err="1">
                <a:latin typeface="Calibri" panose="020F0502020204030204" pitchFamily="34" charset="0"/>
                <a:ea typeface="Times New Roman" panose="02020603050405020304" pitchFamily="18" charset="0"/>
                <a:cs typeface="Times New Roman" panose="02020603050405020304" pitchFamily="18" charset="0"/>
              </a:rPr>
              <a:t>Inusa</a:t>
            </a:r>
            <a:r>
              <a:rPr lang="en-US" sz="750" u="none">
                <a:latin typeface="Calibri" panose="020F0502020204030204" pitchFamily="34" charset="0"/>
                <a:ea typeface="Times New Roman" panose="02020603050405020304" pitchFamily="18" charset="0"/>
                <a:cs typeface="Times New Roman" panose="02020603050405020304" pitchFamily="18" charset="0"/>
              </a:rPr>
              <a:t> B, </a:t>
            </a:r>
            <a:r>
              <a:rPr lang="en-US" sz="750" u="none" err="1">
                <a:latin typeface="Calibri" panose="020F0502020204030204" pitchFamily="34" charset="0"/>
                <a:ea typeface="Times New Roman" panose="02020603050405020304" pitchFamily="18" charset="0"/>
                <a:cs typeface="Times New Roman" panose="02020603050405020304" pitchFamily="18" charset="0"/>
              </a:rPr>
              <a:t>Jastaniah</a:t>
            </a:r>
            <a:r>
              <a:rPr lang="en-US" sz="750" u="none">
                <a:latin typeface="Calibri" panose="020F0502020204030204" pitchFamily="34" charset="0"/>
                <a:ea typeface="Times New Roman" panose="02020603050405020304" pitchFamily="18" charset="0"/>
                <a:cs typeface="Times New Roman" panose="02020603050405020304" pitchFamily="18" charset="0"/>
              </a:rPr>
              <a:t> W, Kunz J, et al. Sickle Cell Health Awareness, Perspectives and Experiences (SHAPE) survey: findings on the burden of sickle cell disease and unmet needs as reported by patients and caregivers. Paper presented at: 4th Global Congress on Sickle Cell Disease; 2022 Jun 16-18; Paris.</a:t>
            </a:r>
            <a:endParaRPr lang="en-US" sz="750" u="none">
              <a:solidFill>
                <a:srgbClr val="00B2E3"/>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4ED1C7DE-6BBD-0C7E-A7BF-CFF919041913}"/>
              </a:ext>
            </a:extLst>
          </p:cNvPr>
          <p:cNvGraphicFramePr/>
          <p:nvPr>
            <p:extLst>
              <p:ext uri="{D42A27DB-BD31-4B8C-83A1-F6EECF244321}">
                <p14:modId xmlns:p14="http://schemas.microsoft.com/office/powerpoint/2010/main" val="1181874913"/>
              </p:ext>
            </p:extLst>
          </p:nvPr>
        </p:nvGraphicFramePr>
        <p:xfrm>
          <a:off x="549835" y="1400955"/>
          <a:ext cx="7333130" cy="3003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5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Objectives</a:t>
            </a:r>
          </a:p>
        </p:txBody>
      </p:sp>
      <p:sp>
        <p:nvSpPr>
          <p:cNvPr id="3" name="Content Placeholder 2"/>
          <p:cNvSpPr>
            <a:spLocks noGrp="1"/>
          </p:cNvSpPr>
          <p:nvPr>
            <p:ph idx="1"/>
          </p:nvPr>
        </p:nvSpPr>
        <p:spPr>
          <a:xfrm>
            <a:off x="457200" y="978573"/>
            <a:ext cx="8265559" cy="3186354"/>
          </a:xfrm>
        </p:spPr>
        <p:txBody>
          <a:bodyPr/>
          <a:lstStyle/>
          <a:p>
            <a:pPr>
              <a:buSzPct val="100000"/>
              <a:buFont typeface="Arial" panose="020B0604020202020204" pitchFamily="34" charset="0"/>
              <a:buChar char="•"/>
            </a:pPr>
            <a:r>
              <a:rPr lang="en-US" b="1"/>
              <a:t>Overview of quality standards: </a:t>
            </a:r>
            <a:r>
              <a:rPr lang="en-US"/>
              <a:t>What are they? How are they used?​</a:t>
            </a:r>
          </a:p>
          <a:p>
            <a:pPr>
              <a:buSzPct val="100000"/>
              <a:buFont typeface="Arial" panose="020B0604020202020204" pitchFamily="34" charset="0"/>
              <a:buChar char="•"/>
            </a:pPr>
            <a:r>
              <a:rPr lang="en-US" b="1"/>
              <a:t>Why this quality standard is needed: </a:t>
            </a:r>
            <a:r>
              <a:rPr lang="en-US"/>
              <a:t>Gaps and variations in quality of care for people with sickle cell disease in Ontario</a:t>
            </a:r>
          </a:p>
          <a:p>
            <a:pPr>
              <a:buFont typeface="Arial" panose="020B0604020202020204" pitchFamily="34" charset="0"/>
              <a:buChar char="•"/>
            </a:pPr>
            <a:r>
              <a:rPr lang="en-US" b="1">
                <a:ea typeface="MS PGothic"/>
              </a:rPr>
              <a:t>Quality statements to improve care: </a:t>
            </a:r>
            <a:r>
              <a:rPr lang="en-US">
                <a:ea typeface="MS PGothic"/>
              </a:rPr>
              <a:t>The key statements in the sickle cell disease quality standard </a:t>
            </a:r>
          </a:p>
          <a:p>
            <a:pPr>
              <a:buFont typeface="Arial" panose="020B0604020202020204" pitchFamily="34" charset="0"/>
              <a:buChar char="•"/>
            </a:pPr>
            <a:r>
              <a:rPr lang="en-US" b="1">
                <a:ea typeface="MS PGothic"/>
              </a:rPr>
              <a:t>How to measure overall success: </a:t>
            </a:r>
            <a:r>
              <a:rPr lang="en-US">
                <a:ea typeface="MS PGothic"/>
              </a:rPr>
              <a:t>Indicators that can help measure your quality improvement efforts</a:t>
            </a:r>
          </a:p>
          <a:p>
            <a:pPr>
              <a:buClr>
                <a:srgbClr val="00B2E3"/>
              </a:buClr>
            </a:pPr>
            <a:endParaRPr lang="en-US"/>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D3B72-D2E4-F71F-8484-2CA81FDDCD54}"/>
              </a:ext>
            </a:extLst>
          </p:cNvPr>
          <p:cNvSpPr>
            <a:spLocks noGrp="1"/>
          </p:cNvSpPr>
          <p:nvPr>
            <p:ph idx="1"/>
          </p:nvPr>
        </p:nvSpPr>
        <p:spPr>
          <a:xfrm>
            <a:off x="1485900" y="1275606"/>
            <a:ext cx="3756660" cy="3186354"/>
          </a:xfrm>
        </p:spPr>
        <p:txBody>
          <a:bodyPr wrap="square" anchor="t">
            <a:normAutofit/>
          </a:bodyPr>
          <a:lstStyle/>
          <a:p>
            <a:pPr marL="0" indent="0">
              <a:buNone/>
            </a:pPr>
            <a:r>
              <a:rPr lang="en-CA" sz="1500" kern="1200"/>
              <a:t>When compared with the general population seeking emergency department care, people with sickle cell disease are more likely to</a:t>
            </a:r>
            <a:r>
              <a:rPr lang="en-CA" sz="1500" kern="1200" baseline="30000"/>
              <a:t>1</a:t>
            </a:r>
            <a:r>
              <a:rPr lang="en-CA" sz="1500" kern="1200"/>
              <a:t>:</a:t>
            </a:r>
          </a:p>
          <a:p>
            <a:pPr>
              <a:buClr>
                <a:schemeClr val="tx1"/>
              </a:buClr>
            </a:pPr>
            <a:r>
              <a:rPr lang="en-CA" sz="1500" kern="1200"/>
              <a:t>Be</a:t>
            </a:r>
            <a:r>
              <a:rPr lang="en-CA" sz="1500" kern="1200">
                <a:solidFill>
                  <a:srgbClr val="047BC1"/>
                </a:solidFill>
              </a:rPr>
              <a:t> </a:t>
            </a:r>
            <a:r>
              <a:rPr lang="en-CA" sz="1500" b="1" kern="1200">
                <a:solidFill>
                  <a:srgbClr val="047BC1"/>
                </a:solidFill>
              </a:rPr>
              <a:t>admitted to hospital</a:t>
            </a:r>
          </a:p>
          <a:p>
            <a:pPr>
              <a:buClr>
                <a:schemeClr val="tx1"/>
              </a:buClr>
            </a:pPr>
            <a:r>
              <a:rPr lang="en-CA" sz="1500" kern="1200"/>
              <a:t>Have a </a:t>
            </a:r>
            <a:r>
              <a:rPr lang="en-CA" sz="1500" b="1" kern="1200">
                <a:solidFill>
                  <a:srgbClr val="047BC1"/>
                </a:solidFill>
              </a:rPr>
              <a:t>longer hospital stay</a:t>
            </a:r>
            <a:r>
              <a:rPr lang="en-CA" sz="1500" kern="1200"/>
              <a:t> and</a:t>
            </a:r>
          </a:p>
          <a:p>
            <a:pPr>
              <a:buClr>
                <a:schemeClr val="tx1"/>
              </a:buClr>
            </a:pPr>
            <a:r>
              <a:rPr lang="en-CA" sz="1500" kern="1200"/>
              <a:t>Experience </a:t>
            </a:r>
            <a:r>
              <a:rPr lang="en-CA" sz="1500" b="1" kern="1200">
                <a:solidFill>
                  <a:srgbClr val="047BC1"/>
                </a:solidFill>
              </a:rPr>
              <a:t>higher rates of repeat emergency department visits within </a:t>
            </a:r>
            <a:br>
              <a:rPr lang="en-CA" sz="1500" b="1" kern="1200">
                <a:solidFill>
                  <a:srgbClr val="047BC1"/>
                </a:solidFill>
              </a:rPr>
            </a:br>
            <a:r>
              <a:rPr lang="en-CA" sz="1500" b="1" kern="1200">
                <a:solidFill>
                  <a:srgbClr val="047BC1"/>
                </a:solidFill>
              </a:rPr>
              <a:t>30 days</a:t>
            </a:r>
            <a:r>
              <a:rPr lang="en-CA" sz="1500" kern="1200"/>
              <a:t> of being discharged from the emergency department</a:t>
            </a:r>
          </a:p>
        </p:txBody>
      </p:sp>
      <p:pic>
        <p:nvPicPr>
          <p:cNvPr id="1026" name="Picture 2" descr="hospital Icon 4055817">
            <a:extLst>
              <a:ext uri="{FF2B5EF4-FFF2-40B4-BE49-F238E27FC236}">
                <a16:creationId xmlns:a16="http://schemas.microsoft.com/office/drawing/2014/main" id="{B097C674-2C73-24CC-738D-17796FB87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506" y="1857375"/>
            <a:ext cx="1428750" cy="1428750"/>
          </a:xfrm>
          <a:prstGeom prst="rect">
            <a:avLst/>
          </a:prstGeom>
          <a:noFill/>
          <a:ln>
            <a:noFill/>
          </a:ln>
          <a:effectLst>
            <a:glow rad="63500">
              <a:schemeClr val="bg1">
                <a:alpha val="40000"/>
              </a:schemeClr>
            </a:glo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F1CA12-0A60-22B8-4D9C-03ED66B39079}"/>
              </a:ext>
            </a:extLst>
          </p:cNvPr>
          <p:cNvSpPr/>
          <p:nvPr/>
        </p:nvSpPr>
        <p:spPr>
          <a:xfrm>
            <a:off x="1598857" y="4703274"/>
            <a:ext cx="6410582" cy="438582"/>
          </a:xfrm>
          <a:prstGeom prst="rect">
            <a:avLst/>
          </a:prstGeom>
        </p:spPr>
        <p:txBody>
          <a:bodyPr wrap="square">
            <a:spAutoFit/>
          </a:bodyPr>
          <a:lstStyle/>
          <a:p>
            <a:r>
              <a:rPr lang="en-US" sz="750" u="none">
                <a:latin typeface="Calibri" panose="020F0502020204030204" pitchFamily="34" charset="0"/>
                <a:cs typeface="Calibri" panose="020F0502020204030204" pitchFamily="34" charset="0"/>
              </a:rPr>
              <a:t>Source: </a:t>
            </a:r>
          </a:p>
          <a:p>
            <a:pPr marL="171450" indent="-171450">
              <a:buAutoNum type="arabicPlain"/>
            </a:pPr>
            <a:r>
              <a:rPr lang="en-US" sz="750" u="none">
                <a:latin typeface="Calibri" panose="020F0502020204030204" pitchFamily="34" charset="0"/>
                <a:ea typeface="Times New Roman" panose="02020603050405020304" pitchFamily="18" charset="0"/>
                <a:cs typeface="Times New Roman" panose="02020603050405020304" pitchFamily="18" charset="0"/>
              </a:rPr>
              <a:t>Chan D, </a:t>
            </a:r>
            <a:r>
              <a:rPr lang="en-US" sz="750" u="none" err="1">
                <a:latin typeface="Calibri" panose="020F0502020204030204" pitchFamily="34" charset="0"/>
                <a:ea typeface="Times New Roman" panose="02020603050405020304" pitchFamily="18" charset="0"/>
                <a:cs typeface="Times New Roman" panose="02020603050405020304" pitchFamily="18" charset="0"/>
              </a:rPr>
              <a:t>Kouyoumdjian</a:t>
            </a:r>
            <a:r>
              <a:rPr lang="en-US" sz="750" u="none">
                <a:latin typeface="Calibri" panose="020F0502020204030204" pitchFamily="34" charset="0"/>
                <a:ea typeface="Times New Roman" panose="02020603050405020304" pitchFamily="18" charset="0"/>
                <a:cs typeface="Times New Roman" panose="02020603050405020304" pitchFamily="18" charset="0"/>
              </a:rPr>
              <a:t> F, </a:t>
            </a:r>
            <a:r>
              <a:rPr lang="en-US" sz="750" u="none" err="1">
                <a:latin typeface="Calibri" panose="020F0502020204030204" pitchFamily="34" charset="0"/>
                <a:ea typeface="Times New Roman" panose="02020603050405020304" pitchFamily="18" charset="0"/>
                <a:cs typeface="Times New Roman" panose="02020603050405020304" pitchFamily="18" charset="0"/>
              </a:rPr>
              <a:t>Athale</a:t>
            </a:r>
            <a:r>
              <a:rPr lang="en-US" sz="750" u="none">
                <a:latin typeface="Calibri" panose="020F0502020204030204" pitchFamily="34" charset="0"/>
                <a:ea typeface="Times New Roman" panose="02020603050405020304" pitchFamily="18" charset="0"/>
                <a:cs typeface="Times New Roman" panose="02020603050405020304" pitchFamily="18" charset="0"/>
              </a:rPr>
              <a:t> U, </a:t>
            </a:r>
            <a:r>
              <a:rPr lang="en-US" sz="750" u="none" err="1">
                <a:latin typeface="Calibri" panose="020F0502020204030204" pitchFamily="34" charset="0"/>
                <a:ea typeface="Times New Roman" panose="02020603050405020304" pitchFamily="18" charset="0"/>
                <a:cs typeface="Times New Roman" panose="02020603050405020304" pitchFamily="18" charset="0"/>
              </a:rPr>
              <a:t>Pendergrast</a:t>
            </a:r>
            <a:r>
              <a:rPr lang="en-US" sz="750" u="none">
                <a:latin typeface="Calibri" panose="020F0502020204030204" pitchFamily="34" charset="0"/>
                <a:ea typeface="Times New Roman" panose="02020603050405020304" pitchFamily="18" charset="0"/>
                <a:cs typeface="Times New Roman" panose="02020603050405020304" pitchFamily="18" charset="0"/>
              </a:rPr>
              <a:t> J, </a:t>
            </a:r>
            <a:r>
              <a:rPr lang="en-US" sz="750" u="none" err="1">
                <a:latin typeface="Calibri" panose="020F0502020204030204" pitchFamily="34" charset="0"/>
                <a:ea typeface="Times New Roman" panose="02020603050405020304" pitchFamily="18" charset="0"/>
                <a:cs typeface="Times New Roman" panose="02020603050405020304" pitchFamily="18" charset="0"/>
              </a:rPr>
              <a:t>Verhovsek</a:t>
            </a:r>
            <a:r>
              <a:rPr lang="en-US" sz="750" u="none">
                <a:latin typeface="Calibri" panose="020F0502020204030204" pitchFamily="34" charset="0"/>
                <a:ea typeface="Times New Roman" panose="02020603050405020304" pitchFamily="18" charset="0"/>
                <a:cs typeface="Times New Roman" panose="02020603050405020304" pitchFamily="18" charset="0"/>
              </a:rPr>
              <a:t> M. Emergency department quality of care for sickle cell disease in Ontario, Canada: a population-based matched cohort study. Blood. 2020;136:38-9.</a:t>
            </a:r>
            <a:endParaRPr lang="en-US" sz="750" u="none">
              <a:solidFill>
                <a:srgbClr val="00B2E3"/>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6CFFC364-8AF3-458B-8944-3E8294D5A168}"/>
              </a:ext>
            </a:extLst>
          </p:cNvPr>
          <p:cNvSpPr>
            <a:spLocks noGrp="1"/>
          </p:cNvSpPr>
          <p:nvPr>
            <p:ph type="title"/>
          </p:nvPr>
        </p:nvSpPr>
        <p:spPr/>
        <p:txBody>
          <a:bodyPr/>
          <a:lstStyle/>
          <a:p>
            <a:r>
              <a:rPr lang="en-CA"/>
              <a:t>Emergency department care</a:t>
            </a:r>
          </a:p>
        </p:txBody>
      </p:sp>
    </p:spTree>
    <p:extLst>
      <p:ext uri="{BB962C8B-B14F-4D97-AF65-F5344CB8AC3E}">
        <p14:creationId xmlns:p14="http://schemas.microsoft.com/office/powerpoint/2010/main" val="3627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C5FC-320E-D2FE-9AFF-0EB68239C43E}"/>
              </a:ext>
            </a:extLst>
          </p:cNvPr>
          <p:cNvSpPr>
            <a:spLocks noGrp="1"/>
          </p:cNvSpPr>
          <p:nvPr>
            <p:ph type="title"/>
          </p:nvPr>
        </p:nvSpPr>
        <p:spPr>
          <a:xfrm>
            <a:off x="457199" y="164144"/>
            <a:ext cx="8257309" cy="874432"/>
          </a:xfrm>
        </p:spPr>
        <p:txBody>
          <a:bodyPr/>
          <a:lstStyle/>
          <a:p>
            <a:r>
              <a:rPr lang="en-US" sz="2400">
                <a:solidFill>
                  <a:schemeClr val="tx1"/>
                </a:solidFill>
                <a:latin typeface="Calibri" panose="020F0502020204030204" pitchFamily="34" charset="0"/>
                <a:cs typeface="Calibri" panose="020F0502020204030204" pitchFamily="34" charset="0"/>
              </a:rPr>
              <a:t>Most people with sickle </a:t>
            </a:r>
            <a:r>
              <a:rPr lang="en-US" sz="2400"/>
              <a:t>c</a:t>
            </a:r>
            <a:r>
              <a:rPr lang="en-US" sz="2400">
                <a:solidFill>
                  <a:schemeClr val="tx1"/>
                </a:solidFill>
                <a:latin typeface="Calibri" panose="020F0502020204030204" pitchFamily="34" charset="0"/>
                <a:cs typeface="Calibri" panose="020F0502020204030204" pitchFamily="34" charset="0"/>
              </a:rPr>
              <a:t>ell </a:t>
            </a:r>
            <a:r>
              <a:rPr lang="en-US" sz="2400"/>
              <a:t>d</a:t>
            </a:r>
            <a:r>
              <a:rPr lang="en-US" sz="2400">
                <a:solidFill>
                  <a:schemeClr val="tx1"/>
                </a:solidFill>
                <a:latin typeface="Calibri" panose="020F0502020204030204" pitchFamily="34" charset="0"/>
                <a:cs typeface="Calibri" panose="020F0502020204030204" pitchFamily="34" charset="0"/>
              </a:rPr>
              <a:t>isease visit emergency </a:t>
            </a:r>
            <a:r>
              <a:rPr lang="en-US" sz="2400"/>
              <a:t>d</a:t>
            </a:r>
            <a:r>
              <a:rPr lang="en-US" sz="2400">
                <a:solidFill>
                  <a:schemeClr val="tx1"/>
                </a:solidFill>
                <a:latin typeface="Calibri" panose="020F0502020204030204" pitchFamily="34" charset="0"/>
                <a:cs typeface="Calibri" panose="020F0502020204030204" pitchFamily="34" charset="0"/>
              </a:rPr>
              <a:t>epartments (EDs) in the Toronto and Central regions</a:t>
            </a:r>
            <a:endParaRPr lang="en-CA" sz="2400">
              <a:solidFill>
                <a:schemeClr val="tx1"/>
              </a:solidFill>
              <a:latin typeface="Calibri" panose="020F0502020204030204" pitchFamily="34" charset="0"/>
              <a:cs typeface="Calibri" panose="020F0502020204030204" pitchFamily="34" charset="0"/>
            </a:endParaRPr>
          </a:p>
        </p:txBody>
      </p:sp>
      <p:pic>
        <p:nvPicPr>
          <p:cNvPr id="198" name="Graphic 197">
            <a:extLst>
              <a:ext uri="{FF2B5EF4-FFF2-40B4-BE49-F238E27FC236}">
                <a16:creationId xmlns:a16="http://schemas.microsoft.com/office/drawing/2014/main" id="{F3191C2E-C6A8-B566-FE5F-08CACEFD7D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5900" y="1028700"/>
            <a:ext cx="6172200" cy="4114800"/>
          </a:xfrm>
          <a:prstGeom prst="rect">
            <a:avLst/>
          </a:prstGeom>
        </p:spPr>
      </p:pic>
    </p:spTree>
    <p:extLst>
      <p:ext uri="{BB962C8B-B14F-4D97-AF65-F5344CB8AC3E}">
        <p14:creationId xmlns:p14="http://schemas.microsoft.com/office/powerpoint/2010/main" val="96925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B548-50E0-C628-C982-42439305491B}"/>
              </a:ext>
            </a:extLst>
          </p:cNvPr>
          <p:cNvSpPr>
            <a:spLocks noGrp="1"/>
          </p:cNvSpPr>
          <p:nvPr>
            <p:ph type="title"/>
          </p:nvPr>
        </p:nvSpPr>
        <p:spPr>
          <a:xfrm>
            <a:off x="457199" y="164144"/>
            <a:ext cx="8395855" cy="874432"/>
          </a:xfrm>
        </p:spPr>
        <p:txBody>
          <a:bodyPr/>
          <a:lstStyle/>
          <a:p>
            <a:r>
              <a:rPr lang="en-US" sz="2400">
                <a:solidFill>
                  <a:schemeClr val="tx1"/>
                </a:solidFill>
                <a:latin typeface="Calibri" panose="020F0502020204030204" pitchFamily="34" charset="0"/>
                <a:cs typeface="Calibri" panose="020F0502020204030204" pitchFamily="34" charset="0"/>
              </a:rPr>
              <a:t>Mean wait times from triage to initial physician assessment have been climbing across Ontario and are highest in th</a:t>
            </a:r>
            <a:r>
              <a:rPr lang="en-US" sz="2400"/>
              <a:t>e Toronto Region</a:t>
            </a:r>
            <a:endParaRPr lang="en-CA" sz="2400">
              <a:solidFill>
                <a:schemeClr val="tx1"/>
              </a:solidFill>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E7CF7FB4-7849-0F1C-2A05-9E4FC2372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806" y="1530111"/>
            <a:ext cx="7406640" cy="2962656"/>
          </a:xfrm>
          <a:prstGeom prst="rect">
            <a:avLst/>
          </a:prstGeom>
        </p:spPr>
      </p:pic>
    </p:spTree>
    <p:extLst>
      <p:ext uri="{BB962C8B-B14F-4D97-AF65-F5344CB8AC3E}">
        <p14:creationId xmlns:p14="http://schemas.microsoft.com/office/powerpoint/2010/main" val="258857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7EFD-EAD4-80B6-AD2F-DD822AAEBC9F}"/>
              </a:ext>
            </a:extLst>
          </p:cNvPr>
          <p:cNvSpPr>
            <a:spLocks noGrp="1"/>
          </p:cNvSpPr>
          <p:nvPr>
            <p:ph type="title"/>
          </p:nvPr>
        </p:nvSpPr>
        <p:spPr>
          <a:xfrm>
            <a:off x="457199" y="164144"/>
            <a:ext cx="8478983" cy="840311"/>
          </a:xfrm>
        </p:spPr>
        <p:txBody>
          <a:bodyPr/>
          <a:lstStyle/>
          <a:p>
            <a:r>
              <a:rPr lang="en-US" sz="2400"/>
              <a:t>Mean wait times from triage to initial physician assessment are lowest among people under 15 years of age</a:t>
            </a:r>
            <a:endParaRPr lang="en-CA" sz="2400"/>
          </a:p>
        </p:txBody>
      </p:sp>
      <p:pic>
        <p:nvPicPr>
          <p:cNvPr id="5" name="Graphic 4">
            <a:extLst>
              <a:ext uri="{FF2B5EF4-FFF2-40B4-BE49-F238E27FC236}">
                <a16:creationId xmlns:a16="http://schemas.microsoft.com/office/drawing/2014/main" id="{684E7FA8-45D4-DFB4-A04E-E6B3679477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6330" y="1138876"/>
            <a:ext cx="5760720" cy="3840480"/>
          </a:xfrm>
          <a:prstGeom prst="rect">
            <a:avLst/>
          </a:prstGeom>
        </p:spPr>
      </p:pic>
    </p:spTree>
    <p:extLst>
      <p:ext uri="{BB962C8B-B14F-4D97-AF65-F5344CB8AC3E}">
        <p14:creationId xmlns:p14="http://schemas.microsoft.com/office/powerpoint/2010/main" val="312946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F9D5-4DF6-AD95-2F42-EBA8F53C8DC7}"/>
              </a:ext>
            </a:extLst>
          </p:cNvPr>
          <p:cNvSpPr>
            <a:spLocks noGrp="1"/>
          </p:cNvSpPr>
          <p:nvPr>
            <p:ph type="title"/>
          </p:nvPr>
        </p:nvSpPr>
        <p:spPr>
          <a:xfrm>
            <a:off x="416706" y="98402"/>
            <a:ext cx="8585200" cy="1078963"/>
          </a:xfrm>
        </p:spPr>
        <p:txBody>
          <a:bodyPr/>
          <a:lstStyle/>
          <a:p>
            <a:r>
              <a:rPr lang="en-US" sz="2400" u="none" kern="0">
                <a:solidFill>
                  <a:srgbClr val="000000"/>
                </a:solidFill>
                <a:latin typeface="Calibri" panose="020F0502020204030204" pitchFamily="34" charset="0"/>
                <a:cs typeface="Calibri" panose="020F0502020204030204" pitchFamily="34" charset="0"/>
              </a:rPr>
              <a:t>More than 1 out of 4 people with sickle cell disease who visit an emergency </a:t>
            </a:r>
            <a:r>
              <a:rPr lang="en-US" sz="2400">
                <a:solidFill>
                  <a:srgbClr val="000000"/>
                </a:solidFill>
              </a:rPr>
              <a:t>d</a:t>
            </a:r>
            <a:r>
              <a:rPr lang="en-US" sz="2400" u="none" kern="0">
                <a:solidFill>
                  <a:srgbClr val="000000"/>
                </a:solidFill>
                <a:latin typeface="Calibri" panose="020F0502020204030204" pitchFamily="34" charset="0"/>
                <a:cs typeface="Calibri" panose="020F0502020204030204" pitchFamily="34" charset="0"/>
              </a:rPr>
              <a:t>epartment have a repeat visit within 30 days</a:t>
            </a:r>
            <a:br>
              <a:rPr lang="en-CA" sz="2400" u="none" kern="0">
                <a:solidFill>
                  <a:srgbClr val="000000"/>
                </a:solidFill>
                <a:latin typeface="Calibri" panose="020F0502020204030204" pitchFamily="34" charset="0"/>
                <a:cs typeface="Calibri" panose="020F0502020204030204" pitchFamily="34" charset="0"/>
              </a:rPr>
            </a:br>
            <a:endParaRPr lang="en-CA" sz="2400"/>
          </a:p>
        </p:txBody>
      </p:sp>
      <p:pic>
        <p:nvPicPr>
          <p:cNvPr id="9" name="Graphic 8">
            <a:extLst>
              <a:ext uri="{FF2B5EF4-FFF2-40B4-BE49-F238E27FC236}">
                <a16:creationId xmlns:a16="http://schemas.microsoft.com/office/drawing/2014/main" id="{FC4364A0-8EEC-3C7D-6839-900CC757F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5366" y="1177365"/>
            <a:ext cx="5143500" cy="3429000"/>
          </a:xfrm>
          <a:prstGeom prst="rect">
            <a:avLst/>
          </a:prstGeom>
        </p:spPr>
      </p:pic>
    </p:spTree>
    <p:extLst>
      <p:ext uri="{BB962C8B-B14F-4D97-AF65-F5344CB8AC3E}">
        <p14:creationId xmlns:p14="http://schemas.microsoft.com/office/powerpoint/2010/main" val="257934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065BA1F-FBFA-48F3-AEBC-3565AF6D0DF3}"/>
              </a:ext>
            </a:extLst>
          </p:cNvPr>
          <p:cNvSpPr txBox="1"/>
          <p:nvPr/>
        </p:nvSpPr>
        <p:spPr>
          <a:xfrm>
            <a:off x="1072056" y="170936"/>
            <a:ext cx="7229105" cy="4416594"/>
          </a:xfrm>
          <a:prstGeom prst="rect">
            <a:avLst/>
          </a:prstGeom>
          <a:noFill/>
        </p:spPr>
        <p:txBody>
          <a:bodyPr wrap="square" rtlCol="0">
            <a:spAutoFit/>
          </a:bodyPr>
          <a:lstStyle/>
          <a:p>
            <a:r>
              <a:rPr lang="en-US" sz="1800" u="none">
                <a:latin typeface="Calibri" panose="020F0502020204030204" pitchFamily="34" charset="0"/>
                <a:ea typeface="Times New Roman" panose="02020603050405020304" pitchFamily="18" charset="0"/>
                <a:cs typeface="Calibri" panose="020F0502020204030204" pitchFamily="34" charset="0"/>
              </a:rPr>
              <a:t>Opportunities for improvement in Ontario exist to ensure that </a:t>
            </a:r>
            <a:r>
              <a:rPr lang="en-US" sz="1800" b="1" u="none">
                <a:solidFill>
                  <a:srgbClr val="047BC1"/>
                </a:solidFill>
                <a:latin typeface="Calibri" panose="020F0502020204030204" pitchFamily="34" charset="0"/>
                <a:cs typeface="Calibri" panose="020F0502020204030204" pitchFamily="34" charset="0"/>
              </a:rPr>
              <a:t>high-quality, timely care</a:t>
            </a:r>
            <a:r>
              <a:rPr lang="en-US" sz="1800" u="none">
                <a:latin typeface="Calibri" panose="020F0502020204030204" pitchFamily="34" charset="0"/>
                <a:ea typeface="Times New Roman" panose="02020603050405020304" pitchFamily="18" charset="0"/>
                <a:cs typeface="Calibri" panose="020F0502020204030204" pitchFamily="34" charset="0"/>
              </a:rPr>
              <a:t> is delivered in the emergency department and other hospital settings for people experiencing acute complications of sickle cell disease. A survey of people with sickle cell disease found the following</a:t>
            </a:r>
            <a:r>
              <a:rPr lang="en-CA" sz="1800" u="none" baseline="30000">
                <a:latin typeface="Calibri" panose="020F0502020204030204" pitchFamily="34" charset="0"/>
                <a:cs typeface="Calibri" panose="020F0502020204030204" pitchFamily="34" charset="0"/>
              </a:rPr>
              <a:t>1</a:t>
            </a:r>
            <a:r>
              <a:rPr lang="en-US" sz="1800" u="none">
                <a:latin typeface="Calibri" panose="020F0502020204030204" pitchFamily="34" charset="0"/>
                <a:ea typeface="Times New Roman" panose="02020603050405020304" pitchFamily="18" charset="0"/>
                <a:cs typeface="Calibri" panose="020F0502020204030204" pitchFamily="34" charset="0"/>
              </a:rPr>
              <a:t>:</a:t>
            </a:r>
            <a:r>
              <a:rPr lang="en-CA" sz="1800" u="none">
                <a:latin typeface="Calibri" panose="020F0502020204030204" pitchFamily="34" charset="0"/>
                <a:ea typeface="Times New Roman" panose="02020603050405020304" pitchFamily="18" charset="0"/>
                <a:cs typeface="Calibri" panose="020F0502020204030204" pitchFamily="34" charset="0"/>
              </a:rPr>
              <a:t> </a:t>
            </a:r>
          </a:p>
          <a:p>
            <a:endParaRPr lang="en-CA" sz="1350" u="none">
              <a:latin typeface="Calibri" panose="020F0502020204030204" pitchFamily="34" charset="0"/>
              <a:ea typeface="Times New Roman" panose="02020603050405020304" pitchFamily="18" charset="0"/>
              <a:cs typeface="Calibri" panose="020F0502020204030204" pitchFamily="34" charset="0"/>
            </a:endParaRPr>
          </a:p>
          <a:p>
            <a:pPr marL="557213" lvl="1" indent="-214313">
              <a:buFont typeface="Arial" panose="020B0604020202020204" pitchFamily="34" charset="0"/>
              <a:buChar char="•"/>
            </a:pPr>
            <a:r>
              <a:rPr lang="en-US" u="none">
                <a:latin typeface="Calibri" panose="020F0502020204030204" pitchFamily="34" charset="0"/>
                <a:ea typeface="Times New Roman" panose="02020603050405020304" pitchFamily="18" charset="0"/>
                <a:cs typeface="Calibri" panose="020F0502020204030204" pitchFamily="34" charset="0"/>
              </a:rPr>
              <a:t>54% felt the quality of care received was below their expectations</a:t>
            </a:r>
          </a:p>
          <a:p>
            <a:pPr marL="557213" lvl="1" indent="-214313">
              <a:buFont typeface="Arial" panose="020B0604020202020204" pitchFamily="34" charset="0"/>
              <a:buChar char="•"/>
            </a:pPr>
            <a:r>
              <a:rPr lang="en-US" u="none">
                <a:latin typeface="Calibri" panose="020F0502020204030204" pitchFamily="34" charset="0"/>
                <a:ea typeface="Times New Roman" panose="02020603050405020304" pitchFamily="18" charset="0"/>
                <a:cs typeface="Calibri" panose="020F0502020204030204" pitchFamily="34" charset="0"/>
              </a:rPr>
              <a:t>For those presenting to the emergency department with pain, many waited more than 1 hour to see a nurse (31%) or physician (56%) and for the administration of pain medication (50%)</a:t>
            </a:r>
          </a:p>
          <a:p>
            <a:pPr marL="557213" lvl="1" indent="-214313">
              <a:buFont typeface="Arial" panose="020B0604020202020204" pitchFamily="34" charset="0"/>
              <a:buChar char="•"/>
            </a:pPr>
            <a:r>
              <a:rPr lang="en-US" u="none">
                <a:latin typeface="Calibri" panose="020F0502020204030204" pitchFamily="34" charset="0"/>
                <a:ea typeface="Times New Roman" panose="02020603050405020304" pitchFamily="18" charset="0"/>
                <a:cs typeface="Calibri" panose="020F0502020204030204" pitchFamily="34" charset="0"/>
              </a:rPr>
              <a:t>Only 60% reported that the first person they met at triage was respectful, empathetic, and caring</a:t>
            </a:r>
          </a:p>
          <a:p>
            <a:pPr marL="557213" lvl="1" indent="-214313">
              <a:buFont typeface="Arial" panose="020B0604020202020204" pitchFamily="34" charset="0"/>
              <a:buChar char="•"/>
            </a:pPr>
            <a:r>
              <a:rPr lang="en-US" u="none">
                <a:latin typeface="Calibri" panose="020F0502020204030204" pitchFamily="34" charset="0"/>
                <a:ea typeface="Times New Roman" panose="02020603050405020304" pitchFamily="18" charset="0"/>
                <a:cs typeface="Calibri" panose="020F0502020204030204" pitchFamily="34" charset="0"/>
              </a:rPr>
              <a:t>About 22% reported feeling stigmatized or afraid of dying during their hospital visit, and 44% reported feeling lonely or helpless </a:t>
            </a:r>
          </a:p>
          <a:p>
            <a:pPr marL="557213" lvl="1" indent="-214313">
              <a:buFont typeface="Arial" panose="020B0604020202020204" pitchFamily="34" charset="0"/>
              <a:buChar char="•"/>
            </a:pPr>
            <a:r>
              <a:rPr lang="en-US" u="none">
                <a:latin typeface="Calibri" panose="020F0502020204030204" pitchFamily="34" charset="0"/>
                <a:ea typeface="Times New Roman" panose="02020603050405020304" pitchFamily="18" charset="0"/>
                <a:cs typeface="Calibri" panose="020F0502020204030204" pitchFamily="34" charset="0"/>
              </a:rPr>
              <a:t>71% reported that their health care provider was not responsive or only somewhat responsive to their concerns</a:t>
            </a:r>
          </a:p>
          <a:p>
            <a:pPr marL="557213" lvl="1" indent="-214313">
              <a:buFont typeface="Arial" panose="020B0604020202020204" pitchFamily="34" charset="0"/>
              <a:buChar char="•"/>
            </a:pPr>
            <a:r>
              <a:rPr lang="en-US" u="none">
                <a:latin typeface="Calibri" panose="020F0502020204030204" pitchFamily="34" charset="0"/>
                <a:ea typeface="Times New Roman" panose="02020603050405020304" pitchFamily="18" charset="0"/>
                <a:cs typeface="Calibri" panose="020F0502020204030204" pitchFamily="34" charset="0"/>
              </a:rPr>
              <a:t>Although 60% of respondents reported that their health care providers were very or extremely knowledgeable, 40% reported that their providers were not at all or only somewhat knowledgeable</a:t>
            </a:r>
          </a:p>
          <a:p>
            <a:pPr marL="557213" lvl="1" indent="-214313">
              <a:buFont typeface="Arial" panose="020B0604020202020204" pitchFamily="34" charset="0"/>
              <a:buChar char="•"/>
            </a:pPr>
            <a:endParaRPr lang="en-CA" sz="1350" u="none">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49C68510-1541-4370-BAE1-E5A786C75A84}"/>
              </a:ext>
            </a:extLst>
          </p:cNvPr>
          <p:cNvSpPr/>
          <p:nvPr/>
        </p:nvSpPr>
        <p:spPr>
          <a:xfrm>
            <a:off x="1476947" y="4470127"/>
            <a:ext cx="6943484" cy="669414"/>
          </a:xfrm>
          <a:prstGeom prst="rect">
            <a:avLst/>
          </a:prstGeom>
        </p:spPr>
        <p:txBody>
          <a:bodyPr wrap="square">
            <a:spAutoFit/>
          </a:bodyPr>
          <a:lstStyle/>
          <a:p>
            <a:endParaRPr lang="en-US" sz="750" u="none">
              <a:latin typeface="Calibri" panose="020F0502020204030204" pitchFamily="34" charset="0"/>
              <a:cs typeface="Calibri" panose="020F0502020204030204" pitchFamily="34" charset="0"/>
            </a:endParaRPr>
          </a:p>
          <a:p>
            <a:r>
              <a:rPr lang="en-US" sz="750" u="none">
                <a:latin typeface="Calibri" panose="020F0502020204030204" pitchFamily="34" charset="0"/>
                <a:cs typeface="Calibri" panose="020F0502020204030204" pitchFamily="34" charset="0"/>
              </a:rPr>
              <a:t>Source:</a:t>
            </a:r>
          </a:p>
          <a:p>
            <a:pPr marL="171450" indent="-171450">
              <a:buAutoNum type="arabicPlain"/>
            </a:pPr>
            <a:r>
              <a:rPr lang="en-US" sz="750" u="none">
                <a:latin typeface="Calibri" panose="020F0502020204030204" pitchFamily="34" charset="0"/>
              </a:rPr>
              <a:t> Tunji-Ajayi L, </a:t>
            </a:r>
            <a:r>
              <a:rPr lang="en-US" sz="750" u="none" err="1">
                <a:latin typeface="Calibri" panose="020F0502020204030204" pitchFamily="34" charset="0"/>
              </a:rPr>
              <a:t>Jemitola</a:t>
            </a:r>
            <a:r>
              <a:rPr lang="en-US" sz="750" u="none">
                <a:latin typeface="Calibri" panose="020F0502020204030204" pitchFamily="34" charset="0"/>
              </a:rPr>
              <a:t> S, Darkwa M, </a:t>
            </a:r>
            <a:r>
              <a:rPr lang="en-US" sz="750" u="none" err="1">
                <a:latin typeface="Calibri" panose="020F0502020204030204" pitchFamily="34" charset="0"/>
              </a:rPr>
              <a:t>Verhovsek</a:t>
            </a:r>
            <a:r>
              <a:rPr lang="en-US" sz="750" u="none">
                <a:latin typeface="Calibri" panose="020F0502020204030204" pitchFamily="34" charset="0"/>
              </a:rPr>
              <a:t> M, Kirby-Allen M, Williams S, et al. Identifying hospitals in need of education to provide optimal care for patients living with SCD in Ontario [Internet]. North York (ON): Sickle Cell Awareness Group of Ontario; 2021 [cited 2022 Jul]. Available from: </a:t>
            </a:r>
            <a:r>
              <a:rPr lang="en-US" sz="750" u="none">
                <a:latin typeface="Calibri" panose="020F0502020204030204" pitchFamily="34" charset="0"/>
                <a:hlinkClick r:id="rId3"/>
              </a:rPr>
              <a:t>https://sicklecellanemia.ca/identifying-hospitals-in-need-of-education-to-provide-optimal-care-for-patients-living-with-scd-in-ontario</a:t>
            </a:r>
            <a:r>
              <a:rPr lang="en-US" sz="750" u="none">
                <a:latin typeface="Calibri" panose="020F0502020204030204" pitchFamily="34" charset="0"/>
              </a:rPr>
              <a:t> </a:t>
            </a:r>
          </a:p>
        </p:txBody>
      </p:sp>
    </p:spTree>
    <p:extLst>
      <p:ext uri="{BB962C8B-B14F-4D97-AF65-F5344CB8AC3E}">
        <p14:creationId xmlns:p14="http://schemas.microsoft.com/office/powerpoint/2010/main" val="371951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367625" y="290485"/>
            <a:ext cx="5868062" cy="4321275"/>
          </a:xfrm>
        </p:spPr>
        <p:txBody>
          <a:bodyPr/>
          <a:lstStyle/>
          <a:p>
            <a:pPr>
              <a:lnSpc>
                <a:spcPct val="100000"/>
              </a:lnSpc>
            </a:pPr>
            <a:r>
              <a:rPr lang="en-US" sz="1500" b="0">
                <a:ea typeface="MS PGothic"/>
                <a:cs typeface="Calibri"/>
              </a:rPr>
              <a:t>“A sickle cell disease quality standard would immediately improve the timing and quality of care for patients. For example, one day I showed up in the ED in a crisis, but instead of being fast-tracked to receive emergency care, I had to wait another hour before I was in a room and then had to wait longer to receive medication. I was then given a high dose of opioids while in a hallway unsupervised. In this case, my advocates had to ask the nurse for the hospital’s sickle cell disease protocol, which they had never heard about. Once they located it, I was immediately moved to observation and treated. I then was admitted because of the time it took to administer analgesia.”</a:t>
            </a:r>
            <a:br>
              <a:rPr lang="en-US" sz="1500" b="0">
                <a:ea typeface="MS PGothic"/>
                <a:cs typeface="Calibri"/>
              </a:rPr>
            </a:br>
            <a:br>
              <a:rPr lang="en-US" sz="1500" b="0">
                <a:ea typeface="MS PGothic"/>
                <a:cs typeface="Calibri"/>
              </a:rPr>
            </a:br>
            <a:r>
              <a:rPr lang="en-US" sz="1500" b="0">
                <a:ea typeface="MS PGothic"/>
                <a:cs typeface="Calibri"/>
              </a:rPr>
              <a:t>“Having a quality standard for sickle cell disease will change patient care by acknowledging how anti-Black racism plays a part in delaying optimal care. Education, engagement, and implementing this quality standard will ensure positive outcomes for patients and their providers. Just knowing that there is now a quality standard for sickle cell disease is a sign of hope.”</a:t>
            </a:r>
            <a:br>
              <a:rPr lang="en-CA" sz="1500" kern="1200"/>
            </a:br>
            <a:br>
              <a:rPr lang="en-US" sz="1500" b="0"/>
            </a:br>
            <a:r>
              <a:rPr lang="en-US" sz="1350" b="0" i="1">
                <a:ea typeface="MS PGothic"/>
                <a:cs typeface="Calibri"/>
              </a:rPr>
              <a:t>– Serena Thompson</a:t>
            </a:r>
            <a:r>
              <a:rPr lang="en-CA" sz="1350" b="0" i="1">
                <a:ea typeface="MS PGothic"/>
                <a:cs typeface="Calibri"/>
              </a:rPr>
              <a:t>, co-chair and lived experience advisor, Sickle Cell Disease</a:t>
            </a:r>
            <a:r>
              <a:rPr lang="en-US" sz="1350" b="0" i="1">
                <a:ea typeface="MS PGothic"/>
                <a:cs typeface="Calibri"/>
              </a:rPr>
              <a:t> Quality Standard Advisory Committee</a:t>
            </a:r>
          </a:p>
        </p:txBody>
      </p:sp>
    </p:spTree>
    <p:custDataLst>
      <p:tags r:id="rId1"/>
    </p:custDataLst>
    <p:extLst>
      <p:ext uri="{BB962C8B-B14F-4D97-AF65-F5344CB8AC3E}">
        <p14:creationId xmlns:p14="http://schemas.microsoft.com/office/powerpoint/2010/main" val="682192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861134" y="692023"/>
            <a:ext cx="6205491" cy="3282042"/>
          </a:xfrm>
        </p:spPr>
        <p:txBody>
          <a:bodyPr/>
          <a:lstStyle/>
          <a:p>
            <a:pPr>
              <a:lnSpc>
                <a:spcPct val="100000"/>
              </a:lnSpc>
            </a:pPr>
            <a:r>
              <a:rPr lang="en-US" sz="1500" b="0">
                <a:ea typeface="MS PGothic"/>
                <a:cs typeface="Calibri"/>
              </a:rPr>
              <a:t>“As a </a:t>
            </a:r>
            <a:r>
              <a:rPr lang="en-US" sz="1500" b="0" err="1">
                <a:ea typeface="MS PGothic"/>
                <a:cs typeface="Calibri"/>
              </a:rPr>
              <a:t>practising</a:t>
            </a:r>
            <a:r>
              <a:rPr lang="en-US" sz="1500" b="0">
                <a:ea typeface="MS PGothic"/>
                <a:cs typeface="Calibri"/>
              </a:rPr>
              <a:t> pediatric hematologist in a large sickle cell centre in Toronto that cares for children and adolescents with the disease across the GTA, I’ve often struggled with advising my patients and families to seek acute care at their local hospital. My struggle stems from the wide variability in the quality of care patients receive across Toronto. Families are forced to travel longer distances to seek care in my centre, posing extra burdens on patients and their families.”</a:t>
            </a:r>
            <a:br>
              <a:rPr lang="en-US" sz="1500" b="0">
                <a:ea typeface="MS PGothic"/>
                <a:cs typeface="Calibri"/>
              </a:rPr>
            </a:br>
            <a:br>
              <a:rPr lang="en-US" sz="1500" b="0">
                <a:ea typeface="MS PGothic"/>
                <a:cs typeface="Calibri"/>
              </a:rPr>
            </a:br>
            <a:r>
              <a:rPr lang="en-US" sz="1500" b="0">
                <a:ea typeface="MS PGothic"/>
                <a:cs typeface="Calibri"/>
              </a:rPr>
              <a:t>“I am looking forward to a future where I can confidently assure patients and families, regardless of where they live, of the convenience and advantages of seeking acute care near where they live because the quality of care is no different than it is in my centre in downtown Toronto. The development of this quality standard for sickle cell disease management in Ontario is crucial in helping achieve this goal.”</a:t>
            </a:r>
            <a:br>
              <a:rPr lang="en-CA" sz="1500" kern="1200"/>
            </a:br>
            <a:br>
              <a:rPr lang="en-US" sz="1500" b="0"/>
            </a:br>
            <a:r>
              <a:rPr lang="en-US" sz="1500" b="0" i="1">
                <a:ea typeface="MS PGothic"/>
                <a:cs typeface="Calibri"/>
              </a:rPr>
              <a:t>– </a:t>
            </a:r>
            <a:r>
              <a:rPr lang="en-US" sz="1350" b="0" i="1">
                <a:ea typeface="MS PGothic"/>
                <a:cs typeface="Calibri"/>
              </a:rPr>
              <a:t>Dr. Isaac </a:t>
            </a:r>
            <a:r>
              <a:rPr lang="en-US" sz="1350" b="0" i="1" err="1">
                <a:ea typeface="MS PGothic"/>
                <a:cs typeface="Calibri"/>
              </a:rPr>
              <a:t>Odame</a:t>
            </a:r>
            <a:r>
              <a:rPr lang="en-US" sz="1350" b="0" i="1">
                <a:ea typeface="MS PGothic"/>
                <a:cs typeface="Calibri"/>
              </a:rPr>
              <a:t>, co-chair, </a:t>
            </a:r>
            <a:r>
              <a:rPr lang="en-CA" sz="1350" b="0" i="1">
                <a:ea typeface="MS PGothic"/>
                <a:cs typeface="Calibri"/>
              </a:rPr>
              <a:t>Sickle Cell Disease</a:t>
            </a:r>
            <a:r>
              <a:rPr lang="en-US" sz="1350" b="0" i="1">
                <a:ea typeface="MS PGothic"/>
                <a:cs typeface="Calibri"/>
              </a:rPr>
              <a:t> Quality Standard Advisory Committee</a:t>
            </a:r>
          </a:p>
        </p:txBody>
      </p:sp>
    </p:spTree>
    <p:custDataLst>
      <p:tags r:id="rId1"/>
    </p:custDataLst>
    <p:extLst>
      <p:ext uri="{BB962C8B-B14F-4D97-AF65-F5344CB8AC3E}">
        <p14:creationId xmlns:p14="http://schemas.microsoft.com/office/powerpoint/2010/main" val="329869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a:solidFill>
                  <a:schemeClr val="bg1"/>
                </a:solidFill>
              </a:rPr>
              <a:t>Quality statements </a:t>
            </a:r>
            <a:br>
              <a:rPr lang="en-US">
                <a:solidFill>
                  <a:schemeClr val="bg1"/>
                </a:solidFill>
              </a:rPr>
            </a:br>
            <a:r>
              <a:rPr lang="en-US">
                <a:solidFill>
                  <a:schemeClr val="bg1"/>
                </a:solidFill>
              </a:rPr>
              <a:t>to improve care</a:t>
            </a: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en-CA">
                <a:solidFill>
                  <a:schemeClr val="tx1"/>
                </a:solidFill>
                <a:cs typeface="Calibri" panose="020F0502020204030204" pitchFamily="34" charset="0"/>
              </a:rPr>
              <a:t>Scope</a:t>
            </a:r>
            <a:r>
              <a:rPr lang="en-CA" b="0">
                <a:solidFill>
                  <a:schemeClr val="tx1"/>
                </a:solidFill>
                <a:cs typeface="Calibri" panose="020F0502020204030204" pitchFamily="34" charset="0"/>
              </a:rPr>
              <a:t> </a:t>
            </a:r>
            <a:r>
              <a:rPr lang="en-CA">
                <a:solidFill>
                  <a:schemeClr val="tx1"/>
                </a:solidFill>
                <a:cs typeface="Calibri" panose="020F0502020204030204" pitchFamily="34" charset="0"/>
              </a:rPr>
              <a:t>of this quality standard</a:t>
            </a:r>
          </a:p>
        </p:txBody>
      </p:sp>
      <p:sp>
        <p:nvSpPr>
          <p:cNvPr id="4" name="Content Placeholder 3"/>
          <p:cNvSpPr>
            <a:spLocks noGrp="1"/>
          </p:cNvSpPr>
          <p:nvPr>
            <p:ph idx="1"/>
          </p:nvPr>
        </p:nvSpPr>
        <p:spPr>
          <a:xfrm>
            <a:off x="400692" y="972835"/>
            <a:ext cx="8373606" cy="3446422"/>
          </a:xfrm>
        </p:spPr>
        <p:txBody>
          <a:bodyPr/>
          <a:lstStyle/>
          <a:p>
            <a:pPr>
              <a:spcAft>
                <a:spcPts val="0"/>
              </a:spcAft>
            </a:pPr>
            <a:r>
              <a:rPr lang="en-US" sz="2000">
                <a:solidFill>
                  <a:srgbClr val="000000"/>
                </a:solidFill>
              </a:rPr>
              <a:t>This quality standard addresses </a:t>
            </a:r>
            <a:r>
              <a:rPr lang="en-US" sz="2000" b="1">
                <a:solidFill>
                  <a:srgbClr val="000000"/>
                </a:solidFill>
              </a:rPr>
              <a:t>care for children, young people, and adults with sickle cell disease</a:t>
            </a:r>
            <a:r>
              <a:rPr lang="en-US" sz="2000">
                <a:solidFill>
                  <a:srgbClr val="000000"/>
                </a:solidFill>
              </a:rPr>
              <a:t>. Where appropriate, it also addresses the needs of families and caregivers or other substitute decision-makers. </a:t>
            </a:r>
          </a:p>
          <a:p>
            <a:pPr>
              <a:spcAft>
                <a:spcPts val="0"/>
              </a:spcAft>
            </a:pPr>
            <a:r>
              <a:rPr lang="en-US" sz="2000">
                <a:solidFill>
                  <a:srgbClr val="000000"/>
                </a:solidFill>
                <a:ea typeface="Times New Roman" panose="02020603050405020304" pitchFamily="18" charset="0"/>
              </a:rPr>
              <a:t>The scope of this quality standard includes s</a:t>
            </a:r>
            <a:r>
              <a:rPr lang="en-US" sz="2000">
                <a:ea typeface="Times New Roman" panose="02020603050405020304" pitchFamily="18" charset="0"/>
              </a:rPr>
              <a:t>creening for and the prevention of complications, the assessment and management of acute and chronic complications, and the use of disease-modifying therapies</a:t>
            </a:r>
          </a:p>
          <a:p>
            <a:pPr>
              <a:spcAft>
                <a:spcPts val="0"/>
              </a:spcAft>
            </a:pPr>
            <a:r>
              <a:rPr lang="en-US" sz="2000">
                <a:ea typeface="Times New Roman" panose="02020603050405020304" pitchFamily="18" charset="0"/>
              </a:rPr>
              <a:t>It applies to all pediatric and adult health care settings (including hospitals, emergency departments, urgent care clinics, and primary care, specialist care, and home and community care settings)  </a:t>
            </a:r>
          </a:p>
          <a:p>
            <a:pPr lvl="1">
              <a:spcAft>
                <a:spcPts val="0"/>
              </a:spcAft>
            </a:pPr>
            <a:endParaRPr lang="en-US">
              <a:solidFill>
                <a:srgbClr val="000000"/>
              </a:solidFill>
              <a:ea typeface="Times New Roman" panose="02020603050405020304" pitchFamily="18" charset="0"/>
            </a:endParaRPr>
          </a:p>
          <a:p>
            <a:pPr lvl="1">
              <a:spcAft>
                <a:spcPts val="0"/>
              </a:spcAft>
            </a:pPr>
            <a:endParaRPr lang="en-CA">
              <a:highlight>
                <a:srgbClr val="FFFF00"/>
              </a:highlight>
              <a:ea typeface="Times New Roman" panose="02020603050405020304" pitchFamily="18" charset="0"/>
            </a:endParaRP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cs typeface="Calibri" panose="020F0502020204030204" pitchFamily="34" charset="0"/>
              </a:rPr>
              <a:t>Quality standards</a:t>
            </a: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900"/>
              </a:spcAft>
            </a:pPr>
            <a:r>
              <a:rPr lang="en-CA"/>
              <a:t>Inform clinicians and patients what quality care looks like</a:t>
            </a:r>
          </a:p>
          <a:p>
            <a:pPr>
              <a:lnSpc>
                <a:spcPct val="90000"/>
              </a:lnSpc>
              <a:spcAft>
                <a:spcPts val="9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900"/>
              </a:spcAft>
            </a:pPr>
            <a:r>
              <a:rPr lang="en-CA"/>
              <a:t>Are grounded in the best available evidence</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629061" y="971574"/>
            <a:ext cx="7425610" cy="3684095"/>
          </a:xfrm>
          <a:prstGeom prst="rect">
            <a:avLst/>
          </a:prstGeom>
        </p:spPr>
        <p:txBody>
          <a:bodyPr/>
          <a:lstStyle/>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Racism and anti-Black racism</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Comprehensive health assessment and care plan</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Vaso-occlusive acute pain episodes</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Life-threatening acute complications</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Chronic complications</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Referral to health care professionals with expertise in chronic pain</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Psychosocial assessment, information, and support</a:t>
            </a:r>
          </a:p>
          <a:p>
            <a:pPr>
              <a:lnSpc>
                <a:spcPts val="2550"/>
              </a:lnSpc>
              <a:spcBef>
                <a:spcPts val="0"/>
              </a:spcBef>
              <a:buAutoNum type="arabicPeriod"/>
              <a:defRPr sz="1800"/>
            </a:pPr>
            <a:r>
              <a:rPr lang="en-US" sz="2000">
                <a:solidFill>
                  <a:srgbClr val="000000"/>
                </a:solidFill>
                <a:latin typeface="Calibri" panose="020F0502020204030204" pitchFamily="34" charset="0"/>
                <a:cs typeface="Calibri" panose="020F0502020204030204" pitchFamily="34" charset="0"/>
              </a:rPr>
              <a:t>Transition from youth to adult health care services</a:t>
            </a:r>
          </a:p>
          <a:p>
            <a:pPr marL="457200" marR="0" lvl="0" indent="-457200" algn="l" defTabSz="914400" rtl="0" eaLnBrk="0" fontAlgn="base" latinLnBrk="0" hangingPunct="0">
              <a:lnSpc>
                <a:spcPct val="100000"/>
              </a:lnSpc>
              <a:spcBef>
                <a:spcPts val="1176"/>
              </a:spcBef>
              <a:spcAft>
                <a:spcPct val="0"/>
              </a:spcAft>
              <a:buClr>
                <a:srgbClr val="00B2E3"/>
              </a:buClr>
              <a:buSzTx/>
              <a:buFont typeface="+mj-lt"/>
              <a:buAutoNum type="arabicPeriod"/>
              <a:tabLst/>
              <a:defRPr/>
            </a:pPr>
            <a:endParaRPr kumimoji="0" lang="en-US" sz="2000"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a:lnSpc>
                <a:spcPts val="2550"/>
              </a:lnSpc>
              <a:spcBef>
                <a:spcPts val="0"/>
              </a:spcBef>
              <a:buAutoNum type="arabicPeriod"/>
              <a:defRPr sz="1800"/>
            </a:pPr>
            <a:endParaRPr lang="en-US" sz="1600"/>
          </a:p>
        </p:txBody>
      </p:sp>
      <p:sp>
        <p:nvSpPr>
          <p:cNvPr id="629" name="Title 2"/>
          <p:cNvSpPr txBox="1">
            <a:spLocks noGrp="1"/>
          </p:cNvSpPr>
          <p:nvPr>
            <p:ph type="title"/>
          </p:nvPr>
        </p:nvSpPr>
        <p:spPr>
          <a:xfrm>
            <a:off x="421240" y="205978"/>
            <a:ext cx="7248099" cy="874433"/>
          </a:xfrm>
          <a:prstGeom prst="rect">
            <a:avLst/>
          </a:prstGeom>
        </p:spPr>
        <p:txBody>
          <a:bodyPr/>
          <a:lstStyle/>
          <a:p>
            <a:r>
              <a:rPr lang="en-US">
                <a:solidFill>
                  <a:schemeClr val="tx1"/>
                </a:solidFill>
                <a:cs typeface="Calibri" panose="020F0502020204030204" pitchFamily="34" charset="0"/>
              </a:rPr>
              <a:t>Quality </a:t>
            </a:r>
            <a:r>
              <a:rPr lang="en-CA">
                <a:solidFill>
                  <a:schemeClr val="tx1"/>
                </a:solidFill>
                <a:cs typeface="Calibri" panose="020F0502020204030204" pitchFamily="34" charset="0"/>
              </a:rPr>
              <a:t>statement</a:t>
            </a:r>
            <a:r>
              <a:rPr>
                <a:solidFill>
                  <a:schemeClr val="tx1"/>
                </a:solidFill>
                <a:cs typeface="Calibri" panose="020F0502020204030204" pitchFamily="34" charset="0"/>
              </a:rPr>
              <a:t> </a:t>
            </a:r>
            <a:r>
              <a:rPr lang="en-US">
                <a:solidFill>
                  <a:schemeClr val="tx1"/>
                </a:solidFill>
                <a:cs typeface="Calibri" panose="020F0502020204030204" pitchFamily="34" charset="0"/>
              </a:rPr>
              <a:t>topics</a:t>
            </a:r>
            <a:endParaRPr>
              <a:solidFill>
                <a:schemeClr val="tx1"/>
              </a:solidFill>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1:</a:t>
            </a:r>
            <a:br>
              <a:rPr lang="en-CA" sz="1800"/>
            </a:br>
            <a:r>
              <a:rPr lang="en-CA">
                <a:solidFill>
                  <a:schemeClr val="tx1"/>
                </a:solidFill>
                <a:cs typeface="Calibri" panose="020F0502020204030204" pitchFamily="34" charset="0"/>
              </a:rPr>
              <a:t>Racism and </a:t>
            </a:r>
            <a:r>
              <a:rPr lang="en-CA"/>
              <a:t>anti-Black racism</a:t>
            </a:r>
            <a:endParaRPr lang="en-CA" b="0">
              <a:solidFill>
                <a:schemeClr val="tx1"/>
              </a:solidFill>
              <a:cs typeface="Calibri" panose="020F0502020204030204" pitchFamily="34" charset="0"/>
            </a:endParaRPr>
          </a:p>
        </p:txBody>
      </p:sp>
      <p:sp>
        <p:nvSpPr>
          <p:cNvPr id="3" name="Rectangle 2"/>
          <p:cNvSpPr/>
          <p:nvPr/>
        </p:nvSpPr>
        <p:spPr>
          <a:xfrm>
            <a:off x="2130159" y="1265811"/>
            <a:ext cx="4883681" cy="299404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sickle cell disease (and their families and caregivers) experience care from health care providers within a health care system that is free from racism and anti-Black racism, discrimination, and stigma. Health care providers promote a culture that is compassionate, trauma informed, and respectful of people’s racial/ethnic and cultural backgrounds. They build trust with people with sickle cell disease (and their families and caregivers), work to remove barriers to accessing care, and provide care equitably.</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26193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8023956" cy="874432"/>
          </a:xfrm>
        </p:spPr>
        <p:txBody>
          <a:bodyPr anchor="t"/>
          <a:lstStyle/>
          <a:p>
            <a:pPr>
              <a:lnSpc>
                <a:spcPct val="90000"/>
              </a:lnSpc>
            </a:pPr>
            <a:r>
              <a:rPr lang="en-CA" sz="1800" b="0"/>
              <a:t>Quality statement 2:</a:t>
            </a:r>
            <a:br>
              <a:rPr lang="en-CA" sz="1800"/>
            </a:br>
            <a:r>
              <a:rPr lang="en-CA">
                <a:solidFill>
                  <a:schemeClr val="tx1"/>
                </a:solidFill>
                <a:cs typeface="Calibri" panose="020F0502020204030204" pitchFamily="34" charset="0"/>
              </a:rPr>
              <a:t>Comprehensive </a:t>
            </a:r>
            <a:r>
              <a:rPr lang="en-CA"/>
              <a:t>health assessment </a:t>
            </a:r>
            <a:br>
              <a:rPr lang="en-CA"/>
            </a:br>
            <a:r>
              <a:rPr lang="en-CA"/>
              <a:t>and care plan</a:t>
            </a:r>
            <a:endParaRPr lang="en-CA" b="0">
              <a:solidFill>
                <a:schemeClr val="tx1"/>
              </a:solidFill>
              <a:cs typeface="Calibri" panose="020F0502020204030204" pitchFamily="34" charset="0"/>
            </a:endParaRPr>
          </a:p>
        </p:txBody>
      </p:sp>
      <p:sp>
        <p:nvSpPr>
          <p:cNvPr id="3" name="Rectangle 2"/>
          <p:cNvSpPr/>
          <p:nvPr/>
        </p:nvSpPr>
        <p:spPr>
          <a:xfrm>
            <a:off x="2165396" y="1814464"/>
            <a:ext cx="4549726" cy="203661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rtl="0"/>
            <a:r>
              <a:rPr lang="en-US" sz="1600" b="0" i="0" u="none" strike="noStrike" kern="1200" baseline="0">
                <a:solidFill>
                  <a:srgbClr val="000000"/>
                </a:solidFill>
                <a:latin typeface="Calibri" panose="020F0502020204030204" pitchFamily="34" charset="0"/>
                <a:cs typeface="Calibri" panose="020F0502020204030204" pitchFamily="34" charset="0"/>
              </a:rPr>
              <a:t>People with sickle cell disease have a comprehensive health assessment at least annually from an interprofessional care team at a dedicated sickle cell disease centre to develop an individualized, person-centred care plan. The assessment and care plan are documented and shared with the person’s circle of care.</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7718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6974383" cy="874432"/>
          </a:xfrm>
        </p:spPr>
        <p:txBody>
          <a:bodyPr anchor="t"/>
          <a:lstStyle/>
          <a:p>
            <a:pPr>
              <a:lnSpc>
                <a:spcPct val="90000"/>
              </a:lnSpc>
            </a:pPr>
            <a:r>
              <a:rPr lang="en-CA" sz="1800" b="0"/>
              <a:t>Quality statement 3:</a:t>
            </a:r>
            <a:br>
              <a:rPr lang="en-CA" sz="1800"/>
            </a:br>
            <a:r>
              <a:rPr lang="en-CA" sz="3600">
                <a:solidFill>
                  <a:schemeClr val="tx1"/>
                </a:solidFill>
              </a:rPr>
              <a:t>Vaso-occlusive </a:t>
            </a:r>
            <a:r>
              <a:rPr lang="en-CA"/>
              <a:t>a</a:t>
            </a:r>
            <a:r>
              <a:rPr lang="en-CA" sz="3600">
                <a:solidFill>
                  <a:schemeClr val="tx1"/>
                </a:solidFill>
              </a:rPr>
              <a:t>cute </a:t>
            </a:r>
            <a:r>
              <a:rPr lang="en-CA"/>
              <a:t>p</a:t>
            </a:r>
            <a:r>
              <a:rPr lang="en-CA" sz="3600">
                <a:solidFill>
                  <a:schemeClr val="tx1"/>
                </a:solidFill>
              </a:rPr>
              <a:t>ain </a:t>
            </a:r>
            <a:r>
              <a:rPr lang="en-CA"/>
              <a:t>e</a:t>
            </a:r>
            <a:r>
              <a:rPr lang="en-CA" sz="3600">
                <a:solidFill>
                  <a:schemeClr val="tx1"/>
                </a:solidFill>
              </a:rPr>
              <a:t>pisodes</a:t>
            </a:r>
            <a:endParaRPr lang="en-CA" b="0">
              <a:solidFill>
                <a:schemeClr val="tx1"/>
              </a:solidFill>
              <a:cs typeface="Calibri" panose="020F0502020204030204" pitchFamily="34" charset="0"/>
            </a:endParaRPr>
          </a:p>
        </p:txBody>
      </p:sp>
      <p:sp>
        <p:nvSpPr>
          <p:cNvPr id="3" name="Rectangle 2"/>
          <p:cNvSpPr/>
          <p:nvPr/>
        </p:nvSpPr>
        <p:spPr>
          <a:xfrm>
            <a:off x="1993394" y="1297617"/>
            <a:ext cx="5157212" cy="271660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342900"/>
            <a:r>
              <a:rPr lang="en-US" sz="1600" u="none">
                <a:solidFill>
                  <a:srgbClr val="000000"/>
                </a:solidFill>
                <a:latin typeface="Calibri" panose="020F0502020204030204" pitchFamily="34" charset="0"/>
                <a:cs typeface="Calibri" panose="020F0502020204030204" pitchFamily="34" charset="0"/>
              </a:rPr>
              <a:t>People with sickle cell disease who present to an emergency department or hospital with a </a:t>
            </a:r>
            <a:r>
              <a:rPr lang="en-US" sz="1600" u="none" err="1">
                <a:solidFill>
                  <a:srgbClr val="000000"/>
                </a:solidFill>
                <a:latin typeface="Calibri" panose="020F0502020204030204" pitchFamily="34" charset="0"/>
                <a:cs typeface="Calibri" panose="020F0502020204030204" pitchFamily="34" charset="0"/>
              </a:rPr>
              <a:t>vaso</a:t>
            </a:r>
            <a:r>
              <a:rPr lang="en-US" sz="1600" u="none">
                <a:solidFill>
                  <a:srgbClr val="000000"/>
                </a:solidFill>
                <a:latin typeface="Calibri" panose="020F0502020204030204" pitchFamily="34" charset="0"/>
                <a:cs typeface="Calibri" panose="020F0502020204030204" pitchFamily="34" charset="0"/>
              </a:rPr>
              <a:t>-occlusive acute pain episode receive a timely pain assessment and clinical assessment. Their treatment begins within 30 minutes of triage or 60 minutes of presentation. Before discharge, they are involved in the development of a plan for continuing to manage their acute pain episode at home. This plan includes symptom management strategies and information on how to access follow-up care and support from health care providers, as needed.</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80991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8264560" cy="874432"/>
          </a:xfrm>
        </p:spPr>
        <p:txBody>
          <a:bodyPr anchor="t"/>
          <a:lstStyle/>
          <a:p>
            <a:pPr>
              <a:lnSpc>
                <a:spcPct val="90000"/>
              </a:lnSpc>
            </a:pPr>
            <a:r>
              <a:rPr lang="en-CA" sz="1800" b="0">
                <a:latin typeface="Calibri"/>
                <a:ea typeface="MS PGothic"/>
                <a:cs typeface="Calibri"/>
              </a:rPr>
              <a:t>Quality statement 4:</a:t>
            </a:r>
            <a:br>
              <a:rPr lang="en-CA" sz="1800"/>
            </a:br>
            <a:r>
              <a:rPr lang="en-CA">
                <a:latin typeface="Calibri"/>
                <a:ea typeface="MS PGothic"/>
                <a:cs typeface="Calibri"/>
              </a:rPr>
              <a:t>Life-threatening acute complications</a:t>
            </a:r>
            <a:endParaRPr lang="en-CA" b="0">
              <a:latin typeface="Calibri"/>
              <a:ea typeface="MS PGothic"/>
              <a:cs typeface="Calibri"/>
            </a:endParaRPr>
          </a:p>
        </p:txBody>
      </p:sp>
      <p:sp>
        <p:nvSpPr>
          <p:cNvPr id="3" name="Rectangle 2"/>
          <p:cNvSpPr/>
          <p:nvPr/>
        </p:nvSpPr>
        <p:spPr>
          <a:xfrm>
            <a:off x="2336103" y="1587348"/>
            <a:ext cx="4471793" cy="196880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who present to an emergency department or hospital with a potentially life-threatening acute complication of sickle cell disease have their condition and its severity identified through a prompt clinical assessment. Their condition is managed appropriately with an individualized treatment and monitoring plan.</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08462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5:</a:t>
            </a:r>
            <a:br>
              <a:rPr lang="en-CA" sz="1800"/>
            </a:br>
            <a:r>
              <a:rPr lang="en-CA">
                <a:solidFill>
                  <a:schemeClr val="tx1"/>
                </a:solidFill>
                <a:cs typeface="Calibri" panose="020F0502020204030204" pitchFamily="34" charset="0"/>
              </a:rPr>
              <a:t>Chronic complications</a:t>
            </a:r>
            <a:endParaRPr lang="en-CA" b="0">
              <a:solidFill>
                <a:schemeClr val="tx1"/>
              </a:solidFill>
              <a:cs typeface="Calibri" panose="020F0502020204030204" pitchFamily="34" charset="0"/>
            </a:endParaRPr>
          </a:p>
        </p:txBody>
      </p:sp>
      <p:sp>
        <p:nvSpPr>
          <p:cNvPr id="3" name="Rectangle 2"/>
          <p:cNvSpPr/>
          <p:nvPr/>
        </p:nvSpPr>
        <p:spPr>
          <a:xfrm>
            <a:off x="2289185" y="1455730"/>
            <a:ext cx="4565629" cy="210128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342900"/>
            <a:r>
              <a:rPr lang="en-US" sz="1600" u="none">
                <a:solidFill>
                  <a:srgbClr val="000000"/>
                </a:solidFill>
                <a:latin typeface="Calibri" panose="020F0502020204030204" pitchFamily="34" charset="0"/>
                <a:cs typeface="Calibri" panose="020F0502020204030204" pitchFamily="34" charset="0"/>
              </a:rPr>
              <a:t>People with sickle cell disease are monitored by their local health care team for signs and symptoms of chronic complications of sickle cell disease. People with chronic complications are promptly referred to a dedicated sickle cell disease or other specialized centre for consultation and/or assessment and management of their condition, as needed.</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2946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7586634" cy="874432"/>
          </a:xfrm>
        </p:spPr>
        <p:txBody>
          <a:bodyPr anchor="t"/>
          <a:lstStyle/>
          <a:p>
            <a:pPr>
              <a:lnSpc>
                <a:spcPct val="90000"/>
              </a:lnSpc>
            </a:pPr>
            <a:r>
              <a:rPr lang="en-CA" sz="1800" b="0"/>
              <a:t>Quality statement 6:</a:t>
            </a:r>
            <a:br>
              <a:rPr lang="en-CA" sz="1800"/>
            </a:br>
            <a:r>
              <a:rPr lang="en-CA">
                <a:solidFill>
                  <a:schemeClr val="tx1"/>
                </a:solidFill>
                <a:cs typeface="Calibri" panose="020F0502020204030204" pitchFamily="34" charset="0"/>
              </a:rPr>
              <a:t>Referral to health care professionals with expertise in chronic pain</a:t>
            </a:r>
            <a:endParaRPr lang="en-CA" b="0">
              <a:solidFill>
                <a:schemeClr val="tx1"/>
              </a:solidFill>
              <a:cs typeface="Calibri" panose="020F0502020204030204" pitchFamily="34" charset="0"/>
            </a:endParaRPr>
          </a:p>
        </p:txBody>
      </p:sp>
      <p:sp>
        <p:nvSpPr>
          <p:cNvPr id="3" name="Rectangle 2"/>
          <p:cNvSpPr/>
          <p:nvPr/>
        </p:nvSpPr>
        <p:spPr>
          <a:xfrm>
            <a:off x="2336103" y="1956038"/>
            <a:ext cx="4471793" cy="202160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whose quality of life is significantly impacted by chronic pain caused by sickle cell disease are referred to individual health care professionals or a chronic pain centre with expertise in chronic pain related to sickle cell disease and the ability to offer pharmacological and nonpharmacological interventions.</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30742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682049" cy="874432"/>
          </a:xfrm>
        </p:spPr>
        <p:txBody>
          <a:bodyPr anchor="t"/>
          <a:lstStyle/>
          <a:p>
            <a:pPr>
              <a:lnSpc>
                <a:spcPct val="90000"/>
              </a:lnSpc>
            </a:pPr>
            <a:r>
              <a:rPr lang="en-CA" sz="1800" b="0"/>
              <a:t>Quality statement 7:</a:t>
            </a:r>
            <a:br>
              <a:rPr lang="en-CA" sz="1800"/>
            </a:br>
            <a:r>
              <a:rPr lang="en-CA">
                <a:solidFill>
                  <a:schemeClr val="tx1"/>
                </a:solidFill>
                <a:cs typeface="Calibri" panose="020F0502020204030204" pitchFamily="34" charset="0"/>
              </a:rPr>
              <a:t>Psychosocial assessment, information, and support</a:t>
            </a:r>
            <a:endParaRPr lang="en-CA" b="0">
              <a:solidFill>
                <a:schemeClr val="tx1"/>
              </a:solidFill>
              <a:cs typeface="Calibri" panose="020F0502020204030204" pitchFamily="34" charset="0"/>
            </a:endParaRPr>
          </a:p>
        </p:txBody>
      </p:sp>
      <p:sp>
        <p:nvSpPr>
          <p:cNvPr id="3" name="Rectangle 2"/>
          <p:cNvSpPr/>
          <p:nvPr/>
        </p:nvSpPr>
        <p:spPr>
          <a:xfrm>
            <a:off x="2336104" y="1898072"/>
            <a:ext cx="4471793" cy="180524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sickle cell disease (and their families and caregivers, where appropriate) have regular psychosocial assessments to identify any psychosocial needs or barriers to accessing care. Those with unmet psychosocial needs are offered information and support to address these needs.</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85542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7538926" cy="874432"/>
          </a:xfrm>
        </p:spPr>
        <p:txBody>
          <a:bodyPr anchor="t"/>
          <a:lstStyle/>
          <a:p>
            <a:pPr>
              <a:lnSpc>
                <a:spcPct val="90000"/>
              </a:lnSpc>
            </a:pPr>
            <a:r>
              <a:rPr lang="en-CA" sz="1800" b="0">
                <a:latin typeface="Calibri"/>
                <a:ea typeface="MS PGothic"/>
                <a:cs typeface="Calibri"/>
              </a:rPr>
              <a:t>Quality statement 8:</a:t>
            </a:r>
            <a:br>
              <a:rPr lang="en-CA" sz="1800"/>
            </a:br>
            <a:r>
              <a:rPr lang="en-CA">
                <a:latin typeface="Calibri"/>
                <a:ea typeface="MS PGothic"/>
                <a:cs typeface="Calibri"/>
              </a:rPr>
              <a:t>Transitions from youth to adult health care services</a:t>
            </a:r>
            <a:endParaRPr lang="en-CA" b="0">
              <a:latin typeface="Calibri"/>
              <a:ea typeface="MS PGothic"/>
              <a:cs typeface="Calibri"/>
            </a:endParaRPr>
          </a:p>
        </p:txBody>
      </p:sp>
      <p:sp>
        <p:nvSpPr>
          <p:cNvPr id="3" name="Rectangle 2"/>
          <p:cNvSpPr/>
          <p:nvPr/>
        </p:nvSpPr>
        <p:spPr>
          <a:xfrm>
            <a:off x="2181843" y="1575913"/>
            <a:ext cx="4780313" cy="252974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Young people with sickle cell disease have a designated health care provider for the transition from youth to adult health care services. This provider works with the young person (and their parents and caregivers, where appropriate) to coordinate their care and provide support throughout the transition process. The provider continues to provide support until the young person (and their parents and caregivers, where appropriate) confirms that the transition is complete.</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3062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en-US">
                <a:solidFill>
                  <a:schemeClr val="bg1"/>
                </a:solidFill>
              </a:rPr>
              <a:t>How to measure </a:t>
            </a:r>
            <a:br>
              <a:rPr lang="en-US">
                <a:solidFill>
                  <a:schemeClr val="bg1"/>
                </a:solidFill>
              </a:rPr>
            </a:br>
            <a:r>
              <a:rPr lang="en-US">
                <a:solidFill>
                  <a:schemeClr val="bg1"/>
                </a:solidFill>
              </a:rPr>
              <a:t>overall success</a:t>
            </a:r>
            <a:br>
              <a:rPr lang="en-US">
                <a:solidFill>
                  <a:schemeClr val="bg1"/>
                </a:solidFill>
              </a:rPr>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en-CA">
                <a:solidFill>
                  <a:schemeClr val="tx1"/>
                </a:solidFill>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085211629"/>
              </p:ext>
            </p:extLst>
          </p:nvPr>
        </p:nvGraphicFramePr>
        <p:xfrm>
          <a:off x="1557338" y="1160967"/>
          <a:ext cx="602932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83009" y="101211"/>
            <a:ext cx="8635732" cy="1123966"/>
          </a:xfrm>
        </p:spPr>
        <p:txBody>
          <a:bodyPr/>
          <a:lstStyle/>
          <a:p>
            <a:r>
              <a:rPr lang="en-US">
                <a:solidFill>
                  <a:schemeClr val="tx1"/>
                </a:solidFill>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83009" y="1496637"/>
            <a:ext cx="7985650" cy="2746658"/>
          </a:xfrm>
        </p:spPr>
        <p:txBody>
          <a:bodyPr/>
          <a:lstStyle/>
          <a:p>
            <a:r>
              <a:rPr lang="en-US" sz="2000"/>
              <a:t>Percentage of people with an unscheduled emergency department visit for sickle cell disease</a:t>
            </a:r>
          </a:p>
          <a:p>
            <a:r>
              <a:rPr lang="en-US" sz="2000"/>
              <a:t>Percentage of repeat unscheduled emergency department visits for sickle cell disease within 30 days</a:t>
            </a:r>
          </a:p>
          <a:p>
            <a:r>
              <a:rPr lang="en-US" sz="2000"/>
              <a:t>Percentage of people with sickle cell disease who visited the emergency department for a mental health concern</a:t>
            </a:r>
          </a:p>
          <a:p>
            <a:r>
              <a:rPr lang="en-US" sz="2000"/>
              <a:t>Percentage of people who were hospitalized for sickle cell disease </a:t>
            </a:r>
          </a:p>
          <a:p>
            <a:pPr marL="0" indent="0">
              <a:spcAft>
                <a:spcPts val="0"/>
              </a:spcAft>
              <a:buNone/>
            </a:pPr>
            <a:endParaRPr lang="en-US"/>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8"/>
            <a:ext cx="8543466" cy="1103047"/>
          </a:xfrm>
        </p:spPr>
        <p:txBody>
          <a:bodyPr/>
          <a:lstStyle/>
          <a:p>
            <a:r>
              <a:rPr lang="en-US">
                <a:solidFill>
                  <a:schemeClr val="tx1"/>
                </a:solidFill>
                <a:ea typeface="MS PGothic"/>
                <a:cs typeface="Calibri" panose="020F0502020204030204" pitchFamily="34" charset="0"/>
              </a:rPr>
              <a:t>Indicators that can be measured using only local data</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452437"/>
            <a:ext cx="8106311" cy="2238626"/>
          </a:xfrm>
        </p:spPr>
        <p:txBody>
          <a:bodyPr/>
          <a:lstStyle/>
          <a:p>
            <a:r>
              <a:rPr lang="en-US"/>
              <a:t>Percentage of people with sickle cell disease who report an improvement in their quality of life</a:t>
            </a:r>
          </a:p>
          <a:p>
            <a:r>
              <a:rPr lang="en-US"/>
              <a:t>Percentage of people with sickle cell disease who report being satisfied with their interaction with their health care provider</a:t>
            </a:r>
          </a:p>
          <a:p>
            <a:pPr lvl="0"/>
            <a:endParaRPr lang="en-US"/>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F4AF-39C9-3402-E644-E24DB6E33517}"/>
              </a:ext>
            </a:extLst>
          </p:cNvPr>
          <p:cNvSpPr>
            <a:spLocks noGrp="1"/>
          </p:cNvSpPr>
          <p:nvPr>
            <p:ph type="title"/>
          </p:nvPr>
        </p:nvSpPr>
        <p:spPr/>
        <p:txBody>
          <a:bodyPr/>
          <a:lstStyle/>
          <a:p>
            <a:r>
              <a:rPr lang="en-US"/>
              <a:t>Monitoring and reporting</a:t>
            </a:r>
            <a:endParaRPr lang="en-CA"/>
          </a:p>
        </p:txBody>
      </p:sp>
      <p:sp>
        <p:nvSpPr>
          <p:cNvPr id="3" name="Content Placeholder 2">
            <a:extLst>
              <a:ext uri="{FF2B5EF4-FFF2-40B4-BE49-F238E27FC236}">
                <a16:creationId xmlns:a16="http://schemas.microsoft.com/office/drawing/2014/main" id="{4CDAA6D0-4A8B-F558-5579-228560FCA636}"/>
              </a:ext>
            </a:extLst>
          </p:cNvPr>
          <p:cNvSpPr>
            <a:spLocks noGrp="1"/>
          </p:cNvSpPr>
          <p:nvPr>
            <p:ph idx="1"/>
          </p:nvPr>
        </p:nvSpPr>
        <p:spPr/>
        <p:txBody>
          <a:bodyPr/>
          <a:lstStyle/>
          <a:p>
            <a:r>
              <a:rPr lang="en-US"/>
              <a:t>Ontario Health will be reporting on provincially measurable indicators through its </a:t>
            </a:r>
            <a:r>
              <a:rPr lang="en-US" err="1"/>
              <a:t>eReports</a:t>
            </a:r>
            <a:r>
              <a:rPr lang="en-US"/>
              <a:t> platform</a:t>
            </a:r>
          </a:p>
          <a:p>
            <a:r>
              <a:rPr lang="en-US"/>
              <a:t>Decision support staff at hospitals with </a:t>
            </a:r>
            <a:r>
              <a:rPr lang="en-CA" b="0" i="0">
                <a:solidFill>
                  <a:srgbClr val="000000"/>
                </a:solidFill>
                <a:effectLst/>
              </a:rPr>
              <a:t>ONE ID</a:t>
            </a:r>
            <a:r>
              <a:rPr lang="en-US"/>
              <a:t> accounts can log on to the </a:t>
            </a:r>
            <a:r>
              <a:rPr lang="en-US" err="1"/>
              <a:t>eReports</a:t>
            </a:r>
            <a:r>
              <a:rPr lang="en-US"/>
              <a:t> platform to view data for their hospital</a:t>
            </a:r>
            <a:endParaRPr lang="en-CA"/>
          </a:p>
          <a:p>
            <a:r>
              <a:rPr lang="en-CA"/>
              <a:t>These data can be used for monitoring and quality improvement purposes</a:t>
            </a:r>
            <a:endParaRPr lang="en-US"/>
          </a:p>
        </p:txBody>
      </p:sp>
    </p:spTree>
    <p:extLst>
      <p:ext uri="{BB962C8B-B14F-4D97-AF65-F5344CB8AC3E}">
        <p14:creationId xmlns:p14="http://schemas.microsoft.com/office/powerpoint/2010/main" val="3246689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07318" cy="874432"/>
          </a:xfrm>
        </p:spPr>
        <p:txBody>
          <a:bodyPr/>
          <a:lstStyle/>
          <a:p>
            <a:r>
              <a:rPr lang="en-US">
                <a:solidFill>
                  <a:schemeClr val="tx1"/>
                </a:solidFill>
                <a:cs typeface="Calibri" panose="020F0502020204030204" pitchFamily="34" charset="0"/>
              </a:rPr>
              <a:t>Data source and acknowledgement</a:t>
            </a:r>
            <a:endParaRPr lang="en-CA">
              <a:solidFill>
                <a:schemeClr val="tx1"/>
              </a:solidFill>
              <a:cs typeface="Calibri" panose="020F0502020204030204" pitchFamily="34" charset="0"/>
            </a:endParaRPr>
          </a:p>
        </p:txBody>
      </p:sp>
      <p:sp>
        <p:nvSpPr>
          <p:cNvPr id="3" name="Content Placeholder 2"/>
          <p:cNvSpPr>
            <a:spLocks noGrp="1"/>
          </p:cNvSpPr>
          <p:nvPr>
            <p:ph idx="1"/>
          </p:nvPr>
        </p:nvSpPr>
        <p:spPr/>
        <p:txBody>
          <a:bodyPr/>
          <a:lstStyle/>
          <a:p>
            <a:r>
              <a:rPr lang="en-US">
                <a:ea typeface="MS PGothic"/>
              </a:rPr>
              <a:t>The data used in this presentation were sourced from </a:t>
            </a:r>
            <a:r>
              <a:rPr lang="en-US" err="1">
                <a:ea typeface="MS PGothic"/>
              </a:rPr>
              <a:t>IntelliHealth</a:t>
            </a:r>
            <a:r>
              <a:rPr lang="en-US">
                <a:ea typeface="MS PGothic"/>
              </a:rPr>
              <a:t> Ontario, a data repository maintained by the Ontario Ministry of Health</a:t>
            </a:r>
            <a:endParaRPr lang="en-CA"/>
          </a:p>
        </p:txBody>
      </p:sp>
    </p:spTree>
    <p:extLst>
      <p:ext uri="{BB962C8B-B14F-4D97-AF65-F5344CB8AC3E}">
        <p14:creationId xmlns:p14="http://schemas.microsoft.com/office/powerpoint/2010/main" val="219589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19291"/>
          </a:xfrm>
          <a:prstGeom prst="rect">
            <a:avLst/>
          </a:prstGeom>
          <a:noFill/>
        </p:spPr>
        <p:txBody>
          <a:bodyPr wrap="square" lIns="68580" tIns="34290" rIns="68580" bIns="34290" rtlCol="0" anchor="t">
            <a:spAutoFit/>
          </a:bodyPr>
          <a:lstStyle/>
          <a:p>
            <a:r>
              <a:rPr lang="en-US" sz="975" u="none" spc="225">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511325" y="4635535"/>
            <a:ext cx="6691453" cy="369332"/>
          </a:xfrm>
          <a:prstGeom prst="rect">
            <a:avLst/>
          </a:prstGeom>
        </p:spPr>
        <p:txBody>
          <a:bodyPr wrap="square" anchor="t">
            <a:spAutoFit/>
          </a:bodyPr>
          <a:lstStyle/>
          <a:p>
            <a:r>
              <a:rPr lang="en-US" sz="900" b="1" u="none">
                <a:latin typeface="Calibri" panose="020F0502020204030204" pitchFamily="34" charset="0"/>
                <a:cs typeface="Calibri" panose="020F0502020204030204" pitchFamily="34" charset="0"/>
              </a:rPr>
              <a:t>Find these resources here:</a:t>
            </a:r>
            <a:br>
              <a:rPr lang="en-US" sz="900" u="none">
                <a:highlight>
                  <a:srgbClr val="FFFF00"/>
                </a:highlight>
                <a:latin typeface="Calibri" panose="020F0502020204030204" pitchFamily="34" charset="0"/>
                <a:cs typeface="Calibri" panose="020F0502020204030204" pitchFamily="34" charset="0"/>
              </a:rPr>
            </a:br>
            <a:r>
              <a:rPr lang="en-CA" sz="9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https://www.hqontario.ca/evidence-to-improve-care/quality-standards/view-all-quality-standards/</a:t>
            </a:r>
            <a:r>
              <a:rPr lang="en-CA" sz="900">
                <a:solidFill>
                  <a:srgbClr val="047BC1"/>
                </a:solidFill>
                <a:latin typeface="Calibri" panose="020F0502020204030204" pitchFamily="34" charset="0"/>
                <a:cs typeface="Calibri" panose="020F0502020204030204" pitchFamily="34" charset="0"/>
              </a:rPr>
              <a:t>sickle-cell-disease</a:t>
            </a:r>
            <a:endParaRPr lang="en-US" sz="900" u="none">
              <a:solidFill>
                <a:srgbClr val="047BC1"/>
              </a:solidFill>
              <a:highlight>
                <a:srgbClr val="FFFF00"/>
              </a:highlight>
              <a:latin typeface="Calibri" panose="020F0502020204030204" pitchFamily="34" charset="0"/>
              <a:cs typeface="Calibri" panose="020F0502020204030204" pitchFamily="34" charset="0"/>
            </a:endParaRPr>
          </a:p>
        </p:txBody>
      </p:sp>
      <p:sp>
        <p:nvSpPr>
          <p:cNvPr id="22" name="TextBox 21"/>
          <p:cNvSpPr txBox="1"/>
          <p:nvPr/>
        </p:nvSpPr>
        <p:spPr>
          <a:xfrm>
            <a:off x="3785438" y="4342127"/>
            <a:ext cx="1573123"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10966" y="89053"/>
            <a:ext cx="7606880" cy="874432"/>
          </a:xfrm>
        </p:spPr>
        <p:txBody>
          <a:bodyPr/>
          <a:lstStyle/>
          <a:p>
            <a:r>
              <a:rPr lang="en-US">
                <a:solidFill>
                  <a:schemeClr val="tx1"/>
                </a:solidFill>
                <a:cs typeface="Calibri" panose="020F0502020204030204" pitchFamily="34" charset="0"/>
              </a:rPr>
              <a:t>Quality standard resources</a:t>
            </a:r>
          </a:p>
        </p:txBody>
      </p:sp>
      <p:sp>
        <p:nvSpPr>
          <p:cNvPr id="23" name="TextBox 22"/>
          <p:cNvSpPr txBox="1"/>
          <p:nvPr/>
        </p:nvSpPr>
        <p:spPr>
          <a:xfrm>
            <a:off x="1618675" y="4358537"/>
            <a:ext cx="773160"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Placemat</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053932" y="2535865"/>
            <a:ext cx="1055674"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900818" y="2535865"/>
            <a:ext cx="1263359"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20257" y="4358537"/>
            <a:ext cx="1497589"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3777239" y="3101463"/>
            <a:ext cx="1623533" cy="1218209"/>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01B0622-612A-4DFC-8AD7-B5282B546AEF}"/>
              </a:ext>
            </a:extLst>
          </p:cNvPr>
          <p:cNvPicPr>
            <a:picLocks noChangeAspect="1"/>
          </p:cNvPicPr>
          <p:nvPr/>
        </p:nvPicPr>
        <p:blipFill>
          <a:blip r:embed="rId6"/>
          <a:stretch>
            <a:fillRect/>
          </a:stretch>
        </p:blipFill>
        <p:spPr>
          <a:xfrm>
            <a:off x="2900818" y="899747"/>
            <a:ext cx="1263359" cy="163611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C451BF2-5AAA-4C4B-B23B-5505CE16C077}"/>
              </a:ext>
            </a:extLst>
          </p:cNvPr>
          <p:cNvPicPr>
            <a:picLocks noChangeAspect="1"/>
          </p:cNvPicPr>
          <p:nvPr/>
        </p:nvPicPr>
        <p:blipFill>
          <a:blip r:embed="rId7"/>
          <a:stretch>
            <a:fillRect/>
          </a:stretch>
        </p:blipFill>
        <p:spPr>
          <a:xfrm>
            <a:off x="6637371" y="2679089"/>
            <a:ext cx="1263360" cy="1640583"/>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7C914D0-3827-4AE8-8869-D7AA59A2A309}"/>
              </a:ext>
            </a:extLst>
          </p:cNvPr>
          <p:cNvPicPr>
            <a:picLocks noChangeAspect="1"/>
          </p:cNvPicPr>
          <p:nvPr/>
        </p:nvPicPr>
        <p:blipFill>
          <a:blip r:embed="rId8"/>
          <a:stretch>
            <a:fillRect/>
          </a:stretch>
        </p:blipFill>
        <p:spPr>
          <a:xfrm>
            <a:off x="4950089" y="883201"/>
            <a:ext cx="1263360" cy="163323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6D7731D-1370-3E7F-DA73-6B93EA66C5BD}"/>
              </a:ext>
            </a:extLst>
          </p:cNvPr>
          <p:cNvPicPr>
            <a:picLocks noChangeAspect="1"/>
          </p:cNvPicPr>
          <p:nvPr/>
        </p:nvPicPr>
        <p:blipFill>
          <a:blip r:embed="rId9"/>
          <a:stretch>
            <a:fillRect/>
          </a:stretch>
        </p:blipFill>
        <p:spPr>
          <a:xfrm>
            <a:off x="1373575" y="2684036"/>
            <a:ext cx="1263360" cy="164012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946200" y="690530"/>
            <a:ext cx="1858970"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553043" y="692495"/>
            <a:ext cx="2083391"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6041813" y="3469512"/>
            <a:ext cx="1236044"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55275" y="3182042"/>
            <a:ext cx="1315040"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tx1"/>
                </a:solidFill>
                <a:latin typeface="Calibri" panose="020F0502020204030204" pitchFamily="34" charset="0"/>
                <a:cs typeface="Calibri" panose="020F0502020204030204" pitchFamily="34" charset="0"/>
              </a:rPr>
              <a:t>Inside the 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28774" y="944657"/>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516205" y="92827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111298" y="3413483"/>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661688" y="3682483"/>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10" name="Picture 9">
            <a:extLst>
              <a:ext uri="{FF2B5EF4-FFF2-40B4-BE49-F238E27FC236}">
                <a16:creationId xmlns:a16="http://schemas.microsoft.com/office/drawing/2014/main" id="{9803A68E-F014-4789-A188-E245488DACDC}"/>
              </a:ext>
            </a:extLst>
          </p:cNvPr>
          <p:cNvPicPr>
            <a:picLocks noChangeAspect="1"/>
          </p:cNvPicPr>
          <p:nvPr/>
        </p:nvPicPr>
        <p:blipFill>
          <a:blip r:embed="rId4"/>
          <a:stretch>
            <a:fillRect/>
          </a:stretch>
        </p:blipFill>
        <p:spPr>
          <a:xfrm>
            <a:off x="5117047" y="1278852"/>
            <a:ext cx="2798311" cy="2116627"/>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5B947F8-C2BF-4339-866B-FB8885B95E25}"/>
              </a:ext>
            </a:extLst>
          </p:cNvPr>
          <p:cNvPicPr>
            <a:picLocks noChangeAspect="1"/>
          </p:cNvPicPr>
          <p:nvPr/>
        </p:nvPicPr>
        <p:blipFill>
          <a:blip r:embed="rId5"/>
          <a:stretch>
            <a:fillRect/>
          </a:stretch>
        </p:blipFill>
        <p:spPr>
          <a:xfrm>
            <a:off x="1387219" y="1271974"/>
            <a:ext cx="2883110" cy="1719163"/>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DF7D4F16-98E2-4884-892A-4532887B4098}"/>
              </a:ext>
            </a:extLst>
          </p:cNvPr>
          <p:cNvPicPr>
            <a:picLocks noChangeAspect="1"/>
          </p:cNvPicPr>
          <p:nvPr/>
        </p:nvPicPr>
        <p:blipFill>
          <a:blip r:embed="rId6"/>
          <a:stretch>
            <a:fillRect/>
          </a:stretch>
        </p:blipFill>
        <p:spPr>
          <a:xfrm>
            <a:off x="5061589" y="4123258"/>
            <a:ext cx="3196492" cy="655493"/>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02FEF2B5-9FB1-4E96-A3B2-16FBEDDE96D0}"/>
              </a:ext>
            </a:extLst>
          </p:cNvPr>
          <p:cNvPicPr>
            <a:picLocks noChangeAspect="1"/>
          </p:cNvPicPr>
          <p:nvPr/>
        </p:nvPicPr>
        <p:blipFill>
          <a:blip r:embed="rId7"/>
          <a:stretch>
            <a:fillRect/>
          </a:stretch>
        </p:blipFill>
        <p:spPr>
          <a:xfrm>
            <a:off x="1739856" y="3777289"/>
            <a:ext cx="2742884" cy="111684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 </a:t>
            </a:r>
            <a:br>
              <a:rPr lang="en-US" sz="2100" b="0"/>
            </a:br>
            <a:r>
              <a:rPr lang="en-US">
                <a:solidFill>
                  <a:schemeClr val="tx1"/>
                </a:solidFill>
                <a:cs typeface="Calibri" panose="020F0502020204030204" pitchFamily="34" charset="0"/>
              </a:rPr>
              <a:t>Patient guide</a:t>
            </a:r>
          </a:p>
        </p:txBody>
      </p:sp>
      <p:sp>
        <p:nvSpPr>
          <p:cNvPr id="5" name="Content Placeholder 4"/>
          <p:cNvSpPr>
            <a:spLocks noGrp="1"/>
          </p:cNvSpPr>
          <p:nvPr>
            <p:ph idx="4294967295"/>
          </p:nvPr>
        </p:nvSpPr>
        <p:spPr>
          <a:xfrm>
            <a:off x="972193" y="1285420"/>
            <a:ext cx="2455097" cy="2202656"/>
          </a:xfrm>
        </p:spPr>
        <p:txBody>
          <a:bodyPr/>
          <a:lstStyle/>
          <a:p>
            <a:pPr marL="0" indent="0">
              <a:buNone/>
            </a:pPr>
            <a:r>
              <a:rPr lang="en-US" sz="1500"/>
              <a:t>The </a:t>
            </a:r>
            <a:r>
              <a:rPr lang="en-US" sz="1500" b="1"/>
              <a:t>patient guide </a:t>
            </a:r>
            <a:r>
              <a:rPr lang="en-US" sz="1500"/>
              <a:t>is designed to give patients information about what quality care looks like for various conditions based on the best evidence, so they can ask informed questions of their health care providers. </a:t>
            </a:r>
          </a:p>
        </p:txBody>
      </p:sp>
      <p:pic>
        <p:nvPicPr>
          <p:cNvPr id="4" name="Picture 3">
            <a:extLst>
              <a:ext uri="{FF2B5EF4-FFF2-40B4-BE49-F238E27FC236}">
                <a16:creationId xmlns:a16="http://schemas.microsoft.com/office/drawing/2014/main" id="{E7D3F896-EC8A-49F8-95AA-3A6C7F7CE209}"/>
              </a:ext>
            </a:extLst>
          </p:cNvPr>
          <p:cNvPicPr>
            <a:picLocks noChangeAspect="1"/>
          </p:cNvPicPr>
          <p:nvPr/>
        </p:nvPicPr>
        <p:blipFill>
          <a:blip r:embed="rId4"/>
          <a:stretch>
            <a:fillRect/>
          </a:stretch>
        </p:blipFill>
        <p:spPr>
          <a:xfrm>
            <a:off x="5194248" y="1088095"/>
            <a:ext cx="2389076" cy="308852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en-US" sz="1800" b="0"/>
              <a:t>Quality standards</a:t>
            </a:r>
            <a:br>
              <a:rPr lang="en-US" sz="1800"/>
            </a:br>
            <a:r>
              <a:rPr lang="en-CA">
                <a:solidFill>
                  <a:schemeClr val="tx1"/>
                </a:solidFill>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en-US">
                <a:ea typeface="MS PGothic"/>
                <a:cs typeface="Calibri"/>
              </a:rPr>
              <a:t>Implementing quality standards can be challenging owing to system-level barriers or gaps, many of which have been identified throughout the development of this standard</a:t>
            </a:r>
          </a:p>
          <a:p>
            <a:r>
              <a:rPr lang="en-US">
                <a:ea typeface="MS PGothic"/>
                <a:cs typeface="Calibri"/>
              </a:rPr>
              <a:t>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Implementation tools</a:t>
            </a:r>
          </a:p>
        </p:txBody>
      </p:sp>
      <p:sp>
        <p:nvSpPr>
          <p:cNvPr id="5" name="Content Placeholder 4"/>
          <p:cNvSpPr>
            <a:spLocks noGrp="1"/>
          </p:cNvSpPr>
          <p:nvPr>
            <p:ph idx="4294967295"/>
          </p:nvPr>
        </p:nvSpPr>
        <p:spPr>
          <a:xfrm>
            <a:off x="1017143" y="1540461"/>
            <a:ext cx="2993766" cy="3186113"/>
          </a:xfrm>
        </p:spPr>
        <p:txBody>
          <a:bodyPr/>
          <a:lstStyle/>
          <a:p>
            <a:pPr marL="0" indent="0">
              <a:buNone/>
            </a:pPr>
            <a:r>
              <a:rPr lang="en-US" sz="1400"/>
              <a:t>The </a:t>
            </a:r>
            <a:r>
              <a:rPr lang="en-US" sz="1400" b="1" i="1"/>
              <a:t>Getting Started Guide:</a:t>
            </a:r>
          </a:p>
          <a:p>
            <a:pPr marL="252000" indent="-252000"/>
            <a:r>
              <a:rPr lang="en-US" sz="1400"/>
              <a:t>Outlines the process for using the quality standard as a resource to deliver high-quality care</a:t>
            </a:r>
          </a:p>
          <a:p>
            <a:pPr marL="252000" indent="-252000"/>
            <a:r>
              <a:rPr lang="en-US" sz="140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283336" y="1540461"/>
            <a:ext cx="3314828" cy="2487265"/>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SharedWithUsers xmlns="623dabe2-7971-4695-be10-17b1dbde532f">
      <UserInfo>
        <DisplayName>Dang, Trung</DisplayName>
        <AccountId>8043</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C036E453-A22F-4823-8CBA-C7332A6E1638}">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44</Slides>
  <Notes>41</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Ontario Health</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Placemat</vt:lpstr>
      <vt:lpstr>PowerPoint Presentation</vt:lpstr>
      <vt:lpstr>Ontario Health’s Black Health Plan</vt:lpstr>
      <vt:lpstr>PowerPoint Presentation</vt:lpstr>
      <vt:lpstr>PowerPoint Presentation</vt:lpstr>
      <vt:lpstr>PowerPoint Presentation</vt:lpstr>
      <vt:lpstr>PowerPoint Presentation</vt:lpstr>
      <vt:lpstr>PowerPoint Presentation</vt:lpstr>
      <vt:lpstr>Emergency department care</vt:lpstr>
      <vt:lpstr>Most people with sickle cell disease visit emergency departments (EDs) in the Toronto and Central regions</vt:lpstr>
      <vt:lpstr>Mean wait times from triage to initial physician assessment have been climbing across Ontario and are highest in the Toronto Region</vt:lpstr>
      <vt:lpstr>Mean wait times from triage to initial physician assessment are lowest among people under 15 years of age</vt:lpstr>
      <vt:lpstr>More than 1 out of 4 people with sickle cell disease who visit an emergency department have a repeat visit within 30 days </vt:lpstr>
      <vt:lpstr>PowerPoint Presentation</vt:lpstr>
      <vt:lpstr>“A sickle cell disease quality standard would immediately improve the timing and quality of care for patients. For example, one day I showed up in the ED in a crisis, but instead of being fast-tracked to receive emergency care, I had to wait another hour before I was in a room and then had to wait longer to receive medication. I was then given a high dose of opioids while in a hallway unsupervised. In this case, my advocates had to ask the nurse for the hospital’s sickle cell disease protocol, which they had never heard about. Once they located it, I was immediately moved to observation and treated. I then was admitted because of the time it took to administer analgesia.”  “Having a quality standard for sickle cell disease will change patient care by acknowledging how anti-Black racism plays a part in delaying optimal care. Education, engagement, and implementing this quality standard will ensure positive outcomes for patients and their providers. Just knowing that there is now a quality standard for sickle cell disease is a sign of hope.”  – Serena Thompson, co-chair and lived experience advisor, Sickle Cell Disease Quality Standard Advisory Committee</vt:lpstr>
      <vt:lpstr>“As a practising pediatric hematologist in a large sickle cell centre in Toronto that cares for children and adolescents with the disease across the GTA, I’ve often struggled with advising my patients and families to seek acute care at their local hospital. My struggle stems from the wide variability in the quality of care patients receive across Toronto. Families are forced to travel longer distances to seek care in my centre, posing extra burdens on patients and their families.”  “I am looking forward to a future where I can confidently assure patients and families, regardless of where they live, of the convenience and advantages of seeking acute care near where they live because the quality of care is no different than it is in my centre in downtown Toronto. The development of this quality standard for sickle cell disease management in Ontario is crucial in helping achieve this goal.”  – Dr. Isaac Odame, co-chair, Sickle Cell Disease Quality Standard Advisory Committee</vt:lpstr>
      <vt:lpstr>Quality statements  to improve care</vt:lpstr>
      <vt:lpstr>Scope of this quality standard</vt:lpstr>
      <vt:lpstr>Quality statement topics</vt:lpstr>
      <vt:lpstr>Quality statement 1: Racism and anti-Black racism</vt:lpstr>
      <vt:lpstr>Quality statement 2: Comprehensive health assessment  and care plan</vt:lpstr>
      <vt:lpstr>Quality statement 3: Vaso-occlusive acute pain episodes</vt:lpstr>
      <vt:lpstr>Quality statement 4: Life-threatening acute complications</vt:lpstr>
      <vt:lpstr>Quality statement 5: Chronic complications</vt:lpstr>
      <vt:lpstr>Quality statement 6: Referral to health care professionals with expertise in chronic pain</vt:lpstr>
      <vt:lpstr>Quality statement 7: Psychosocial assessment, information, and support</vt:lpstr>
      <vt:lpstr>Quality statement 8: Transitions from youth to adult health care services</vt:lpstr>
      <vt:lpstr>How to measure  overall success </vt:lpstr>
      <vt:lpstr>Indicators that can be measured using provincial data</vt:lpstr>
      <vt:lpstr>Indicators that can be measured using only local data</vt:lpstr>
      <vt:lpstr>Monitoring and reporting</vt:lpstr>
      <vt:lpstr>Data source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Carol</dc:creator>
  <cp:revision>1</cp:revision>
  <dcterms:modified xsi:type="dcterms:W3CDTF">2023-04-05T15:33:57Z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